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1608" r:id="rId2"/>
    <p:sldId id="3154" r:id="rId3"/>
    <p:sldId id="3155" r:id="rId4"/>
    <p:sldId id="3156" r:id="rId5"/>
    <p:sldId id="3158" r:id="rId6"/>
    <p:sldId id="269" r:id="rId7"/>
    <p:sldId id="3159" r:id="rId8"/>
    <p:sldId id="3167" r:id="rId9"/>
    <p:sldId id="2052" r:id="rId10"/>
    <p:sldId id="3168" r:id="rId11"/>
    <p:sldId id="2188" r:id="rId12"/>
    <p:sldId id="3169" r:id="rId13"/>
    <p:sldId id="270" r:id="rId14"/>
    <p:sldId id="288" r:id="rId15"/>
    <p:sldId id="289" r:id="rId16"/>
    <p:sldId id="3170" r:id="rId17"/>
    <p:sldId id="2157" r:id="rId18"/>
    <p:sldId id="2158" r:id="rId19"/>
    <p:sldId id="3171" r:id="rId20"/>
    <p:sldId id="2156" r:id="rId21"/>
    <p:sldId id="3172" r:id="rId22"/>
    <p:sldId id="2040" r:id="rId23"/>
    <p:sldId id="3179" r:id="rId24"/>
    <p:sldId id="2160" r:id="rId25"/>
    <p:sldId id="3180" r:id="rId26"/>
    <p:sldId id="2047" r:id="rId27"/>
    <p:sldId id="3181" r:id="rId28"/>
    <p:sldId id="3160" r:id="rId29"/>
    <p:sldId id="259" r:id="rId30"/>
    <p:sldId id="260" r:id="rId31"/>
    <p:sldId id="261" r:id="rId32"/>
    <p:sldId id="262" r:id="rId33"/>
    <p:sldId id="263" r:id="rId34"/>
    <p:sldId id="264" r:id="rId35"/>
    <p:sldId id="265" r:id="rId36"/>
    <p:sldId id="3161" r:id="rId37"/>
    <p:sldId id="267" r:id="rId38"/>
    <p:sldId id="3182" r:id="rId39"/>
    <p:sldId id="284" r:id="rId40"/>
    <p:sldId id="291" r:id="rId41"/>
    <p:sldId id="3162" r:id="rId42"/>
    <p:sldId id="3164" r:id="rId43"/>
    <p:sldId id="3163" r:id="rId44"/>
    <p:sldId id="3165" r:id="rId45"/>
    <p:sldId id="3183" r:id="rId46"/>
    <p:sldId id="3166" r:id="rId47"/>
    <p:sldId id="271" r:id="rId48"/>
    <p:sldId id="272" r:id="rId49"/>
    <p:sldId id="273" r:id="rId50"/>
    <p:sldId id="274" r:id="rId51"/>
    <p:sldId id="3184" r:id="rId52"/>
  </p:sldIdLst>
  <p:sldSz cx="9144000" cy="5143500" type="screen16x9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6600" kern="1200">
        <a:solidFill>
          <a:schemeClr val="accent2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815396-0FAE-48B5-A9F1-00364DB8E480}" v="30" dt="2025-10-23T13:11:02.4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5" autoAdjust="0"/>
    <p:restoredTop sz="94660"/>
  </p:normalViewPr>
  <p:slideViewPr>
    <p:cSldViewPr>
      <p:cViewPr varScale="1">
        <p:scale>
          <a:sx n="120" d="100"/>
          <a:sy n="120" d="100"/>
        </p:scale>
        <p:origin x="120" y="354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microsoft.com/office/2015/10/relationships/revisionInfo" Target="revisionInfo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6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59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6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36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6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D3ED65D9-7F41-441F-B31A-035894C762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582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6047EAC8-2B0D-4A72-ABF0-BECB32E5C3E6}" type="slidenum">
              <a:rPr lang="en-US" altLang="en-US" sz="1200" smtClean="0">
                <a:solidFill>
                  <a:schemeClr val="tx1"/>
                </a:solidFill>
                <a:latin typeface="Arial" charset="0"/>
              </a:rPr>
              <a:pPr eaLnBrk="1" hangingPunct="1"/>
              <a:t>1</a:t>
            </a:fld>
            <a:endParaRPr lang="en-US" altLang="en-US" sz="12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B995FE89-DB06-FF5F-AEEB-7C08CDFE234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48953DB8-DAC7-4BA8-A180-57EB35A5973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A2C41E60-36F8-ACBB-0F51-C0EC223584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7957888-D81A-43B0-9A65-B15326E2C571}" type="slidenum">
              <a:rPr lang="en-US" altLang="en-US"/>
              <a:pPr eaLnBrk="1" hangingPunct="1"/>
              <a:t>41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ED226-C2C8-4B90-BE0E-8A1EA7701B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844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9EA02-7C21-4BBE-B70D-2E6CF9FD2A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917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CD122-7AE2-4B02-9056-49109BBA30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40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45C5F2-AC7B-4846-94E1-3B7E92C7F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084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2C4A9-3DD8-44B1-B38B-14996F41A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71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71A72-9885-4AB0-9C0C-8153FBD5B2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087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AD6E7-5C5D-41A5-BEBA-6D2E2F33E4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93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FDE27-4DAF-4DAA-8451-61D9818576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784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75E99-A137-4A0B-AC46-75FFFF6149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729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71A0C-9A6E-4443-9200-37656291E9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772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B253F-9EC1-4520-9B06-A61E93321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05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42237E39-DA38-4912-91A3-78E07FCCA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4724400" cy="51435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b="1" dirty="0">
                <a:solidFill>
                  <a:schemeClr val="bg1"/>
                </a:solidFill>
              </a:rPr>
              <a:t>in the loving memory of </a:t>
            </a:r>
            <a:endParaRPr lang="vi-VN" sz="20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bg1"/>
                </a:solidFill>
              </a:rPr>
              <a:t>Lorenzo Roman </a:t>
            </a:r>
            <a:r>
              <a:rPr lang="en-US" sz="2800" b="1" dirty="0" err="1">
                <a:solidFill>
                  <a:schemeClr val="bg1"/>
                </a:solidFill>
              </a:rPr>
              <a:t>Seriosa</a:t>
            </a:r>
            <a:endParaRPr lang="vi-VN" sz="28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800" i="1" dirty="0">
                <a:solidFill>
                  <a:srgbClr val="FFFF00"/>
                </a:solidFill>
              </a:rPr>
              <a:t>Gather Hymn:  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vi-VN" sz="20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Here I Am, Lord</a:t>
            </a:r>
          </a:p>
          <a:p>
            <a:pPr marL="0" indent="0">
              <a:buNone/>
            </a:pPr>
            <a:r>
              <a:rPr lang="en-US" sz="1800" i="1" dirty="0">
                <a:solidFill>
                  <a:srgbClr val="FFFF00"/>
                </a:solidFill>
              </a:rPr>
              <a:t>Responsorial Psalm: </a:t>
            </a:r>
            <a:r>
              <a:rPr lang="en-US" sz="2000" i="1" dirty="0">
                <a:solidFill>
                  <a:srgbClr val="FFFF00"/>
                </a:solidFill>
              </a:rPr>
              <a:t> </a:t>
            </a:r>
            <a:r>
              <a:rPr lang="vi-VN" sz="2000" i="1" dirty="0">
                <a:solidFill>
                  <a:srgbClr val="FFFF00"/>
                </a:solidFill>
              </a:rPr>
              <a:t>2</a:t>
            </a:r>
            <a:r>
              <a:rPr lang="en-US" sz="2000" i="1" dirty="0">
                <a:solidFill>
                  <a:srgbClr val="FFFF00"/>
                </a:solidFill>
              </a:rPr>
              <a:t>3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b="1" i="1" dirty="0">
                <a:solidFill>
                  <a:schemeClr val="bg1"/>
                </a:solidFill>
              </a:rPr>
              <a:t>   </a:t>
            </a:r>
            <a:r>
              <a:rPr lang="vi-VN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Lord is My Shepherd</a:t>
            </a:r>
            <a:endParaRPr lang="en-US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i="1" dirty="0">
                <a:solidFill>
                  <a:srgbClr val="FFFF00"/>
                </a:solidFill>
              </a:rPr>
              <a:t>Prep. of the Gifts Hymn: </a:t>
            </a:r>
            <a:r>
              <a:rPr lang="en-US" sz="1800" b="1" dirty="0">
                <a:solidFill>
                  <a:srgbClr val="FFFF00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vi-VN" altLang="en-US" sz="2000" b="1" dirty="0">
                <a:solidFill>
                  <a:schemeClr val="bg1"/>
                </a:solidFill>
                <a:latin typeface="Tahoma" pitchFamily="34" charset="0"/>
              </a:rPr>
              <a:t>	Shelter Me O God.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i="1" dirty="0">
                <a:solidFill>
                  <a:srgbClr val="FFFF00"/>
                </a:solidFill>
              </a:rPr>
              <a:t>Communion Hymn: 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vi-VN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Am The Bread Of Life</a:t>
            </a: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US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vi-VN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Great Throu Art</a:t>
            </a: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vi-VN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vi-VN" sz="2000" i="1" dirty="0">
                <a:solidFill>
                  <a:srgbClr val="FFFF00"/>
                </a:solidFill>
              </a:rPr>
              <a:t>Incense: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vi-VN" sz="20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Song Of Farewell.</a:t>
            </a:r>
            <a:endParaRPr lang="vi-VN" sz="2000" b="1" i="1" dirty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US" sz="1800" i="1" dirty="0">
                <a:solidFill>
                  <a:srgbClr val="FFFF00"/>
                </a:solidFill>
              </a:rPr>
              <a:t>Recessional Hymn: 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vi-VN" sz="18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Amazing Grace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4" name="Picture 3" descr="A person wearing glasses and a suit&#10;&#10;AI-generated content may be incorrect.">
            <a:extLst>
              <a:ext uri="{FF2B5EF4-FFF2-40B4-BE49-F238E27FC236}">
                <a16:creationId xmlns:a16="http://schemas.microsoft.com/office/drawing/2014/main" id="{1C55AD88-A6D2-9DCD-753B-CB82D0178F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33350"/>
            <a:ext cx="3242930" cy="471966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7BF1AA-E503-287F-2A17-0B0C0EE44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51018B43-A441-B98C-0BC8-428E9BA03985}"/>
              </a:ext>
            </a:extLst>
          </p:cNvPr>
          <p:cNvSpPr txBox="1"/>
          <p:nvPr/>
        </p:nvSpPr>
        <p:spPr>
          <a:xfrm>
            <a:off x="-179633" y="4239518"/>
            <a:ext cx="574223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000" i="1" dirty="0">
                <a:solidFill>
                  <a:srgbClr val="FFFF00"/>
                </a:solidFill>
                <a:cs typeface="Tahoma" pitchFamily="34" charset="0"/>
              </a:rPr>
              <a:t>Gospel Acclamation</a:t>
            </a:r>
            <a:endParaRPr lang="en-US" sz="2000" dirty="0"/>
          </a:p>
        </p:txBody>
      </p:sp>
      <p:pic>
        <p:nvPicPr>
          <p:cNvPr id="2" name="Picture 1" descr="A person wearing glasses and a suit&#10;&#10;AI-generated content may be incorrect.">
            <a:extLst>
              <a:ext uri="{FF2B5EF4-FFF2-40B4-BE49-F238E27FC236}">
                <a16:creationId xmlns:a16="http://schemas.microsoft.com/office/drawing/2014/main" id="{800E79D1-CDF8-7E44-BE6D-E651919FA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614" y="133350"/>
            <a:ext cx="3242930" cy="471966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53A5C28-C300-7D9E-BFB7-5A3D1A3D3B55}"/>
              </a:ext>
            </a:extLst>
          </p:cNvPr>
          <p:cNvSpPr txBox="1"/>
          <p:nvPr/>
        </p:nvSpPr>
        <p:spPr>
          <a:xfrm>
            <a:off x="394423" y="1581150"/>
            <a:ext cx="5334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chemeClr val="bg1"/>
                </a:solidFill>
              </a:rPr>
              <a:t>in the loving memory of </a:t>
            </a:r>
            <a:endParaRPr lang="vi-VN" sz="28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vi-VN" sz="3600" b="1" dirty="0">
                <a:solidFill>
                  <a:schemeClr val="bg1"/>
                </a:solidFill>
              </a:rPr>
              <a:t>Jopeph Toàn Kim Phạm</a:t>
            </a:r>
          </a:p>
        </p:txBody>
      </p:sp>
    </p:spTree>
    <p:extLst>
      <p:ext uri="{BB962C8B-B14F-4D97-AF65-F5344CB8AC3E}">
        <p14:creationId xmlns:p14="http://schemas.microsoft.com/office/powerpoint/2010/main" val="345162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57150"/>
            <a:ext cx="9067800" cy="3981449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FFFF00"/>
                </a:solidFill>
              </a:rPr>
              <a:t>Alleluia </a:t>
            </a:r>
            <a:r>
              <a:rPr lang="en-US" dirty="0" err="1">
                <a:solidFill>
                  <a:srgbClr val="FFFF00"/>
                </a:solidFill>
              </a:rPr>
              <a:t>Alleluia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Alleluia</a:t>
            </a:r>
            <a:r>
              <a:rPr lang="en-US" dirty="0">
                <a:solidFill>
                  <a:srgbClr val="FFFF00"/>
                </a:solidFill>
              </a:rPr>
              <a:t>.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I am the resurrection and the life, says the Lord: whoever believes in me will never die</a:t>
            </a:r>
            <a:endParaRPr lang="en-US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971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6198F0-23F2-FB4C-27A8-C5645603F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B4E66AE-18B5-663A-F4BE-147B155D2A83}"/>
              </a:ext>
            </a:extLst>
          </p:cNvPr>
          <p:cNvSpPr txBox="1"/>
          <p:nvPr/>
        </p:nvSpPr>
        <p:spPr>
          <a:xfrm>
            <a:off x="-76200" y="1506443"/>
            <a:ext cx="5334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in the loving memory of </a:t>
            </a:r>
            <a:endParaRPr lang="vi-VN" sz="2800" b="1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Lorenzo Roman </a:t>
            </a:r>
            <a:r>
              <a:rPr lang="en-US" sz="3600" b="1" dirty="0" err="1">
                <a:solidFill>
                  <a:schemeClr val="bg1"/>
                </a:solidFill>
              </a:rPr>
              <a:t>Seriosa</a:t>
            </a:r>
            <a:endParaRPr lang="vi-VN" sz="3600" b="1" dirty="0">
              <a:solidFill>
                <a:schemeClr val="bg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7EB79A9-1F1E-2608-5073-34D34F39CE98}"/>
              </a:ext>
            </a:extLst>
          </p:cNvPr>
          <p:cNvSpPr txBox="1"/>
          <p:nvPr/>
        </p:nvSpPr>
        <p:spPr>
          <a:xfrm>
            <a:off x="-179633" y="4239518"/>
            <a:ext cx="574223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altLang="en-US" sz="2000" i="1" dirty="0">
                <a:solidFill>
                  <a:srgbClr val="FFFF00"/>
                </a:solidFill>
                <a:latin typeface="Tahoma" pitchFamily="34" charset="0"/>
              </a:rPr>
              <a:t>Preparation of The Gift</a:t>
            </a:r>
            <a:r>
              <a:rPr lang="en-US" altLang="en-US" sz="2000" i="1" dirty="0">
                <a:solidFill>
                  <a:srgbClr val="FFFF00"/>
                </a:solidFill>
                <a:latin typeface="Tahoma" pitchFamily="34" charset="0"/>
              </a:rPr>
              <a:t> Song:</a:t>
            </a:r>
            <a:r>
              <a:rPr lang="en-US" altLang="en-US" sz="2000" dirty="0">
                <a:solidFill>
                  <a:srgbClr val="FFFF00"/>
                </a:solidFill>
                <a:latin typeface="Tahoma" pitchFamily="34" charset="0"/>
              </a:rPr>
              <a:t> </a:t>
            </a:r>
            <a:br>
              <a:rPr lang="en-US" altLang="en-US" sz="2000" b="1" dirty="0">
                <a:solidFill>
                  <a:srgbClr val="FFFF00"/>
                </a:solidFill>
                <a:latin typeface="Tahoma" pitchFamily="34" charset="0"/>
              </a:rPr>
            </a:br>
            <a:r>
              <a:rPr lang="vi-VN" altLang="en-US" sz="2000" b="1" dirty="0">
                <a:solidFill>
                  <a:srgbClr val="FFFF00"/>
                </a:solidFill>
                <a:latin typeface="Tahoma" pitchFamily="34" charset="0"/>
              </a:rPr>
              <a:t>Shelter Me, O God</a:t>
            </a:r>
            <a:br>
              <a:rPr lang="en-US" altLang="en-US" sz="2000" dirty="0">
                <a:solidFill>
                  <a:schemeClr val="bg1"/>
                </a:solidFill>
              </a:rPr>
            </a:br>
            <a:endParaRPr lang="en-US" sz="2000" dirty="0"/>
          </a:p>
        </p:txBody>
      </p:sp>
      <p:pic>
        <p:nvPicPr>
          <p:cNvPr id="2" name="Picture 1" descr="A person wearing glasses and a suit&#10;&#10;AI-generated content may be incorrect.">
            <a:extLst>
              <a:ext uri="{FF2B5EF4-FFF2-40B4-BE49-F238E27FC236}">
                <a16:creationId xmlns:a16="http://schemas.microsoft.com/office/drawing/2014/main" id="{F92E1693-8F20-B3E3-33D9-1549A9E5B2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33350"/>
            <a:ext cx="3242930" cy="4719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05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1314450" y="171450"/>
            <a:ext cx="65151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3300">
              <a:solidFill>
                <a:schemeClr val="tx2"/>
              </a:solidFill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257300" y="171450"/>
            <a:ext cx="6629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000">
                <a:solidFill>
                  <a:schemeClr val="tx2"/>
                </a:solidFill>
              </a:rPr>
              <a:t> </a:t>
            </a:r>
            <a:br>
              <a:rPr lang="en-US" altLang="en-US" sz="3000">
                <a:solidFill>
                  <a:schemeClr val="tx2"/>
                </a:solidFill>
              </a:rPr>
            </a:br>
            <a:endParaRPr lang="en-US" altLang="en-US" sz="405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0" y="285750"/>
            <a:ext cx="9144000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sz="1800" b="1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endParaRPr lang="en-US" sz="1800" b="1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endParaRPr lang="en-US" sz="1800" b="1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endParaRPr lang="en-US" sz="1800" b="1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 eaLnBrk="1" hangingPunct="1"/>
            <a:r>
              <a:rPr lang="en-US" sz="18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Chorus: </a:t>
            </a:r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Shelter me, O God </a:t>
            </a:r>
            <a:b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hide me in the shadow of your wings. You alone are my hope. </a:t>
            </a:r>
            <a:br>
              <a:rPr lang="en-US" altLang="en-US" sz="4000" b="1" dirty="0">
                <a:solidFill>
                  <a:schemeClr val="bg1"/>
                </a:solidFill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700" b="1" dirty="0">
                <a:solidFill>
                  <a:srgbClr val="FFC000"/>
                </a:solidFill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When my foes surround me, set me high above their reach. Hear me when I call your name. </a:t>
            </a:r>
            <a:br>
              <a:rPr lang="en-US" altLang="en-US" sz="4000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4050" b="1" dirty="0">
                <a:solidFill>
                  <a:schemeClr val="tx2"/>
                </a:solidFill>
                <a:latin typeface="Times New Roman" pitchFamily="18" charset="0"/>
              </a:rPr>
            </a:br>
            <a:br>
              <a:rPr lang="en-US" altLang="en-US" sz="1500" dirty="0">
                <a:solidFill>
                  <a:schemeClr val="tx2"/>
                </a:solidFill>
              </a:rPr>
            </a:br>
            <a:endParaRPr lang="en-US" altLang="en-US" sz="15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1314450" y="171450"/>
            <a:ext cx="65151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3300">
              <a:solidFill>
                <a:schemeClr val="tx2"/>
              </a:solidFill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257300" y="171450"/>
            <a:ext cx="6629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000">
                <a:solidFill>
                  <a:schemeClr val="tx2"/>
                </a:solidFill>
              </a:rPr>
              <a:t> </a:t>
            </a:r>
            <a:br>
              <a:rPr lang="en-US" altLang="en-US" sz="3000">
                <a:solidFill>
                  <a:schemeClr val="tx2"/>
                </a:solidFill>
              </a:rPr>
            </a:br>
            <a:endParaRPr lang="en-US" altLang="en-US" sz="405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76200" y="285750"/>
            <a:ext cx="9067800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8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Chorus: </a:t>
            </a:r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Shelter me, O God </a:t>
            </a:r>
            <a:b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hide me in the shadow of your wings. You alone are my hope. </a:t>
            </a:r>
            <a:br>
              <a:rPr lang="en-US" altLang="en-US" sz="4000" b="1" dirty="0">
                <a:solidFill>
                  <a:schemeClr val="bg1"/>
                </a:solidFill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700" b="1" dirty="0">
                <a:solidFill>
                  <a:srgbClr val="FFC000"/>
                </a:solidFill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 a mother gathers her young beneath her care, gather me into your arms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15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15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954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1314450" y="171450"/>
            <a:ext cx="65151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3300">
              <a:solidFill>
                <a:schemeClr val="tx2"/>
              </a:solidFill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257300" y="171450"/>
            <a:ext cx="6629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000">
                <a:solidFill>
                  <a:schemeClr val="tx2"/>
                </a:solidFill>
              </a:rPr>
              <a:t> </a:t>
            </a:r>
            <a:br>
              <a:rPr lang="en-US" altLang="en-US" sz="3000">
                <a:solidFill>
                  <a:schemeClr val="tx2"/>
                </a:solidFill>
              </a:rPr>
            </a:br>
            <a:endParaRPr lang="en-US" altLang="en-US" sz="405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76200" y="186179"/>
            <a:ext cx="9067800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8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Chorus: </a:t>
            </a:r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Shelter me, O God </a:t>
            </a:r>
            <a:b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hide me in the shadow of your wings. You alone are my hope. </a:t>
            </a:r>
            <a:br>
              <a:rPr lang="en-US" altLang="en-US" sz="4000" b="1" dirty="0">
                <a:solidFill>
                  <a:schemeClr val="bg1"/>
                </a:solidFill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700" b="1" dirty="0">
                <a:solidFill>
                  <a:srgbClr val="FFC000"/>
                </a:solidFill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</a:t>
            </a:r>
            <a:r>
              <a:rPr 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Though I walk in darkness, through the needle’s eye of death, you will never leave my side.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4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05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F7D686-A2BD-AAEB-9BED-FE6E8046D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034F1D2B-E089-188A-0ECF-B3C601A1E304}"/>
              </a:ext>
            </a:extLst>
          </p:cNvPr>
          <p:cNvSpPr txBox="1"/>
          <p:nvPr/>
        </p:nvSpPr>
        <p:spPr>
          <a:xfrm>
            <a:off x="-179633" y="4239518"/>
            <a:ext cx="574223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altLang="en-US" sz="2000" i="1" dirty="0">
                <a:solidFill>
                  <a:srgbClr val="FFFF00"/>
                </a:solidFill>
                <a:latin typeface="Tahoma" pitchFamily="34" charset="0"/>
              </a:rPr>
              <a:t>Santos</a:t>
            </a:r>
            <a:br>
              <a:rPr lang="en-US" altLang="en-US" sz="2000" dirty="0">
                <a:solidFill>
                  <a:schemeClr val="bg1"/>
                </a:solidFill>
              </a:rPr>
            </a:br>
            <a:endParaRPr lang="en-US" sz="2000" dirty="0"/>
          </a:p>
        </p:txBody>
      </p:sp>
      <p:pic>
        <p:nvPicPr>
          <p:cNvPr id="2" name="Picture 1" descr="A person wearing glasses and a suit&#10;&#10;AI-generated content may be incorrect.">
            <a:extLst>
              <a:ext uri="{FF2B5EF4-FFF2-40B4-BE49-F238E27FC236}">
                <a16:creationId xmlns:a16="http://schemas.microsoft.com/office/drawing/2014/main" id="{E1217055-B500-1E8F-5372-9446727145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33350"/>
            <a:ext cx="3242930" cy="471966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D7B5515-0BC9-C381-7F4F-0E1E96FE4A36}"/>
              </a:ext>
            </a:extLst>
          </p:cNvPr>
          <p:cNvSpPr txBox="1"/>
          <p:nvPr/>
        </p:nvSpPr>
        <p:spPr>
          <a:xfrm>
            <a:off x="-76200" y="1506443"/>
            <a:ext cx="5334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in the loving memory of </a:t>
            </a:r>
            <a:endParaRPr lang="vi-VN" sz="2800" b="1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Lorenzo Roman </a:t>
            </a:r>
            <a:r>
              <a:rPr lang="en-US" sz="3600" b="1" dirty="0" err="1">
                <a:solidFill>
                  <a:schemeClr val="bg1"/>
                </a:solidFill>
              </a:rPr>
              <a:t>Seriosa</a:t>
            </a:r>
            <a:endParaRPr lang="vi-VN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1434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47106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</a:endParaRPr>
          </a:p>
        </p:txBody>
      </p:sp>
      <p:sp>
        <p:nvSpPr>
          <p:cNvPr id="47107" name="Rectangle 7"/>
          <p:cNvSpPr>
            <a:spLocks noChangeArrowheads="1"/>
          </p:cNvSpPr>
          <p:nvPr/>
        </p:nvSpPr>
        <p:spPr bwMode="auto">
          <a:xfrm>
            <a:off x="369888" y="107156"/>
            <a:ext cx="8534400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br>
              <a:rPr lang="en-US" altLang="en-US" sz="4000" b="1" i="1" dirty="0">
                <a:solidFill>
                  <a:schemeClr val="tx2"/>
                </a:solidFill>
              </a:rPr>
            </a:br>
            <a:br>
              <a:rPr lang="en-US" altLang="en-US" sz="4000" b="1" i="1" dirty="0">
                <a:solidFill>
                  <a:schemeClr val="tx2"/>
                </a:solidFill>
              </a:rPr>
            </a:br>
            <a:br>
              <a:rPr lang="en-US" altLang="en-US" sz="4000" b="1" i="1" dirty="0">
                <a:solidFill>
                  <a:schemeClr val="tx2"/>
                </a:solidFill>
              </a:rPr>
            </a:br>
            <a:endParaRPr lang="en-US" altLang="en-US" sz="4000" b="1" i="1" dirty="0">
              <a:solidFill>
                <a:schemeClr val="tx2"/>
              </a:solidFill>
            </a:endParaRPr>
          </a:p>
          <a:p>
            <a:pPr algn="l" eaLnBrk="1" hangingPunct="1"/>
            <a:r>
              <a:rPr lang="en-US" altLang="en-US" sz="40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Holy, Holy, Holy Lord God of hosts.</a:t>
            </a:r>
            <a:br>
              <a:rPr lang="en-US" altLang="en-US" sz="40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en-US" altLang="en-US" sz="40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Heaven and earth are full, are full of your glory. Hosanna, Hosanna! Hosanna in the highest.</a:t>
            </a:r>
            <a:br>
              <a:rPr lang="en-US" altLang="en-US" sz="40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br>
              <a:rPr lang="en-US" altLang="en-US" sz="4000" dirty="0">
                <a:solidFill>
                  <a:schemeClr val="tx2"/>
                </a:solidFill>
              </a:rPr>
            </a:br>
            <a:br>
              <a:rPr lang="en-US" altLang="en-US" sz="4000" b="1" dirty="0">
                <a:solidFill>
                  <a:schemeClr val="tx2"/>
                </a:solidFill>
              </a:rPr>
            </a:br>
            <a:br>
              <a:rPr lang="en-US" altLang="en-US" sz="4000" dirty="0">
                <a:solidFill>
                  <a:schemeClr val="tx2"/>
                </a:solidFill>
              </a:rPr>
            </a:br>
            <a:endParaRPr lang="en-US" altLang="en-US" sz="4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8959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48130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</a:endParaRPr>
          </a:p>
        </p:txBody>
      </p:sp>
      <p:sp>
        <p:nvSpPr>
          <p:cNvPr id="48131" name="Rectangle 7"/>
          <p:cNvSpPr>
            <a:spLocks noChangeArrowheads="1"/>
          </p:cNvSpPr>
          <p:nvPr/>
        </p:nvSpPr>
        <p:spPr bwMode="auto">
          <a:xfrm>
            <a:off x="369888" y="107156"/>
            <a:ext cx="8534400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l" eaLnBrk="1" hangingPunct="1"/>
            <a:r>
              <a:rPr lang="en-US" altLang="en-US" sz="4400" dirty="0">
                <a:solidFill>
                  <a:schemeClr val="tx2"/>
                </a:solidFill>
              </a:rPr>
              <a:t> </a:t>
            </a: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b="1" i="1" dirty="0">
                <a:solidFill>
                  <a:schemeClr val="tx2"/>
                </a:solidFill>
              </a:rPr>
            </a:br>
            <a:br>
              <a:rPr lang="en-US" altLang="en-US" sz="4400" b="1" i="1" dirty="0">
                <a:solidFill>
                  <a:schemeClr val="tx2"/>
                </a:solidFill>
              </a:rPr>
            </a:br>
            <a:br>
              <a:rPr lang="en-US" altLang="en-US" sz="4400" b="1" i="1" dirty="0">
                <a:solidFill>
                  <a:schemeClr val="tx2"/>
                </a:solidFill>
              </a:rPr>
            </a:br>
            <a:endParaRPr lang="en-US" altLang="en-US" sz="4400" b="1" i="1" dirty="0">
              <a:solidFill>
                <a:schemeClr val="tx2"/>
              </a:solidFill>
            </a:endParaRPr>
          </a:p>
          <a:p>
            <a:pPr algn="l" eaLnBrk="1" hangingPunct="1"/>
            <a:endParaRPr lang="en-US" altLang="en-US" sz="4400" b="1" i="1" dirty="0">
              <a:solidFill>
                <a:schemeClr val="tx2"/>
              </a:solidFill>
              <a:latin typeface="Tahoma" pitchFamily="34" charset="0"/>
              <a:cs typeface="Tahoma" pitchFamily="34" charset="0"/>
            </a:endParaRPr>
          </a:p>
          <a:p>
            <a:pPr algn="l" eaLnBrk="1" hangingPunct="1"/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Blessed is he who comes, who comes in the name of the Lord. </a:t>
            </a:r>
            <a:b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Hosanna, Hosanna! Hosanna in the highest.</a:t>
            </a:r>
            <a:b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br>
              <a:rPr lang="en-US" altLang="en-US" sz="4400" b="1" dirty="0">
                <a:solidFill>
                  <a:schemeClr val="bg1"/>
                </a:solidFill>
              </a:rPr>
            </a:br>
            <a:br>
              <a:rPr lang="en-US" altLang="en-US" sz="4400" dirty="0">
                <a:solidFill>
                  <a:schemeClr val="bg1"/>
                </a:solidFill>
              </a:rPr>
            </a:br>
            <a:br>
              <a:rPr lang="en-US" altLang="en-US" sz="4400" b="1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endParaRPr lang="en-US" altLang="en-US" sz="4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1172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E25F8-5433-ACF1-0E8C-B0CE2544F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CB2E38EA-8146-461F-C076-AE679BB8D09D}"/>
              </a:ext>
            </a:extLst>
          </p:cNvPr>
          <p:cNvSpPr txBox="1"/>
          <p:nvPr/>
        </p:nvSpPr>
        <p:spPr>
          <a:xfrm>
            <a:off x="-179633" y="4239518"/>
            <a:ext cx="574223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000" dirty="0">
                <a:solidFill>
                  <a:srgbClr val="FFFF00"/>
                </a:solidFill>
                <a:latin typeface="Tahoma" pitchFamily="34" charset="0"/>
              </a:rPr>
              <a:t>Memorial Acclamation</a:t>
            </a:r>
            <a:endParaRPr lang="en-US" sz="2000" dirty="0"/>
          </a:p>
        </p:txBody>
      </p:sp>
      <p:pic>
        <p:nvPicPr>
          <p:cNvPr id="2" name="Picture 1" descr="A person wearing glasses and a suit&#10;&#10;AI-generated content may be incorrect.">
            <a:extLst>
              <a:ext uri="{FF2B5EF4-FFF2-40B4-BE49-F238E27FC236}">
                <a16:creationId xmlns:a16="http://schemas.microsoft.com/office/drawing/2014/main" id="{0F80FAA7-B5C5-FFE2-ADB3-642CCAA668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33350"/>
            <a:ext cx="3242930" cy="471966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247CB37-42AA-7E4E-554C-DE673F0879A4}"/>
              </a:ext>
            </a:extLst>
          </p:cNvPr>
          <p:cNvSpPr txBox="1"/>
          <p:nvPr/>
        </p:nvSpPr>
        <p:spPr>
          <a:xfrm>
            <a:off x="-76200" y="1506443"/>
            <a:ext cx="5334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in the loving memory of </a:t>
            </a:r>
            <a:endParaRPr lang="vi-VN" sz="2800" b="1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Lorenzo Roman </a:t>
            </a:r>
            <a:r>
              <a:rPr lang="en-US" sz="3600" b="1" dirty="0" err="1">
                <a:solidFill>
                  <a:schemeClr val="bg1"/>
                </a:solidFill>
              </a:rPr>
              <a:t>Seriosa</a:t>
            </a:r>
            <a:endParaRPr lang="vi-VN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077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945526D-58A2-378A-3324-4890CC588EB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-76200" y="166687"/>
            <a:ext cx="9144000" cy="4810125"/>
          </a:xfrm>
          <a:noFill/>
        </p:spPr>
        <p:txBody>
          <a:bodyPr/>
          <a:lstStyle/>
          <a:p>
            <a:pPr algn="l" eaLnBrk="1" hangingPunct="1"/>
            <a:r>
              <a:rPr lang="en-US" altLang="en-US" sz="3000" dirty="0"/>
              <a:t> </a:t>
            </a:r>
            <a:br>
              <a:rPr lang="en-US" altLang="en-US" sz="3000" dirty="0"/>
            </a:br>
            <a:r>
              <a:rPr lang="en-US" altLang="en-US" sz="3000" dirty="0">
                <a:solidFill>
                  <a:srgbClr val="FFFF00"/>
                </a:solidFill>
              </a:rPr>
              <a:t>1</a:t>
            </a:r>
            <a:r>
              <a:rPr lang="vi-VN" altLang="en-US" sz="3000" dirty="0">
                <a:solidFill>
                  <a:srgbClr val="FFFF00"/>
                </a:solidFill>
              </a:rPr>
              <a:t>.</a:t>
            </a:r>
            <a:r>
              <a:rPr lang="en-US" altLang="en-US" sz="3000" dirty="0">
                <a:solidFill>
                  <a:schemeClr val="bg1"/>
                </a:solidFill>
              </a:rPr>
              <a:t> 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I, The Lord of sea and sky.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 have heard my people cry.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who dwell in dark and sin.</a:t>
            </a:r>
            <a:br>
              <a:rPr lang="vi-VN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My hand will save.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 who made the stars of night. I will make their darkness bright. 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Who will bear my light to them? Who shall I send?</a:t>
            </a:r>
            <a:br>
              <a:rPr lang="en-US" altLang="en-US" sz="4000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4000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50179" name="Rectangle 5"/>
          <p:cNvSpPr>
            <a:spLocks noChangeArrowheads="1"/>
          </p:cNvSpPr>
          <p:nvPr/>
        </p:nvSpPr>
        <p:spPr bwMode="auto">
          <a:xfrm>
            <a:off x="304800" y="171450"/>
            <a:ext cx="8229600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l" eaLnBrk="1" hangingPunct="1"/>
            <a:br>
              <a:rPr lang="vi-VN" altLang="en-US" sz="4400" b="1" dirty="0">
                <a:solidFill>
                  <a:schemeClr val="tx2"/>
                </a:solidFill>
                <a:latin typeface="Arial" pitchFamily="34" charset="0"/>
              </a:rPr>
            </a:br>
            <a:br>
              <a:rPr lang="vi-VN" altLang="en-US" sz="4400" b="1" dirty="0">
                <a:solidFill>
                  <a:schemeClr val="tx2"/>
                </a:solidFill>
                <a:latin typeface="Arial" pitchFamily="34" charset="0"/>
              </a:rPr>
            </a:br>
            <a:br>
              <a:rPr lang="vi-VN" altLang="en-US" sz="4400" b="1" dirty="0">
                <a:solidFill>
                  <a:schemeClr val="tx2"/>
                </a:solidFill>
                <a:latin typeface="Arial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We proclaim your Death, O Lord,</a:t>
            </a:r>
            <a:br>
              <a:rPr lang="en-US" altLang="en-US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and profess your Resurrection until you come again</a:t>
            </a:r>
            <a:r>
              <a:rPr lang="en-US" altLang="en-US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. </a:t>
            </a:r>
            <a:b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b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endParaRPr lang="en-US" altLang="en-US" sz="4400" b="1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6268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8ADAD-136D-89DF-27FE-54E1DB2B1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048830B6-0691-ADFC-7B46-D70DD7EB0A56}"/>
              </a:ext>
            </a:extLst>
          </p:cNvPr>
          <p:cNvSpPr txBox="1"/>
          <p:nvPr/>
        </p:nvSpPr>
        <p:spPr>
          <a:xfrm>
            <a:off x="-179633" y="4239518"/>
            <a:ext cx="574223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000" dirty="0">
                <a:solidFill>
                  <a:srgbClr val="FFFF00"/>
                </a:solidFill>
                <a:latin typeface="Tahoma" pitchFamily="34" charset="0"/>
              </a:rPr>
              <a:t>Amen</a:t>
            </a:r>
            <a:endParaRPr lang="en-US" sz="2000" dirty="0"/>
          </a:p>
        </p:txBody>
      </p:sp>
      <p:pic>
        <p:nvPicPr>
          <p:cNvPr id="2" name="Picture 1" descr="A person wearing glasses and a suit&#10;&#10;AI-generated content may be incorrect.">
            <a:extLst>
              <a:ext uri="{FF2B5EF4-FFF2-40B4-BE49-F238E27FC236}">
                <a16:creationId xmlns:a16="http://schemas.microsoft.com/office/drawing/2014/main" id="{2F979C47-619B-9EBB-AB06-59C1B7BD5C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33350"/>
            <a:ext cx="3242930" cy="471966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2F337BE-6F79-9E82-D9F7-3D2EE67A7159}"/>
              </a:ext>
            </a:extLst>
          </p:cNvPr>
          <p:cNvSpPr txBox="1"/>
          <p:nvPr/>
        </p:nvSpPr>
        <p:spPr>
          <a:xfrm>
            <a:off x="-76200" y="1506443"/>
            <a:ext cx="5334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in the loving memory of </a:t>
            </a:r>
            <a:endParaRPr lang="vi-VN" sz="2800" b="1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Lorenzo Roman </a:t>
            </a:r>
            <a:r>
              <a:rPr lang="en-US" sz="3600" b="1" dirty="0" err="1">
                <a:solidFill>
                  <a:schemeClr val="bg1"/>
                </a:solidFill>
              </a:rPr>
              <a:t>Seriosa</a:t>
            </a:r>
            <a:endParaRPr lang="vi-VN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9165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0116" name="Rectangle 5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br>
              <a:rPr lang="vi-VN" altLang="en-US" sz="2800" b="1" dirty="0">
                <a:solidFill>
                  <a:schemeClr val="tx2"/>
                </a:solidFill>
                <a:latin typeface="Arial" charset="0"/>
              </a:rPr>
            </a:br>
            <a:br>
              <a:rPr lang="vi-VN" altLang="en-US" sz="2800" b="1" dirty="0">
                <a:solidFill>
                  <a:schemeClr val="tx2"/>
                </a:solidFill>
                <a:latin typeface="Arial" charset="0"/>
              </a:rPr>
            </a:br>
            <a:br>
              <a:rPr lang="vi-VN" altLang="en-US" sz="2800" b="1" dirty="0">
                <a:solidFill>
                  <a:schemeClr val="tx2"/>
                </a:solidFill>
                <a:latin typeface="Arial" charset="0"/>
              </a:rPr>
            </a:br>
            <a:r>
              <a:rPr lang="en-US" altLang="en-US" sz="4400" b="1" dirty="0">
                <a:solidFill>
                  <a:schemeClr val="bg1"/>
                </a:solidFill>
              </a:rPr>
              <a:t>Amen, Amen.</a:t>
            </a:r>
            <a:br>
              <a:rPr lang="en-US" altLang="en-US" sz="4400" b="1" dirty="0">
                <a:solidFill>
                  <a:schemeClr val="bg1"/>
                </a:solidFill>
              </a:rPr>
            </a:br>
            <a:r>
              <a:rPr lang="en-US" altLang="en-US" sz="4400" b="1" dirty="0">
                <a:solidFill>
                  <a:schemeClr val="bg1"/>
                </a:solidFill>
              </a:rPr>
              <a:t>Amen, Amen</a:t>
            </a:r>
            <a:br>
              <a:rPr lang="en-US" altLang="en-US" sz="4400" b="1" dirty="0">
                <a:solidFill>
                  <a:schemeClr val="bg1"/>
                </a:solidFill>
              </a:rPr>
            </a:br>
            <a:r>
              <a:rPr lang="en-US" altLang="en-US" sz="4400" b="1" dirty="0" err="1">
                <a:solidFill>
                  <a:schemeClr val="bg1"/>
                </a:solidFill>
              </a:rPr>
              <a:t>Amen</a:t>
            </a:r>
            <a:r>
              <a:rPr lang="en-US" altLang="en-US" sz="4400" b="1" dirty="0">
                <a:solidFill>
                  <a:schemeClr val="bg1"/>
                </a:solidFill>
              </a:rPr>
              <a:t>, Amen</a:t>
            </a:r>
          </a:p>
          <a:p>
            <a:pPr eaLnBrk="1" hangingPunct="1"/>
            <a:r>
              <a:rPr lang="en-US" altLang="en-US" sz="4400" b="1" dirty="0">
                <a:solidFill>
                  <a:schemeClr val="bg1"/>
                </a:solidFill>
              </a:rPr>
              <a:t>Amen. Amen.</a:t>
            </a:r>
            <a:br>
              <a:rPr lang="vi-VN" altLang="en-US" sz="4400" b="1" dirty="0">
                <a:solidFill>
                  <a:schemeClr val="bg1"/>
                </a:solidFill>
              </a:rPr>
            </a:br>
            <a:br>
              <a:rPr lang="en-US" altLang="en-US" sz="4400" b="1" dirty="0">
                <a:solidFill>
                  <a:schemeClr val="bg1"/>
                </a:solidFill>
              </a:rPr>
            </a:br>
            <a:br>
              <a:rPr lang="en-US" altLang="en-US" sz="4400" b="1" dirty="0">
                <a:solidFill>
                  <a:schemeClr val="tx2"/>
                </a:solidFill>
                <a:latin typeface="Arial" charset="0"/>
              </a:rPr>
            </a:br>
            <a:endParaRPr lang="en-US" altLang="en-US" sz="4400" b="1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C90784-47A6-A515-CE1A-FB88615F94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erson wearing glasses and a suit&#10;&#10;AI-generated content may be incorrect.">
            <a:extLst>
              <a:ext uri="{FF2B5EF4-FFF2-40B4-BE49-F238E27FC236}">
                <a16:creationId xmlns:a16="http://schemas.microsoft.com/office/drawing/2014/main" id="{858901D5-D4E8-B419-7B4B-81E8870B7D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33350"/>
            <a:ext cx="3242930" cy="471966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6C46C24-279F-9B69-2B26-F8BB940FF340}"/>
              </a:ext>
            </a:extLst>
          </p:cNvPr>
          <p:cNvSpPr txBox="1"/>
          <p:nvPr/>
        </p:nvSpPr>
        <p:spPr>
          <a:xfrm>
            <a:off x="-76200" y="1506443"/>
            <a:ext cx="5334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in the loving memory of </a:t>
            </a:r>
            <a:endParaRPr lang="vi-VN" sz="2800" b="1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Lorenzo Roman </a:t>
            </a:r>
            <a:r>
              <a:rPr lang="en-US" sz="3600" b="1" dirty="0" err="1">
                <a:solidFill>
                  <a:schemeClr val="bg1"/>
                </a:solidFill>
              </a:rPr>
              <a:t>Seriosa</a:t>
            </a:r>
            <a:endParaRPr lang="vi-VN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2009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54274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</a:endParaRPr>
          </a:p>
        </p:txBody>
      </p:sp>
      <p:sp>
        <p:nvSpPr>
          <p:cNvPr id="54275" name="Rectangle 7"/>
          <p:cNvSpPr>
            <a:spLocks noChangeArrowheads="1"/>
          </p:cNvSpPr>
          <p:nvPr/>
        </p:nvSpPr>
        <p:spPr bwMode="auto">
          <a:xfrm>
            <a:off x="369888" y="107156"/>
            <a:ext cx="8534400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l" eaLnBrk="1" hangingPunct="1"/>
            <a:endParaRPr lang="en-US" altLang="en-US" sz="3200" b="1" i="1" dirty="0">
              <a:solidFill>
                <a:schemeClr val="bg1"/>
              </a:solidFill>
            </a:endParaRPr>
          </a:p>
          <a:p>
            <a:pPr marL="571500" indent="-571500" algn="l" eaLnBrk="1" hangingPunct="1">
              <a:buFont typeface="Arial" charset="0"/>
              <a:buChar char="•"/>
            </a:pPr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Lamb of God your take away the sins of the world. Have mercy on us. </a:t>
            </a:r>
            <a:r>
              <a:rPr lang="en-US" altLang="en-US" sz="3200" i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(repeat as needed)</a:t>
            </a:r>
          </a:p>
          <a:p>
            <a:pPr algn="l" eaLnBrk="1" hangingPunct="1"/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Lamb of God your take away the sins of the world.</a:t>
            </a:r>
          </a:p>
          <a:p>
            <a:pPr algn="l" eaLnBrk="1" hangingPunct="1"/>
            <a:r>
              <a:rPr lang="en-US" altLang="en-US" sz="4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grant us peace.</a:t>
            </a:r>
            <a:br>
              <a:rPr lang="en-US" altLang="en-US" sz="5400" b="1" dirty="0">
                <a:solidFill>
                  <a:schemeClr val="tx2"/>
                </a:solidFill>
              </a:rPr>
            </a:br>
            <a:br>
              <a:rPr lang="en-US" altLang="en-US" sz="105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0323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7EC7B-0386-A6FE-CC42-3BA617132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erson wearing glasses and a suit&#10;&#10;AI-generated content may be incorrect.">
            <a:extLst>
              <a:ext uri="{FF2B5EF4-FFF2-40B4-BE49-F238E27FC236}">
                <a16:creationId xmlns:a16="http://schemas.microsoft.com/office/drawing/2014/main" id="{A84C6525-C7E6-B478-9833-E9DBE317A8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33350"/>
            <a:ext cx="3242930" cy="471966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D6281BD-5F37-003C-EF7F-5A6DF61D93BB}"/>
              </a:ext>
            </a:extLst>
          </p:cNvPr>
          <p:cNvSpPr txBox="1"/>
          <p:nvPr/>
        </p:nvSpPr>
        <p:spPr>
          <a:xfrm>
            <a:off x="-76200" y="1506443"/>
            <a:ext cx="5334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in the loving memory of </a:t>
            </a:r>
            <a:endParaRPr lang="vi-VN" sz="2800" b="1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Lorenzo Roman </a:t>
            </a:r>
            <a:r>
              <a:rPr lang="en-US" sz="3600" b="1" dirty="0" err="1">
                <a:solidFill>
                  <a:schemeClr val="bg1"/>
                </a:solidFill>
              </a:rPr>
              <a:t>Seriosa</a:t>
            </a:r>
            <a:endParaRPr lang="vi-VN" sz="36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9C896B-D48C-AC76-4559-3864D30BFBBD}"/>
              </a:ext>
            </a:extLst>
          </p:cNvPr>
          <p:cNvSpPr txBox="1"/>
          <p:nvPr/>
        </p:nvSpPr>
        <p:spPr>
          <a:xfrm>
            <a:off x="-179633" y="4239518"/>
            <a:ext cx="574223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000" i="1" dirty="0">
                <a:solidFill>
                  <a:srgbClr val="FFFF00"/>
                </a:solidFill>
                <a:latin typeface="Tahoma" pitchFamily="34" charset="0"/>
              </a:rPr>
              <a:t>Communion respond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149195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97283" name="Rectangle 6"/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</a:endParaRPr>
          </a:p>
        </p:txBody>
      </p:sp>
      <p:sp>
        <p:nvSpPr>
          <p:cNvPr id="97284" name="Rectangle 7"/>
          <p:cNvSpPr>
            <a:spLocks noChangeArrowheads="1"/>
          </p:cNvSpPr>
          <p:nvPr/>
        </p:nvSpPr>
        <p:spPr bwMode="auto">
          <a:xfrm>
            <a:off x="369888" y="107156"/>
            <a:ext cx="8534400" cy="491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l" eaLnBrk="1" hangingPunct="1"/>
            <a:endParaRPr lang="en-US" altLang="en-US" sz="3200" b="1" i="1" dirty="0">
              <a:solidFill>
                <a:schemeClr val="bg1"/>
              </a:solidFill>
            </a:endParaRPr>
          </a:p>
          <a:p>
            <a:pPr algn="l" eaLnBrk="1" hangingPunct="1"/>
            <a:endParaRPr lang="en-US" altLang="en-US" sz="3200" b="1" i="1" dirty="0">
              <a:solidFill>
                <a:schemeClr val="bg1"/>
              </a:solidFill>
            </a:endParaRPr>
          </a:p>
          <a:p>
            <a:pPr algn="l" eaLnBrk="1" hangingPunct="1"/>
            <a:r>
              <a:rPr lang="en-US" altLang="en-US" sz="3200" b="1" i="1" dirty="0">
                <a:solidFill>
                  <a:schemeClr val="bg1"/>
                </a:solidFill>
              </a:rPr>
              <a:t>Behold the Lamb of God,</a:t>
            </a:r>
          </a:p>
          <a:p>
            <a:pPr algn="l" eaLnBrk="1" hangingPunct="1"/>
            <a:r>
              <a:rPr lang="en-US" altLang="en-US" sz="3200" b="1" i="1" dirty="0">
                <a:solidFill>
                  <a:schemeClr val="bg1"/>
                </a:solidFill>
              </a:rPr>
              <a:t>behold him who takes away the sins of the world.</a:t>
            </a:r>
          </a:p>
          <a:p>
            <a:pPr algn="l" eaLnBrk="1" hangingPunct="1"/>
            <a:r>
              <a:rPr lang="en-US" altLang="en-US" sz="3200" b="1" i="1" dirty="0">
                <a:solidFill>
                  <a:schemeClr val="bg1"/>
                </a:solidFill>
              </a:rPr>
              <a:t>Blessed are those called to the supper of the Lamb.</a:t>
            </a:r>
            <a:br>
              <a:rPr lang="en-US" altLang="en-US" sz="5400" b="1" dirty="0">
                <a:solidFill>
                  <a:schemeClr val="bg1"/>
                </a:solidFill>
              </a:rPr>
            </a:br>
            <a:r>
              <a:rPr lang="en-US" altLang="en-US" sz="40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Lord, I am not worthy</a:t>
            </a:r>
          </a:p>
          <a:p>
            <a:pPr algn="l" eaLnBrk="1" hangingPunct="1"/>
            <a:r>
              <a:rPr lang="en-US" altLang="en-US" sz="40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that You should enter under my roof, but only say the word and my soul shall be healed.</a:t>
            </a:r>
            <a:br>
              <a:rPr lang="en-US" altLang="en-US" sz="4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br>
              <a:rPr lang="en-US" altLang="en-US" sz="40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br>
              <a:rPr lang="en-US" altLang="en-US" sz="2000" dirty="0">
                <a:solidFill>
                  <a:schemeClr val="bg1"/>
                </a:solidFill>
              </a:rPr>
            </a:br>
            <a:endParaRPr lang="en-US" alt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B55E6E-7421-AEFF-DEF2-E0B0AFF44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erson wearing glasses and a suit&#10;&#10;AI-generated content may be incorrect.">
            <a:extLst>
              <a:ext uri="{FF2B5EF4-FFF2-40B4-BE49-F238E27FC236}">
                <a16:creationId xmlns:a16="http://schemas.microsoft.com/office/drawing/2014/main" id="{FD453AF7-5B16-BAC6-9621-66999150F2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33350"/>
            <a:ext cx="3242930" cy="471966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FA4BB99-625A-1D00-E685-6F626290C776}"/>
              </a:ext>
            </a:extLst>
          </p:cNvPr>
          <p:cNvSpPr txBox="1"/>
          <p:nvPr/>
        </p:nvSpPr>
        <p:spPr>
          <a:xfrm>
            <a:off x="-76200" y="1506443"/>
            <a:ext cx="5334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in the loving memory of </a:t>
            </a:r>
            <a:endParaRPr lang="vi-VN" sz="2800" b="1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Lorenzo Roman </a:t>
            </a:r>
            <a:r>
              <a:rPr lang="en-US" sz="3600" b="1" dirty="0" err="1">
                <a:solidFill>
                  <a:schemeClr val="bg1"/>
                </a:solidFill>
              </a:rPr>
              <a:t>Seriosa</a:t>
            </a:r>
            <a:endParaRPr lang="vi-VN" sz="3600" b="1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D19553-CB65-6E83-464A-2DE30A684972}"/>
              </a:ext>
            </a:extLst>
          </p:cNvPr>
          <p:cNvSpPr txBox="1"/>
          <p:nvPr/>
        </p:nvSpPr>
        <p:spPr>
          <a:xfrm>
            <a:off x="-179633" y="4239518"/>
            <a:ext cx="574223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000" i="1" dirty="0">
                <a:solidFill>
                  <a:srgbClr val="FFFF00"/>
                </a:solidFill>
                <a:latin typeface="Tahoma" pitchFamily="34" charset="0"/>
              </a:rPr>
              <a:t>Communion Hymn  1:  </a:t>
            </a:r>
            <a:br>
              <a:rPr lang="vi-VN" altLang="en-US" sz="2000" i="1" dirty="0">
                <a:solidFill>
                  <a:srgbClr val="FFFF00"/>
                </a:solidFill>
                <a:latin typeface="Tahoma" pitchFamily="34" charset="0"/>
              </a:rPr>
            </a:br>
            <a:r>
              <a:rPr lang="vi-VN" altLang="en-US" sz="2000" i="1" dirty="0">
                <a:solidFill>
                  <a:srgbClr val="FFFF00"/>
                </a:solidFill>
                <a:latin typeface="Tahoma" pitchFamily="34" charset="0"/>
              </a:rPr>
              <a:t>I Am the Bread Of Life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566585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E1E20E2-225D-AFA1-69E0-F2D23BA9BD4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DF47BEF7-BF77-CF99-C98F-79765A08E34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Rectangle 6">
            <a:extLst>
              <a:ext uri="{FF2B5EF4-FFF2-40B4-BE49-F238E27FC236}">
                <a16:creationId xmlns:a16="http://schemas.microsoft.com/office/drawing/2014/main" id="{6873C74E-BE19-F618-4FFA-945C186A7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</a:endParaRPr>
          </a:p>
        </p:txBody>
      </p:sp>
      <p:sp>
        <p:nvSpPr>
          <p:cNvPr id="3077" name="Rectangle 7">
            <a:extLst>
              <a:ext uri="{FF2B5EF4-FFF2-40B4-BE49-F238E27FC236}">
                <a16:creationId xmlns:a16="http://schemas.microsoft.com/office/drawing/2014/main" id="{5689F07A-DC13-E2C2-CC85-77D179283B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28600"/>
            <a:ext cx="8763000" cy="49149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r>
              <a:rPr lang="en-US" altLang="en-US" sz="3200" b="1" i="1" dirty="0">
                <a:solidFill>
                  <a:srgbClr val="FFFF00"/>
                </a:solidFill>
              </a:rPr>
              <a:t>1. </a:t>
            </a: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 am the bread of life.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who comes to me shall not hunger;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who believes in Me shall not thirst.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No one can come to Me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Unless the Father beckons.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4400" b="1" dirty="0">
                <a:solidFill>
                  <a:schemeClr val="bg1"/>
                </a:solidFill>
              </a:rPr>
            </a:br>
            <a:br>
              <a:rPr lang="en-US" altLang="en-US" sz="6000" dirty="0">
                <a:solidFill>
                  <a:schemeClr val="bg1"/>
                </a:solidFill>
              </a:rPr>
            </a:br>
            <a:br>
              <a:rPr lang="en-US" altLang="en-US" sz="5400" b="1" dirty="0">
                <a:solidFill>
                  <a:schemeClr val="bg1"/>
                </a:solidFill>
              </a:rPr>
            </a:br>
            <a:br>
              <a:rPr lang="en-US" altLang="en-US" sz="2000" dirty="0">
                <a:solidFill>
                  <a:schemeClr val="bg1"/>
                </a:solidFill>
              </a:rPr>
            </a:br>
            <a:endParaRPr lang="en-US" alt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C3513B11-667A-2780-FA72-7DF420F46A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4099" name="Rectangle 6">
            <a:extLst>
              <a:ext uri="{FF2B5EF4-FFF2-40B4-BE49-F238E27FC236}">
                <a16:creationId xmlns:a16="http://schemas.microsoft.com/office/drawing/2014/main" id="{91C4DEE5-B4DE-249C-35DE-CD191741C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</a:endParaRPr>
          </a:p>
        </p:txBody>
      </p:sp>
      <p:sp>
        <p:nvSpPr>
          <p:cNvPr id="4100" name="Rectangle 7">
            <a:extLst>
              <a:ext uri="{FF2B5EF4-FFF2-40B4-BE49-F238E27FC236}">
                <a16:creationId xmlns:a16="http://schemas.microsoft.com/office/drawing/2014/main" id="{11982EC0-4090-8C44-3B36-881D346319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114300"/>
            <a:ext cx="8915400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bg1"/>
                </a:solidFill>
              </a:rPr>
            </a:br>
            <a:br>
              <a:rPr lang="en-US" altLang="en-US" sz="4400" dirty="0">
                <a:solidFill>
                  <a:schemeClr val="bg1"/>
                </a:solidFill>
              </a:rPr>
            </a:br>
            <a:r>
              <a:rPr lang="en-US" altLang="en-US" sz="3200" dirty="0">
                <a:solidFill>
                  <a:srgbClr val="FFFF00"/>
                </a:solidFill>
              </a:rPr>
              <a:t>Refrain:</a:t>
            </a:r>
            <a:br>
              <a:rPr lang="en-US" altLang="en-US" sz="4400" dirty="0">
                <a:solidFill>
                  <a:schemeClr val="bg1"/>
                </a:solidFill>
              </a:rPr>
            </a:br>
            <a:r>
              <a:rPr lang="en-US" altLang="en-US" sz="5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I will raise you up.</a:t>
            </a:r>
            <a:br>
              <a:rPr lang="en-US" altLang="en-US" sz="5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5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I will raise you up.</a:t>
            </a:r>
            <a:br>
              <a:rPr lang="en-US" altLang="en-US" sz="5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5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I will raise you up on the last day.</a:t>
            </a:r>
            <a:br>
              <a:rPr lang="en-US" altLang="en-US" sz="6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6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en-US" altLang="en-US" sz="6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3200" b="1" i="1" dirty="0">
                <a:solidFill>
                  <a:schemeClr val="bg1"/>
                </a:solidFill>
              </a:rPr>
            </a:br>
            <a:br>
              <a:rPr lang="en-US" altLang="en-US" sz="3200" b="1" i="1" dirty="0">
                <a:solidFill>
                  <a:schemeClr val="bg1"/>
                </a:solidFill>
              </a:rPr>
            </a:br>
            <a:br>
              <a:rPr lang="en-US" altLang="en-US" sz="3200" b="1" i="1" dirty="0">
                <a:solidFill>
                  <a:schemeClr val="bg1"/>
                </a:solidFill>
              </a:rPr>
            </a:br>
            <a:br>
              <a:rPr lang="en-US" altLang="en-US" sz="5400" b="1" dirty="0">
                <a:solidFill>
                  <a:schemeClr val="bg1"/>
                </a:solidFill>
              </a:rPr>
            </a:br>
            <a:br>
              <a:rPr lang="en-US" altLang="en-US" sz="6000" dirty="0">
                <a:solidFill>
                  <a:schemeClr val="bg1"/>
                </a:solidFill>
              </a:rPr>
            </a:br>
            <a:br>
              <a:rPr lang="en-US" altLang="en-US" sz="5400" b="1" dirty="0">
                <a:solidFill>
                  <a:schemeClr val="bg1"/>
                </a:solidFill>
              </a:rPr>
            </a:br>
            <a:br>
              <a:rPr lang="en-US" altLang="en-US" sz="2000" dirty="0">
                <a:solidFill>
                  <a:schemeClr val="bg1"/>
                </a:solidFill>
              </a:rPr>
            </a:br>
            <a:endParaRPr lang="en-US" alt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AE95863-0F81-E01D-6BEF-D1B3C9F26F3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228600"/>
            <a:ext cx="8763000" cy="3486150"/>
          </a:xfrm>
          <a:noFill/>
        </p:spPr>
        <p:txBody>
          <a:bodyPr/>
          <a:lstStyle/>
          <a:p>
            <a:pPr algn="l" eaLnBrk="1" hangingPunct="1"/>
            <a:br>
              <a:rPr lang="vi-VN" altLang="en-US" sz="1800" dirty="0">
                <a:solidFill>
                  <a:schemeClr val="bg1"/>
                </a:solidFill>
              </a:rPr>
            </a:br>
            <a:r>
              <a:rPr lang="en-US" altLang="en-US" sz="1800" dirty="0">
                <a:solidFill>
                  <a:srgbClr val="FFFF00"/>
                </a:solidFill>
              </a:rPr>
              <a:t>Refrain:  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Here I am Lord. Is it I, Lord?  I have heard you calling in the night. I will go, Lord.  If you lead me I will hold your people in my heart.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1500" dirty="0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15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>
            <a:extLst>
              <a:ext uri="{FF2B5EF4-FFF2-40B4-BE49-F238E27FC236}">
                <a16:creationId xmlns:a16="http://schemas.microsoft.com/office/drawing/2014/main" id="{0D3B1B70-A716-A474-1F2D-D0FFF68CC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5123" name="Rectangle 6">
            <a:extLst>
              <a:ext uri="{FF2B5EF4-FFF2-40B4-BE49-F238E27FC236}">
                <a16:creationId xmlns:a16="http://schemas.microsoft.com/office/drawing/2014/main" id="{F74BC42A-2D86-5A0B-3E56-15B8632AE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</a:endParaRPr>
          </a:p>
        </p:txBody>
      </p:sp>
      <p:sp>
        <p:nvSpPr>
          <p:cNvPr id="5124" name="Rectangle 7">
            <a:extLst>
              <a:ext uri="{FF2B5EF4-FFF2-40B4-BE49-F238E27FC236}">
                <a16:creationId xmlns:a16="http://schemas.microsoft.com/office/drawing/2014/main" id="{A0A8EBBB-E526-8B4F-A55B-F7F3971C1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1450"/>
            <a:ext cx="8991600" cy="520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r>
              <a:rPr lang="en-US" altLang="en-US" sz="3200" b="1" i="1" dirty="0">
                <a:solidFill>
                  <a:srgbClr val="FFFF00"/>
                </a:solidFill>
              </a:rPr>
              <a:t>2. </a:t>
            </a: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bread that I will give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My flesh for the life of the world.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if you eat of this bread.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shall live for ever,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shall live for ever</a:t>
            </a:r>
            <a:br>
              <a:rPr lang="en-US" altLang="en-US" sz="4400" b="1" dirty="0">
                <a:solidFill>
                  <a:schemeClr val="bg1"/>
                </a:solidFill>
              </a:rPr>
            </a:br>
            <a:br>
              <a:rPr lang="en-US" altLang="en-US" sz="5400" b="1" dirty="0">
                <a:solidFill>
                  <a:schemeClr val="bg1"/>
                </a:solidFill>
              </a:rPr>
            </a:br>
            <a:br>
              <a:rPr lang="en-US" altLang="en-US" sz="4400" b="1" dirty="0">
                <a:solidFill>
                  <a:schemeClr val="bg1"/>
                </a:solidFill>
              </a:rPr>
            </a:br>
            <a:br>
              <a:rPr lang="en-US" altLang="en-US" sz="6000" dirty="0">
                <a:solidFill>
                  <a:schemeClr val="bg1"/>
                </a:solidFill>
              </a:rPr>
            </a:br>
            <a:br>
              <a:rPr lang="en-US" altLang="en-US" sz="5400" b="1" dirty="0">
                <a:solidFill>
                  <a:schemeClr val="bg1"/>
                </a:solidFill>
              </a:rPr>
            </a:br>
            <a:br>
              <a:rPr lang="en-US" altLang="en-US" sz="2000" dirty="0">
                <a:solidFill>
                  <a:schemeClr val="bg1"/>
                </a:solidFill>
              </a:rPr>
            </a:br>
            <a:endParaRPr lang="en-US" alt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>
            <a:extLst>
              <a:ext uri="{FF2B5EF4-FFF2-40B4-BE49-F238E27FC236}">
                <a16:creationId xmlns:a16="http://schemas.microsoft.com/office/drawing/2014/main" id="{83868C6D-2B72-C192-671D-322AE87673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6147" name="Rectangle 6">
            <a:extLst>
              <a:ext uri="{FF2B5EF4-FFF2-40B4-BE49-F238E27FC236}">
                <a16:creationId xmlns:a16="http://schemas.microsoft.com/office/drawing/2014/main" id="{609A5CA0-3EAA-6DC2-B4C9-3BC98E8ABF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</a:endParaRPr>
          </a:p>
        </p:txBody>
      </p:sp>
      <p:sp>
        <p:nvSpPr>
          <p:cNvPr id="6148" name="Rectangle 7">
            <a:extLst>
              <a:ext uri="{FF2B5EF4-FFF2-40B4-BE49-F238E27FC236}">
                <a16:creationId xmlns:a16="http://schemas.microsoft.com/office/drawing/2014/main" id="{6214B07F-F9AC-03AD-93C1-A76CF68BA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14300"/>
            <a:ext cx="8839200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bg1"/>
                </a:solidFill>
              </a:rPr>
            </a:br>
            <a:r>
              <a:rPr lang="en-US" altLang="en-US" sz="3200" dirty="0">
                <a:solidFill>
                  <a:srgbClr val="FFFF00"/>
                </a:solidFill>
              </a:rPr>
              <a:t>Refrain:</a:t>
            </a:r>
            <a:br>
              <a:rPr lang="en-US" altLang="en-US" sz="4400" dirty="0">
                <a:solidFill>
                  <a:schemeClr val="bg1"/>
                </a:solidFill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I will raise you up.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I will raise you up.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I will raise you up on the last day.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6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en-US" altLang="en-US" sz="6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3200" b="1" i="1" dirty="0">
                <a:solidFill>
                  <a:schemeClr val="bg1"/>
                </a:solidFill>
              </a:rPr>
            </a:br>
            <a:br>
              <a:rPr lang="en-US" altLang="en-US" sz="3200" b="1" i="1" dirty="0">
                <a:solidFill>
                  <a:schemeClr val="bg1"/>
                </a:solidFill>
              </a:rPr>
            </a:br>
            <a:br>
              <a:rPr lang="en-US" altLang="en-US" sz="3200" b="1" i="1" dirty="0">
                <a:solidFill>
                  <a:schemeClr val="bg1"/>
                </a:solidFill>
              </a:rPr>
            </a:br>
            <a:br>
              <a:rPr lang="en-US" altLang="en-US" sz="5400" b="1" dirty="0">
                <a:solidFill>
                  <a:schemeClr val="bg1"/>
                </a:solidFill>
              </a:rPr>
            </a:br>
            <a:br>
              <a:rPr lang="en-US" altLang="en-US" sz="6000" dirty="0">
                <a:solidFill>
                  <a:schemeClr val="bg1"/>
                </a:solidFill>
              </a:rPr>
            </a:br>
            <a:br>
              <a:rPr lang="en-US" altLang="en-US" sz="5400" b="1" dirty="0">
                <a:solidFill>
                  <a:schemeClr val="bg1"/>
                </a:solidFill>
              </a:rPr>
            </a:br>
            <a:br>
              <a:rPr lang="en-US" altLang="en-US" sz="2000" dirty="0">
                <a:solidFill>
                  <a:schemeClr val="bg1"/>
                </a:solidFill>
              </a:rPr>
            </a:br>
            <a:endParaRPr lang="en-US" alt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>
            <a:extLst>
              <a:ext uri="{FF2B5EF4-FFF2-40B4-BE49-F238E27FC236}">
                <a16:creationId xmlns:a16="http://schemas.microsoft.com/office/drawing/2014/main" id="{E3AE5C7B-C0BB-973E-A5B7-D4A7B9CAAB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7171" name="Rectangle 6">
            <a:extLst>
              <a:ext uri="{FF2B5EF4-FFF2-40B4-BE49-F238E27FC236}">
                <a16:creationId xmlns:a16="http://schemas.microsoft.com/office/drawing/2014/main" id="{F8FCB124-276D-071D-8A9D-11F8A0A80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</a:endParaRPr>
          </a:p>
        </p:txBody>
      </p:sp>
      <p:sp>
        <p:nvSpPr>
          <p:cNvPr id="7172" name="Rectangle 7">
            <a:extLst>
              <a:ext uri="{FF2B5EF4-FFF2-40B4-BE49-F238E27FC236}">
                <a16:creationId xmlns:a16="http://schemas.microsoft.com/office/drawing/2014/main" id="{0B93AFD6-B935-E2A5-70D3-42643B664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114300"/>
            <a:ext cx="8839200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r>
              <a:rPr lang="en-US" altLang="en-US" sz="3200" b="1" i="1" dirty="0">
                <a:solidFill>
                  <a:srgbClr val="FFFF00"/>
                </a:solidFill>
              </a:rPr>
              <a:t>3. </a:t>
            </a: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Unless you eat Of the flesh of the Son of Man.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drink of His blood.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drink of His blood.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shall not have life within you.</a:t>
            </a:r>
            <a:br>
              <a:rPr lang="en-US" altLang="en-US" sz="4400" b="1" dirty="0">
                <a:solidFill>
                  <a:schemeClr val="bg1"/>
                </a:solidFill>
              </a:rPr>
            </a:br>
            <a:br>
              <a:rPr lang="en-US" altLang="en-US" sz="4400" b="1" dirty="0">
                <a:solidFill>
                  <a:schemeClr val="bg1"/>
                </a:solidFill>
              </a:rPr>
            </a:br>
            <a:br>
              <a:rPr lang="en-US" altLang="en-US" sz="6000" dirty="0">
                <a:solidFill>
                  <a:schemeClr val="bg1"/>
                </a:solidFill>
              </a:rPr>
            </a:br>
            <a:br>
              <a:rPr lang="en-US" altLang="en-US" sz="5400" b="1" dirty="0">
                <a:solidFill>
                  <a:schemeClr val="bg1"/>
                </a:solidFill>
              </a:rPr>
            </a:br>
            <a:br>
              <a:rPr lang="en-US" altLang="en-US" sz="2000" dirty="0">
                <a:solidFill>
                  <a:schemeClr val="bg1"/>
                </a:solidFill>
              </a:rPr>
            </a:br>
            <a:endParaRPr lang="en-US" alt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>
            <a:extLst>
              <a:ext uri="{FF2B5EF4-FFF2-40B4-BE49-F238E27FC236}">
                <a16:creationId xmlns:a16="http://schemas.microsoft.com/office/drawing/2014/main" id="{6727FD73-A4A6-3E24-C687-7628C0F2D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8195" name="Rectangle 6">
            <a:extLst>
              <a:ext uri="{FF2B5EF4-FFF2-40B4-BE49-F238E27FC236}">
                <a16:creationId xmlns:a16="http://schemas.microsoft.com/office/drawing/2014/main" id="{73E36DBF-A292-ACDD-BD7D-EC9DADE46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</a:endParaRPr>
          </a:p>
        </p:txBody>
      </p:sp>
      <p:sp>
        <p:nvSpPr>
          <p:cNvPr id="8196" name="Rectangle 7">
            <a:extLst>
              <a:ext uri="{FF2B5EF4-FFF2-40B4-BE49-F238E27FC236}">
                <a16:creationId xmlns:a16="http://schemas.microsoft.com/office/drawing/2014/main" id="{85CA526E-7A4F-B22C-57FB-BA8D7B6BE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14300"/>
            <a:ext cx="8839200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bg1"/>
                </a:solidFill>
              </a:rPr>
            </a:br>
            <a:r>
              <a:rPr lang="en-US" altLang="en-US" sz="3200" dirty="0">
                <a:solidFill>
                  <a:srgbClr val="FFFF00"/>
                </a:solidFill>
              </a:rPr>
              <a:t>Refrain:</a:t>
            </a:r>
            <a:br>
              <a:rPr lang="en-US" altLang="en-US" sz="4400" dirty="0">
                <a:solidFill>
                  <a:schemeClr val="bg1"/>
                </a:solidFill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I will raise you up.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I will raise you up.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I will raise you up on the last day.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6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en-US" altLang="en-US" sz="6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3200" b="1" i="1" dirty="0">
                <a:solidFill>
                  <a:schemeClr val="bg1"/>
                </a:solidFill>
              </a:rPr>
            </a:br>
            <a:br>
              <a:rPr lang="en-US" altLang="en-US" sz="3200" b="1" i="1" dirty="0">
                <a:solidFill>
                  <a:schemeClr val="bg1"/>
                </a:solidFill>
              </a:rPr>
            </a:br>
            <a:br>
              <a:rPr lang="en-US" altLang="en-US" sz="3200" b="1" i="1" dirty="0">
                <a:solidFill>
                  <a:schemeClr val="bg1"/>
                </a:solidFill>
              </a:rPr>
            </a:br>
            <a:br>
              <a:rPr lang="en-US" altLang="en-US" sz="5400" b="1" dirty="0">
                <a:solidFill>
                  <a:schemeClr val="bg1"/>
                </a:solidFill>
              </a:rPr>
            </a:br>
            <a:br>
              <a:rPr lang="en-US" altLang="en-US" sz="6000" dirty="0">
                <a:solidFill>
                  <a:schemeClr val="bg1"/>
                </a:solidFill>
              </a:rPr>
            </a:br>
            <a:br>
              <a:rPr lang="en-US" altLang="en-US" sz="5400" b="1" dirty="0">
                <a:solidFill>
                  <a:schemeClr val="bg1"/>
                </a:solidFill>
              </a:rPr>
            </a:br>
            <a:br>
              <a:rPr lang="en-US" altLang="en-US" sz="2000" dirty="0">
                <a:solidFill>
                  <a:schemeClr val="bg1"/>
                </a:solidFill>
              </a:rPr>
            </a:br>
            <a:endParaRPr lang="en-US" alt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>
            <a:extLst>
              <a:ext uri="{FF2B5EF4-FFF2-40B4-BE49-F238E27FC236}">
                <a16:creationId xmlns:a16="http://schemas.microsoft.com/office/drawing/2014/main" id="{AB689BFE-6F75-40AE-D767-D1502CB70F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9219" name="Rectangle 6">
            <a:extLst>
              <a:ext uri="{FF2B5EF4-FFF2-40B4-BE49-F238E27FC236}">
                <a16:creationId xmlns:a16="http://schemas.microsoft.com/office/drawing/2014/main" id="{408D1FEC-B937-9326-7B42-499FA822D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</a:endParaRPr>
          </a:p>
        </p:txBody>
      </p:sp>
      <p:sp>
        <p:nvSpPr>
          <p:cNvPr id="9220" name="Rectangle 7">
            <a:extLst>
              <a:ext uri="{FF2B5EF4-FFF2-40B4-BE49-F238E27FC236}">
                <a16:creationId xmlns:a16="http://schemas.microsoft.com/office/drawing/2014/main" id="{0CDC0B08-A774-9582-9CC7-4E5314E6A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4300"/>
            <a:ext cx="8686800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bg1"/>
                </a:solidFill>
              </a:rPr>
              <a:t> </a:t>
            </a:r>
            <a:br>
              <a:rPr lang="en-US" altLang="en-US" sz="4000" dirty="0">
                <a:solidFill>
                  <a:schemeClr val="bg1"/>
                </a:solidFill>
              </a:rPr>
            </a:br>
            <a:endParaRPr lang="vi-VN" altLang="en-US" sz="4000" dirty="0">
              <a:solidFill>
                <a:schemeClr val="bg1"/>
              </a:solidFill>
            </a:endParaRPr>
          </a:p>
          <a:p>
            <a:pPr algn="l" eaLnBrk="1" hangingPunct="1"/>
            <a:r>
              <a:rPr lang="en-US" altLang="en-US" sz="3200" b="1" i="1" dirty="0">
                <a:solidFill>
                  <a:srgbClr val="FFFF00"/>
                </a:solidFill>
              </a:rPr>
              <a:t>4. </a:t>
            </a: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 am the resurrection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 am the life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He who believes in Me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Even if he die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He shall live for ever</a:t>
            </a:r>
            <a:r>
              <a:rPr lang="en-US" altLang="en-US" sz="4400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en-US" altLang="en-US" sz="4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4800" dirty="0">
                <a:solidFill>
                  <a:schemeClr val="bg1"/>
                </a:solidFill>
              </a:rPr>
            </a:br>
            <a:br>
              <a:rPr lang="en-US" altLang="en-US" sz="4800" b="1" dirty="0">
                <a:solidFill>
                  <a:schemeClr val="bg1"/>
                </a:solidFill>
              </a:rPr>
            </a:br>
            <a:br>
              <a:rPr lang="en-US" altLang="en-US" sz="2000" dirty="0">
                <a:solidFill>
                  <a:schemeClr val="bg1"/>
                </a:solidFill>
              </a:rPr>
            </a:br>
            <a:endParaRPr lang="en-US" alt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>
            <a:extLst>
              <a:ext uri="{FF2B5EF4-FFF2-40B4-BE49-F238E27FC236}">
                <a16:creationId xmlns:a16="http://schemas.microsoft.com/office/drawing/2014/main" id="{7C8D56DA-13AA-79ED-B5AD-EE8111FF53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10243" name="Rectangle 6">
            <a:extLst>
              <a:ext uri="{FF2B5EF4-FFF2-40B4-BE49-F238E27FC236}">
                <a16:creationId xmlns:a16="http://schemas.microsoft.com/office/drawing/2014/main" id="{D8A0B5FE-535C-8498-D14D-A9564A743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</a:endParaRPr>
          </a:p>
        </p:txBody>
      </p:sp>
      <p:sp>
        <p:nvSpPr>
          <p:cNvPr id="10244" name="Rectangle 7">
            <a:extLst>
              <a:ext uri="{FF2B5EF4-FFF2-40B4-BE49-F238E27FC236}">
                <a16:creationId xmlns:a16="http://schemas.microsoft.com/office/drawing/2014/main" id="{6100F71C-F11A-1789-09BF-0CC207BF3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128588"/>
            <a:ext cx="9024938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bg1"/>
                </a:solidFill>
              </a:rPr>
            </a:br>
            <a:r>
              <a:rPr lang="en-US" altLang="en-US" sz="3200" dirty="0">
                <a:solidFill>
                  <a:srgbClr val="FFFF00"/>
                </a:solidFill>
              </a:rPr>
              <a:t>Refrain:</a:t>
            </a:r>
            <a:br>
              <a:rPr lang="en-US" altLang="en-US" sz="4400" dirty="0">
                <a:solidFill>
                  <a:schemeClr val="bg1"/>
                </a:solidFill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I will raise you up.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I will raise you up.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I will raise you up on the last day.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6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en-US" altLang="en-US" sz="6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3200" b="1" i="1" dirty="0">
                <a:solidFill>
                  <a:schemeClr val="bg1"/>
                </a:solidFill>
              </a:rPr>
            </a:br>
            <a:br>
              <a:rPr lang="en-US" altLang="en-US" sz="3200" b="1" i="1" dirty="0">
                <a:solidFill>
                  <a:schemeClr val="bg1"/>
                </a:solidFill>
              </a:rPr>
            </a:br>
            <a:br>
              <a:rPr lang="en-US" altLang="en-US" sz="3200" b="1" i="1" dirty="0">
                <a:solidFill>
                  <a:schemeClr val="bg1"/>
                </a:solidFill>
              </a:rPr>
            </a:br>
            <a:br>
              <a:rPr lang="en-US" altLang="en-US" sz="5400" b="1" dirty="0">
                <a:solidFill>
                  <a:schemeClr val="bg1"/>
                </a:solidFill>
              </a:rPr>
            </a:br>
            <a:br>
              <a:rPr lang="en-US" altLang="en-US" sz="6000" dirty="0">
                <a:solidFill>
                  <a:schemeClr val="bg1"/>
                </a:solidFill>
              </a:rPr>
            </a:br>
            <a:br>
              <a:rPr lang="en-US" altLang="en-US" sz="5400" b="1" dirty="0">
                <a:solidFill>
                  <a:schemeClr val="bg1"/>
                </a:solidFill>
              </a:rPr>
            </a:br>
            <a:br>
              <a:rPr lang="en-US" altLang="en-US" sz="2000" dirty="0">
                <a:solidFill>
                  <a:schemeClr val="bg1"/>
                </a:solidFill>
              </a:rPr>
            </a:br>
            <a:endParaRPr lang="en-US" alt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>
            <a:extLst>
              <a:ext uri="{FF2B5EF4-FFF2-40B4-BE49-F238E27FC236}">
                <a16:creationId xmlns:a16="http://schemas.microsoft.com/office/drawing/2014/main" id="{0E13D664-8A5B-CB36-12AA-CC73B43D0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7D9428F1-1F0A-8D56-ADB3-F4732778C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1450"/>
            <a:ext cx="9144000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bg1"/>
                </a:solidFill>
              </a:rPr>
              <a:t> </a:t>
            </a:r>
            <a:br>
              <a:rPr lang="en-US" altLang="en-US" sz="4000" dirty="0">
                <a:solidFill>
                  <a:schemeClr val="bg1"/>
                </a:solidFill>
              </a:rPr>
            </a:br>
            <a:endParaRPr lang="vi-VN" altLang="en-US" sz="4000" dirty="0">
              <a:solidFill>
                <a:schemeClr val="bg1"/>
              </a:solidFill>
            </a:endParaRPr>
          </a:p>
          <a:p>
            <a:pPr algn="l" eaLnBrk="1" hangingPunct="1"/>
            <a:r>
              <a:rPr lang="en-US" altLang="en-US" sz="3200" b="1" i="1" dirty="0">
                <a:solidFill>
                  <a:srgbClr val="FFFF00"/>
                </a:solidFill>
              </a:rPr>
              <a:t>5. </a:t>
            </a: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Yes, Lord, we believe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That You are the Christ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Son of God,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Who has come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Into the world</a:t>
            </a:r>
            <a:br>
              <a:rPr lang="en-US" altLang="en-US" sz="4400" b="1" dirty="0">
                <a:solidFill>
                  <a:schemeClr val="bg1"/>
                </a:solidFill>
              </a:rPr>
            </a:br>
            <a:br>
              <a:rPr lang="en-US" altLang="en-US" sz="6000" dirty="0">
                <a:solidFill>
                  <a:schemeClr val="bg1"/>
                </a:solidFill>
              </a:rPr>
            </a:br>
            <a:br>
              <a:rPr lang="en-US" altLang="en-US" sz="5400" b="1" dirty="0">
                <a:solidFill>
                  <a:schemeClr val="bg1"/>
                </a:solidFill>
              </a:rPr>
            </a:br>
            <a:br>
              <a:rPr lang="en-US" altLang="en-US" sz="2000" dirty="0">
                <a:solidFill>
                  <a:schemeClr val="bg1"/>
                </a:solidFill>
              </a:rPr>
            </a:br>
            <a:endParaRPr lang="en-US" alt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>
            <a:extLst>
              <a:ext uri="{FF2B5EF4-FFF2-40B4-BE49-F238E27FC236}">
                <a16:creationId xmlns:a16="http://schemas.microsoft.com/office/drawing/2014/main" id="{D22F3A74-74B9-38D1-755C-A8A28696E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12291" name="Rectangle 6">
            <a:extLst>
              <a:ext uri="{FF2B5EF4-FFF2-40B4-BE49-F238E27FC236}">
                <a16:creationId xmlns:a16="http://schemas.microsoft.com/office/drawing/2014/main" id="{9BD50777-E43A-D6B6-F162-94F25961CD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</a:endParaRPr>
          </a:p>
        </p:txBody>
      </p:sp>
      <p:sp>
        <p:nvSpPr>
          <p:cNvPr id="12292" name="Rectangle 7">
            <a:extLst>
              <a:ext uri="{FF2B5EF4-FFF2-40B4-BE49-F238E27FC236}">
                <a16:creationId xmlns:a16="http://schemas.microsoft.com/office/drawing/2014/main" id="{9F889AF0-837E-C252-10F7-26E471A9C2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4300"/>
            <a:ext cx="8991600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br>
              <a:rPr lang="en-US" altLang="en-US" sz="4400" dirty="0">
                <a:solidFill>
                  <a:schemeClr val="tx2"/>
                </a:solidFill>
              </a:rPr>
            </a:br>
            <a:r>
              <a:rPr lang="en-US" altLang="en-US" sz="3200" dirty="0">
                <a:solidFill>
                  <a:srgbClr val="FFFF00"/>
                </a:solidFill>
              </a:rPr>
              <a:t>Refrain:</a:t>
            </a:r>
            <a:br>
              <a:rPr lang="en-US" altLang="en-US" sz="4400" dirty="0">
                <a:solidFill>
                  <a:schemeClr val="bg1"/>
                </a:solidFill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I will raise you up.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I will raise you up.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I will raise you up on the last day.</a:t>
            </a:r>
            <a:br>
              <a:rPr lang="en-US" altLang="en-US" sz="4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6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en-US" altLang="en-US" sz="6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3200" b="1" i="1" dirty="0">
                <a:solidFill>
                  <a:schemeClr val="bg1"/>
                </a:solidFill>
              </a:rPr>
            </a:br>
            <a:br>
              <a:rPr lang="en-US" altLang="en-US" sz="3200" b="1" i="1" dirty="0">
                <a:solidFill>
                  <a:schemeClr val="bg1"/>
                </a:solidFill>
              </a:rPr>
            </a:br>
            <a:br>
              <a:rPr lang="en-US" altLang="en-US" sz="3200" b="1" i="1" dirty="0">
                <a:solidFill>
                  <a:schemeClr val="bg1"/>
                </a:solidFill>
              </a:rPr>
            </a:br>
            <a:br>
              <a:rPr lang="en-US" altLang="en-US" sz="5400" b="1" dirty="0">
                <a:solidFill>
                  <a:schemeClr val="bg1"/>
                </a:solidFill>
              </a:rPr>
            </a:br>
            <a:br>
              <a:rPr lang="en-US" altLang="en-US" sz="6000" dirty="0">
                <a:solidFill>
                  <a:schemeClr val="bg1"/>
                </a:solidFill>
              </a:rPr>
            </a:br>
            <a:br>
              <a:rPr lang="en-US" altLang="en-US" sz="5400" b="1" dirty="0">
                <a:solidFill>
                  <a:schemeClr val="bg1"/>
                </a:solidFill>
              </a:rPr>
            </a:br>
            <a:br>
              <a:rPr lang="en-US" altLang="en-US" sz="2000" dirty="0">
                <a:solidFill>
                  <a:schemeClr val="bg1"/>
                </a:solidFill>
              </a:rPr>
            </a:br>
            <a:endParaRPr lang="en-US" alt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1C630D-965E-BB2A-CB9F-8A591EE71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erson wearing glasses and a suit&#10;&#10;AI-generated content may be incorrect.">
            <a:extLst>
              <a:ext uri="{FF2B5EF4-FFF2-40B4-BE49-F238E27FC236}">
                <a16:creationId xmlns:a16="http://schemas.microsoft.com/office/drawing/2014/main" id="{200FF31C-D6D3-15F3-8681-5939CBE47E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33350"/>
            <a:ext cx="3242930" cy="471966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34BFB44-90CA-85ED-ADE5-B86AF876B867}"/>
              </a:ext>
            </a:extLst>
          </p:cNvPr>
          <p:cNvSpPr txBox="1"/>
          <p:nvPr/>
        </p:nvSpPr>
        <p:spPr>
          <a:xfrm>
            <a:off x="-76200" y="1506443"/>
            <a:ext cx="5334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in the loving memory of </a:t>
            </a:r>
            <a:endParaRPr lang="vi-VN" sz="2800" b="1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Lorenzo Roman </a:t>
            </a:r>
            <a:r>
              <a:rPr lang="en-US" sz="3600" b="1" dirty="0" err="1">
                <a:solidFill>
                  <a:schemeClr val="bg1"/>
                </a:solidFill>
              </a:rPr>
              <a:t>Seriosa</a:t>
            </a:r>
            <a:endParaRPr lang="vi-VN" sz="36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562981-F78E-CB1E-87ED-C653B8E99CDF}"/>
              </a:ext>
            </a:extLst>
          </p:cNvPr>
          <p:cNvSpPr txBox="1"/>
          <p:nvPr/>
        </p:nvSpPr>
        <p:spPr>
          <a:xfrm>
            <a:off x="-179633" y="4239518"/>
            <a:ext cx="574223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000" i="1" dirty="0">
                <a:solidFill>
                  <a:srgbClr val="FFFF00"/>
                </a:solidFill>
                <a:latin typeface="Tahoma" pitchFamily="34" charset="0"/>
              </a:rPr>
              <a:t>Communion Hymn  2:  </a:t>
            </a:r>
            <a:br>
              <a:rPr lang="vi-VN" altLang="en-US" sz="2000" i="1" dirty="0">
                <a:solidFill>
                  <a:srgbClr val="FFFF00"/>
                </a:solidFill>
                <a:latin typeface="Tahoma" pitchFamily="34" charset="0"/>
              </a:rPr>
            </a:br>
            <a:r>
              <a:rPr lang="vi-VN" altLang="en-US" sz="2000" i="1" dirty="0">
                <a:solidFill>
                  <a:srgbClr val="FFFF00"/>
                </a:solidFill>
                <a:latin typeface="Tahoma" pitchFamily="34" charset="0"/>
              </a:rPr>
              <a:t>How Great Throu Art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585593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>
            <a:extLst>
              <a:ext uri="{FF2B5EF4-FFF2-40B4-BE49-F238E27FC236}">
                <a16:creationId xmlns:a16="http://schemas.microsoft.com/office/drawing/2014/main" id="{9F90097E-36FC-AFCD-E975-326975FC1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300" y="171450"/>
            <a:ext cx="6629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000">
                <a:solidFill>
                  <a:schemeClr val="tx2"/>
                </a:solidFill>
              </a:rPr>
              <a:t> </a:t>
            </a:r>
            <a:br>
              <a:rPr lang="en-US" altLang="en-US" sz="3000">
                <a:solidFill>
                  <a:schemeClr val="tx2"/>
                </a:solidFill>
              </a:rPr>
            </a:br>
            <a:endParaRPr lang="en-US" altLang="en-US" sz="405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1" name="Rectangle 7">
            <a:extLst>
              <a:ext uri="{FF2B5EF4-FFF2-40B4-BE49-F238E27FC236}">
                <a16:creationId xmlns:a16="http://schemas.microsoft.com/office/drawing/2014/main" id="{2F78BB84-0391-071A-A782-97C7F03AC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171450"/>
            <a:ext cx="9067800" cy="394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3000" dirty="0">
                <a:solidFill>
                  <a:schemeClr val="tx2"/>
                </a:solidFill>
              </a:rPr>
              <a:t> </a:t>
            </a:r>
            <a:br>
              <a:rPr lang="en-US" altLang="en-US" sz="3000" dirty="0">
                <a:solidFill>
                  <a:schemeClr val="tx2"/>
                </a:solidFill>
              </a:rPr>
            </a:br>
            <a:endParaRPr lang="en-US" altLang="en-US" sz="3000" dirty="0">
              <a:solidFill>
                <a:schemeClr val="tx2"/>
              </a:solidFill>
            </a:endParaRPr>
          </a:p>
          <a:p>
            <a:pPr algn="l" eaLnBrk="1" hangingPunct="1"/>
            <a:r>
              <a:rPr lang="en-US" altLang="en-US" sz="27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Oh Lord my God! when I in awesome wonder Consider all the worlds thy hands have made, I see the stars, I hear the **rolling thunder, Thy power throughout the universe displayed;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3600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3600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EBA3217-1474-677C-1298-D5096A4C917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133350"/>
            <a:ext cx="8839200" cy="5314950"/>
          </a:xfrm>
          <a:noFill/>
        </p:spPr>
        <p:txBody>
          <a:bodyPr/>
          <a:lstStyle/>
          <a:p>
            <a:pPr algn="l" eaLnBrk="1" hangingPunct="1"/>
            <a:r>
              <a:rPr lang="en-US" altLang="en-US" sz="3000" dirty="0">
                <a:solidFill>
                  <a:srgbClr val="FFFF00"/>
                </a:solidFill>
              </a:rPr>
              <a:t> 2. 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I, The Lord of snow  and rain.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 have borne my people’s pain.  I have wept for love of them.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They turn away.</a:t>
            </a:r>
            <a:r>
              <a:rPr lang="vi-VN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 will break their hearts of stone.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Give them hearts for love alone. I will speak my word to them. Whom shall I send?</a:t>
            </a:r>
            <a:br>
              <a:rPr lang="en-US" altLang="en-US" sz="4000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4000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>
            <a:extLst>
              <a:ext uri="{FF2B5EF4-FFF2-40B4-BE49-F238E27FC236}">
                <a16:creationId xmlns:a16="http://schemas.microsoft.com/office/drawing/2014/main" id="{C78375ED-929A-A66B-3E86-7776ADEC4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300" y="171450"/>
            <a:ext cx="6629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000">
                <a:solidFill>
                  <a:schemeClr val="tx2"/>
                </a:solidFill>
              </a:rPr>
              <a:t> </a:t>
            </a:r>
            <a:br>
              <a:rPr lang="en-US" altLang="en-US" sz="3000">
                <a:solidFill>
                  <a:schemeClr val="tx2"/>
                </a:solidFill>
              </a:rPr>
            </a:br>
            <a:endParaRPr lang="en-US" altLang="en-US" sz="405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7">
            <a:extLst>
              <a:ext uri="{FF2B5EF4-FFF2-40B4-BE49-F238E27FC236}">
                <a16:creationId xmlns:a16="http://schemas.microsoft.com/office/drawing/2014/main" id="{C65C6824-FFD6-5CF8-CBE0-D3982F8DB0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5750"/>
            <a:ext cx="9144000" cy="400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3000" dirty="0">
                <a:solidFill>
                  <a:schemeClr val="tx2"/>
                </a:solidFill>
              </a:rPr>
              <a:t> </a:t>
            </a:r>
            <a:br>
              <a:rPr lang="en-US" altLang="en-US" sz="3000" dirty="0">
                <a:solidFill>
                  <a:schemeClr val="tx2"/>
                </a:solidFill>
              </a:rPr>
            </a:br>
            <a:br>
              <a:rPr lang="en-US" altLang="en-US" sz="3000" dirty="0">
                <a:solidFill>
                  <a:schemeClr val="tx2"/>
                </a:solidFill>
              </a:rPr>
            </a:br>
            <a:r>
              <a:rPr lang="en-US" altLang="en-US" sz="1800" b="1" i="1" dirty="0">
                <a:solidFill>
                  <a:srgbClr val="FFFF00"/>
                </a:solidFill>
              </a:rPr>
              <a:t>REFRAIN</a:t>
            </a:r>
            <a:r>
              <a:rPr lang="en-US" altLang="en-US" sz="1800" b="1" i="1" dirty="0">
                <a:solidFill>
                  <a:schemeClr val="bg1"/>
                </a:solidFill>
              </a:rPr>
              <a:t>:</a:t>
            </a:r>
            <a:r>
              <a:rPr lang="en-US" altLang="en-US" sz="3300" b="1" dirty="0">
                <a:solidFill>
                  <a:schemeClr val="bg1"/>
                </a:solidFill>
              </a:rPr>
              <a:t> 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Then sings my soul, my savior God to thee; How great thou art,  How great thou art! Then sings my soul, my savior God to thee; How great thou art, how great thou art!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4050" b="1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br>
              <a:rPr lang="en-US" altLang="en-US" sz="1500" dirty="0">
                <a:solidFill>
                  <a:schemeClr val="tx2"/>
                </a:solidFill>
              </a:rPr>
            </a:br>
            <a:endParaRPr lang="en-US" altLang="en-US" sz="15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1402B80C-ED3C-C806-59B8-5C76C33C8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300" y="171450"/>
            <a:ext cx="6629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000">
                <a:solidFill>
                  <a:schemeClr val="tx2"/>
                </a:solidFill>
              </a:rPr>
              <a:t> </a:t>
            </a:r>
            <a:br>
              <a:rPr lang="en-US" altLang="en-US" sz="3000">
                <a:solidFill>
                  <a:schemeClr val="tx2"/>
                </a:solidFill>
              </a:rPr>
            </a:br>
            <a:endParaRPr lang="en-US" altLang="en-US" sz="405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9" name="Rectangle 7">
            <a:extLst>
              <a:ext uri="{FF2B5EF4-FFF2-40B4-BE49-F238E27FC236}">
                <a16:creationId xmlns:a16="http://schemas.microsoft.com/office/drawing/2014/main" id="{563AD636-04D2-522F-0920-E2FB95358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14350"/>
            <a:ext cx="9144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3000" dirty="0">
                <a:solidFill>
                  <a:schemeClr val="tx2"/>
                </a:solidFill>
              </a:rPr>
              <a:t> </a:t>
            </a:r>
            <a:br>
              <a:rPr lang="en-US" altLang="en-US" sz="3000" dirty="0">
                <a:solidFill>
                  <a:schemeClr val="tx2"/>
                </a:solidFill>
              </a:rPr>
            </a:br>
            <a:r>
              <a:rPr lang="en-US" altLang="en-US" sz="27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When thru the woods and forest glades I wander, And hear the birds sing sweetly in the trees; When I look down from lofty mountain grandeur.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hear the brook, and feel the gentle breeze;</a:t>
            </a:r>
            <a:r>
              <a:rPr lang="en-US" altLang="en-US" sz="4000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1500" dirty="0">
                <a:solidFill>
                  <a:schemeClr val="tx2"/>
                </a:solidFill>
              </a:rPr>
            </a:br>
            <a:endParaRPr lang="en-US" altLang="en-US" sz="15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28E06F-C02E-FF05-5A39-DACEAED8A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>
            <a:extLst>
              <a:ext uri="{FF2B5EF4-FFF2-40B4-BE49-F238E27FC236}">
                <a16:creationId xmlns:a16="http://schemas.microsoft.com/office/drawing/2014/main" id="{519CC0EC-74FD-1B66-435B-D102BB11AA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300" y="171450"/>
            <a:ext cx="6629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000">
                <a:solidFill>
                  <a:schemeClr val="tx2"/>
                </a:solidFill>
              </a:rPr>
              <a:t> </a:t>
            </a:r>
            <a:br>
              <a:rPr lang="en-US" altLang="en-US" sz="3000">
                <a:solidFill>
                  <a:schemeClr val="tx2"/>
                </a:solidFill>
              </a:rPr>
            </a:br>
            <a:endParaRPr lang="en-US" altLang="en-US" sz="405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7">
            <a:extLst>
              <a:ext uri="{FF2B5EF4-FFF2-40B4-BE49-F238E27FC236}">
                <a16:creationId xmlns:a16="http://schemas.microsoft.com/office/drawing/2014/main" id="{2F47BDDA-FB82-9C34-2D56-6C7AD2514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5750"/>
            <a:ext cx="9144000" cy="400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3000" dirty="0">
                <a:solidFill>
                  <a:schemeClr val="tx2"/>
                </a:solidFill>
              </a:rPr>
              <a:t> </a:t>
            </a:r>
            <a:br>
              <a:rPr lang="en-US" altLang="en-US" sz="3000" dirty="0">
                <a:solidFill>
                  <a:schemeClr val="tx2"/>
                </a:solidFill>
              </a:rPr>
            </a:br>
            <a:br>
              <a:rPr lang="en-US" altLang="en-US" sz="3000" dirty="0">
                <a:solidFill>
                  <a:schemeClr val="tx2"/>
                </a:solidFill>
              </a:rPr>
            </a:br>
            <a:r>
              <a:rPr lang="en-US" altLang="en-US" sz="1800" b="1" i="1" dirty="0">
                <a:solidFill>
                  <a:srgbClr val="FFFF00"/>
                </a:solidFill>
              </a:rPr>
              <a:t>REFRAIN</a:t>
            </a:r>
            <a:r>
              <a:rPr lang="en-US" altLang="en-US" sz="1800" b="1" i="1" dirty="0">
                <a:solidFill>
                  <a:schemeClr val="bg1"/>
                </a:solidFill>
              </a:rPr>
              <a:t>:</a:t>
            </a:r>
            <a:r>
              <a:rPr lang="en-US" altLang="en-US" sz="3300" b="1" dirty="0">
                <a:solidFill>
                  <a:schemeClr val="bg1"/>
                </a:solidFill>
              </a:rPr>
              <a:t> 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Then sings my soul, my savior God to thee; How great thou art,  How great thou art! Then sings my soul, my savior God to thee; How great thou art, how great thou art!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4050" b="1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br>
              <a:rPr lang="en-US" altLang="en-US" sz="1500" dirty="0">
                <a:solidFill>
                  <a:schemeClr val="tx2"/>
                </a:solidFill>
              </a:rPr>
            </a:br>
            <a:endParaRPr lang="en-US" altLang="en-US" sz="15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90950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>
            <a:extLst>
              <a:ext uri="{FF2B5EF4-FFF2-40B4-BE49-F238E27FC236}">
                <a16:creationId xmlns:a16="http://schemas.microsoft.com/office/drawing/2014/main" id="{8F4D5441-A541-0FDA-F7B7-B2395A8026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300" y="171450"/>
            <a:ext cx="6629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000">
                <a:solidFill>
                  <a:schemeClr val="tx2"/>
                </a:solidFill>
              </a:rPr>
              <a:t> </a:t>
            </a:r>
            <a:br>
              <a:rPr lang="en-US" altLang="en-US" sz="3000">
                <a:solidFill>
                  <a:schemeClr val="tx2"/>
                </a:solidFill>
              </a:rPr>
            </a:br>
            <a:endParaRPr lang="en-US" altLang="en-US" sz="405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7">
            <a:extLst>
              <a:ext uri="{FF2B5EF4-FFF2-40B4-BE49-F238E27FC236}">
                <a16:creationId xmlns:a16="http://schemas.microsoft.com/office/drawing/2014/main" id="{88C325B3-E6A5-0CEE-2CEE-DF2081AF96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1450"/>
            <a:ext cx="9144000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3000" dirty="0">
                <a:solidFill>
                  <a:schemeClr val="bg1"/>
                </a:solidFill>
              </a:rPr>
              <a:t> </a:t>
            </a:r>
            <a:br>
              <a:rPr lang="en-US" altLang="en-US" sz="3000" dirty="0">
                <a:solidFill>
                  <a:schemeClr val="bg1"/>
                </a:solidFill>
              </a:rPr>
            </a:br>
            <a:r>
              <a:rPr lang="en-US" altLang="en-US" sz="27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3. 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when I think that God, his Son not sparing, Sent Him to die, I scarce can take it in, That on the cross, my burden gladly bearing, He bled and died to take away my sin; 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4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1A84D-6624-7F0A-8668-A42540534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>
            <a:extLst>
              <a:ext uri="{FF2B5EF4-FFF2-40B4-BE49-F238E27FC236}">
                <a16:creationId xmlns:a16="http://schemas.microsoft.com/office/drawing/2014/main" id="{8E7A72AD-0F8F-1B08-115E-D2A98D268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300" y="171450"/>
            <a:ext cx="6629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000">
                <a:solidFill>
                  <a:schemeClr val="tx2"/>
                </a:solidFill>
              </a:rPr>
              <a:t> </a:t>
            </a:r>
            <a:br>
              <a:rPr lang="en-US" altLang="en-US" sz="3000">
                <a:solidFill>
                  <a:schemeClr val="tx2"/>
                </a:solidFill>
              </a:rPr>
            </a:br>
            <a:endParaRPr lang="en-US" altLang="en-US" sz="405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7">
            <a:extLst>
              <a:ext uri="{FF2B5EF4-FFF2-40B4-BE49-F238E27FC236}">
                <a16:creationId xmlns:a16="http://schemas.microsoft.com/office/drawing/2014/main" id="{EC2F9020-F899-4294-C9BE-D7B062012D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5750"/>
            <a:ext cx="9144000" cy="400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3000" dirty="0">
                <a:solidFill>
                  <a:schemeClr val="tx2"/>
                </a:solidFill>
              </a:rPr>
              <a:t> </a:t>
            </a:r>
            <a:br>
              <a:rPr lang="en-US" altLang="en-US" sz="3000" dirty="0">
                <a:solidFill>
                  <a:schemeClr val="tx2"/>
                </a:solidFill>
              </a:rPr>
            </a:br>
            <a:br>
              <a:rPr lang="en-US" altLang="en-US" sz="3000" dirty="0">
                <a:solidFill>
                  <a:schemeClr val="tx2"/>
                </a:solidFill>
              </a:rPr>
            </a:br>
            <a:r>
              <a:rPr lang="en-US" altLang="en-US" sz="1800" b="1" i="1" dirty="0">
                <a:solidFill>
                  <a:srgbClr val="FFFF00"/>
                </a:solidFill>
              </a:rPr>
              <a:t>REFRAIN</a:t>
            </a:r>
            <a:r>
              <a:rPr lang="en-US" altLang="en-US" sz="1800" b="1" i="1" dirty="0">
                <a:solidFill>
                  <a:schemeClr val="bg1"/>
                </a:solidFill>
              </a:rPr>
              <a:t>:</a:t>
            </a:r>
            <a:r>
              <a:rPr lang="en-US" altLang="en-US" sz="3300" b="1" dirty="0">
                <a:solidFill>
                  <a:schemeClr val="bg1"/>
                </a:solidFill>
              </a:rPr>
              <a:t> 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Then sings my soul, my savior God to thee; How great thou art,  How great thou art! Then sings my soul, my savior God to thee; How great thou art, how great thou art!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4050" b="1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br>
              <a:rPr lang="en-US" altLang="en-US" sz="1500" dirty="0">
                <a:solidFill>
                  <a:schemeClr val="tx2"/>
                </a:solidFill>
              </a:rPr>
            </a:br>
            <a:endParaRPr lang="en-US" altLang="en-US" sz="15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99145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4B7EA-CE2A-359D-4982-2E686E21C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erson wearing glasses and a suit&#10;&#10;AI-generated content may be incorrect.">
            <a:extLst>
              <a:ext uri="{FF2B5EF4-FFF2-40B4-BE49-F238E27FC236}">
                <a16:creationId xmlns:a16="http://schemas.microsoft.com/office/drawing/2014/main" id="{0DD3F97A-12CE-57FB-25BD-F71978CAAF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33350"/>
            <a:ext cx="3242930" cy="471966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00C6C9-CE1D-883C-C813-F938D7221F13}"/>
              </a:ext>
            </a:extLst>
          </p:cNvPr>
          <p:cNvSpPr txBox="1"/>
          <p:nvPr/>
        </p:nvSpPr>
        <p:spPr>
          <a:xfrm>
            <a:off x="-76200" y="1506443"/>
            <a:ext cx="5334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in the loving memory of </a:t>
            </a:r>
            <a:endParaRPr lang="vi-VN" sz="2800" b="1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Lorenzo Roman </a:t>
            </a:r>
            <a:r>
              <a:rPr lang="en-US" sz="3600" b="1" dirty="0" err="1">
                <a:solidFill>
                  <a:schemeClr val="bg1"/>
                </a:solidFill>
              </a:rPr>
              <a:t>Seriosa</a:t>
            </a:r>
            <a:endParaRPr lang="vi-VN" sz="3600" b="1" dirty="0">
              <a:solidFill>
                <a:schemeClr val="bg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057FFE9-FE34-77AB-26E4-A92579048662}"/>
              </a:ext>
            </a:extLst>
          </p:cNvPr>
          <p:cNvSpPr txBox="1"/>
          <p:nvPr/>
        </p:nvSpPr>
        <p:spPr>
          <a:xfrm>
            <a:off x="-179633" y="4239518"/>
            <a:ext cx="574223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000" i="1" dirty="0">
                <a:solidFill>
                  <a:srgbClr val="FFFF00"/>
                </a:solidFill>
                <a:latin typeface="Tahoma" pitchFamily="34" charset="0"/>
              </a:rPr>
              <a:t>Ending Hymn: </a:t>
            </a:r>
            <a:br>
              <a:rPr lang="vi-VN" altLang="en-US" sz="2000" i="1" dirty="0">
                <a:solidFill>
                  <a:srgbClr val="FFFF00"/>
                </a:solidFill>
                <a:latin typeface="Tahoma" pitchFamily="34" charset="0"/>
              </a:rPr>
            </a:br>
            <a:r>
              <a:rPr lang="vi-VN" altLang="en-US" sz="2000" i="1" dirty="0">
                <a:solidFill>
                  <a:srgbClr val="FFFF00"/>
                </a:solidFill>
                <a:latin typeface="Tahoma" pitchFamily="34" charset="0"/>
              </a:rPr>
              <a:t>Amazing Grace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9484160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>
            <a:extLst>
              <a:ext uri="{FF2B5EF4-FFF2-40B4-BE49-F238E27FC236}">
                <a16:creationId xmlns:a16="http://schemas.microsoft.com/office/drawing/2014/main" id="{B751B785-A11C-2C47-034D-2F8CFBEA1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28600"/>
            <a:ext cx="8686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051" name="Rectangle 6">
            <a:extLst>
              <a:ext uri="{FF2B5EF4-FFF2-40B4-BE49-F238E27FC236}">
                <a16:creationId xmlns:a16="http://schemas.microsoft.com/office/drawing/2014/main" id="{EC7D4A3B-7AE0-34D0-1904-0201C86763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2" name="Rectangle 7">
            <a:extLst>
              <a:ext uri="{FF2B5EF4-FFF2-40B4-BE49-F238E27FC236}">
                <a16:creationId xmlns:a16="http://schemas.microsoft.com/office/drawing/2014/main" id="{401FF144-9687-774C-C469-AAC80BEA51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33350"/>
            <a:ext cx="4572000" cy="491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4400" b="1" dirty="0">
                <a:solidFill>
                  <a:schemeClr val="tx2"/>
                </a:solidFill>
              </a:rPr>
            </a:br>
            <a:r>
              <a:rPr lang="en-US" altLang="en-US" sz="4400" b="1" dirty="0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en-US" altLang="en-US" sz="3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Amazing Grace, how sweet the sound,</a:t>
            </a:r>
            <a:br>
              <a:rPr lang="en-US" altLang="en-US" sz="3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3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That saved a wretch like me. I once was lost but now am found, was blind, but now I see.</a:t>
            </a:r>
            <a:br>
              <a:rPr lang="en-US" altLang="en-US" sz="3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4400" b="1" dirty="0">
                <a:solidFill>
                  <a:schemeClr val="tx2"/>
                </a:solidFill>
              </a:rPr>
            </a:br>
            <a:br>
              <a:rPr lang="en-US" altLang="en-US" sz="6000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6BF7AD-5C76-AC74-6EAD-73CB4549E171}"/>
              </a:ext>
            </a:extLst>
          </p:cNvPr>
          <p:cNvSpPr txBox="1"/>
          <p:nvPr/>
        </p:nvSpPr>
        <p:spPr>
          <a:xfrm>
            <a:off x="4777450" y="4287789"/>
            <a:ext cx="534429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chemeClr val="tx1"/>
                </a:solidFill>
              </a:rPr>
              <a:t>in the loving memory of </a:t>
            </a:r>
            <a:endParaRPr lang="vi-VN" sz="24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vi-VN" sz="2400" b="1" dirty="0">
                <a:solidFill>
                  <a:schemeClr val="tx1"/>
                </a:solidFill>
              </a:rPr>
              <a:t>Jopeph Toàn Kim Phạm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3" name="Picture 2" descr="A person wearing glasses and a suit&#10;&#10;AI-generated content may be incorrect.">
            <a:extLst>
              <a:ext uri="{FF2B5EF4-FFF2-40B4-BE49-F238E27FC236}">
                <a16:creationId xmlns:a16="http://schemas.microsoft.com/office/drawing/2014/main" id="{234E9707-088F-10B1-AAC0-3C9B1A4107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33350"/>
            <a:ext cx="3242930" cy="4719666"/>
          </a:xfrm>
          <a:prstGeom prst="rect">
            <a:avLst/>
          </a:prstGeom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>
            <a:extLst>
              <a:ext uri="{FF2B5EF4-FFF2-40B4-BE49-F238E27FC236}">
                <a16:creationId xmlns:a16="http://schemas.microsoft.com/office/drawing/2014/main" id="{EC4861FD-30F3-9273-6562-40C6E20A3D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075" name="Rectangle 6">
            <a:extLst>
              <a:ext uri="{FF2B5EF4-FFF2-40B4-BE49-F238E27FC236}">
                <a16:creationId xmlns:a16="http://schemas.microsoft.com/office/drawing/2014/main" id="{9CAF7CDD-5275-CC8D-33E0-8DC16C6413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endParaRPr lang="en-US" altLang="en-US" sz="5400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" name="Rectangle 7">
            <a:extLst>
              <a:ext uri="{FF2B5EF4-FFF2-40B4-BE49-F238E27FC236}">
                <a16:creationId xmlns:a16="http://schemas.microsoft.com/office/drawing/2014/main" id="{02F488FB-0FCA-3D04-35E4-A623B52B3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3038"/>
            <a:ext cx="4648200" cy="491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4400" b="1" dirty="0">
                <a:solidFill>
                  <a:schemeClr val="tx2"/>
                </a:solidFill>
              </a:rPr>
            </a:br>
            <a:br>
              <a:rPr lang="en-US" altLang="en-US" sz="4400" b="1" dirty="0">
                <a:solidFill>
                  <a:schemeClr val="tx2"/>
                </a:solidFill>
              </a:rPr>
            </a:br>
            <a:r>
              <a:rPr lang="en-US" altLang="en-US" sz="4400" b="1" dirty="0">
                <a:solidFill>
                  <a:srgbClr val="FFFF00"/>
                </a:solidFill>
              </a:rPr>
              <a:t>2. </a:t>
            </a:r>
            <a:r>
              <a:rPr lang="en-US" altLang="en-US" sz="3600" b="1" dirty="0" err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T'was</a:t>
            </a:r>
            <a:r>
              <a:rPr lang="en-US" altLang="en-US" sz="3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Grace that taught my heart to fear. And Grace, my fears relieved. How precious did that Grace appear the hour I first believed.</a:t>
            </a:r>
            <a:br>
              <a:rPr lang="en-US" altLang="en-US" sz="3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4400" b="1" dirty="0">
                <a:solidFill>
                  <a:schemeClr val="bg1"/>
                </a:solidFill>
              </a:rPr>
            </a:br>
            <a:br>
              <a:rPr lang="en-US" altLang="en-US" sz="4400" b="1" dirty="0">
                <a:solidFill>
                  <a:schemeClr val="tx2"/>
                </a:solidFill>
              </a:rPr>
            </a:br>
            <a:br>
              <a:rPr lang="en-US" altLang="en-US" sz="6000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71155D-E02A-DC7B-F39B-126A2AF4E072}"/>
              </a:ext>
            </a:extLst>
          </p:cNvPr>
          <p:cNvSpPr txBox="1"/>
          <p:nvPr/>
        </p:nvSpPr>
        <p:spPr>
          <a:xfrm>
            <a:off x="4777450" y="4287789"/>
            <a:ext cx="534429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chemeClr val="tx1"/>
                </a:solidFill>
              </a:rPr>
              <a:t>in the loving memory of </a:t>
            </a:r>
            <a:endParaRPr lang="vi-VN" sz="24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vi-VN" sz="2400" b="1" dirty="0">
                <a:solidFill>
                  <a:schemeClr val="tx1"/>
                </a:solidFill>
              </a:rPr>
              <a:t>Jopeph Toàn Kim Phạm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4" name="Picture 3" descr="A person wearing glasses and a suit&#10;&#10;AI-generated content may be incorrect.">
            <a:extLst>
              <a:ext uri="{FF2B5EF4-FFF2-40B4-BE49-F238E27FC236}">
                <a16:creationId xmlns:a16="http://schemas.microsoft.com/office/drawing/2014/main" id="{3850292B-889C-3245-C7B8-DE3670A51A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33350"/>
            <a:ext cx="3242930" cy="4719666"/>
          </a:xfrm>
          <a:prstGeom prst="rect">
            <a:avLst/>
          </a:prstGeom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B6D8FB0A-695D-C1E3-30A1-D0C4A6ED72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4099" name="Rectangle 6">
            <a:extLst>
              <a:ext uri="{FF2B5EF4-FFF2-40B4-BE49-F238E27FC236}">
                <a16:creationId xmlns:a16="http://schemas.microsoft.com/office/drawing/2014/main" id="{618BF9DC-67F7-6755-B423-90203FDF2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0" name="Rectangle 7">
            <a:extLst>
              <a:ext uri="{FF2B5EF4-FFF2-40B4-BE49-F238E27FC236}">
                <a16:creationId xmlns:a16="http://schemas.microsoft.com/office/drawing/2014/main" id="{B12C0A8B-1994-BA18-D2C1-E095901277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1" y="114300"/>
            <a:ext cx="4419600" cy="491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4400" b="1" dirty="0">
                <a:solidFill>
                  <a:schemeClr val="tx2"/>
                </a:solidFill>
              </a:rPr>
            </a:br>
            <a:br>
              <a:rPr lang="en-US" altLang="en-US" sz="4400" b="1" dirty="0">
                <a:solidFill>
                  <a:schemeClr val="tx2"/>
                </a:solidFill>
              </a:rPr>
            </a:br>
            <a:r>
              <a:rPr lang="en-US" altLang="en-US" sz="4400" b="1" dirty="0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3. </a:t>
            </a:r>
            <a:r>
              <a:rPr lang="en-US" altLang="en-US" sz="3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Through many dangers, toils and snares I have already come; 'Tis Grace that brought me safe thus far and Grace will lead me home.</a:t>
            </a:r>
            <a:br>
              <a:rPr lang="en-US" altLang="en-US" sz="3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4400" b="1" dirty="0">
                <a:solidFill>
                  <a:schemeClr val="tx2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4400" b="1" dirty="0">
                <a:solidFill>
                  <a:schemeClr val="tx2"/>
                </a:solidFill>
              </a:rPr>
            </a:br>
            <a:br>
              <a:rPr lang="en-US" altLang="en-US" sz="6000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B23B93-6572-B234-A986-A0A4E8B9D5FD}"/>
              </a:ext>
            </a:extLst>
          </p:cNvPr>
          <p:cNvSpPr txBox="1"/>
          <p:nvPr/>
        </p:nvSpPr>
        <p:spPr>
          <a:xfrm>
            <a:off x="4777450" y="4287789"/>
            <a:ext cx="534429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chemeClr val="tx1"/>
                </a:solidFill>
              </a:rPr>
              <a:t>in the loving memory of </a:t>
            </a:r>
            <a:endParaRPr lang="vi-VN" sz="24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vi-VN" sz="2400" b="1" dirty="0">
                <a:solidFill>
                  <a:schemeClr val="tx1"/>
                </a:solidFill>
              </a:rPr>
              <a:t>Jopeph Toàn Kim Phạm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4" name="Picture 3" descr="A person wearing glasses and a suit&#10;&#10;AI-generated content may be incorrect.">
            <a:extLst>
              <a:ext uri="{FF2B5EF4-FFF2-40B4-BE49-F238E27FC236}">
                <a16:creationId xmlns:a16="http://schemas.microsoft.com/office/drawing/2014/main" id="{3F4CC4A8-477B-2B04-6E4F-274875B594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33350"/>
            <a:ext cx="3242930" cy="4719666"/>
          </a:xfrm>
          <a:prstGeom prst="rect">
            <a:avLst/>
          </a:prstGeom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1C186155-F946-6B1D-372B-4279220DE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3" name="Rectangle 7">
            <a:extLst>
              <a:ext uri="{FF2B5EF4-FFF2-40B4-BE49-F238E27FC236}">
                <a16:creationId xmlns:a16="http://schemas.microsoft.com/office/drawing/2014/main" id="{19DE56DE-8A7A-3228-E6E8-17582CB301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61925"/>
            <a:ext cx="4114800" cy="491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4400" b="1" dirty="0">
                <a:solidFill>
                  <a:schemeClr val="tx2"/>
                </a:solidFill>
              </a:rPr>
            </a:br>
            <a:br>
              <a:rPr lang="en-US" altLang="en-US" sz="4400" b="1" dirty="0">
                <a:solidFill>
                  <a:schemeClr val="tx2"/>
                </a:solidFill>
              </a:rPr>
            </a:br>
            <a:r>
              <a:rPr lang="en-US" altLang="en-US" sz="4400" b="1" dirty="0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4. </a:t>
            </a:r>
            <a:r>
              <a:rPr lang="en-US" altLang="en-US" sz="3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Lord has promised good to me. His word my hope secures. He will my shield and portion be, as long as life endures.</a:t>
            </a:r>
            <a:br>
              <a:rPr lang="en-US" altLang="en-US" sz="3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br>
              <a:rPr lang="en-US" altLang="en-US" sz="4400" b="1" dirty="0">
                <a:solidFill>
                  <a:schemeClr val="tx2"/>
                </a:solidFill>
              </a:rPr>
            </a:br>
            <a:br>
              <a:rPr lang="en-US" altLang="en-US" sz="6000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1BA637-0AE2-FB6D-152A-993DE7C1481A}"/>
              </a:ext>
            </a:extLst>
          </p:cNvPr>
          <p:cNvSpPr txBox="1"/>
          <p:nvPr/>
        </p:nvSpPr>
        <p:spPr>
          <a:xfrm>
            <a:off x="4777450" y="4287789"/>
            <a:ext cx="534429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chemeClr val="tx1"/>
                </a:solidFill>
              </a:rPr>
              <a:t>in the loving memory of </a:t>
            </a:r>
            <a:endParaRPr lang="vi-VN" sz="24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vi-VN" sz="2400" b="1" dirty="0">
                <a:solidFill>
                  <a:schemeClr val="tx1"/>
                </a:solidFill>
              </a:rPr>
              <a:t>Jopeph Toàn Kim Phạm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4" name="Picture 3" descr="A person wearing glasses and a suit&#10;&#10;AI-generated content may be incorrect.">
            <a:extLst>
              <a:ext uri="{FF2B5EF4-FFF2-40B4-BE49-F238E27FC236}">
                <a16:creationId xmlns:a16="http://schemas.microsoft.com/office/drawing/2014/main" id="{10873DC7-734B-990F-F608-85ED7769BE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33350"/>
            <a:ext cx="3242930" cy="471966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4524E2-DAB2-7BEC-7EE4-17C82224D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CA38A7D-A6CD-0AB8-0A63-ACB334D3D28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228600"/>
            <a:ext cx="8763000" cy="3486150"/>
          </a:xfrm>
          <a:noFill/>
        </p:spPr>
        <p:txBody>
          <a:bodyPr/>
          <a:lstStyle/>
          <a:p>
            <a:pPr algn="l" eaLnBrk="1" hangingPunct="1"/>
            <a:br>
              <a:rPr lang="vi-VN" altLang="en-US" sz="1800" dirty="0">
                <a:solidFill>
                  <a:schemeClr val="bg1"/>
                </a:solidFill>
              </a:rPr>
            </a:br>
            <a:r>
              <a:rPr lang="en-US" altLang="en-US" sz="1800" dirty="0">
                <a:solidFill>
                  <a:srgbClr val="FFFF00"/>
                </a:solidFill>
              </a:rPr>
              <a:t>Refrain:  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Here I am Lord. Is it I, Lord?  I have heard you calling in the night. I will go, Lord.  If you lead me I will hold your people in my heart.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1500" dirty="0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15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57205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>
            <a:extLst>
              <a:ext uri="{FF2B5EF4-FFF2-40B4-BE49-F238E27FC236}">
                <a16:creationId xmlns:a16="http://schemas.microsoft.com/office/drawing/2014/main" id="{29C56E3B-2E60-9A3D-09BD-6F59C3BEF6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71450"/>
            <a:ext cx="88392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4000">
                <a:solidFill>
                  <a:schemeClr val="tx2"/>
                </a:solidFill>
              </a:rPr>
            </a:br>
            <a:endParaRPr lang="en-US" altLang="en-US" sz="54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7">
            <a:extLst>
              <a:ext uri="{FF2B5EF4-FFF2-40B4-BE49-F238E27FC236}">
                <a16:creationId xmlns:a16="http://schemas.microsoft.com/office/drawing/2014/main" id="{7DCDD31C-CDCD-2A82-3E5E-CBA62872F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"/>
            <a:ext cx="4267200" cy="491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4000" dirty="0">
                <a:solidFill>
                  <a:schemeClr val="tx2"/>
                </a:solidFill>
              </a:rPr>
              <a:t> </a:t>
            </a:r>
            <a:br>
              <a:rPr lang="en-US" altLang="en-US" sz="4000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3200" b="1" i="1" dirty="0">
                <a:solidFill>
                  <a:schemeClr val="tx2"/>
                </a:solidFill>
              </a:rPr>
            </a:br>
            <a:br>
              <a:rPr lang="en-US" altLang="en-US" sz="4400" b="1" dirty="0">
                <a:solidFill>
                  <a:schemeClr val="tx2"/>
                </a:solidFill>
              </a:rPr>
            </a:br>
            <a:br>
              <a:rPr lang="en-US" altLang="en-US" sz="4400" b="1" dirty="0">
                <a:solidFill>
                  <a:schemeClr val="tx2"/>
                </a:solidFill>
              </a:rPr>
            </a:br>
            <a:br>
              <a:rPr lang="en-US" altLang="en-US" sz="4400" b="1" dirty="0">
                <a:solidFill>
                  <a:schemeClr val="tx2"/>
                </a:solidFill>
              </a:rPr>
            </a:br>
            <a:br>
              <a:rPr lang="en-US" altLang="en-US" sz="4400" b="1" dirty="0">
                <a:solidFill>
                  <a:schemeClr val="tx2"/>
                </a:solidFill>
              </a:rPr>
            </a:br>
            <a:r>
              <a:rPr lang="en-US" altLang="en-US" sz="4400" b="1" dirty="0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5. </a:t>
            </a:r>
            <a:r>
              <a:rPr lang="en-US" altLang="en-US" sz="3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When we've been here ten thousand years bright shining as the sun. We've no less days to sing God's praise than when we've first begun.</a:t>
            </a:r>
            <a:br>
              <a:rPr lang="en-US" altLang="en-US" sz="3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4400" b="1" dirty="0">
                <a:solidFill>
                  <a:schemeClr val="tx2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4400" b="1" dirty="0">
                <a:solidFill>
                  <a:schemeClr val="tx2"/>
                </a:solidFill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br>
              <a:rPr lang="en-US" altLang="en-US" sz="4400" b="1" dirty="0">
                <a:solidFill>
                  <a:schemeClr val="tx2"/>
                </a:solidFill>
              </a:rPr>
            </a:br>
            <a:br>
              <a:rPr lang="en-US" altLang="en-US" sz="6000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br>
              <a:rPr lang="en-US" altLang="en-US" sz="5400" b="1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br>
              <a:rPr lang="en-US" altLang="en-US" sz="2000" dirty="0">
                <a:solidFill>
                  <a:schemeClr val="tx2"/>
                </a:solidFill>
              </a:rPr>
            </a:br>
            <a:endParaRPr lang="en-US" altLang="en-US" sz="2000" dirty="0">
              <a:solidFill>
                <a:schemeClr val="tx2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B90EF6-F300-7DB0-70C1-AE8AD32A95D9}"/>
              </a:ext>
            </a:extLst>
          </p:cNvPr>
          <p:cNvSpPr txBox="1"/>
          <p:nvPr/>
        </p:nvSpPr>
        <p:spPr>
          <a:xfrm>
            <a:off x="4777450" y="4287789"/>
            <a:ext cx="534429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chemeClr val="tx1"/>
                </a:solidFill>
              </a:rPr>
              <a:t>in the loving memory of </a:t>
            </a:r>
            <a:endParaRPr lang="vi-VN" sz="24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vi-VN" sz="2400" b="1" dirty="0">
                <a:solidFill>
                  <a:schemeClr val="tx1"/>
                </a:solidFill>
              </a:rPr>
              <a:t>Jopeph Toàn Kim Phạm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4" name="Picture 3" descr="A person wearing glasses and a suit&#10;&#10;AI-generated content may be incorrect.">
            <a:extLst>
              <a:ext uri="{FF2B5EF4-FFF2-40B4-BE49-F238E27FC236}">
                <a16:creationId xmlns:a16="http://schemas.microsoft.com/office/drawing/2014/main" id="{4194800A-F239-9334-76DB-F3D1099EC4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33350"/>
            <a:ext cx="3242930" cy="4719666"/>
          </a:xfrm>
          <a:prstGeom prst="rect">
            <a:avLst/>
          </a:prstGeom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9AA46-0E32-172B-EB49-D159B036C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erson wearing glasses and a suit&#10;&#10;AI-generated content may be incorrect.">
            <a:extLst>
              <a:ext uri="{FF2B5EF4-FFF2-40B4-BE49-F238E27FC236}">
                <a16:creationId xmlns:a16="http://schemas.microsoft.com/office/drawing/2014/main" id="{4051E6F3-F76C-B376-63B2-B553FFCE04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33350"/>
            <a:ext cx="3242930" cy="471966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30D54AF-B587-966C-4D7E-73726CBFC668}"/>
              </a:ext>
            </a:extLst>
          </p:cNvPr>
          <p:cNvSpPr txBox="1"/>
          <p:nvPr/>
        </p:nvSpPr>
        <p:spPr>
          <a:xfrm>
            <a:off x="-76200" y="1506443"/>
            <a:ext cx="5334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in the loving memory of </a:t>
            </a:r>
            <a:endParaRPr lang="vi-VN" sz="2800" b="1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Lorenzo Roman </a:t>
            </a:r>
            <a:r>
              <a:rPr lang="en-US" sz="3600" b="1" dirty="0" err="1">
                <a:solidFill>
                  <a:schemeClr val="bg1"/>
                </a:solidFill>
              </a:rPr>
              <a:t>Seriosa</a:t>
            </a:r>
            <a:endParaRPr lang="vi-VN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076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EBC4074-14A3-C388-A642-407435321F3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" y="114300"/>
            <a:ext cx="8915400" cy="4171950"/>
          </a:xfrm>
          <a:noFill/>
        </p:spPr>
        <p:txBody>
          <a:bodyPr/>
          <a:lstStyle/>
          <a:p>
            <a:pPr algn="l" eaLnBrk="1" hangingPunct="1"/>
            <a:br>
              <a:rPr lang="vi-VN" altLang="en-US" sz="3000" dirty="0">
                <a:solidFill>
                  <a:srgbClr val="FFFF00"/>
                </a:solidFill>
              </a:rPr>
            </a:br>
            <a:br>
              <a:rPr lang="vi-VN" altLang="en-US" sz="3000" dirty="0">
                <a:solidFill>
                  <a:srgbClr val="FFFF00"/>
                </a:solidFill>
              </a:rPr>
            </a:br>
            <a:r>
              <a:rPr lang="en-US" altLang="en-US" sz="3000" dirty="0">
                <a:solidFill>
                  <a:srgbClr val="FFFF00"/>
                </a:solidFill>
              </a:rPr>
              <a:t>3. 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I, The Lord of wind and flame,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 will tend the poor and lame.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 will set a feast for them.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My hand will save.</a:t>
            </a:r>
            <a:r>
              <a:rPr lang="vi-VN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Finest bread I will provide. 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Till their hearts be </a:t>
            </a:r>
            <a:r>
              <a:rPr lang="en-US" altLang="en-US" sz="4000" b="1" dirty="0" err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satified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.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 will give my life to them.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Whom shall I send? </a:t>
            </a:r>
            <a:endParaRPr lang="en-US" altLang="en-US" sz="4000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A13D1D-F66C-A7E3-9842-838C56CCEE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467B1D3-05DF-7639-929A-2017064E486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228600"/>
            <a:ext cx="8763000" cy="3486150"/>
          </a:xfrm>
          <a:noFill/>
        </p:spPr>
        <p:txBody>
          <a:bodyPr/>
          <a:lstStyle/>
          <a:p>
            <a:pPr algn="l" eaLnBrk="1" hangingPunct="1"/>
            <a:br>
              <a:rPr lang="vi-VN" altLang="en-US" sz="1800" dirty="0">
                <a:solidFill>
                  <a:schemeClr val="bg1"/>
                </a:solidFill>
              </a:rPr>
            </a:br>
            <a:r>
              <a:rPr lang="en-US" altLang="en-US" sz="1800" dirty="0">
                <a:solidFill>
                  <a:srgbClr val="FFFF00"/>
                </a:solidFill>
              </a:rPr>
              <a:t>Refrain:  </a:t>
            </a:r>
            <a: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Here I am Lord. Is it I, Lord?  I have heard you calling in the night. I will go, Lord.  If you lead me I will hold your people in my heart.</a:t>
            </a:r>
            <a:br>
              <a:rPr lang="en-US" altLang="en-US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1500" dirty="0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15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216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33DBFA-C695-78F0-E113-80C034864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7C7C6E0-9508-2302-8029-0832C506F02B}"/>
              </a:ext>
            </a:extLst>
          </p:cNvPr>
          <p:cNvSpPr txBox="1"/>
          <p:nvPr/>
        </p:nvSpPr>
        <p:spPr>
          <a:xfrm>
            <a:off x="0" y="1504950"/>
            <a:ext cx="53340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in the loving memory of </a:t>
            </a:r>
            <a:endParaRPr lang="vi-VN" sz="2800" b="1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Lorenzo Roman </a:t>
            </a:r>
            <a:r>
              <a:rPr lang="en-US" sz="3600" b="1" dirty="0" err="1">
                <a:solidFill>
                  <a:schemeClr val="bg1"/>
                </a:solidFill>
              </a:rPr>
              <a:t>Seriosa</a:t>
            </a:r>
            <a:endParaRPr lang="vi-VN" sz="36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vi-VN" sz="3600" b="1" dirty="0">
              <a:solidFill>
                <a:schemeClr val="bg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3E60A90-F5D2-D59D-9670-27D9078431BD}"/>
              </a:ext>
            </a:extLst>
          </p:cNvPr>
          <p:cNvSpPr txBox="1"/>
          <p:nvPr/>
        </p:nvSpPr>
        <p:spPr>
          <a:xfrm>
            <a:off x="-179633" y="4239518"/>
            <a:ext cx="64821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000" i="1" dirty="0">
                <a:solidFill>
                  <a:srgbClr val="FFFF00"/>
                </a:solidFill>
                <a:latin typeface="Tahoma" pitchFamily="34" charset="0"/>
              </a:rPr>
              <a:t>Responsorial Psalm:   Psalm </a:t>
            </a:r>
            <a:r>
              <a:rPr lang="vi-VN" altLang="en-US" sz="2000" i="1" dirty="0">
                <a:solidFill>
                  <a:srgbClr val="FFFF00"/>
                </a:solidFill>
                <a:latin typeface="Tahoma" pitchFamily="34" charset="0"/>
              </a:rPr>
              <a:t>2</a:t>
            </a:r>
            <a:r>
              <a:rPr lang="en-US" altLang="en-US" sz="2000" i="1" dirty="0">
                <a:solidFill>
                  <a:srgbClr val="FFFF00"/>
                </a:solidFill>
                <a:latin typeface="Tahoma" pitchFamily="34" charset="0"/>
              </a:rPr>
              <a:t>3</a:t>
            </a:r>
            <a:endParaRPr lang="en-US" sz="2000" dirty="0"/>
          </a:p>
        </p:txBody>
      </p:sp>
      <p:pic>
        <p:nvPicPr>
          <p:cNvPr id="2" name="Picture 1" descr="A person wearing glasses and a suit&#10;&#10;AI-generated content may be incorrect.">
            <a:extLst>
              <a:ext uri="{FF2B5EF4-FFF2-40B4-BE49-F238E27FC236}">
                <a16:creationId xmlns:a16="http://schemas.microsoft.com/office/drawing/2014/main" id="{6CF4E68C-7D8D-D25A-1420-E3C957A15A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33350"/>
            <a:ext cx="3242930" cy="4719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213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ChangeArrowheads="1"/>
          </p:cNvSpPr>
          <p:nvPr/>
        </p:nvSpPr>
        <p:spPr bwMode="auto">
          <a:xfrm>
            <a:off x="228600" y="171450"/>
            <a:ext cx="8686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600">
                <a:solidFill>
                  <a:schemeClr val="accent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" y="176784"/>
            <a:ext cx="8991600" cy="2971800"/>
          </a:xfrm>
        </p:spPr>
        <p:txBody>
          <a:bodyPr/>
          <a:lstStyle/>
          <a:p>
            <a:pPr algn="l" eaLnBrk="1" hangingPunct="1"/>
            <a:br>
              <a:rPr lang="en-US" altLang="en-US" sz="1800" i="1" dirty="0">
                <a:solidFill>
                  <a:srgbClr val="FFFF00"/>
                </a:solidFill>
                <a:latin typeface="Tahoma" pitchFamily="34" charset="0"/>
              </a:rPr>
            </a:br>
            <a:r>
              <a:rPr lang="en-US" altLang="en-US" sz="1800" i="1" dirty="0">
                <a:solidFill>
                  <a:srgbClr val="FFFF00"/>
                </a:solidFill>
                <a:latin typeface="Tahoma" pitchFamily="34" charset="0"/>
              </a:rPr>
              <a:t>Responsorial Psalm:   Psalm </a:t>
            </a:r>
            <a:r>
              <a:rPr lang="vi-VN" altLang="en-US" sz="1800" i="1" dirty="0">
                <a:solidFill>
                  <a:srgbClr val="FFFF00"/>
                </a:solidFill>
                <a:latin typeface="Tahoma" pitchFamily="34" charset="0"/>
              </a:rPr>
              <a:t>2</a:t>
            </a:r>
            <a:r>
              <a:rPr lang="en-US" altLang="en-US" sz="1800" i="1" dirty="0">
                <a:solidFill>
                  <a:srgbClr val="FFFF00"/>
                </a:solidFill>
                <a:latin typeface="Tahoma" pitchFamily="34" charset="0"/>
              </a:rPr>
              <a:t>3</a:t>
            </a:r>
            <a:br>
              <a:rPr lang="en-US" altLang="en-US" sz="1800" i="1" dirty="0">
                <a:solidFill>
                  <a:schemeClr val="bg1"/>
                </a:solidFill>
                <a:latin typeface="Tahoma" pitchFamily="34" charset="0"/>
              </a:rPr>
            </a:br>
            <a:r>
              <a:rPr lang="vi-VN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Lord is my shepherd, there is nothing I shall want.</a:t>
            </a:r>
            <a:endParaRPr lang="en-US" altLang="en-US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6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6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18261</TotalTime>
  <Words>2021</Words>
  <Application>Microsoft Office PowerPoint</Application>
  <PresentationFormat>On-screen Show (16:9)</PresentationFormat>
  <Paragraphs>145</Paragraphs>
  <Slides>51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5" baseType="lpstr">
      <vt:lpstr>Arial</vt:lpstr>
      <vt:lpstr>Tahoma</vt:lpstr>
      <vt:lpstr>Times New Roman</vt:lpstr>
      <vt:lpstr>Default Design</vt:lpstr>
      <vt:lpstr>PowerPoint Presentation</vt:lpstr>
      <vt:lpstr>  1. I, The Lord of sea and sky. I have heard my people cry. All who dwell in dark and sin. My hand will save. I who made the stars of night. I will make their darkness bright.  Who will bear my light to them? Who shall I send? </vt:lpstr>
      <vt:lpstr> Refrain:  Here I am Lord. Is it I, Lord?  I have heard you calling in the night. I will go, Lord.  If you lead me I will hold your people in my heart.  </vt:lpstr>
      <vt:lpstr> 2. I, The Lord of snow  and rain. I have borne my people’s pain.  I have wept for love of them. They turn away. I will break their hearts of stone. Give them hearts for love alone. I will speak my word to them. Whom shall I send? </vt:lpstr>
      <vt:lpstr> Refrain:  Here I am Lord. Is it I, Lord?  I have heard you calling in the night. I will go, Lord.  If you lead me I will hold your people in my heart.  </vt:lpstr>
      <vt:lpstr>  3. I, The Lord of wind and flame, I will tend the poor and lame. I will set a feast for them. My hand will save. Finest bread I will provide.  Till their hearts be satified. I will give my life to them. Whom shall I send? </vt:lpstr>
      <vt:lpstr> Refrain:  Here I am Lord. Is it I, Lord?  I have heard you calling in the night. I will go, Lord.  If you lead me I will hold your people in my heart.  </vt:lpstr>
      <vt:lpstr>PowerPoint Presentation</vt:lpstr>
      <vt:lpstr> Responsorial Psalm:   Psalm 23 The Lord is my shepherd, there is nothing I shall want.</vt:lpstr>
      <vt:lpstr>PowerPoint Presentation</vt:lpstr>
      <vt:lpstr>Alleluia Alleluia Alleluia. I am the resurrection and the life, says the Lord: whoever believes in me will never die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MMCWSTATION</dc:creator>
  <cp:lastModifiedBy>Phil Le</cp:lastModifiedBy>
  <cp:revision>565</cp:revision>
  <dcterms:created xsi:type="dcterms:W3CDTF">2010-05-12T20:42:28Z</dcterms:created>
  <dcterms:modified xsi:type="dcterms:W3CDTF">2025-10-23T13:11:47Z</dcterms:modified>
</cp:coreProperties>
</file>