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78"/>
  </p:notesMasterIdLst>
  <p:sldIdLst>
    <p:sldId id="1608" r:id="rId2"/>
    <p:sldId id="3081" r:id="rId3"/>
    <p:sldId id="272" r:id="rId4"/>
    <p:sldId id="273" r:id="rId5"/>
    <p:sldId id="3082" r:id="rId6"/>
    <p:sldId id="3085" r:id="rId7"/>
    <p:sldId id="2005" r:id="rId8"/>
    <p:sldId id="2006" r:id="rId9"/>
    <p:sldId id="2007" r:id="rId10"/>
    <p:sldId id="2008" r:id="rId11"/>
    <p:sldId id="2179" r:id="rId12"/>
    <p:sldId id="2180" r:id="rId13"/>
    <p:sldId id="2181" r:id="rId14"/>
    <p:sldId id="2182" r:id="rId15"/>
    <p:sldId id="2183" r:id="rId16"/>
    <p:sldId id="2184" r:id="rId17"/>
    <p:sldId id="2185" r:id="rId18"/>
    <p:sldId id="2186" r:id="rId19"/>
    <p:sldId id="1860" r:id="rId20"/>
    <p:sldId id="2052" r:id="rId21"/>
    <p:sldId id="2187" r:id="rId22"/>
    <p:sldId id="2188" r:id="rId23"/>
    <p:sldId id="298" r:id="rId24"/>
    <p:sldId id="2022" r:id="rId25"/>
    <p:sldId id="2023" r:id="rId26"/>
    <p:sldId id="2024" r:id="rId27"/>
    <p:sldId id="2025" r:id="rId28"/>
    <p:sldId id="2026" r:id="rId29"/>
    <p:sldId id="2027" r:id="rId30"/>
    <p:sldId id="2028" r:id="rId31"/>
    <p:sldId id="2029" r:id="rId32"/>
    <p:sldId id="2030" r:id="rId33"/>
    <p:sldId id="2031" r:id="rId34"/>
    <p:sldId id="2053" r:id="rId35"/>
    <p:sldId id="2973" r:id="rId36"/>
    <p:sldId id="257" r:id="rId37"/>
    <p:sldId id="258" r:id="rId38"/>
    <p:sldId id="259" r:id="rId39"/>
    <p:sldId id="260" r:id="rId40"/>
    <p:sldId id="261" r:id="rId41"/>
    <p:sldId id="308" r:id="rId42"/>
    <p:sldId id="2157" r:id="rId43"/>
    <p:sldId id="2158" r:id="rId44"/>
    <p:sldId id="2155" r:id="rId45"/>
    <p:sldId id="2156" r:id="rId46"/>
    <p:sldId id="2039" r:id="rId47"/>
    <p:sldId id="2040" r:id="rId48"/>
    <p:sldId id="2159" r:id="rId49"/>
    <p:sldId id="2160" r:id="rId50"/>
    <p:sldId id="2046" r:id="rId51"/>
    <p:sldId id="2047" r:id="rId52"/>
    <p:sldId id="2845" r:id="rId53"/>
    <p:sldId id="266" r:id="rId54"/>
    <p:sldId id="268" r:id="rId55"/>
    <p:sldId id="3086" r:id="rId56"/>
    <p:sldId id="270" r:id="rId57"/>
    <p:sldId id="271" r:id="rId58"/>
    <p:sldId id="3087" r:id="rId59"/>
    <p:sldId id="3088" r:id="rId60"/>
    <p:sldId id="3024" r:id="rId61"/>
    <p:sldId id="3025" r:id="rId62"/>
    <p:sldId id="3052" r:id="rId63"/>
    <p:sldId id="256" r:id="rId64"/>
    <p:sldId id="3089" r:id="rId65"/>
    <p:sldId id="2759" r:id="rId66"/>
    <p:sldId id="3039" r:id="rId67"/>
    <p:sldId id="275" r:id="rId68"/>
    <p:sldId id="274" r:id="rId69"/>
    <p:sldId id="276" r:id="rId70"/>
    <p:sldId id="3040" r:id="rId71"/>
    <p:sldId id="282" r:id="rId72"/>
    <p:sldId id="3021" r:id="rId73"/>
    <p:sldId id="3022" r:id="rId74"/>
    <p:sldId id="3023" r:id="rId75"/>
    <p:sldId id="3054" r:id="rId76"/>
    <p:sldId id="1188" r:id="rId77"/>
  </p:sldIdLst>
  <p:sldSz cx="9144000" cy="5143500" type="screen16x9"/>
  <p:notesSz cx="6858000" cy="9144000"/>
  <p:defaultTextStyle>
    <a:defPPr>
      <a:defRPr lang="en-US"/>
    </a:defPPr>
    <a:lvl1pPr algn="ctr" rtl="0" fontAlgn="base">
      <a:spcBef>
        <a:spcPct val="0"/>
      </a:spcBef>
      <a:spcAft>
        <a:spcPct val="0"/>
      </a:spcAft>
      <a:defRPr sz="6600" kern="1200">
        <a:solidFill>
          <a:schemeClr val="accent2"/>
        </a:solidFill>
        <a:latin typeface="Times New Roman" pitchFamily="18" charset="0"/>
        <a:ea typeface="+mn-ea"/>
        <a:cs typeface="Arial" charset="0"/>
      </a:defRPr>
    </a:lvl1pPr>
    <a:lvl2pPr marL="457200" algn="ctr" rtl="0" fontAlgn="base">
      <a:spcBef>
        <a:spcPct val="0"/>
      </a:spcBef>
      <a:spcAft>
        <a:spcPct val="0"/>
      </a:spcAft>
      <a:defRPr sz="6600" kern="1200">
        <a:solidFill>
          <a:schemeClr val="accent2"/>
        </a:solidFill>
        <a:latin typeface="Times New Roman" pitchFamily="18" charset="0"/>
        <a:ea typeface="+mn-ea"/>
        <a:cs typeface="Arial" charset="0"/>
      </a:defRPr>
    </a:lvl2pPr>
    <a:lvl3pPr marL="914400" algn="ctr" rtl="0" fontAlgn="base">
      <a:spcBef>
        <a:spcPct val="0"/>
      </a:spcBef>
      <a:spcAft>
        <a:spcPct val="0"/>
      </a:spcAft>
      <a:defRPr sz="6600" kern="1200">
        <a:solidFill>
          <a:schemeClr val="accent2"/>
        </a:solidFill>
        <a:latin typeface="Times New Roman" pitchFamily="18" charset="0"/>
        <a:ea typeface="+mn-ea"/>
        <a:cs typeface="Arial" charset="0"/>
      </a:defRPr>
    </a:lvl3pPr>
    <a:lvl4pPr marL="1371600" algn="ctr" rtl="0" fontAlgn="base">
      <a:spcBef>
        <a:spcPct val="0"/>
      </a:spcBef>
      <a:spcAft>
        <a:spcPct val="0"/>
      </a:spcAft>
      <a:defRPr sz="6600" kern="1200">
        <a:solidFill>
          <a:schemeClr val="accent2"/>
        </a:solidFill>
        <a:latin typeface="Times New Roman" pitchFamily="18" charset="0"/>
        <a:ea typeface="+mn-ea"/>
        <a:cs typeface="Arial" charset="0"/>
      </a:defRPr>
    </a:lvl4pPr>
    <a:lvl5pPr marL="1828800" algn="ctr" rtl="0" fontAlgn="base">
      <a:spcBef>
        <a:spcPct val="0"/>
      </a:spcBef>
      <a:spcAft>
        <a:spcPct val="0"/>
      </a:spcAft>
      <a:defRPr sz="6600" kern="1200">
        <a:solidFill>
          <a:schemeClr val="accent2"/>
        </a:solidFill>
        <a:latin typeface="Times New Roman" pitchFamily="18" charset="0"/>
        <a:ea typeface="+mn-ea"/>
        <a:cs typeface="Arial" charset="0"/>
      </a:defRPr>
    </a:lvl5pPr>
    <a:lvl6pPr marL="2286000" algn="l" defTabSz="914400" rtl="0" eaLnBrk="1" latinLnBrk="0" hangingPunct="1">
      <a:defRPr sz="6600" kern="1200">
        <a:solidFill>
          <a:schemeClr val="accent2"/>
        </a:solidFill>
        <a:latin typeface="Times New Roman" pitchFamily="18" charset="0"/>
        <a:ea typeface="+mn-ea"/>
        <a:cs typeface="Arial" charset="0"/>
      </a:defRPr>
    </a:lvl6pPr>
    <a:lvl7pPr marL="2743200" algn="l" defTabSz="914400" rtl="0" eaLnBrk="1" latinLnBrk="0" hangingPunct="1">
      <a:defRPr sz="6600" kern="1200">
        <a:solidFill>
          <a:schemeClr val="accent2"/>
        </a:solidFill>
        <a:latin typeface="Times New Roman" pitchFamily="18" charset="0"/>
        <a:ea typeface="+mn-ea"/>
        <a:cs typeface="Arial" charset="0"/>
      </a:defRPr>
    </a:lvl7pPr>
    <a:lvl8pPr marL="3200400" algn="l" defTabSz="914400" rtl="0" eaLnBrk="1" latinLnBrk="0" hangingPunct="1">
      <a:defRPr sz="6600" kern="1200">
        <a:solidFill>
          <a:schemeClr val="accent2"/>
        </a:solidFill>
        <a:latin typeface="Times New Roman" pitchFamily="18" charset="0"/>
        <a:ea typeface="+mn-ea"/>
        <a:cs typeface="Arial" charset="0"/>
      </a:defRPr>
    </a:lvl8pPr>
    <a:lvl9pPr marL="3657600" algn="l" defTabSz="914400" rtl="0" eaLnBrk="1" latinLnBrk="0" hangingPunct="1">
      <a:defRPr sz="6600" kern="1200">
        <a:solidFill>
          <a:schemeClr val="accent2"/>
        </a:solidFill>
        <a:latin typeface="Times New Roman" pitchFamily="18"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guide id="3" orient="horz" pos="162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00"/>
    <a:srgbClr val="CCEC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AE8DD1A-6505-45BB-8181-93D30DAFEA1C}" v="34" dt="2025-06-27T04:18:49.19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995" autoAdjust="0"/>
    <p:restoredTop sz="94660"/>
  </p:normalViewPr>
  <p:slideViewPr>
    <p:cSldViewPr>
      <p:cViewPr varScale="1">
        <p:scale>
          <a:sx n="79" d="100"/>
          <a:sy n="79" d="100"/>
        </p:scale>
        <p:origin x="600" y="294"/>
      </p:cViewPr>
      <p:guideLst>
        <p:guide orient="horz" pos="2160"/>
        <p:guide pos="2880"/>
        <p:guide orient="horz" pos="162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microsoft.com/office/2015/10/relationships/revisionInfo" Target="revisionInfo.xml"/><Relationship Id="rId16" Type="http://schemas.openxmlformats.org/officeDocument/2006/relationships/slide" Target="slides/slide15.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presProps" Target="presProps.xml"/><Relationship Id="rId5" Type="http://schemas.openxmlformats.org/officeDocument/2006/relationships/slide" Target="slides/slide4.xml"/><Relationship Id="rId61" Type="http://schemas.openxmlformats.org/officeDocument/2006/relationships/slide" Target="slides/slide60.xml"/><Relationship Id="rId82" Type="http://schemas.openxmlformats.org/officeDocument/2006/relationships/tableStyles" Target="tableStyles.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viewProps" Target="viewProp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notesMaster" Target="notesMasters/notesMaster1.xml"/><Relationship Id="rId8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Phil Le" userId="d56789386392244e" providerId="LiveId" clId="{167D8EA5-E7CF-4BFD-A590-F1E7D2AD3B5C}"/>
    <pc:docChg chg="undo custSel addSld delSld modSld">
      <pc:chgData name="Phil Le" userId="d56789386392244e" providerId="LiveId" clId="{167D8EA5-E7CF-4BFD-A590-F1E7D2AD3B5C}" dt="2025-06-08T07:08:50.958" v="317" actId="47"/>
      <pc:docMkLst>
        <pc:docMk/>
      </pc:docMkLst>
      <pc:sldChg chg="add">
        <pc:chgData name="Phil Le" userId="d56789386392244e" providerId="LiveId" clId="{167D8EA5-E7CF-4BFD-A590-F1E7D2AD3B5C}" dt="2025-06-07T20:28:54.009" v="177"/>
        <pc:sldMkLst>
          <pc:docMk/>
          <pc:sldMk cId="0" sldId="256"/>
        </pc:sldMkLst>
      </pc:sldChg>
      <pc:sldChg chg="add">
        <pc:chgData name="Phil Le" userId="d56789386392244e" providerId="LiveId" clId="{167D8EA5-E7CF-4BFD-A590-F1E7D2AD3B5C}" dt="2025-06-07T20:28:54.009" v="177"/>
        <pc:sldMkLst>
          <pc:docMk/>
          <pc:sldMk cId="0" sldId="257"/>
        </pc:sldMkLst>
      </pc:sldChg>
      <pc:sldChg chg="add">
        <pc:chgData name="Phil Le" userId="d56789386392244e" providerId="LiveId" clId="{167D8EA5-E7CF-4BFD-A590-F1E7D2AD3B5C}" dt="2025-06-07T20:28:54.009" v="177"/>
        <pc:sldMkLst>
          <pc:docMk/>
          <pc:sldMk cId="0" sldId="258"/>
        </pc:sldMkLst>
      </pc:sldChg>
      <pc:sldChg chg="del">
        <pc:chgData name="Phil Le" userId="d56789386392244e" providerId="LiveId" clId="{167D8EA5-E7CF-4BFD-A590-F1E7D2AD3B5C}" dt="2025-06-08T06:28:03.870" v="188" actId="47"/>
        <pc:sldMkLst>
          <pc:docMk/>
          <pc:sldMk cId="1135375572" sldId="262"/>
        </pc:sldMkLst>
      </pc:sldChg>
      <pc:sldChg chg="del">
        <pc:chgData name="Phil Le" userId="d56789386392244e" providerId="LiveId" clId="{167D8EA5-E7CF-4BFD-A590-F1E7D2AD3B5C}" dt="2025-06-08T06:28:59.880" v="215" actId="47"/>
        <pc:sldMkLst>
          <pc:docMk/>
          <pc:sldMk cId="0" sldId="268"/>
        </pc:sldMkLst>
      </pc:sldChg>
      <pc:sldChg chg="del">
        <pc:chgData name="Phil Le" userId="d56789386392244e" providerId="LiveId" clId="{167D8EA5-E7CF-4BFD-A590-F1E7D2AD3B5C}" dt="2025-06-08T06:29:00.894" v="217" actId="47"/>
        <pc:sldMkLst>
          <pc:docMk/>
          <pc:sldMk cId="1204001143" sldId="269"/>
        </pc:sldMkLst>
      </pc:sldChg>
      <pc:sldChg chg="add">
        <pc:chgData name="Phil Le" userId="d56789386392244e" providerId="LiveId" clId="{167D8EA5-E7CF-4BFD-A590-F1E7D2AD3B5C}" dt="2025-06-08T06:29:31.844" v="221"/>
        <pc:sldMkLst>
          <pc:docMk/>
          <pc:sldMk cId="0" sldId="270"/>
        </pc:sldMkLst>
      </pc:sldChg>
      <pc:sldChg chg="del">
        <pc:chgData name="Phil Le" userId="d56789386392244e" providerId="LiveId" clId="{167D8EA5-E7CF-4BFD-A590-F1E7D2AD3B5C}" dt="2025-06-07T20:24:55.179" v="149" actId="47"/>
        <pc:sldMkLst>
          <pc:docMk/>
          <pc:sldMk cId="3246184588" sldId="271"/>
        </pc:sldMkLst>
      </pc:sldChg>
      <pc:sldChg chg="add">
        <pc:chgData name="Phil Le" userId="d56789386392244e" providerId="LiveId" clId="{167D8EA5-E7CF-4BFD-A590-F1E7D2AD3B5C}" dt="2025-06-08T06:29:31.844" v="221"/>
        <pc:sldMkLst>
          <pc:docMk/>
          <pc:sldMk cId="3411976863" sldId="271"/>
        </pc:sldMkLst>
      </pc:sldChg>
      <pc:sldChg chg="del">
        <pc:chgData name="Phil Le" userId="d56789386392244e" providerId="LiveId" clId="{167D8EA5-E7CF-4BFD-A590-F1E7D2AD3B5C}" dt="2025-06-07T20:24:55.780" v="150" actId="47"/>
        <pc:sldMkLst>
          <pc:docMk/>
          <pc:sldMk cId="327446193" sldId="272"/>
        </pc:sldMkLst>
      </pc:sldChg>
      <pc:sldChg chg="add">
        <pc:chgData name="Phil Le" userId="d56789386392244e" providerId="LiveId" clId="{167D8EA5-E7CF-4BFD-A590-F1E7D2AD3B5C}" dt="2025-06-08T06:29:31.844" v="221"/>
        <pc:sldMkLst>
          <pc:docMk/>
          <pc:sldMk cId="1443268480" sldId="272"/>
        </pc:sldMkLst>
      </pc:sldChg>
      <pc:sldChg chg="add">
        <pc:chgData name="Phil Le" userId="d56789386392244e" providerId="LiveId" clId="{167D8EA5-E7CF-4BFD-A590-F1E7D2AD3B5C}" dt="2025-06-08T06:29:31.844" v="221"/>
        <pc:sldMkLst>
          <pc:docMk/>
          <pc:sldMk cId="10574227" sldId="273"/>
        </pc:sldMkLst>
      </pc:sldChg>
      <pc:sldChg chg="del">
        <pc:chgData name="Phil Le" userId="d56789386392244e" providerId="LiveId" clId="{167D8EA5-E7CF-4BFD-A590-F1E7D2AD3B5C}" dt="2025-06-08T06:29:02.470" v="219" actId="47"/>
        <pc:sldMkLst>
          <pc:docMk/>
          <pc:sldMk cId="2057055147" sldId="273"/>
        </pc:sldMkLst>
      </pc:sldChg>
      <pc:sldChg chg="modSp mod">
        <pc:chgData name="Phil Le" userId="d56789386392244e" providerId="LiveId" clId="{167D8EA5-E7CF-4BFD-A590-F1E7D2AD3B5C}" dt="2025-06-07T20:24:50.948" v="147" actId="6549"/>
        <pc:sldMkLst>
          <pc:docMk/>
          <pc:sldMk cId="0" sldId="1608"/>
        </pc:sldMkLst>
        <pc:spChg chg="mod">
          <ac:chgData name="Phil Le" userId="d56789386392244e" providerId="LiveId" clId="{167D8EA5-E7CF-4BFD-A590-F1E7D2AD3B5C}" dt="2025-06-07T20:24:50.948" v="147" actId="6549"/>
          <ac:spMkLst>
            <pc:docMk/>
            <pc:sldMk cId="0" sldId="1608"/>
            <ac:spMk id="2050" creationId="{00000000-0000-0000-0000-000000000000}"/>
          </ac:spMkLst>
        </pc:spChg>
      </pc:sldChg>
      <pc:sldChg chg="add">
        <pc:chgData name="Phil Le" userId="d56789386392244e" providerId="LiveId" clId="{167D8EA5-E7CF-4BFD-A590-F1E7D2AD3B5C}" dt="2025-06-08T06:28:28.320" v="189"/>
        <pc:sldMkLst>
          <pc:docMk/>
          <pc:sldMk cId="4088789788" sldId="2631"/>
        </pc:sldMkLst>
      </pc:sldChg>
      <pc:sldChg chg="add">
        <pc:chgData name="Phil Le" userId="d56789386392244e" providerId="LiveId" clId="{167D8EA5-E7CF-4BFD-A590-F1E7D2AD3B5C}" dt="2025-06-08T06:28:28.320" v="189"/>
        <pc:sldMkLst>
          <pc:docMk/>
          <pc:sldMk cId="1630568736" sldId="2632"/>
        </pc:sldMkLst>
      </pc:sldChg>
      <pc:sldChg chg="add">
        <pc:chgData name="Phil Le" userId="d56789386392244e" providerId="LiveId" clId="{167D8EA5-E7CF-4BFD-A590-F1E7D2AD3B5C}" dt="2025-06-08T06:28:28.320" v="189"/>
        <pc:sldMkLst>
          <pc:docMk/>
          <pc:sldMk cId="1370764696" sldId="2633"/>
        </pc:sldMkLst>
      </pc:sldChg>
      <pc:sldChg chg="add">
        <pc:chgData name="Phil Le" userId="d56789386392244e" providerId="LiveId" clId="{167D8EA5-E7CF-4BFD-A590-F1E7D2AD3B5C}" dt="2025-06-08T06:28:28.320" v="189"/>
        <pc:sldMkLst>
          <pc:docMk/>
          <pc:sldMk cId="1885648538" sldId="2634"/>
        </pc:sldMkLst>
      </pc:sldChg>
      <pc:sldChg chg="add">
        <pc:chgData name="Phil Le" userId="d56789386392244e" providerId="LiveId" clId="{167D8EA5-E7CF-4BFD-A590-F1E7D2AD3B5C}" dt="2025-06-07T20:25:02.262" v="152"/>
        <pc:sldMkLst>
          <pc:docMk/>
          <pc:sldMk cId="183760004" sldId="2636"/>
        </pc:sldMkLst>
      </pc:sldChg>
      <pc:sldChg chg="add">
        <pc:chgData name="Phil Le" userId="d56789386392244e" providerId="LiveId" clId="{167D8EA5-E7CF-4BFD-A590-F1E7D2AD3B5C}" dt="2025-06-07T20:25:02.262" v="152"/>
        <pc:sldMkLst>
          <pc:docMk/>
          <pc:sldMk cId="721347568" sldId="2637"/>
        </pc:sldMkLst>
      </pc:sldChg>
      <pc:sldChg chg="add">
        <pc:chgData name="Phil Le" userId="d56789386392244e" providerId="LiveId" clId="{167D8EA5-E7CF-4BFD-A590-F1E7D2AD3B5C}" dt="2025-06-07T20:25:02.262" v="152"/>
        <pc:sldMkLst>
          <pc:docMk/>
          <pc:sldMk cId="1962789198" sldId="2638"/>
        </pc:sldMkLst>
      </pc:sldChg>
      <pc:sldChg chg="modSp mod">
        <pc:chgData name="Phil Le" userId="d56789386392244e" providerId="LiveId" clId="{167D8EA5-E7CF-4BFD-A590-F1E7D2AD3B5C}" dt="2025-06-08T06:28:55.141" v="213" actId="20577"/>
        <pc:sldMkLst>
          <pc:docMk/>
          <pc:sldMk cId="279789595" sldId="2845"/>
        </pc:sldMkLst>
        <pc:spChg chg="mod">
          <ac:chgData name="Phil Le" userId="d56789386392244e" providerId="LiveId" clId="{167D8EA5-E7CF-4BFD-A590-F1E7D2AD3B5C}" dt="2025-06-08T06:28:55.141" v="213" actId="20577"/>
          <ac:spMkLst>
            <pc:docMk/>
            <pc:sldMk cId="279789595" sldId="2845"/>
            <ac:spMk id="98306" creationId="{00000000-0000-0000-0000-000000000000}"/>
          </ac:spMkLst>
        </pc:spChg>
      </pc:sldChg>
      <pc:sldChg chg="mod modShow">
        <pc:chgData name="Phil Le" userId="d56789386392244e" providerId="LiveId" clId="{167D8EA5-E7CF-4BFD-A590-F1E7D2AD3B5C}" dt="2025-06-07T20:25:17.415" v="153" actId="729"/>
        <pc:sldMkLst>
          <pc:docMk/>
          <pc:sldMk cId="2808991929" sldId="2944"/>
        </pc:sldMkLst>
      </pc:sldChg>
      <pc:sldChg chg="mod modShow">
        <pc:chgData name="Phil Le" userId="d56789386392244e" providerId="LiveId" clId="{167D8EA5-E7CF-4BFD-A590-F1E7D2AD3B5C}" dt="2025-06-07T20:25:17.415" v="153" actId="729"/>
        <pc:sldMkLst>
          <pc:docMk/>
          <pc:sldMk cId="192516513" sldId="2945"/>
        </pc:sldMkLst>
      </pc:sldChg>
      <pc:sldChg chg="mod modShow">
        <pc:chgData name="Phil Le" userId="d56789386392244e" providerId="LiveId" clId="{167D8EA5-E7CF-4BFD-A590-F1E7D2AD3B5C}" dt="2025-06-07T20:25:17.415" v="153" actId="729"/>
        <pc:sldMkLst>
          <pc:docMk/>
          <pc:sldMk cId="3769401389" sldId="2946"/>
        </pc:sldMkLst>
      </pc:sldChg>
      <pc:sldChg chg="mod modShow">
        <pc:chgData name="Phil Le" userId="d56789386392244e" providerId="LiveId" clId="{167D8EA5-E7CF-4BFD-A590-F1E7D2AD3B5C}" dt="2025-06-07T20:25:17.415" v="153" actId="729"/>
        <pc:sldMkLst>
          <pc:docMk/>
          <pc:sldMk cId="1149535820" sldId="2947"/>
        </pc:sldMkLst>
      </pc:sldChg>
      <pc:sldChg chg="mod modShow">
        <pc:chgData name="Phil Le" userId="d56789386392244e" providerId="LiveId" clId="{167D8EA5-E7CF-4BFD-A590-F1E7D2AD3B5C}" dt="2025-06-07T20:25:17.415" v="153" actId="729"/>
        <pc:sldMkLst>
          <pc:docMk/>
          <pc:sldMk cId="1635672107" sldId="2948"/>
        </pc:sldMkLst>
      </pc:sldChg>
      <pc:sldChg chg="mod modShow">
        <pc:chgData name="Phil Le" userId="d56789386392244e" providerId="LiveId" clId="{167D8EA5-E7CF-4BFD-A590-F1E7D2AD3B5C}" dt="2025-06-07T20:25:17.415" v="153" actId="729"/>
        <pc:sldMkLst>
          <pc:docMk/>
          <pc:sldMk cId="3313372868" sldId="2949"/>
        </pc:sldMkLst>
      </pc:sldChg>
      <pc:sldChg chg="mod modShow">
        <pc:chgData name="Phil Le" userId="d56789386392244e" providerId="LiveId" clId="{167D8EA5-E7CF-4BFD-A590-F1E7D2AD3B5C}" dt="2025-06-07T20:25:17.415" v="153" actId="729"/>
        <pc:sldMkLst>
          <pc:docMk/>
          <pc:sldMk cId="737512431" sldId="2950"/>
        </pc:sldMkLst>
      </pc:sldChg>
      <pc:sldChg chg="modSp mod">
        <pc:chgData name="Phil Le" userId="d56789386392244e" providerId="LiveId" clId="{167D8EA5-E7CF-4BFD-A590-F1E7D2AD3B5C}" dt="2025-06-08T06:27:53.185" v="182" actId="113"/>
        <pc:sldMkLst>
          <pc:docMk/>
          <pc:sldMk cId="2680786838" sldId="2973"/>
        </pc:sldMkLst>
        <pc:spChg chg="mod">
          <ac:chgData name="Phil Le" userId="d56789386392244e" providerId="LiveId" clId="{167D8EA5-E7CF-4BFD-A590-F1E7D2AD3B5C}" dt="2025-06-08T06:27:53.185" v="182" actId="113"/>
          <ac:spMkLst>
            <pc:docMk/>
            <pc:sldMk cId="2680786838" sldId="2973"/>
            <ac:spMk id="83970" creationId="{00000000-0000-0000-0000-000000000000}"/>
          </ac:spMkLst>
        </pc:spChg>
      </pc:sldChg>
      <pc:sldChg chg="modSp mod">
        <pc:chgData name="Phil Le" userId="d56789386392244e" providerId="LiveId" clId="{167D8EA5-E7CF-4BFD-A590-F1E7D2AD3B5C}" dt="2025-06-08T06:43:52.352" v="244" actId="2711"/>
        <pc:sldMkLst>
          <pc:docMk/>
          <pc:sldMk cId="3908541700" sldId="3025"/>
        </pc:sldMkLst>
        <pc:spChg chg="mod">
          <ac:chgData name="Phil Le" userId="d56789386392244e" providerId="LiveId" clId="{167D8EA5-E7CF-4BFD-A590-F1E7D2AD3B5C}" dt="2025-06-08T06:43:52.352" v="244" actId="2711"/>
          <ac:spMkLst>
            <pc:docMk/>
            <pc:sldMk cId="3908541700" sldId="3025"/>
            <ac:spMk id="6146" creationId="{D8AE08B6-9E32-C0C9-641B-FCF3C09D236E}"/>
          </ac:spMkLst>
        </pc:spChg>
      </pc:sldChg>
      <pc:sldChg chg="modSp mod">
        <pc:chgData name="Phil Le" userId="d56789386392244e" providerId="LiveId" clId="{167D8EA5-E7CF-4BFD-A590-F1E7D2AD3B5C}" dt="2025-06-08T06:45:50.742" v="254" actId="14100"/>
        <pc:sldMkLst>
          <pc:docMk/>
          <pc:sldMk cId="2037859344" sldId="3026"/>
        </pc:sldMkLst>
      </pc:sldChg>
      <pc:sldChg chg="modSp mod">
        <pc:chgData name="Phil Le" userId="d56789386392244e" providerId="LiveId" clId="{167D8EA5-E7CF-4BFD-A590-F1E7D2AD3B5C}" dt="2025-06-08T06:52:20.568" v="290" actId="1076"/>
        <pc:sldMkLst>
          <pc:docMk/>
          <pc:sldMk cId="322717623" sldId="3027"/>
        </pc:sldMkLst>
      </pc:sldChg>
      <pc:sldChg chg="del">
        <pc:chgData name="Phil Le" userId="d56789386392244e" providerId="LiveId" clId="{167D8EA5-E7CF-4BFD-A590-F1E7D2AD3B5C}" dt="2025-06-08T06:28:00.720" v="183" actId="47"/>
        <pc:sldMkLst>
          <pc:docMk/>
          <pc:sldMk cId="0" sldId="3043"/>
        </pc:sldMkLst>
      </pc:sldChg>
      <pc:sldChg chg="del">
        <pc:chgData name="Phil Le" userId="d56789386392244e" providerId="LiveId" clId="{167D8EA5-E7CF-4BFD-A590-F1E7D2AD3B5C}" dt="2025-06-08T06:28:01.229" v="184" actId="47"/>
        <pc:sldMkLst>
          <pc:docMk/>
          <pc:sldMk cId="1130925472" sldId="3044"/>
        </pc:sldMkLst>
      </pc:sldChg>
      <pc:sldChg chg="del">
        <pc:chgData name="Phil Le" userId="d56789386392244e" providerId="LiveId" clId="{167D8EA5-E7CF-4BFD-A590-F1E7D2AD3B5C}" dt="2025-06-08T06:28:01.747" v="185" actId="47"/>
        <pc:sldMkLst>
          <pc:docMk/>
          <pc:sldMk cId="3125106334" sldId="3045"/>
        </pc:sldMkLst>
      </pc:sldChg>
      <pc:sldChg chg="del">
        <pc:chgData name="Phil Le" userId="d56789386392244e" providerId="LiveId" clId="{167D8EA5-E7CF-4BFD-A590-F1E7D2AD3B5C}" dt="2025-06-08T06:28:02.375" v="186" actId="47"/>
        <pc:sldMkLst>
          <pc:docMk/>
          <pc:sldMk cId="3826868665" sldId="3046"/>
        </pc:sldMkLst>
      </pc:sldChg>
      <pc:sldChg chg="del">
        <pc:chgData name="Phil Le" userId="d56789386392244e" providerId="LiveId" clId="{167D8EA5-E7CF-4BFD-A590-F1E7D2AD3B5C}" dt="2025-06-08T06:28:02.980" v="187" actId="47"/>
        <pc:sldMkLst>
          <pc:docMk/>
          <pc:sldMk cId="1351727880" sldId="3047"/>
        </pc:sldMkLst>
      </pc:sldChg>
      <pc:sldChg chg="del">
        <pc:chgData name="Phil Le" userId="d56789386392244e" providerId="LiveId" clId="{167D8EA5-E7CF-4BFD-A590-F1E7D2AD3B5C}" dt="2025-06-07T20:24:54.609" v="148" actId="47"/>
        <pc:sldMkLst>
          <pc:docMk/>
          <pc:sldMk cId="0" sldId="3055"/>
        </pc:sldMkLst>
      </pc:sldChg>
      <pc:sldChg chg="del">
        <pc:chgData name="Phil Le" userId="d56789386392244e" providerId="LiveId" clId="{167D8EA5-E7CF-4BFD-A590-F1E7D2AD3B5C}" dt="2025-06-07T20:24:57.291" v="151" actId="47"/>
        <pc:sldMkLst>
          <pc:docMk/>
          <pc:sldMk cId="2187899827" sldId="3056"/>
        </pc:sldMkLst>
      </pc:sldChg>
      <pc:sldChg chg="del">
        <pc:chgData name="Phil Le" userId="d56789386392244e" providerId="LiveId" clId="{167D8EA5-E7CF-4BFD-A590-F1E7D2AD3B5C}" dt="2025-06-08T06:28:59.318" v="214" actId="47"/>
        <pc:sldMkLst>
          <pc:docMk/>
          <pc:sldMk cId="2537964291" sldId="3057"/>
        </pc:sldMkLst>
      </pc:sldChg>
      <pc:sldChg chg="del">
        <pc:chgData name="Phil Le" userId="d56789386392244e" providerId="LiveId" clId="{167D8EA5-E7CF-4BFD-A590-F1E7D2AD3B5C}" dt="2025-06-08T06:29:00.415" v="216" actId="47"/>
        <pc:sldMkLst>
          <pc:docMk/>
          <pc:sldMk cId="3375382199" sldId="3058"/>
        </pc:sldMkLst>
      </pc:sldChg>
      <pc:sldChg chg="del">
        <pc:chgData name="Phil Le" userId="d56789386392244e" providerId="LiveId" clId="{167D8EA5-E7CF-4BFD-A590-F1E7D2AD3B5C}" dt="2025-06-08T06:29:01.809" v="218" actId="47"/>
        <pc:sldMkLst>
          <pc:docMk/>
          <pc:sldMk cId="1499626608" sldId="3059"/>
        </pc:sldMkLst>
      </pc:sldChg>
      <pc:sldChg chg="del">
        <pc:chgData name="Phil Le" userId="d56789386392244e" providerId="LiveId" clId="{167D8EA5-E7CF-4BFD-A590-F1E7D2AD3B5C}" dt="2025-06-08T06:29:03.444" v="220" actId="47"/>
        <pc:sldMkLst>
          <pc:docMk/>
          <pc:sldMk cId="2183616916" sldId="3060"/>
        </pc:sldMkLst>
      </pc:sldChg>
      <pc:sldChg chg="modSp mod">
        <pc:chgData name="Phil Le" userId="d56789386392244e" providerId="LiveId" clId="{167D8EA5-E7CF-4BFD-A590-F1E7D2AD3B5C}" dt="2025-06-08T06:48:42.992" v="269" actId="6549"/>
        <pc:sldMkLst>
          <pc:docMk/>
          <pc:sldMk cId="1774438111" sldId="3063"/>
        </pc:sldMkLst>
      </pc:sldChg>
      <pc:sldChg chg="modSp add mod">
        <pc:chgData name="Phil Le" userId="d56789386392244e" providerId="LiveId" clId="{167D8EA5-E7CF-4BFD-A590-F1E7D2AD3B5C}" dt="2025-06-07T20:25:52.946" v="176" actId="20577"/>
        <pc:sldMkLst>
          <pc:docMk/>
          <pc:sldMk cId="90105571" sldId="3064"/>
        </pc:sldMkLst>
      </pc:sldChg>
      <pc:sldChg chg="add">
        <pc:chgData name="Phil Le" userId="d56789386392244e" providerId="LiveId" clId="{167D8EA5-E7CF-4BFD-A590-F1E7D2AD3B5C}" dt="2025-06-08T06:29:31.844" v="221"/>
        <pc:sldMkLst>
          <pc:docMk/>
          <pc:sldMk cId="1768110518" sldId="3065"/>
        </pc:sldMkLst>
      </pc:sldChg>
      <pc:sldChg chg="add">
        <pc:chgData name="Phil Le" userId="d56789386392244e" providerId="LiveId" clId="{167D8EA5-E7CF-4BFD-A590-F1E7D2AD3B5C}" dt="2025-06-08T06:29:31.844" v="221"/>
        <pc:sldMkLst>
          <pc:docMk/>
          <pc:sldMk cId="2367065064" sldId="3066"/>
        </pc:sldMkLst>
      </pc:sldChg>
      <pc:sldChg chg="add del">
        <pc:chgData name="Phil Le" userId="d56789386392244e" providerId="LiveId" clId="{167D8EA5-E7CF-4BFD-A590-F1E7D2AD3B5C}" dt="2025-06-08T06:53:58.733" v="292" actId="47"/>
        <pc:sldMkLst>
          <pc:docMk/>
          <pc:sldMk cId="780506319" sldId="3067"/>
        </pc:sldMkLst>
      </pc:sldChg>
      <pc:sldChg chg="modSp add del mod">
        <pc:chgData name="Phil Le" userId="d56789386392244e" providerId="LiveId" clId="{167D8EA5-E7CF-4BFD-A590-F1E7D2AD3B5C}" dt="2025-06-08T06:52:52.493" v="291" actId="47"/>
        <pc:sldMkLst>
          <pc:docMk/>
          <pc:sldMk cId="880228774" sldId="3068"/>
        </pc:sldMkLst>
      </pc:sldChg>
      <pc:sldChg chg="modSp add mod">
        <pc:chgData name="Phil Le" userId="d56789386392244e" providerId="LiveId" clId="{167D8EA5-E7CF-4BFD-A590-F1E7D2AD3B5C}" dt="2025-06-08T06:50:26.624" v="281" actId="113"/>
        <pc:sldMkLst>
          <pc:docMk/>
          <pc:sldMk cId="741339772" sldId="3069"/>
        </pc:sldMkLst>
      </pc:sldChg>
      <pc:sldChg chg="modSp add mod">
        <pc:chgData name="Phil Le" userId="d56789386392244e" providerId="LiveId" clId="{167D8EA5-E7CF-4BFD-A590-F1E7D2AD3B5C}" dt="2025-06-08T06:56:26.155" v="305" actId="6549"/>
        <pc:sldMkLst>
          <pc:docMk/>
          <pc:sldMk cId="2317658542" sldId="3070"/>
        </pc:sldMkLst>
      </pc:sldChg>
      <pc:sldChg chg="modSp add del mod">
        <pc:chgData name="Phil Le" userId="d56789386392244e" providerId="LiveId" clId="{167D8EA5-E7CF-4BFD-A590-F1E7D2AD3B5C}" dt="2025-06-08T07:08:50.958" v="317" actId="47"/>
        <pc:sldMkLst>
          <pc:docMk/>
          <pc:sldMk cId="2254427947" sldId="3071"/>
        </pc:sldMkLst>
      </pc:sldChg>
      <pc:sldChg chg="modSp add mod">
        <pc:chgData name="Phil Le" userId="d56789386392244e" providerId="LiveId" clId="{167D8EA5-E7CF-4BFD-A590-F1E7D2AD3B5C}" dt="2025-06-08T07:08:25.647" v="316" actId="113"/>
        <pc:sldMkLst>
          <pc:docMk/>
          <pc:sldMk cId="3012714478" sldId="3072"/>
        </pc:sldMkLst>
      </pc:sldChg>
    </pc:docChg>
  </pc:docChgLst>
  <pc:docChgLst>
    <pc:chgData name="Phil Le" userId="d56789386392244e" providerId="LiveId" clId="{CC4C5D95-9190-49E2-985A-C19693CAFF60}"/>
    <pc:docChg chg="addSld delSld modSld">
      <pc:chgData name="Phil Le" userId="d56789386392244e" providerId="LiveId" clId="{CC4C5D95-9190-49E2-985A-C19693CAFF60}" dt="2025-06-22T14:29:55.746" v="412" actId="2711"/>
      <pc:docMkLst>
        <pc:docMk/>
      </pc:docMkLst>
      <pc:sldChg chg="del">
        <pc:chgData name="Phil Le" userId="d56789386392244e" providerId="LiveId" clId="{CC4C5D95-9190-49E2-985A-C19693CAFF60}" dt="2025-06-21T22:15:47.680" v="220" actId="47"/>
        <pc:sldMkLst>
          <pc:docMk/>
          <pc:sldMk cId="0" sldId="256"/>
        </pc:sldMkLst>
      </pc:sldChg>
      <pc:sldChg chg="del">
        <pc:chgData name="Phil Le" userId="d56789386392244e" providerId="LiveId" clId="{CC4C5D95-9190-49E2-985A-C19693CAFF60}" dt="2025-06-21T22:15:48.319" v="221" actId="47"/>
        <pc:sldMkLst>
          <pc:docMk/>
          <pc:sldMk cId="0" sldId="257"/>
        </pc:sldMkLst>
      </pc:sldChg>
      <pc:sldChg chg="modSp add del mod">
        <pc:chgData name="Phil Le" userId="d56789386392244e" providerId="LiveId" clId="{CC4C5D95-9190-49E2-985A-C19693CAFF60}" dt="2025-06-21T22:19:16.168" v="343" actId="120"/>
        <pc:sldMkLst>
          <pc:docMk/>
          <pc:sldMk cId="0" sldId="258"/>
        </pc:sldMkLst>
      </pc:sldChg>
      <pc:sldChg chg="modSp add mod">
        <pc:chgData name="Phil Le" userId="d56789386392244e" providerId="LiveId" clId="{CC4C5D95-9190-49E2-985A-C19693CAFF60}" dt="2025-06-21T22:19:19.232" v="344" actId="120"/>
        <pc:sldMkLst>
          <pc:docMk/>
          <pc:sldMk cId="0" sldId="259"/>
        </pc:sldMkLst>
      </pc:sldChg>
      <pc:sldChg chg="modSp add mod">
        <pc:chgData name="Phil Le" userId="d56789386392244e" providerId="LiveId" clId="{CC4C5D95-9190-49E2-985A-C19693CAFF60}" dt="2025-06-21T22:19:23.027" v="345" actId="120"/>
        <pc:sldMkLst>
          <pc:docMk/>
          <pc:sldMk cId="0" sldId="260"/>
        </pc:sldMkLst>
      </pc:sldChg>
      <pc:sldChg chg="modSp add mod">
        <pc:chgData name="Phil Le" userId="d56789386392244e" providerId="LiveId" clId="{CC4C5D95-9190-49E2-985A-C19693CAFF60}" dt="2025-06-21T22:19:30.449" v="346" actId="120"/>
        <pc:sldMkLst>
          <pc:docMk/>
          <pc:sldMk cId="0" sldId="261"/>
        </pc:sldMkLst>
      </pc:sldChg>
      <pc:sldChg chg="modSp add">
        <pc:chgData name="Phil Le" userId="d56789386392244e" providerId="LiveId" clId="{CC4C5D95-9190-49E2-985A-C19693CAFF60}" dt="2025-06-21T22:11:17.742" v="150" actId="14100"/>
        <pc:sldMkLst>
          <pc:docMk/>
          <pc:sldMk cId="0" sldId="262"/>
        </pc:sldMkLst>
      </pc:sldChg>
      <pc:sldChg chg="modSp add mod">
        <pc:chgData name="Phil Le" userId="d56789386392244e" providerId="LiveId" clId="{CC4C5D95-9190-49E2-985A-C19693CAFF60}" dt="2025-06-21T22:19:45.957" v="348" actId="120"/>
        <pc:sldMkLst>
          <pc:docMk/>
          <pc:sldMk cId="0" sldId="263"/>
        </pc:sldMkLst>
      </pc:sldChg>
      <pc:sldChg chg="modSp add mod">
        <pc:chgData name="Phil Le" userId="d56789386392244e" providerId="LiveId" clId="{CC4C5D95-9190-49E2-985A-C19693CAFF60}" dt="2025-06-21T22:19:49.843" v="349" actId="120"/>
        <pc:sldMkLst>
          <pc:docMk/>
          <pc:sldMk cId="0" sldId="264"/>
        </pc:sldMkLst>
      </pc:sldChg>
      <pc:sldChg chg="add">
        <pc:chgData name="Phil Le" userId="d56789386392244e" providerId="LiveId" clId="{CC4C5D95-9190-49E2-985A-C19693CAFF60}" dt="2025-06-21T22:19:07.097" v="342"/>
        <pc:sldMkLst>
          <pc:docMk/>
          <pc:sldMk cId="0" sldId="265"/>
        </pc:sldMkLst>
      </pc:sldChg>
      <pc:sldChg chg="add">
        <pc:chgData name="Phil Le" userId="d56789386392244e" providerId="LiveId" clId="{CC4C5D95-9190-49E2-985A-C19693CAFF60}" dt="2025-06-21T22:19:07.097" v="342"/>
        <pc:sldMkLst>
          <pc:docMk/>
          <pc:sldMk cId="0" sldId="266"/>
        </pc:sldMkLst>
      </pc:sldChg>
      <pc:sldChg chg="add">
        <pc:chgData name="Phil Le" userId="d56789386392244e" providerId="LiveId" clId="{CC4C5D95-9190-49E2-985A-C19693CAFF60}" dt="2025-06-21T22:14:08.157" v="195"/>
        <pc:sldMkLst>
          <pc:docMk/>
          <pc:sldMk cId="0" sldId="267"/>
        </pc:sldMkLst>
      </pc:sldChg>
      <pc:sldChg chg="add">
        <pc:chgData name="Phil Le" userId="d56789386392244e" providerId="LiveId" clId="{CC4C5D95-9190-49E2-985A-C19693CAFF60}" dt="2025-06-21T22:11:00.727" v="149"/>
        <pc:sldMkLst>
          <pc:docMk/>
          <pc:sldMk cId="0" sldId="269"/>
        </pc:sldMkLst>
      </pc:sldChg>
      <pc:sldChg chg="del">
        <pc:chgData name="Phil Le" userId="d56789386392244e" providerId="LiveId" clId="{CC4C5D95-9190-49E2-985A-C19693CAFF60}" dt="2025-06-21T22:12:08.033" v="189" actId="47"/>
        <pc:sldMkLst>
          <pc:docMk/>
          <pc:sldMk cId="0" sldId="270"/>
        </pc:sldMkLst>
      </pc:sldChg>
      <pc:sldChg chg="modSp add mod">
        <pc:chgData name="Phil Le" userId="d56789386392244e" providerId="LiveId" clId="{CC4C5D95-9190-49E2-985A-C19693CAFF60}" dt="2025-06-22T14:21:11.144" v="357" actId="120"/>
        <pc:sldMkLst>
          <pc:docMk/>
          <pc:sldMk cId="1477965693" sldId="270"/>
        </pc:sldMkLst>
      </pc:sldChg>
      <pc:sldChg chg="modSp add mod">
        <pc:chgData name="Phil Le" userId="d56789386392244e" providerId="LiveId" clId="{CC4C5D95-9190-49E2-985A-C19693CAFF60}" dt="2025-06-22T14:21:24.373" v="360" actId="120"/>
        <pc:sldMkLst>
          <pc:docMk/>
          <pc:sldMk cId="1580068908" sldId="271"/>
        </pc:sldMkLst>
      </pc:sldChg>
      <pc:sldChg chg="del">
        <pc:chgData name="Phil Le" userId="d56789386392244e" providerId="LiveId" clId="{CC4C5D95-9190-49E2-985A-C19693CAFF60}" dt="2025-06-21T22:12:09.137" v="191" actId="47"/>
        <pc:sldMkLst>
          <pc:docMk/>
          <pc:sldMk cId="3411976863" sldId="271"/>
        </pc:sldMkLst>
      </pc:sldChg>
      <pc:sldChg chg="del">
        <pc:chgData name="Phil Le" userId="d56789386392244e" providerId="LiveId" clId="{CC4C5D95-9190-49E2-985A-C19693CAFF60}" dt="2025-06-21T22:12:10.467" v="193" actId="47"/>
        <pc:sldMkLst>
          <pc:docMk/>
          <pc:sldMk cId="1443268480" sldId="272"/>
        </pc:sldMkLst>
      </pc:sldChg>
      <pc:sldChg chg="del">
        <pc:chgData name="Phil Le" userId="d56789386392244e" providerId="LiveId" clId="{CC4C5D95-9190-49E2-985A-C19693CAFF60}" dt="2025-06-21T22:12:08.581" v="190" actId="47"/>
        <pc:sldMkLst>
          <pc:docMk/>
          <pc:sldMk cId="10574227" sldId="273"/>
        </pc:sldMkLst>
      </pc:sldChg>
      <pc:sldChg chg="del">
        <pc:chgData name="Phil Le" userId="d56789386392244e" providerId="LiveId" clId="{CC4C5D95-9190-49E2-985A-C19693CAFF60}" dt="2025-06-21T22:10:57.117" v="148" actId="47"/>
        <pc:sldMkLst>
          <pc:docMk/>
          <pc:sldMk cId="3947531988" sldId="277"/>
        </pc:sldMkLst>
      </pc:sldChg>
      <pc:sldChg chg="add">
        <pc:chgData name="Phil Le" userId="d56789386392244e" providerId="LiveId" clId="{CC4C5D95-9190-49E2-985A-C19693CAFF60}" dt="2025-06-21T22:14:08.157" v="195"/>
        <pc:sldMkLst>
          <pc:docMk/>
          <pc:sldMk cId="0" sldId="283"/>
        </pc:sldMkLst>
      </pc:sldChg>
      <pc:sldChg chg="add">
        <pc:chgData name="Phil Le" userId="d56789386392244e" providerId="LiveId" clId="{CC4C5D95-9190-49E2-985A-C19693CAFF60}" dt="2025-06-21T22:14:08.157" v="195"/>
        <pc:sldMkLst>
          <pc:docMk/>
          <pc:sldMk cId="0" sldId="284"/>
        </pc:sldMkLst>
      </pc:sldChg>
      <pc:sldChg chg="add">
        <pc:chgData name="Phil Le" userId="d56789386392244e" providerId="LiveId" clId="{CC4C5D95-9190-49E2-985A-C19693CAFF60}" dt="2025-06-21T22:14:08.157" v="195"/>
        <pc:sldMkLst>
          <pc:docMk/>
          <pc:sldMk cId="0" sldId="285"/>
        </pc:sldMkLst>
      </pc:sldChg>
      <pc:sldChg chg="add">
        <pc:chgData name="Phil Le" userId="d56789386392244e" providerId="LiveId" clId="{CC4C5D95-9190-49E2-985A-C19693CAFF60}" dt="2025-06-21T22:14:08.157" v="195"/>
        <pc:sldMkLst>
          <pc:docMk/>
          <pc:sldMk cId="0" sldId="286"/>
        </pc:sldMkLst>
      </pc:sldChg>
      <pc:sldChg chg="modSp mod">
        <pc:chgData name="Phil Le" userId="d56789386392244e" providerId="LiveId" clId="{CC4C5D95-9190-49E2-985A-C19693CAFF60}" dt="2025-06-21T21:38:10.828" v="124" actId="20577"/>
        <pc:sldMkLst>
          <pc:docMk/>
          <pc:sldMk cId="0" sldId="1608"/>
        </pc:sldMkLst>
        <pc:spChg chg="mod">
          <ac:chgData name="Phil Le" userId="d56789386392244e" providerId="LiveId" clId="{CC4C5D95-9190-49E2-985A-C19693CAFF60}" dt="2025-06-21T21:38:10.828" v="124" actId="20577"/>
          <ac:spMkLst>
            <pc:docMk/>
            <pc:sldMk cId="0" sldId="1608"/>
            <ac:spMk id="2050" creationId="{00000000-0000-0000-0000-000000000000}"/>
          </ac:spMkLst>
        </pc:spChg>
      </pc:sldChg>
      <pc:sldChg chg="modSp mod">
        <pc:chgData name="Phil Le" userId="d56789386392244e" providerId="LiveId" clId="{CC4C5D95-9190-49E2-985A-C19693CAFF60}" dt="2025-06-21T22:16:50.307" v="262" actId="20577"/>
        <pc:sldMkLst>
          <pc:docMk/>
          <pc:sldMk cId="0" sldId="1860"/>
        </pc:sldMkLst>
        <pc:spChg chg="mod">
          <ac:chgData name="Phil Le" userId="d56789386392244e" providerId="LiveId" clId="{CC4C5D95-9190-49E2-985A-C19693CAFF60}" dt="2025-06-21T22:16:50.307" v="262" actId="20577"/>
          <ac:spMkLst>
            <pc:docMk/>
            <pc:sldMk cId="0" sldId="1860"/>
            <ac:spMk id="27650" creationId="{00000000-0000-0000-0000-000000000000}"/>
          </ac:spMkLst>
        </pc:spChg>
      </pc:sldChg>
      <pc:sldChg chg="modSp mod">
        <pc:chgData name="Phil Le" userId="d56789386392244e" providerId="LiveId" clId="{CC4C5D95-9190-49E2-985A-C19693CAFF60}" dt="2025-06-21T22:18:01.650" v="331" actId="20577"/>
        <pc:sldMkLst>
          <pc:docMk/>
          <pc:sldMk cId="0" sldId="2052"/>
        </pc:sldMkLst>
        <pc:spChg chg="mod">
          <ac:chgData name="Phil Le" userId="d56789386392244e" providerId="LiveId" clId="{CC4C5D95-9190-49E2-985A-C19693CAFF60}" dt="2025-06-21T22:18:01.650" v="331" actId="20577"/>
          <ac:spMkLst>
            <pc:docMk/>
            <pc:sldMk cId="0" sldId="2052"/>
            <ac:spMk id="4" creationId="{00000000-0000-0000-0000-000000000000}"/>
          </ac:spMkLst>
        </pc:spChg>
      </pc:sldChg>
      <pc:sldChg chg="del">
        <pc:chgData name="Phil Le" userId="d56789386392244e" providerId="LiveId" clId="{CC4C5D95-9190-49E2-985A-C19693CAFF60}" dt="2025-06-21T22:15:29.907" v="215" actId="47"/>
        <pc:sldMkLst>
          <pc:docMk/>
          <pc:sldMk cId="4088789788" sldId="2631"/>
        </pc:sldMkLst>
      </pc:sldChg>
      <pc:sldChg chg="del">
        <pc:chgData name="Phil Le" userId="d56789386392244e" providerId="LiveId" clId="{CC4C5D95-9190-49E2-985A-C19693CAFF60}" dt="2025-06-21T22:15:30.787" v="216" actId="47"/>
        <pc:sldMkLst>
          <pc:docMk/>
          <pc:sldMk cId="1630568736" sldId="2632"/>
        </pc:sldMkLst>
      </pc:sldChg>
      <pc:sldChg chg="del">
        <pc:chgData name="Phil Le" userId="d56789386392244e" providerId="LiveId" clId="{CC4C5D95-9190-49E2-985A-C19693CAFF60}" dt="2025-06-21T22:15:31.367" v="217" actId="47"/>
        <pc:sldMkLst>
          <pc:docMk/>
          <pc:sldMk cId="1370764696" sldId="2633"/>
        </pc:sldMkLst>
      </pc:sldChg>
      <pc:sldChg chg="del">
        <pc:chgData name="Phil Le" userId="d56789386392244e" providerId="LiveId" clId="{CC4C5D95-9190-49E2-985A-C19693CAFF60}" dt="2025-06-21T22:15:32.117" v="218" actId="47"/>
        <pc:sldMkLst>
          <pc:docMk/>
          <pc:sldMk cId="1885648538" sldId="2634"/>
        </pc:sldMkLst>
      </pc:sldChg>
      <pc:sldChg chg="del">
        <pc:chgData name="Phil Le" userId="d56789386392244e" providerId="LiveId" clId="{CC4C5D95-9190-49E2-985A-C19693CAFF60}" dt="2025-06-21T22:18:35.052" v="339" actId="47"/>
        <pc:sldMkLst>
          <pc:docMk/>
          <pc:sldMk cId="183760004" sldId="2636"/>
        </pc:sldMkLst>
      </pc:sldChg>
      <pc:sldChg chg="del">
        <pc:chgData name="Phil Le" userId="d56789386392244e" providerId="LiveId" clId="{CC4C5D95-9190-49E2-985A-C19693CAFF60}" dt="2025-06-21T22:18:35.527" v="340" actId="47"/>
        <pc:sldMkLst>
          <pc:docMk/>
          <pc:sldMk cId="721347568" sldId="2637"/>
        </pc:sldMkLst>
      </pc:sldChg>
      <pc:sldChg chg="del">
        <pc:chgData name="Phil Le" userId="d56789386392244e" providerId="LiveId" clId="{CC4C5D95-9190-49E2-985A-C19693CAFF60}" dt="2025-06-21T22:18:36.035" v="341" actId="47"/>
        <pc:sldMkLst>
          <pc:docMk/>
          <pc:sldMk cId="1962789198" sldId="2638"/>
        </pc:sldMkLst>
      </pc:sldChg>
      <pc:sldChg chg="modSp mod">
        <pc:chgData name="Phil Le" userId="d56789386392244e" providerId="LiveId" clId="{CC4C5D95-9190-49E2-985A-C19693CAFF60}" dt="2025-06-21T22:12:04.248" v="188" actId="20577"/>
        <pc:sldMkLst>
          <pc:docMk/>
          <pc:sldMk cId="279789595" sldId="2845"/>
        </pc:sldMkLst>
        <pc:spChg chg="mod">
          <ac:chgData name="Phil Le" userId="d56789386392244e" providerId="LiveId" clId="{CC4C5D95-9190-49E2-985A-C19693CAFF60}" dt="2025-06-21T22:12:04.248" v="188" actId="20577"/>
          <ac:spMkLst>
            <pc:docMk/>
            <pc:sldMk cId="279789595" sldId="2845"/>
            <ac:spMk id="98306" creationId="{00000000-0000-0000-0000-000000000000}"/>
          </ac:spMkLst>
        </pc:spChg>
      </pc:sldChg>
      <pc:sldChg chg="del">
        <pc:chgData name="Phil Le" userId="d56789386392244e" providerId="LiveId" clId="{CC4C5D95-9190-49E2-985A-C19693CAFF60}" dt="2025-06-21T22:18:19.874" v="332" actId="47"/>
        <pc:sldMkLst>
          <pc:docMk/>
          <pc:sldMk cId="2808991929" sldId="2944"/>
        </pc:sldMkLst>
      </pc:sldChg>
      <pc:sldChg chg="del">
        <pc:chgData name="Phil Le" userId="d56789386392244e" providerId="LiveId" clId="{CC4C5D95-9190-49E2-985A-C19693CAFF60}" dt="2025-06-21T22:18:20.407" v="333" actId="47"/>
        <pc:sldMkLst>
          <pc:docMk/>
          <pc:sldMk cId="192516513" sldId="2945"/>
        </pc:sldMkLst>
      </pc:sldChg>
      <pc:sldChg chg="del">
        <pc:chgData name="Phil Le" userId="d56789386392244e" providerId="LiveId" clId="{CC4C5D95-9190-49E2-985A-C19693CAFF60}" dt="2025-06-21T22:18:20.945" v="334" actId="47"/>
        <pc:sldMkLst>
          <pc:docMk/>
          <pc:sldMk cId="3769401389" sldId="2946"/>
        </pc:sldMkLst>
      </pc:sldChg>
      <pc:sldChg chg="del">
        <pc:chgData name="Phil Le" userId="d56789386392244e" providerId="LiveId" clId="{CC4C5D95-9190-49E2-985A-C19693CAFF60}" dt="2025-06-21T22:18:21.391" v="335" actId="47"/>
        <pc:sldMkLst>
          <pc:docMk/>
          <pc:sldMk cId="1149535820" sldId="2947"/>
        </pc:sldMkLst>
      </pc:sldChg>
      <pc:sldChg chg="del">
        <pc:chgData name="Phil Le" userId="d56789386392244e" providerId="LiveId" clId="{CC4C5D95-9190-49E2-985A-C19693CAFF60}" dt="2025-06-21T22:18:21.879" v="336" actId="47"/>
        <pc:sldMkLst>
          <pc:docMk/>
          <pc:sldMk cId="1635672107" sldId="2948"/>
        </pc:sldMkLst>
      </pc:sldChg>
      <pc:sldChg chg="del">
        <pc:chgData name="Phil Le" userId="d56789386392244e" providerId="LiveId" clId="{CC4C5D95-9190-49E2-985A-C19693CAFF60}" dt="2025-06-21T22:18:22.492" v="337" actId="47"/>
        <pc:sldMkLst>
          <pc:docMk/>
          <pc:sldMk cId="3313372868" sldId="2949"/>
        </pc:sldMkLst>
      </pc:sldChg>
      <pc:sldChg chg="del">
        <pc:chgData name="Phil Le" userId="d56789386392244e" providerId="LiveId" clId="{CC4C5D95-9190-49E2-985A-C19693CAFF60}" dt="2025-06-21T22:18:23.248" v="338" actId="47"/>
        <pc:sldMkLst>
          <pc:docMk/>
          <pc:sldMk cId="737512431" sldId="2950"/>
        </pc:sldMkLst>
      </pc:sldChg>
      <pc:sldChg chg="modSp mod">
        <pc:chgData name="Phil Le" userId="d56789386392244e" providerId="LiveId" clId="{CC4C5D95-9190-49E2-985A-C19693CAFF60}" dt="2025-06-21T22:15:24.637" v="214" actId="20577"/>
        <pc:sldMkLst>
          <pc:docMk/>
          <pc:sldMk cId="2680786838" sldId="2973"/>
        </pc:sldMkLst>
        <pc:spChg chg="mod">
          <ac:chgData name="Phil Le" userId="d56789386392244e" providerId="LiveId" clId="{CC4C5D95-9190-49E2-985A-C19693CAFF60}" dt="2025-06-21T22:15:24.637" v="214" actId="20577"/>
          <ac:spMkLst>
            <pc:docMk/>
            <pc:sldMk cId="2680786838" sldId="2973"/>
            <ac:spMk id="83970" creationId="{00000000-0000-0000-0000-000000000000}"/>
          </ac:spMkLst>
        </pc:spChg>
      </pc:sldChg>
      <pc:sldChg chg="modSp mod">
        <pc:chgData name="Phil Le" userId="d56789386392244e" providerId="LiveId" clId="{CC4C5D95-9190-49E2-985A-C19693CAFF60}" dt="2025-06-22T14:26:58.323" v="382" actId="255"/>
        <pc:sldMkLst>
          <pc:docMk/>
          <pc:sldMk cId="3908541700" sldId="3025"/>
        </pc:sldMkLst>
        <pc:spChg chg="mod">
          <ac:chgData name="Phil Le" userId="d56789386392244e" providerId="LiveId" clId="{CC4C5D95-9190-49E2-985A-C19693CAFF60}" dt="2025-06-22T14:26:58.323" v="382" actId="255"/>
          <ac:spMkLst>
            <pc:docMk/>
            <pc:sldMk cId="3908541700" sldId="3025"/>
            <ac:spMk id="6146" creationId="{D8AE08B6-9E32-C0C9-641B-FCF3C09D236E}"/>
          </ac:spMkLst>
        </pc:spChg>
      </pc:sldChg>
      <pc:sldChg chg="modSp mod">
        <pc:chgData name="Phil Le" userId="d56789386392244e" providerId="LiveId" clId="{CC4C5D95-9190-49E2-985A-C19693CAFF60}" dt="2025-06-22T14:28:56.833" v="402" actId="255"/>
        <pc:sldMkLst>
          <pc:docMk/>
          <pc:sldMk cId="2037859344" sldId="3026"/>
        </pc:sldMkLst>
      </pc:sldChg>
      <pc:sldChg chg="del">
        <pc:chgData name="Phil Le" userId="d56789386392244e" providerId="LiveId" clId="{CC4C5D95-9190-49E2-985A-C19693CAFF60}" dt="2025-06-22T14:29:12.921" v="405" actId="47"/>
        <pc:sldMkLst>
          <pc:docMk/>
          <pc:sldMk cId="322717623" sldId="3027"/>
        </pc:sldMkLst>
      </pc:sldChg>
      <pc:sldChg chg="modSp mod">
        <pc:chgData name="Phil Le" userId="d56789386392244e" providerId="LiveId" clId="{CC4C5D95-9190-49E2-985A-C19693CAFF60}" dt="2025-06-21T22:10:52.091" v="145" actId="20577"/>
        <pc:sldMkLst>
          <pc:docMk/>
          <pc:sldMk cId="209142806" sldId="3052"/>
        </pc:sldMkLst>
        <pc:spChg chg="mod">
          <ac:chgData name="Phil Le" userId="d56789386392244e" providerId="LiveId" clId="{CC4C5D95-9190-49E2-985A-C19693CAFF60}" dt="2025-06-21T22:10:52.091" v="145" actId="20577"/>
          <ac:spMkLst>
            <pc:docMk/>
            <pc:sldMk cId="209142806" sldId="3052"/>
            <ac:spMk id="117762" creationId="{A42577C2-4033-0C30-36FC-837AC493FA14}"/>
          </ac:spMkLst>
        </pc:spChg>
      </pc:sldChg>
      <pc:sldChg chg="del">
        <pc:chgData name="Phil Le" userId="d56789386392244e" providerId="LiveId" clId="{CC4C5D95-9190-49E2-985A-C19693CAFF60}" dt="2025-06-21T22:10:55.547" v="146" actId="47"/>
        <pc:sldMkLst>
          <pc:docMk/>
          <pc:sldMk cId="0" sldId="3061"/>
        </pc:sldMkLst>
      </pc:sldChg>
      <pc:sldChg chg="del">
        <pc:chgData name="Phil Le" userId="d56789386392244e" providerId="LiveId" clId="{CC4C5D95-9190-49E2-985A-C19693CAFF60}" dt="2025-06-21T22:10:56.207" v="147" actId="47"/>
        <pc:sldMkLst>
          <pc:docMk/>
          <pc:sldMk cId="3056393229" sldId="3062"/>
        </pc:sldMkLst>
      </pc:sldChg>
      <pc:sldChg chg="del">
        <pc:chgData name="Phil Le" userId="d56789386392244e" providerId="LiveId" clId="{CC4C5D95-9190-49E2-985A-C19693CAFF60}" dt="2025-06-22T14:29:11.300" v="403" actId="47"/>
        <pc:sldMkLst>
          <pc:docMk/>
          <pc:sldMk cId="1774438111" sldId="3063"/>
        </pc:sldMkLst>
      </pc:sldChg>
      <pc:sldChg chg="del">
        <pc:chgData name="Phil Le" userId="d56789386392244e" providerId="LiveId" clId="{CC4C5D95-9190-49E2-985A-C19693CAFF60}" dt="2025-06-21T22:15:46.999" v="219" actId="47"/>
        <pc:sldMkLst>
          <pc:docMk/>
          <pc:sldMk cId="90105571" sldId="3064"/>
        </pc:sldMkLst>
      </pc:sldChg>
      <pc:sldChg chg="del">
        <pc:chgData name="Phil Le" userId="d56789386392244e" providerId="LiveId" clId="{CC4C5D95-9190-49E2-985A-C19693CAFF60}" dt="2025-06-21T22:12:09.807" v="192" actId="47"/>
        <pc:sldMkLst>
          <pc:docMk/>
          <pc:sldMk cId="1768110518" sldId="3065"/>
        </pc:sldMkLst>
      </pc:sldChg>
      <pc:sldChg chg="del">
        <pc:chgData name="Phil Le" userId="d56789386392244e" providerId="LiveId" clId="{CC4C5D95-9190-49E2-985A-C19693CAFF60}" dt="2025-06-21T22:12:11.217" v="194" actId="47"/>
        <pc:sldMkLst>
          <pc:docMk/>
          <pc:sldMk cId="2367065064" sldId="3066"/>
        </pc:sldMkLst>
      </pc:sldChg>
      <pc:sldChg chg="del">
        <pc:chgData name="Phil Le" userId="d56789386392244e" providerId="LiveId" clId="{CC4C5D95-9190-49E2-985A-C19693CAFF60}" dt="2025-06-22T14:29:12.057" v="404" actId="47"/>
        <pc:sldMkLst>
          <pc:docMk/>
          <pc:sldMk cId="741339772" sldId="3069"/>
        </pc:sldMkLst>
      </pc:sldChg>
      <pc:sldChg chg="del">
        <pc:chgData name="Phil Le" userId="d56789386392244e" providerId="LiveId" clId="{CC4C5D95-9190-49E2-985A-C19693CAFF60}" dt="2025-06-22T14:29:13.668" v="406" actId="47"/>
        <pc:sldMkLst>
          <pc:docMk/>
          <pc:sldMk cId="2317658542" sldId="3070"/>
        </pc:sldMkLst>
      </pc:sldChg>
      <pc:sldChg chg="modSp mod">
        <pc:chgData name="Phil Le" userId="d56789386392244e" providerId="LiveId" clId="{CC4C5D95-9190-49E2-985A-C19693CAFF60}" dt="2025-06-22T14:29:55.746" v="412" actId="2711"/>
        <pc:sldMkLst>
          <pc:docMk/>
          <pc:sldMk cId="3012714478" sldId="3072"/>
        </pc:sldMkLst>
      </pc:sldChg>
      <pc:sldChg chg="add">
        <pc:chgData name="Phil Le" userId="d56789386392244e" providerId="LiveId" clId="{CC4C5D95-9190-49E2-985A-C19693CAFF60}" dt="2025-06-21T22:11:00.727" v="149"/>
        <pc:sldMkLst>
          <pc:docMk/>
          <pc:sldMk cId="0" sldId="3073"/>
        </pc:sldMkLst>
      </pc:sldChg>
      <pc:sldChg chg="add">
        <pc:chgData name="Phil Le" userId="d56789386392244e" providerId="LiveId" clId="{CC4C5D95-9190-49E2-985A-C19693CAFF60}" dt="2025-06-21T22:11:00.727" v="149"/>
        <pc:sldMkLst>
          <pc:docMk/>
          <pc:sldMk cId="0" sldId="3074"/>
        </pc:sldMkLst>
      </pc:sldChg>
      <pc:sldChg chg="add">
        <pc:chgData name="Phil Le" userId="d56789386392244e" providerId="LiveId" clId="{CC4C5D95-9190-49E2-985A-C19693CAFF60}" dt="2025-06-21T22:11:00.727" v="149"/>
        <pc:sldMkLst>
          <pc:docMk/>
          <pc:sldMk cId="0" sldId="3075"/>
        </pc:sldMkLst>
      </pc:sldChg>
      <pc:sldChg chg="modSp add mod">
        <pc:chgData name="Phil Le" userId="d56789386392244e" providerId="LiveId" clId="{CC4C5D95-9190-49E2-985A-C19693CAFF60}" dt="2025-06-21T22:19:41.927" v="347" actId="120"/>
        <pc:sldMkLst>
          <pc:docMk/>
          <pc:sldMk cId="0" sldId="3076"/>
        </pc:sldMkLst>
      </pc:sldChg>
      <pc:sldChg chg="add">
        <pc:chgData name="Phil Le" userId="d56789386392244e" providerId="LiveId" clId="{CC4C5D95-9190-49E2-985A-C19693CAFF60}" dt="2025-06-21T22:19:07.097" v="342"/>
        <pc:sldMkLst>
          <pc:docMk/>
          <pc:sldMk cId="0" sldId="3077"/>
        </pc:sldMkLst>
      </pc:sldChg>
      <pc:sldChg chg="modSp add mod">
        <pc:chgData name="Phil Le" userId="d56789386392244e" providerId="LiveId" clId="{CC4C5D95-9190-49E2-985A-C19693CAFF60}" dt="2025-06-22T14:20:49.203" v="353" actId="120"/>
        <pc:sldMkLst>
          <pc:docMk/>
          <pc:sldMk cId="0" sldId="3078"/>
        </pc:sldMkLst>
      </pc:sldChg>
      <pc:sldChg chg="modSp add mod">
        <pc:chgData name="Phil Le" userId="d56789386392244e" providerId="LiveId" clId="{CC4C5D95-9190-49E2-985A-C19693CAFF60}" dt="2025-06-22T14:20:57.426" v="355" actId="120"/>
        <pc:sldMkLst>
          <pc:docMk/>
          <pc:sldMk cId="3713230658" sldId="3079"/>
        </pc:sldMkLst>
      </pc:sldChg>
      <pc:sldChg chg="modSp add mod">
        <pc:chgData name="Phil Le" userId="d56789386392244e" providerId="LiveId" clId="{CC4C5D95-9190-49E2-985A-C19693CAFF60}" dt="2025-06-22T14:27:46.370" v="395" actId="14100"/>
        <pc:sldMkLst>
          <pc:docMk/>
          <pc:sldMk cId="3032693342" sldId="3080"/>
        </pc:sldMkLst>
      </pc:sldChg>
    </pc:docChg>
  </pc:docChgLst>
  <pc:docChgLst>
    <pc:chgData name="Phil Le" userId="d56789386392244e" providerId="LiveId" clId="{3AE8DD1A-6505-45BB-8181-93D30DAFEA1C}"/>
    <pc:docChg chg="addSld delSld modSld">
      <pc:chgData name="Phil Le" userId="d56789386392244e" providerId="LiveId" clId="{3AE8DD1A-6505-45BB-8181-93D30DAFEA1C}" dt="2025-06-27T04:21:13.495" v="362" actId="729"/>
      <pc:docMkLst>
        <pc:docMk/>
      </pc:docMkLst>
      <pc:sldChg chg="delSp modSp add mod">
        <pc:chgData name="Phil Le" userId="d56789386392244e" providerId="LiveId" clId="{3AE8DD1A-6505-45BB-8181-93D30DAFEA1C}" dt="2025-06-27T04:18:21.807" v="350" actId="255"/>
        <pc:sldMkLst>
          <pc:docMk/>
          <pc:sldMk cId="0" sldId="256"/>
        </pc:sldMkLst>
        <pc:spChg chg="mod">
          <ac:chgData name="Phil Le" userId="d56789386392244e" providerId="LiveId" clId="{3AE8DD1A-6505-45BB-8181-93D30DAFEA1C}" dt="2025-06-27T04:18:06.317" v="346" actId="1076"/>
          <ac:spMkLst>
            <pc:docMk/>
            <pc:sldMk cId="0" sldId="256"/>
            <ac:spMk id="2050" creationId="{7C481DB7-A75F-FD00-E32A-A001349083B6}"/>
          </ac:spMkLst>
        </pc:spChg>
        <pc:spChg chg="del mod">
          <ac:chgData name="Phil Le" userId="d56789386392244e" providerId="LiveId" clId="{3AE8DD1A-6505-45BB-8181-93D30DAFEA1C}" dt="2025-06-27T04:17:26.607" v="339" actId="21"/>
          <ac:spMkLst>
            <pc:docMk/>
            <pc:sldMk cId="0" sldId="256"/>
            <ac:spMk id="2051" creationId="{0F74993C-DA40-F6C5-FED9-11E031E4F576}"/>
          </ac:spMkLst>
        </pc:spChg>
        <pc:spChg chg="mod">
          <ac:chgData name="Phil Le" userId="d56789386392244e" providerId="LiveId" clId="{3AE8DD1A-6505-45BB-8181-93D30DAFEA1C}" dt="2025-06-27T04:18:21.807" v="350" actId="255"/>
          <ac:spMkLst>
            <pc:docMk/>
            <pc:sldMk cId="0" sldId="256"/>
            <ac:spMk id="2052" creationId="{9CD21F39-E703-E437-920A-DD96387610C0}"/>
          </ac:spMkLst>
        </pc:spChg>
      </pc:sldChg>
      <pc:sldChg chg="add">
        <pc:chgData name="Phil Le" userId="d56789386392244e" providerId="LiveId" clId="{3AE8DD1A-6505-45BB-8181-93D30DAFEA1C}" dt="2025-06-27T04:03:40.328" v="259"/>
        <pc:sldMkLst>
          <pc:docMk/>
          <pc:sldMk cId="0" sldId="257"/>
        </pc:sldMkLst>
      </pc:sldChg>
      <pc:sldChg chg="del">
        <pc:chgData name="Phil Le" userId="d56789386392244e" providerId="LiveId" clId="{3AE8DD1A-6505-45BB-8181-93D30DAFEA1C}" dt="2025-06-27T03:55:19.430" v="132" actId="47"/>
        <pc:sldMkLst>
          <pc:docMk/>
          <pc:sldMk cId="0" sldId="258"/>
        </pc:sldMkLst>
      </pc:sldChg>
      <pc:sldChg chg="add">
        <pc:chgData name="Phil Le" userId="d56789386392244e" providerId="LiveId" clId="{3AE8DD1A-6505-45BB-8181-93D30DAFEA1C}" dt="2025-06-27T04:03:40.328" v="259"/>
        <pc:sldMkLst>
          <pc:docMk/>
          <pc:sldMk cId="1069963653" sldId="258"/>
        </pc:sldMkLst>
      </pc:sldChg>
      <pc:sldChg chg="del">
        <pc:chgData name="Phil Le" userId="d56789386392244e" providerId="LiveId" clId="{3AE8DD1A-6505-45BB-8181-93D30DAFEA1C}" dt="2025-06-27T03:55:19.988" v="133" actId="47"/>
        <pc:sldMkLst>
          <pc:docMk/>
          <pc:sldMk cId="0" sldId="259"/>
        </pc:sldMkLst>
      </pc:sldChg>
      <pc:sldChg chg="add">
        <pc:chgData name="Phil Le" userId="d56789386392244e" providerId="LiveId" clId="{3AE8DD1A-6505-45BB-8181-93D30DAFEA1C}" dt="2025-06-27T04:03:40.328" v="259"/>
        <pc:sldMkLst>
          <pc:docMk/>
          <pc:sldMk cId="753170428" sldId="259"/>
        </pc:sldMkLst>
      </pc:sldChg>
      <pc:sldChg chg="del">
        <pc:chgData name="Phil Le" userId="d56789386392244e" providerId="LiveId" clId="{3AE8DD1A-6505-45BB-8181-93D30DAFEA1C}" dt="2025-06-27T03:55:20.380" v="134" actId="47"/>
        <pc:sldMkLst>
          <pc:docMk/>
          <pc:sldMk cId="0" sldId="260"/>
        </pc:sldMkLst>
      </pc:sldChg>
      <pc:sldChg chg="add">
        <pc:chgData name="Phil Le" userId="d56789386392244e" providerId="LiveId" clId="{3AE8DD1A-6505-45BB-8181-93D30DAFEA1C}" dt="2025-06-27T04:03:40.328" v="259"/>
        <pc:sldMkLst>
          <pc:docMk/>
          <pc:sldMk cId="2326187232" sldId="260"/>
        </pc:sldMkLst>
      </pc:sldChg>
      <pc:sldChg chg="del">
        <pc:chgData name="Phil Le" userId="d56789386392244e" providerId="LiveId" clId="{3AE8DD1A-6505-45BB-8181-93D30DAFEA1C}" dt="2025-06-27T03:55:20.988" v="135" actId="47"/>
        <pc:sldMkLst>
          <pc:docMk/>
          <pc:sldMk cId="0" sldId="261"/>
        </pc:sldMkLst>
      </pc:sldChg>
      <pc:sldChg chg="add">
        <pc:chgData name="Phil Le" userId="d56789386392244e" providerId="LiveId" clId="{3AE8DD1A-6505-45BB-8181-93D30DAFEA1C}" dt="2025-06-27T04:03:40.328" v="259"/>
        <pc:sldMkLst>
          <pc:docMk/>
          <pc:sldMk cId="2985387180" sldId="261"/>
        </pc:sldMkLst>
      </pc:sldChg>
      <pc:sldChg chg="del">
        <pc:chgData name="Phil Le" userId="d56789386392244e" providerId="LiveId" clId="{3AE8DD1A-6505-45BB-8181-93D30DAFEA1C}" dt="2025-06-27T04:16:06.527" v="335" actId="47"/>
        <pc:sldMkLst>
          <pc:docMk/>
          <pc:sldMk cId="0" sldId="262"/>
        </pc:sldMkLst>
      </pc:sldChg>
      <pc:sldChg chg="del">
        <pc:chgData name="Phil Le" userId="d56789386392244e" providerId="LiveId" clId="{3AE8DD1A-6505-45BB-8181-93D30DAFEA1C}" dt="2025-06-27T03:55:21.870" v="137" actId="47"/>
        <pc:sldMkLst>
          <pc:docMk/>
          <pc:sldMk cId="0" sldId="263"/>
        </pc:sldMkLst>
      </pc:sldChg>
      <pc:sldChg chg="del">
        <pc:chgData name="Phil Le" userId="d56789386392244e" providerId="LiveId" clId="{3AE8DD1A-6505-45BB-8181-93D30DAFEA1C}" dt="2025-06-27T03:55:22.538" v="138" actId="47"/>
        <pc:sldMkLst>
          <pc:docMk/>
          <pc:sldMk cId="0" sldId="264"/>
        </pc:sldMkLst>
      </pc:sldChg>
      <pc:sldChg chg="del">
        <pc:chgData name="Phil Le" userId="d56789386392244e" providerId="LiveId" clId="{3AE8DD1A-6505-45BB-8181-93D30DAFEA1C}" dt="2025-06-27T03:55:23.396" v="139" actId="47"/>
        <pc:sldMkLst>
          <pc:docMk/>
          <pc:sldMk cId="0" sldId="265"/>
        </pc:sldMkLst>
      </pc:sldChg>
      <pc:sldChg chg="modSp add del setBg">
        <pc:chgData name="Phil Le" userId="d56789386392244e" providerId="LiveId" clId="{3AE8DD1A-6505-45BB-8181-93D30DAFEA1C}" dt="2025-06-27T04:07:03.008" v="282" actId="14100"/>
        <pc:sldMkLst>
          <pc:docMk/>
          <pc:sldMk cId="0" sldId="266"/>
        </pc:sldMkLst>
        <pc:spChg chg="mod">
          <ac:chgData name="Phil Le" userId="d56789386392244e" providerId="LiveId" clId="{3AE8DD1A-6505-45BB-8181-93D30DAFEA1C}" dt="2025-06-27T04:07:03.008" v="282" actId="14100"/>
          <ac:spMkLst>
            <pc:docMk/>
            <pc:sldMk cId="0" sldId="266"/>
            <ac:spMk id="2050" creationId="{39CA0FEE-86C9-B67A-41EA-EFDAD4CE070A}"/>
          </ac:spMkLst>
        </pc:spChg>
      </pc:sldChg>
      <pc:sldChg chg="del">
        <pc:chgData name="Phil Le" userId="d56789386392244e" providerId="LiveId" clId="{3AE8DD1A-6505-45BB-8181-93D30DAFEA1C}" dt="2025-06-27T04:04:11.922" v="276" actId="47"/>
        <pc:sldMkLst>
          <pc:docMk/>
          <pc:sldMk cId="0" sldId="267"/>
        </pc:sldMkLst>
      </pc:sldChg>
      <pc:sldChg chg="modSp add setBg">
        <pc:chgData name="Phil Le" userId="d56789386392244e" providerId="LiveId" clId="{3AE8DD1A-6505-45BB-8181-93D30DAFEA1C}" dt="2025-06-27T04:07:08.895" v="283" actId="14100"/>
        <pc:sldMkLst>
          <pc:docMk/>
          <pc:sldMk cId="0" sldId="268"/>
        </pc:sldMkLst>
        <pc:spChg chg="mod">
          <ac:chgData name="Phil Le" userId="d56789386392244e" providerId="LiveId" clId="{3AE8DD1A-6505-45BB-8181-93D30DAFEA1C}" dt="2025-06-27T04:07:08.895" v="283" actId="14100"/>
          <ac:spMkLst>
            <pc:docMk/>
            <pc:sldMk cId="0" sldId="268"/>
            <ac:spMk id="3074" creationId="{4AE9D696-F7E5-FD79-5942-E6D6EB6A5E3C}"/>
          </ac:spMkLst>
        </pc:spChg>
      </pc:sldChg>
      <pc:sldChg chg="del">
        <pc:chgData name="Phil Le" userId="d56789386392244e" providerId="LiveId" clId="{3AE8DD1A-6505-45BB-8181-93D30DAFEA1C}" dt="2025-06-27T04:16:05.519" v="334" actId="47"/>
        <pc:sldMkLst>
          <pc:docMk/>
          <pc:sldMk cId="0" sldId="269"/>
        </pc:sldMkLst>
      </pc:sldChg>
      <pc:sldChg chg="modSp add setBg">
        <pc:chgData name="Phil Le" userId="d56789386392244e" providerId="LiveId" clId="{3AE8DD1A-6505-45BB-8181-93D30DAFEA1C}" dt="2025-06-27T04:07:18.238" v="285" actId="14100"/>
        <pc:sldMkLst>
          <pc:docMk/>
          <pc:sldMk cId="0" sldId="270"/>
        </pc:sldMkLst>
        <pc:spChg chg="mod">
          <ac:chgData name="Phil Le" userId="d56789386392244e" providerId="LiveId" clId="{3AE8DD1A-6505-45BB-8181-93D30DAFEA1C}" dt="2025-06-27T04:07:18.238" v="285" actId="14100"/>
          <ac:spMkLst>
            <pc:docMk/>
            <pc:sldMk cId="0" sldId="270"/>
            <ac:spMk id="5122" creationId="{4E485BB8-C2C0-D343-B23B-8B9E16BEB607}"/>
          </ac:spMkLst>
        </pc:spChg>
      </pc:sldChg>
      <pc:sldChg chg="del">
        <pc:chgData name="Phil Le" userId="d56789386392244e" providerId="LiveId" clId="{3AE8DD1A-6505-45BB-8181-93D30DAFEA1C}" dt="2025-06-27T04:03:35.628" v="257" actId="47"/>
        <pc:sldMkLst>
          <pc:docMk/>
          <pc:sldMk cId="1477965693" sldId="270"/>
        </pc:sldMkLst>
      </pc:sldChg>
      <pc:sldChg chg="modSp add setBg">
        <pc:chgData name="Phil Le" userId="d56789386392244e" providerId="LiveId" clId="{3AE8DD1A-6505-45BB-8181-93D30DAFEA1C}" dt="2025-06-27T04:07:24.448" v="286" actId="14100"/>
        <pc:sldMkLst>
          <pc:docMk/>
          <pc:sldMk cId="0" sldId="271"/>
        </pc:sldMkLst>
        <pc:spChg chg="mod">
          <ac:chgData name="Phil Le" userId="d56789386392244e" providerId="LiveId" clId="{3AE8DD1A-6505-45BB-8181-93D30DAFEA1C}" dt="2025-06-27T04:07:24.448" v="286" actId="14100"/>
          <ac:spMkLst>
            <pc:docMk/>
            <pc:sldMk cId="0" sldId="271"/>
            <ac:spMk id="6146" creationId="{4116E53C-7E15-D44E-E6EE-C84B44AB7E25}"/>
          </ac:spMkLst>
        </pc:spChg>
      </pc:sldChg>
      <pc:sldChg chg="del">
        <pc:chgData name="Phil Le" userId="d56789386392244e" providerId="LiveId" clId="{3AE8DD1A-6505-45BB-8181-93D30DAFEA1C}" dt="2025-06-27T04:03:36.617" v="258" actId="47"/>
        <pc:sldMkLst>
          <pc:docMk/>
          <pc:sldMk cId="1580068908" sldId="271"/>
        </pc:sldMkLst>
      </pc:sldChg>
      <pc:sldChg chg="modSp add mod setBg">
        <pc:chgData name="Phil Le" userId="d56789386392244e" providerId="LiveId" clId="{3AE8DD1A-6505-45BB-8181-93D30DAFEA1C}" dt="2025-06-27T03:55:47.998" v="147" actId="120"/>
        <pc:sldMkLst>
          <pc:docMk/>
          <pc:sldMk cId="0" sldId="272"/>
        </pc:sldMkLst>
        <pc:spChg chg="mod">
          <ac:chgData name="Phil Le" userId="d56789386392244e" providerId="LiveId" clId="{3AE8DD1A-6505-45BB-8181-93D30DAFEA1C}" dt="2025-06-27T03:55:47.998" v="147" actId="120"/>
          <ac:spMkLst>
            <pc:docMk/>
            <pc:sldMk cId="0" sldId="272"/>
            <ac:spMk id="3075" creationId="{9635CE7A-58E8-05C9-96FF-82A244AA1C6B}"/>
          </ac:spMkLst>
        </pc:spChg>
      </pc:sldChg>
      <pc:sldChg chg="modSp add mod setBg">
        <pc:chgData name="Phil Le" userId="d56789386392244e" providerId="LiveId" clId="{3AE8DD1A-6505-45BB-8181-93D30DAFEA1C}" dt="2025-06-27T03:55:56.541" v="149" actId="14100"/>
        <pc:sldMkLst>
          <pc:docMk/>
          <pc:sldMk cId="0" sldId="273"/>
        </pc:sldMkLst>
        <pc:spChg chg="mod">
          <ac:chgData name="Phil Le" userId="d56789386392244e" providerId="LiveId" clId="{3AE8DD1A-6505-45BB-8181-93D30DAFEA1C}" dt="2025-06-27T03:55:56.541" v="149" actId="14100"/>
          <ac:spMkLst>
            <pc:docMk/>
            <pc:sldMk cId="0" sldId="273"/>
            <ac:spMk id="4100" creationId="{E6A01145-1204-66EE-EBFA-25EA1117380D}"/>
          </ac:spMkLst>
        </pc:spChg>
      </pc:sldChg>
      <pc:sldChg chg="del">
        <pc:chgData name="Phil Le" userId="d56789386392244e" providerId="LiveId" clId="{3AE8DD1A-6505-45BB-8181-93D30DAFEA1C}" dt="2025-06-27T04:04:12.694" v="277" actId="47"/>
        <pc:sldMkLst>
          <pc:docMk/>
          <pc:sldMk cId="0" sldId="283"/>
        </pc:sldMkLst>
      </pc:sldChg>
      <pc:sldChg chg="del">
        <pc:chgData name="Phil Le" userId="d56789386392244e" providerId="LiveId" clId="{3AE8DD1A-6505-45BB-8181-93D30DAFEA1C}" dt="2025-06-27T04:04:13.501" v="278" actId="47"/>
        <pc:sldMkLst>
          <pc:docMk/>
          <pc:sldMk cId="0" sldId="284"/>
        </pc:sldMkLst>
      </pc:sldChg>
      <pc:sldChg chg="del">
        <pc:chgData name="Phil Le" userId="d56789386392244e" providerId="LiveId" clId="{3AE8DD1A-6505-45BB-8181-93D30DAFEA1C}" dt="2025-06-27T04:04:14.288" v="279" actId="47"/>
        <pc:sldMkLst>
          <pc:docMk/>
          <pc:sldMk cId="0" sldId="285"/>
        </pc:sldMkLst>
      </pc:sldChg>
      <pc:sldChg chg="del">
        <pc:chgData name="Phil Le" userId="d56789386392244e" providerId="LiveId" clId="{3AE8DD1A-6505-45BB-8181-93D30DAFEA1C}" dt="2025-06-27T04:04:15.368" v="280" actId="47"/>
        <pc:sldMkLst>
          <pc:docMk/>
          <pc:sldMk cId="0" sldId="286"/>
        </pc:sldMkLst>
      </pc:sldChg>
      <pc:sldChg chg="modSp mod">
        <pc:chgData name="Phil Le" userId="d56789386392244e" providerId="LiveId" clId="{3AE8DD1A-6505-45BB-8181-93D30DAFEA1C}" dt="2025-06-27T03:54:44.398" v="131" actId="20577"/>
        <pc:sldMkLst>
          <pc:docMk/>
          <pc:sldMk cId="0" sldId="1608"/>
        </pc:sldMkLst>
        <pc:spChg chg="mod">
          <ac:chgData name="Phil Le" userId="d56789386392244e" providerId="LiveId" clId="{3AE8DD1A-6505-45BB-8181-93D30DAFEA1C}" dt="2025-06-27T03:54:44.398" v="131" actId="20577"/>
          <ac:spMkLst>
            <pc:docMk/>
            <pc:sldMk cId="0" sldId="1608"/>
            <ac:spMk id="2050" creationId="{00000000-0000-0000-0000-000000000000}"/>
          </ac:spMkLst>
        </pc:spChg>
      </pc:sldChg>
      <pc:sldChg chg="modSp mod">
        <pc:chgData name="Phil Le" userId="d56789386392244e" providerId="LiveId" clId="{3AE8DD1A-6505-45BB-8181-93D30DAFEA1C}" dt="2025-06-27T04:00:02.388" v="185" actId="20577"/>
        <pc:sldMkLst>
          <pc:docMk/>
          <pc:sldMk cId="0" sldId="1860"/>
        </pc:sldMkLst>
        <pc:spChg chg="mod">
          <ac:chgData name="Phil Le" userId="d56789386392244e" providerId="LiveId" clId="{3AE8DD1A-6505-45BB-8181-93D30DAFEA1C}" dt="2025-06-27T04:00:02.388" v="185" actId="20577"/>
          <ac:spMkLst>
            <pc:docMk/>
            <pc:sldMk cId="0" sldId="1860"/>
            <ac:spMk id="27650" creationId="{00000000-0000-0000-0000-000000000000}"/>
          </ac:spMkLst>
        </pc:spChg>
      </pc:sldChg>
      <pc:sldChg chg="modSp mod">
        <pc:chgData name="Phil Le" userId="d56789386392244e" providerId="LiveId" clId="{3AE8DD1A-6505-45BB-8181-93D30DAFEA1C}" dt="2025-06-27T04:00:48.300" v="242" actId="20577"/>
        <pc:sldMkLst>
          <pc:docMk/>
          <pc:sldMk cId="0" sldId="2052"/>
        </pc:sldMkLst>
        <pc:spChg chg="mod">
          <ac:chgData name="Phil Le" userId="d56789386392244e" providerId="LiveId" clId="{3AE8DD1A-6505-45BB-8181-93D30DAFEA1C}" dt="2025-06-27T04:00:48.300" v="242" actId="20577"/>
          <ac:spMkLst>
            <pc:docMk/>
            <pc:sldMk cId="0" sldId="2052"/>
            <ac:spMk id="4" creationId="{00000000-0000-0000-0000-000000000000}"/>
          </ac:spMkLst>
        </pc:spChg>
      </pc:sldChg>
      <pc:sldChg chg="modSp">
        <pc:chgData name="Phil Le" userId="d56789386392244e" providerId="LiveId" clId="{3AE8DD1A-6505-45BB-8181-93D30DAFEA1C}" dt="2025-06-27T04:01:43.978" v="243"/>
        <pc:sldMkLst>
          <pc:docMk/>
          <pc:sldMk cId="2357971545" sldId="2188"/>
        </pc:sldMkLst>
        <pc:spChg chg="mod">
          <ac:chgData name="Phil Le" userId="d56789386392244e" providerId="LiveId" clId="{3AE8DD1A-6505-45BB-8181-93D30DAFEA1C}" dt="2025-06-27T04:01:43.978" v="243"/>
          <ac:spMkLst>
            <pc:docMk/>
            <pc:sldMk cId="2357971545" sldId="2188"/>
            <ac:spMk id="2" creationId="{00000000-0000-0000-0000-000000000000}"/>
          </ac:spMkLst>
        </pc:spChg>
      </pc:sldChg>
      <pc:sldChg chg="modSp mod">
        <pc:chgData name="Phil Le" userId="d56789386392244e" providerId="LiveId" clId="{3AE8DD1A-6505-45BB-8181-93D30DAFEA1C}" dt="2025-06-27T04:04:06.563" v="275" actId="20577"/>
        <pc:sldMkLst>
          <pc:docMk/>
          <pc:sldMk cId="279789595" sldId="2845"/>
        </pc:sldMkLst>
        <pc:spChg chg="mod">
          <ac:chgData name="Phil Le" userId="d56789386392244e" providerId="LiveId" clId="{3AE8DD1A-6505-45BB-8181-93D30DAFEA1C}" dt="2025-06-27T04:04:06.563" v="275" actId="20577"/>
          <ac:spMkLst>
            <pc:docMk/>
            <pc:sldMk cId="279789595" sldId="2845"/>
            <ac:spMk id="98306" creationId="{00000000-0000-0000-0000-000000000000}"/>
          </ac:spMkLst>
        </pc:spChg>
      </pc:sldChg>
      <pc:sldChg chg="modSp mod">
        <pc:chgData name="Phil Le" userId="d56789386392244e" providerId="LiveId" clId="{3AE8DD1A-6505-45BB-8181-93D30DAFEA1C}" dt="2025-06-27T04:02:04.298" v="254" actId="20577"/>
        <pc:sldMkLst>
          <pc:docMk/>
          <pc:sldMk cId="2680786838" sldId="2973"/>
        </pc:sldMkLst>
        <pc:spChg chg="mod">
          <ac:chgData name="Phil Le" userId="d56789386392244e" providerId="LiveId" clId="{3AE8DD1A-6505-45BB-8181-93D30DAFEA1C}" dt="2025-06-27T04:02:04.298" v="254" actId="20577"/>
          <ac:spMkLst>
            <pc:docMk/>
            <pc:sldMk cId="2680786838" sldId="2973"/>
            <ac:spMk id="83970" creationId="{00000000-0000-0000-0000-000000000000}"/>
          </ac:spMkLst>
        </pc:spChg>
      </pc:sldChg>
      <pc:sldChg chg="mod modShow">
        <pc:chgData name="Phil Le" userId="d56789386392244e" providerId="LiveId" clId="{3AE8DD1A-6505-45BB-8181-93D30DAFEA1C}" dt="2025-06-27T04:21:13.495" v="362" actId="729"/>
        <pc:sldMkLst>
          <pc:docMk/>
          <pc:sldMk cId="3429057403" sldId="3024"/>
        </pc:sldMkLst>
      </pc:sldChg>
      <pc:sldChg chg="modSp mod modShow">
        <pc:chgData name="Phil Le" userId="d56789386392244e" providerId="LiveId" clId="{3AE8DD1A-6505-45BB-8181-93D30DAFEA1C}" dt="2025-06-27T04:21:13.495" v="362" actId="729"/>
        <pc:sldMkLst>
          <pc:docMk/>
          <pc:sldMk cId="3908541700" sldId="3025"/>
        </pc:sldMkLst>
        <pc:spChg chg="mod">
          <ac:chgData name="Phil Le" userId="d56789386392244e" providerId="LiveId" clId="{3AE8DD1A-6505-45BB-8181-93D30DAFEA1C}" dt="2025-06-27T04:07:46.122" v="289" actId="6549"/>
          <ac:spMkLst>
            <pc:docMk/>
            <pc:sldMk cId="3908541700" sldId="3025"/>
            <ac:spMk id="6146" creationId="{D8AE08B6-9E32-C0C9-641B-FCF3C09D236E}"/>
          </ac:spMkLst>
        </pc:spChg>
      </pc:sldChg>
      <pc:sldChg chg="del">
        <pc:chgData name="Phil Le" userId="d56789386392244e" providerId="LiveId" clId="{3AE8DD1A-6505-45BB-8181-93D30DAFEA1C}" dt="2025-06-27T04:07:49.732" v="291" actId="47"/>
        <pc:sldMkLst>
          <pc:docMk/>
          <pc:sldMk cId="2037859344" sldId="3026"/>
        </pc:sldMkLst>
      </pc:sldChg>
      <pc:sldChg chg="modSp mod">
        <pc:chgData name="Phil Le" userId="d56789386392244e" providerId="LiveId" clId="{3AE8DD1A-6505-45BB-8181-93D30DAFEA1C}" dt="2025-06-27T04:15:54.007" v="331" actId="20577"/>
        <pc:sldMkLst>
          <pc:docMk/>
          <pc:sldMk cId="209142806" sldId="3052"/>
        </pc:sldMkLst>
        <pc:spChg chg="mod">
          <ac:chgData name="Phil Le" userId="d56789386392244e" providerId="LiveId" clId="{3AE8DD1A-6505-45BB-8181-93D30DAFEA1C}" dt="2025-06-27T04:15:54.007" v="331" actId="20577"/>
          <ac:spMkLst>
            <pc:docMk/>
            <pc:sldMk cId="209142806" sldId="3052"/>
            <ac:spMk id="117762" creationId="{A42577C2-4033-0C30-36FC-837AC493FA14}"/>
          </ac:spMkLst>
        </pc:spChg>
      </pc:sldChg>
      <pc:sldChg chg="del">
        <pc:chgData name="Phil Le" userId="d56789386392244e" providerId="LiveId" clId="{3AE8DD1A-6505-45BB-8181-93D30DAFEA1C}" dt="2025-06-27T04:07:50.232" v="292" actId="47"/>
        <pc:sldMkLst>
          <pc:docMk/>
          <pc:sldMk cId="3012714478" sldId="3072"/>
        </pc:sldMkLst>
      </pc:sldChg>
      <pc:sldChg chg="del">
        <pc:chgData name="Phil Le" userId="d56789386392244e" providerId="LiveId" clId="{3AE8DD1A-6505-45BB-8181-93D30DAFEA1C}" dt="2025-06-27T04:16:00.890" v="332" actId="47"/>
        <pc:sldMkLst>
          <pc:docMk/>
          <pc:sldMk cId="0" sldId="3073"/>
        </pc:sldMkLst>
      </pc:sldChg>
      <pc:sldChg chg="del">
        <pc:chgData name="Phil Le" userId="d56789386392244e" providerId="LiveId" clId="{3AE8DD1A-6505-45BB-8181-93D30DAFEA1C}" dt="2025-06-27T04:16:01.387" v="333" actId="47"/>
        <pc:sldMkLst>
          <pc:docMk/>
          <pc:sldMk cId="0" sldId="3074"/>
        </pc:sldMkLst>
      </pc:sldChg>
      <pc:sldChg chg="del">
        <pc:chgData name="Phil Le" userId="d56789386392244e" providerId="LiveId" clId="{3AE8DD1A-6505-45BB-8181-93D30DAFEA1C}" dt="2025-06-27T04:16:08.617" v="336" actId="47"/>
        <pc:sldMkLst>
          <pc:docMk/>
          <pc:sldMk cId="0" sldId="3075"/>
        </pc:sldMkLst>
      </pc:sldChg>
      <pc:sldChg chg="del">
        <pc:chgData name="Phil Le" userId="d56789386392244e" providerId="LiveId" clId="{3AE8DD1A-6505-45BB-8181-93D30DAFEA1C}" dt="2025-06-27T03:55:21.448" v="136" actId="47"/>
        <pc:sldMkLst>
          <pc:docMk/>
          <pc:sldMk cId="0" sldId="3076"/>
        </pc:sldMkLst>
      </pc:sldChg>
      <pc:sldChg chg="del">
        <pc:chgData name="Phil Le" userId="d56789386392244e" providerId="LiveId" clId="{3AE8DD1A-6505-45BB-8181-93D30DAFEA1C}" dt="2025-06-27T03:55:24.548" v="141" actId="47"/>
        <pc:sldMkLst>
          <pc:docMk/>
          <pc:sldMk cId="0" sldId="3077"/>
        </pc:sldMkLst>
      </pc:sldChg>
      <pc:sldChg chg="del">
        <pc:chgData name="Phil Le" userId="d56789386392244e" providerId="LiveId" clId="{3AE8DD1A-6505-45BB-8181-93D30DAFEA1C}" dt="2025-06-27T04:03:34.372" v="255" actId="47"/>
        <pc:sldMkLst>
          <pc:docMk/>
          <pc:sldMk cId="0" sldId="3078"/>
        </pc:sldMkLst>
      </pc:sldChg>
      <pc:sldChg chg="del">
        <pc:chgData name="Phil Le" userId="d56789386392244e" providerId="LiveId" clId="{3AE8DD1A-6505-45BB-8181-93D30DAFEA1C}" dt="2025-06-27T04:03:34.877" v="256" actId="47"/>
        <pc:sldMkLst>
          <pc:docMk/>
          <pc:sldMk cId="3713230658" sldId="3079"/>
        </pc:sldMkLst>
      </pc:sldChg>
      <pc:sldChg chg="del">
        <pc:chgData name="Phil Le" userId="d56789386392244e" providerId="LiveId" clId="{3AE8DD1A-6505-45BB-8181-93D30DAFEA1C}" dt="2025-06-27T04:07:49.138" v="290" actId="47"/>
        <pc:sldMkLst>
          <pc:docMk/>
          <pc:sldMk cId="3032693342" sldId="3080"/>
        </pc:sldMkLst>
      </pc:sldChg>
      <pc:sldChg chg="modSp add mod setBg">
        <pc:chgData name="Phil Le" userId="d56789386392244e" providerId="LiveId" clId="{3AE8DD1A-6505-45BB-8181-93D30DAFEA1C}" dt="2025-06-27T03:55:42.622" v="146" actId="14100"/>
        <pc:sldMkLst>
          <pc:docMk/>
          <pc:sldMk cId="0" sldId="3081"/>
        </pc:sldMkLst>
        <pc:spChg chg="mod">
          <ac:chgData name="Phil Le" userId="d56789386392244e" providerId="LiveId" clId="{3AE8DD1A-6505-45BB-8181-93D30DAFEA1C}" dt="2025-06-27T03:55:42.622" v="146" actId="14100"/>
          <ac:spMkLst>
            <pc:docMk/>
            <pc:sldMk cId="0" sldId="3081"/>
            <ac:spMk id="2052" creationId="{6E7F7ABC-7DE2-491C-8BC0-35392C4ABDCF}"/>
          </ac:spMkLst>
        </pc:spChg>
      </pc:sldChg>
      <pc:sldChg chg="modSp add mod setBg">
        <pc:chgData name="Phil Le" userId="d56789386392244e" providerId="LiveId" clId="{3AE8DD1A-6505-45BB-8181-93D30DAFEA1C}" dt="2025-06-27T03:56:03.868" v="150" actId="120"/>
        <pc:sldMkLst>
          <pc:docMk/>
          <pc:sldMk cId="0" sldId="3082"/>
        </pc:sldMkLst>
        <pc:spChg chg="mod">
          <ac:chgData name="Phil Le" userId="d56789386392244e" providerId="LiveId" clId="{3AE8DD1A-6505-45BB-8181-93D30DAFEA1C}" dt="2025-06-27T03:56:03.868" v="150" actId="120"/>
          <ac:spMkLst>
            <pc:docMk/>
            <pc:sldMk cId="0" sldId="3082"/>
            <ac:spMk id="5124" creationId="{63F2E5FA-42FE-669F-F39D-A2F70B827167}"/>
          </ac:spMkLst>
        </pc:spChg>
      </pc:sldChg>
      <pc:sldChg chg="add del setBg">
        <pc:chgData name="Phil Le" userId="d56789386392244e" providerId="LiveId" clId="{3AE8DD1A-6505-45BB-8181-93D30DAFEA1C}" dt="2025-06-27T03:56:38.243" v="153" actId="47"/>
        <pc:sldMkLst>
          <pc:docMk/>
          <pc:sldMk cId="0" sldId="3083"/>
        </pc:sldMkLst>
      </pc:sldChg>
      <pc:sldChg chg="add del setBg">
        <pc:chgData name="Phil Le" userId="d56789386392244e" providerId="LiveId" clId="{3AE8DD1A-6505-45BB-8181-93D30DAFEA1C}" dt="2025-06-27T03:56:31.348" v="152" actId="47"/>
        <pc:sldMkLst>
          <pc:docMk/>
          <pc:sldMk cId="0" sldId="3084"/>
        </pc:sldMkLst>
      </pc:sldChg>
      <pc:sldChg chg="add">
        <pc:chgData name="Phil Le" userId="d56789386392244e" providerId="LiveId" clId="{3AE8DD1A-6505-45BB-8181-93D30DAFEA1C}" dt="2025-06-27T03:56:16.730" v="151"/>
        <pc:sldMkLst>
          <pc:docMk/>
          <pc:sldMk cId="3172278072" sldId="3085"/>
        </pc:sldMkLst>
      </pc:sldChg>
      <pc:sldChg chg="modSp add setBg">
        <pc:chgData name="Phil Le" userId="d56789386392244e" providerId="LiveId" clId="{3AE8DD1A-6505-45BB-8181-93D30DAFEA1C}" dt="2025-06-27T04:07:12.658" v="284" actId="14100"/>
        <pc:sldMkLst>
          <pc:docMk/>
          <pc:sldMk cId="0" sldId="3086"/>
        </pc:sldMkLst>
        <pc:spChg chg="mod">
          <ac:chgData name="Phil Le" userId="d56789386392244e" providerId="LiveId" clId="{3AE8DD1A-6505-45BB-8181-93D30DAFEA1C}" dt="2025-06-27T04:07:12.658" v="284" actId="14100"/>
          <ac:spMkLst>
            <pc:docMk/>
            <pc:sldMk cId="0" sldId="3086"/>
            <ac:spMk id="4098" creationId="{7ADB5EC3-C757-6508-B664-A9FB82ABC18F}"/>
          </ac:spMkLst>
        </pc:spChg>
      </pc:sldChg>
      <pc:sldChg chg="modSp add setBg">
        <pc:chgData name="Phil Le" userId="d56789386392244e" providerId="LiveId" clId="{3AE8DD1A-6505-45BB-8181-93D30DAFEA1C}" dt="2025-06-27T04:07:29.388" v="287" actId="14100"/>
        <pc:sldMkLst>
          <pc:docMk/>
          <pc:sldMk cId="0" sldId="3087"/>
        </pc:sldMkLst>
        <pc:spChg chg="mod">
          <ac:chgData name="Phil Le" userId="d56789386392244e" providerId="LiveId" clId="{3AE8DD1A-6505-45BB-8181-93D30DAFEA1C}" dt="2025-06-27T04:07:29.388" v="287" actId="14100"/>
          <ac:spMkLst>
            <pc:docMk/>
            <pc:sldMk cId="0" sldId="3087"/>
            <ac:spMk id="7170" creationId="{1BCC03A3-C30D-79FE-08F3-EFB5CB26A920}"/>
          </ac:spMkLst>
        </pc:spChg>
      </pc:sldChg>
      <pc:sldChg chg="modSp add setBg">
        <pc:chgData name="Phil Le" userId="d56789386392244e" providerId="LiveId" clId="{3AE8DD1A-6505-45BB-8181-93D30DAFEA1C}" dt="2025-06-27T04:07:34.468" v="288" actId="14100"/>
        <pc:sldMkLst>
          <pc:docMk/>
          <pc:sldMk cId="0" sldId="3088"/>
        </pc:sldMkLst>
        <pc:spChg chg="mod">
          <ac:chgData name="Phil Le" userId="d56789386392244e" providerId="LiveId" clId="{3AE8DD1A-6505-45BB-8181-93D30DAFEA1C}" dt="2025-06-27T04:07:34.468" v="288" actId="14100"/>
          <ac:spMkLst>
            <pc:docMk/>
            <pc:sldMk cId="0" sldId="3088"/>
            <ac:spMk id="8194" creationId="{6E6D8823-45CE-6BA0-BD04-88858EA7666D}"/>
          </ac:spMkLst>
        </pc:spChg>
      </pc:sldChg>
      <pc:sldChg chg="delSp modSp add mod">
        <pc:chgData name="Phil Le" userId="d56789386392244e" providerId="LiveId" clId="{3AE8DD1A-6505-45BB-8181-93D30DAFEA1C}" dt="2025-06-27T04:18:59.297" v="361" actId="255"/>
        <pc:sldMkLst>
          <pc:docMk/>
          <pc:sldMk cId="0" sldId="3089"/>
        </pc:sldMkLst>
        <pc:spChg chg="del">
          <ac:chgData name="Phil Le" userId="d56789386392244e" providerId="LiveId" clId="{3AE8DD1A-6505-45BB-8181-93D30DAFEA1C}" dt="2025-06-27T04:17:37.468" v="341" actId="21"/>
          <ac:spMkLst>
            <pc:docMk/>
            <pc:sldMk cId="0" sldId="3089"/>
            <ac:spMk id="3074" creationId="{B6154AFB-14AA-F263-13E7-4A084101ED33}"/>
          </ac:spMkLst>
        </pc:spChg>
        <pc:spChg chg="mod">
          <ac:chgData name="Phil Le" userId="d56789386392244e" providerId="LiveId" clId="{3AE8DD1A-6505-45BB-8181-93D30DAFEA1C}" dt="2025-06-27T04:18:59.297" v="361" actId="255"/>
          <ac:spMkLst>
            <pc:docMk/>
            <pc:sldMk cId="0" sldId="3089"/>
            <ac:spMk id="3075" creationId="{48D25C53-BB62-C453-39FE-A6E85DBC74F6}"/>
          </ac:spMkLst>
        </pc:spChg>
        <pc:spChg chg="mod">
          <ac:chgData name="Phil Le" userId="d56789386392244e" providerId="LiveId" clId="{3AE8DD1A-6505-45BB-8181-93D30DAFEA1C}" dt="2025-06-27T04:18:39.917" v="355" actId="1076"/>
          <ac:spMkLst>
            <pc:docMk/>
            <pc:sldMk cId="0" sldId="3089"/>
            <ac:spMk id="3076" creationId="{6ABE1141-4A35-C2AF-3B21-39505232CD9F}"/>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3667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200">
                <a:solidFill>
                  <a:schemeClr val="tx1"/>
                </a:solidFill>
                <a:latin typeface="Arial" charset="0"/>
              </a:defRPr>
            </a:lvl1pPr>
          </a:lstStyle>
          <a:p>
            <a:pPr>
              <a:defRPr/>
            </a:pPr>
            <a:endParaRPr lang="en-US"/>
          </a:p>
        </p:txBody>
      </p:sp>
      <p:sp>
        <p:nvSpPr>
          <p:cNvPr id="1436675"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solidFill>
                  <a:schemeClr val="tx1"/>
                </a:solidFill>
                <a:latin typeface="Arial" charset="0"/>
              </a:defRPr>
            </a:lvl1pPr>
          </a:lstStyle>
          <a:p>
            <a:pPr>
              <a:defRPr/>
            </a:pPr>
            <a:endParaRPr lang="en-US"/>
          </a:p>
        </p:txBody>
      </p:sp>
      <p:sp>
        <p:nvSpPr>
          <p:cNvPr id="125956" name="Rectangle 4"/>
          <p:cNvSpPr>
            <a:spLocks noGrp="1" noRot="1" noChangeAspect="1" noChangeArrowheads="1" noTextEdit="1"/>
          </p:cNvSpPr>
          <p:nvPr>
            <p:ph type="sldImg" idx="2"/>
          </p:nvPr>
        </p:nvSpPr>
        <p:spPr bwMode="auto">
          <a:xfrm>
            <a:off x="381000" y="685800"/>
            <a:ext cx="6096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436677"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436678"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a:defRPr sz="1200">
                <a:solidFill>
                  <a:schemeClr val="tx1"/>
                </a:solidFill>
                <a:latin typeface="Arial" charset="0"/>
              </a:defRPr>
            </a:lvl1pPr>
          </a:lstStyle>
          <a:p>
            <a:pPr>
              <a:defRPr/>
            </a:pPr>
            <a:endParaRPr lang="en-US"/>
          </a:p>
        </p:txBody>
      </p:sp>
      <p:sp>
        <p:nvSpPr>
          <p:cNvPr id="1436679"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solidFill>
                  <a:schemeClr val="tx1"/>
                </a:solidFill>
                <a:latin typeface="Arial" charset="0"/>
              </a:defRPr>
            </a:lvl1pPr>
          </a:lstStyle>
          <a:p>
            <a:pPr>
              <a:defRPr/>
            </a:pPr>
            <a:fld id="{D3ED65D9-7F41-441F-B31A-035894C76204}" type="slidenum">
              <a:rPr lang="en-US"/>
              <a:pPr>
                <a:defRPr/>
              </a:pPr>
              <a:t>‹#›</a:t>
            </a:fld>
            <a:endParaRPr lang="en-US"/>
          </a:p>
        </p:txBody>
      </p:sp>
    </p:spTree>
    <p:extLst>
      <p:ext uri="{BB962C8B-B14F-4D97-AF65-F5344CB8AC3E}">
        <p14:creationId xmlns:p14="http://schemas.microsoft.com/office/powerpoint/2010/main" val="1163058288"/>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Arial" charset="0"/>
      </a:defRPr>
    </a:lvl1pPr>
    <a:lvl2pPr marL="457200" algn="l" rtl="0" eaLnBrk="0" fontAlgn="base" hangingPunct="0">
      <a:spcBef>
        <a:spcPct val="30000"/>
      </a:spcBef>
      <a:spcAft>
        <a:spcPct val="0"/>
      </a:spcAft>
      <a:defRPr sz="1200" kern="1200">
        <a:solidFill>
          <a:schemeClr val="tx1"/>
        </a:solidFill>
        <a:latin typeface="Arial" charset="0"/>
        <a:ea typeface="+mn-ea"/>
        <a:cs typeface="Arial" charset="0"/>
      </a:defRPr>
    </a:lvl2pPr>
    <a:lvl3pPr marL="914400" algn="l" rtl="0" eaLnBrk="0" fontAlgn="base" hangingPunct="0">
      <a:spcBef>
        <a:spcPct val="30000"/>
      </a:spcBef>
      <a:spcAft>
        <a:spcPct val="0"/>
      </a:spcAft>
      <a:defRPr sz="1200" kern="1200">
        <a:solidFill>
          <a:schemeClr val="tx1"/>
        </a:solidFill>
        <a:latin typeface="Arial" charset="0"/>
        <a:ea typeface="+mn-ea"/>
        <a:cs typeface="Arial" charset="0"/>
      </a:defRPr>
    </a:lvl3pPr>
    <a:lvl4pPr marL="1371600" algn="l" rtl="0" eaLnBrk="0" fontAlgn="base" hangingPunct="0">
      <a:spcBef>
        <a:spcPct val="30000"/>
      </a:spcBef>
      <a:spcAft>
        <a:spcPct val="0"/>
      </a:spcAft>
      <a:defRPr sz="1200" kern="1200">
        <a:solidFill>
          <a:schemeClr val="tx1"/>
        </a:solidFill>
        <a:latin typeface="Arial" charset="0"/>
        <a:ea typeface="+mn-ea"/>
        <a:cs typeface="Arial" charset="0"/>
      </a:defRPr>
    </a:lvl4pPr>
    <a:lvl5pPr marL="1828800" algn="l" rtl="0" eaLnBrk="0" fontAlgn="base" hangingPunct="0">
      <a:spcBef>
        <a:spcPct val="30000"/>
      </a:spcBef>
      <a:spcAft>
        <a:spcPct val="0"/>
      </a:spcAft>
      <a:defRPr sz="1200" kern="1200">
        <a:solidFill>
          <a:schemeClr val="tx1"/>
        </a:solidFill>
        <a:latin typeface="Arial" charset="0"/>
        <a:ea typeface="+mn-ea"/>
        <a:cs typeface="Arial"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97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fld id="{6047EAC8-2B0D-4A72-ABF0-BECB32E5C3E6}" type="slidenum">
              <a:rPr lang="en-US" altLang="en-US" sz="1200" smtClean="0">
                <a:solidFill>
                  <a:schemeClr val="tx1"/>
                </a:solidFill>
                <a:latin typeface="Arial" charset="0"/>
              </a:rPr>
              <a:pPr eaLnBrk="1" hangingPunct="1"/>
              <a:t>1</a:t>
            </a:fld>
            <a:endParaRPr lang="en-US" altLang="en-US" sz="1200">
              <a:solidFill>
                <a:schemeClr val="tx1"/>
              </a:solidFill>
              <a:latin typeface="Arial" charset="0"/>
            </a:endParaRPr>
          </a:p>
        </p:txBody>
      </p:sp>
      <p:sp>
        <p:nvSpPr>
          <p:cNvPr id="126979" name="Rectangle 2"/>
          <p:cNvSpPr>
            <a:spLocks noGrp="1" noRot="1" noChangeAspect="1" noChangeArrowheads="1" noTextEdit="1"/>
          </p:cNvSpPr>
          <p:nvPr>
            <p:ph type="sldImg"/>
          </p:nvPr>
        </p:nvSpPr>
        <p:spPr>
          <a:xfrm>
            <a:off x="381000" y="685800"/>
            <a:ext cx="6096000" cy="3429000"/>
          </a:xfrm>
          <a:ln/>
        </p:spPr>
      </p:sp>
      <p:sp>
        <p:nvSpPr>
          <p:cNvPr id="12698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Slide Image Placeholder 1"/>
          <p:cNvSpPr>
            <a:spLocks noGrp="1" noRot="1" noChangeAspect="1" noTextEdit="1"/>
          </p:cNvSpPr>
          <p:nvPr>
            <p:ph type="sldImg"/>
          </p:nvPr>
        </p:nvSpPr>
        <p:spPr>
          <a:xfrm>
            <a:off x="381000" y="685800"/>
            <a:ext cx="6096000" cy="3429000"/>
          </a:xfrm>
          <a:ln/>
        </p:spPr>
      </p:sp>
      <p:sp>
        <p:nvSpPr>
          <p:cNvPr id="31746"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Bef>
                <a:spcPct val="0"/>
              </a:spcBef>
            </a:pPr>
            <a:endParaRPr lang="en-US" altLang="en-US">
              <a:latin typeface="Arial" pitchFamily="34" charset="0"/>
            </a:endParaRPr>
          </a:p>
        </p:txBody>
      </p:sp>
      <p:sp>
        <p:nvSpPr>
          <p:cNvPr id="31747"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fld id="{148BAC5C-BEAB-49D1-A5AC-803AE4740897}" type="slidenum">
              <a:rPr lang="en-US" altLang="en-US" sz="1200">
                <a:solidFill>
                  <a:schemeClr val="tx1"/>
                </a:solidFill>
                <a:latin typeface="Arial" pitchFamily="34" charset="0"/>
              </a:rPr>
              <a:pPr eaLnBrk="1" hangingPunct="1"/>
              <a:t>17</a:t>
            </a:fld>
            <a:endParaRPr lang="en-US" altLang="en-US" sz="1200">
              <a:solidFill>
                <a:schemeClr val="tx1"/>
              </a:solidFill>
              <a:latin typeface="Arial" pitchFamily="34" charset="0"/>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Slide Image Placeholder 1"/>
          <p:cNvSpPr>
            <a:spLocks noGrp="1" noRot="1" noChangeAspect="1" noTextEdit="1"/>
          </p:cNvSpPr>
          <p:nvPr>
            <p:ph type="sldImg"/>
          </p:nvPr>
        </p:nvSpPr>
        <p:spPr>
          <a:xfrm>
            <a:off x="381000" y="685800"/>
            <a:ext cx="6096000" cy="3429000"/>
          </a:xfrm>
          <a:ln/>
        </p:spPr>
      </p:sp>
      <p:sp>
        <p:nvSpPr>
          <p:cNvPr id="31746"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Bef>
                <a:spcPct val="0"/>
              </a:spcBef>
            </a:pPr>
            <a:endParaRPr lang="en-US" altLang="en-US">
              <a:latin typeface="Arial" pitchFamily="34" charset="0"/>
            </a:endParaRPr>
          </a:p>
        </p:txBody>
      </p:sp>
      <p:sp>
        <p:nvSpPr>
          <p:cNvPr id="31747"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fld id="{148BAC5C-BEAB-49D1-A5AC-803AE4740897}" type="slidenum">
              <a:rPr lang="en-US" altLang="en-US" sz="1200">
                <a:solidFill>
                  <a:schemeClr val="tx1"/>
                </a:solidFill>
                <a:latin typeface="Arial" pitchFamily="34" charset="0"/>
              </a:rPr>
              <a:pPr eaLnBrk="1" hangingPunct="1"/>
              <a:t>18</a:t>
            </a:fld>
            <a:endParaRPr lang="en-US" altLang="en-US" sz="1200">
              <a:solidFill>
                <a:schemeClr val="tx1"/>
              </a:solidFill>
              <a:latin typeface="Arial" pitchFamily="34" charset="0"/>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22" name="Slide Image Placeholder 1"/>
          <p:cNvSpPr>
            <a:spLocks noGrp="1" noRot="1" noChangeAspect="1" noTextEdit="1"/>
          </p:cNvSpPr>
          <p:nvPr>
            <p:ph type="sldImg"/>
          </p:nvPr>
        </p:nvSpPr>
        <p:spPr>
          <a:xfrm>
            <a:off x="381000" y="685800"/>
            <a:ext cx="6096000" cy="3429000"/>
          </a:xfrm>
          <a:ln/>
        </p:spPr>
      </p:sp>
      <p:sp>
        <p:nvSpPr>
          <p:cNvPr id="13312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a:p>
        </p:txBody>
      </p:sp>
      <p:sp>
        <p:nvSpPr>
          <p:cNvPr id="133124"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fld id="{9058D038-4B67-437C-9490-2905EB20E2FA}" type="slidenum">
              <a:rPr lang="en-US" altLang="en-US" sz="1200" smtClean="0">
                <a:solidFill>
                  <a:schemeClr val="tx1"/>
                </a:solidFill>
                <a:latin typeface="Arial" charset="0"/>
              </a:rPr>
              <a:pPr eaLnBrk="1" hangingPunct="1"/>
              <a:t>24</a:t>
            </a:fld>
            <a:endParaRPr lang="en-US" altLang="en-US" sz="1200">
              <a:solidFill>
                <a:schemeClr val="tx1"/>
              </a:solidFill>
              <a:latin typeface="Arial" charset="0"/>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4146" name="Slide Image Placeholder 1"/>
          <p:cNvSpPr>
            <a:spLocks noGrp="1" noRot="1" noChangeAspect="1" noTextEdit="1"/>
          </p:cNvSpPr>
          <p:nvPr>
            <p:ph type="sldImg"/>
          </p:nvPr>
        </p:nvSpPr>
        <p:spPr>
          <a:xfrm>
            <a:off x="381000" y="685800"/>
            <a:ext cx="6096000" cy="3429000"/>
          </a:xfrm>
          <a:ln/>
        </p:spPr>
      </p:sp>
      <p:sp>
        <p:nvSpPr>
          <p:cNvPr id="13414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a:p>
        </p:txBody>
      </p:sp>
      <p:sp>
        <p:nvSpPr>
          <p:cNvPr id="13414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fld id="{C8D5B721-CF0C-427B-9562-CBDDF8848031}" type="slidenum">
              <a:rPr lang="en-US" altLang="en-US" sz="1200" smtClean="0">
                <a:solidFill>
                  <a:schemeClr val="tx1"/>
                </a:solidFill>
                <a:latin typeface="Arial" charset="0"/>
              </a:rPr>
              <a:pPr eaLnBrk="1" hangingPunct="1"/>
              <a:t>25</a:t>
            </a:fld>
            <a:endParaRPr lang="en-US" altLang="en-US" sz="1200">
              <a:solidFill>
                <a:schemeClr val="tx1"/>
              </a:solidFill>
              <a:latin typeface="Arial" charset="0"/>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5170" name="Slide Image Placeholder 1"/>
          <p:cNvSpPr>
            <a:spLocks noGrp="1" noRot="1" noChangeAspect="1" noTextEdit="1"/>
          </p:cNvSpPr>
          <p:nvPr>
            <p:ph type="sldImg"/>
          </p:nvPr>
        </p:nvSpPr>
        <p:spPr>
          <a:xfrm>
            <a:off x="381000" y="685800"/>
            <a:ext cx="6096000" cy="3429000"/>
          </a:xfrm>
          <a:ln/>
        </p:spPr>
      </p:sp>
      <p:sp>
        <p:nvSpPr>
          <p:cNvPr id="13517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a:p>
        </p:txBody>
      </p:sp>
      <p:sp>
        <p:nvSpPr>
          <p:cNvPr id="135172"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fld id="{D805468F-DEDA-40D2-98A3-A77AD6C9A6F6}" type="slidenum">
              <a:rPr lang="en-US" altLang="en-US" sz="1200" smtClean="0">
                <a:solidFill>
                  <a:schemeClr val="tx1"/>
                </a:solidFill>
                <a:latin typeface="Arial" charset="0"/>
              </a:rPr>
              <a:pPr eaLnBrk="1" hangingPunct="1"/>
              <a:t>26</a:t>
            </a:fld>
            <a:endParaRPr lang="en-US" altLang="en-US" sz="1200">
              <a:solidFill>
                <a:schemeClr val="tx1"/>
              </a:solidFill>
              <a:latin typeface="Arial" charset="0"/>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6194" name="Slide Image Placeholder 1"/>
          <p:cNvSpPr>
            <a:spLocks noGrp="1" noRot="1" noChangeAspect="1" noTextEdit="1"/>
          </p:cNvSpPr>
          <p:nvPr>
            <p:ph type="sldImg"/>
          </p:nvPr>
        </p:nvSpPr>
        <p:spPr>
          <a:xfrm>
            <a:off x="381000" y="685800"/>
            <a:ext cx="6096000" cy="3429000"/>
          </a:xfrm>
          <a:ln/>
        </p:spPr>
      </p:sp>
      <p:sp>
        <p:nvSpPr>
          <p:cNvPr id="13619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a:p>
        </p:txBody>
      </p:sp>
      <p:sp>
        <p:nvSpPr>
          <p:cNvPr id="136196"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fld id="{2677A7E8-95CC-40CB-831A-351DA8C571B9}" type="slidenum">
              <a:rPr lang="en-US" altLang="en-US" sz="1200" smtClean="0">
                <a:solidFill>
                  <a:schemeClr val="tx1"/>
                </a:solidFill>
                <a:latin typeface="Arial" charset="0"/>
              </a:rPr>
              <a:pPr eaLnBrk="1" hangingPunct="1"/>
              <a:t>27</a:t>
            </a:fld>
            <a:endParaRPr lang="en-US" altLang="en-US" sz="1200">
              <a:solidFill>
                <a:schemeClr val="tx1"/>
              </a:solidFill>
              <a:latin typeface="Arial" charset="0"/>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7218" name="Slide Image Placeholder 1"/>
          <p:cNvSpPr>
            <a:spLocks noGrp="1" noRot="1" noChangeAspect="1" noTextEdit="1"/>
          </p:cNvSpPr>
          <p:nvPr>
            <p:ph type="sldImg"/>
          </p:nvPr>
        </p:nvSpPr>
        <p:spPr>
          <a:xfrm>
            <a:off x="381000" y="685800"/>
            <a:ext cx="6096000" cy="3429000"/>
          </a:xfrm>
          <a:ln/>
        </p:spPr>
      </p:sp>
      <p:sp>
        <p:nvSpPr>
          <p:cNvPr id="13721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a:p>
        </p:txBody>
      </p:sp>
      <p:sp>
        <p:nvSpPr>
          <p:cNvPr id="137220"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fld id="{16EDCD4F-944D-44AC-923B-870E6B83ACE4}" type="slidenum">
              <a:rPr lang="en-US" altLang="en-US" sz="1200" smtClean="0">
                <a:solidFill>
                  <a:schemeClr val="tx1"/>
                </a:solidFill>
                <a:latin typeface="Arial" charset="0"/>
              </a:rPr>
              <a:pPr eaLnBrk="1" hangingPunct="1"/>
              <a:t>28</a:t>
            </a:fld>
            <a:endParaRPr lang="en-US" altLang="en-US" sz="1200">
              <a:solidFill>
                <a:schemeClr val="tx1"/>
              </a:solidFill>
              <a:latin typeface="Arial" charset="0"/>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8242" name="Slide Image Placeholder 1"/>
          <p:cNvSpPr>
            <a:spLocks noGrp="1" noRot="1" noChangeAspect="1" noTextEdit="1"/>
          </p:cNvSpPr>
          <p:nvPr>
            <p:ph type="sldImg"/>
          </p:nvPr>
        </p:nvSpPr>
        <p:spPr>
          <a:xfrm>
            <a:off x="381000" y="685800"/>
            <a:ext cx="6096000" cy="3429000"/>
          </a:xfrm>
          <a:ln/>
        </p:spPr>
      </p:sp>
      <p:sp>
        <p:nvSpPr>
          <p:cNvPr id="13824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a:p>
        </p:txBody>
      </p:sp>
      <p:sp>
        <p:nvSpPr>
          <p:cNvPr id="138244"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fld id="{74F8C60D-BA09-4B2C-8CF0-3F8529ADE381}" type="slidenum">
              <a:rPr lang="en-US" altLang="en-US" sz="1200" smtClean="0">
                <a:solidFill>
                  <a:schemeClr val="tx1"/>
                </a:solidFill>
                <a:latin typeface="Arial" charset="0"/>
              </a:rPr>
              <a:pPr eaLnBrk="1" hangingPunct="1"/>
              <a:t>29</a:t>
            </a:fld>
            <a:endParaRPr lang="en-US" altLang="en-US" sz="1200">
              <a:solidFill>
                <a:schemeClr val="tx1"/>
              </a:solidFill>
              <a:latin typeface="Arial" charset="0"/>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9266" name="Slide Image Placeholder 1"/>
          <p:cNvSpPr>
            <a:spLocks noGrp="1" noRot="1" noChangeAspect="1" noTextEdit="1"/>
          </p:cNvSpPr>
          <p:nvPr>
            <p:ph type="sldImg"/>
          </p:nvPr>
        </p:nvSpPr>
        <p:spPr>
          <a:xfrm>
            <a:off x="381000" y="685800"/>
            <a:ext cx="6096000" cy="3429000"/>
          </a:xfrm>
          <a:ln/>
        </p:spPr>
      </p:sp>
      <p:sp>
        <p:nvSpPr>
          <p:cNvPr id="13926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a:p>
        </p:txBody>
      </p:sp>
      <p:sp>
        <p:nvSpPr>
          <p:cNvPr id="13926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fld id="{E521C171-FEE7-4F40-BF39-FF261F6B86B0}" type="slidenum">
              <a:rPr lang="en-US" altLang="en-US" sz="1200" smtClean="0">
                <a:solidFill>
                  <a:schemeClr val="tx1"/>
                </a:solidFill>
                <a:latin typeface="Arial" charset="0"/>
              </a:rPr>
              <a:pPr eaLnBrk="1" hangingPunct="1"/>
              <a:t>31</a:t>
            </a:fld>
            <a:endParaRPr lang="en-US" altLang="en-US" sz="1200">
              <a:solidFill>
                <a:schemeClr val="tx1"/>
              </a:solidFill>
              <a:latin typeface="Arial" charset="0"/>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0290" name="Slide Image Placeholder 1"/>
          <p:cNvSpPr>
            <a:spLocks noGrp="1" noRot="1" noChangeAspect="1" noTextEdit="1"/>
          </p:cNvSpPr>
          <p:nvPr>
            <p:ph type="sldImg"/>
          </p:nvPr>
        </p:nvSpPr>
        <p:spPr>
          <a:xfrm>
            <a:off x="381000" y="685800"/>
            <a:ext cx="6096000" cy="3429000"/>
          </a:xfrm>
          <a:ln/>
        </p:spPr>
      </p:sp>
      <p:sp>
        <p:nvSpPr>
          <p:cNvPr id="14029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a:p>
        </p:txBody>
      </p:sp>
      <p:sp>
        <p:nvSpPr>
          <p:cNvPr id="140292"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fld id="{E60AD6E5-89A8-45AF-B810-E560A75CDEE8}" type="slidenum">
              <a:rPr lang="en-US" altLang="en-US" sz="1200" smtClean="0">
                <a:solidFill>
                  <a:schemeClr val="tx1"/>
                </a:solidFill>
                <a:latin typeface="Arial" charset="0"/>
              </a:rPr>
              <a:pPr eaLnBrk="1" hangingPunct="1"/>
              <a:t>33</a:t>
            </a:fld>
            <a:endParaRPr lang="en-US" altLang="en-US" sz="1200">
              <a:solidFill>
                <a:schemeClr val="tx1"/>
              </a:solidFill>
              <a:latin typeface="Arial"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9026" name="Slide Image Placeholder 1"/>
          <p:cNvSpPr>
            <a:spLocks noGrp="1" noRot="1" noChangeAspect="1" noTextEdit="1"/>
          </p:cNvSpPr>
          <p:nvPr>
            <p:ph type="sldImg"/>
          </p:nvPr>
        </p:nvSpPr>
        <p:spPr>
          <a:xfrm>
            <a:off x="381000" y="685800"/>
            <a:ext cx="6096000" cy="3429000"/>
          </a:xfrm>
          <a:ln/>
        </p:spPr>
      </p:sp>
      <p:sp>
        <p:nvSpPr>
          <p:cNvPr id="12902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Bef>
                <a:spcPct val="0"/>
              </a:spcBef>
            </a:pPr>
            <a:endParaRPr lang="en-US" altLang="en-US"/>
          </a:p>
        </p:txBody>
      </p:sp>
      <p:sp>
        <p:nvSpPr>
          <p:cNvPr id="12902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fld id="{5D9E24FA-D2E3-4537-9DE9-7C776C29DD06}" type="slidenum">
              <a:rPr lang="en-US" altLang="en-US" sz="1200" smtClean="0">
                <a:solidFill>
                  <a:schemeClr val="tx1"/>
                </a:solidFill>
                <a:latin typeface="Arial" charset="0"/>
              </a:rPr>
              <a:pPr eaLnBrk="1" hangingPunct="1"/>
              <a:t>8</a:t>
            </a:fld>
            <a:endParaRPr lang="en-US" altLang="en-US" sz="1200">
              <a:solidFill>
                <a:schemeClr val="tx1"/>
              </a:solidFill>
              <a:latin typeface="Arial" charset="0"/>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1314" name="Slide Image Placeholder 1"/>
          <p:cNvSpPr>
            <a:spLocks noGrp="1" noRot="1" noChangeAspect="1" noTextEdit="1"/>
          </p:cNvSpPr>
          <p:nvPr>
            <p:ph type="sldImg"/>
          </p:nvPr>
        </p:nvSpPr>
        <p:spPr>
          <a:xfrm>
            <a:off x="381000" y="685800"/>
            <a:ext cx="6096000" cy="3429000"/>
          </a:xfrm>
          <a:ln/>
        </p:spPr>
      </p:sp>
      <p:sp>
        <p:nvSpPr>
          <p:cNvPr id="14131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Bef>
                <a:spcPct val="0"/>
              </a:spcBef>
            </a:pPr>
            <a:endParaRPr lang="en-US" altLang="en-US"/>
          </a:p>
        </p:txBody>
      </p:sp>
      <p:sp>
        <p:nvSpPr>
          <p:cNvPr id="141316"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fld id="{A050DBDC-C72E-4C4E-BA09-40051E031F2A}" type="slidenum">
              <a:rPr lang="en-US" altLang="en-US" sz="1200" smtClean="0">
                <a:solidFill>
                  <a:schemeClr val="tx1"/>
                </a:solidFill>
                <a:latin typeface="Arial" charset="0"/>
              </a:rPr>
              <a:pPr eaLnBrk="1" hangingPunct="1"/>
              <a:t>34</a:t>
            </a:fld>
            <a:endParaRPr lang="en-US" altLang="en-US" sz="1200">
              <a:solidFill>
                <a:schemeClr val="tx1"/>
              </a:solidFill>
              <a:latin typeface="Arial" charset="0"/>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Slide Image Placeholder 1"/>
          <p:cNvSpPr>
            <a:spLocks noGrp="1" noRot="1" noChangeAspect="1" noTextEdit="1"/>
          </p:cNvSpPr>
          <p:nvPr>
            <p:ph type="sldImg"/>
          </p:nvPr>
        </p:nvSpPr>
        <p:spPr bwMode="auto">
          <a:xfrm>
            <a:off x="381000" y="685800"/>
            <a:ext cx="6096000" cy="34290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14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614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eaLnBrk="1" fontAlgn="base" hangingPunct="1">
              <a:spcBef>
                <a:spcPct val="0"/>
              </a:spcBef>
              <a:spcAft>
                <a:spcPct val="0"/>
              </a:spcAft>
            </a:pPr>
            <a:fld id="{5A97D4E0-4187-4BB0-AD64-13450916249B}" type="slidenum">
              <a:rPr lang="en-US" altLang="en-US" smtClean="0">
                <a:latin typeface="Arial" charset="0"/>
              </a:rPr>
              <a:pPr eaLnBrk="1" fontAlgn="base" hangingPunct="1">
                <a:spcBef>
                  <a:spcPct val="0"/>
                </a:spcBef>
                <a:spcAft>
                  <a:spcPct val="0"/>
                </a:spcAft>
              </a:pPr>
              <a:t>36</a:t>
            </a:fld>
            <a:endParaRPr lang="en-US" altLang="en-US">
              <a:latin typeface="Arial" charset="0"/>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Slide Image Placeholder 1"/>
          <p:cNvSpPr>
            <a:spLocks noGrp="1" noRot="1" noChangeAspect="1" noTextEdit="1"/>
          </p:cNvSpPr>
          <p:nvPr>
            <p:ph type="sldImg"/>
          </p:nvPr>
        </p:nvSpPr>
        <p:spPr bwMode="auto">
          <a:xfrm>
            <a:off x="381000" y="685800"/>
            <a:ext cx="6096000" cy="34290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14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614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eaLnBrk="1" fontAlgn="base" hangingPunct="1">
              <a:spcBef>
                <a:spcPct val="0"/>
              </a:spcBef>
              <a:spcAft>
                <a:spcPct val="0"/>
              </a:spcAft>
            </a:pPr>
            <a:fld id="{5A97D4E0-4187-4BB0-AD64-13450916249B}" type="slidenum">
              <a:rPr lang="en-US" altLang="en-US" smtClean="0">
                <a:latin typeface="Arial" charset="0"/>
              </a:rPr>
              <a:pPr eaLnBrk="1" fontAlgn="base" hangingPunct="1">
                <a:spcBef>
                  <a:spcPct val="0"/>
                </a:spcBef>
                <a:spcAft>
                  <a:spcPct val="0"/>
                </a:spcAft>
              </a:pPr>
              <a:t>37</a:t>
            </a:fld>
            <a:endParaRPr lang="en-US" altLang="en-US">
              <a:latin typeface="Arial" charset="0"/>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Slide Image Placeholder 1"/>
          <p:cNvSpPr>
            <a:spLocks noGrp="1" noRot="1" noChangeAspect="1" noTextEdit="1"/>
          </p:cNvSpPr>
          <p:nvPr>
            <p:ph type="sldImg"/>
          </p:nvPr>
        </p:nvSpPr>
        <p:spPr bwMode="auto">
          <a:xfrm>
            <a:off x="381000" y="685800"/>
            <a:ext cx="6096000" cy="34290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14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614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eaLnBrk="1" fontAlgn="base" hangingPunct="1">
              <a:spcBef>
                <a:spcPct val="0"/>
              </a:spcBef>
              <a:spcAft>
                <a:spcPct val="0"/>
              </a:spcAft>
            </a:pPr>
            <a:fld id="{5A97D4E0-4187-4BB0-AD64-13450916249B}" type="slidenum">
              <a:rPr lang="en-US" altLang="en-US" smtClean="0">
                <a:latin typeface="Arial" charset="0"/>
              </a:rPr>
              <a:pPr eaLnBrk="1" fontAlgn="base" hangingPunct="1">
                <a:spcBef>
                  <a:spcPct val="0"/>
                </a:spcBef>
                <a:spcAft>
                  <a:spcPct val="0"/>
                </a:spcAft>
              </a:pPr>
              <a:t>38</a:t>
            </a:fld>
            <a:endParaRPr lang="en-US" altLang="en-US">
              <a:latin typeface="Arial" charset="0"/>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Slide Image Placeholder 1"/>
          <p:cNvSpPr>
            <a:spLocks noGrp="1" noRot="1" noChangeAspect="1" noTextEdit="1"/>
          </p:cNvSpPr>
          <p:nvPr>
            <p:ph type="sldImg"/>
          </p:nvPr>
        </p:nvSpPr>
        <p:spPr bwMode="auto">
          <a:xfrm>
            <a:off x="381000" y="685800"/>
            <a:ext cx="6096000" cy="34290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14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614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eaLnBrk="1" fontAlgn="base" hangingPunct="1">
              <a:spcBef>
                <a:spcPct val="0"/>
              </a:spcBef>
              <a:spcAft>
                <a:spcPct val="0"/>
              </a:spcAft>
            </a:pPr>
            <a:fld id="{5A97D4E0-4187-4BB0-AD64-13450916249B}" type="slidenum">
              <a:rPr lang="en-US" altLang="en-US" smtClean="0">
                <a:latin typeface="Arial" charset="0"/>
              </a:rPr>
              <a:pPr eaLnBrk="1" fontAlgn="base" hangingPunct="1">
                <a:spcBef>
                  <a:spcPct val="0"/>
                </a:spcBef>
                <a:spcAft>
                  <a:spcPct val="0"/>
                </a:spcAft>
              </a:pPr>
              <a:t>39</a:t>
            </a:fld>
            <a:endParaRPr lang="en-US" altLang="en-US">
              <a:latin typeface="Arial" charset="0"/>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Slide Image Placeholder 1"/>
          <p:cNvSpPr>
            <a:spLocks noGrp="1" noRot="1" noChangeAspect="1" noTextEdit="1"/>
          </p:cNvSpPr>
          <p:nvPr>
            <p:ph type="sldImg"/>
          </p:nvPr>
        </p:nvSpPr>
        <p:spPr bwMode="auto">
          <a:xfrm>
            <a:off x="381000" y="685800"/>
            <a:ext cx="6096000" cy="34290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14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614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eaLnBrk="1" fontAlgn="base" hangingPunct="1">
              <a:spcBef>
                <a:spcPct val="0"/>
              </a:spcBef>
              <a:spcAft>
                <a:spcPct val="0"/>
              </a:spcAft>
            </a:pPr>
            <a:fld id="{5A97D4E0-4187-4BB0-AD64-13450916249B}" type="slidenum">
              <a:rPr lang="en-US" altLang="en-US" smtClean="0">
                <a:latin typeface="Arial" charset="0"/>
              </a:rPr>
              <a:pPr eaLnBrk="1" fontAlgn="base" hangingPunct="1">
                <a:spcBef>
                  <a:spcPct val="0"/>
                </a:spcBef>
                <a:spcAft>
                  <a:spcPct val="0"/>
                </a:spcAft>
              </a:pPr>
              <a:t>40</a:t>
            </a:fld>
            <a:endParaRPr lang="en-US" altLang="en-US">
              <a:latin typeface="Arial"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050" name="Slide Image Placeholder 1"/>
          <p:cNvSpPr>
            <a:spLocks noGrp="1" noRot="1" noChangeAspect="1" noTextEdit="1"/>
          </p:cNvSpPr>
          <p:nvPr>
            <p:ph type="sldImg"/>
          </p:nvPr>
        </p:nvSpPr>
        <p:spPr>
          <a:xfrm>
            <a:off x="381000" y="685800"/>
            <a:ext cx="6096000" cy="3429000"/>
          </a:xfrm>
          <a:ln/>
        </p:spPr>
      </p:sp>
      <p:sp>
        <p:nvSpPr>
          <p:cNvPr id="13005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Bef>
                <a:spcPct val="0"/>
              </a:spcBef>
            </a:pPr>
            <a:endParaRPr lang="en-US" altLang="en-US"/>
          </a:p>
        </p:txBody>
      </p:sp>
      <p:sp>
        <p:nvSpPr>
          <p:cNvPr id="130052"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fld id="{4A543DC0-7A86-4D69-8F1A-65ECBB2C805B}" type="slidenum">
              <a:rPr lang="en-US" altLang="en-US" sz="1200" smtClean="0">
                <a:solidFill>
                  <a:schemeClr val="tx1"/>
                </a:solidFill>
                <a:latin typeface="Arial" charset="0"/>
              </a:rPr>
              <a:pPr eaLnBrk="1" hangingPunct="1"/>
              <a:t>9</a:t>
            </a:fld>
            <a:endParaRPr lang="en-US" altLang="en-US" sz="1200">
              <a:solidFill>
                <a:schemeClr val="tx1"/>
              </a:solidFill>
              <a:latin typeface="Arial"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1074" name="Slide Image Placeholder 1"/>
          <p:cNvSpPr>
            <a:spLocks noGrp="1" noRot="1" noChangeAspect="1" noTextEdit="1"/>
          </p:cNvSpPr>
          <p:nvPr>
            <p:ph type="sldImg"/>
          </p:nvPr>
        </p:nvSpPr>
        <p:spPr>
          <a:xfrm>
            <a:off x="381000" y="685800"/>
            <a:ext cx="6096000" cy="3429000"/>
          </a:xfrm>
          <a:ln/>
        </p:spPr>
      </p:sp>
      <p:sp>
        <p:nvSpPr>
          <p:cNvPr id="13107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Bef>
                <a:spcPct val="0"/>
              </a:spcBef>
            </a:pPr>
            <a:endParaRPr lang="en-US" altLang="en-US"/>
          </a:p>
        </p:txBody>
      </p:sp>
      <p:sp>
        <p:nvSpPr>
          <p:cNvPr id="131076"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fld id="{EAE350E1-FCB5-4FFF-AA65-040EE2C16B03}" type="slidenum">
              <a:rPr lang="en-US" altLang="en-US" sz="1200" smtClean="0">
                <a:solidFill>
                  <a:schemeClr val="tx1"/>
                </a:solidFill>
                <a:latin typeface="Arial" charset="0"/>
              </a:rPr>
              <a:pPr eaLnBrk="1" hangingPunct="1"/>
              <a:t>10</a:t>
            </a:fld>
            <a:endParaRPr lang="en-US" altLang="en-US" sz="1200">
              <a:solidFill>
                <a:schemeClr val="tx1"/>
              </a:solidFill>
              <a:latin typeface="Arial"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Slide Image Placeholder 1"/>
          <p:cNvSpPr>
            <a:spLocks noGrp="1" noRot="1" noChangeAspect="1" noTextEdit="1"/>
          </p:cNvSpPr>
          <p:nvPr>
            <p:ph type="sldImg"/>
          </p:nvPr>
        </p:nvSpPr>
        <p:spPr>
          <a:xfrm>
            <a:off x="381000" y="685800"/>
            <a:ext cx="6096000" cy="3429000"/>
          </a:xfrm>
          <a:ln/>
        </p:spPr>
      </p:sp>
      <p:sp>
        <p:nvSpPr>
          <p:cNvPr id="31746"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Bef>
                <a:spcPct val="0"/>
              </a:spcBef>
            </a:pPr>
            <a:endParaRPr lang="en-US" altLang="en-US">
              <a:latin typeface="Arial" pitchFamily="34" charset="0"/>
            </a:endParaRPr>
          </a:p>
        </p:txBody>
      </p:sp>
      <p:sp>
        <p:nvSpPr>
          <p:cNvPr id="31747"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fld id="{148BAC5C-BEAB-49D1-A5AC-803AE4740897}" type="slidenum">
              <a:rPr lang="en-US" altLang="en-US" sz="1200">
                <a:solidFill>
                  <a:schemeClr val="tx1"/>
                </a:solidFill>
                <a:latin typeface="Arial" pitchFamily="34" charset="0"/>
              </a:rPr>
              <a:pPr eaLnBrk="1" hangingPunct="1"/>
              <a:t>12</a:t>
            </a:fld>
            <a:endParaRPr lang="en-US" altLang="en-US" sz="1200">
              <a:solidFill>
                <a:schemeClr val="tx1"/>
              </a:solidFill>
              <a:latin typeface="Arial" pitchFamily="34"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Slide Image Placeholder 1"/>
          <p:cNvSpPr>
            <a:spLocks noGrp="1" noRot="1" noChangeAspect="1" noTextEdit="1"/>
          </p:cNvSpPr>
          <p:nvPr>
            <p:ph type="sldImg"/>
          </p:nvPr>
        </p:nvSpPr>
        <p:spPr>
          <a:xfrm>
            <a:off x="381000" y="685800"/>
            <a:ext cx="6096000" cy="3429000"/>
          </a:xfrm>
          <a:ln/>
        </p:spPr>
      </p:sp>
      <p:sp>
        <p:nvSpPr>
          <p:cNvPr id="31746"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Bef>
                <a:spcPct val="0"/>
              </a:spcBef>
            </a:pPr>
            <a:endParaRPr lang="en-US" altLang="en-US">
              <a:latin typeface="Arial" pitchFamily="34" charset="0"/>
            </a:endParaRPr>
          </a:p>
        </p:txBody>
      </p:sp>
      <p:sp>
        <p:nvSpPr>
          <p:cNvPr id="31747"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fld id="{148BAC5C-BEAB-49D1-A5AC-803AE4740897}" type="slidenum">
              <a:rPr lang="en-US" altLang="en-US" sz="1200">
                <a:solidFill>
                  <a:schemeClr val="tx1"/>
                </a:solidFill>
                <a:latin typeface="Arial" pitchFamily="34" charset="0"/>
              </a:rPr>
              <a:pPr eaLnBrk="1" hangingPunct="1"/>
              <a:t>13</a:t>
            </a:fld>
            <a:endParaRPr lang="en-US" altLang="en-US" sz="1200">
              <a:solidFill>
                <a:schemeClr val="tx1"/>
              </a:solidFill>
              <a:latin typeface="Arial" pitchFamily="34"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Slide Image Placeholder 1"/>
          <p:cNvSpPr>
            <a:spLocks noGrp="1" noRot="1" noChangeAspect="1" noTextEdit="1"/>
          </p:cNvSpPr>
          <p:nvPr>
            <p:ph type="sldImg"/>
          </p:nvPr>
        </p:nvSpPr>
        <p:spPr>
          <a:xfrm>
            <a:off x="381000" y="685800"/>
            <a:ext cx="6096000" cy="3429000"/>
          </a:xfrm>
          <a:ln/>
        </p:spPr>
      </p:sp>
      <p:sp>
        <p:nvSpPr>
          <p:cNvPr id="31746"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Bef>
                <a:spcPct val="0"/>
              </a:spcBef>
            </a:pPr>
            <a:endParaRPr lang="en-US" altLang="en-US">
              <a:latin typeface="Arial" pitchFamily="34" charset="0"/>
            </a:endParaRPr>
          </a:p>
        </p:txBody>
      </p:sp>
      <p:sp>
        <p:nvSpPr>
          <p:cNvPr id="31747"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fld id="{148BAC5C-BEAB-49D1-A5AC-803AE4740897}" type="slidenum">
              <a:rPr lang="en-US" altLang="en-US" sz="1200">
                <a:solidFill>
                  <a:schemeClr val="tx1"/>
                </a:solidFill>
                <a:latin typeface="Arial" pitchFamily="34" charset="0"/>
              </a:rPr>
              <a:pPr eaLnBrk="1" hangingPunct="1"/>
              <a:t>14</a:t>
            </a:fld>
            <a:endParaRPr lang="en-US" altLang="en-US" sz="1200">
              <a:solidFill>
                <a:schemeClr val="tx1"/>
              </a:solidFill>
              <a:latin typeface="Arial" pitchFamily="34"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Slide Image Placeholder 1"/>
          <p:cNvSpPr>
            <a:spLocks noGrp="1" noRot="1" noChangeAspect="1" noTextEdit="1"/>
          </p:cNvSpPr>
          <p:nvPr>
            <p:ph type="sldImg"/>
          </p:nvPr>
        </p:nvSpPr>
        <p:spPr>
          <a:xfrm>
            <a:off x="381000" y="685800"/>
            <a:ext cx="6096000" cy="3429000"/>
          </a:xfrm>
          <a:ln/>
        </p:spPr>
      </p:sp>
      <p:sp>
        <p:nvSpPr>
          <p:cNvPr id="31746"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Bef>
                <a:spcPct val="0"/>
              </a:spcBef>
            </a:pPr>
            <a:endParaRPr lang="en-US" altLang="en-US">
              <a:latin typeface="Arial" pitchFamily="34" charset="0"/>
            </a:endParaRPr>
          </a:p>
        </p:txBody>
      </p:sp>
      <p:sp>
        <p:nvSpPr>
          <p:cNvPr id="31747"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fld id="{148BAC5C-BEAB-49D1-A5AC-803AE4740897}" type="slidenum">
              <a:rPr lang="en-US" altLang="en-US" sz="1200">
                <a:solidFill>
                  <a:schemeClr val="tx1"/>
                </a:solidFill>
                <a:latin typeface="Arial" pitchFamily="34" charset="0"/>
              </a:rPr>
              <a:pPr eaLnBrk="1" hangingPunct="1"/>
              <a:t>15</a:t>
            </a:fld>
            <a:endParaRPr lang="en-US" altLang="en-US" sz="1200">
              <a:solidFill>
                <a:schemeClr val="tx1"/>
              </a:solidFill>
              <a:latin typeface="Arial" pitchFamily="34"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Slide Image Placeholder 1"/>
          <p:cNvSpPr>
            <a:spLocks noGrp="1" noRot="1" noChangeAspect="1" noTextEdit="1"/>
          </p:cNvSpPr>
          <p:nvPr>
            <p:ph type="sldImg"/>
          </p:nvPr>
        </p:nvSpPr>
        <p:spPr>
          <a:xfrm>
            <a:off x="381000" y="685800"/>
            <a:ext cx="6096000" cy="3429000"/>
          </a:xfrm>
          <a:ln/>
        </p:spPr>
      </p:sp>
      <p:sp>
        <p:nvSpPr>
          <p:cNvPr id="31746"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Bef>
                <a:spcPct val="0"/>
              </a:spcBef>
            </a:pPr>
            <a:endParaRPr lang="en-US" altLang="en-US">
              <a:latin typeface="Arial" pitchFamily="34" charset="0"/>
            </a:endParaRPr>
          </a:p>
        </p:txBody>
      </p:sp>
      <p:sp>
        <p:nvSpPr>
          <p:cNvPr id="31747"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fld id="{148BAC5C-BEAB-49D1-A5AC-803AE4740897}" type="slidenum">
              <a:rPr lang="en-US" altLang="en-US" sz="1200">
                <a:solidFill>
                  <a:schemeClr val="tx1"/>
                </a:solidFill>
                <a:latin typeface="Arial" pitchFamily="34" charset="0"/>
              </a:rPr>
              <a:pPr eaLnBrk="1" hangingPunct="1"/>
              <a:t>16</a:t>
            </a:fld>
            <a:endParaRPr lang="en-US" altLang="en-US" sz="1200">
              <a:solidFill>
                <a:schemeClr val="tx1"/>
              </a:solidFill>
              <a:latin typeface="Arial"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19"/>
            <a:ext cx="7772400" cy="1102519"/>
          </a:xfrm>
        </p:spPr>
        <p:txBody>
          <a:bodyPr/>
          <a:lstStyle/>
          <a:p>
            <a:r>
              <a:rPr lang="en-US"/>
              <a:t>Click to edit Master title style</a:t>
            </a:r>
          </a:p>
        </p:txBody>
      </p:sp>
      <p:sp>
        <p:nvSpPr>
          <p:cNvPr id="3" name="Subtitle 2"/>
          <p:cNvSpPr>
            <a:spLocks noGrp="1"/>
          </p:cNvSpPr>
          <p:nvPr>
            <p:ph type="subTitle" idx="1"/>
          </p:nvPr>
        </p:nvSpPr>
        <p:spPr>
          <a:xfrm>
            <a:off x="1371600" y="2914650"/>
            <a:ext cx="6400800" cy="131445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79FED226-C2C8-4B90-BE0E-8A1EA7701BBB}" type="slidenum">
              <a:rPr lang="en-US"/>
              <a:pPr>
                <a:defRPr/>
              </a:pPr>
              <a:t>‹#›</a:t>
            </a:fld>
            <a:endParaRPr lang="en-US"/>
          </a:p>
        </p:txBody>
      </p:sp>
    </p:spTree>
    <p:extLst>
      <p:ext uri="{BB962C8B-B14F-4D97-AF65-F5344CB8AC3E}">
        <p14:creationId xmlns:p14="http://schemas.microsoft.com/office/powerpoint/2010/main" val="384784457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B749EA02-7C21-4BBE-B70D-2E6CF9FD2AB5}" type="slidenum">
              <a:rPr lang="en-US"/>
              <a:pPr>
                <a:defRPr/>
              </a:pPr>
              <a:t>‹#›</a:t>
            </a:fld>
            <a:endParaRPr lang="en-US"/>
          </a:p>
        </p:txBody>
      </p:sp>
    </p:spTree>
    <p:extLst>
      <p:ext uri="{BB962C8B-B14F-4D97-AF65-F5344CB8AC3E}">
        <p14:creationId xmlns:p14="http://schemas.microsoft.com/office/powerpoint/2010/main" val="217391780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5979"/>
            <a:ext cx="2057400" cy="4388644"/>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05979"/>
            <a:ext cx="6019800" cy="438864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745CD122-7AE2-4B02-9056-49109BBA3098}" type="slidenum">
              <a:rPr lang="en-US"/>
              <a:pPr>
                <a:defRPr/>
              </a:pPr>
              <a:t>‹#›</a:t>
            </a:fld>
            <a:endParaRPr lang="en-US"/>
          </a:p>
        </p:txBody>
      </p:sp>
    </p:spTree>
    <p:extLst>
      <p:ext uri="{BB962C8B-B14F-4D97-AF65-F5344CB8AC3E}">
        <p14:creationId xmlns:p14="http://schemas.microsoft.com/office/powerpoint/2010/main" val="20094404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6145C5F2-AC7B-4846-94E1-3B7E92C7FA40}" type="slidenum">
              <a:rPr lang="en-US"/>
              <a:pPr>
                <a:defRPr/>
              </a:pPr>
              <a:t>‹#›</a:t>
            </a:fld>
            <a:endParaRPr lang="en-US"/>
          </a:p>
        </p:txBody>
      </p:sp>
    </p:spTree>
    <p:extLst>
      <p:ext uri="{BB962C8B-B14F-4D97-AF65-F5344CB8AC3E}">
        <p14:creationId xmlns:p14="http://schemas.microsoft.com/office/powerpoint/2010/main" val="32600846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80F2C4A9-3DD8-44B1-B38B-14996F41AFFF}" type="slidenum">
              <a:rPr lang="en-US"/>
              <a:pPr>
                <a:defRPr/>
              </a:pPr>
              <a:t>‹#›</a:t>
            </a:fld>
            <a:endParaRPr lang="en-US"/>
          </a:p>
        </p:txBody>
      </p:sp>
    </p:spTree>
    <p:extLst>
      <p:ext uri="{BB962C8B-B14F-4D97-AF65-F5344CB8AC3E}">
        <p14:creationId xmlns:p14="http://schemas.microsoft.com/office/powerpoint/2010/main" val="18217125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E5271A72-9885-4AB0-9C0C-8153FBD5B2EB}" type="slidenum">
              <a:rPr lang="en-US"/>
              <a:pPr>
                <a:defRPr/>
              </a:pPr>
              <a:t>‹#›</a:t>
            </a:fld>
            <a:endParaRPr lang="en-US"/>
          </a:p>
        </p:txBody>
      </p:sp>
    </p:spTree>
    <p:extLst>
      <p:ext uri="{BB962C8B-B14F-4D97-AF65-F5344CB8AC3E}">
        <p14:creationId xmlns:p14="http://schemas.microsoft.com/office/powerpoint/2010/main" val="22330877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6"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6"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F1DAD6E7-5C5D-41A5-BEBA-6D2E2F33E43D}" type="slidenum">
              <a:rPr lang="en-US"/>
              <a:pPr>
                <a:defRPr/>
              </a:pPr>
              <a:t>‹#›</a:t>
            </a:fld>
            <a:endParaRPr lang="en-US"/>
          </a:p>
        </p:txBody>
      </p:sp>
    </p:spTree>
    <p:extLst>
      <p:ext uri="{BB962C8B-B14F-4D97-AF65-F5344CB8AC3E}">
        <p14:creationId xmlns:p14="http://schemas.microsoft.com/office/powerpoint/2010/main" val="8909345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3B2FDE27-4DAF-4DAA-8451-61D9818576E4}" type="slidenum">
              <a:rPr lang="en-US"/>
              <a:pPr>
                <a:defRPr/>
              </a:pPr>
              <a:t>‹#›</a:t>
            </a:fld>
            <a:endParaRPr lang="en-US"/>
          </a:p>
        </p:txBody>
      </p:sp>
    </p:spTree>
    <p:extLst>
      <p:ext uri="{BB962C8B-B14F-4D97-AF65-F5344CB8AC3E}">
        <p14:creationId xmlns:p14="http://schemas.microsoft.com/office/powerpoint/2010/main" val="11127842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DD275E99-A137-4A0B-AC46-75FFFF614993}" type="slidenum">
              <a:rPr lang="en-US"/>
              <a:pPr>
                <a:defRPr/>
              </a:pPr>
              <a:t>‹#›</a:t>
            </a:fld>
            <a:endParaRPr lang="en-US"/>
          </a:p>
        </p:txBody>
      </p:sp>
    </p:spTree>
    <p:extLst>
      <p:ext uri="{BB962C8B-B14F-4D97-AF65-F5344CB8AC3E}">
        <p14:creationId xmlns:p14="http://schemas.microsoft.com/office/powerpoint/2010/main" val="31677294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04787"/>
            <a:ext cx="3008313" cy="871538"/>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04788"/>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1" y="1076326"/>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29771A0C-9A6E-4443-9200-37656291E977}" type="slidenum">
              <a:rPr lang="en-US"/>
              <a:pPr>
                <a:defRPr/>
              </a:pPr>
              <a:t>‹#›</a:t>
            </a:fld>
            <a:endParaRPr lang="en-US"/>
          </a:p>
        </p:txBody>
      </p:sp>
    </p:spTree>
    <p:extLst>
      <p:ext uri="{BB962C8B-B14F-4D97-AF65-F5344CB8AC3E}">
        <p14:creationId xmlns:p14="http://schemas.microsoft.com/office/powerpoint/2010/main" val="188377289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0"/>
            <a:ext cx="5486400" cy="425054"/>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4025503"/>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5CFB253F-9EC1-4520-9B06-A61E933216A7}" type="slidenum">
              <a:rPr lang="en-US"/>
              <a:pPr>
                <a:defRPr/>
              </a:pPr>
              <a:t>‹#›</a:t>
            </a:fld>
            <a:endParaRPr lang="en-US"/>
          </a:p>
        </p:txBody>
      </p:sp>
    </p:spTree>
    <p:extLst>
      <p:ext uri="{BB962C8B-B14F-4D97-AF65-F5344CB8AC3E}">
        <p14:creationId xmlns:p14="http://schemas.microsoft.com/office/powerpoint/2010/main" val="31340593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000000"/>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05979"/>
            <a:ext cx="8229600" cy="857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Rectangle 3"/>
          <p:cNvSpPr>
            <a:spLocks noGrp="1" noChangeArrowheads="1"/>
          </p:cNvSpPr>
          <p:nvPr>
            <p:ph type="body" idx="1"/>
          </p:nvPr>
        </p:nvSpPr>
        <p:spPr bwMode="auto">
          <a:xfrm>
            <a:off x="457200" y="1200151"/>
            <a:ext cx="8229600" cy="33944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28" name="Rectangle 4"/>
          <p:cNvSpPr>
            <a:spLocks noGrp="1" noChangeArrowheads="1"/>
          </p:cNvSpPr>
          <p:nvPr>
            <p:ph type="dt" sz="half" idx="2"/>
          </p:nvPr>
        </p:nvSpPr>
        <p:spPr bwMode="auto">
          <a:xfrm>
            <a:off x="457200" y="4683919"/>
            <a:ext cx="2133600" cy="3571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400">
                <a:solidFill>
                  <a:schemeClr val="tx1"/>
                </a:solidFill>
                <a:latin typeface="+mn-lt"/>
              </a:defRPr>
            </a:lvl1pPr>
          </a:lstStyle>
          <a:p>
            <a:pPr>
              <a:defRPr/>
            </a:pPr>
            <a:endParaRPr lang="en-US"/>
          </a:p>
        </p:txBody>
      </p:sp>
      <p:sp>
        <p:nvSpPr>
          <p:cNvPr id="1029" name="Rectangle 5"/>
          <p:cNvSpPr>
            <a:spLocks noGrp="1" noChangeArrowheads="1"/>
          </p:cNvSpPr>
          <p:nvPr>
            <p:ph type="ftr" sz="quarter" idx="3"/>
          </p:nvPr>
        </p:nvSpPr>
        <p:spPr bwMode="auto">
          <a:xfrm>
            <a:off x="3124200" y="4683919"/>
            <a:ext cx="2895600" cy="3571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solidFill>
                  <a:schemeClr val="tx1"/>
                </a:solidFill>
                <a:latin typeface="+mn-lt"/>
              </a:defRPr>
            </a:lvl1pPr>
          </a:lstStyle>
          <a:p>
            <a:pPr>
              <a:defRPr/>
            </a:pPr>
            <a:endParaRPr lang="en-US"/>
          </a:p>
        </p:txBody>
      </p:sp>
      <p:sp>
        <p:nvSpPr>
          <p:cNvPr id="1030" name="Rectangle 6"/>
          <p:cNvSpPr>
            <a:spLocks noGrp="1" noChangeArrowheads="1"/>
          </p:cNvSpPr>
          <p:nvPr>
            <p:ph type="sldNum" sz="quarter" idx="4"/>
          </p:nvPr>
        </p:nvSpPr>
        <p:spPr bwMode="auto">
          <a:xfrm>
            <a:off x="6553200" y="4683919"/>
            <a:ext cx="2133600" cy="3571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solidFill>
                  <a:schemeClr val="tx1"/>
                </a:solidFill>
                <a:latin typeface="+mn-lt"/>
              </a:defRPr>
            </a:lvl1pPr>
          </a:lstStyle>
          <a:p>
            <a:pPr>
              <a:defRPr/>
            </a:pPr>
            <a:fld id="{42237E39-DA38-4912-91A3-78E07FCCAA71}"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cs typeface="Arial" charset="0"/>
        </a:defRPr>
      </a:lvl2pPr>
      <a:lvl3pPr algn="ctr" rtl="0" eaLnBrk="0" fontAlgn="base" hangingPunct="0">
        <a:spcBef>
          <a:spcPct val="0"/>
        </a:spcBef>
        <a:spcAft>
          <a:spcPct val="0"/>
        </a:spcAft>
        <a:defRPr sz="4400">
          <a:solidFill>
            <a:schemeClr val="tx2"/>
          </a:solidFill>
          <a:latin typeface="Arial" charset="0"/>
          <a:cs typeface="Arial" charset="0"/>
        </a:defRPr>
      </a:lvl3pPr>
      <a:lvl4pPr algn="ctr" rtl="0" eaLnBrk="0" fontAlgn="base" hangingPunct="0">
        <a:spcBef>
          <a:spcPct val="0"/>
        </a:spcBef>
        <a:spcAft>
          <a:spcPct val="0"/>
        </a:spcAft>
        <a:defRPr sz="4400">
          <a:solidFill>
            <a:schemeClr val="tx2"/>
          </a:solidFill>
          <a:latin typeface="Arial" charset="0"/>
          <a:cs typeface="Arial" charset="0"/>
        </a:defRPr>
      </a:lvl4pPr>
      <a:lvl5pPr algn="ctr" rtl="0" eaLnBrk="0" fontAlgn="base" hangingPunct="0">
        <a:spcBef>
          <a:spcPct val="0"/>
        </a:spcBef>
        <a:spcAft>
          <a:spcPct val="0"/>
        </a:spcAft>
        <a:defRPr sz="4400">
          <a:solidFill>
            <a:schemeClr val="tx2"/>
          </a:solidFill>
          <a:latin typeface="Arial" charset="0"/>
          <a:cs typeface="Arial" charset="0"/>
        </a:defRPr>
      </a:lvl5pPr>
      <a:lvl6pPr marL="457200" algn="ctr" rtl="0" fontAlgn="base">
        <a:spcBef>
          <a:spcPct val="0"/>
        </a:spcBef>
        <a:spcAft>
          <a:spcPct val="0"/>
        </a:spcAft>
        <a:defRPr sz="4400">
          <a:solidFill>
            <a:schemeClr val="tx2"/>
          </a:solidFill>
          <a:latin typeface="Arial" charset="0"/>
          <a:cs typeface="Arial" charset="0"/>
        </a:defRPr>
      </a:lvl6pPr>
      <a:lvl7pPr marL="914400" algn="ctr" rtl="0" fontAlgn="base">
        <a:spcBef>
          <a:spcPct val="0"/>
        </a:spcBef>
        <a:spcAft>
          <a:spcPct val="0"/>
        </a:spcAft>
        <a:defRPr sz="4400">
          <a:solidFill>
            <a:schemeClr val="tx2"/>
          </a:solidFill>
          <a:latin typeface="Arial" charset="0"/>
          <a:cs typeface="Arial" charset="0"/>
        </a:defRPr>
      </a:lvl7pPr>
      <a:lvl8pPr marL="1371600" algn="ctr" rtl="0" fontAlgn="base">
        <a:spcBef>
          <a:spcPct val="0"/>
        </a:spcBef>
        <a:spcAft>
          <a:spcPct val="0"/>
        </a:spcAft>
        <a:defRPr sz="4400">
          <a:solidFill>
            <a:schemeClr val="tx2"/>
          </a:solidFill>
          <a:latin typeface="Arial" charset="0"/>
          <a:cs typeface="Arial" charset="0"/>
        </a:defRPr>
      </a:lvl8pPr>
      <a:lvl9pPr marL="1828800" algn="ctr" rtl="0" fontAlgn="base">
        <a:spcBef>
          <a:spcPct val="0"/>
        </a:spcBef>
        <a:spcAft>
          <a:spcPct val="0"/>
        </a:spcAft>
        <a:defRPr sz="4400">
          <a:solidFill>
            <a:schemeClr val="tx2"/>
          </a:solidFill>
          <a:latin typeface="Arial" charset="0"/>
          <a:cs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cs typeface="+mn-cs"/>
        </a:defRPr>
      </a:lvl2pPr>
      <a:lvl3pPr marL="1143000" indent="-228600" algn="l" rtl="0" eaLnBrk="0" fontAlgn="base" hangingPunct="0">
        <a:spcBef>
          <a:spcPct val="20000"/>
        </a:spcBef>
        <a:spcAft>
          <a:spcPct val="0"/>
        </a:spcAft>
        <a:buChar char="•"/>
        <a:defRPr sz="2400">
          <a:solidFill>
            <a:schemeClr val="tx1"/>
          </a:solidFill>
          <a:latin typeface="+mn-lt"/>
          <a:cs typeface="+mn-cs"/>
        </a:defRPr>
      </a:lvl3pPr>
      <a:lvl4pPr marL="1600200" indent="-228600" algn="l" rtl="0" eaLnBrk="0" fontAlgn="base" hangingPunct="0">
        <a:spcBef>
          <a:spcPct val="20000"/>
        </a:spcBef>
        <a:spcAft>
          <a:spcPct val="0"/>
        </a:spcAft>
        <a:buChar char="–"/>
        <a:defRPr sz="2000">
          <a:solidFill>
            <a:schemeClr val="tx1"/>
          </a:solidFill>
          <a:latin typeface="+mn-lt"/>
          <a:cs typeface="+mn-cs"/>
        </a:defRPr>
      </a:lvl4pPr>
      <a:lvl5pPr marL="2057400" indent="-228600" algn="l" rtl="0" eaLnBrk="0" fontAlgn="base" hangingPunct="0">
        <a:spcBef>
          <a:spcPct val="20000"/>
        </a:spcBef>
        <a:spcAft>
          <a:spcPct val="0"/>
        </a:spcAft>
        <a:buChar char="»"/>
        <a:defRPr sz="2000">
          <a:solidFill>
            <a:schemeClr val="tx1"/>
          </a:solidFill>
          <a:latin typeface="+mn-lt"/>
          <a:cs typeface="+mn-cs"/>
        </a:defRPr>
      </a:lvl5pPr>
      <a:lvl6pPr marL="2514600" indent="-228600" algn="l" rtl="0" fontAlgn="base">
        <a:spcBef>
          <a:spcPct val="20000"/>
        </a:spcBef>
        <a:spcAft>
          <a:spcPct val="0"/>
        </a:spcAft>
        <a:buChar char="»"/>
        <a:defRPr sz="2000">
          <a:solidFill>
            <a:schemeClr val="tx1"/>
          </a:solidFill>
          <a:latin typeface="+mn-lt"/>
          <a:cs typeface="+mn-cs"/>
        </a:defRPr>
      </a:lvl6pPr>
      <a:lvl7pPr marL="2971800" indent="-228600" algn="l" rtl="0" fontAlgn="base">
        <a:spcBef>
          <a:spcPct val="20000"/>
        </a:spcBef>
        <a:spcAft>
          <a:spcPct val="0"/>
        </a:spcAft>
        <a:buChar char="»"/>
        <a:defRPr sz="2000">
          <a:solidFill>
            <a:schemeClr val="tx1"/>
          </a:solidFill>
          <a:latin typeface="+mn-lt"/>
          <a:cs typeface="+mn-cs"/>
        </a:defRPr>
      </a:lvl7pPr>
      <a:lvl8pPr marL="3429000" indent="-228600" algn="l" rtl="0" fontAlgn="base">
        <a:spcBef>
          <a:spcPct val="20000"/>
        </a:spcBef>
        <a:spcAft>
          <a:spcPct val="0"/>
        </a:spcAft>
        <a:buChar char="»"/>
        <a:defRPr sz="2000">
          <a:solidFill>
            <a:schemeClr val="tx1"/>
          </a:solidFill>
          <a:latin typeface="+mn-lt"/>
          <a:cs typeface="+mn-cs"/>
        </a:defRPr>
      </a:lvl8pPr>
      <a:lvl9pPr marL="3886200" indent="-228600" algn="l" rtl="0" fontAlgn="base">
        <a:spcBef>
          <a:spcPct val="20000"/>
        </a:spcBef>
        <a:spcAft>
          <a:spcPct val="0"/>
        </a:spcAft>
        <a:buChar char="»"/>
        <a:defRPr sz="20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6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6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6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1.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xml"/></Relationships>
</file>

<file path=ppt/slides/_rels/slide7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xml"/></Relationships>
</file>

<file path=ppt/slides/_rels/slide7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xml"/></Relationships>
</file>

<file path=ppt/slides/_rels/slide7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xml"/></Relationships>
</file>

<file path=ppt/slides/_rels/slide75.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76.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3"/>
          <p:cNvSpPr>
            <a:spLocks noGrp="1" noChangeArrowheads="1"/>
          </p:cNvSpPr>
          <p:nvPr>
            <p:ph type="body" idx="4294967295"/>
          </p:nvPr>
        </p:nvSpPr>
        <p:spPr>
          <a:xfrm>
            <a:off x="0" y="0"/>
            <a:ext cx="4724400" cy="5143500"/>
          </a:xfrm>
        </p:spPr>
        <p:txBody>
          <a:bodyPr/>
          <a:lstStyle/>
          <a:p>
            <a:pPr marL="0" indent="0" algn="ctr">
              <a:buNone/>
            </a:pPr>
            <a:r>
              <a:rPr lang="en-US" sz="2000" dirty="0">
                <a:solidFill>
                  <a:schemeClr val="bg1"/>
                </a:solidFill>
              </a:rPr>
              <a:t>Solemnity of Saints Peter and Paul</a:t>
            </a:r>
          </a:p>
          <a:p>
            <a:pPr marL="0" indent="0">
              <a:buNone/>
            </a:pPr>
            <a:r>
              <a:rPr lang="en-US" sz="1800" i="1" dirty="0">
                <a:solidFill>
                  <a:srgbClr val="FFFF00"/>
                </a:solidFill>
              </a:rPr>
              <a:t>Gather Hymn:  </a:t>
            </a:r>
          </a:p>
          <a:p>
            <a:pPr marL="0" indent="0">
              <a:buNone/>
            </a:pPr>
            <a:r>
              <a:rPr lang="en-US" sz="2000" b="1" dirty="0">
                <a:solidFill>
                  <a:schemeClr val="bg1"/>
                </a:solidFill>
                <a:latin typeface="Tahoma" pitchFamily="34" charset="0"/>
                <a:ea typeface="Tahoma" pitchFamily="34" charset="0"/>
                <a:cs typeface="Tahoma" pitchFamily="34" charset="0"/>
              </a:rPr>
              <a:t>  All Are Welcome</a:t>
            </a:r>
            <a:endParaRPr lang="vi-VN" sz="2000" b="1" dirty="0">
              <a:solidFill>
                <a:schemeClr val="bg1"/>
              </a:solidFill>
              <a:latin typeface="Tahoma" pitchFamily="34" charset="0"/>
              <a:ea typeface="Tahoma" pitchFamily="34" charset="0"/>
              <a:cs typeface="Tahoma" pitchFamily="34" charset="0"/>
            </a:endParaRPr>
          </a:p>
          <a:p>
            <a:pPr marL="0" indent="0">
              <a:buNone/>
            </a:pPr>
            <a:r>
              <a:rPr lang="en-US" sz="1800" i="1" dirty="0">
                <a:solidFill>
                  <a:srgbClr val="FFFF00"/>
                </a:solidFill>
              </a:rPr>
              <a:t>Responsorial Psalm: </a:t>
            </a:r>
            <a:r>
              <a:rPr lang="en-US" sz="2000" i="1" dirty="0">
                <a:solidFill>
                  <a:srgbClr val="FFFF00"/>
                </a:solidFill>
              </a:rPr>
              <a:t> 34</a:t>
            </a:r>
          </a:p>
          <a:p>
            <a:pPr eaLnBrk="1" hangingPunct="1">
              <a:lnSpc>
                <a:spcPct val="80000"/>
              </a:lnSpc>
              <a:buFontTx/>
              <a:buNone/>
              <a:defRPr/>
            </a:pPr>
            <a:r>
              <a:rPr lang="en-US" sz="2000" b="1" i="1" dirty="0">
                <a:solidFill>
                  <a:schemeClr val="bg1"/>
                </a:solidFill>
              </a:rPr>
              <a:t>   </a:t>
            </a:r>
            <a:r>
              <a:rPr lang="vi-VN" sz="2000" b="1" i="1" dirty="0">
                <a:solidFill>
                  <a:schemeClr val="bg1"/>
                </a:solidFill>
                <a:latin typeface="Tahoma" panose="020B0604030504040204" pitchFamily="34" charset="0"/>
                <a:ea typeface="Tahoma" panose="020B0604030504040204" pitchFamily="34" charset="0"/>
                <a:cs typeface="Tahoma" panose="020B0604030504040204" pitchFamily="34" charset="0"/>
              </a:rPr>
              <a:t> </a:t>
            </a:r>
            <a:r>
              <a:rPr lang="en-US" sz="2000" b="1" dirty="0">
                <a:solidFill>
                  <a:schemeClr val="bg1"/>
                </a:solidFill>
                <a:latin typeface="Tahoma" panose="020B0604030504040204" pitchFamily="34" charset="0"/>
                <a:ea typeface="Tahoma" panose="020B0604030504040204" pitchFamily="34" charset="0"/>
                <a:cs typeface="Tahoma" panose="020B0604030504040204" pitchFamily="34" charset="0"/>
              </a:rPr>
              <a:t>The Angel of The Lord </a:t>
            </a:r>
          </a:p>
          <a:p>
            <a:pPr eaLnBrk="1" hangingPunct="1">
              <a:lnSpc>
                <a:spcPct val="80000"/>
              </a:lnSpc>
              <a:buFontTx/>
              <a:buNone/>
              <a:defRPr/>
            </a:pPr>
            <a:r>
              <a:rPr lang="en-US" sz="1800" i="1" dirty="0">
                <a:solidFill>
                  <a:srgbClr val="FFFF00"/>
                </a:solidFill>
              </a:rPr>
              <a:t>Prep. of the Gifts Hymn: </a:t>
            </a:r>
            <a:r>
              <a:rPr lang="en-US" sz="1800" b="1" dirty="0">
                <a:solidFill>
                  <a:srgbClr val="FFFF00"/>
                </a:solidFill>
              </a:rPr>
              <a:t> </a:t>
            </a:r>
          </a:p>
          <a:p>
            <a:pPr eaLnBrk="1" hangingPunct="1">
              <a:lnSpc>
                <a:spcPct val="80000"/>
              </a:lnSpc>
              <a:buFontTx/>
              <a:buNone/>
              <a:defRPr/>
            </a:pPr>
            <a:r>
              <a:rPr lang="vi-VN" altLang="en-US" sz="2000" b="1" dirty="0">
                <a:solidFill>
                  <a:schemeClr val="bg1"/>
                </a:solidFill>
                <a:latin typeface="Tahoma" pitchFamily="34" charset="0"/>
              </a:rPr>
              <a:t>	</a:t>
            </a:r>
            <a:r>
              <a:rPr lang="en-US" altLang="en-US" sz="2000" b="1" dirty="0">
                <a:solidFill>
                  <a:schemeClr val="bg1"/>
                </a:solidFill>
                <a:latin typeface="Tahoma" pitchFamily="34" charset="0"/>
              </a:rPr>
              <a:t>Ubi Caritas</a:t>
            </a:r>
            <a:endParaRPr lang="en-US" sz="2000" dirty="0">
              <a:solidFill>
                <a:schemeClr val="bg1"/>
              </a:solidFill>
              <a:latin typeface="Tahoma" panose="020B0604030504040204" pitchFamily="34" charset="0"/>
              <a:ea typeface="Tahoma" panose="020B0604030504040204" pitchFamily="34" charset="0"/>
              <a:cs typeface="Tahoma" panose="020B0604030504040204" pitchFamily="34" charset="0"/>
            </a:endParaRPr>
          </a:p>
          <a:p>
            <a:pPr eaLnBrk="1" hangingPunct="1">
              <a:lnSpc>
                <a:spcPct val="80000"/>
              </a:lnSpc>
              <a:buFontTx/>
              <a:buNone/>
              <a:defRPr/>
            </a:pPr>
            <a:r>
              <a:rPr lang="en-US" sz="1800" i="1" dirty="0">
                <a:solidFill>
                  <a:srgbClr val="FFFF00"/>
                </a:solidFill>
              </a:rPr>
              <a:t>Communion Hymn: </a:t>
            </a:r>
          </a:p>
          <a:p>
            <a:pPr eaLnBrk="1" hangingPunct="1">
              <a:lnSpc>
                <a:spcPct val="80000"/>
              </a:lnSpc>
              <a:buNone/>
              <a:defRPr/>
            </a:pPr>
            <a:r>
              <a:rPr lang="en-US" sz="2000" b="1" dirty="0">
                <a:solidFill>
                  <a:schemeClr val="bg1"/>
                </a:solidFill>
                <a:latin typeface="Tahoma" panose="020B0604030504040204" pitchFamily="34" charset="0"/>
                <a:ea typeface="Tahoma" panose="020B0604030504040204" pitchFamily="34" charset="0"/>
                <a:cs typeface="Tahoma" panose="020B0604030504040204" pitchFamily="34" charset="0"/>
              </a:rPr>
              <a:t>    </a:t>
            </a:r>
            <a:r>
              <a:rPr lang="en-US" sz="2000" b="1" dirty="0">
                <a:solidFill>
                  <a:schemeClr val="bg1"/>
                </a:solidFill>
              </a:rPr>
              <a:t>I Have Loved You</a:t>
            </a:r>
            <a:endParaRPr lang="vi-VN" sz="2000" b="1" i="1" dirty="0">
              <a:solidFill>
                <a:schemeClr val="bg1"/>
              </a:solidFill>
            </a:endParaRPr>
          </a:p>
          <a:p>
            <a:pPr eaLnBrk="1" hangingPunct="1">
              <a:lnSpc>
                <a:spcPct val="80000"/>
              </a:lnSpc>
              <a:buNone/>
              <a:defRPr/>
            </a:pPr>
            <a:r>
              <a:rPr lang="en-US" sz="1800" i="1" dirty="0">
                <a:solidFill>
                  <a:srgbClr val="FFFF00"/>
                </a:solidFill>
              </a:rPr>
              <a:t>Recessional Hymn:  </a:t>
            </a:r>
          </a:p>
          <a:p>
            <a:pPr eaLnBrk="1" hangingPunct="1">
              <a:lnSpc>
                <a:spcPct val="80000"/>
              </a:lnSpc>
              <a:buFontTx/>
              <a:buNone/>
              <a:defRPr/>
            </a:pPr>
            <a:r>
              <a:rPr lang="en-US" sz="1800" b="1" dirty="0">
                <a:solidFill>
                  <a:schemeClr val="bg1"/>
                </a:solidFill>
                <a:latin typeface="Tahoma" pitchFamily="34" charset="0"/>
                <a:ea typeface="Tahoma" pitchFamily="34" charset="0"/>
                <a:cs typeface="Tahoma" pitchFamily="34" charset="0"/>
              </a:rPr>
              <a:t>	We Are The Light Of The World</a:t>
            </a:r>
            <a:endParaRPr lang="en-US" sz="2400" b="1" dirty="0">
              <a:solidFill>
                <a:schemeClr val="bg1"/>
              </a:solidFill>
            </a:endParaRPr>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111830" y="209551"/>
            <a:ext cx="3685584" cy="4456974"/>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204A0DE4-4936-4877-A6C5-38E85AC20284}" type="slidenum">
              <a:rPr lang="en-US"/>
              <a:pPr>
                <a:defRPr/>
              </a:pPr>
              <a:t>10</a:t>
            </a:fld>
            <a:endParaRPr lang="en-US"/>
          </a:p>
        </p:txBody>
      </p:sp>
      <p:sp>
        <p:nvSpPr>
          <p:cNvPr id="16387" name="Content Placeholder 3"/>
          <p:cNvSpPr>
            <a:spLocks noGrp="1"/>
          </p:cNvSpPr>
          <p:nvPr>
            <p:ph sz="quarter" idx="1"/>
          </p:nvPr>
        </p:nvSpPr>
        <p:spPr>
          <a:xfrm>
            <a:off x="381000" y="342900"/>
            <a:ext cx="8610600" cy="4457700"/>
          </a:xfrm>
        </p:spPr>
        <p:txBody>
          <a:bodyPr/>
          <a:lstStyle/>
          <a:p>
            <a:pPr>
              <a:buFont typeface="Wingdings 2" pitchFamily="18" charset="2"/>
              <a:buNone/>
            </a:pPr>
            <a:r>
              <a:rPr lang="en-US" altLang="en-US" sz="4000" b="1" u="sng" dirty="0">
                <a:solidFill>
                  <a:schemeClr val="bg1"/>
                </a:solidFill>
                <a:latin typeface="Tahoma" pitchFamily="34" charset="0"/>
                <a:cs typeface="Tahoma" pitchFamily="34" charset="0"/>
              </a:rPr>
              <a:t>therefore</a:t>
            </a:r>
            <a:r>
              <a:rPr lang="en-US" altLang="en-US" sz="4000" b="1" dirty="0">
                <a:solidFill>
                  <a:schemeClr val="bg1"/>
                </a:solidFill>
                <a:latin typeface="Tahoma" pitchFamily="34" charset="0"/>
                <a:cs typeface="Tahoma" pitchFamily="34" charset="0"/>
              </a:rPr>
              <a:t> I ask blessed Mary ever-Virgin, all the Angels and Saints, and you, my brothers and sisters, to pray for me to the </a:t>
            </a:r>
            <a:r>
              <a:rPr lang="en-US" altLang="en-US" sz="5700" b="1" dirty="0">
                <a:solidFill>
                  <a:schemeClr val="bg1"/>
                </a:solidFill>
                <a:latin typeface="Tahoma" pitchFamily="34" charset="0"/>
                <a:cs typeface="Tahoma" pitchFamily="34" charset="0"/>
              </a:rPr>
              <a:t>Lord our God.</a:t>
            </a:r>
          </a:p>
        </p:txBody>
      </p:sp>
    </p:spTree>
  </p:cSld>
  <p:clrMapOvr>
    <a:masterClrMapping/>
  </p:clrMapOv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Rectangle 2"/>
          <p:cNvSpPr>
            <a:spLocks noGrp="1" noChangeArrowheads="1"/>
          </p:cNvSpPr>
          <p:nvPr>
            <p:ph type="ctrTitle"/>
          </p:nvPr>
        </p:nvSpPr>
        <p:spPr>
          <a:xfrm>
            <a:off x="5410200" y="4057650"/>
            <a:ext cx="3276600" cy="414338"/>
          </a:xfrm>
        </p:spPr>
        <p:txBody>
          <a:bodyPr/>
          <a:lstStyle/>
          <a:p>
            <a:pPr>
              <a:spcAft>
                <a:spcPts val="600"/>
              </a:spcAft>
            </a:pPr>
            <a:r>
              <a:rPr lang="en-US" altLang="en-US" sz="1800" dirty="0">
                <a:solidFill>
                  <a:srgbClr val="FFFF00"/>
                </a:solidFill>
              </a:rPr>
              <a:t>Gloria Hymn</a:t>
            </a:r>
          </a:p>
        </p:txBody>
      </p:sp>
    </p:spTree>
    <p:extLst>
      <p:ext uri="{BB962C8B-B14F-4D97-AF65-F5344CB8AC3E}">
        <p14:creationId xmlns:p14="http://schemas.microsoft.com/office/powerpoint/2010/main" val="168064054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Slide Number Placeholder 2"/>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fld id="{F2EBBE82-9C36-4EDA-B8C5-F11CF2B8CA27}" type="slidenum">
              <a:rPr lang="en-US" altLang="en-US" sz="1400">
                <a:solidFill>
                  <a:schemeClr val="tx1"/>
                </a:solidFill>
                <a:latin typeface="Arial" pitchFamily="34" charset="0"/>
              </a:rPr>
              <a:pPr eaLnBrk="1" hangingPunct="1"/>
              <a:t>12</a:t>
            </a:fld>
            <a:endParaRPr lang="en-US" altLang="en-US" sz="1400">
              <a:solidFill>
                <a:schemeClr val="tx1"/>
              </a:solidFill>
              <a:latin typeface="Arial" pitchFamily="34" charset="0"/>
            </a:endParaRPr>
          </a:p>
        </p:txBody>
      </p:sp>
      <p:sp>
        <p:nvSpPr>
          <p:cNvPr id="30722" name="Content Placeholder 3"/>
          <p:cNvSpPr>
            <a:spLocks noGrp="1"/>
          </p:cNvSpPr>
          <p:nvPr>
            <p:ph sz="quarter" idx="1"/>
          </p:nvPr>
        </p:nvSpPr>
        <p:spPr>
          <a:xfrm>
            <a:off x="76200" y="342900"/>
            <a:ext cx="8915400" cy="4457700"/>
          </a:xfrm>
        </p:spPr>
        <p:txBody>
          <a:bodyPr/>
          <a:lstStyle/>
          <a:p>
            <a:pPr>
              <a:buFont typeface="Wingdings 2" pitchFamily="18" charset="2"/>
              <a:buNone/>
            </a:pPr>
            <a:r>
              <a:rPr lang="en-US" altLang="en-US" sz="1800" b="1" dirty="0">
                <a:solidFill>
                  <a:schemeClr val="bg1"/>
                </a:solidFill>
                <a:latin typeface="Tahoma" pitchFamily="34" charset="0"/>
                <a:cs typeface="Tahoma" pitchFamily="34" charset="0"/>
              </a:rPr>
              <a:t>Refrain:</a:t>
            </a:r>
          </a:p>
          <a:p>
            <a:pPr>
              <a:buFont typeface="Wingdings 2" pitchFamily="18" charset="2"/>
              <a:buNone/>
            </a:pPr>
            <a:r>
              <a:rPr lang="en-US" altLang="en-US" sz="4400" b="1" dirty="0">
                <a:solidFill>
                  <a:schemeClr val="bg1"/>
                </a:solidFill>
                <a:latin typeface="Tahoma" pitchFamily="34" charset="0"/>
                <a:cs typeface="Tahoma" pitchFamily="34" charset="0"/>
              </a:rPr>
              <a:t>Glory to God, Glory to God. Glory to God in the highest, and on earth, peace on earth, peace to people of good will</a:t>
            </a:r>
          </a:p>
        </p:txBody>
      </p:sp>
    </p:spTree>
    <p:extLst>
      <p:ext uri="{BB962C8B-B14F-4D97-AF65-F5344CB8AC3E}">
        <p14:creationId xmlns:p14="http://schemas.microsoft.com/office/powerpoint/2010/main" val="2651148168"/>
      </p:ext>
    </p:extLst>
  </p:cSld>
  <p:clrMapOvr>
    <a:masterClrMapping/>
  </p:clrMapOv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Slide Number Placeholder 2"/>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fld id="{F2EBBE82-9C36-4EDA-B8C5-F11CF2B8CA27}" type="slidenum">
              <a:rPr lang="en-US" altLang="en-US" sz="1400">
                <a:solidFill>
                  <a:schemeClr val="tx1"/>
                </a:solidFill>
                <a:latin typeface="Arial" pitchFamily="34" charset="0"/>
              </a:rPr>
              <a:pPr eaLnBrk="1" hangingPunct="1"/>
              <a:t>13</a:t>
            </a:fld>
            <a:endParaRPr lang="en-US" altLang="en-US" sz="1400">
              <a:solidFill>
                <a:schemeClr val="tx1"/>
              </a:solidFill>
              <a:latin typeface="Arial" pitchFamily="34" charset="0"/>
            </a:endParaRPr>
          </a:p>
        </p:txBody>
      </p:sp>
      <p:sp>
        <p:nvSpPr>
          <p:cNvPr id="30722" name="Content Placeholder 3"/>
          <p:cNvSpPr>
            <a:spLocks noGrp="1"/>
          </p:cNvSpPr>
          <p:nvPr>
            <p:ph sz="quarter" idx="1"/>
          </p:nvPr>
        </p:nvSpPr>
        <p:spPr>
          <a:xfrm>
            <a:off x="76200" y="342900"/>
            <a:ext cx="8915400" cy="4457700"/>
          </a:xfrm>
        </p:spPr>
        <p:txBody>
          <a:bodyPr/>
          <a:lstStyle/>
          <a:p>
            <a:pPr>
              <a:buFont typeface="Wingdings 2" pitchFamily="18" charset="2"/>
              <a:buNone/>
            </a:pPr>
            <a:r>
              <a:rPr lang="en-US" altLang="en-US" sz="1800" b="1" dirty="0">
                <a:solidFill>
                  <a:schemeClr val="bg1"/>
                </a:solidFill>
                <a:latin typeface="Tahoma" pitchFamily="34" charset="0"/>
                <a:cs typeface="Tahoma" pitchFamily="34" charset="0"/>
              </a:rPr>
              <a:t>1. </a:t>
            </a:r>
            <a:r>
              <a:rPr lang="en-US" altLang="en-US" sz="4400" b="1" dirty="0">
                <a:solidFill>
                  <a:schemeClr val="bg1"/>
                </a:solidFill>
                <a:latin typeface="Tahoma" pitchFamily="34" charset="0"/>
                <a:cs typeface="Tahoma" pitchFamily="34" charset="0"/>
              </a:rPr>
              <a:t>We praise you, we bless you, we adore you, we glorify you, we give you thanks for your great glory. Lord God, heavenly King, O God, almighty Father.</a:t>
            </a:r>
          </a:p>
        </p:txBody>
      </p:sp>
    </p:spTree>
    <p:extLst>
      <p:ext uri="{BB962C8B-B14F-4D97-AF65-F5344CB8AC3E}">
        <p14:creationId xmlns:p14="http://schemas.microsoft.com/office/powerpoint/2010/main" val="1005648881"/>
      </p:ext>
    </p:extLst>
  </p:cSld>
  <p:clrMapOvr>
    <a:masterClrMapping/>
  </p:clrMapOv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Slide Number Placeholder 2"/>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fld id="{F2EBBE82-9C36-4EDA-B8C5-F11CF2B8CA27}" type="slidenum">
              <a:rPr lang="en-US" altLang="en-US" sz="1400">
                <a:solidFill>
                  <a:schemeClr val="tx1"/>
                </a:solidFill>
                <a:latin typeface="Arial" pitchFamily="34" charset="0"/>
              </a:rPr>
              <a:pPr eaLnBrk="1" hangingPunct="1"/>
              <a:t>14</a:t>
            </a:fld>
            <a:endParaRPr lang="en-US" altLang="en-US" sz="1400">
              <a:solidFill>
                <a:schemeClr val="tx1"/>
              </a:solidFill>
              <a:latin typeface="Arial" pitchFamily="34" charset="0"/>
            </a:endParaRPr>
          </a:p>
        </p:txBody>
      </p:sp>
      <p:sp>
        <p:nvSpPr>
          <p:cNvPr id="30722" name="Content Placeholder 3"/>
          <p:cNvSpPr>
            <a:spLocks noGrp="1"/>
          </p:cNvSpPr>
          <p:nvPr>
            <p:ph sz="quarter" idx="1"/>
          </p:nvPr>
        </p:nvSpPr>
        <p:spPr>
          <a:xfrm>
            <a:off x="76200" y="342900"/>
            <a:ext cx="8915400" cy="4457700"/>
          </a:xfrm>
        </p:spPr>
        <p:txBody>
          <a:bodyPr/>
          <a:lstStyle/>
          <a:p>
            <a:pPr>
              <a:buFont typeface="Wingdings 2" pitchFamily="18" charset="2"/>
              <a:buNone/>
            </a:pPr>
            <a:r>
              <a:rPr lang="en-US" altLang="en-US" sz="2800" b="1" dirty="0">
                <a:solidFill>
                  <a:srgbClr val="FFFF00"/>
                </a:solidFill>
                <a:latin typeface="Tahoma" pitchFamily="34" charset="0"/>
                <a:cs typeface="Tahoma" pitchFamily="34" charset="0"/>
              </a:rPr>
              <a:t>Refrain:</a:t>
            </a:r>
          </a:p>
          <a:p>
            <a:pPr>
              <a:buFont typeface="Wingdings 2" pitchFamily="18" charset="2"/>
              <a:buNone/>
            </a:pPr>
            <a:r>
              <a:rPr lang="en-US" altLang="en-US" sz="4400" b="1" dirty="0">
                <a:solidFill>
                  <a:schemeClr val="bg1"/>
                </a:solidFill>
                <a:latin typeface="Tahoma" pitchFamily="34" charset="0"/>
                <a:cs typeface="Tahoma" pitchFamily="34" charset="0"/>
              </a:rPr>
              <a:t>Glory to God, Glory to God. Glory to God in the highest, and on earth, peace on earth, peace to people of good will</a:t>
            </a:r>
          </a:p>
        </p:txBody>
      </p:sp>
    </p:spTree>
    <p:extLst>
      <p:ext uri="{BB962C8B-B14F-4D97-AF65-F5344CB8AC3E}">
        <p14:creationId xmlns:p14="http://schemas.microsoft.com/office/powerpoint/2010/main" val="925824999"/>
      </p:ext>
    </p:extLst>
  </p:cSld>
  <p:clrMapOvr>
    <a:masterClrMapping/>
  </p:clrMapOvr>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Slide Number Placeholder 2"/>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fld id="{F2EBBE82-9C36-4EDA-B8C5-F11CF2B8CA27}" type="slidenum">
              <a:rPr lang="en-US" altLang="en-US" sz="1400">
                <a:solidFill>
                  <a:schemeClr val="tx1"/>
                </a:solidFill>
                <a:latin typeface="Arial" pitchFamily="34" charset="0"/>
              </a:rPr>
              <a:pPr eaLnBrk="1" hangingPunct="1"/>
              <a:t>15</a:t>
            </a:fld>
            <a:endParaRPr lang="en-US" altLang="en-US" sz="1400">
              <a:solidFill>
                <a:schemeClr val="tx1"/>
              </a:solidFill>
              <a:latin typeface="Arial" pitchFamily="34" charset="0"/>
            </a:endParaRPr>
          </a:p>
        </p:txBody>
      </p:sp>
      <p:sp>
        <p:nvSpPr>
          <p:cNvPr id="30722" name="Content Placeholder 3"/>
          <p:cNvSpPr>
            <a:spLocks noGrp="1"/>
          </p:cNvSpPr>
          <p:nvPr>
            <p:ph sz="quarter" idx="1"/>
          </p:nvPr>
        </p:nvSpPr>
        <p:spPr>
          <a:xfrm>
            <a:off x="28575" y="57150"/>
            <a:ext cx="8915400" cy="4457700"/>
          </a:xfrm>
        </p:spPr>
        <p:txBody>
          <a:bodyPr/>
          <a:lstStyle/>
          <a:p>
            <a:pPr>
              <a:buFont typeface="Wingdings 2" pitchFamily="18" charset="2"/>
              <a:buNone/>
            </a:pPr>
            <a:r>
              <a:rPr lang="en-US" altLang="en-US" sz="3600" b="1" dirty="0">
                <a:solidFill>
                  <a:schemeClr val="bg1"/>
                </a:solidFill>
                <a:latin typeface="Tahoma" pitchFamily="34" charset="0"/>
                <a:cs typeface="Tahoma" pitchFamily="34" charset="0"/>
              </a:rPr>
              <a:t>2. Lord Jesus Christ, only Begotten Son, Lord God, Lamb of God, Son of the Father, you take away the sins of the world, have mercy on us. You take way the sins of the world, receive our pray you are seated at the right hand, the right hand of the Father, have mercy on us</a:t>
            </a:r>
          </a:p>
        </p:txBody>
      </p:sp>
    </p:spTree>
    <p:extLst>
      <p:ext uri="{BB962C8B-B14F-4D97-AF65-F5344CB8AC3E}">
        <p14:creationId xmlns:p14="http://schemas.microsoft.com/office/powerpoint/2010/main" val="3077343453"/>
      </p:ext>
    </p:extLst>
  </p:cSld>
  <p:clrMapOvr>
    <a:masterClrMapping/>
  </p:clrMapOvr>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Slide Number Placeholder 2"/>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fld id="{F2EBBE82-9C36-4EDA-B8C5-F11CF2B8CA27}" type="slidenum">
              <a:rPr lang="en-US" altLang="en-US" sz="1400">
                <a:solidFill>
                  <a:schemeClr val="tx1"/>
                </a:solidFill>
                <a:latin typeface="Arial" pitchFamily="34" charset="0"/>
              </a:rPr>
              <a:pPr eaLnBrk="1" hangingPunct="1"/>
              <a:t>16</a:t>
            </a:fld>
            <a:endParaRPr lang="en-US" altLang="en-US" sz="1400">
              <a:solidFill>
                <a:schemeClr val="tx1"/>
              </a:solidFill>
              <a:latin typeface="Arial" pitchFamily="34" charset="0"/>
            </a:endParaRPr>
          </a:p>
        </p:txBody>
      </p:sp>
      <p:sp>
        <p:nvSpPr>
          <p:cNvPr id="30722" name="Content Placeholder 3"/>
          <p:cNvSpPr>
            <a:spLocks noGrp="1"/>
          </p:cNvSpPr>
          <p:nvPr>
            <p:ph sz="quarter" idx="1"/>
          </p:nvPr>
        </p:nvSpPr>
        <p:spPr>
          <a:xfrm>
            <a:off x="76200" y="342900"/>
            <a:ext cx="8915400" cy="4457700"/>
          </a:xfrm>
        </p:spPr>
        <p:txBody>
          <a:bodyPr/>
          <a:lstStyle/>
          <a:p>
            <a:pPr>
              <a:buFont typeface="Wingdings 2" pitchFamily="18" charset="2"/>
              <a:buNone/>
            </a:pPr>
            <a:r>
              <a:rPr lang="en-US" altLang="en-US" sz="2400" b="1" dirty="0">
                <a:solidFill>
                  <a:srgbClr val="FFFF00"/>
                </a:solidFill>
                <a:latin typeface="Tahoma" pitchFamily="34" charset="0"/>
                <a:cs typeface="Tahoma" pitchFamily="34" charset="0"/>
              </a:rPr>
              <a:t>Refrain:</a:t>
            </a:r>
          </a:p>
          <a:p>
            <a:pPr>
              <a:buFont typeface="Wingdings 2" pitchFamily="18" charset="2"/>
              <a:buNone/>
            </a:pPr>
            <a:r>
              <a:rPr lang="en-US" altLang="en-US" sz="4400" b="1" dirty="0">
                <a:solidFill>
                  <a:schemeClr val="bg1"/>
                </a:solidFill>
                <a:latin typeface="Tahoma" pitchFamily="34" charset="0"/>
                <a:cs typeface="Tahoma" pitchFamily="34" charset="0"/>
              </a:rPr>
              <a:t>Glory to God, Glory to God. Glory to God in the highest, and on earth, peace on earth, peace to people of good will</a:t>
            </a:r>
          </a:p>
        </p:txBody>
      </p:sp>
    </p:spTree>
    <p:extLst>
      <p:ext uri="{BB962C8B-B14F-4D97-AF65-F5344CB8AC3E}">
        <p14:creationId xmlns:p14="http://schemas.microsoft.com/office/powerpoint/2010/main" val="2102903513"/>
      </p:ext>
    </p:extLst>
  </p:cSld>
  <p:clrMapOvr>
    <a:masterClrMapping/>
  </p:clrMapOvr>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Slide Number Placeholder 2"/>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fld id="{F2EBBE82-9C36-4EDA-B8C5-F11CF2B8CA27}" type="slidenum">
              <a:rPr lang="en-US" altLang="en-US" sz="1400">
                <a:solidFill>
                  <a:schemeClr val="tx1"/>
                </a:solidFill>
                <a:latin typeface="Arial" pitchFamily="34" charset="0"/>
              </a:rPr>
              <a:pPr eaLnBrk="1" hangingPunct="1"/>
              <a:t>17</a:t>
            </a:fld>
            <a:endParaRPr lang="en-US" altLang="en-US" sz="1400">
              <a:solidFill>
                <a:schemeClr val="tx1"/>
              </a:solidFill>
              <a:latin typeface="Arial" pitchFamily="34" charset="0"/>
            </a:endParaRPr>
          </a:p>
        </p:txBody>
      </p:sp>
      <p:sp>
        <p:nvSpPr>
          <p:cNvPr id="30722" name="Content Placeholder 3"/>
          <p:cNvSpPr>
            <a:spLocks noGrp="1"/>
          </p:cNvSpPr>
          <p:nvPr>
            <p:ph sz="quarter" idx="1"/>
          </p:nvPr>
        </p:nvSpPr>
        <p:spPr>
          <a:xfrm>
            <a:off x="28575" y="57150"/>
            <a:ext cx="8915400" cy="4457700"/>
          </a:xfrm>
        </p:spPr>
        <p:txBody>
          <a:bodyPr/>
          <a:lstStyle/>
          <a:p>
            <a:pPr>
              <a:buFont typeface="Wingdings 2" pitchFamily="18" charset="2"/>
              <a:buNone/>
            </a:pPr>
            <a:r>
              <a:rPr lang="en-US" altLang="en-US" sz="4400" b="1" dirty="0">
                <a:solidFill>
                  <a:schemeClr val="bg1"/>
                </a:solidFill>
                <a:latin typeface="Tahoma" pitchFamily="34" charset="0"/>
                <a:cs typeface="Tahoma" pitchFamily="34" charset="0"/>
              </a:rPr>
              <a:t>3. For you alone are the Holy One, you alone are the Lord, you alone are the Most High, Jesus Christ with the Holy Spirit, in the glory of God the Father.</a:t>
            </a:r>
          </a:p>
        </p:txBody>
      </p:sp>
    </p:spTree>
    <p:extLst>
      <p:ext uri="{BB962C8B-B14F-4D97-AF65-F5344CB8AC3E}">
        <p14:creationId xmlns:p14="http://schemas.microsoft.com/office/powerpoint/2010/main" val="1778397905"/>
      </p:ext>
    </p:extLst>
  </p:cSld>
  <p:clrMapOvr>
    <a:masterClrMapping/>
  </p:clrMapOvr>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Slide Number Placeholder 2"/>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fld id="{F2EBBE82-9C36-4EDA-B8C5-F11CF2B8CA27}" type="slidenum">
              <a:rPr lang="en-US" altLang="en-US" sz="1400">
                <a:solidFill>
                  <a:schemeClr val="tx1"/>
                </a:solidFill>
                <a:latin typeface="Arial" pitchFamily="34" charset="0"/>
              </a:rPr>
              <a:pPr eaLnBrk="1" hangingPunct="1"/>
              <a:t>18</a:t>
            </a:fld>
            <a:endParaRPr lang="en-US" altLang="en-US" sz="1400">
              <a:solidFill>
                <a:schemeClr val="tx1"/>
              </a:solidFill>
              <a:latin typeface="Arial" pitchFamily="34" charset="0"/>
            </a:endParaRPr>
          </a:p>
        </p:txBody>
      </p:sp>
      <p:sp>
        <p:nvSpPr>
          <p:cNvPr id="30722" name="Content Placeholder 3"/>
          <p:cNvSpPr>
            <a:spLocks noGrp="1"/>
          </p:cNvSpPr>
          <p:nvPr>
            <p:ph sz="quarter" idx="1"/>
          </p:nvPr>
        </p:nvSpPr>
        <p:spPr>
          <a:xfrm>
            <a:off x="76200" y="342900"/>
            <a:ext cx="8915400" cy="4457700"/>
          </a:xfrm>
        </p:spPr>
        <p:txBody>
          <a:bodyPr/>
          <a:lstStyle/>
          <a:p>
            <a:pPr>
              <a:buFont typeface="Wingdings 2" pitchFamily="18" charset="2"/>
              <a:buNone/>
            </a:pPr>
            <a:r>
              <a:rPr lang="en-US" altLang="en-US" sz="2000" b="1" dirty="0">
                <a:solidFill>
                  <a:srgbClr val="FFFF00"/>
                </a:solidFill>
                <a:latin typeface="Tahoma" pitchFamily="34" charset="0"/>
                <a:cs typeface="Tahoma" pitchFamily="34" charset="0"/>
              </a:rPr>
              <a:t>Refrain:</a:t>
            </a:r>
          </a:p>
          <a:p>
            <a:pPr>
              <a:buFont typeface="Wingdings 2" pitchFamily="18" charset="2"/>
              <a:buNone/>
            </a:pPr>
            <a:r>
              <a:rPr lang="en-US" altLang="en-US" sz="4400" b="1" dirty="0">
                <a:solidFill>
                  <a:schemeClr val="bg1"/>
                </a:solidFill>
                <a:latin typeface="Tahoma" pitchFamily="34" charset="0"/>
                <a:cs typeface="Tahoma" pitchFamily="34" charset="0"/>
              </a:rPr>
              <a:t>Glory to God, Glory to God. Glory to God in the highest, and on earth, peace on earth, peace to people of good will. Amen </a:t>
            </a:r>
            <a:r>
              <a:rPr lang="en-US" altLang="en-US" sz="4400" b="1" dirty="0" err="1">
                <a:solidFill>
                  <a:schemeClr val="bg1"/>
                </a:solidFill>
                <a:latin typeface="Tahoma" pitchFamily="34" charset="0"/>
                <a:cs typeface="Tahoma" pitchFamily="34" charset="0"/>
              </a:rPr>
              <a:t>Amen</a:t>
            </a:r>
            <a:r>
              <a:rPr lang="en-US" altLang="en-US" sz="4400" b="1" dirty="0">
                <a:solidFill>
                  <a:schemeClr val="bg1"/>
                </a:solidFill>
                <a:latin typeface="Tahoma" pitchFamily="34" charset="0"/>
                <a:cs typeface="Tahoma" pitchFamily="34" charset="0"/>
              </a:rPr>
              <a:t>.</a:t>
            </a:r>
          </a:p>
        </p:txBody>
      </p:sp>
    </p:spTree>
    <p:extLst>
      <p:ext uri="{BB962C8B-B14F-4D97-AF65-F5344CB8AC3E}">
        <p14:creationId xmlns:p14="http://schemas.microsoft.com/office/powerpoint/2010/main" val="328257002"/>
      </p:ext>
    </p:extLst>
  </p:cSld>
  <p:clrMapOvr>
    <a:masterClrMapping/>
  </p:clrMapOvr>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ctrTitle"/>
          </p:nvPr>
        </p:nvSpPr>
        <p:spPr>
          <a:xfrm>
            <a:off x="3962400" y="3829050"/>
            <a:ext cx="5029200" cy="1042988"/>
          </a:xfrm>
        </p:spPr>
        <p:txBody>
          <a:bodyPr/>
          <a:lstStyle/>
          <a:p>
            <a:pPr eaLnBrk="1" hangingPunct="1"/>
            <a:r>
              <a:rPr lang="en-US" altLang="en-US" sz="1800" i="1" dirty="0">
                <a:solidFill>
                  <a:srgbClr val="FFFF00"/>
                </a:solidFill>
                <a:latin typeface="Tahoma" pitchFamily="34" charset="0"/>
              </a:rPr>
              <a:t>Responsorial Psalm:  34  </a:t>
            </a:r>
            <a:br>
              <a:rPr lang="en-US" altLang="en-US" sz="1800" i="1" dirty="0">
                <a:solidFill>
                  <a:srgbClr val="FFFF00"/>
                </a:solidFill>
                <a:latin typeface="Tahoma" pitchFamily="34" charset="0"/>
              </a:rPr>
            </a:br>
            <a:r>
              <a:rPr lang="en-US" altLang="en-US" sz="1800" i="1" dirty="0">
                <a:solidFill>
                  <a:srgbClr val="FFFF00"/>
                </a:solidFill>
                <a:latin typeface="Tahoma" pitchFamily="34" charset="0"/>
              </a:rPr>
              <a:t>Angel of God</a:t>
            </a:r>
            <a:endParaRPr lang="en-US" altLang="en-US" sz="1800" b="1" dirty="0">
              <a:solidFill>
                <a:srgbClr val="FFFF00"/>
              </a:solidFill>
              <a:latin typeface="Times New Roman" pitchFamily="18"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5">
            <a:extLst>
              <a:ext uri="{FF2B5EF4-FFF2-40B4-BE49-F238E27FC236}">
                <a16:creationId xmlns:a16="http://schemas.microsoft.com/office/drawing/2014/main" id="{69764E37-C34D-72A4-EB77-32F4A4C50A52}"/>
              </a:ext>
            </a:extLst>
          </p:cNvPr>
          <p:cNvSpPr>
            <a:spLocks noChangeArrowheads="1"/>
          </p:cNvSpPr>
          <p:nvPr/>
        </p:nvSpPr>
        <p:spPr bwMode="auto">
          <a:xfrm>
            <a:off x="228600" y="171450"/>
            <a:ext cx="8686800" cy="480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endParaRPr lang="en-US" altLang="en-US" sz="4400">
              <a:solidFill>
                <a:schemeClr val="tx2"/>
              </a:solidFill>
            </a:endParaRPr>
          </a:p>
        </p:txBody>
      </p:sp>
      <p:sp>
        <p:nvSpPr>
          <p:cNvPr id="2051" name="Rectangle 6">
            <a:extLst>
              <a:ext uri="{FF2B5EF4-FFF2-40B4-BE49-F238E27FC236}">
                <a16:creationId xmlns:a16="http://schemas.microsoft.com/office/drawing/2014/main" id="{644F5068-0B69-79EE-0EE2-13EE44CD7726}"/>
              </a:ext>
            </a:extLst>
          </p:cNvPr>
          <p:cNvSpPr>
            <a:spLocks noChangeArrowheads="1"/>
          </p:cNvSpPr>
          <p:nvPr/>
        </p:nvSpPr>
        <p:spPr bwMode="auto">
          <a:xfrm>
            <a:off x="152400" y="171450"/>
            <a:ext cx="8839200" cy="2057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US" altLang="en-US" sz="4000">
                <a:solidFill>
                  <a:schemeClr val="tx2"/>
                </a:solidFill>
              </a:rPr>
              <a:t> </a:t>
            </a:r>
            <a:br>
              <a:rPr lang="en-US" altLang="en-US" sz="4000">
                <a:solidFill>
                  <a:schemeClr val="tx2"/>
                </a:solidFill>
              </a:rPr>
            </a:br>
            <a:endParaRPr lang="en-US" altLang="en-US" sz="5400">
              <a:solidFill>
                <a:schemeClr val="tx2"/>
              </a:solidFill>
              <a:latin typeface="Times New Roman" panose="02020603050405020304" pitchFamily="18" charset="0"/>
            </a:endParaRPr>
          </a:p>
        </p:txBody>
      </p:sp>
      <p:sp>
        <p:nvSpPr>
          <p:cNvPr id="2052" name="Rectangle 7">
            <a:extLst>
              <a:ext uri="{FF2B5EF4-FFF2-40B4-BE49-F238E27FC236}">
                <a16:creationId xmlns:a16="http://schemas.microsoft.com/office/drawing/2014/main" id="{6E7F7ABC-7DE2-491C-8BC0-35392C4ABDCF}"/>
              </a:ext>
            </a:extLst>
          </p:cNvPr>
          <p:cNvSpPr>
            <a:spLocks noChangeArrowheads="1"/>
          </p:cNvSpPr>
          <p:nvPr/>
        </p:nvSpPr>
        <p:spPr bwMode="auto">
          <a:xfrm>
            <a:off x="152400" y="106363"/>
            <a:ext cx="8991600" cy="4914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4000" dirty="0">
                <a:solidFill>
                  <a:schemeClr val="tx2"/>
                </a:solidFill>
              </a:rPr>
              <a:t> </a:t>
            </a:r>
            <a:br>
              <a:rPr lang="en-US" altLang="en-US" sz="4000" dirty="0">
                <a:solidFill>
                  <a:schemeClr val="tx2"/>
                </a:solidFill>
              </a:rPr>
            </a:br>
            <a:br>
              <a:rPr lang="en-US" altLang="en-US" sz="3200" b="1" i="1" dirty="0">
                <a:solidFill>
                  <a:schemeClr val="tx2"/>
                </a:solidFill>
              </a:rPr>
            </a:br>
            <a:br>
              <a:rPr lang="en-US" altLang="en-US" sz="3200" b="1" i="1" dirty="0">
                <a:solidFill>
                  <a:schemeClr val="tx2"/>
                </a:solidFill>
              </a:rPr>
            </a:br>
            <a:br>
              <a:rPr lang="en-US" altLang="en-US" sz="3200" b="1" i="1" dirty="0">
                <a:solidFill>
                  <a:schemeClr val="tx2"/>
                </a:solidFill>
              </a:rPr>
            </a:br>
            <a:endParaRPr lang="en-US" altLang="en-US" sz="3200" b="1" i="1" dirty="0">
              <a:solidFill>
                <a:schemeClr val="tx2"/>
              </a:solidFill>
            </a:endParaRPr>
          </a:p>
          <a:p>
            <a:pPr eaLnBrk="1" hangingPunct="1"/>
            <a:endParaRPr lang="en-US" altLang="en-US" sz="3200" b="1" i="1" dirty="0">
              <a:solidFill>
                <a:schemeClr val="tx2"/>
              </a:solidFill>
            </a:endParaRPr>
          </a:p>
          <a:p>
            <a:pPr eaLnBrk="1" hangingPunct="1"/>
            <a:endParaRPr lang="en-US" altLang="en-US" sz="2400" b="1" dirty="0">
              <a:solidFill>
                <a:schemeClr val="tx2"/>
              </a:solidFill>
            </a:endParaRPr>
          </a:p>
          <a:p>
            <a:pPr eaLnBrk="1" hangingPunct="1"/>
            <a:endParaRPr lang="en-US" altLang="en-US" sz="2400" b="1" dirty="0">
              <a:solidFill>
                <a:schemeClr val="tx2"/>
              </a:solidFill>
            </a:endParaRPr>
          </a:p>
          <a:p>
            <a:pPr eaLnBrk="1" hangingPunct="1"/>
            <a:endParaRPr lang="en-US" altLang="en-US" sz="2400" b="1" dirty="0">
              <a:solidFill>
                <a:schemeClr val="tx2"/>
              </a:solidFill>
            </a:endParaRPr>
          </a:p>
          <a:p>
            <a:pPr algn="l" eaLnBrk="1" hangingPunct="1"/>
            <a:r>
              <a:rPr lang="en-US" altLang="en-US" sz="2400" b="1" dirty="0">
                <a:solidFill>
                  <a:srgbClr val="FFFF00"/>
                </a:solidFill>
              </a:rPr>
              <a:t>Verse 1</a:t>
            </a:r>
            <a:r>
              <a:rPr lang="en-US" altLang="en-US" sz="4400" b="1" dirty="0">
                <a:solidFill>
                  <a:srgbClr val="FFFF00"/>
                </a:solidFill>
              </a:rPr>
              <a:t>: </a:t>
            </a:r>
            <a:r>
              <a:rPr lang="en-US" altLang="en-US" sz="4400" b="1" dirty="0">
                <a:solidFill>
                  <a:schemeClr val="bg1"/>
                </a:solidFill>
                <a:latin typeface="Tahoma" panose="020B0604030504040204" pitchFamily="34" charset="0"/>
                <a:cs typeface="Tahoma" panose="020B0604030504040204" pitchFamily="34" charset="0"/>
              </a:rPr>
              <a:t>Let us build a house where love can dwell And all can safely live, A place where saints and children tell How hearts learn to forgive.</a:t>
            </a:r>
            <a:br>
              <a:rPr lang="en-US" altLang="en-US" sz="4400" b="1" dirty="0">
                <a:solidFill>
                  <a:schemeClr val="bg1"/>
                </a:solidFill>
                <a:latin typeface="Tahoma" panose="020B0604030504040204" pitchFamily="34" charset="0"/>
                <a:cs typeface="Tahoma" panose="020B0604030504040204" pitchFamily="34" charset="0"/>
              </a:rPr>
            </a:br>
            <a:br>
              <a:rPr lang="en-US" altLang="en-US" sz="5400" b="1" dirty="0">
                <a:solidFill>
                  <a:schemeClr val="tx2"/>
                </a:solidFill>
                <a:latin typeface="Tahoma" panose="020B0604030504040204" pitchFamily="34" charset="0"/>
                <a:cs typeface="Tahoma" panose="020B0604030504040204" pitchFamily="34" charset="0"/>
              </a:rPr>
            </a:br>
            <a:br>
              <a:rPr lang="en-US" altLang="en-US" sz="5400" b="1" dirty="0">
                <a:solidFill>
                  <a:schemeClr val="tx2"/>
                </a:solidFill>
              </a:rPr>
            </a:br>
            <a:br>
              <a:rPr lang="en-US" altLang="en-US" sz="6000" dirty="0">
                <a:solidFill>
                  <a:schemeClr val="tx2"/>
                </a:solidFill>
                <a:latin typeface="Times New Roman" panose="02020603050405020304" pitchFamily="18" charset="0"/>
              </a:rPr>
            </a:br>
            <a:br>
              <a:rPr lang="en-US" altLang="en-US" sz="5400" b="1" dirty="0">
                <a:solidFill>
                  <a:schemeClr val="tx2"/>
                </a:solidFill>
                <a:latin typeface="Times New Roman" panose="02020603050405020304" pitchFamily="18" charset="0"/>
              </a:rPr>
            </a:br>
            <a:br>
              <a:rPr lang="en-US" altLang="en-US" sz="2000" dirty="0">
                <a:solidFill>
                  <a:schemeClr val="tx2"/>
                </a:solidFill>
              </a:rPr>
            </a:br>
            <a:endParaRPr lang="en-US" altLang="en-US" sz="2000" dirty="0">
              <a:solidFill>
                <a:schemeClr val="tx2"/>
              </a:solidFill>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5"/>
          <p:cNvSpPr>
            <a:spLocks noChangeArrowheads="1"/>
          </p:cNvSpPr>
          <p:nvPr/>
        </p:nvSpPr>
        <p:spPr bwMode="auto">
          <a:xfrm>
            <a:off x="228600" y="171450"/>
            <a:ext cx="8686800" cy="480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endParaRPr lang="en-US" altLang="en-US" sz="4400">
              <a:solidFill>
                <a:schemeClr val="tx2"/>
              </a:solidFill>
            </a:endParaRPr>
          </a:p>
        </p:txBody>
      </p:sp>
      <p:sp>
        <p:nvSpPr>
          <p:cNvPr id="4" name="Rectangle 2"/>
          <p:cNvSpPr>
            <a:spLocks noGrp="1" noChangeArrowheads="1"/>
          </p:cNvSpPr>
          <p:nvPr>
            <p:ph type="ctrTitle"/>
          </p:nvPr>
        </p:nvSpPr>
        <p:spPr>
          <a:xfrm>
            <a:off x="76200" y="176784"/>
            <a:ext cx="8991600" cy="2971800"/>
          </a:xfrm>
        </p:spPr>
        <p:txBody>
          <a:bodyPr/>
          <a:lstStyle/>
          <a:p>
            <a:pPr algn="l" eaLnBrk="1" hangingPunct="1"/>
            <a:br>
              <a:rPr lang="en-US" altLang="en-US" sz="1800" i="1" dirty="0">
                <a:solidFill>
                  <a:srgbClr val="FFFF00"/>
                </a:solidFill>
                <a:latin typeface="Tahoma" pitchFamily="34" charset="0"/>
              </a:rPr>
            </a:br>
            <a:r>
              <a:rPr lang="en-US" altLang="en-US" sz="1800" i="1" dirty="0">
                <a:solidFill>
                  <a:srgbClr val="FFFF00"/>
                </a:solidFill>
                <a:latin typeface="Tahoma" pitchFamily="34" charset="0"/>
              </a:rPr>
              <a:t>Responsorial Psalm:   Psalm 34</a:t>
            </a:r>
            <a:br>
              <a:rPr lang="en-US" altLang="en-US" sz="1800" i="1" dirty="0">
                <a:solidFill>
                  <a:schemeClr val="bg1"/>
                </a:solidFill>
                <a:latin typeface="Tahoma" pitchFamily="34" charset="0"/>
              </a:rPr>
            </a:br>
            <a:r>
              <a:rPr lang="en-US" b="1" dirty="0">
                <a:solidFill>
                  <a:schemeClr val="bg1"/>
                </a:solidFill>
                <a:latin typeface="Tahoma" panose="020B0604030504040204" pitchFamily="34" charset="0"/>
                <a:ea typeface="Tahoma" panose="020B0604030504040204" pitchFamily="34" charset="0"/>
                <a:cs typeface="Tahoma" panose="020B0604030504040204" pitchFamily="34" charset="0"/>
              </a:rPr>
              <a:t>The angel of the Lord will rescue those who fear him </a:t>
            </a:r>
            <a:endParaRPr lang="en-US" altLang="en-US" b="1" dirty="0">
              <a:solidFill>
                <a:schemeClr val="bg1"/>
              </a:solidFill>
              <a:latin typeface="Tahoma" panose="020B0604030504040204" pitchFamily="34" charset="0"/>
              <a:ea typeface="Tahoma" panose="020B0604030504040204" pitchFamily="34" charset="0"/>
              <a:cs typeface="Tahoma" panose="020B0604030504040204" pitchFamily="34" charset="0"/>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Rectangle 2"/>
          <p:cNvSpPr>
            <a:spLocks noGrp="1" noChangeArrowheads="1"/>
          </p:cNvSpPr>
          <p:nvPr>
            <p:ph type="ctrTitle"/>
          </p:nvPr>
        </p:nvSpPr>
        <p:spPr>
          <a:xfrm>
            <a:off x="5410200" y="3771900"/>
            <a:ext cx="3276600" cy="1100138"/>
          </a:xfrm>
        </p:spPr>
        <p:txBody>
          <a:bodyPr/>
          <a:lstStyle/>
          <a:p>
            <a:pPr eaLnBrk="1" hangingPunct="1">
              <a:lnSpc>
                <a:spcPct val="80000"/>
              </a:lnSpc>
            </a:pPr>
            <a:r>
              <a:rPr lang="en-US" altLang="en-US" sz="1800" i="1" dirty="0">
                <a:solidFill>
                  <a:srgbClr val="FFFF00"/>
                </a:solidFill>
                <a:cs typeface="Tahoma" pitchFamily="34" charset="0"/>
              </a:rPr>
              <a:t>Gospel Acclamation</a:t>
            </a:r>
          </a:p>
        </p:txBody>
      </p:sp>
    </p:spTree>
    <p:extLst>
      <p:ext uri="{BB962C8B-B14F-4D97-AF65-F5344CB8AC3E}">
        <p14:creationId xmlns:p14="http://schemas.microsoft.com/office/powerpoint/2010/main" val="210960877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6200" y="57150"/>
            <a:ext cx="8915400" cy="3981449"/>
          </a:xfrm>
        </p:spPr>
        <p:txBody>
          <a:bodyPr/>
          <a:lstStyle/>
          <a:p>
            <a:pPr algn="l"/>
            <a:r>
              <a:rPr lang="en-US" dirty="0">
                <a:solidFill>
                  <a:srgbClr val="FFFF00"/>
                </a:solidFill>
              </a:rPr>
              <a:t>Alleluia </a:t>
            </a:r>
            <a:r>
              <a:rPr lang="en-US" dirty="0" err="1">
                <a:solidFill>
                  <a:srgbClr val="FFFF00"/>
                </a:solidFill>
              </a:rPr>
              <a:t>Alleluia</a:t>
            </a:r>
            <a:r>
              <a:rPr lang="en-US" dirty="0">
                <a:solidFill>
                  <a:srgbClr val="FFFF00"/>
                </a:solidFill>
              </a:rPr>
              <a:t> </a:t>
            </a:r>
            <a:r>
              <a:rPr lang="en-US" dirty="0" err="1">
                <a:solidFill>
                  <a:srgbClr val="FFFF00"/>
                </a:solidFill>
              </a:rPr>
              <a:t>Alleluia</a:t>
            </a:r>
            <a:r>
              <a:rPr lang="en-US" dirty="0">
                <a:solidFill>
                  <a:srgbClr val="FFFF00"/>
                </a:solidFill>
              </a:rPr>
              <a:t>.</a:t>
            </a:r>
            <a:br>
              <a:rPr lang="en-US" dirty="0">
                <a:solidFill>
                  <a:srgbClr val="FFFF00"/>
                </a:solidFill>
              </a:rPr>
            </a:br>
            <a:r>
              <a:rPr lang="en-US" b="1" dirty="0">
                <a:solidFill>
                  <a:schemeClr val="bg1"/>
                </a:solidFill>
                <a:latin typeface="Tahoma" panose="020B0604030504040204" pitchFamily="34" charset="0"/>
                <a:ea typeface="Tahoma" panose="020B0604030504040204" pitchFamily="34" charset="0"/>
                <a:cs typeface="Tahoma" panose="020B0604030504040204" pitchFamily="34" charset="0"/>
              </a:rPr>
              <a:t>You are Peter and upon this rock I will build my Church,</a:t>
            </a:r>
            <a:br>
              <a:rPr lang="en-US" b="1" dirty="0">
                <a:solidFill>
                  <a:schemeClr val="bg1"/>
                </a:solidFill>
                <a:latin typeface="Tahoma" panose="020B0604030504040204" pitchFamily="34" charset="0"/>
                <a:ea typeface="Tahoma" panose="020B0604030504040204" pitchFamily="34" charset="0"/>
                <a:cs typeface="Tahoma" panose="020B0604030504040204" pitchFamily="34" charset="0"/>
              </a:rPr>
            </a:br>
            <a:r>
              <a:rPr lang="en-US" b="1" dirty="0">
                <a:solidFill>
                  <a:schemeClr val="bg1"/>
                </a:solidFill>
                <a:latin typeface="Tahoma" panose="020B0604030504040204" pitchFamily="34" charset="0"/>
                <a:ea typeface="Tahoma" panose="020B0604030504040204" pitchFamily="34" charset="0"/>
                <a:cs typeface="Tahoma" panose="020B0604030504040204" pitchFamily="34" charset="0"/>
              </a:rPr>
              <a:t>and the gates of the netherworld shall not prevail against it.</a:t>
            </a:r>
          </a:p>
        </p:txBody>
      </p:sp>
    </p:spTree>
    <p:extLst>
      <p:ext uri="{BB962C8B-B14F-4D97-AF65-F5344CB8AC3E}">
        <p14:creationId xmlns:p14="http://schemas.microsoft.com/office/powerpoint/2010/main" val="235797154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ctrTitle"/>
          </p:nvPr>
        </p:nvSpPr>
        <p:spPr>
          <a:xfrm>
            <a:off x="4267200" y="4219575"/>
            <a:ext cx="4876800" cy="414338"/>
          </a:xfrm>
        </p:spPr>
        <p:txBody>
          <a:bodyPr/>
          <a:lstStyle/>
          <a:p>
            <a:pPr eaLnBrk="1" hangingPunct="1"/>
            <a:r>
              <a:rPr lang="en-US" altLang="en-US" sz="1400" dirty="0">
                <a:solidFill>
                  <a:srgbClr val="FFFF00"/>
                </a:solidFill>
                <a:latin typeface="Times New Roman" pitchFamily="18" charset="0"/>
              </a:rPr>
              <a:t>Profession Of Faith</a:t>
            </a:r>
            <a:br>
              <a:rPr lang="en-US" altLang="en-US" sz="1400" dirty="0">
                <a:solidFill>
                  <a:srgbClr val="FFFF00"/>
                </a:solidFill>
                <a:latin typeface="Times New Roman" pitchFamily="18" charset="0"/>
              </a:rPr>
            </a:br>
            <a:r>
              <a:rPr lang="en-US" altLang="en-US" sz="1400" dirty="0">
                <a:solidFill>
                  <a:srgbClr val="FFFF00"/>
                </a:solidFill>
                <a:latin typeface="Times New Roman" pitchFamily="18" charset="0"/>
              </a:rPr>
              <a:t>Creed  </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Title 1"/>
          <p:cNvSpPr>
            <a:spLocks noGrp="1"/>
          </p:cNvSpPr>
          <p:nvPr>
            <p:ph type="title"/>
          </p:nvPr>
        </p:nvSpPr>
        <p:spPr>
          <a:xfrm>
            <a:off x="228600" y="57150"/>
            <a:ext cx="5105400" cy="342900"/>
          </a:xfrm>
        </p:spPr>
        <p:txBody>
          <a:bodyPr/>
          <a:lstStyle/>
          <a:p>
            <a:pPr eaLnBrk="1" hangingPunct="1"/>
            <a:r>
              <a:rPr lang="en-US" altLang="en-US" sz="2400">
                <a:solidFill>
                  <a:schemeClr val="bg1"/>
                </a:solidFill>
              </a:rPr>
              <a:t>Nicene Creed  p1</a:t>
            </a:r>
          </a:p>
        </p:txBody>
      </p:sp>
      <p:sp>
        <p:nvSpPr>
          <p:cNvPr id="3" name="Slide Number Placeholder 2"/>
          <p:cNvSpPr>
            <a:spLocks noGrp="1"/>
          </p:cNvSpPr>
          <p:nvPr>
            <p:ph type="sldNum" sz="quarter" idx="12"/>
          </p:nvPr>
        </p:nvSpPr>
        <p:spPr/>
        <p:txBody>
          <a:bodyPr/>
          <a:lstStyle/>
          <a:p>
            <a:pPr>
              <a:defRPr/>
            </a:pPr>
            <a:fld id="{18F0440B-33D3-4E6D-958C-47EA36231AF5}" type="slidenum">
              <a:rPr lang="en-US"/>
              <a:pPr>
                <a:defRPr/>
              </a:pPr>
              <a:t>24</a:t>
            </a:fld>
            <a:endParaRPr lang="en-US"/>
          </a:p>
        </p:txBody>
      </p:sp>
      <p:sp>
        <p:nvSpPr>
          <p:cNvPr id="34820" name="Content Placeholder 3"/>
          <p:cNvSpPr>
            <a:spLocks noGrp="1"/>
          </p:cNvSpPr>
          <p:nvPr>
            <p:ph sz="quarter" idx="1"/>
          </p:nvPr>
        </p:nvSpPr>
        <p:spPr>
          <a:xfrm>
            <a:off x="0" y="342900"/>
            <a:ext cx="8915400" cy="4629150"/>
          </a:xfrm>
        </p:spPr>
        <p:txBody>
          <a:bodyPr/>
          <a:lstStyle/>
          <a:p>
            <a:pPr eaLnBrk="1" hangingPunct="1">
              <a:buFont typeface="Wingdings 2" pitchFamily="18" charset="2"/>
              <a:buNone/>
            </a:pPr>
            <a:r>
              <a:rPr lang="en-US" altLang="en-US" sz="6600" b="1" dirty="0">
                <a:solidFill>
                  <a:schemeClr val="bg1"/>
                </a:solidFill>
                <a:latin typeface="Tahoma" pitchFamily="34" charset="0"/>
                <a:cs typeface="Tahoma" pitchFamily="34" charset="0"/>
              </a:rPr>
              <a:t> </a:t>
            </a:r>
            <a:r>
              <a:rPr lang="en-US" altLang="en-US" sz="4400" b="1" dirty="0">
                <a:solidFill>
                  <a:schemeClr val="bg1"/>
                </a:solidFill>
                <a:latin typeface="Tahoma" pitchFamily="34" charset="0"/>
                <a:cs typeface="Tahoma" pitchFamily="34" charset="0"/>
              </a:rPr>
              <a:t>I believe in one God, the Father almighty, maker of heaven and earth, of all things visible and invisible. </a:t>
            </a:r>
          </a:p>
        </p:txBody>
      </p:sp>
    </p:spTree>
  </p:cSld>
  <p:clrMapOvr>
    <a:masterClrMapping/>
  </p:clrMapOvr>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67F78E3D-109C-4548-8605-ED8DEFCE3E14}" type="slidenum">
              <a:rPr lang="en-US"/>
              <a:pPr>
                <a:defRPr/>
              </a:pPr>
              <a:t>25</a:t>
            </a:fld>
            <a:endParaRPr lang="en-US"/>
          </a:p>
        </p:txBody>
      </p:sp>
      <p:sp>
        <p:nvSpPr>
          <p:cNvPr id="35843" name="Content Placeholder 3"/>
          <p:cNvSpPr>
            <a:spLocks noGrp="1"/>
          </p:cNvSpPr>
          <p:nvPr>
            <p:ph sz="quarter" idx="1"/>
          </p:nvPr>
        </p:nvSpPr>
        <p:spPr>
          <a:xfrm>
            <a:off x="228600" y="400050"/>
            <a:ext cx="8686800" cy="4572000"/>
          </a:xfrm>
        </p:spPr>
        <p:txBody>
          <a:bodyPr/>
          <a:lstStyle/>
          <a:p>
            <a:pPr eaLnBrk="1" hangingPunct="1">
              <a:buFont typeface="Wingdings 2" pitchFamily="18" charset="2"/>
              <a:buNone/>
            </a:pPr>
            <a:r>
              <a:rPr lang="en-US" altLang="en-US" sz="6600" b="1" dirty="0">
                <a:solidFill>
                  <a:schemeClr val="bg1"/>
                </a:solidFill>
                <a:latin typeface="Tahoma" pitchFamily="34" charset="0"/>
                <a:cs typeface="Tahoma" pitchFamily="34" charset="0"/>
              </a:rPr>
              <a:t> </a:t>
            </a:r>
            <a:r>
              <a:rPr lang="en-US" altLang="en-US" sz="4400" b="1" dirty="0">
                <a:solidFill>
                  <a:schemeClr val="bg1"/>
                </a:solidFill>
                <a:latin typeface="Tahoma" pitchFamily="34" charset="0"/>
                <a:cs typeface="Tahoma" pitchFamily="34" charset="0"/>
              </a:rPr>
              <a:t>I believe in one Lord Jesus Christ, the Only Begotten Son of God, born of the Father before all ages. </a:t>
            </a:r>
          </a:p>
        </p:txBody>
      </p:sp>
      <p:sp>
        <p:nvSpPr>
          <p:cNvPr id="35844" name="Title 1"/>
          <p:cNvSpPr>
            <a:spLocks noGrp="1"/>
          </p:cNvSpPr>
          <p:nvPr>
            <p:ph type="title"/>
          </p:nvPr>
        </p:nvSpPr>
        <p:spPr>
          <a:xfrm>
            <a:off x="228600" y="57150"/>
            <a:ext cx="5105400" cy="342900"/>
          </a:xfrm>
        </p:spPr>
        <p:txBody>
          <a:bodyPr/>
          <a:lstStyle/>
          <a:p>
            <a:pPr eaLnBrk="1" hangingPunct="1"/>
            <a:r>
              <a:rPr lang="en-US" altLang="en-US" sz="2400">
                <a:solidFill>
                  <a:schemeClr val="bg1"/>
                </a:solidFill>
              </a:rPr>
              <a:t>Nicene Creed  p2</a:t>
            </a:r>
          </a:p>
        </p:txBody>
      </p:sp>
    </p:spTree>
  </p:cSld>
  <p:clrMapOvr>
    <a:masterClrMapping/>
  </p:clrMapOvr>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44C2682B-C406-43D9-B60F-A3F2709742ED}" type="slidenum">
              <a:rPr lang="en-US"/>
              <a:pPr>
                <a:defRPr/>
              </a:pPr>
              <a:t>26</a:t>
            </a:fld>
            <a:endParaRPr lang="en-US"/>
          </a:p>
        </p:txBody>
      </p:sp>
      <p:sp>
        <p:nvSpPr>
          <p:cNvPr id="36867" name="Content Placeholder 3"/>
          <p:cNvSpPr>
            <a:spLocks noGrp="1"/>
          </p:cNvSpPr>
          <p:nvPr>
            <p:ph sz="quarter" idx="1"/>
          </p:nvPr>
        </p:nvSpPr>
        <p:spPr>
          <a:xfrm>
            <a:off x="152400" y="228600"/>
            <a:ext cx="8686800" cy="4629150"/>
          </a:xfrm>
        </p:spPr>
        <p:txBody>
          <a:bodyPr/>
          <a:lstStyle/>
          <a:p>
            <a:pPr eaLnBrk="1" hangingPunct="1">
              <a:buFont typeface="Wingdings 2" pitchFamily="18" charset="2"/>
              <a:buNone/>
            </a:pPr>
            <a:r>
              <a:rPr lang="en-US" altLang="en-US" sz="4400" b="1" dirty="0">
                <a:solidFill>
                  <a:schemeClr val="bg1"/>
                </a:solidFill>
                <a:latin typeface="Tahoma" pitchFamily="34" charset="0"/>
                <a:cs typeface="Tahoma" pitchFamily="34" charset="0"/>
              </a:rPr>
              <a:t> God from God, Light from Light, true God from true God, begotten, not made, consubstantial with the Father; through Him all things were made. </a:t>
            </a:r>
          </a:p>
        </p:txBody>
      </p:sp>
      <p:sp>
        <p:nvSpPr>
          <p:cNvPr id="36868" name="Title 1"/>
          <p:cNvSpPr>
            <a:spLocks noGrp="1"/>
          </p:cNvSpPr>
          <p:nvPr>
            <p:ph type="title"/>
          </p:nvPr>
        </p:nvSpPr>
        <p:spPr>
          <a:xfrm>
            <a:off x="228600" y="57150"/>
            <a:ext cx="5105400" cy="114300"/>
          </a:xfrm>
        </p:spPr>
        <p:txBody>
          <a:bodyPr/>
          <a:lstStyle/>
          <a:p>
            <a:pPr eaLnBrk="1" hangingPunct="1"/>
            <a:r>
              <a:rPr lang="en-US" altLang="en-US" sz="1400">
                <a:solidFill>
                  <a:schemeClr val="bg1"/>
                </a:solidFill>
              </a:rPr>
              <a:t>Nicene Creed  p3</a:t>
            </a:r>
          </a:p>
        </p:txBody>
      </p:sp>
    </p:spTree>
  </p:cSld>
  <p:clrMapOvr>
    <a:masterClrMapping/>
  </p:clrMapOvr>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546CBB87-E74E-4F2B-B483-1B03E6272D8C}" type="slidenum">
              <a:rPr lang="en-US"/>
              <a:pPr>
                <a:defRPr/>
              </a:pPr>
              <a:t>27</a:t>
            </a:fld>
            <a:endParaRPr lang="en-US"/>
          </a:p>
        </p:txBody>
      </p:sp>
      <p:sp>
        <p:nvSpPr>
          <p:cNvPr id="37891" name="Content Placeholder 3"/>
          <p:cNvSpPr>
            <a:spLocks noGrp="1"/>
          </p:cNvSpPr>
          <p:nvPr>
            <p:ph sz="quarter" idx="1"/>
          </p:nvPr>
        </p:nvSpPr>
        <p:spPr>
          <a:xfrm>
            <a:off x="228600" y="342900"/>
            <a:ext cx="8763000" cy="4286250"/>
          </a:xfrm>
        </p:spPr>
        <p:txBody>
          <a:bodyPr/>
          <a:lstStyle/>
          <a:p>
            <a:pPr eaLnBrk="1" hangingPunct="1">
              <a:buFont typeface="Wingdings 2" pitchFamily="18" charset="2"/>
              <a:buNone/>
            </a:pPr>
            <a:r>
              <a:rPr lang="en-US" altLang="en-US" sz="4400" b="1" dirty="0">
                <a:solidFill>
                  <a:schemeClr val="bg1"/>
                </a:solidFill>
                <a:latin typeface="Tahoma" pitchFamily="34" charset="0"/>
                <a:cs typeface="Tahoma" pitchFamily="34" charset="0"/>
              </a:rPr>
              <a:t>For us men and for our salvation He came down from heaven, and by the Holy Spirit was incarnate of the Virgin Mary, and became man. </a:t>
            </a:r>
          </a:p>
        </p:txBody>
      </p:sp>
      <p:sp>
        <p:nvSpPr>
          <p:cNvPr id="37892" name="Title 1"/>
          <p:cNvSpPr>
            <a:spLocks noGrp="1"/>
          </p:cNvSpPr>
          <p:nvPr>
            <p:ph type="title"/>
          </p:nvPr>
        </p:nvSpPr>
        <p:spPr>
          <a:xfrm>
            <a:off x="228600" y="57150"/>
            <a:ext cx="5105400" cy="114300"/>
          </a:xfrm>
        </p:spPr>
        <p:txBody>
          <a:bodyPr/>
          <a:lstStyle/>
          <a:p>
            <a:pPr eaLnBrk="1" hangingPunct="1"/>
            <a:r>
              <a:rPr lang="en-US" altLang="en-US" sz="1400">
                <a:solidFill>
                  <a:schemeClr val="bg1"/>
                </a:solidFill>
              </a:rPr>
              <a:t>Nicene Creed  p4</a:t>
            </a:r>
          </a:p>
        </p:txBody>
      </p:sp>
    </p:spTree>
  </p:cSld>
  <p:clrMapOvr>
    <a:masterClrMapping/>
  </p:clrMapOvr>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D41AD52B-019B-46B6-8C0E-22B20712BE16}" type="slidenum">
              <a:rPr lang="en-US"/>
              <a:pPr>
                <a:defRPr/>
              </a:pPr>
              <a:t>28</a:t>
            </a:fld>
            <a:endParaRPr lang="en-US"/>
          </a:p>
        </p:txBody>
      </p:sp>
      <p:sp>
        <p:nvSpPr>
          <p:cNvPr id="38915" name="Content Placeholder 3"/>
          <p:cNvSpPr>
            <a:spLocks noGrp="1"/>
          </p:cNvSpPr>
          <p:nvPr>
            <p:ph sz="quarter" idx="1"/>
          </p:nvPr>
        </p:nvSpPr>
        <p:spPr>
          <a:xfrm>
            <a:off x="228600" y="171450"/>
            <a:ext cx="8915400" cy="5886450"/>
          </a:xfrm>
        </p:spPr>
        <p:txBody>
          <a:bodyPr/>
          <a:lstStyle/>
          <a:p>
            <a:pPr eaLnBrk="1" hangingPunct="1">
              <a:buFont typeface="Wingdings 2" pitchFamily="18" charset="2"/>
              <a:buNone/>
            </a:pPr>
            <a:r>
              <a:rPr lang="en-US" altLang="en-US" sz="4400" b="1" dirty="0">
                <a:solidFill>
                  <a:schemeClr val="bg1"/>
                </a:solidFill>
                <a:latin typeface="Tahoma" pitchFamily="34" charset="0"/>
                <a:cs typeface="Tahoma" pitchFamily="34" charset="0"/>
              </a:rPr>
              <a:t>For our sake He was crucified under Pontius Pilate, He suffered death and was buried, and rose again on the third day in accordance with the Scriptures. </a:t>
            </a:r>
          </a:p>
        </p:txBody>
      </p:sp>
      <p:sp>
        <p:nvSpPr>
          <p:cNvPr id="38916" name="Title 1"/>
          <p:cNvSpPr>
            <a:spLocks noGrp="1"/>
          </p:cNvSpPr>
          <p:nvPr>
            <p:ph type="title"/>
          </p:nvPr>
        </p:nvSpPr>
        <p:spPr>
          <a:xfrm>
            <a:off x="228600" y="57150"/>
            <a:ext cx="5105400" cy="114300"/>
          </a:xfrm>
        </p:spPr>
        <p:txBody>
          <a:bodyPr/>
          <a:lstStyle/>
          <a:p>
            <a:pPr eaLnBrk="1" hangingPunct="1"/>
            <a:r>
              <a:rPr lang="en-US" altLang="en-US" sz="1400">
                <a:solidFill>
                  <a:schemeClr val="bg1"/>
                </a:solidFill>
              </a:rPr>
              <a:t>Nicene Creed  p5</a:t>
            </a:r>
          </a:p>
        </p:txBody>
      </p:sp>
    </p:spTree>
  </p:cSld>
  <p:clrMapOvr>
    <a:masterClrMapping/>
  </p:clrMapOvr>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94455A3B-D704-4C8E-A670-17F31661552C}" type="slidenum">
              <a:rPr lang="en-US"/>
              <a:pPr>
                <a:defRPr/>
              </a:pPr>
              <a:t>29</a:t>
            </a:fld>
            <a:endParaRPr lang="en-US"/>
          </a:p>
        </p:txBody>
      </p:sp>
      <p:sp>
        <p:nvSpPr>
          <p:cNvPr id="39939" name="Content Placeholder 3"/>
          <p:cNvSpPr>
            <a:spLocks noGrp="1"/>
          </p:cNvSpPr>
          <p:nvPr>
            <p:ph sz="quarter" idx="1"/>
          </p:nvPr>
        </p:nvSpPr>
        <p:spPr>
          <a:xfrm>
            <a:off x="228600" y="685800"/>
            <a:ext cx="8915400" cy="3943350"/>
          </a:xfrm>
        </p:spPr>
        <p:txBody>
          <a:bodyPr/>
          <a:lstStyle/>
          <a:p>
            <a:pPr eaLnBrk="1" hangingPunct="1">
              <a:buFont typeface="Wingdings 2" pitchFamily="18" charset="2"/>
              <a:buNone/>
            </a:pPr>
            <a:r>
              <a:rPr lang="en-US" altLang="en-US" sz="6000" b="1">
                <a:solidFill>
                  <a:schemeClr val="bg1"/>
                </a:solidFill>
                <a:latin typeface="Tahoma" pitchFamily="34" charset="0"/>
                <a:cs typeface="Tahoma" pitchFamily="34" charset="0"/>
              </a:rPr>
              <a:t>He ascended into heaven and is seated at the right hand of the Father. </a:t>
            </a:r>
          </a:p>
          <a:p>
            <a:pPr eaLnBrk="1" hangingPunct="1">
              <a:buFont typeface="Wingdings 2" pitchFamily="18" charset="2"/>
              <a:buNone/>
            </a:pPr>
            <a:endParaRPr lang="en-US" altLang="en-US" sz="5400" b="1">
              <a:latin typeface="Tahoma" pitchFamily="34" charset="0"/>
              <a:cs typeface="Tahoma" pitchFamily="34" charset="0"/>
            </a:endParaRPr>
          </a:p>
        </p:txBody>
      </p:sp>
      <p:sp>
        <p:nvSpPr>
          <p:cNvPr id="39940" name="Title 1"/>
          <p:cNvSpPr>
            <a:spLocks noGrp="1"/>
          </p:cNvSpPr>
          <p:nvPr>
            <p:ph type="title"/>
          </p:nvPr>
        </p:nvSpPr>
        <p:spPr>
          <a:xfrm>
            <a:off x="304800" y="171450"/>
            <a:ext cx="5105400" cy="114300"/>
          </a:xfrm>
        </p:spPr>
        <p:txBody>
          <a:bodyPr/>
          <a:lstStyle/>
          <a:p>
            <a:pPr eaLnBrk="1" hangingPunct="1"/>
            <a:r>
              <a:rPr lang="en-US" altLang="en-US" sz="1400">
                <a:solidFill>
                  <a:schemeClr val="bg1"/>
                </a:solidFill>
              </a:rPr>
              <a:t>Nicene Creed  p6</a:t>
            </a:r>
          </a:p>
        </p:txBody>
      </p:sp>
    </p:spTree>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6">
            <a:extLst>
              <a:ext uri="{FF2B5EF4-FFF2-40B4-BE49-F238E27FC236}">
                <a16:creationId xmlns:a16="http://schemas.microsoft.com/office/drawing/2014/main" id="{8181B6C4-4F01-FF95-3244-152083A1DB06}"/>
              </a:ext>
            </a:extLst>
          </p:cNvPr>
          <p:cNvSpPr>
            <a:spLocks noChangeArrowheads="1"/>
          </p:cNvSpPr>
          <p:nvPr/>
        </p:nvSpPr>
        <p:spPr bwMode="auto">
          <a:xfrm>
            <a:off x="152400" y="171450"/>
            <a:ext cx="8839200" cy="2057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US" altLang="en-US" sz="4000">
                <a:solidFill>
                  <a:schemeClr val="tx2"/>
                </a:solidFill>
              </a:rPr>
              <a:t> </a:t>
            </a:r>
            <a:br>
              <a:rPr lang="en-US" altLang="en-US" sz="4000">
                <a:solidFill>
                  <a:schemeClr val="tx2"/>
                </a:solidFill>
              </a:rPr>
            </a:br>
            <a:endParaRPr lang="en-US" altLang="en-US" sz="5400">
              <a:solidFill>
                <a:schemeClr val="tx2"/>
              </a:solidFill>
              <a:latin typeface="Times New Roman" panose="02020603050405020304" pitchFamily="18" charset="0"/>
            </a:endParaRPr>
          </a:p>
        </p:txBody>
      </p:sp>
      <p:sp>
        <p:nvSpPr>
          <p:cNvPr id="3075" name="Rectangle 7">
            <a:extLst>
              <a:ext uri="{FF2B5EF4-FFF2-40B4-BE49-F238E27FC236}">
                <a16:creationId xmlns:a16="http://schemas.microsoft.com/office/drawing/2014/main" id="{9635CE7A-58E8-05C9-96FF-82A244AA1C6B}"/>
              </a:ext>
            </a:extLst>
          </p:cNvPr>
          <p:cNvSpPr>
            <a:spLocks noChangeArrowheads="1"/>
          </p:cNvSpPr>
          <p:nvPr/>
        </p:nvSpPr>
        <p:spPr bwMode="auto">
          <a:xfrm>
            <a:off x="152400" y="176213"/>
            <a:ext cx="8915400" cy="4914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l" eaLnBrk="1" hangingPunct="1"/>
            <a:r>
              <a:rPr lang="en-US" altLang="en-US" sz="4400" dirty="0">
                <a:solidFill>
                  <a:schemeClr val="tx2"/>
                </a:solidFill>
              </a:rPr>
              <a:t> </a:t>
            </a:r>
            <a:br>
              <a:rPr lang="en-US" altLang="en-US" sz="4400" dirty="0">
                <a:solidFill>
                  <a:schemeClr val="tx2"/>
                </a:solidFill>
              </a:rPr>
            </a:br>
            <a:br>
              <a:rPr lang="en-US" altLang="en-US" sz="4400" b="1" i="1" dirty="0">
                <a:solidFill>
                  <a:schemeClr val="tx2"/>
                </a:solidFill>
              </a:rPr>
            </a:br>
            <a:br>
              <a:rPr lang="en-US" altLang="en-US" sz="4400" b="1" i="1" dirty="0">
                <a:solidFill>
                  <a:schemeClr val="tx2"/>
                </a:solidFill>
              </a:rPr>
            </a:br>
            <a:br>
              <a:rPr lang="en-US" altLang="en-US" sz="4400" b="1" i="1" dirty="0">
                <a:solidFill>
                  <a:schemeClr val="tx2"/>
                </a:solidFill>
              </a:rPr>
            </a:br>
            <a:br>
              <a:rPr lang="en-US" altLang="en-US" sz="4400" b="1" i="1" dirty="0">
                <a:solidFill>
                  <a:schemeClr val="tx2"/>
                </a:solidFill>
              </a:rPr>
            </a:br>
            <a:r>
              <a:rPr lang="en-US" altLang="en-US" sz="2400" b="1" dirty="0">
                <a:solidFill>
                  <a:srgbClr val="FFFF00"/>
                </a:solidFill>
              </a:rPr>
              <a:t>Verse 2: </a:t>
            </a:r>
            <a:r>
              <a:rPr lang="en-US" altLang="en-US" sz="4400" b="1" dirty="0">
                <a:solidFill>
                  <a:schemeClr val="bg1"/>
                </a:solidFill>
                <a:latin typeface="Tahoma" panose="020B0604030504040204" pitchFamily="34" charset="0"/>
                <a:cs typeface="Tahoma" panose="020B0604030504040204" pitchFamily="34" charset="0"/>
              </a:rPr>
              <a:t>Built of hopes and dreams and visions,</a:t>
            </a:r>
            <a:br>
              <a:rPr lang="en-US" altLang="en-US" sz="4400" b="1" dirty="0">
                <a:solidFill>
                  <a:schemeClr val="bg1"/>
                </a:solidFill>
                <a:latin typeface="Tahoma" panose="020B0604030504040204" pitchFamily="34" charset="0"/>
                <a:cs typeface="Tahoma" panose="020B0604030504040204" pitchFamily="34" charset="0"/>
              </a:rPr>
            </a:br>
            <a:r>
              <a:rPr lang="en-US" altLang="en-US" sz="4400" b="1" dirty="0">
                <a:solidFill>
                  <a:schemeClr val="bg1"/>
                </a:solidFill>
                <a:latin typeface="Tahoma" panose="020B0604030504040204" pitchFamily="34" charset="0"/>
                <a:cs typeface="Tahoma" panose="020B0604030504040204" pitchFamily="34" charset="0"/>
              </a:rPr>
              <a:t>Rock of faith and vault of grace; Here the love of Christ shall end divisions;</a:t>
            </a:r>
            <a:br>
              <a:rPr lang="en-US" altLang="en-US" sz="4400" b="1" dirty="0">
                <a:solidFill>
                  <a:schemeClr val="bg1"/>
                </a:solidFill>
                <a:latin typeface="Tahoma" panose="020B0604030504040204" pitchFamily="34" charset="0"/>
                <a:cs typeface="Tahoma" panose="020B0604030504040204" pitchFamily="34" charset="0"/>
              </a:rPr>
            </a:br>
            <a:br>
              <a:rPr lang="en-US" altLang="en-US" sz="4400" b="1" dirty="0">
                <a:solidFill>
                  <a:schemeClr val="tx2"/>
                </a:solidFill>
                <a:latin typeface="Tahoma" panose="020B0604030504040204" pitchFamily="34" charset="0"/>
                <a:cs typeface="Tahoma" panose="020B0604030504040204" pitchFamily="34" charset="0"/>
              </a:rPr>
            </a:br>
            <a:br>
              <a:rPr lang="en-US" altLang="en-US" sz="4400" b="1" dirty="0">
                <a:solidFill>
                  <a:schemeClr val="tx2"/>
                </a:solidFill>
                <a:latin typeface="Tahoma" panose="020B0604030504040204" pitchFamily="34" charset="0"/>
                <a:cs typeface="Tahoma" panose="020B0604030504040204" pitchFamily="34" charset="0"/>
              </a:rPr>
            </a:br>
            <a:br>
              <a:rPr lang="en-US" altLang="en-US" sz="4400" dirty="0">
                <a:solidFill>
                  <a:schemeClr val="tx2"/>
                </a:solidFill>
                <a:latin typeface="Times New Roman" panose="02020603050405020304" pitchFamily="18" charset="0"/>
              </a:rPr>
            </a:br>
            <a:br>
              <a:rPr lang="en-US" altLang="en-US" sz="4400" b="1" dirty="0">
                <a:solidFill>
                  <a:schemeClr val="tx2"/>
                </a:solidFill>
                <a:latin typeface="Times New Roman" panose="02020603050405020304" pitchFamily="18" charset="0"/>
              </a:rPr>
            </a:br>
            <a:br>
              <a:rPr lang="en-US" altLang="en-US" sz="4400" dirty="0">
                <a:solidFill>
                  <a:schemeClr val="tx2"/>
                </a:solidFill>
              </a:rPr>
            </a:br>
            <a:endParaRPr lang="en-US" altLang="en-US" sz="4400" dirty="0">
              <a:solidFill>
                <a:schemeClr val="tx2"/>
              </a:solidFill>
            </a:endParaRP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Content Placeholder 2"/>
          <p:cNvSpPr>
            <a:spLocks noGrp="1"/>
          </p:cNvSpPr>
          <p:nvPr>
            <p:ph idx="1"/>
          </p:nvPr>
        </p:nvSpPr>
        <p:spPr>
          <a:xfrm>
            <a:off x="0" y="685801"/>
            <a:ext cx="8763000" cy="3394472"/>
          </a:xfrm>
        </p:spPr>
        <p:txBody>
          <a:bodyPr/>
          <a:lstStyle/>
          <a:p>
            <a:pPr marL="0" indent="0" eaLnBrk="1" hangingPunct="1">
              <a:buFontTx/>
              <a:buNone/>
            </a:pPr>
            <a:r>
              <a:rPr lang="en-US" altLang="en-US" sz="4400" b="1" dirty="0">
                <a:solidFill>
                  <a:schemeClr val="bg1"/>
                </a:solidFill>
                <a:latin typeface="Tahoma" pitchFamily="34" charset="0"/>
                <a:cs typeface="Tahoma" pitchFamily="34" charset="0"/>
              </a:rPr>
              <a:t>He will come again in glory to judge the living and the dead and His kingdom will have no end.</a:t>
            </a:r>
            <a:endParaRPr lang="en-US" altLang="en-US" sz="4400" dirty="0">
              <a:solidFill>
                <a:schemeClr val="bg1"/>
              </a:solidFill>
            </a:endParaRPr>
          </a:p>
        </p:txBody>
      </p:sp>
      <p:sp>
        <p:nvSpPr>
          <p:cNvPr id="40963" name="Title 1"/>
          <p:cNvSpPr>
            <a:spLocks noGrp="1"/>
          </p:cNvSpPr>
          <p:nvPr>
            <p:ph type="title"/>
          </p:nvPr>
        </p:nvSpPr>
        <p:spPr>
          <a:xfrm>
            <a:off x="457200" y="171450"/>
            <a:ext cx="5105400" cy="114300"/>
          </a:xfrm>
        </p:spPr>
        <p:txBody>
          <a:bodyPr/>
          <a:lstStyle/>
          <a:p>
            <a:pPr eaLnBrk="1" hangingPunct="1"/>
            <a:r>
              <a:rPr lang="en-US" altLang="en-US" sz="1400">
                <a:solidFill>
                  <a:schemeClr val="bg1"/>
                </a:solidFill>
              </a:rPr>
              <a:t>Nicene Creed  p7</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1C609AEC-7940-40EE-9860-6310468224FE}" type="slidenum">
              <a:rPr lang="en-US"/>
              <a:pPr>
                <a:defRPr/>
              </a:pPr>
              <a:t>31</a:t>
            </a:fld>
            <a:endParaRPr lang="en-US"/>
          </a:p>
        </p:txBody>
      </p:sp>
      <p:sp>
        <p:nvSpPr>
          <p:cNvPr id="41987" name="Content Placeholder 3"/>
          <p:cNvSpPr>
            <a:spLocks noGrp="1"/>
          </p:cNvSpPr>
          <p:nvPr>
            <p:ph sz="quarter" idx="1"/>
          </p:nvPr>
        </p:nvSpPr>
        <p:spPr>
          <a:xfrm>
            <a:off x="228600" y="171450"/>
            <a:ext cx="8305800" cy="3943350"/>
          </a:xfrm>
        </p:spPr>
        <p:txBody>
          <a:bodyPr/>
          <a:lstStyle/>
          <a:p>
            <a:pPr eaLnBrk="1" hangingPunct="1">
              <a:buFont typeface="Wingdings 2" pitchFamily="18" charset="2"/>
              <a:buNone/>
            </a:pPr>
            <a:r>
              <a:rPr lang="en-US" altLang="en-US" sz="4400" b="1" dirty="0">
                <a:solidFill>
                  <a:schemeClr val="bg1"/>
                </a:solidFill>
                <a:latin typeface="Tahoma" pitchFamily="34" charset="0"/>
                <a:cs typeface="Tahoma" pitchFamily="34" charset="0"/>
              </a:rPr>
              <a:t>I believe in the Holy Spirit, the Lord, the giver of life, who proceeds from the Father and the Son, </a:t>
            </a:r>
          </a:p>
        </p:txBody>
      </p:sp>
      <p:sp>
        <p:nvSpPr>
          <p:cNvPr id="41988" name="Title 1"/>
          <p:cNvSpPr>
            <a:spLocks noGrp="1"/>
          </p:cNvSpPr>
          <p:nvPr>
            <p:ph type="title"/>
          </p:nvPr>
        </p:nvSpPr>
        <p:spPr>
          <a:xfrm>
            <a:off x="457200" y="171450"/>
            <a:ext cx="5105400" cy="114300"/>
          </a:xfrm>
        </p:spPr>
        <p:txBody>
          <a:bodyPr/>
          <a:lstStyle/>
          <a:p>
            <a:pPr eaLnBrk="1" hangingPunct="1"/>
            <a:r>
              <a:rPr lang="en-US" altLang="en-US" sz="1400">
                <a:solidFill>
                  <a:schemeClr val="bg1"/>
                </a:solidFill>
              </a:rPr>
              <a:t>Nicene Creed  p8</a:t>
            </a:r>
          </a:p>
        </p:txBody>
      </p:sp>
    </p:spTree>
  </p:cSld>
  <p:clrMapOvr>
    <a:masterClrMapping/>
  </p:clrMapOvr>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00051"/>
            <a:ext cx="8458200" cy="4080272"/>
          </a:xfrm>
        </p:spPr>
        <p:txBody>
          <a:bodyPr rtlCol="0">
            <a:normAutofit/>
          </a:bodyPr>
          <a:lstStyle/>
          <a:p>
            <a:pPr marL="0" indent="0" eaLnBrk="1" fontAlgn="auto" hangingPunct="1">
              <a:spcAft>
                <a:spcPts val="0"/>
              </a:spcAft>
              <a:buFont typeface="Arial" pitchFamily="34" charset="0"/>
              <a:buNone/>
              <a:defRPr/>
            </a:pPr>
            <a:r>
              <a:rPr lang="en-US" sz="4400" b="1" dirty="0">
                <a:solidFill>
                  <a:schemeClr val="bg1"/>
                </a:solidFill>
                <a:latin typeface="Tahoma" pitchFamily="34" charset="0"/>
                <a:cs typeface="Tahoma" pitchFamily="34" charset="0"/>
              </a:rPr>
              <a:t>who with the Father and the Son is adored and glorified, who has spoken through the prophets. </a:t>
            </a:r>
          </a:p>
          <a:p>
            <a:pPr eaLnBrk="1" fontAlgn="auto" hangingPunct="1">
              <a:spcAft>
                <a:spcPts val="0"/>
              </a:spcAft>
              <a:buFont typeface="Arial" pitchFamily="34" charset="0"/>
              <a:buChar char="•"/>
              <a:defRPr/>
            </a:pPr>
            <a:endParaRPr lang="en-US" sz="4400" dirty="0"/>
          </a:p>
        </p:txBody>
      </p:sp>
      <p:sp>
        <p:nvSpPr>
          <p:cNvPr id="43011" name="Title 1"/>
          <p:cNvSpPr>
            <a:spLocks noGrp="1"/>
          </p:cNvSpPr>
          <p:nvPr>
            <p:ph type="title"/>
          </p:nvPr>
        </p:nvSpPr>
        <p:spPr>
          <a:xfrm>
            <a:off x="457200" y="171450"/>
            <a:ext cx="5105400" cy="114300"/>
          </a:xfrm>
        </p:spPr>
        <p:txBody>
          <a:bodyPr/>
          <a:lstStyle/>
          <a:p>
            <a:pPr eaLnBrk="1" hangingPunct="1"/>
            <a:r>
              <a:rPr lang="en-US" altLang="en-US" sz="1400">
                <a:solidFill>
                  <a:schemeClr val="bg1"/>
                </a:solidFill>
              </a:rPr>
              <a:t>Nicene Creed  p9</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377E161B-7C8B-4117-A674-6328E4879D4C}" type="slidenum">
              <a:rPr lang="en-US"/>
              <a:pPr>
                <a:defRPr/>
              </a:pPr>
              <a:t>33</a:t>
            </a:fld>
            <a:endParaRPr lang="en-US"/>
          </a:p>
        </p:txBody>
      </p:sp>
      <p:sp>
        <p:nvSpPr>
          <p:cNvPr id="44035" name="Content Placeholder 3"/>
          <p:cNvSpPr>
            <a:spLocks noGrp="1"/>
          </p:cNvSpPr>
          <p:nvPr>
            <p:ph sz="quarter" idx="1"/>
          </p:nvPr>
        </p:nvSpPr>
        <p:spPr>
          <a:xfrm>
            <a:off x="76200" y="228600"/>
            <a:ext cx="8915400" cy="3943350"/>
          </a:xfrm>
        </p:spPr>
        <p:txBody>
          <a:bodyPr/>
          <a:lstStyle/>
          <a:p>
            <a:pPr eaLnBrk="1" hangingPunct="1">
              <a:buFont typeface="Wingdings 2" pitchFamily="18" charset="2"/>
              <a:buNone/>
            </a:pPr>
            <a:r>
              <a:rPr lang="en-US" altLang="en-US" sz="4400" b="1" dirty="0">
                <a:solidFill>
                  <a:schemeClr val="bg1"/>
                </a:solidFill>
                <a:latin typeface="Tahoma" pitchFamily="34" charset="0"/>
                <a:cs typeface="Tahoma" pitchFamily="34" charset="0"/>
              </a:rPr>
              <a:t>I believe in one, holy, catholic and apostolic Church. I confess one Baptism for the forgiveness of sins</a:t>
            </a:r>
          </a:p>
        </p:txBody>
      </p:sp>
      <p:sp>
        <p:nvSpPr>
          <p:cNvPr id="44036" name="Title 1"/>
          <p:cNvSpPr>
            <a:spLocks noGrp="1"/>
          </p:cNvSpPr>
          <p:nvPr>
            <p:ph type="title"/>
          </p:nvPr>
        </p:nvSpPr>
        <p:spPr>
          <a:xfrm>
            <a:off x="457200" y="171450"/>
            <a:ext cx="5105400" cy="114300"/>
          </a:xfrm>
        </p:spPr>
        <p:txBody>
          <a:bodyPr/>
          <a:lstStyle/>
          <a:p>
            <a:pPr eaLnBrk="1" hangingPunct="1"/>
            <a:r>
              <a:rPr lang="en-US" altLang="en-US" sz="1400">
                <a:solidFill>
                  <a:schemeClr val="bg1"/>
                </a:solidFill>
              </a:rPr>
              <a:t>Nicene Creed  p10</a:t>
            </a:r>
          </a:p>
        </p:txBody>
      </p:sp>
    </p:spTree>
  </p:cSld>
  <p:clrMapOvr>
    <a:masterClrMapping/>
  </p:clrMapOvr>
  <p:transition/>
</p:sld>
</file>

<file path=ppt/slides/slide34.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7AC6ED72-1FBD-43CE-8761-9D5B9291D710}" type="slidenum">
              <a:rPr lang="en-US"/>
              <a:pPr>
                <a:defRPr/>
              </a:pPr>
              <a:t>34</a:t>
            </a:fld>
            <a:endParaRPr lang="en-US"/>
          </a:p>
        </p:txBody>
      </p:sp>
      <p:sp>
        <p:nvSpPr>
          <p:cNvPr id="27652" name="Content Placeholder 3"/>
          <p:cNvSpPr>
            <a:spLocks noGrp="1"/>
          </p:cNvSpPr>
          <p:nvPr>
            <p:ph sz="quarter" idx="1"/>
          </p:nvPr>
        </p:nvSpPr>
        <p:spPr>
          <a:xfrm>
            <a:off x="228600" y="685800"/>
            <a:ext cx="8610600" cy="3943350"/>
          </a:xfrm>
        </p:spPr>
        <p:txBody>
          <a:bodyPr rtlCol="0">
            <a:normAutofit/>
          </a:bodyPr>
          <a:lstStyle/>
          <a:p>
            <a:pPr fontAlgn="auto">
              <a:spcAft>
                <a:spcPts val="0"/>
              </a:spcAft>
              <a:buFont typeface="Wingdings 2" pitchFamily="18" charset="2"/>
              <a:buNone/>
              <a:defRPr/>
            </a:pPr>
            <a:r>
              <a:rPr lang="en-US" sz="4400" b="1" dirty="0">
                <a:solidFill>
                  <a:schemeClr val="bg1"/>
                </a:solidFill>
                <a:latin typeface="Tahoma" pitchFamily="34" charset="0"/>
                <a:cs typeface="Tahoma" pitchFamily="34" charset="0"/>
              </a:rPr>
              <a:t>and I look forward to the resurrection of the dead and the life of the world to come. Amen.</a:t>
            </a:r>
          </a:p>
        </p:txBody>
      </p:sp>
      <p:sp>
        <p:nvSpPr>
          <p:cNvPr id="45060" name="Title 1"/>
          <p:cNvSpPr>
            <a:spLocks noGrp="1"/>
          </p:cNvSpPr>
          <p:nvPr>
            <p:ph type="title"/>
          </p:nvPr>
        </p:nvSpPr>
        <p:spPr>
          <a:xfrm>
            <a:off x="457200" y="171450"/>
            <a:ext cx="5105400" cy="114300"/>
          </a:xfrm>
        </p:spPr>
        <p:txBody>
          <a:bodyPr/>
          <a:lstStyle/>
          <a:p>
            <a:r>
              <a:rPr lang="en-US" altLang="en-US" sz="1400">
                <a:solidFill>
                  <a:schemeClr val="bg1"/>
                </a:solidFill>
              </a:rPr>
              <a:t>Nicene Creed  p11</a:t>
            </a:r>
          </a:p>
        </p:txBody>
      </p:sp>
    </p:spTree>
  </p:cSld>
  <p:clrMapOvr>
    <a:masterClrMapping/>
  </p:clrMapOvr>
  <p:transition/>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Rectangle 2"/>
          <p:cNvSpPr>
            <a:spLocks noGrp="1" noChangeArrowheads="1"/>
          </p:cNvSpPr>
          <p:nvPr>
            <p:ph type="ctrTitle"/>
          </p:nvPr>
        </p:nvSpPr>
        <p:spPr>
          <a:xfrm>
            <a:off x="3429000" y="3714750"/>
            <a:ext cx="5181600" cy="814388"/>
          </a:xfrm>
        </p:spPr>
        <p:txBody>
          <a:bodyPr/>
          <a:lstStyle/>
          <a:p>
            <a:pPr eaLnBrk="1" hangingPunct="1"/>
            <a:r>
              <a:rPr lang="vi-VN" altLang="en-US" sz="2000" i="1" dirty="0">
                <a:solidFill>
                  <a:srgbClr val="FFFF00"/>
                </a:solidFill>
                <a:latin typeface="Tahoma" pitchFamily="34" charset="0"/>
              </a:rPr>
              <a:t>Preparation of The Gift</a:t>
            </a:r>
            <a:r>
              <a:rPr lang="en-US" altLang="en-US" sz="2000" i="1" dirty="0">
                <a:solidFill>
                  <a:srgbClr val="FFFF00"/>
                </a:solidFill>
                <a:latin typeface="Tahoma" pitchFamily="34" charset="0"/>
              </a:rPr>
              <a:t> Song:</a:t>
            </a:r>
            <a:r>
              <a:rPr lang="en-US" altLang="en-US" sz="2000" dirty="0">
                <a:solidFill>
                  <a:srgbClr val="FFFF00"/>
                </a:solidFill>
                <a:latin typeface="Tahoma" pitchFamily="34" charset="0"/>
              </a:rPr>
              <a:t> </a:t>
            </a:r>
            <a:br>
              <a:rPr lang="en-US" altLang="en-US" sz="2000" b="1" dirty="0">
                <a:solidFill>
                  <a:srgbClr val="FFFF00"/>
                </a:solidFill>
                <a:latin typeface="Tahoma" pitchFamily="34" charset="0"/>
              </a:rPr>
            </a:br>
            <a:r>
              <a:rPr lang="en-US" altLang="en-US" sz="2000" b="1" dirty="0">
                <a:solidFill>
                  <a:srgbClr val="FFFF00"/>
                </a:solidFill>
                <a:latin typeface="Tahoma" pitchFamily="34" charset="0"/>
              </a:rPr>
              <a:t>Ubi Caritas</a:t>
            </a:r>
            <a:br>
              <a:rPr lang="en-US" altLang="en-US" sz="2000" dirty="0">
                <a:solidFill>
                  <a:schemeClr val="bg1"/>
                </a:solidFill>
                <a:latin typeface="Times New Roman" pitchFamily="18" charset="0"/>
              </a:rPr>
            </a:br>
            <a:endParaRPr lang="en-US" altLang="en-US" sz="2000" dirty="0">
              <a:solidFill>
                <a:schemeClr val="bg1"/>
              </a:solidFill>
              <a:latin typeface="Tahoma" pitchFamily="34" charset="0"/>
            </a:endParaRPr>
          </a:p>
        </p:txBody>
      </p:sp>
    </p:spTree>
    <p:extLst>
      <p:ext uri="{BB962C8B-B14F-4D97-AF65-F5344CB8AC3E}">
        <p14:creationId xmlns:p14="http://schemas.microsoft.com/office/powerpoint/2010/main" val="2680786838"/>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54C232DE-4AC1-4B9B-80D1-896EAAFDBB15}" type="slidenum">
              <a:rPr lang="en-US"/>
              <a:pPr>
                <a:defRPr/>
              </a:pPr>
              <a:t>36</a:t>
            </a:fld>
            <a:endParaRPr lang="en-US"/>
          </a:p>
        </p:txBody>
      </p:sp>
      <p:sp>
        <p:nvSpPr>
          <p:cNvPr id="24580" name="Content Placeholder 3"/>
          <p:cNvSpPr>
            <a:spLocks noGrp="1"/>
          </p:cNvSpPr>
          <p:nvPr>
            <p:ph sz="quarter" idx="1"/>
          </p:nvPr>
        </p:nvSpPr>
        <p:spPr>
          <a:xfrm>
            <a:off x="0" y="0"/>
            <a:ext cx="9144000" cy="4791075"/>
          </a:xfrm>
        </p:spPr>
        <p:txBody>
          <a:bodyPr rtlCol="0">
            <a:normAutofit fontScale="92500" lnSpcReduction="20000"/>
          </a:bodyPr>
          <a:lstStyle/>
          <a:p>
            <a:pPr eaLnBrk="1" fontAlgn="auto" hangingPunct="1">
              <a:spcAft>
                <a:spcPts val="0"/>
              </a:spcAft>
              <a:buFont typeface="Wingdings 2" pitchFamily="18" charset="2"/>
              <a:buNone/>
              <a:defRPr/>
            </a:pPr>
            <a:r>
              <a:rPr 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t>   </a:t>
            </a:r>
            <a:r>
              <a:rPr lang="en-US" sz="3600" b="1" dirty="0" err="1">
                <a:solidFill>
                  <a:schemeClr val="bg1"/>
                </a:solidFill>
                <a:latin typeface="Tahoma" panose="020B0604030504040204" pitchFamily="34" charset="0"/>
                <a:ea typeface="Tahoma" panose="020B0604030504040204" pitchFamily="34" charset="0"/>
                <a:cs typeface="Tahoma" panose="020B0604030504040204" pitchFamily="34" charset="0"/>
              </a:rPr>
              <a:t>Ubi</a:t>
            </a:r>
            <a:r>
              <a:rPr 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t> </a:t>
            </a:r>
            <a:r>
              <a:rPr lang="en-US" sz="3600" b="1" dirty="0" err="1">
                <a:solidFill>
                  <a:schemeClr val="bg1"/>
                </a:solidFill>
                <a:latin typeface="Tahoma" panose="020B0604030504040204" pitchFamily="34" charset="0"/>
                <a:ea typeface="Tahoma" panose="020B0604030504040204" pitchFamily="34" charset="0"/>
                <a:cs typeface="Tahoma" panose="020B0604030504040204" pitchFamily="34" charset="0"/>
              </a:rPr>
              <a:t>cartias</a:t>
            </a:r>
            <a:r>
              <a:rPr 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t> </a:t>
            </a:r>
            <a:r>
              <a:rPr lang="en-US" sz="3600" b="1" dirty="0" err="1">
                <a:solidFill>
                  <a:schemeClr val="bg1"/>
                </a:solidFill>
                <a:latin typeface="Tahoma" panose="020B0604030504040204" pitchFamily="34" charset="0"/>
                <a:ea typeface="Tahoma" panose="020B0604030504040204" pitchFamily="34" charset="0"/>
                <a:cs typeface="Tahoma" panose="020B0604030504040204" pitchFamily="34" charset="0"/>
              </a:rPr>
              <a:t>est</a:t>
            </a:r>
            <a:r>
              <a:rPr 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t> </a:t>
            </a:r>
            <a:r>
              <a:rPr lang="en-US" sz="3600" b="1" dirty="0" err="1">
                <a:solidFill>
                  <a:schemeClr val="bg1"/>
                </a:solidFill>
                <a:latin typeface="Tahoma" panose="020B0604030504040204" pitchFamily="34" charset="0"/>
                <a:ea typeface="Tahoma" panose="020B0604030504040204" pitchFamily="34" charset="0"/>
                <a:cs typeface="Tahoma" panose="020B0604030504040204" pitchFamily="34" charset="0"/>
              </a:rPr>
              <a:t>vera</a:t>
            </a:r>
            <a:r>
              <a:rPr 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t>, </a:t>
            </a:r>
            <a:r>
              <a:rPr lang="en-US" sz="3600" b="1" dirty="0" err="1">
                <a:solidFill>
                  <a:schemeClr val="bg1"/>
                </a:solidFill>
                <a:latin typeface="Tahoma" panose="020B0604030504040204" pitchFamily="34" charset="0"/>
                <a:ea typeface="Tahoma" panose="020B0604030504040204" pitchFamily="34" charset="0"/>
                <a:cs typeface="Tahoma" panose="020B0604030504040204" pitchFamily="34" charset="0"/>
              </a:rPr>
              <a:t>est</a:t>
            </a:r>
            <a:r>
              <a:rPr 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t> </a:t>
            </a:r>
            <a:r>
              <a:rPr lang="en-US" sz="3600" b="1" dirty="0" err="1">
                <a:solidFill>
                  <a:schemeClr val="bg1"/>
                </a:solidFill>
                <a:latin typeface="Tahoma" panose="020B0604030504040204" pitchFamily="34" charset="0"/>
                <a:ea typeface="Tahoma" panose="020B0604030504040204" pitchFamily="34" charset="0"/>
                <a:cs typeface="Tahoma" panose="020B0604030504040204" pitchFamily="34" charset="0"/>
              </a:rPr>
              <a:t>vera</a:t>
            </a:r>
            <a:br>
              <a:rPr 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br>
            <a:r>
              <a:rPr 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t>Deus </a:t>
            </a:r>
            <a:r>
              <a:rPr lang="en-US" sz="3600" b="1" dirty="0" err="1">
                <a:solidFill>
                  <a:schemeClr val="bg1"/>
                </a:solidFill>
                <a:latin typeface="Tahoma" panose="020B0604030504040204" pitchFamily="34" charset="0"/>
                <a:ea typeface="Tahoma" panose="020B0604030504040204" pitchFamily="34" charset="0"/>
                <a:cs typeface="Tahoma" panose="020B0604030504040204" pitchFamily="34" charset="0"/>
              </a:rPr>
              <a:t>ibi</a:t>
            </a:r>
            <a:r>
              <a:rPr 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t> </a:t>
            </a:r>
            <a:r>
              <a:rPr lang="en-US" sz="3600" b="1" dirty="0" err="1">
                <a:solidFill>
                  <a:schemeClr val="bg1"/>
                </a:solidFill>
                <a:latin typeface="Tahoma" panose="020B0604030504040204" pitchFamily="34" charset="0"/>
                <a:ea typeface="Tahoma" panose="020B0604030504040204" pitchFamily="34" charset="0"/>
                <a:cs typeface="Tahoma" panose="020B0604030504040204" pitchFamily="34" charset="0"/>
              </a:rPr>
              <a:t>est</a:t>
            </a:r>
            <a:br>
              <a:rPr 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br>
            <a:r>
              <a:rPr 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t>Deus </a:t>
            </a:r>
            <a:r>
              <a:rPr lang="en-US" sz="3600" b="1" dirty="0" err="1">
                <a:solidFill>
                  <a:schemeClr val="bg1"/>
                </a:solidFill>
                <a:latin typeface="Tahoma" panose="020B0604030504040204" pitchFamily="34" charset="0"/>
                <a:ea typeface="Tahoma" panose="020B0604030504040204" pitchFamily="34" charset="0"/>
                <a:cs typeface="Tahoma" panose="020B0604030504040204" pitchFamily="34" charset="0"/>
              </a:rPr>
              <a:t>ibi</a:t>
            </a:r>
            <a:r>
              <a:rPr 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t> </a:t>
            </a:r>
            <a:r>
              <a:rPr lang="en-US" sz="3600" b="1" dirty="0" err="1">
                <a:solidFill>
                  <a:schemeClr val="bg1"/>
                </a:solidFill>
                <a:latin typeface="Tahoma" panose="020B0604030504040204" pitchFamily="34" charset="0"/>
                <a:ea typeface="Tahoma" panose="020B0604030504040204" pitchFamily="34" charset="0"/>
                <a:cs typeface="Tahoma" panose="020B0604030504040204" pitchFamily="34" charset="0"/>
              </a:rPr>
              <a:t>est</a:t>
            </a:r>
            <a:br>
              <a:rPr 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br>
            <a:br>
              <a:rPr lang="en-US" sz="3600" dirty="0">
                <a:solidFill>
                  <a:schemeClr val="bg1"/>
                </a:solidFill>
              </a:rPr>
            </a:br>
            <a:r>
              <a:rPr lang="en-US" sz="4800" b="1" dirty="0">
                <a:solidFill>
                  <a:schemeClr val="bg1"/>
                </a:solidFill>
                <a:latin typeface="Tahoma" panose="020B0604030504040204" pitchFamily="34" charset="0"/>
                <a:ea typeface="Tahoma" panose="020B0604030504040204" pitchFamily="34" charset="0"/>
                <a:cs typeface="Tahoma" panose="020B0604030504040204" pitchFamily="34" charset="0"/>
              </a:rPr>
              <a:t>The love of Christ joins us together</a:t>
            </a:r>
            <a:br>
              <a:rPr lang="en-US" sz="4800" b="1" dirty="0">
                <a:solidFill>
                  <a:schemeClr val="bg1"/>
                </a:solidFill>
                <a:latin typeface="Tahoma" panose="020B0604030504040204" pitchFamily="34" charset="0"/>
                <a:ea typeface="Tahoma" panose="020B0604030504040204" pitchFamily="34" charset="0"/>
                <a:cs typeface="Tahoma" panose="020B0604030504040204" pitchFamily="34" charset="0"/>
              </a:rPr>
            </a:br>
            <a:r>
              <a:rPr lang="en-US" sz="4800" b="1" dirty="0">
                <a:solidFill>
                  <a:schemeClr val="bg1"/>
                </a:solidFill>
                <a:latin typeface="Tahoma" panose="020B0604030504040204" pitchFamily="34" charset="0"/>
                <a:ea typeface="Tahoma" panose="020B0604030504040204" pitchFamily="34" charset="0"/>
                <a:cs typeface="Tahoma" panose="020B0604030504040204" pitchFamily="34" charset="0"/>
              </a:rPr>
              <a:t>Let us rejoice in him</a:t>
            </a:r>
            <a:br>
              <a:rPr lang="en-US" sz="4800" b="1" dirty="0">
                <a:solidFill>
                  <a:schemeClr val="bg1"/>
                </a:solidFill>
                <a:latin typeface="Tahoma" panose="020B0604030504040204" pitchFamily="34" charset="0"/>
                <a:ea typeface="Tahoma" panose="020B0604030504040204" pitchFamily="34" charset="0"/>
                <a:cs typeface="Tahoma" panose="020B0604030504040204" pitchFamily="34" charset="0"/>
              </a:rPr>
            </a:br>
            <a:r>
              <a:rPr lang="en-US" sz="4800" b="1" dirty="0">
                <a:solidFill>
                  <a:schemeClr val="bg1"/>
                </a:solidFill>
                <a:latin typeface="Tahoma" panose="020B0604030504040204" pitchFamily="34" charset="0"/>
                <a:ea typeface="Tahoma" panose="020B0604030504040204" pitchFamily="34" charset="0"/>
                <a:cs typeface="Tahoma" panose="020B0604030504040204" pitchFamily="34" charset="0"/>
              </a:rPr>
              <a:t>And in our love and care for all Now love God in return</a:t>
            </a:r>
          </a:p>
        </p:txBody>
      </p:sp>
    </p:spTree>
  </p:cSld>
  <p:clrMapOvr>
    <a:masterClrMapping/>
  </p:clrMapOvr>
  <p:transition/>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54C232DE-4AC1-4B9B-80D1-896EAAFDBB15}" type="slidenum">
              <a:rPr lang="en-US"/>
              <a:pPr>
                <a:defRPr/>
              </a:pPr>
              <a:t>37</a:t>
            </a:fld>
            <a:endParaRPr lang="en-US"/>
          </a:p>
        </p:txBody>
      </p:sp>
      <p:sp>
        <p:nvSpPr>
          <p:cNvPr id="24580" name="Content Placeholder 3"/>
          <p:cNvSpPr>
            <a:spLocks noGrp="1"/>
          </p:cNvSpPr>
          <p:nvPr>
            <p:ph sz="quarter" idx="1"/>
          </p:nvPr>
        </p:nvSpPr>
        <p:spPr>
          <a:xfrm>
            <a:off x="0" y="0"/>
            <a:ext cx="9144000" cy="4791075"/>
          </a:xfrm>
        </p:spPr>
        <p:txBody>
          <a:bodyPr rtlCol="0">
            <a:normAutofit fontScale="85000" lnSpcReduction="20000"/>
          </a:bodyPr>
          <a:lstStyle/>
          <a:p>
            <a:pPr eaLnBrk="1" fontAlgn="auto" hangingPunct="1">
              <a:spcAft>
                <a:spcPts val="0"/>
              </a:spcAft>
              <a:buFont typeface="Wingdings 2" pitchFamily="18" charset="2"/>
              <a:buNone/>
              <a:defRPr/>
            </a:pPr>
            <a:r>
              <a:rPr 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t>   </a:t>
            </a:r>
            <a:r>
              <a:rPr lang="en-US" sz="4800" b="1" dirty="0" err="1">
                <a:solidFill>
                  <a:schemeClr val="bg1"/>
                </a:solidFill>
                <a:latin typeface="Tahoma" panose="020B0604030504040204" pitchFamily="34" charset="0"/>
                <a:ea typeface="Tahoma" panose="020B0604030504040204" pitchFamily="34" charset="0"/>
                <a:cs typeface="Tahoma" panose="020B0604030504040204" pitchFamily="34" charset="0"/>
              </a:rPr>
              <a:t>Ubi</a:t>
            </a:r>
            <a:r>
              <a:rPr lang="en-US" sz="4800" b="1" dirty="0">
                <a:solidFill>
                  <a:schemeClr val="bg1"/>
                </a:solidFill>
                <a:latin typeface="Tahoma" panose="020B0604030504040204" pitchFamily="34" charset="0"/>
                <a:ea typeface="Tahoma" panose="020B0604030504040204" pitchFamily="34" charset="0"/>
                <a:cs typeface="Tahoma" panose="020B0604030504040204" pitchFamily="34" charset="0"/>
              </a:rPr>
              <a:t> </a:t>
            </a:r>
            <a:r>
              <a:rPr lang="en-US" sz="4800" b="1" dirty="0" err="1">
                <a:solidFill>
                  <a:schemeClr val="bg1"/>
                </a:solidFill>
                <a:latin typeface="Tahoma" panose="020B0604030504040204" pitchFamily="34" charset="0"/>
                <a:ea typeface="Tahoma" panose="020B0604030504040204" pitchFamily="34" charset="0"/>
                <a:cs typeface="Tahoma" panose="020B0604030504040204" pitchFamily="34" charset="0"/>
              </a:rPr>
              <a:t>cartias</a:t>
            </a:r>
            <a:r>
              <a:rPr lang="en-US" sz="4800" b="1" dirty="0">
                <a:solidFill>
                  <a:schemeClr val="bg1"/>
                </a:solidFill>
                <a:latin typeface="Tahoma" panose="020B0604030504040204" pitchFamily="34" charset="0"/>
                <a:ea typeface="Tahoma" panose="020B0604030504040204" pitchFamily="34" charset="0"/>
                <a:cs typeface="Tahoma" panose="020B0604030504040204" pitchFamily="34" charset="0"/>
              </a:rPr>
              <a:t> </a:t>
            </a:r>
            <a:r>
              <a:rPr lang="en-US" sz="4800" b="1" dirty="0" err="1">
                <a:solidFill>
                  <a:schemeClr val="bg1"/>
                </a:solidFill>
                <a:latin typeface="Tahoma" panose="020B0604030504040204" pitchFamily="34" charset="0"/>
                <a:ea typeface="Tahoma" panose="020B0604030504040204" pitchFamily="34" charset="0"/>
                <a:cs typeface="Tahoma" panose="020B0604030504040204" pitchFamily="34" charset="0"/>
              </a:rPr>
              <a:t>est</a:t>
            </a:r>
            <a:r>
              <a:rPr lang="en-US" sz="4800" b="1" dirty="0">
                <a:solidFill>
                  <a:schemeClr val="bg1"/>
                </a:solidFill>
                <a:latin typeface="Tahoma" panose="020B0604030504040204" pitchFamily="34" charset="0"/>
                <a:ea typeface="Tahoma" panose="020B0604030504040204" pitchFamily="34" charset="0"/>
                <a:cs typeface="Tahoma" panose="020B0604030504040204" pitchFamily="34" charset="0"/>
              </a:rPr>
              <a:t> </a:t>
            </a:r>
            <a:r>
              <a:rPr lang="en-US" sz="4800" b="1" dirty="0" err="1">
                <a:solidFill>
                  <a:schemeClr val="bg1"/>
                </a:solidFill>
                <a:latin typeface="Tahoma" panose="020B0604030504040204" pitchFamily="34" charset="0"/>
                <a:ea typeface="Tahoma" panose="020B0604030504040204" pitchFamily="34" charset="0"/>
                <a:cs typeface="Tahoma" panose="020B0604030504040204" pitchFamily="34" charset="0"/>
              </a:rPr>
              <a:t>vera</a:t>
            </a:r>
            <a:r>
              <a:rPr lang="en-US" sz="4800" b="1" dirty="0">
                <a:solidFill>
                  <a:schemeClr val="bg1"/>
                </a:solidFill>
                <a:latin typeface="Tahoma" panose="020B0604030504040204" pitchFamily="34" charset="0"/>
                <a:ea typeface="Tahoma" panose="020B0604030504040204" pitchFamily="34" charset="0"/>
                <a:cs typeface="Tahoma" panose="020B0604030504040204" pitchFamily="34" charset="0"/>
              </a:rPr>
              <a:t>, </a:t>
            </a:r>
            <a:r>
              <a:rPr lang="en-US" sz="4800" b="1" dirty="0" err="1">
                <a:solidFill>
                  <a:schemeClr val="bg1"/>
                </a:solidFill>
                <a:latin typeface="Tahoma" panose="020B0604030504040204" pitchFamily="34" charset="0"/>
                <a:ea typeface="Tahoma" panose="020B0604030504040204" pitchFamily="34" charset="0"/>
                <a:cs typeface="Tahoma" panose="020B0604030504040204" pitchFamily="34" charset="0"/>
              </a:rPr>
              <a:t>est</a:t>
            </a:r>
            <a:r>
              <a:rPr lang="en-US" sz="4800" b="1" dirty="0">
                <a:solidFill>
                  <a:schemeClr val="bg1"/>
                </a:solidFill>
                <a:latin typeface="Tahoma" panose="020B0604030504040204" pitchFamily="34" charset="0"/>
                <a:ea typeface="Tahoma" panose="020B0604030504040204" pitchFamily="34" charset="0"/>
                <a:cs typeface="Tahoma" panose="020B0604030504040204" pitchFamily="34" charset="0"/>
              </a:rPr>
              <a:t> </a:t>
            </a:r>
            <a:r>
              <a:rPr lang="en-US" sz="4800" b="1" dirty="0" err="1">
                <a:solidFill>
                  <a:schemeClr val="bg1"/>
                </a:solidFill>
                <a:latin typeface="Tahoma" panose="020B0604030504040204" pitchFamily="34" charset="0"/>
                <a:ea typeface="Tahoma" panose="020B0604030504040204" pitchFamily="34" charset="0"/>
                <a:cs typeface="Tahoma" panose="020B0604030504040204" pitchFamily="34" charset="0"/>
              </a:rPr>
              <a:t>vera</a:t>
            </a:r>
            <a:br>
              <a:rPr lang="en-US" sz="4800" b="1" dirty="0">
                <a:solidFill>
                  <a:schemeClr val="bg1"/>
                </a:solidFill>
                <a:latin typeface="Tahoma" panose="020B0604030504040204" pitchFamily="34" charset="0"/>
                <a:ea typeface="Tahoma" panose="020B0604030504040204" pitchFamily="34" charset="0"/>
                <a:cs typeface="Tahoma" panose="020B0604030504040204" pitchFamily="34" charset="0"/>
              </a:rPr>
            </a:br>
            <a:r>
              <a:rPr lang="en-US" sz="4800" b="1" dirty="0">
                <a:solidFill>
                  <a:schemeClr val="bg1"/>
                </a:solidFill>
                <a:latin typeface="Tahoma" panose="020B0604030504040204" pitchFamily="34" charset="0"/>
                <a:ea typeface="Tahoma" panose="020B0604030504040204" pitchFamily="34" charset="0"/>
                <a:cs typeface="Tahoma" panose="020B0604030504040204" pitchFamily="34" charset="0"/>
              </a:rPr>
              <a:t>Deus </a:t>
            </a:r>
            <a:r>
              <a:rPr lang="en-US" sz="4800" b="1" dirty="0" err="1">
                <a:solidFill>
                  <a:schemeClr val="bg1"/>
                </a:solidFill>
                <a:latin typeface="Tahoma" panose="020B0604030504040204" pitchFamily="34" charset="0"/>
                <a:ea typeface="Tahoma" panose="020B0604030504040204" pitchFamily="34" charset="0"/>
                <a:cs typeface="Tahoma" panose="020B0604030504040204" pitchFamily="34" charset="0"/>
              </a:rPr>
              <a:t>ibi</a:t>
            </a:r>
            <a:r>
              <a:rPr lang="en-US" sz="4800" b="1" dirty="0">
                <a:solidFill>
                  <a:schemeClr val="bg1"/>
                </a:solidFill>
                <a:latin typeface="Tahoma" panose="020B0604030504040204" pitchFamily="34" charset="0"/>
                <a:ea typeface="Tahoma" panose="020B0604030504040204" pitchFamily="34" charset="0"/>
                <a:cs typeface="Tahoma" panose="020B0604030504040204" pitchFamily="34" charset="0"/>
              </a:rPr>
              <a:t> </a:t>
            </a:r>
            <a:r>
              <a:rPr lang="en-US" sz="4800" b="1" dirty="0" err="1">
                <a:solidFill>
                  <a:schemeClr val="bg1"/>
                </a:solidFill>
                <a:latin typeface="Tahoma" panose="020B0604030504040204" pitchFamily="34" charset="0"/>
                <a:ea typeface="Tahoma" panose="020B0604030504040204" pitchFamily="34" charset="0"/>
                <a:cs typeface="Tahoma" panose="020B0604030504040204" pitchFamily="34" charset="0"/>
              </a:rPr>
              <a:t>est</a:t>
            </a:r>
            <a:br>
              <a:rPr lang="en-US" sz="4800" b="1" dirty="0">
                <a:solidFill>
                  <a:schemeClr val="bg1"/>
                </a:solidFill>
                <a:latin typeface="Tahoma" panose="020B0604030504040204" pitchFamily="34" charset="0"/>
                <a:ea typeface="Tahoma" panose="020B0604030504040204" pitchFamily="34" charset="0"/>
                <a:cs typeface="Tahoma" panose="020B0604030504040204" pitchFamily="34" charset="0"/>
              </a:rPr>
            </a:br>
            <a:r>
              <a:rPr lang="en-US" sz="4800" b="1" dirty="0">
                <a:solidFill>
                  <a:schemeClr val="bg1"/>
                </a:solidFill>
                <a:latin typeface="Tahoma" panose="020B0604030504040204" pitchFamily="34" charset="0"/>
                <a:ea typeface="Tahoma" panose="020B0604030504040204" pitchFamily="34" charset="0"/>
                <a:cs typeface="Tahoma" panose="020B0604030504040204" pitchFamily="34" charset="0"/>
              </a:rPr>
              <a:t>Deus </a:t>
            </a:r>
            <a:r>
              <a:rPr lang="en-US" sz="4800" b="1" dirty="0" err="1">
                <a:solidFill>
                  <a:schemeClr val="bg1"/>
                </a:solidFill>
                <a:latin typeface="Tahoma" panose="020B0604030504040204" pitchFamily="34" charset="0"/>
                <a:ea typeface="Tahoma" panose="020B0604030504040204" pitchFamily="34" charset="0"/>
                <a:cs typeface="Tahoma" panose="020B0604030504040204" pitchFamily="34" charset="0"/>
              </a:rPr>
              <a:t>ibi</a:t>
            </a:r>
            <a:r>
              <a:rPr lang="en-US" sz="4800" b="1" dirty="0">
                <a:solidFill>
                  <a:schemeClr val="bg1"/>
                </a:solidFill>
                <a:latin typeface="Tahoma" panose="020B0604030504040204" pitchFamily="34" charset="0"/>
                <a:ea typeface="Tahoma" panose="020B0604030504040204" pitchFamily="34" charset="0"/>
                <a:cs typeface="Tahoma" panose="020B0604030504040204" pitchFamily="34" charset="0"/>
              </a:rPr>
              <a:t> </a:t>
            </a:r>
            <a:r>
              <a:rPr lang="en-US" sz="4800" b="1" dirty="0" err="1">
                <a:solidFill>
                  <a:schemeClr val="bg1"/>
                </a:solidFill>
                <a:latin typeface="Tahoma" panose="020B0604030504040204" pitchFamily="34" charset="0"/>
                <a:ea typeface="Tahoma" panose="020B0604030504040204" pitchFamily="34" charset="0"/>
                <a:cs typeface="Tahoma" panose="020B0604030504040204" pitchFamily="34" charset="0"/>
              </a:rPr>
              <a:t>est</a:t>
            </a:r>
            <a:br>
              <a:rPr lang="en-US" sz="4800" b="1" dirty="0">
                <a:solidFill>
                  <a:schemeClr val="bg1"/>
                </a:solidFill>
                <a:latin typeface="Tahoma" panose="020B0604030504040204" pitchFamily="34" charset="0"/>
                <a:ea typeface="Tahoma" panose="020B0604030504040204" pitchFamily="34" charset="0"/>
                <a:cs typeface="Tahoma" panose="020B0604030504040204" pitchFamily="34" charset="0"/>
              </a:rPr>
            </a:br>
            <a:br>
              <a:rPr 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br>
            <a:r>
              <a:rPr lang="en-US" sz="4800" b="1" dirty="0">
                <a:solidFill>
                  <a:schemeClr val="bg1"/>
                </a:solidFill>
                <a:latin typeface="Tahoma" panose="020B0604030504040204" pitchFamily="34" charset="0"/>
                <a:ea typeface="Tahoma" panose="020B0604030504040204" pitchFamily="34" charset="0"/>
                <a:cs typeface="Tahoma" panose="020B0604030504040204" pitchFamily="34" charset="0"/>
              </a:rPr>
              <a:t>In true communion let us gather</a:t>
            </a:r>
            <a:br>
              <a:rPr lang="en-US" sz="4800" b="1" dirty="0">
                <a:solidFill>
                  <a:schemeClr val="bg1"/>
                </a:solidFill>
                <a:latin typeface="Tahoma" panose="020B0604030504040204" pitchFamily="34" charset="0"/>
                <a:ea typeface="Tahoma" panose="020B0604030504040204" pitchFamily="34" charset="0"/>
                <a:cs typeface="Tahoma" panose="020B0604030504040204" pitchFamily="34" charset="0"/>
              </a:rPr>
            </a:br>
            <a:r>
              <a:rPr lang="en-US" sz="4800" b="1" dirty="0">
                <a:solidFill>
                  <a:schemeClr val="bg1"/>
                </a:solidFill>
                <a:latin typeface="Tahoma" panose="020B0604030504040204" pitchFamily="34" charset="0"/>
                <a:ea typeface="Tahoma" panose="020B0604030504040204" pitchFamily="34" charset="0"/>
                <a:cs typeface="Tahoma" panose="020B0604030504040204" pitchFamily="34" charset="0"/>
              </a:rPr>
              <a:t>May all division cease</a:t>
            </a:r>
            <a:br>
              <a:rPr lang="en-US" sz="4800" b="1" dirty="0">
                <a:solidFill>
                  <a:schemeClr val="bg1"/>
                </a:solidFill>
                <a:latin typeface="Tahoma" panose="020B0604030504040204" pitchFamily="34" charset="0"/>
                <a:ea typeface="Tahoma" panose="020B0604030504040204" pitchFamily="34" charset="0"/>
                <a:cs typeface="Tahoma" panose="020B0604030504040204" pitchFamily="34" charset="0"/>
              </a:rPr>
            </a:br>
            <a:r>
              <a:rPr lang="en-US" sz="4800" b="1" dirty="0">
                <a:solidFill>
                  <a:schemeClr val="bg1"/>
                </a:solidFill>
                <a:latin typeface="Tahoma" panose="020B0604030504040204" pitchFamily="34" charset="0"/>
                <a:ea typeface="Tahoma" panose="020B0604030504040204" pitchFamily="34" charset="0"/>
                <a:cs typeface="Tahoma" panose="020B0604030504040204" pitchFamily="34" charset="0"/>
              </a:rPr>
              <a:t>And in their place be Christ the Lord</a:t>
            </a:r>
            <a:br>
              <a:rPr lang="en-US" sz="4800" b="1" dirty="0">
                <a:solidFill>
                  <a:schemeClr val="bg1"/>
                </a:solidFill>
                <a:latin typeface="Tahoma" panose="020B0604030504040204" pitchFamily="34" charset="0"/>
                <a:ea typeface="Tahoma" panose="020B0604030504040204" pitchFamily="34" charset="0"/>
                <a:cs typeface="Tahoma" panose="020B0604030504040204" pitchFamily="34" charset="0"/>
              </a:rPr>
            </a:br>
            <a:r>
              <a:rPr lang="en-US" sz="4800" b="1" dirty="0">
                <a:solidFill>
                  <a:schemeClr val="bg1"/>
                </a:solidFill>
                <a:latin typeface="Tahoma" panose="020B0604030504040204" pitchFamily="34" charset="0"/>
                <a:ea typeface="Tahoma" panose="020B0604030504040204" pitchFamily="34" charset="0"/>
                <a:cs typeface="Tahoma" panose="020B0604030504040204" pitchFamily="34" charset="0"/>
              </a:rPr>
              <a:t>Our risen Prince of Peace</a:t>
            </a:r>
          </a:p>
        </p:txBody>
      </p:sp>
    </p:spTree>
    <p:extLst>
      <p:ext uri="{BB962C8B-B14F-4D97-AF65-F5344CB8AC3E}">
        <p14:creationId xmlns:p14="http://schemas.microsoft.com/office/powerpoint/2010/main" val="1069963653"/>
      </p:ext>
    </p:extLst>
  </p:cSld>
  <p:clrMapOvr>
    <a:masterClrMapping/>
  </p:clrMapOvr>
  <p:transition/>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54C232DE-4AC1-4B9B-80D1-896EAAFDBB15}" type="slidenum">
              <a:rPr lang="en-US"/>
              <a:pPr>
                <a:defRPr/>
              </a:pPr>
              <a:t>38</a:t>
            </a:fld>
            <a:endParaRPr lang="en-US"/>
          </a:p>
        </p:txBody>
      </p:sp>
      <p:sp>
        <p:nvSpPr>
          <p:cNvPr id="24580" name="Content Placeholder 3"/>
          <p:cNvSpPr>
            <a:spLocks noGrp="1"/>
          </p:cNvSpPr>
          <p:nvPr>
            <p:ph sz="quarter" idx="1"/>
          </p:nvPr>
        </p:nvSpPr>
        <p:spPr>
          <a:xfrm>
            <a:off x="0" y="0"/>
            <a:ext cx="9144000" cy="4791075"/>
          </a:xfrm>
        </p:spPr>
        <p:txBody>
          <a:bodyPr rtlCol="0">
            <a:normAutofit fontScale="92500" lnSpcReduction="10000"/>
          </a:bodyPr>
          <a:lstStyle/>
          <a:p>
            <a:pPr eaLnBrk="1" fontAlgn="auto" hangingPunct="1">
              <a:spcAft>
                <a:spcPts val="0"/>
              </a:spcAft>
              <a:buFont typeface="Wingdings 2" pitchFamily="18" charset="2"/>
              <a:buNone/>
              <a:defRPr/>
            </a:pPr>
            <a:r>
              <a:rPr lang="en-US" sz="4400" b="1" dirty="0" err="1">
                <a:solidFill>
                  <a:schemeClr val="bg1"/>
                </a:solidFill>
                <a:latin typeface="Tahoma" panose="020B0604030504040204" pitchFamily="34" charset="0"/>
                <a:ea typeface="Tahoma" panose="020B0604030504040204" pitchFamily="34" charset="0"/>
                <a:cs typeface="Tahoma" panose="020B0604030504040204" pitchFamily="34" charset="0"/>
              </a:rPr>
              <a:t>Ubi</a:t>
            </a:r>
            <a:r>
              <a:rPr lang="en-US" sz="4400" b="1" dirty="0">
                <a:solidFill>
                  <a:schemeClr val="bg1"/>
                </a:solidFill>
                <a:latin typeface="Tahoma" panose="020B0604030504040204" pitchFamily="34" charset="0"/>
                <a:ea typeface="Tahoma" panose="020B0604030504040204" pitchFamily="34" charset="0"/>
                <a:cs typeface="Tahoma" panose="020B0604030504040204" pitchFamily="34" charset="0"/>
              </a:rPr>
              <a:t> </a:t>
            </a:r>
            <a:r>
              <a:rPr lang="en-US" sz="4400" b="1" dirty="0" err="1">
                <a:solidFill>
                  <a:schemeClr val="bg1"/>
                </a:solidFill>
                <a:latin typeface="Tahoma" panose="020B0604030504040204" pitchFamily="34" charset="0"/>
                <a:ea typeface="Tahoma" panose="020B0604030504040204" pitchFamily="34" charset="0"/>
                <a:cs typeface="Tahoma" panose="020B0604030504040204" pitchFamily="34" charset="0"/>
              </a:rPr>
              <a:t>cartias</a:t>
            </a:r>
            <a:r>
              <a:rPr lang="en-US" sz="4400" b="1" dirty="0">
                <a:solidFill>
                  <a:schemeClr val="bg1"/>
                </a:solidFill>
                <a:latin typeface="Tahoma" panose="020B0604030504040204" pitchFamily="34" charset="0"/>
                <a:ea typeface="Tahoma" panose="020B0604030504040204" pitchFamily="34" charset="0"/>
                <a:cs typeface="Tahoma" panose="020B0604030504040204" pitchFamily="34" charset="0"/>
              </a:rPr>
              <a:t> </a:t>
            </a:r>
            <a:r>
              <a:rPr lang="en-US" sz="4400" b="1" dirty="0" err="1">
                <a:solidFill>
                  <a:schemeClr val="bg1"/>
                </a:solidFill>
                <a:latin typeface="Tahoma" panose="020B0604030504040204" pitchFamily="34" charset="0"/>
                <a:ea typeface="Tahoma" panose="020B0604030504040204" pitchFamily="34" charset="0"/>
                <a:cs typeface="Tahoma" panose="020B0604030504040204" pitchFamily="34" charset="0"/>
              </a:rPr>
              <a:t>est</a:t>
            </a:r>
            <a:r>
              <a:rPr lang="en-US" sz="4400" b="1" dirty="0">
                <a:solidFill>
                  <a:schemeClr val="bg1"/>
                </a:solidFill>
                <a:latin typeface="Tahoma" panose="020B0604030504040204" pitchFamily="34" charset="0"/>
                <a:ea typeface="Tahoma" panose="020B0604030504040204" pitchFamily="34" charset="0"/>
                <a:cs typeface="Tahoma" panose="020B0604030504040204" pitchFamily="34" charset="0"/>
              </a:rPr>
              <a:t> </a:t>
            </a:r>
            <a:r>
              <a:rPr lang="en-US" sz="4400" b="1" dirty="0" err="1">
                <a:solidFill>
                  <a:schemeClr val="bg1"/>
                </a:solidFill>
                <a:latin typeface="Tahoma" panose="020B0604030504040204" pitchFamily="34" charset="0"/>
                <a:ea typeface="Tahoma" panose="020B0604030504040204" pitchFamily="34" charset="0"/>
                <a:cs typeface="Tahoma" panose="020B0604030504040204" pitchFamily="34" charset="0"/>
              </a:rPr>
              <a:t>vera</a:t>
            </a:r>
            <a:r>
              <a:rPr lang="en-US" sz="4400" b="1" dirty="0">
                <a:solidFill>
                  <a:schemeClr val="bg1"/>
                </a:solidFill>
                <a:latin typeface="Tahoma" panose="020B0604030504040204" pitchFamily="34" charset="0"/>
                <a:ea typeface="Tahoma" panose="020B0604030504040204" pitchFamily="34" charset="0"/>
                <a:cs typeface="Tahoma" panose="020B0604030504040204" pitchFamily="34" charset="0"/>
              </a:rPr>
              <a:t>, </a:t>
            </a:r>
            <a:r>
              <a:rPr lang="en-US" sz="4400" b="1" dirty="0" err="1">
                <a:solidFill>
                  <a:schemeClr val="bg1"/>
                </a:solidFill>
                <a:latin typeface="Tahoma" panose="020B0604030504040204" pitchFamily="34" charset="0"/>
                <a:ea typeface="Tahoma" panose="020B0604030504040204" pitchFamily="34" charset="0"/>
                <a:cs typeface="Tahoma" panose="020B0604030504040204" pitchFamily="34" charset="0"/>
              </a:rPr>
              <a:t>est</a:t>
            </a:r>
            <a:r>
              <a:rPr lang="en-US" sz="4400" b="1" dirty="0">
                <a:solidFill>
                  <a:schemeClr val="bg1"/>
                </a:solidFill>
                <a:latin typeface="Tahoma" panose="020B0604030504040204" pitchFamily="34" charset="0"/>
                <a:ea typeface="Tahoma" panose="020B0604030504040204" pitchFamily="34" charset="0"/>
                <a:cs typeface="Tahoma" panose="020B0604030504040204" pitchFamily="34" charset="0"/>
              </a:rPr>
              <a:t> </a:t>
            </a:r>
            <a:r>
              <a:rPr lang="en-US" sz="4400" b="1" dirty="0" err="1">
                <a:solidFill>
                  <a:schemeClr val="bg1"/>
                </a:solidFill>
                <a:latin typeface="Tahoma" panose="020B0604030504040204" pitchFamily="34" charset="0"/>
                <a:ea typeface="Tahoma" panose="020B0604030504040204" pitchFamily="34" charset="0"/>
                <a:cs typeface="Tahoma" panose="020B0604030504040204" pitchFamily="34" charset="0"/>
              </a:rPr>
              <a:t>vera</a:t>
            </a:r>
            <a:br>
              <a:rPr lang="en-US" sz="4400" b="1" dirty="0">
                <a:solidFill>
                  <a:schemeClr val="bg1"/>
                </a:solidFill>
                <a:latin typeface="Tahoma" panose="020B0604030504040204" pitchFamily="34" charset="0"/>
                <a:ea typeface="Tahoma" panose="020B0604030504040204" pitchFamily="34" charset="0"/>
                <a:cs typeface="Tahoma" panose="020B0604030504040204" pitchFamily="34" charset="0"/>
              </a:rPr>
            </a:br>
            <a:r>
              <a:rPr lang="en-US" sz="4400" b="1" dirty="0">
                <a:solidFill>
                  <a:schemeClr val="bg1"/>
                </a:solidFill>
                <a:latin typeface="Tahoma" panose="020B0604030504040204" pitchFamily="34" charset="0"/>
                <a:ea typeface="Tahoma" panose="020B0604030504040204" pitchFamily="34" charset="0"/>
                <a:cs typeface="Tahoma" panose="020B0604030504040204" pitchFamily="34" charset="0"/>
              </a:rPr>
              <a:t>Deus </a:t>
            </a:r>
            <a:r>
              <a:rPr lang="en-US" sz="4400" b="1" dirty="0" err="1">
                <a:solidFill>
                  <a:schemeClr val="bg1"/>
                </a:solidFill>
                <a:latin typeface="Tahoma" panose="020B0604030504040204" pitchFamily="34" charset="0"/>
                <a:ea typeface="Tahoma" panose="020B0604030504040204" pitchFamily="34" charset="0"/>
                <a:cs typeface="Tahoma" panose="020B0604030504040204" pitchFamily="34" charset="0"/>
              </a:rPr>
              <a:t>ibi</a:t>
            </a:r>
            <a:r>
              <a:rPr lang="en-US" sz="4400" b="1" dirty="0">
                <a:solidFill>
                  <a:schemeClr val="bg1"/>
                </a:solidFill>
                <a:latin typeface="Tahoma" panose="020B0604030504040204" pitchFamily="34" charset="0"/>
                <a:ea typeface="Tahoma" panose="020B0604030504040204" pitchFamily="34" charset="0"/>
                <a:cs typeface="Tahoma" panose="020B0604030504040204" pitchFamily="34" charset="0"/>
              </a:rPr>
              <a:t> </a:t>
            </a:r>
            <a:r>
              <a:rPr lang="en-US" sz="4400" b="1" dirty="0" err="1">
                <a:solidFill>
                  <a:schemeClr val="bg1"/>
                </a:solidFill>
                <a:latin typeface="Tahoma" panose="020B0604030504040204" pitchFamily="34" charset="0"/>
                <a:ea typeface="Tahoma" panose="020B0604030504040204" pitchFamily="34" charset="0"/>
                <a:cs typeface="Tahoma" panose="020B0604030504040204" pitchFamily="34" charset="0"/>
              </a:rPr>
              <a:t>est</a:t>
            </a:r>
            <a:br>
              <a:rPr lang="en-US" sz="4400" b="1" dirty="0">
                <a:solidFill>
                  <a:schemeClr val="bg1"/>
                </a:solidFill>
                <a:latin typeface="Tahoma" panose="020B0604030504040204" pitchFamily="34" charset="0"/>
                <a:ea typeface="Tahoma" panose="020B0604030504040204" pitchFamily="34" charset="0"/>
                <a:cs typeface="Tahoma" panose="020B0604030504040204" pitchFamily="34" charset="0"/>
              </a:rPr>
            </a:br>
            <a:r>
              <a:rPr lang="en-US" sz="4400" b="1" dirty="0">
                <a:solidFill>
                  <a:schemeClr val="bg1"/>
                </a:solidFill>
                <a:latin typeface="Tahoma" panose="020B0604030504040204" pitchFamily="34" charset="0"/>
                <a:ea typeface="Tahoma" panose="020B0604030504040204" pitchFamily="34" charset="0"/>
                <a:cs typeface="Tahoma" panose="020B0604030504040204" pitchFamily="34" charset="0"/>
              </a:rPr>
              <a:t>Deus </a:t>
            </a:r>
            <a:r>
              <a:rPr lang="en-US" sz="4400" b="1" dirty="0" err="1">
                <a:solidFill>
                  <a:schemeClr val="bg1"/>
                </a:solidFill>
                <a:latin typeface="Tahoma" panose="020B0604030504040204" pitchFamily="34" charset="0"/>
                <a:ea typeface="Tahoma" panose="020B0604030504040204" pitchFamily="34" charset="0"/>
                <a:cs typeface="Tahoma" panose="020B0604030504040204" pitchFamily="34" charset="0"/>
              </a:rPr>
              <a:t>ibi</a:t>
            </a:r>
            <a:r>
              <a:rPr lang="en-US" sz="4400" b="1" dirty="0">
                <a:solidFill>
                  <a:schemeClr val="bg1"/>
                </a:solidFill>
                <a:latin typeface="Tahoma" panose="020B0604030504040204" pitchFamily="34" charset="0"/>
                <a:ea typeface="Tahoma" panose="020B0604030504040204" pitchFamily="34" charset="0"/>
                <a:cs typeface="Tahoma" panose="020B0604030504040204" pitchFamily="34" charset="0"/>
              </a:rPr>
              <a:t> </a:t>
            </a:r>
            <a:r>
              <a:rPr lang="en-US" sz="4400" b="1" dirty="0" err="1">
                <a:solidFill>
                  <a:schemeClr val="bg1"/>
                </a:solidFill>
                <a:latin typeface="Tahoma" panose="020B0604030504040204" pitchFamily="34" charset="0"/>
                <a:ea typeface="Tahoma" panose="020B0604030504040204" pitchFamily="34" charset="0"/>
                <a:cs typeface="Tahoma" panose="020B0604030504040204" pitchFamily="34" charset="0"/>
              </a:rPr>
              <a:t>est</a:t>
            </a:r>
            <a:br>
              <a:rPr lang="en-US" sz="4400" b="1" dirty="0">
                <a:solidFill>
                  <a:schemeClr val="bg1"/>
                </a:solidFill>
                <a:latin typeface="Tahoma" panose="020B0604030504040204" pitchFamily="34" charset="0"/>
                <a:ea typeface="Tahoma" panose="020B0604030504040204" pitchFamily="34" charset="0"/>
                <a:cs typeface="Tahoma" panose="020B0604030504040204" pitchFamily="34" charset="0"/>
              </a:rPr>
            </a:br>
            <a:br>
              <a:rPr lang="en-US" sz="4400" b="1" dirty="0">
                <a:solidFill>
                  <a:schemeClr val="bg1"/>
                </a:solidFill>
                <a:latin typeface="Tahoma" panose="020B0604030504040204" pitchFamily="34" charset="0"/>
                <a:ea typeface="Tahoma" panose="020B0604030504040204" pitchFamily="34" charset="0"/>
                <a:cs typeface="Tahoma" panose="020B0604030504040204" pitchFamily="34" charset="0"/>
              </a:rPr>
            </a:br>
            <a:r>
              <a:rPr lang="en-US" sz="4400" b="1" dirty="0">
                <a:solidFill>
                  <a:schemeClr val="bg1"/>
                </a:solidFill>
                <a:latin typeface="Tahoma" panose="020B0604030504040204" pitchFamily="34" charset="0"/>
                <a:ea typeface="Tahoma" panose="020B0604030504040204" pitchFamily="34" charset="0"/>
                <a:cs typeface="Tahoma" panose="020B0604030504040204" pitchFamily="34" charset="0"/>
              </a:rPr>
              <a:t>May we who gather at this table</a:t>
            </a:r>
            <a:br>
              <a:rPr lang="en-US" sz="4400" b="1" dirty="0">
                <a:solidFill>
                  <a:schemeClr val="bg1"/>
                </a:solidFill>
                <a:latin typeface="Tahoma" panose="020B0604030504040204" pitchFamily="34" charset="0"/>
                <a:ea typeface="Tahoma" panose="020B0604030504040204" pitchFamily="34" charset="0"/>
                <a:cs typeface="Tahoma" panose="020B0604030504040204" pitchFamily="34" charset="0"/>
              </a:rPr>
            </a:br>
            <a:r>
              <a:rPr lang="en-US" sz="4400" b="1" dirty="0">
                <a:solidFill>
                  <a:schemeClr val="bg1"/>
                </a:solidFill>
                <a:latin typeface="Tahoma" panose="020B0604030504040204" pitchFamily="34" charset="0"/>
                <a:ea typeface="Tahoma" panose="020B0604030504040204" pitchFamily="34" charset="0"/>
                <a:cs typeface="Tahoma" panose="020B0604030504040204" pitchFamily="34" charset="0"/>
              </a:rPr>
              <a:t>To share the bread of life</a:t>
            </a:r>
            <a:br>
              <a:rPr lang="en-US" sz="4400" b="1" dirty="0">
                <a:solidFill>
                  <a:schemeClr val="bg1"/>
                </a:solidFill>
                <a:latin typeface="Tahoma" panose="020B0604030504040204" pitchFamily="34" charset="0"/>
                <a:ea typeface="Tahoma" panose="020B0604030504040204" pitchFamily="34" charset="0"/>
                <a:cs typeface="Tahoma" panose="020B0604030504040204" pitchFamily="34" charset="0"/>
              </a:rPr>
            </a:br>
            <a:r>
              <a:rPr lang="en-US" sz="4400" b="1" dirty="0">
                <a:solidFill>
                  <a:schemeClr val="bg1"/>
                </a:solidFill>
                <a:latin typeface="Tahoma" panose="020B0604030504040204" pitchFamily="34" charset="0"/>
                <a:ea typeface="Tahoma" panose="020B0604030504040204" pitchFamily="34" charset="0"/>
                <a:cs typeface="Tahoma" panose="020B0604030504040204" pitchFamily="34" charset="0"/>
              </a:rPr>
              <a:t>Become a sacrament of love</a:t>
            </a:r>
            <a:br>
              <a:rPr lang="en-US" sz="4400" b="1" dirty="0">
                <a:solidFill>
                  <a:schemeClr val="bg1"/>
                </a:solidFill>
                <a:latin typeface="Tahoma" panose="020B0604030504040204" pitchFamily="34" charset="0"/>
                <a:ea typeface="Tahoma" panose="020B0604030504040204" pitchFamily="34" charset="0"/>
                <a:cs typeface="Tahoma" panose="020B0604030504040204" pitchFamily="34" charset="0"/>
              </a:rPr>
            </a:br>
            <a:r>
              <a:rPr lang="en-US" sz="4400" b="1" dirty="0">
                <a:solidFill>
                  <a:schemeClr val="bg1"/>
                </a:solidFill>
                <a:latin typeface="Tahoma" panose="020B0604030504040204" pitchFamily="34" charset="0"/>
                <a:ea typeface="Tahoma" panose="020B0604030504040204" pitchFamily="34" charset="0"/>
                <a:cs typeface="Tahoma" panose="020B0604030504040204" pitchFamily="34" charset="0"/>
              </a:rPr>
              <a:t>Your healing touch, O' Christ</a:t>
            </a:r>
          </a:p>
        </p:txBody>
      </p:sp>
    </p:spTree>
    <p:extLst>
      <p:ext uri="{BB962C8B-B14F-4D97-AF65-F5344CB8AC3E}">
        <p14:creationId xmlns:p14="http://schemas.microsoft.com/office/powerpoint/2010/main" val="753170428"/>
      </p:ext>
    </p:extLst>
  </p:cSld>
  <p:clrMapOvr>
    <a:masterClrMapping/>
  </p:clrMapOvr>
  <p:transition/>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54C232DE-4AC1-4B9B-80D1-896EAAFDBB15}" type="slidenum">
              <a:rPr lang="en-US"/>
              <a:pPr>
                <a:defRPr/>
              </a:pPr>
              <a:t>39</a:t>
            </a:fld>
            <a:endParaRPr lang="en-US"/>
          </a:p>
        </p:txBody>
      </p:sp>
      <p:sp>
        <p:nvSpPr>
          <p:cNvPr id="24580" name="Content Placeholder 3"/>
          <p:cNvSpPr>
            <a:spLocks noGrp="1"/>
          </p:cNvSpPr>
          <p:nvPr>
            <p:ph sz="quarter" idx="1"/>
          </p:nvPr>
        </p:nvSpPr>
        <p:spPr>
          <a:xfrm>
            <a:off x="0" y="0"/>
            <a:ext cx="9144000" cy="4791075"/>
          </a:xfrm>
        </p:spPr>
        <p:txBody>
          <a:bodyPr rtlCol="0">
            <a:normAutofit fontScale="85000" lnSpcReduction="20000"/>
          </a:bodyPr>
          <a:lstStyle/>
          <a:p>
            <a:pPr eaLnBrk="1" fontAlgn="auto" hangingPunct="1">
              <a:spcAft>
                <a:spcPts val="0"/>
              </a:spcAft>
              <a:buFont typeface="Wingdings 2" pitchFamily="18" charset="2"/>
              <a:buNone/>
              <a:defRPr/>
            </a:pPr>
            <a:r>
              <a:rPr lang="en-US" sz="4400" b="1" dirty="0" err="1">
                <a:solidFill>
                  <a:schemeClr val="bg1"/>
                </a:solidFill>
                <a:latin typeface="Tahoma" panose="020B0604030504040204" pitchFamily="34" charset="0"/>
                <a:ea typeface="Tahoma" panose="020B0604030504040204" pitchFamily="34" charset="0"/>
                <a:cs typeface="Tahoma" panose="020B0604030504040204" pitchFamily="34" charset="0"/>
              </a:rPr>
              <a:t>Ubi</a:t>
            </a:r>
            <a:r>
              <a:rPr lang="en-US" sz="4400" b="1" dirty="0">
                <a:solidFill>
                  <a:schemeClr val="bg1"/>
                </a:solidFill>
                <a:latin typeface="Tahoma" panose="020B0604030504040204" pitchFamily="34" charset="0"/>
                <a:ea typeface="Tahoma" panose="020B0604030504040204" pitchFamily="34" charset="0"/>
                <a:cs typeface="Tahoma" panose="020B0604030504040204" pitchFamily="34" charset="0"/>
              </a:rPr>
              <a:t> </a:t>
            </a:r>
            <a:r>
              <a:rPr lang="en-US" sz="4400" b="1" dirty="0" err="1">
                <a:solidFill>
                  <a:schemeClr val="bg1"/>
                </a:solidFill>
                <a:latin typeface="Tahoma" panose="020B0604030504040204" pitchFamily="34" charset="0"/>
                <a:ea typeface="Tahoma" panose="020B0604030504040204" pitchFamily="34" charset="0"/>
                <a:cs typeface="Tahoma" panose="020B0604030504040204" pitchFamily="34" charset="0"/>
              </a:rPr>
              <a:t>cartias</a:t>
            </a:r>
            <a:r>
              <a:rPr lang="en-US" sz="4400" b="1" dirty="0">
                <a:solidFill>
                  <a:schemeClr val="bg1"/>
                </a:solidFill>
                <a:latin typeface="Tahoma" panose="020B0604030504040204" pitchFamily="34" charset="0"/>
                <a:ea typeface="Tahoma" panose="020B0604030504040204" pitchFamily="34" charset="0"/>
                <a:cs typeface="Tahoma" panose="020B0604030504040204" pitchFamily="34" charset="0"/>
              </a:rPr>
              <a:t> </a:t>
            </a:r>
            <a:r>
              <a:rPr lang="en-US" sz="4400" b="1" dirty="0" err="1">
                <a:solidFill>
                  <a:schemeClr val="bg1"/>
                </a:solidFill>
                <a:latin typeface="Tahoma" panose="020B0604030504040204" pitchFamily="34" charset="0"/>
                <a:ea typeface="Tahoma" panose="020B0604030504040204" pitchFamily="34" charset="0"/>
                <a:cs typeface="Tahoma" panose="020B0604030504040204" pitchFamily="34" charset="0"/>
              </a:rPr>
              <a:t>est</a:t>
            </a:r>
            <a:r>
              <a:rPr lang="en-US" sz="4400" b="1" dirty="0">
                <a:solidFill>
                  <a:schemeClr val="bg1"/>
                </a:solidFill>
                <a:latin typeface="Tahoma" panose="020B0604030504040204" pitchFamily="34" charset="0"/>
                <a:ea typeface="Tahoma" panose="020B0604030504040204" pitchFamily="34" charset="0"/>
                <a:cs typeface="Tahoma" panose="020B0604030504040204" pitchFamily="34" charset="0"/>
              </a:rPr>
              <a:t> </a:t>
            </a:r>
            <a:r>
              <a:rPr lang="en-US" sz="4400" b="1" dirty="0" err="1">
                <a:solidFill>
                  <a:schemeClr val="bg1"/>
                </a:solidFill>
                <a:latin typeface="Tahoma" panose="020B0604030504040204" pitchFamily="34" charset="0"/>
                <a:ea typeface="Tahoma" panose="020B0604030504040204" pitchFamily="34" charset="0"/>
                <a:cs typeface="Tahoma" panose="020B0604030504040204" pitchFamily="34" charset="0"/>
              </a:rPr>
              <a:t>vera</a:t>
            </a:r>
            <a:r>
              <a:rPr lang="en-US" sz="4400" b="1" dirty="0">
                <a:solidFill>
                  <a:schemeClr val="bg1"/>
                </a:solidFill>
                <a:latin typeface="Tahoma" panose="020B0604030504040204" pitchFamily="34" charset="0"/>
                <a:ea typeface="Tahoma" panose="020B0604030504040204" pitchFamily="34" charset="0"/>
                <a:cs typeface="Tahoma" panose="020B0604030504040204" pitchFamily="34" charset="0"/>
              </a:rPr>
              <a:t>, </a:t>
            </a:r>
            <a:r>
              <a:rPr lang="en-US" sz="4400" b="1" dirty="0" err="1">
                <a:solidFill>
                  <a:schemeClr val="bg1"/>
                </a:solidFill>
                <a:latin typeface="Tahoma" panose="020B0604030504040204" pitchFamily="34" charset="0"/>
                <a:ea typeface="Tahoma" panose="020B0604030504040204" pitchFamily="34" charset="0"/>
                <a:cs typeface="Tahoma" panose="020B0604030504040204" pitchFamily="34" charset="0"/>
              </a:rPr>
              <a:t>est</a:t>
            </a:r>
            <a:r>
              <a:rPr lang="en-US" sz="4400" b="1" dirty="0">
                <a:solidFill>
                  <a:schemeClr val="bg1"/>
                </a:solidFill>
                <a:latin typeface="Tahoma" panose="020B0604030504040204" pitchFamily="34" charset="0"/>
                <a:ea typeface="Tahoma" panose="020B0604030504040204" pitchFamily="34" charset="0"/>
                <a:cs typeface="Tahoma" panose="020B0604030504040204" pitchFamily="34" charset="0"/>
              </a:rPr>
              <a:t> </a:t>
            </a:r>
            <a:r>
              <a:rPr lang="en-US" sz="4400" b="1" dirty="0" err="1">
                <a:solidFill>
                  <a:schemeClr val="bg1"/>
                </a:solidFill>
                <a:latin typeface="Tahoma" panose="020B0604030504040204" pitchFamily="34" charset="0"/>
                <a:ea typeface="Tahoma" panose="020B0604030504040204" pitchFamily="34" charset="0"/>
                <a:cs typeface="Tahoma" panose="020B0604030504040204" pitchFamily="34" charset="0"/>
              </a:rPr>
              <a:t>vera</a:t>
            </a:r>
            <a:br>
              <a:rPr lang="en-US" sz="4400" b="1" dirty="0">
                <a:solidFill>
                  <a:schemeClr val="bg1"/>
                </a:solidFill>
                <a:latin typeface="Tahoma" panose="020B0604030504040204" pitchFamily="34" charset="0"/>
                <a:ea typeface="Tahoma" panose="020B0604030504040204" pitchFamily="34" charset="0"/>
                <a:cs typeface="Tahoma" panose="020B0604030504040204" pitchFamily="34" charset="0"/>
              </a:rPr>
            </a:br>
            <a:r>
              <a:rPr lang="en-US" sz="4400" b="1" dirty="0">
                <a:solidFill>
                  <a:schemeClr val="bg1"/>
                </a:solidFill>
                <a:latin typeface="Tahoma" panose="020B0604030504040204" pitchFamily="34" charset="0"/>
                <a:ea typeface="Tahoma" panose="020B0604030504040204" pitchFamily="34" charset="0"/>
                <a:cs typeface="Tahoma" panose="020B0604030504040204" pitchFamily="34" charset="0"/>
              </a:rPr>
              <a:t>Deus </a:t>
            </a:r>
            <a:r>
              <a:rPr lang="en-US" sz="4400" b="1" dirty="0" err="1">
                <a:solidFill>
                  <a:schemeClr val="bg1"/>
                </a:solidFill>
                <a:latin typeface="Tahoma" panose="020B0604030504040204" pitchFamily="34" charset="0"/>
                <a:ea typeface="Tahoma" panose="020B0604030504040204" pitchFamily="34" charset="0"/>
                <a:cs typeface="Tahoma" panose="020B0604030504040204" pitchFamily="34" charset="0"/>
              </a:rPr>
              <a:t>ibi</a:t>
            </a:r>
            <a:r>
              <a:rPr lang="en-US" sz="4400" b="1" dirty="0">
                <a:solidFill>
                  <a:schemeClr val="bg1"/>
                </a:solidFill>
                <a:latin typeface="Tahoma" panose="020B0604030504040204" pitchFamily="34" charset="0"/>
                <a:ea typeface="Tahoma" panose="020B0604030504040204" pitchFamily="34" charset="0"/>
                <a:cs typeface="Tahoma" panose="020B0604030504040204" pitchFamily="34" charset="0"/>
              </a:rPr>
              <a:t> </a:t>
            </a:r>
            <a:r>
              <a:rPr lang="en-US" sz="4400" b="1" dirty="0" err="1">
                <a:solidFill>
                  <a:schemeClr val="bg1"/>
                </a:solidFill>
                <a:latin typeface="Tahoma" panose="020B0604030504040204" pitchFamily="34" charset="0"/>
                <a:ea typeface="Tahoma" panose="020B0604030504040204" pitchFamily="34" charset="0"/>
                <a:cs typeface="Tahoma" panose="020B0604030504040204" pitchFamily="34" charset="0"/>
              </a:rPr>
              <a:t>est</a:t>
            </a:r>
            <a:br>
              <a:rPr lang="en-US" sz="4400" b="1" dirty="0">
                <a:solidFill>
                  <a:schemeClr val="bg1"/>
                </a:solidFill>
                <a:latin typeface="Tahoma" panose="020B0604030504040204" pitchFamily="34" charset="0"/>
                <a:ea typeface="Tahoma" panose="020B0604030504040204" pitchFamily="34" charset="0"/>
                <a:cs typeface="Tahoma" panose="020B0604030504040204" pitchFamily="34" charset="0"/>
              </a:rPr>
            </a:br>
            <a:r>
              <a:rPr lang="en-US" sz="4400" b="1" dirty="0">
                <a:solidFill>
                  <a:schemeClr val="bg1"/>
                </a:solidFill>
                <a:latin typeface="Tahoma" panose="020B0604030504040204" pitchFamily="34" charset="0"/>
                <a:ea typeface="Tahoma" panose="020B0604030504040204" pitchFamily="34" charset="0"/>
                <a:cs typeface="Tahoma" panose="020B0604030504040204" pitchFamily="34" charset="0"/>
              </a:rPr>
              <a:t>Deus </a:t>
            </a:r>
            <a:r>
              <a:rPr lang="en-US" sz="4400" b="1" dirty="0" err="1">
                <a:solidFill>
                  <a:schemeClr val="bg1"/>
                </a:solidFill>
                <a:latin typeface="Tahoma" panose="020B0604030504040204" pitchFamily="34" charset="0"/>
                <a:ea typeface="Tahoma" panose="020B0604030504040204" pitchFamily="34" charset="0"/>
                <a:cs typeface="Tahoma" panose="020B0604030504040204" pitchFamily="34" charset="0"/>
              </a:rPr>
              <a:t>ibi</a:t>
            </a:r>
            <a:r>
              <a:rPr lang="en-US" sz="4400" b="1" dirty="0">
                <a:solidFill>
                  <a:schemeClr val="bg1"/>
                </a:solidFill>
                <a:latin typeface="Tahoma" panose="020B0604030504040204" pitchFamily="34" charset="0"/>
                <a:ea typeface="Tahoma" panose="020B0604030504040204" pitchFamily="34" charset="0"/>
                <a:cs typeface="Tahoma" panose="020B0604030504040204" pitchFamily="34" charset="0"/>
              </a:rPr>
              <a:t> </a:t>
            </a:r>
            <a:r>
              <a:rPr lang="en-US" sz="4400" b="1" dirty="0" err="1">
                <a:solidFill>
                  <a:schemeClr val="bg1"/>
                </a:solidFill>
                <a:latin typeface="Tahoma" panose="020B0604030504040204" pitchFamily="34" charset="0"/>
                <a:ea typeface="Tahoma" panose="020B0604030504040204" pitchFamily="34" charset="0"/>
                <a:cs typeface="Tahoma" panose="020B0604030504040204" pitchFamily="34" charset="0"/>
              </a:rPr>
              <a:t>est</a:t>
            </a:r>
            <a:br>
              <a:rPr lang="en-US" sz="4400" b="1" dirty="0">
                <a:solidFill>
                  <a:schemeClr val="bg1"/>
                </a:solidFill>
                <a:latin typeface="Tahoma" panose="020B0604030504040204" pitchFamily="34" charset="0"/>
                <a:ea typeface="Tahoma" panose="020B0604030504040204" pitchFamily="34" charset="0"/>
                <a:cs typeface="Tahoma" panose="020B0604030504040204" pitchFamily="34" charset="0"/>
              </a:rPr>
            </a:br>
            <a:br>
              <a:rPr lang="en-US" sz="4400" b="1" dirty="0">
                <a:solidFill>
                  <a:schemeClr val="bg1"/>
                </a:solidFill>
                <a:latin typeface="Tahoma" panose="020B0604030504040204" pitchFamily="34" charset="0"/>
                <a:ea typeface="Tahoma" panose="020B0604030504040204" pitchFamily="34" charset="0"/>
                <a:cs typeface="Tahoma" panose="020B0604030504040204" pitchFamily="34" charset="0"/>
              </a:rPr>
            </a:br>
            <a:r>
              <a:rPr lang="en-US" sz="4400" b="1" dirty="0">
                <a:solidFill>
                  <a:schemeClr val="bg1"/>
                </a:solidFill>
                <a:latin typeface="Tahoma" panose="020B0604030504040204" pitchFamily="34" charset="0"/>
                <a:ea typeface="Tahoma" panose="020B0604030504040204" pitchFamily="34" charset="0"/>
                <a:cs typeface="Tahoma" panose="020B0604030504040204" pitchFamily="34" charset="0"/>
              </a:rPr>
              <a:t>For those in need make us your mercy</a:t>
            </a:r>
            <a:br>
              <a:rPr lang="en-US" sz="4400" b="1" dirty="0">
                <a:solidFill>
                  <a:schemeClr val="bg1"/>
                </a:solidFill>
                <a:latin typeface="Tahoma" panose="020B0604030504040204" pitchFamily="34" charset="0"/>
                <a:ea typeface="Tahoma" panose="020B0604030504040204" pitchFamily="34" charset="0"/>
                <a:cs typeface="Tahoma" panose="020B0604030504040204" pitchFamily="34" charset="0"/>
              </a:rPr>
            </a:br>
            <a:r>
              <a:rPr lang="en-US" sz="4400" b="1" dirty="0">
                <a:solidFill>
                  <a:schemeClr val="bg1"/>
                </a:solidFill>
                <a:latin typeface="Tahoma" panose="020B0604030504040204" pitchFamily="34" charset="0"/>
                <a:ea typeface="Tahoma" panose="020B0604030504040204" pitchFamily="34" charset="0"/>
                <a:cs typeface="Tahoma" panose="020B0604030504040204" pitchFamily="34" charset="0"/>
              </a:rPr>
              <a:t>For those oppressed, your might</a:t>
            </a:r>
            <a:br>
              <a:rPr lang="en-US" sz="4400" b="1" dirty="0">
                <a:solidFill>
                  <a:schemeClr val="bg1"/>
                </a:solidFill>
                <a:latin typeface="Tahoma" panose="020B0604030504040204" pitchFamily="34" charset="0"/>
                <a:ea typeface="Tahoma" panose="020B0604030504040204" pitchFamily="34" charset="0"/>
                <a:cs typeface="Tahoma" panose="020B0604030504040204" pitchFamily="34" charset="0"/>
              </a:rPr>
            </a:br>
            <a:r>
              <a:rPr lang="en-US" sz="4400" b="1" dirty="0">
                <a:solidFill>
                  <a:schemeClr val="bg1"/>
                </a:solidFill>
                <a:latin typeface="Tahoma" panose="020B0604030504040204" pitchFamily="34" charset="0"/>
                <a:ea typeface="Tahoma" panose="020B0604030504040204" pitchFamily="34" charset="0"/>
                <a:cs typeface="Tahoma" panose="020B0604030504040204" pitchFamily="34" charset="0"/>
              </a:rPr>
              <a:t>Make us your Church a holy sign</a:t>
            </a:r>
            <a:br>
              <a:rPr lang="en-US" sz="4400" b="1" dirty="0">
                <a:solidFill>
                  <a:schemeClr val="bg1"/>
                </a:solidFill>
                <a:latin typeface="Tahoma" panose="020B0604030504040204" pitchFamily="34" charset="0"/>
                <a:ea typeface="Tahoma" panose="020B0604030504040204" pitchFamily="34" charset="0"/>
                <a:cs typeface="Tahoma" panose="020B0604030504040204" pitchFamily="34" charset="0"/>
              </a:rPr>
            </a:br>
            <a:r>
              <a:rPr lang="en-US" sz="4400" b="1" dirty="0">
                <a:solidFill>
                  <a:schemeClr val="bg1"/>
                </a:solidFill>
                <a:latin typeface="Tahoma" panose="020B0604030504040204" pitchFamily="34" charset="0"/>
                <a:ea typeface="Tahoma" panose="020B0604030504040204" pitchFamily="34" charset="0"/>
                <a:cs typeface="Tahoma" panose="020B0604030504040204" pitchFamily="34" charset="0"/>
              </a:rPr>
              <a:t>Of justice and new life</a:t>
            </a:r>
            <a:br>
              <a:rPr lang="en-US" sz="4400" b="1" dirty="0">
                <a:solidFill>
                  <a:schemeClr val="bg1"/>
                </a:solidFill>
                <a:latin typeface="Tahoma" panose="020B0604030504040204" pitchFamily="34" charset="0"/>
                <a:ea typeface="Tahoma" panose="020B0604030504040204" pitchFamily="34" charset="0"/>
                <a:cs typeface="Tahoma" panose="020B0604030504040204" pitchFamily="34" charset="0"/>
              </a:rPr>
            </a:br>
            <a:endParaRPr lang="en-US" sz="4400" b="1" dirty="0">
              <a:solidFill>
                <a:schemeClr val="bg1"/>
              </a:solidFill>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2326187232"/>
      </p:ext>
    </p:extLst>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5">
            <a:extLst>
              <a:ext uri="{FF2B5EF4-FFF2-40B4-BE49-F238E27FC236}">
                <a16:creationId xmlns:a16="http://schemas.microsoft.com/office/drawing/2014/main" id="{1ECA670A-EC36-1FE1-3CB8-EF5D0F6EBACC}"/>
              </a:ext>
            </a:extLst>
          </p:cNvPr>
          <p:cNvSpPr>
            <a:spLocks noChangeArrowheads="1"/>
          </p:cNvSpPr>
          <p:nvPr/>
        </p:nvSpPr>
        <p:spPr bwMode="auto">
          <a:xfrm>
            <a:off x="228600" y="171450"/>
            <a:ext cx="8686800" cy="480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endParaRPr lang="en-US" altLang="en-US" sz="4400">
              <a:solidFill>
                <a:schemeClr val="tx2"/>
              </a:solidFill>
            </a:endParaRPr>
          </a:p>
        </p:txBody>
      </p:sp>
      <p:sp>
        <p:nvSpPr>
          <p:cNvPr id="4099" name="Rectangle 6">
            <a:extLst>
              <a:ext uri="{FF2B5EF4-FFF2-40B4-BE49-F238E27FC236}">
                <a16:creationId xmlns:a16="http://schemas.microsoft.com/office/drawing/2014/main" id="{B1FC51A1-0126-3203-96F4-796B1162D7A7}"/>
              </a:ext>
            </a:extLst>
          </p:cNvPr>
          <p:cNvSpPr>
            <a:spLocks noChangeArrowheads="1"/>
          </p:cNvSpPr>
          <p:nvPr/>
        </p:nvSpPr>
        <p:spPr bwMode="auto">
          <a:xfrm>
            <a:off x="152400" y="171450"/>
            <a:ext cx="8839200" cy="2057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US" altLang="en-US" sz="4000">
                <a:solidFill>
                  <a:schemeClr val="tx2"/>
                </a:solidFill>
              </a:rPr>
              <a:t> </a:t>
            </a:r>
            <a:br>
              <a:rPr lang="en-US" altLang="en-US" sz="4000">
                <a:solidFill>
                  <a:schemeClr val="tx2"/>
                </a:solidFill>
              </a:rPr>
            </a:br>
            <a:endParaRPr lang="en-US" altLang="en-US" sz="5400">
              <a:solidFill>
                <a:schemeClr val="tx2"/>
              </a:solidFill>
              <a:latin typeface="Times New Roman" panose="02020603050405020304" pitchFamily="18" charset="0"/>
            </a:endParaRPr>
          </a:p>
        </p:txBody>
      </p:sp>
      <p:sp>
        <p:nvSpPr>
          <p:cNvPr id="4100" name="Rectangle 7">
            <a:extLst>
              <a:ext uri="{FF2B5EF4-FFF2-40B4-BE49-F238E27FC236}">
                <a16:creationId xmlns:a16="http://schemas.microsoft.com/office/drawing/2014/main" id="{E6A01145-1204-66EE-EBFA-25EA1117380D}"/>
              </a:ext>
            </a:extLst>
          </p:cNvPr>
          <p:cNvSpPr>
            <a:spLocks noChangeArrowheads="1"/>
          </p:cNvSpPr>
          <p:nvPr/>
        </p:nvSpPr>
        <p:spPr bwMode="auto">
          <a:xfrm>
            <a:off x="0" y="169863"/>
            <a:ext cx="8839200" cy="4914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l" eaLnBrk="1" hangingPunct="1"/>
            <a:r>
              <a:rPr lang="en-US" altLang="en-US" sz="4000" dirty="0">
                <a:solidFill>
                  <a:schemeClr val="tx2"/>
                </a:solidFill>
              </a:rPr>
              <a:t> </a:t>
            </a:r>
            <a:br>
              <a:rPr lang="en-US" altLang="en-US" sz="4000" dirty="0">
                <a:solidFill>
                  <a:schemeClr val="tx2"/>
                </a:solidFill>
              </a:rPr>
            </a:br>
            <a:br>
              <a:rPr lang="en-US" altLang="en-US" sz="3200" b="1" i="1" dirty="0">
                <a:solidFill>
                  <a:schemeClr val="tx2"/>
                </a:solidFill>
              </a:rPr>
            </a:br>
            <a:br>
              <a:rPr lang="en-US" altLang="en-US" sz="3200" b="1" i="1" dirty="0">
                <a:solidFill>
                  <a:schemeClr val="tx2"/>
                </a:solidFill>
              </a:rPr>
            </a:br>
            <a:br>
              <a:rPr lang="en-US" altLang="en-US" sz="3200" b="1" i="1" dirty="0">
                <a:solidFill>
                  <a:schemeClr val="tx2"/>
                </a:solidFill>
              </a:rPr>
            </a:br>
            <a:br>
              <a:rPr lang="en-US" altLang="en-US" sz="3200" b="1" i="1" dirty="0">
                <a:solidFill>
                  <a:schemeClr val="tx2"/>
                </a:solidFill>
              </a:rPr>
            </a:br>
            <a:br>
              <a:rPr lang="en-US" altLang="en-US" sz="3200" b="1" i="1" dirty="0">
                <a:solidFill>
                  <a:schemeClr val="tx2"/>
                </a:solidFill>
              </a:rPr>
            </a:br>
            <a:br>
              <a:rPr lang="en-US" altLang="en-US" sz="3200" b="1" i="1" dirty="0">
                <a:solidFill>
                  <a:schemeClr val="tx2"/>
                </a:solidFill>
              </a:rPr>
            </a:br>
            <a:r>
              <a:rPr lang="en-US" altLang="en-US" sz="3600" b="1" i="1" dirty="0">
                <a:solidFill>
                  <a:srgbClr val="FFFF00"/>
                </a:solidFill>
              </a:rPr>
              <a:t>Chorus:</a:t>
            </a:r>
            <a:r>
              <a:rPr lang="en-US" altLang="en-US" sz="3600" b="1" dirty="0">
                <a:solidFill>
                  <a:srgbClr val="FFFF00"/>
                </a:solidFill>
              </a:rPr>
              <a:t>  </a:t>
            </a:r>
            <a:r>
              <a:rPr lang="en-US" altLang="en-US" sz="6000" b="1" i="1" dirty="0">
                <a:solidFill>
                  <a:schemeClr val="bg1"/>
                </a:solidFill>
                <a:latin typeface="Times New Roman" panose="02020603050405020304" pitchFamily="18" charset="0"/>
              </a:rPr>
              <a:t>All are welcome, all are welcome,</a:t>
            </a:r>
            <a:br>
              <a:rPr lang="en-US" altLang="en-US" sz="6000" b="1" i="1" dirty="0">
                <a:solidFill>
                  <a:schemeClr val="bg1"/>
                </a:solidFill>
                <a:latin typeface="Times New Roman" panose="02020603050405020304" pitchFamily="18" charset="0"/>
              </a:rPr>
            </a:br>
            <a:r>
              <a:rPr lang="en-US" altLang="en-US" sz="6000" b="1" i="1" dirty="0">
                <a:solidFill>
                  <a:schemeClr val="bg1"/>
                </a:solidFill>
                <a:latin typeface="Times New Roman" panose="02020603050405020304" pitchFamily="18" charset="0"/>
              </a:rPr>
              <a:t>All are welcome in this place.</a:t>
            </a:r>
            <a:br>
              <a:rPr lang="en-US" altLang="en-US" sz="4400" dirty="0">
                <a:solidFill>
                  <a:schemeClr val="bg1"/>
                </a:solidFill>
              </a:rPr>
            </a:br>
            <a:br>
              <a:rPr lang="en-US" altLang="en-US" sz="4800" b="1" dirty="0">
                <a:solidFill>
                  <a:schemeClr val="tx2"/>
                </a:solidFill>
                <a:latin typeface="Times New Roman" panose="02020603050405020304" pitchFamily="18" charset="0"/>
              </a:rPr>
            </a:br>
            <a:br>
              <a:rPr lang="en-US" altLang="en-US" sz="4400" b="1" dirty="0">
                <a:solidFill>
                  <a:schemeClr val="tx2"/>
                </a:solidFill>
              </a:rPr>
            </a:br>
            <a:br>
              <a:rPr lang="en-US" altLang="en-US" sz="6000" dirty="0">
                <a:solidFill>
                  <a:schemeClr val="tx2"/>
                </a:solidFill>
                <a:latin typeface="Times New Roman" panose="02020603050405020304" pitchFamily="18" charset="0"/>
              </a:rPr>
            </a:br>
            <a:br>
              <a:rPr lang="en-US" altLang="en-US" sz="5400" b="1" dirty="0">
                <a:solidFill>
                  <a:schemeClr val="tx2"/>
                </a:solidFill>
                <a:latin typeface="Times New Roman" panose="02020603050405020304" pitchFamily="18" charset="0"/>
              </a:rPr>
            </a:br>
            <a:br>
              <a:rPr lang="en-US" altLang="en-US" sz="2000" dirty="0">
                <a:solidFill>
                  <a:schemeClr val="tx2"/>
                </a:solidFill>
              </a:rPr>
            </a:br>
            <a:endParaRPr lang="en-US" altLang="en-US" sz="2000" dirty="0">
              <a:solidFill>
                <a:schemeClr val="tx2"/>
              </a:solidFill>
            </a:endParaRP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54C232DE-4AC1-4B9B-80D1-896EAAFDBB15}" type="slidenum">
              <a:rPr lang="en-US"/>
              <a:pPr>
                <a:defRPr/>
              </a:pPr>
              <a:t>40</a:t>
            </a:fld>
            <a:endParaRPr lang="en-US"/>
          </a:p>
        </p:txBody>
      </p:sp>
      <p:sp>
        <p:nvSpPr>
          <p:cNvPr id="24580" name="Content Placeholder 3"/>
          <p:cNvSpPr>
            <a:spLocks noGrp="1"/>
          </p:cNvSpPr>
          <p:nvPr>
            <p:ph sz="quarter" idx="1"/>
          </p:nvPr>
        </p:nvSpPr>
        <p:spPr>
          <a:xfrm>
            <a:off x="0" y="0"/>
            <a:ext cx="9144000" cy="4791075"/>
          </a:xfrm>
        </p:spPr>
        <p:txBody>
          <a:bodyPr rtlCol="0">
            <a:normAutofit fontScale="92500" lnSpcReduction="20000"/>
          </a:bodyPr>
          <a:lstStyle/>
          <a:p>
            <a:pPr eaLnBrk="1" fontAlgn="auto" hangingPunct="1">
              <a:spcAft>
                <a:spcPts val="0"/>
              </a:spcAft>
              <a:buFont typeface="Wingdings 2" pitchFamily="18" charset="2"/>
              <a:buNone/>
              <a:defRPr/>
            </a:pPr>
            <a:r>
              <a:rPr lang="en-US" sz="4400" b="1" dirty="0" err="1">
                <a:solidFill>
                  <a:schemeClr val="bg1"/>
                </a:solidFill>
                <a:latin typeface="Tahoma" panose="020B0604030504040204" pitchFamily="34" charset="0"/>
                <a:ea typeface="Tahoma" panose="020B0604030504040204" pitchFamily="34" charset="0"/>
                <a:cs typeface="Tahoma" panose="020B0604030504040204" pitchFamily="34" charset="0"/>
              </a:rPr>
              <a:t>Ubi</a:t>
            </a:r>
            <a:r>
              <a:rPr lang="en-US" sz="4400" b="1" dirty="0">
                <a:solidFill>
                  <a:schemeClr val="bg1"/>
                </a:solidFill>
                <a:latin typeface="Tahoma" panose="020B0604030504040204" pitchFamily="34" charset="0"/>
                <a:ea typeface="Tahoma" panose="020B0604030504040204" pitchFamily="34" charset="0"/>
                <a:cs typeface="Tahoma" panose="020B0604030504040204" pitchFamily="34" charset="0"/>
              </a:rPr>
              <a:t> </a:t>
            </a:r>
            <a:r>
              <a:rPr lang="en-US" sz="4400" b="1" dirty="0" err="1">
                <a:solidFill>
                  <a:schemeClr val="bg1"/>
                </a:solidFill>
                <a:latin typeface="Tahoma" panose="020B0604030504040204" pitchFamily="34" charset="0"/>
                <a:ea typeface="Tahoma" panose="020B0604030504040204" pitchFamily="34" charset="0"/>
                <a:cs typeface="Tahoma" panose="020B0604030504040204" pitchFamily="34" charset="0"/>
              </a:rPr>
              <a:t>cartias</a:t>
            </a:r>
            <a:r>
              <a:rPr lang="en-US" sz="4400" b="1" dirty="0">
                <a:solidFill>
                  <a:schemeClr val="bg1"/>
                </a:solidFill>
                <a:latin typeface="Tahoma" panose="020B0604030504040204" pitchFamily="34" charset="0"/>
                <a:ea typeface="Tahoma" panose="020B0604030504040204" pitchFamily="34" charset="0"/>
                <a:cs typeface="Tahoma" panose="020B0604030504040204" pitchFamily="34" charset="0"/>
              </a:rPr>
              <a:t> </a:t>
            </a:r>
            <a:r>
              <a:rPr lang="en-US" sz="4400" b="1" dirty="0" err="1">
                <a:solidFill>
                  <a:schemeClr val="bg1"/>
                </a:solidFill>
                <a:latin typeface="Tahoma" panose="020B0604030504040204" pitchFamily="34" charset="0"/>
                <a:ea typeface="Tahoma" panose="020B0604030504040204" pitchFamily="34" charset="0"/>
                <a:cs typeface="Tahoma" panose="020B0604030504040204" pitchFamily="34" charset="0"/>
              </a:rPr>
              <a:t>est</a:t>
            </a:r>
            <a:r>
              <a:rPr lang="en-US" sz="4400" b="1" dirty="0">
                <a:solidFill>
                  <a:schemeClr val="bg1"/>
                </a:solidFill>
                <a:latin typeface="Tahoma" panose="020B0604030504040204" pitchFamily="34" charset="0"/>
                <a:ea typeface="Tahoma" panose="020B0604030504040204" pitchFamily="34" charset="0"/>
                <a:cs typeface="Tahoma" panose="020B0604030504040204" pitchFamily="34" charset="0"/>
              </a:rPr>
              <a:t> </a:t>
            </a:r>
            <a:r>
              <a:rPr lang="en-US" sz="4400" b="1" dirty="0" err="1">
                <a:solidFill>
                  <a:schemeClr val="bg1"/>
                </a:solidFill>
                <a:latin typeface="Tahoma" panose="020B0604030504040204" pitchFamily="34" charset="0"/>
                <a:ea typeface="Tahoma" panose="020B0604030504040204" pitchFamily="34" charset="0"/>
                <a:cs typeface="Tahoma" panose="020B0604030504040204" pitchFamily="34" charset="0"/>
              </a:rPr>
              <a:t>vera</a:t>
            </a:r>
            <a:r>
              <a:rPr lang="en-US" sz="4400" b="1" dirty="0">
                <a:solidFill>
                  <a:schemeClr val="bg1"/>
                </a:solidFill>
                <a:latin typeface="Tahoma" panose="020B0604030504040204" pitchFamily="34" charset="0"/>
                <a:ea typeface="Tahoma" panose="020B0604030504040204" pitchFamily="34" charset="0"/>
                <a:cs typeface="Tahoma" panose="020B0604030504040204" pitchFamily="34" charset="0"/>
              </a:rPr>
              <a:t>, </a:t>
            </a:r>
            <a:r>
              <a:rPr lang="en-US" sz="4400" b="1" dirty="0" err="1">
                <a:solidFill>
                  <a:schemeClr val="bg1"/>
                </a:solidFill>
                <a:latin typeface="Tahoma" panose="020B0604030504040204" pitchFamily="34" charset="0"/>
                <a:ea typeface="Tahoma" panose="020B0604030504040204" pitchFamily="34" charset="0"/>
                <a:cs typeface="Tahoma" panose="020B0604030504040204" pitchFamily="34" charset="0"/>
              </a:rPr>
              <a:t>est</a:t>
            </a:r>
            <a:r>
              <a:rPr lang="en-US" sz="4400" b="1" dirty="0">
                <a:solidFill>
                  <a:schemeClr val="bg1"/>
                </a:solidFill>
                <a:latin typeface="Tahoma" panose="020B0604030504040204" pitchFamily="34" charset="0"/>
                <a:ea typeface="Tahoma" panose="020B0604030504040204" pitchFamily="34" charset="0"/>
                <a:cs typeface="Tahoma" panose="020B0604030504040204" pitchFamily="34" charset="0"/>
              </a:rPr>
              <a:t> </a:t>
            </a:r>
            <a:r>
              <a:rPr lang="en-US" sz="4400" b="1" dirty="0" err="1">
                <a:solidFill>
                  <a:schemeClr val="bg1"/>
                </a:solidFill>
                <a:latin typeface="Tahoma" panose="020B0604030504040204" pitchFamily="34" charset="0"/>
                <a:ea typeface="Tahoma" panose="020B0604030504040204" pitchFamily="34" charset="0"/>
                <a:cs typeface="Tahoma" panose="020B0604030504040204" pitchFamily="34" charset="0"/>
              </a:rPr>
              <a:t>vera</a:t>
            </a:r>
            <a:br>
              <a:rPr lang="en-US" sz="4400" b="1" dirty="0">
                <a:solidFill>
                  <a:schemeClr val="bg1"/>
                </a:solidFill>
                <a:latin typeface="Tahoma" panose="020B0604030504040204" pitchFamily="34" charset="0"/>
                <a:ea typeface="Tahoma" panose="020B0604030504040204" pitchFamily="34" charset="0"/>
                <a:cs typeface="Tahoma" panose="020B0604030504040204" pitchFamily="34" charset="0"/>
              </a:rPr>
            </a:br>
            <a:r>
              <a:rPr lang="en-US" sz="4400" b="1" dirty="0">
                <a:solidFill>
                  <a:schemeClr val="bg1"/>
                </a:solidFill>
                <a:latin typeface="Tahoma" panose="020B0604030504040204" pitchFamily="34" charset="0"/>
                <a:ea typeface="Tahoma" panose="020B0604030504040204" pitchFamily="34" charset="0"/>
                <a:cs typeface="Tahoma" panose="020B0604030504040204" pitchFamily="34" charset="0"/>
              </a:rPr>
              <a:t>Deus </a:t>
            </a:r>
            <a:r>
              <a:rPr lang="en-US" sz="4400" b="1" dirty="0" err="1">
                <a:solidFill>
                  <a:schemeClr val="bg1"/>
                </a:solidFill>
                <a:latin typeface="Tahoma" panose="020B0604030504040204" pitchFamily="34" charset="0"/>
                <a:ea typeface="Tahoma" panose="020B0604030504040204" pitchFamily="34" charset="0"/>
                <a:cs typeface="Tahoma" panose="020B0604030504040204" pitchFamily="34" charset="0"/>
              </a:rPr>
              <a:t>ibi</a:t>
            </a:r>
            <a:r>
              <a:rPr lang="en-US" sz="4400" b="1" dirty="0">
                <a:solidFill>
                  <a:schemeClr val="bg1"/>
                </a:solidFill>
                <a:latin typeface="Tahoma" panose="020B0604030504040204" pitchFamily="34" charset="0"/>
                <a:ea typeface="Tahoma" panose="020B0604030504040204" pitchFamily="34" charset="0"/>
                <a:cs typeface="Tahoma" panose="020B0604030504040204" pitchFamily="34" charset="0"/>
              </a:rPr>
              <a:t> </a:t>
            </a:r>
            <a:r>
              <a:rPr lang="en-US" sz="4400" b="1" dirty="0" err="1">
                <a:solidFill>
                  <a:schemeClr val="bg1"/>
                </a:solidFill>
                <a:latin typeface="Tahoma" panose="020B0604030504040204" pitchFamily="34" charset="0"/>
                <a:ea typeface="Tahoma" panose="020B0604030504040204" pitchFamily="34" charset="0"/>
                <a:cs typeface="Tahoma" panose="020B0604030504040204" pitchFamily="34" charset="0"/>
              </a:rPr>
              <a:t>est</a:t>
            </a:r>
            <a:br>
              <a:rPr lang="en-US" sz="4400" b="1" dirty="0">
                <a:solidFill>
                  <a:schemeClr val="bg1"/>
                </a:solidFill>
                <a:latin typeface="Tahoma" panose="020B0604030504040204" pitchFamily="34" charset="0"/>
                <a:ea typeface="Tahoma" panose="020B0604030504040204" pitchFamily="34" charset="0"/>
                <a:cs typeface="Tahoma" panose="020B0604030504040204" pitchFamily="34" charset="0"/>
              </a:rPr>
            </a:br>
            <a:r>
              <a:rPr lang="en-US" sz="4400" b="1" dirty="0">
                <a:solidFill>
                  <a:schemeClr val="bg1"/>
                </a:solidFill>
                <a:latin typeface="Tahoma" panose="020B0604030504040204" pitchFamily="34" charset="0"/>
                <a:ea typeface="Tahoma" panose="020B0604030504040204" pitchFamily="34" charset="0"/>
                <a:cs typeface="Tahoma" panose="020B0604030504040204" pitchFamily="34" charset="0"/>
              </a:rPr>
              <a:t>Deus </a:t>
            </a:r>
            <a:r>
              <a:rPr lang="en-US" sz="4400" b="1" dirty="0" err="1">
                <a:solidFill>
                  <a:schemeClr val="bg1"/>
                </a:solidFill>
                <a:latin typeface="Tahoma" panose="020B0604030504040204" pitchFamily="34" charset="0"/>
                <a:ea typeface="Tahoma" panose="020B0604030504040204" pitchFamily="34" charset="0"/>
                <a:cs typeface="Tahoma" panose="020B0604030504040204" pitchFamily="34" charset="0"/>
              </a:rPr>
              <a:t>ibi</a:t>
            </a:r>
            <a:r>
              <a:rPr lang="en-US" sz="4400" b="1" dirty="0">
                <a:solidFill>
                  <a:schemeClr val="bg1"/>
                </a:solidFill>
                <a:latin typeface="Tahoma" panose="020B0604030504040204" pitchFamily="34" charset="0"/>
                <a:ea typeface="Tahoma" panose="020B0604030504040204" pitchFamily="34" charset="0"/>
                <a:cs typeface="Tahoma" panose="020B0604030504040204" pitchFamily="34" charset="0"/>
              </a:rPr>
              <a:t> </a:t>
            </a:r>
            <a:r>
              <a:rPr lang="en-US" sz="4400" b="1" dirty="0" err="1">
                <a:solidFill>
                  <a:schemeClr val="bg1"/>
                </a:solidFill>
                <a:latin typeface="Tahoma" panose="020B0604030504040204" pitchFamily="34" charset="0"/>
                <a:ea typeface="Tahoma" panose="020B0604030504040204" pitchFamily="34" charset="0"/>
                <a:cs typeface="Tahoma" panose="020B0604030504040204" pitchFamily="34" charset="0"/>
              </a:rPr>
              <a:t>est</a:t>
            </a:r>
            <a:br>
              <a:rPr lang="en-US" sz="4400" b="1" dirty="0">
                <a:solidFill>
                  <a:schemeClr val="bg1"/>
                </a:solidFill>
                <a:latin typeface="Tahoma" panose="020B0604030504040204" pitchFamily="34" charset="0"/>
                <a:ea typeface="Tahoma" panose="020B0604030504040204" pitchFamily="34" charset="0"/>
                <a:cs typeface="Tahoma" panose="020B0604030504040204" pitchFamily="34" charset="0"/>
              </a:rPr>
            </a:br>
            <a:br>
              <a:rPr lang="en-US" sz="4400" b="1" dirty="0">
                <a:solidFill>
                  <a:schemeClr val="bg1"/>
                </a:solidFill>
                <a:latin typeface="Tahoma" panose="020B0604030504040204" pitchFamily="34" charset="0"/>
                <a:ea typeface="Tahoma" panose="020B0604030504040204" pitchFamily="34" charset="0"/>
                <a:cs typeface="Tahoma" panose="020B0604030504040204" pitchFamily="34" charset="0"/>
              </a:rPr>
            </a:br>
            <a:r>
              <a:rPr lang="en-US" sz="4400" b="1" dirty="0">
                <a:solidFill>
                  <a:schemeClr val="bg1"/>
                </a:solidFill>
                <a:latin typeface="Tahoma" panose="020B0604030504040204" pitchFamily="34" charset="0"/>
                <a:ea typeface="Tahoma" panose="020B0604030504040204" pitchFamily="34" charset="0"/>
                <a:cs typeface="Tahoma" panose="020B0604030504040204" pitchFamily="34" charset="0"/>
              </a:rPr>
              <a:t>May we one day behold your glory</a:t>
            </a:r>
            <a:br>
              <a:rPr lang="en-US" sz="4400" b="1" dirty="0">
                <a:solidFill>
                  <a:schemeClr val="bg1"/>
                </a:solidFill>
                <a:latin typeface="Tahoma" panose="020B0604030504040204" pitchFamily="34" charset="0"/>
                <a:ea typeface="Tahoma" panose="020B0604030504040204" pitchFamily="34" charset="0"/>
                <a:cs typeface="Tahoma" panose="020B0604030504040204" pitchFamily="34" charset="0"/>
              </a:rPr>
            </a:br>
            <a:r>
              <a:rPr lang="en-US" sz="4400" b="1" dirty="0">
                <a:solidFill>
                  <a:schemeClr val="bg1"/>
                </a:solidFill>
                <a:latin typeface="Tahoma" panose="020B0604030504040204" pitchFamily="34" charset="0"/>
                <a:ea typeface="Tahoma" panose="020B0604030504040204" pitchFamily="34" charset="0"/>
                <a:cs typeface="Tahoma" panose="020B0604030504040204" pitchFamily="34" charset="0"/>
              </a:rPr>
              <a:t>And see you face to face</a:t>
            </a:r>
            <a:br>
              <a:rPr lang="en-US" sz="4400" b="1" dirty="0">
                <a:solidFill>
                  <a:schemeClr val="bg1"/>
                </a:solidFill>
                <a:latin typeface="Tahoma" panose="020B0604030504040204" pitchFamily="34" charset="0"/>
                <a:ea typeface="Tahoma" panose="020B0604030504040204" pitchFamily="34" charset="0"/>
                <a:cs typeface="Tahoma" panose="020B0604030504040204" pitchFamily="34" charset="0"/>
              </a:rPr>
            </a:br>
            <a:r>
              <a:rPr lang="en-US" sz="4400" b="1" dirty="0">
                <a:solidFill>
                  <a:schemeClr val="bg1"/>
                </a:solidFill>
                <a:latin typeface="Tahoma" panose="020B0604030504040204" pitchFamily="34" charset="0"/>
                <a:ea typeface="Tahoma" panose="020B0604030504040204" pitchFamily="34" charset="0"/>
                <a:cs typeface="Tahoma" panose="020B0604030504040204" pitchFamily="34" charset="0"/>
              </a:rPr>
              <a:t>Rejoicing with the saints of God</a:t>
            </a:r>
            <a:br>
              <a:rPr lang="en-US" sz="4400" b="1" dirty="0">
                <a:solidFill>
                  <a:schemeClr val="bg1"/>
                </a:solidFill>
                <a:latin typeface="Tahoma" panose="020B0604030504040204" pitchFamily="34" charset="0"/>
                <a:ea typeface="Tahoma" panose="020B0604030504040204" pitchFamily="34" charset="0"/>
                <a:cs typeface="Tahoma" panose="020B0604030504040204" pitchFamily="34" charset="0"/>
              </a:rPr>
            </a:br>
            <a:r>
              <a:rPr lang="en-US" sz="4400" b="1" dirty="0">
                <a:solidFill>
                  <a:schemeClr val="bg1"/>
                </a:solidFill>
                <a:latin typeface="Tahoma" panose="020B0604030504040204" pitchFamily="34" charset="0"/>
                <a:ea typeface="Tahoma" panose="020B0604030504040204" pitchFamily="34" charset="0"/>
                <a:cs typeface="Tahoma" panose="020B0604030504040204" pitchFamily="34" charset="0"/>
              </a:rPr>
              <a:t>To sing eternal praise</a:t>
            </a:r>
          </a:p>
        </p:txBody>
      </p:sp>
    </p:spTree>
    <p:extLst>
      <p:ext uri="{BB962C8B-B14F-4D97-AF65-F5344CB8AC3E}">
        <p14:creationId xmlns:p14="http://schemas.microsoft.com/office/powerpoint/2010/main" val="2985387180"/>
      </p:ext>
    </p:extLst>
  </p:cSld>
  <p:clrMapOvr>
    <a:masterClrMapping/>
  </p:clrMapOvr>
  <p:transition/>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Rectangle 2"/>
          <p:cNvSpPr>
            <a:spLocks noGrp="1" noChangeArrowheads="1"/>
          </p:cNvSpPr>
          <p:nvPr>
            <p:ph type="ctrTitle"/>
          </p:nvPr>
        </p:nvSpPr>
        <p:spPr>
          <a:xfrm>
            <a:off x="4876800" y="3714750"/>
            <a:ext cx="3733800" cy="814388"/>
          </a:xfrm>
        </p:spPr>
        <p:txBody>
          <a:bodyPr/>
          <a:lstStyle/>
          <a:p>
            <a:pPr eaLnBrk="1" hangingPunct="1"/>
            <a:r>
              <a:rPr lang="en-US" altLang="en-US" sz="2400" dirty="0">
                <a:solidFill>
                  <a:srgbClr val="FFFF00"/>
                </a:solidFill>
                <a:latin typeface="Tahoma" pitchFamily="34" charset="0"/>
              </a:rPr>
              <a:t>Holy </a:t>
            </a:r>
            <a:r>
              <a:rPr lang="en-US" altLang="en-US" sz="2400" dirty="0" err="1">
                <a:solidFill>
                  <a:srgbClr val="FFFF00"/>
                </a:solidFill>
                <a:latin typeface="Tahoma" pitchFamily="34" charset="0"/>
              </a:rPr>
              <a:t>Holy</a:t>
            </a:r>
            <a:br>
              <a:rPr lang="en-US" altLang="en-US" sz="2800" dirty="0">
                <a:solidFill>
                  <a:schemeClr val="bg1"/>
                </a:solidFill>
                <a:latin typeface="Times New Roman" pitchFamily="18" charset="0"/>
              </a:rPr>
            </a:br>
            <a:endParaRPr lang="en-US" altLang="en-US" sz="3600" dirty="0">
              <a:solidFill>
                <a:schemeClr val="bg1"/>
              </a:solidFill>
              <a:latin typeface="Tahoma" pitchFamily="34" charset="0"/>
            </a:endParaRP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5" name="Rectangle 5"/>
          <p:cNvSpPr>
            <a:spLocks noChangeArrowheads="1"/>
          </p:cNvSpPr>
          <p:nvPr/>
        </p:nvSpPr>
        <p:spPr bwMode="auto">
          <a:xfrm>
            <a:off x="228600" y="171450"/>
            <a:ext cx="8686800"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endParaRPr lang="en-US" altLang="en-US" sz="4400">
              <a:solidFill>
                <a:schemeClr val="tx2"/>
              </a:solidFill>
            </a:endParaRPr>
          </a:p>
        </p:txBody>
      </p:sp>
      <p:sp>
        <p:nvSpPr>
          <p:cNvPr id="47106" name="Rectangle 6"/>
          <p:cNvSpPr>
            <a:spLocks noChangeArrowheads="1"/>
          </p:cNvSpPr>
          <p:nvPr/>
        </p:nvSpPr>
        <p:spPr bwMode="auto">
          <a:xfrm>
            <a:off x="152400" y="171450"/>
            <a:ext cx="8839200" cy="205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r>
              <a:rPr lang="en-US" altLang="en-US" sz="4000">
                <a:solidFill>
                  <a:schemeClr val="tx2"/>
                </a:solidFill>
              </a:rPr>
              <a:t> </a:t>
            </a:r>
            <a:br>
              <a:rPr lang="en-US" altLang="en-US" sz="4000">
                <a:solidFill>
                  <a:schemeClr val="tx2"/>
                </a:solidFill>
              </a:rPr>
            </a:br>
            <a:endParaRPr lang="en-US" altLang="en-US" sz="5400">
              <a:solidFill>
                <a:schemeClr val="tx2"/>
              </a:solidFill>
            </a:endParaRPr>
          </a:p>
        </p:txBody>
      </p:sp>
      <p:sp>
        <p:nvSpPr>
          <p:cNvPr id="47107" name="Rectangle 7"/>
          <p:cNvSpPr>
            <a:spLocks noChangeArrowheads="1"/>
          </p:cNvSpPr>
          <p:nvPr/>
        </p:nvSpPr>
        <p:spPr bwMode="auto">
          <a:xfrm>
            <a:off x="369888" y="107156"/>
            <a:ext cx="8534400" cy="4914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r>
              <a:rPr lang="en-US" altLang="en-US" sz="4000" dirty="0">
                <a:solidFill>
                  <a:schemeClr val="tx2"/>
                </a:solidFill>
              </a:rPr>
              <a:t> </a:t>
            </a:r>
            <a:br>
              <a:rPr lang="en-US" altLang="en-US" sz="4000" dirty="0">
                <a:solidFill>
                  <a:schemeClr val="tx2"/>
                </a:solidFill>
              </a:rPr>
            </a:br>
            <a:br>
              <a:rPr lang="en-US" altLang="en-US" sz="4000" b="1" i="1" dirty="0">
                <a:solidFill>
                  <a:schemeClr val="tx2"/>
                </a:solidFill>
              </a:rPr>
            </a:br>
            <a:br>
              <a:rPr lang="en-US" altLang="en-US" sz="4000" b="1" i="1" dirty="0">
                <a:solidFill>
                  <a:schemeClr val="tx2"/>
                </a:solidFill>
              </a:rPr>
            </a:br>
            <a:br>
              <a:rPr lang="en-US" altLang="en-US" sz="4000" b="1" i="1" dirty="0">
                <a:solidFill>
                  <a:schemeClr val="tx2"/>
                </a:solidFill>
              </a:rPr>
            </a:br>
            <a:endParaRPr lang="en-US" altLang="en-US" sz="4000" b="1" i="1" dirty="0">
              <a:solidFill>
                <a:schemeClr val="tx2"/>
              </a:solidFill>
            </a:endParaRPr>
          </a:p>
          <a:p>
            <a:pPr algn="l" eaLnBrk="1" hangingPunct="1"/>
            <a:r>
              <a:rPr lang="en-US" altLang="en-US" sz="4000" b="1" dirty="0">
                <a:solidFill>
                  <a:schemeClr val="bg1"/>
                </a:solidFill>
                <a:latin typeface="Tahoma" pitchFamily="34" charset="0"/>
                <a:cs typeface="Tahoma" pitchFamily="34" charset="0"/>
              </a:rPr>
              <a:t>Holy, Holy, Holy Lord God of hosts.</a:t>
            </a:r>
            <a:br>
              <a:rPr lang="en-US" altLang="en-US" sz="4000" b="1" dirty="0">
                <a:solidFill>
                  <a:schemeClr val="bg1"/>
                </a:solidFill>
                <a:latin typeface="Tahoma" pitchFamily="34" charset="0"/>
                <a:cs typeface="Tahoma" pitchFamily="34" charset="0"/>
              </a:rPr>
            </a:br>
            <a:r>
              <a:rPr lang="en-US" altLang="en-US" sz="4000" b="1" dirty="0">
                <a:solidFill>
                  <a:schemeClr val="bg1"/>
                </a:solidFill>
                <a:latin typeface="Tahoma" pitchFamily="34" charset="0"/>
                <a:cs typeface="Tahoma" pitchFamily="34" charset="0"/>
              </a:rPr>
              <a:t>Heaven and earth are full, are full of your glory. Hosanna, Hosanna! Hosanna in the highest.</a:t>
            </a:r>
            <a:br>
              <a:rPr lang="en-US" altLang="en-US" sz="4000" b="1" dirty="0">
                <a:solidFill>
                  <a:schemeClr val="bg1"/>
                </a:solidFill>
                <a:latin typeface="Tahoma" pitchFamily="34" charset="0"/>
                <a:cs typeface="Tahoma" pitchFamily="34" charset="0"/>
              </a:rPr>
            </a:br>
            <a:br>
              <a:rPr lang="en-US" altLang="en-US" sz="4000" dirty="0">
                <a:solidFill>
                  <a:schemeClr val="tx2"/>
                </a:solidFill>
              </a:rPr>
            </a:br>
            <a:br>
              <a:rPr lang="en-US" altLang="en-US" sz="4000" b="1" dirty="0">
                <a:solidFill>
                  <a:schemeClr val="tx2"/>
                </a:solidFill>
              </a:rPr>
            </a:br>
            <a:br>
              <a:rPr lang="en-US" altLang="en-US" sz="4000" dirty="0">
                <a:solidFill>
                  <a:schemeClr val="tx2"/>
                </a:solidFill>
              </a:rPr>
            </a:br>
            <a:endParaRPr lang="en-US" altLang="en-US" sz="4000" dirty="0">
              <a:solidFill>
                <a:schemeClr val="tx2"/>
              </a:solidFill>
            </a:endParaRPr>
          </a:p>
        </p:txBody>
      </p:sp>
    </p:spTree>
    <p:extLst>
      <p:ext uri="{BB962C8B-B14F-4D97-AF65-F5344CB8AC3E}">
        <p14:creationId xmlns:p14="http://schemas.microsoft.com/office/powerpoint/2010/main" val="750895923"/>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29" name="Rectangle 5"/>
          <p:cNvSpPr>
            <a:spLocks noChangeArrowheads="1"/>
          </p:cNvSpPr>
          <p:nvPr/>
        </p:nvSpPr>
        <p:spPr bwMode="auto">
          <a:xfrm>
            <a:off x="228600" y="171450"/>
            <a:ext cx="8686800"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endParaRPr lang="en-US" altLang="en-US" sz="4400">
              <a:solidFill>
                <a:schemeClr val="tx2"/>
              </a:solidFill>
            </a:endParaRPr>
          </a:p>
        </p:txBody>
      </p:sp>
      <p:sp>
        <p:nvSpPr>
          <p:cNvPr id="48130" name="Rectangle 6"/>
          <p:cNvSpPr>
            <a:spLocks noChangeArrowheads="1"/>
          </p:cNvSpPr>
          <p:nvPr/>
        </p:nvSpPr>
        <p:spPr bwMode="auto">
          <a:xfrm>
            <a:off x="152400" y="171450"/>
            <a:ext cx="8839200" cy="205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r>
              <a:rPr lang="en-US" altLang="en-US" sz="4000">
                <a:solidFill>
                  <a:schemeClr val="tx2"/>
                </a:solidFill>
              </a:rPr>
              <a:t> </a:t>
            </a:r>
            <a:br>
              <a:rPr lang="en-US" altLang="en-US" sz="4000">
                <a:solidFill>
                  <a:schemeClr val="tx2"/>
                </a:solidFill>
              </a:rPr>
            </a:br>
            <a:endParaRPr lang="en-US" altLang="en-US" sz="5400">
              <a:solidFill>
                <a:schemeClr val="tx2"/>
              </a:solidFill>
            </a:endParaRPr>
          </a:p>
        </p:txBody>
      </p:sp>
      <p:sp>
        <p:nvSpPr>
          <p:cNvPr id="48131" name="Rectangle 7"/>
          <p:cNvSpPr>
            <a:spLocks noChangeArrowheads="1"/>
          </p:cNvSpPr>
          <p:nvPr/>
        </p:nvSpPr>
        <p:spPr bwMode="auto">
          <a:xfrm>
            <a:off x="369888" y="107156"/>
            <a:ext cx="8534400" cy="4914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algn="l" eaLnBrk="1" hangingPunct="1"/>
            <a:r>
              <a:rPr lang="en-US" altLang="en-US" sz="4400" dirty="0">
                <a:solidFill>
                  <a:schemeClr val="tx2"/>
                </a:solidFill>
              </a:rPr>
              <a:t> </a:t>
            </a:r>
            <a:br>
              <a:rPr lang="en-US" altLang="en-US" sz="4400" dirty="0">
                <a:solidFill>
                  <a:schemeClr val="tx2"/>
                </a:solidFill>
              </a:rPr>
            </a:br>
            <a:br>
              <a:rPr lang="en-US" altLang="en-US" sz="4400" b="1" i="1" dirty="0">
                <a:solidFill>
                  <a:schemeClr val="tx2"/>
                </a:solidFill>
              </a:rPr>
            </a:br>
            <a:br>
              <a:rPr lang="en-US" altLang="en-US" sz="4400" b="1" i="1" dirty="0">
                <a:solidFill>
                  <a:schemeClr val="tx2"/>
                </a:solidFill>
              </a:rPr>
            </a:br>
            <a:br>
              <a:rPr lang="en-US" altLang="en-US" sz="4400" b="1" i="1" dirty="0">
                <a:solidFill>
                  <a:schemeClr val="tx2"/>
                </a:solidFill>
              </a:rPr>
            </a:br>
            <a:endParaRPr lang="en-US" altLang="en-US" sz="4400" b="1" i="1" dirty="0">
              <a:solidFill>
                <a:schemeClr val="tx2"/>
              </a:solidFill>
            </a:endParaRPr>
          </a:p>
          <a:p>
            <a:pPr algn="l" eaLnBrk="1" hangingPunct="1"/>
            <a:endParaRPr lang="en-US" altLang="en-US" sz="4400" b="1" i="1" dirty="0">
              <a:solidFill>
                <a:schemeClr val="tx2"/>
              </a:solidFill>
              <a:latin typeface="Tahoma" pitchFamily="34" charset="0"/>
              <a:cs typeface="Tahoma" pitchFamily="34" charset="0"/>
            </a:endParaRPr>
          </a:p>
          <a:p>
            <a:pPr algn="l" eaLnBrk="1" hangingPunct="1"/>
            <a:r>
              <a:rPr lang="en-US" altLang="en-US" sz="4400" b="1" dirty="0">
                <a:solidFill>
                  <a:schemeClr val="bg1"/>
                </a:solidFill>
                <a:latin typeface="Tahoma" pitchFamily="34" charset="0"/>
                <a:cs typeface="Tahoma" pitchFamily="34" charset="0"/>
              </a:rPr>
              <a:t>Blessed is he who comes, who comes in the name of the Lord. </a:t>
            </a:r>
            <a:br>
              <a:rPr lang="en-US" altLang="en-US" sz="4400" b="1" dirty="0">
                <a:solidFill>
                  <a:schemeClr val="bg1"/>
                </a:solidFill>
                <a:latin typeface="Tahoma" pitchFamily="34" charset="0"/>
                <a:cs typeface="Tahoma" pitchFamily="34" charset="0"/>
              </a:rPr>
            </a:br>
            <a:r>
              <a:rPr lang="en-US" altLang="en-US" sz="4400" b="1" dirty="0">
                <a:solidFill>
                  <a:schemeClr val="bg1"/>
                </a:solidFill>
                <a:latin typeface="Tahoma" pitchFamily="34" charset="0"/>
                <a:cs typeface="Tahoma" pitchFamily="34" charset="0"/>
              </a:rPr>
              <a:t>Hosanna, Hosanna! Hosanna in the highest.</a:t>
            </a:r>
            <a:br>
              <a:rPr lang="en-US" altLang="en-US" sz="4400" b="1" dirty="0">
                <a:solidFill>
                  <a:schemeClr val="bg1"/>
                </a:solidFill>
                <a:latin typeface="Tahoma" pitchFamily="34" charset="0"/>
                <a:cs typeface="Tahoma" pitchFamily="34" charset="0"/>
              </a:rPr>
            </a:br>
            <a:br>
              <a:rPr lang="en-US" altLang="en-US" sz="4400" b="1" dirty="0">
                <a:solidFill>
                  <a:schemeClr val="bg1"/>
                </a:solidFill>
              </a:rPr>
            </a:br>
            <a:br>
              <a:rPr lang="en-US" altLang="en-US" sz="4400" dirty="0">
                <a:solidFill>
                  <a:schemeClr val="bg1"/>
                </a:solidFill>
              </a:rPr>
            </a:br>
            <a:br>
              <a:rPr lang="en-US" altLang="en-US" sz="4400" b="1" dirty="0">
                <a:solidFill>
                  <a:schemeClr val="tx2"/>
                </a:solidFill>
              </a:rPr>
            </a:br>
            <a:br>
              <a:rPr lang="en-US" altLang="en-US" sz="4400" dirty="0">
                <a:solidFill>
                  <a:schemeClr val="tx2"/>
                </a:solidFill>
              </a:rPr>
            </a:br>
            <a:endParaRPr lang="en-US" altLang="en-US" sz="4400" dirty="0">
              <a:solidFill>
                <a:schemeClr val="tx2"/>
              </a:solidFill>
            </a:endParaRPr>
          </a:p>
        </p:txBody>
      </p:sp>
    </p:spTree>
    <p:extLst>
      <p:ext uri="{BB962C8B-B14F-4D97-AF65-F5344CB8AC3E}">
        <p14:creationId xmlns:p14="http://schemas.microsoft.com/office/powerpoint/2010/main" val="2985117200"/>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7" name="Rectangle 2"/>
          <p:cNvSpPr>
            <a:spLocks noGrp="1" noChangeArrowheads="1"/>
          </p:cNvSpPr>
          <p:nvPr>
            <p:ph type="ctrTitle"/>
          </p:nvPr>
        </p:nvSpPr>
        <p:spPr>
          <a:xfrm>
            <a:off x="4724400" y="3600450"/>
            <a:ext cx="3886200" cy="1200150"/>
          </a:xfrm>
        </p:spPr>
        <p:txBody>
          <a:bodyPr/>
          <a:lstStyle/>
          <a:p>
            <a:pPr eaLnBrk="1" hangingPunct="1"/>
            <a:r>
              <a:rPr lang="vi-VN" sz="1600" dirty="0">
                <a:solidFill>
                  <a:srgbClr val="FFFF00"/>
                </a:solidFill>
                <a:latin typeface="Tahoma" pitchFamily="34" charset="0"/>
              </a:rPr>
              <a:t>Memorial Acclamation</a:t>
            </a:r>
            <a:br>
              <a:rPr lang="en-US" sz="3600" dirty="0">
                <a:solidFill>
                  <a:schemeClr val="bg1"/>
                </a:solidFill>
                <a:latin typeface="Tahoma" pitchFamily="34" charset="0"/>
              </a:rPr>
            </a:br>
            <a:endParaRPr lang="en-US" sz="3200" dirty="0">
              <a:solidFill>
                <a:schemeClr val="bg1"/>
              </a:solidFill>
              <a:latin typeface="Times New Roman" pitchFamily="18" charset="0"/>
            </a:endParaRPr>
          </a:p>
        </p:txBody>
      </p:sp>
    </p:spTree>
    <p:extLst>
      <p:ext uri="{BB962C8B-B14F-4D97-AF65-F5344CB8AC3E}">
        <p14:creationId xmlns:p14="http://schemas.microsoft.com/office/powerpoint/2010/main" val="2258079579"/>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3"/>
          <p:cNvSpPr>
            <a:spLocks noGrp="1" noChangeArrowheads="1"/>
          </p:cNvSpPr>
          <p:nvPr>
            <p:ph type="subTitle" idx="1"/>
          </p:nvPr>
        </p:nvSpPr>
        <p:spPr/>
        <p:txBody>
          <a:bodyPr/>
          <a:lstStyle/>
          <a:p>
            <a:pPr eaLnBrk="1" hangingPunct="1"/>
            <a:endParaRPr lang="en-US" altLang="en-US"/>
          </a:p>
        </p:txBody>
      </p:sp>
      <p:sp>
        <p:nvSpPr>
          <p:cNvPr id="50179" name="Rectangle 5"/>
          <p:cNvSpPr>
            <a:spLocks noChangeArrowheads="1"/>
          </p:cNvSpPr>
          <p:nvPr/>
        </p:nvSpPr>
        <p:spPr bwMode="auto">
          <a:xfrm>
            <a:off x="304800" y="171450"/>
            <a:ext cx="8229600" cy="4629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algn="l" eaLnBrk="1" hangingPunct="1"/>
            <a:br>
              <a:rPr lang="vi-VN" altLang="en-US" sz="4400" b="1" dirty="0">
                <a:solidFill>
                  <a:schemeClr val="tx2"/>
                </a:solidFill>
                <a:latin typeface="Arial" pitchFamily="34" charset="0"/>
              </a:rPr>
            </a:br>
            <a:br>
              <a:rPr lang="vi-VN" altLang="en-US" sz="4400" b="1" dirty="0">
                <a:solidFill>
                  <a:schemeClr val="tx2"/>
                </a:solidFill>
                <a:latin typeface="Arial" pitchFamily="34" charset="0"/>
              </a:rPr>
            </a:br>
            <a:br>
              <a:rPr lang="vi-VN" altLang="en-US" sz="4400" b="1" dirty="0">
                <a:solidFill>
                  <a:schemeClr val="tx2"/>
                </a:solidFill>
                <a:latin typeface="Arial" pitchFamily="34" charset="0"/>
              </a:rPr>
            </a:br>
            <a:r>
              <a:rPr lang="en-US" altLang="en-US" sz="4400" b="1" dirty="0">
                <a:solidFill>
                  <a:schemeClr val="bg1"/>
                </a:solidFill>
                <a:latin typeface="Tahoma" pitchFamily="34" charset="0"/>
                <a:cs typeface="Tahoma" pitchFamily="34" charset="0"/>
              </a:rPr>
              <a:t>We proclaim your Death, O Lord,</a:t>
            </a:r>
            <a:br>
              <a:rPr lang="en-US" altLang="en-US" sz="4400" dirty="0">
                <a:solidFill>
                  <a:schemeClr val="bg1"/>
                </a:solidFill>
                <a:latin typeface="Tahoma" pitchFamily="34" charset="0"/>
                <a:cs typeface="Tahoma" pitchFamily="34" charset="0"/>
              </a:rPr>
            </a:br>
            <a:r>
              <a:rPr lang="en-US" altLang="en-US" sz="4400" b="1" dirty="0">
                <a:solidFill>
                  <a:schemeClr val="bg1"/>
                </a:solidFill>
                <a:latin typeface="Tahoma" pitchFamily="34" charset="0"/>
                <a:cs typeface="Tahoma" pitchFamily="34" charset="0"/>
              </a:rPr>
              <a:t>and profess your Resurrection until you come again</a:t>
            </a:r>
            <a:r>
              <a:rPr lang="en-US" altLang="en-US" sz="4400" dirty="0">
                <a:solidFill>
                  <a:schemeClr val="bg1"/>
                </a:solidFill>
                <a:latin typeface="Tahoma" pitchFamily="34" charset="0"/>
                <a:cs typeface="Tahoma" pitchFamily="34" charset="0"/>
              </a:rPr>
              <a:t>. </a:t>
            </a:r>
            <a:br>
              <a:rPr lang="en-US" altLang="en-US" sz="4400" b="1" dirty="0">
                <a:solidFill>
                  <a:schemeClr val="bg1"/>
                </a:solidFill>
                <a:latin typeface="Tahoma" pitchFamily="34" charset="0"/>
                <a:cs typeface="Tahoma" pitchFamily="34" charset="0"/>
              </a:rPr>
            </a:br>
            <a:br>
              <a:rPr lang="en-US" altLang="en-US" sz="4400" b="1" dirty="0">
                <a:solidFill>
                  <a:schemeClr val="bg1"/>
                </a:solidFill>
                <a:latin typeface="Tahoma" pitchFamily="34" charset="0"/>
                <a:cs typeface="Tahoma" pitchFamily="34" charset="0"/>
              </a:rPr>
            </a:br>
            <a:endParaRPr lang="en-US" altLang="en-US" sz="4400" b="1" dirty="0">
              <a:solidFill>
                <a:schemeClr val="bg1"/>
              </a:solidFill>
              <a:latin typeface="Tahoma" pitchFamily="34" charset="0"/>
              <a:cs typeface="Tahoma" pitchFamily="34" charset="0"/>
            </a:endParaRPr>
          </a:p>
        </p:txBody>
      </p:sp>
    </p:spTree>
    <p:extLst>
      <p:ext uri="{BB962C8B-B14F-4D97-AF65-F5344CB8AC3E}">
        <p14:creationId xmlns:p14="http://schemas.microsoft.com/office/powerpoint/2010/main" val="3066626844"/>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Rectangle 2"/>
          <p:cNvSpPr>
            <a:spLocks noGrp="1" noChangeArrowheads="1"/>
          </p:cNvSpPr>
          <p:nvPr>
            <p:ph type="ctrTitle"/>
          </p:nvPr>
        </p:nvSpPr>
        <p:spPr>
          <a:xfrm>
            <a:off x="4267200" y="3911928"/>
            <a:ext cx="4876800" cy="985838"/>
          </a:xfrm>
        </p:spPr>
        <p:txBody>
          <a:bodyPr/>
          <a:lstStyle/>
          <a:p>
            <a:pPr eaLnBrk="1" hangingPunct="1"/>
            <a:r>
              <a:rPr lang="en-US" altLang="en-US" sz="2400" dirty="0">
                <a:solidFill>
                  <a:srgbClr val="FFFF00"/>
                </a:solidFill>
                <a:latin typeface="Tahoma" pitchFamily="34" charset="0"/>
              </a:rPr>
              <a:t>Amen</a:t>
            </a:r>
            <a:r>
              <a:rPr lang="en-US" altLang="en-US" sz="2400" dirty="0">
                <a:solidFill>
                  <a:srgbClr val="FFFF00"/>
                </a:solidFill>
                <a:latin typeface="Times New Roman" pitchFamily="18" charset="0"/>
              </a:rPr>
              <a:t> </a:t>
            </a:r>
            <a:r>
              <a:rPr lang="en-US" altLang="en-US" sz="2800" dirty="0">
                <a:solidFill>
                  <a:schemeClr val="bg1"/>
                </a:solidFill>
                <a:latin typeface="Times New Roman" pitchFamily="18" charset="0"/>
              </a:rPr>
              <a:t> </a:t>
            </a:r>
            <a:br>
              <a:rPr lang="en-US" altLang="en-US" sz="2800" dirty="0">
                <a:solidFill>
                  <a:schemeClr val="bg1"/>
                </a:solidFill>
                <a:latin typeface="Times New Roman" pitchFamily="18" charset="0"/>
              </a:rPr>
            </a:br>
            <a:r>
              <a:rPr lang="en-US" altLang="en-US" sz="3600" dirty="0">
                <a:solidFill>
                  <a:schemeClr val="bg1"/>
                </a:solidFill>
                <a:latin typeface="Tahoma" pitchFamily="34" charset="0"/>
              </a:rPr>
              <a:t> </a:t>
            </a: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Rectangle 2"/>
          <p:cNvSpPr>
            <a:spLocks noGrp="1" noChangeArrowheads="1"/>
          </p:cNvSpPr>
          <p:nvPr>
            <p:ph type="ctrTitle"/>
          </p:nvPr>
        </p:nvSpPr>
        <p:spPr/>
        <p:txBody>
          <a:bodyPr/>
          <a:lstStyle/>
          <a:p>
            <a:pPr eaLnBrk="1" hangingPunct="1"/>
            <a:endParaRPr lang="en-US" altLang="en-US"/>
          </a:p>
        </p:txBody>
      </p:sp>
      <p:sp>
        <p:nvSpPr>
          <p:cNvPr id="90115" name="Rectangle 3"/>
          <p:cNvSpPr>
            <a:spLocks noGrp="1" noChangeArrowheads="1"/>
          </p:cNvSpPr>
          <p:nvPr>
            <p:ph type="subTitle" idx="1"/>
          </p:nvPr>
        </p:nvSpPr>
        <p:spPr/>
        <p:txBody>
          <a:bodyPr/>
          <a:lstStyle/>
          <a:p>
            <a:pPr eaLnBrk="1" hangingPunct="1"/>
            <a:endParaRPr lang="en-US" altLang="en-US"/>
          </a:p>
        </p:txBody>
      </p:sp>
      <p:sp>
        <p:nvSpPr>
          <p:cNvPr id="90116" name="Rectangle 5"/>
          <p:cNvSpPr>
            <a:spLocks noChangeArrowheads="1"/>
          </p:cNvSpPr>
          <p:nvPr/>
        </p:nvSpPr>
        <p:spPr bwMode="auto">
          <a:xfrm>
            <a:off x="0" y="0"/>
            <a:ext cx="9144000" cy="5143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br>
              <a:rPr lang="vi-VN" altLang="en-US" sz="2800" b="1" dirty="0">
                <a:solidFill>
                  <a:schemeClr val="tx2"/>
                </a:solidFill>
                <a:latin typeface="Arial" charset="0"/>
              </a:rPr>
            </a:br>
            <a:br>
              <a:rPr lang="vi-VN" altLang="en-US" sz="2800" b="1" dirty="0">
                <a:solidFill>
                  <a:schemeClr val="tx2"/>
                </a:solidFill>
                <a:latin typeface="Arial" charset="0"/>
              </a:rPr>
            </a:br>
            <a:br>
              <a:rPr lang="vi-VN" altLang="en-US" sz="2800" b="1" dirty="0">
                <a:solidFill>
                  <a:schemeClr val="tx2"/>
                </a:solidFill>
                <a:latin typeface="Arial" charset="0"/>
              </a:rPr>
            </a:br>
            <a:r>
              <a:rPr lang="en-US" altLang="en-US" sz="4400" b="1" dirty="0">
                <a:solidFill>
                  <a:schemeClr val="bg1"/>
                </a:solidFill>
              </a:rPr>
              <a:t>Amen, Amen.</a:t>
            </a:r>
            <a:br>
              <a:rPr lang="en-US" altLang="en-US" sz="4400" b="1" dirty="0">
                <a:solidFill>
                  <a:schemeClr val="bg1"/>
                </a:solidFill>
              </a:rPr>
            </a:br>
            <a:r>
              <a:rPr lang="en-US" altLang="en-US" sz="4400" b="1" dirty="0">
                <a:solidFill>
                  <a:schemeClr val="bg1"/>
                </a:solidFill>
              </a:rPr>
              <a:t>Amen, Amen</a:t>
            </a:r>
            <a:br>
              <a:rPr lang="en-US" altLang="en-US" sz="4400" b="1" dirty="0">
                <a:solidFill>
                  <a:schemeClr val="bg1"/>
                </a:solidFill>
              </a:rPr>
            </a:br>
            <a:r>
              <a:rPr lang="en-US" altLang="en-US" sz="4400" b="1" dirty="0" err="1">
                <a:solidFill>
                  <a:schemeClr val="bg1"/>
                </a:solidFill>
              </a:rPr>
              <a:t>Amen</a:t>
            </a:r>
            <a:r>
              <a:rPr lang="en-US" altLang="en-US" sz="4400" b="1" dirty="0">
                <a:solidFill>
                  <a:schemeClr val="bg1"/>
                </a:solidFill>
              </a:rPr>
              <a:t>, Amen</a:t>
            </a:r>
          </a:p>
          <a:p>
            <a:pPr eaLnBrk="1" hangingPunct="1"/>
            <a:r>
              <a:rPr lang="en-US" altLang="en-US" sz="4400" b="1" dirty="0">
                <a:solidFill>
                  <a:schemeClr val="bg1"/>
                </a:solidFill>
              </a:rPr>
              <a:t>Amen. Amen.</a:t>
            </a:r>
            <a:br>
              <a:rPr lang="vi-VN" altLang="en-US" sz="4400" b="1" dirty="0">
                <a:solidFill>
                  <a:schemeClr val="bg1"/>
                </a:solidFill>
              </a:rPr>
            </a:br>
            <a:br>
              <a:rPr lang="en-US" altLang="en-US" sz="4400" b="1" dirty="0">
                <a:solidFill>
                  <a:schemeClr val="bg1"/>
                </a:solidFill>
              </a:rPr>
            </a:br>
            <a:br>
              <a:rPr lang="en-US" altLang="en-US" sz="4400" b="1" dirty="0">
                <a:solidFill>
                  <a:schemeClr val="tx2"/>
                </a:solidFill>
                <a:latin typeface="Arial" charset="0"/>
              </a:rPr>
            </a:br>
            <a:endParaRPr lang="en-US" altLang="en-US" sz="4400" b="1" dirty="0">
              <a:solidFill>
                <a:schemeClr val="tx2"/>
              </a:solidFill>
              <a:latin typeface="Arial" charset="0"/>
            </a:endParaRPr>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1" name="Rectangle 2"/>
          <p:cNvSpPr>
            <a:spLocks noGrp="1" noChangeArrowheads="1"/>
          </p:cNvSpPr>
          <p:nvPr>
            <p:ph type="ctrTitle"/>
          </p:nvPr>
        </p:nvSpPr>
        <p:spPr>
          <a:xfrm>
            <a:off x="5092700" y="3543300"/>
            <a:ext cx="4038600" cy="985838"/>
          </a:xfrm>
        </p:spPr>
        <p:txBody>
          <a:bodyPr/>
          <a:lstStyle/>
          <a:p>
            <a:pPr eaLnBrk="1" hangingPunct="1"/>
            <a:r>
              <a:rPr lang="en-US" sz="1800" dirty="0">
                <a:solidFill>
                  <a:srgbClr val="FFFF00"/>
                </a:solidFill>
                <a:latin typeface="Tahoma" pitchFamily="34" charset="0"/>
              </a:rPr>
              <a:t>Lamb Of God</a:t>
            </a:r>
            <a:br>
              <a:rPr lang="en-US" sz="1800" b="1" dirty="0">
                <a:solidFill>
                  <a:srgbClr val="FFFF00"/>
                </a:solidFill>
                <a:latin typeface="Tahoma" pitchFamily="34" charset="0"/>
              </a:rPr>
            </a:br>
            <a:endParaRPr lang="en-US" sz="1800" dirty="0">
              <a:solidFill>
                <a:srgbClr val="FFFF00"/>
              </a:solidFill>
              <a:latin typeface="Times New Roman" pitchFamily="18" charset="0"/>
            </a:endParaRPr>
          </a:p>
        </p:txBody>
      </p:sp>
    </p:spTree>
    <p:extLst>
      <p:ext uri="{BB962C8B-B14F-4D97-AF65-F5344CB8AC3E}">
        <p14:creationId xmlns:p14="http://schemas.microsoft.com/office/powerpoint/2010/main" val="3038458986"/>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3" name="Rectangle 5"/>
          <p:cNvSpPr>
            <a:spLocks noChangeArrowheads="1"/>
          </p:cNvSpPr>
          <p:nvPr/>
        </p:nvSpPr>
        <p:spPr bwMode="auto">
          <a:xfrm>
            <a:off x="228600" y="171450"/>
            <a:ext cx="8686800"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endParaRPr lang="en-US" altLang="en-US" sz="4400">
              <a:solidFill>
                <a:schemeClr val="tx2"/>
              </a:solidFill>
            </a:endParaRPr>
          </a:p>
        </p:txBody>
      </p:sp>
      <p:sp>
        <p:nvSpPr>
          <p:cNvPr id="54274" name="Rectangle 6"/>
          <p:cNvSpPr>
            <a:spLocks noChangeArrowheads="1"/>
          </p:cNvSpPr>
          <p:nvPr/>
        </p:nvSpPr>
        <p:spPr bwMode="auto">
          <a:xfrm>
            <a:off x="152400" y="171450"/>
            <a:ext cx="8839200" cy="205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r>
              <a:rPr lang="en-US" altLang="en-US" sz="4000">
                <a:solidFill>
                  <a:schemeClr val="tx2"/>
                </a:solidFill>
              </a:rPr>
              <a:t> </a:t>
            </a:r>
            <a:br>
              <a:rPr lang="en-US" altLang="en-US" sz="4000">
                <a:solidFill>
                  <a:schemeClr val="tx2"/>
                </a:solidFill>
              </a:rPr>
            </a:br>
            <a:endParaRPr lang="en-US" altLang="en-US" sz="5400">
              <a:solidFill>
                <a:schemeClr val="tx2"/>
              </a:solidFill>
            </a:endParaRPr>
          </a:p>
        </p:txBody>
      </p:sp>
      <p:sp>
        <p:nvSpPr>
          <p:cNvPr id="54275" name="Rectangle 7"/>
          <p:cNvSpPr>
            <a:spLocks noChangeArrowheads="1"/>
          </p:cNvSpPr>
          <p:nvPr/>
        </p:nvSpPr>
        <p:spPr bwMode="auto">
          <a:xfrm>
            <a:off x="369888" y="107156"/>
            <a:ext cx="8534400" cy="4914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algn="l" eaLnBrk="1" hangingPunct="1"/>
            <a:endParaRPr lang="en-US" altLang="en-US" sz="3200" b="1" i="1" dirty="0">
              <a:solidFill>
                <a:schemeClr val="bg1"/>
              </a:solidFill>
            </a:endParaRPr>
          </a:p>
          <a:p>
            <a:pPr marL="571500" indent="-571500" algn="l" eaLnBrk="1" hangingPunct="1">
              <a:buFont typeface="Arial" charset="0"/>
              <a:buChar char="•"/>
            </a:pPr>
            <a:r>
              <a:rPr lang="en-US" altLang="en-US" sz="4400" b="1" dirty="0">
                <a:solidFill>
                  <a:schemeClr val="bg1"/>
                </a:solidFill>
                <a:latin typeface="Tahoma" pitchFamily="34" charset="0"/>
                <a:cs typeface="Tahoma" pitchFamily="34" charset="0"/>
              </a:rPr>
              <a:t>Lamb of God your take away the sins of the world. Have mercy on us. </a:t>
            </a:r>
            <a:r>
              <a:rPr lang="en-US" altLang="en-US" sz="3200" i="1" dirty="0">
                <a:solidFill>
                  <a:schemeClr val="bg1"/>
                </a:solidFill>
                <a:latin typeface="Tahoma" pitchFamily="34" charset="0"/>
                <a:cs typeface="Tahoma" pitchFamily="34" charset="0"/>
              </a:rPr>
              <a:t>(repeat as needed)</a:t>
            </a:r>
          </a:p>
          <a:p>
            <a:pPr algn="l" eaLnBrk="1" hangingPunct="1"/>
            <a:r>
              <a:rPr lang="en-US" altLang="en-US" sz="4400" b="1" dirty="0">
                <a:solidFill>
                  <a:schemeClr val="bg1"/>
                </a:solidFill>
                <a:latin typeface="Tahoma" pitchFamily="34" charset="0"/>
                <a:cs typeface="Tahoma" pitchFamily="34" charset="0"/>
              </a:rPr>
              <a:t>Lamb of God your take away the sins of the world.</a:t>
            </a:r>
          </a:p>
          <a:p>
            <a:pPr algn="l" eaLnBrk="1" hangingPunct="1"/>
            <a:r>
              <a:rPr lang="en-US" altLang="en-US" sz="4400" b="1" dirty="0">
                <a:solidFill>
                  <a:schemeClr val="bg1"/>
                </a:solidFill>
                <a:latin typeface="Tahoma" pitchFamily="34" charset="0"/>
                <a:cs typeface="Tahoma" pitchFamily="34" charset="0"/>
              </a:rPr>
              <a:t>grant us peace.</a:t>
            </a:r>
            <a:br>
              <a:rPr lang="en-US" altLang="en-US" sz="5400" b="1" dirty="0">
                <a:solidFill>
                  <a:schemeClr val="tx2"/>
                </a:solidFill>
              </a:rPr>
            </a:br>
            <a:br>
              <a:rPr lang="en-US" altLang="en-US" sz="1050" dirty="0">
                <a:solidFill>
                  <a:schemeClr val="tx2"/>
                </a:solidFill>
              </a:rPr>
            </a:br>
            <a:endParaRPr lang="en-US" altLang="en-US" sz="2000" dirty="0">
              <a:solidFill>
                <a:schemeClr val="tx2"/>
              </a:solidFill>
            </a:endParaRPr>
          </a:p>
        </p:txBody>
      </p:sp>
    </p:spTree>
    <p:extLst>
      <p:ext uri="{BB962C8B-B14F-4D97-AF65-F5344CB8AC3E}">
        <p14:creationId xmlns:p14="http://schemas.microsoft.com/office/powerpoint/2010/main" val="353403236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5">
            <a:extLst>
              <a:ext uri="{FF2B5EF4-FFF2-40B4-BE49-F238E27FC236}">
                <a16:creationId xmlns:a16="http://schemas.microsoft.com/office/drawing/2014/main" id="{BDEED2DB-94DC-C755-D091-7C1059F21427}"/>
              </a:ext>
            </a:extLst>
          </p:cNvPr>
          <p:cNvSpPr>
            <a:spLocks noChangeArrowheads="1"/>
          </p:cNvSpPr>
          <p:nvPr/>
        </p:nvSpPr>
        <p:spPr bwMode="auto">
          <a:xfrm>
            <a:off x="228600" y="171450"/>
            <a:ext cx="8686800" cy="480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endParaRPr lang="en-US" altLang="en-US" sz="4400">
              <a:solidFill>
                <a:schemeClr val="tx2"/>
              </a:solidFill>
            </a:endParaRPr>
          </a:p>
        </p:txBody>
      </p:sp>
      <p:sp>
        <p:nvSpPr>
          <p:cNvPr id="5123" name="Rectangle 6">
            <a:extLst>
              <a:ext uri="{FF2B5EF4-FFF2-40B4-BE49-F238E27FC236}">
                <a16:creationId xmlns:a16="http://schemas.microsoft.com/office/drawing/2014/main" id="{22A6BF84-8217-2002-A4C6-0052FCEB17ED}"/>
              </a:ext>
            </a:extLst>
          </p:cNvPr>
          <p:cNvSpPr>
            <a:spLocks noChangeArrowheads="1"/>
          </p:cNvSpPr>
          <p:nvPr/>
        </p:nvSpPr>
        <p:spPr bwMode="auto">
          <a:xfrm>
            <a:off x="152400" y="171450"/>
            <a:ext cx="8839200" cy="2057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US" altLang="en-US" sz="4000">
                <a:solidFill>
                  <a:schemeClr val="tx2"/>
                </a:solidFill>
              </a:rPr>
              <a:t> </a:t>
            </a:r>
            <a:br>
              <a:rPr lang="en-US" altLang="en-US" sz="4000">
                <a:solidFill>
                  <a:schemeClr val="tx2"/>
                </a:solidFill>
              </a:rPr>
            </a:br>
            <a:endParaRPr lang="en-US" altLang="en-US" sz="5400">
              <a:solidFill>
                <a:schemeClr val="tx2"/>
              </a:solidFill>
              <a:latin typeface="Times New Roman" panose="02020603050405020304" pitchFamily="18" charset="0"/>
            </a:endParaRPr>
          </a:p>
        </p:txBody>
      </p:sp>
      <p:sp>
        <p:nvSpPr>
          <p:cNvPr id="5124" name="Rectangle 7">
            <a:extLst>
              <a:ext uri="{FF2B5EF4-FFF2-40B4-BE49-F238E27FC236}">
                <a16:creationId xmlns:a16="http://schemas.microsoft.com/office/drawing/2014/main" id="{63F2E5FA-42FE-669F-F39D-A2F70B827167}"/>
              </a:ext>
            </a:extLst>
          </p:cNvPr>
          <p:cNvSpPr>
            <a:spLocks noChangeArrowheads="1"/>
          </p:cNvSpPr>
          <p:nvPr/>
        </p:nvSpPr>
        <p:spPr bwMode="auto">
          <a:xfrm>
            <a:off x="0" y="114300"/>
            <a:ext cx="8839200" cy="4914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l" eaLnBrk="1" hangingPunct="1"/>
            <a:r>
              <a:rPr lang="en-US" altLang="en-US" sz="4400" dirty="0">
                <a:solidFill>
                  <a:schemeClr val="tx2"/>
                </a:solidFill>
              </a:rPr>
              <a:t> </a:t>
            </a:r>
            <a:br>
              <a:rPr lang="en-US" altLang="en-US" sz="4400" dirty="0">
                <a:solidFill>
                  <a:schemeClr val="tx2"/>
                </a:solidFill>
              </a:rPr>
            </a:br>
            <a:br>
              <a:rPr lang="en-US" altLang="en-US" sz="4400" b="1" i="1" dirty="0">
                <a:solidFill>
                  <a:schemeClr val="tx2"/>
                </a:solidFill>
              </a:rPr>
            </a:br>
            <a:br>
              <a:rPr lang="en-US" altLang="en-US" sz="4400" b="1" i="1" dirty="0">
                <a:solidFill>
                  <a:schemeClr val="tx2"/>
                </a:solidFill>
              </a:rPr>
            </a:br>
            <a:br>
              <a:rPr lang="en-US" altLang="en-US" sz="4400" b="1" i="1" dirty="0">
                <a:solidFill>
                  <a:schemeClr val="tx2"/>
                </a:solidFill>
              </a:rPr>
            </a:br>
            <a:br>
              <a:rPr lang="en-US" altLang="en-US" sz="4400" b="1" i="1" dirty="0">
                <a:solidFill>
                  <a:schemeClr val="tx2"/>
                </a:solidFill>
              </a:rPr>
            </a:br>
            <a:br>
              <a:rPr lang="en-US" altLang="en-US" sz="4400" b="1" i="1" dirty="0">
                <a:solidFill>
                  <a:schemeClr val="tx2"/>
                </a:solidFill>
              </a:rPr>
            </a:br>
            <a:r>
              <a:rPr lang="en-US" altLang="en-US" sz="2800" dirty="0">
                <a:solidFill>
                  <a:srgbClr val="FFFF00"/>
                </a:solidFill>
              </a:rPr>
              <a:t>Verse 3</a:t>
            </a:r>
            <a:r>
              <a:rPr lang="en-US" altLang="en-US" sz="2800" b="1" dirty="0">
                <a:solidFill>
                  <a:srgbClr val="FFFF00"/>
                </a:solidFill>
              </a:rPr>
              <a:t>: </a:t>
            </a:r>
            <a:r>
              <a:rPr lang="en-US" altLang="en-US" sz="4400" b="1" dirty="0">
                <a:solidFill>
                  <a:schemeClr val="bg1"/>
                </a:solidFill>
                <a:latin typeface="Tahoma" panose="020B0604030504040204" pitchFamily="34" charset="0"/>
                <a:cs typeface="Tahoma" panose="020B0604030504040204" pitchFamily="34" charset="0"/>
              </a:rPr>
              <a:t>Let us build a house where prophets speak, And words are strong and true, Where all God's children dare to seek To dream God's reign anew.</a:t>
            </a:r>
            <a:br>
              <a:rPr lang="en-US" altLang="en-US" sz="4400" b="1" dirty="0">
                <a:solidFill>
                  <a:schemeClr val="bg1"/>
                </a:solidFill>
                <a:latin typeface="Tahoma" panose="020B0604030504040204" pitchFamily="34" charset="0"/>
                <a:cs typeface="Tahoma" panose="020B0604030504040204" pitchFamily="34" charset="0"/>
              </a:rPr>
            </a:br>
            <a:br>
              <a:rPr lang="en-US" altLang="en-US" sz="4400" b="1" dirty="0">
                <a:solidFill>
                  <a:schemeClr val="tx2"/>
                </a:solidFill>
                <a:latin typeface="Times New Roman" panose="02020603050405020304" pitchFamily="18" charset="0"/>
              </a:rPr>
            </a:br>
            <a:br>
              <a:rPr lang="en-US" altLang="en-US" sz="4400" b="1" dirty="0">
                <a:solidFill>
                  <a:schemeClr val="tx2"/>
                </a:solidFill>
              </a:rPr>
            </a:br>
            <a:br>
              <a:rPr lang="en-US" altLang="en-US" sz="4400" dirty="0">
                <a:solidFill>
                  <a:schemeClr val="tx2"/>
                </a:solidFill>
                <a:latin typeface="Times New Roman" panose="02020603050405020304" pitchFamily="18" charset="0"/>
              </a:rPr>
            </a:br>
            <a:br>
              <a:rPr lang="en-US" altLang="en-US" sz="4400" b="1" dirty="0">
                <a:solidFill>
                  <a:schemeClr val="tx2"/>
                </a:solidFill>
                <a:latin typeface="Times New Roman" panose="02020603050405020304" pitchFamily="18" charset="0"/>
              </a:rPr>
            </a:br>
            <a:br>
              <a:rPr lang="en-US" altLang="en-US" sz="4400" dirty="0">
                <a:solidFill>
                  <a:schemeClr val="tx2"/>
                </a:solidFill>
              </a:rPr>
            </a:br>
            <a:endParaRPr lang="en-US" altLang="en-US" sz="4400" dirty="0">
              <a:solidFill>
                <a:schemeClr val="tx2"/>
              </a:solidFill>
            </a:endParaRPr>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Rectangle 2"/>
          <p:cNvSpPr>
            <a:spLocks noGrp="1" noChangeArrowheads="1"/>
          </p:cNvSpPr>
          <p:nvPr>
            <p:ph type="ctrTitle"/>
          </p:nvPr>
        </p:nvSpPr>
        <p:spPr>
          <a:xfrm>
            <a:off x="4800600" y="3257550"/>
            <a:ext cx="4114800" cy="1428750"/>
          </a:xfrm>
        </p:spPr>
        <p:txBody>
          <a:bodyPr/>
          <a:lstStyle/>
          <a:p>
            <a:pPr eaLnBrk="1" hangingPunct="1"/>
            <a:r>
              <a:rPr lang="en-US" altLang="en-US" sz="1800" i="1" dirty="0">
                <a:solidFill>
                  <a:srgbClr val="FFFF00"/>
                </a:solidFill>
                <a:latin typeface="Tahoma" pitchFamily="34" charset="0"/>
              </a:rPr>
              <a:t>Communion respond</a:t>
            </a:r>
            <a:endParaRPr lang="en-US" altLang="en-US" sz="1800" dirty="0">
              <a:solidFill>
                <a:srgbClr val="FFFF00"/>
              </a:solidFill>
            </a:endParaRPr>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Rectangle 5"/>
          <p:cNvSpPr>
            <a:spLocks noChangeArrowheads="1"/>
          </p:cNvSpPr>
          <p:nvPr/>
        </p:nvSpPr>
        <p:spPr bwMode="auto">
          <a:xfrm>
            <a:off x="228600" y="171450"/>
            <a:ext cx="8686800" cy="480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endParaRPr lang="en-US" altLang="en-US" sz="4400">
              <a:solidFill>
                <a:schemeClr val="tx2"/>
              </a:solidFill>
            </a:endParaRPr>
          </a:p>
        </p:txBody>
      </p:sp>
      <p:sp>
        <p:nvSpPr>
          <p:cNvPr id="97283" name="Rectangle 6"/>
          <p:cNvSpPr>
            <a:spLocks noChangeArrowheads="1"/>
          </p:cNvSpPr>
          <p:nvPr/>
        </p:nvSpPr>
        <p:spPr bwMode="auto">
          <a:xfrm>
            <a:off x="152400" y="171450"/>
            <a:ext cx="8839200" cy="2057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r>
              <a:rPr lang="en-US" altLang="en-US" sz="4000">
                <a:solidFill>
                  <a:schemeClr val="tx2"/>
                </a:solidFill>
              </a:rPr>
              <a:t> </a:t>
            </a:r>
            <a:br>
              <a:rPr lang="en-US" altLang="en-US" sz="4000">
                <a:solidFill>
                  <a:schemeClr val="tx2"/>
                </a:solidFill>
              </a:rPr>
            </a:br>
            <a:endParaRPr lang="en-US" altLang="en-US" sz="5400">
              <a:solidFill>
                <a:schemeClr val="tx2"/>
              </a:solidFill>
            </a:endParaRPr>
          </a:p>
        </p:txBody>
      </p:sp>
      <p:sp>
        <p:nvSpPr>
          <p:cNvPr id="97284" name="Rectangle 7"/>
          <p:cNvSpPr>
            <a:spLocks noChangeArrowheads="1"/>
          </p:cNvSpPr>
          <p:nvPr/>
        </p:nvSpPr>
        <p:spPr bwMode="auto">
          <a:xfrm>
            <a:off x="369888" y="107156"/>
            <a:ext cx="8534400" cy="4914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algn="l" eaLnBrk="1" hangingPunct="1"/>
            <a:endParaRPr lang="en-US" altLang="en-US" sz="3200" b="1" i="1" dirty="0">
              <a:solidFill>
                <a:schemeClr val="bg1"/>
              </a:solidFill>
            </a:endParaRPr>
          </a:p>
          <a:p>
            <a:pPr algn="l" eaLnBrk="1" hangingPunct="1"/>
            <a:endParaRPr lang="en-US" altLang="en-US" sz="3200" b="1" i="1" dirty="0">
              <a:solidFill>
                <a:schemeClr val="bg1"/>
              </a:solidFill>
            </a:endParaRPr>
          </a:p>
          <a:p>
            <a:pPr algn="l" eaLnBrk="1" hangingPunct="1"/>
            <a:r>
              <a:rPr lang="en-US" altLang="en-US" sz="3200" b="1" i="1" dirty="0">
                <a:solidFill>
                  <a:schemeClr val="bg1"/>
                </a:solidFill>
              </a:rPr>
              <a:t>Behold the Lamb of God,</a:t>
            </a:r>
          </a:p>
          <a:p>
            <a:pPr algn="l" eaLnBrk="1" hangingPunct="1"/>
            <a:r>
              <a:rPr lang="en-US" altLang="en-US" sz="3200" b="1" i="1" dirty="0">
                <a:solidFill>
                  <a:schemeClr val="bg1"/>
                </a:solidFill>
              </a:rPr>
              <a:t>behold him who takes away the sins of the world.</a:t>
            </a:r>
          </a:p>
          <a:p>
            <a:pPr algn="l" eaLnBrk="1" hangingPunct="1"/>
            <a:r>
              <a:rPr lang="en-US" altLang="en-US" sz="3200" b="1" i="1" dirty="0">
                <a:solidFill>
                  <a:schemeClr val="bg1"/>
                </a:solidFill>
              </a:rPr>
              <a:t>Blessed are those called to the supper of the Lamb.</a:t>
            </a:r>
            <a:br>
              <a:rPr lang="en-US" altLang="en-US" sz="5400" b="1" dirty="0">
                <a:solidFill>
                  <a:schemeClr val="bg1"/>
                </a:solidFill>
              </a:rPr>
            </a:br>
            <a:r>
              <a:rPr lang="en-US" altLang="en-US" sz="4000" b="1" dirty="0">
                <a:solidFill>
                  <a:schemeClr val="bg1"/>
                </a:solidFill>
                <a:latin typeface="Tahoma" pitchFamily="34" charset="0"/>
                <a:cs typeface="Tahoma" pitchFamily="34" charset="0"/>
              </a:rPr>
              <a:t>Lord, I am not worthy</a:t>
            </a:r>
          </a:p>
          <a:p>
            <a:pPr algn="l" eaLnBrk="1" hangingPunct="1"/>
            <a:r>
              <a:rPr lang="en-US" altLang="en-US" sz="4000" b="1" dirty="0">
                <a:solidFill>
                  <a:schemeClr val="bg1"/>
                </a:solidFill>
                <a:latin typeface="Tahoma" pitchFamily="34" charset="0"/>
                <a:cs typeface="Tahoma" pitchFamily="34" charset="0"/>
              </a:rPr>
              <a:t>that You should enter under my roof, but only say the word and my soul shall be healed.</a:t>
            </a:r>
            <a:br>
              <a:rPr lang="en-US" altLang="en-US" sz="4000" dirty="0">
                <a:solidFill>
                  <a:schemeClr val="bg1"/>
                </a:solidFill>
                <a:latin typeface="Tahoma" pitchFamily="34" charset="0"/>
                <a:cs typeface="Tahoma" pitchFamily="34" charset="0"/>
              </a:rPr>
            </a:br>
            <a:br>
              <a:rPr lang="en-US" altLang="en-US" sz="4000" b="1" dirty="0">
                <a:solidFill>
                  <a:schemeClr val="bg1"/>
                </a:solidFill>
                <a:latin typeface="Tahoma" pitchFamily="34" charset="0"/>
                <a:cs typeface="Tahoma" pitchFamily="34" charset="0"/>
              </a:rPr>
            </a:br>
            <a:br>
              <a:rPr lang="en-US" altLang="en-US" sz="2000" dirty="0">
                <a:solidFill>
                  <a:schemeClr val="bg1"/>
                </a:solidFill>
              </a:rPr>
            </a:br>
            <a:endParaRPr lang="en-US" altLang="en-US" sz="2000" dirty="0">
              <a:solidFill>
                <a:schemeClr val="bg1"/>
              </a:solidFill>
            </a:endParaRPr>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6" name="Rectangle 2"/>
          <p:cNvSpPr>
            <a:spLocks noGrp="1" noChangeArrowheads="1"/>
          </p:cNvSpPr>
          <p:nvPr>
            <p:ph type="ctrTitle"/>
          </p:nvPr>
        </p:nvSpPr>
        <p:spPr>
          <a:xfrm>
            <a:off x="4876800" y="3486150"/>
            <a:ext cx="3962400" cy="1143000"/>
          </a:xfrm>
        </p:spPr>
        <p:txBody>
          <a:bodyPr/>
          <a:lstStyle/>
          <a:p>
            <a:pPr eaLnBrk="1" hangingPunct="1"/>
            <a:r>
              <a:rPr lang="en-US" altLang="en-US" sz="2000" i="1" dirty="0">
                <a:solidFill>
                  <a:srgbClr val="FFFF00"/>
                </a:solidFill>
                <a:latin typeface="Tahoma" pitchFamily="34" charset="0"/>
              </a:rPr>
              <a:t>Communion Hymn  1:  </a:t>
            </a:r>
            <a:br>
              <a:rPr lang="en-US" altLang="en-US" sz="2000" i="1" dirty="0">
                <a:solidFill>
                  <a:srgbClr val="FFFF00"/>
                </a:solidFill>
                <a:latin typeface="Tahoma" pitchFamily="34" charset="0"/>
              </a:rPr>
            </a:br>
            <a:r>
              <a:rPr lang="en-US" altLang="en-US" sz="2000" i="1" dirty="0">
                <a:solidFill>
                  <a:srgbClr val="FFFF00"/>
                </a:solidFill>
                <a:latin typeface="Tahoma" pitchFamily="34" charset="0"/>
              </a:rPr>
              <a:t>I Have Loved You</a:t>
            </a:r>
            <a:endParaRPr lang="en-US" altLang="en-US" sz="2000" dirty="0">
              <a:solidFill>
                <a:srgbClr val="FFFF00"/>
              </a:solidFill>
            </a:endParaRPr>
          </a:p>
        </p:txBody>
      </p:sp>
    </p:spTree>
    <p:extLst>
      <p:ext uri="{BB962C8B-B14F-4D97-AF65-F5344CB8AC3E}">
        <p14:creationId xmlns:p14="http://schemas.microsoft.com/office/powerpoint/2010/main" val="279789595"/>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a:extLst>
              <a:ext uri="{FF2B5EF4-FFF2-40B4-BE49-F238E27FC236}">
                <a16:creationId xmlns:a16="http://schemas.microsoft.com/office/drawing/2014/main" id="{39CA0FEE-86C9-B67A-41EA-EFDAD4CE070A}"/>
              </a:ext>
            </a:extLst>
          </p:cNvPr>
          <p:cNvSpPr>
            <a:spLocks noGrp="1" noChangeArrowheads="1"/>
          </p:cNvSpPr>
          <p:nvPr>
            <p:ph type="ctrTitle"/>
          </p:nvPr>
        </p:nvSpPr>
        <p:spPr>
          <a:xfrm>
            <a:off x="304800" y="171450"/>
            <a:ext cx="7581900" cy="4743450"/>
          </a:xfrm>
          <a:noFill/>
        </p:spPr>
        <p:txBody>
          <a:bodyPr/>
          <a:lstStyle/>
          <a:p>
            <a:pPr algn="l" eaLnBrk="1" hangingPunct="1"/>
            <a:r>
              <a:rPr lang="en-US" altLang="en-US" sz="4950" b="1" dirty="0">
                <a:solidFill>
                  <a:schemeClr val="bg1"/>
                </a:solidFill>
                <a:latin typeface="Tahoma" panose="020B0604030504040204" pitchFamily="34" charset="0"/>
              </a:rPr>
              <a:t>I have loved you with an everlasting love,</a:t>
            </a:r>
            <a:br>
              <a:rPr lang="en-US" altLang="en-US" sz="4950" b="1" dirty="0">
                <a:solidFill>
                  <a:schemeClr val="bg1"/>
                </a:solidFill>
                <a:latin typeface="Tahoma" panose="020B0604030504040204" pitchFamily="34" charset="0"/>
              </a:rPr>
            </a:br>
            <a:r>
              <a:rPr lang="en-US" altLang="en-US" sz="4950" b="1" dirty="0">
                <a:solidFill>
                  <a:schemeClr val="bg1"/>
                </a:solidFill>
                <a:latin typeface="Tahoma" panose="020B0604030504040204" pitchFamily="34" charset="0"/>
              </a:rPr>
              <a:t>I have called you and you are mine. </a:t>
            </a:r>
            <a:r>
              <a:rPr lang="en-US" altLang="en-US" sz="4050" b="1" dirty="0">
                <a:solidFill>
                  <a:schemeClr val="bg1"/>
                </a:solidFill>
                <a:latin typeface="Tahoma" panose="020B0604030504040204" pitchFamily="34" charset="0"/>
              </a:rPr>
              <a:t>(2x)</a:t>
            </a:r>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a:extLst>
              <a:ext uri="{FF2B5EF4-FFF2-40B4-BE49-F238E27FC236}">
                <a16:creationId xmlns:a16="http://schemas.microsoft.com/office/drawing/2014/main" id="{4AE9D696-F7E5-FD79-5942-E6D6EB6A5E3C}"/>
              </a:ext>
            </a:extLst>
          </p:cNvPr>
          <p:cNvSpPr>
            <a:spLocks noGrp="1" noChangeArrowheads="1"/>
          </p:cNvSpPr>
          <p:nvPr>
            <p:ph type="ctrTitle"/>
          </p:nvPr>
        </p:nvSpPr>
        <p:spPr>
          <a:xfrm>
            <a:off x="228600" y="171450"/>
            <a:ext cx="7543800" cy="4800600"/>
          </a:xfrm>
          <a:noFill/>
        </p:spPr>
        <p:txBody>
          <a:bodyPr/>
          <a:lstStyle/>
          <a:p>
            <a:pPr algn="l" eaLnBrk="1" hangingPunct="1"/>
            <a:r>
              <a:rPr lang="en-US" altLang="en-US" sz="3600" b="1" dirty="0">
                <a:solidFill>
                  <a:schemeClr val="bg1"/>
                </a:solidFill>
                <a:latin typeface="Tahoma" panose="020B0604030504040204" pitchFamily="34" charset="0"/>
              </a:rPr>
              <a:t>1. </a:t>
            </a:r>
            <a:r>
              <a:rPr lang="en-US" altLang="en-US" sz="4950" b="1" dirty="0">
                <a:solidFill>
                  <a:schemeClr val="bg1"/>
                </a:solidFill>
                <a:latin typeface="Tahoma" panose="020B0604030504040204" pitchFamily="34" charset="0"/>
              </a:rPr>
              <a:t>Seek the face of the Lord and long for him:</a:t>
            </a:r>
            <a:br>
              <a:rPr lang="en-US" altLang="en-US" sz="4950" b="1" dirty="0">
                <a:solidFill>
                  <a:schemeClr val="bg1"/>
                </a:solidFill>
                <a:latin typeface="Tahoma" panose="020B0604030504040204" pitchFamily="34" charset="0"/>
              </a:rPr>
            </a:br>
            <a:r>
              <a:rPr lang="en-US" altLang="en-US" sz="4950" b="1" dirty="0">
                <a:solidFill>
                  <a:schemeClr val="bg1"/>
                </a:solidFill>
                <a:latin typeface="Tahoma" panose="020B0604030504040204" pitchFamily="34" charset="0"/>
              </a:rPr>
              <a:t>He will bring you his light and his peace.</a:t>
            </a:r>
            <a:endParaRPr lang="en-US" altLang="en-US" sz="4950" dirty="0">
              <a:solidFill>
                <a:schemeClr val="bg1"/>
              </a:solidFill>
            </a:endParaRPr>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a:extLst>
              <a:ext uri="{FF2B5EF4-FFF2-40B4-BE49-F238E27FC236}">
                <a16:creationId xmlns:a16="http://schemas.microsoft.com/office/drawing/2014/main" id="{7ADB5EC3-C757-6508-B664-A9FB82ABC18F}"/>
              </a:ext>
            </a:extLst>
          </p:cNvPr>
          <p:cNvSpPr>
            <a:spLocks noGrp="1" noChangeArrowheads="1"/>
          </p:cNvSpPr>
          <p:nvPr>
            <p:ph type="ctrTitle"/>
          </p:nvPr>
        </p:nvSpPr>
        <p:spPr>
          <a:xfrm>
            <a:off x="228600" y="171450"/>
            <a:ext cx="7658100" cy="4743450"/>
          </a:xfrm>
          <a:noFill/>
        </p:spPr>
        <p:txBody>
          <a:bodyPr/>
          <a:lstStyle/>
          <a:p>
            <a:pPr algn="l" eaLnBrk="1" hangingPunct="1"/>
            <a:r>
              <a:rPr lang="en-US" altLang="en-US" sz="4950" b="1">
                <a:solidFill>
                  <a:schemeClr val="bg1"/>
                </a:solidFill>
                <a:latin typeface="Tahoma" panose="020B0604030504040204" pitchFamily="34" charset="0"/>
              </a:rPr>
              <a:t>I have loved you with an everlasting love,</a:t>
            </a:r>
            <a:br>
              <a:rPr lang="en-US" altLang="en-US" sz="4950" b="1">
                <a:solidFill>
                  <a:schemeClr val="bg1"/>
                </a:solidFill>
                <a:latin typeface="Tahoma" panose="020B0604030504040204" pitchFamily="34" charset="0"/>
              </a:rPr>
            </a:br>
            <a:r>
              <a:rPr lang="en-US" altLang="en-US" sz="4950" b="1">
                <a:solidFill>
                  <a:schemeClr val="bg1"/>
                </a:solidFill>
                <a:latin typeface="Tahoma" panose="020B0604030504040204" pitchFamily="34" charset="0"/>
              </a:rPr>
              <a:t>I have called you and you are mine. </a:t>
            </a:r>
            <a:r>
              <a:rPr lang="en-US" altLang="en-US" sz="4050" b="1">
                <a:solidFill>
                  <a:schemeClr val="bg1"/>
                </a:solidFill>
                <a:latin typeface="Tahoma" panose="020B0604030504040204" pitchFamily="34" charset="0"/>
              </a:rPr>
              <a:t>(2x)</a:t>
            </a:r>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a:extLst>
              <a:ext uri="{FF2B5EF4-FFF2-40B4-BE49-F238E27FC236}">
                <a16:creationId xmlns:a16="http://schemas.microsoft.com/office/drawing/2014/main" id="{4E485BB8-C2C0-D343-B23B-8B9E16BEB607}"/>
              </a:ext>
            </a:extLst>
          </p:cNvPr>
          <p:cNvSpPr>
            <a:spLocks noGrp="1" noChangeArrowheads="1"/>
          </p:cNvSpPr>
          <p:nvPr>
            <p:ph type="ctrTitle"/>
          </p:nvPr>
        </p:nvSpPr>
        <p:spPr>
          <a:xfrm>
            <a:off x="304800" y="171450"/>
            <a:ext cx="7467600" cy="4800600"/>
          </a:xfrm>
          <a:noFill/>
        </p:spPr>
        <p:txBody>
          <a:bodyPr/>
          <a:lstStyle/>
          <a:p>
            <a:pPr algn="l" eaLnBrk="1" hangingPunct="1"/>
            <a:r>
              <a:rPr lang="en-US" altLang="en-US" sz="3600" b="1" dirty="0">
                <a:solidFill>
                  <a:schemeClr val="bg1"/>
                </a:solidFill>
                <a:latin typeface="Tahoma" panose="020B0604030504040204" pitchFamily="34" charset="0"/>
              </a:rPr>
              <a:t>2. </a:t>
            </a:r>
            <a:r>
              <a:rPr lang="en-US" altLang="en-US" sz="4950" b="1" dirty="0">
                <a:solidFill>
                  <a:schemeClr val="bg1"/>
                </a:solidFill>
                <a:latin typeface="Tahoma" panose="020B0604030504040204" pitchFamily="34" charset="0"/>
              </a:rPr>
              <a:t>Seek the face of the Lord and long for him:</a:t>
            </a:r>
            <a:br>
              <a:rPr lang="en-US" altLang="en-US" sz="4950" b="1" dirty="0">
                <a:solidFill>
                  <a:schemeClr val="bg1"/>
                </a:solidFill>
                <a:latin typeface="Tahoma" panose="020B0604030504040204" pitchFamily="34" charset="0"/>
              </a:rPr>
            </a:br>
            <a:r>
              <a:rPr lang="en-US" altLang="en-US" sz="4950" b="1" dirty="0">
                <a:solidFill>
                  <a:schemeClr val="bg1"/>
                </a:solidFill>
                <a:latin typeface="Tahoma" panose="020B0604030504040204" pitchFamily="34" charset="0"/>
              </a:rPr>
              <a:t>He will bring you his joy and his hope.</a:t>
            </a:r>
            <a:endParaRPr lang="en-US" altLang="en-US" sz="4950" dirty="0">
              <a:solidFill>
                <a:schemeClr val="bg1"/>
              </a:solidFill>
            </a:endParaRPr>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a:extLst>
              <a:ext uri="{FF2B5EF4-FFF2-40B4-BE49-F238E27FC236}">
                <a16:creationId xmlns:a16="http://schemas.microsoft.com/office/drawing/2014/main" id="{4116E53C-7E15-D44E-E6EE-C84B44AB7E25}"/>
              </a:ext>
            </a:extLst>
          </p:cNvPr>
          <p:cNvSpPr>
            <a:spLocks noGrp="1" noChangeArrowheads="1"/>
          </p:cNvSpPr>
          <p:nvPr>
            <p:ph type="ctrTitle"/>
          </p:nvPr>
        </p:nvSpPr>
        <p:spPr>
          <a:xfrm>
            <a:off x="152400" y="171450"/>
            <a:ext cx="7734300" cy="4743450"/>
          </a:xfrm>
          <a:noFill/>
        </p:spPr>
        <p:txBody>
          <a:bodyPr/>
          <a:lstStyle/>
          <a:p>
            <a:pPr algn="l" eaLnBrk="1" hangingPunct="1"/>
            <a:r>
              <a:rPr lang="en-US" altLang="en-US" sz="4950" b="1" dirty="0">
                <a:solidFill>
                  <a:schemeClr val="bg1"/>
                </a:solidFill>
                <a:latin typeface="Tahoma" panose="020B0604030504040204" pitchFamily="34" charset="0"/>
              </a:rPr>
              <a:t>I have loved you with an everlasting love,</a:t>
            </a:r>
            <a:br>
              <a:rPr lang="en-US" altLang="en-US" sz="4950" b="1" dirty="0">
                <a:solidFill>
                  <a:schemeClr val="bg1"/>
                </a:solidFill>
                <a:latin typeface="Tahoma" panose="020B0604030504040204" pitchFamily="34" charset="0"/>
              </a:rPr>
            </a:br>
            <a:r>
              <a:rPr lang="en-US" altLang="en-US" sz="4950" b="1" dirty="0">
                <a:solidFill>
                  <a:schemeClr val="bg1"/>
                </a:solidFill>
                <a:latin typeface="Tahoma" panose="020B0604030504040204" pitchFamily="34" charset="0"/>
              </a:rPr>
              <a:t>I have called you and you are mine. </a:t>
            </a:r>
            <a:r>
              <a:rPr lang="en-US" altLang="en-US" sz="4050" b="1" dirty="0">
                <a:solidFill>
                  <a:schemeClr val="bg1"/>
                </a:solidFill>
                <a:latin typeface="Tahoma" panose="020B0604030504040204" pitchFamily="34" charset="0"/>
              </a:rPr>
              <a:t>(2x)</a:t>
            </a:r>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a:extLst>
              <a:ext uri="{FF2B5EF4-FFF2-40B4-BE49-F238E27FC236}">
                <a16:creationId xmlns:a16="http://schemas.microsoft.com/office/drawing/2014/main" id="{1BCC03A3-C30D-79FE-08F3-EFB5CB26A920}"/>
              </a:ext>
            </a:extLst>
          </p:cNvPr>
          <p:cNvSpPr>
            <a:spLocks noGrp="1" noChangeArrowheads="1"/>
          </p:cNvSpPr>
          <p:nvPr>
            <p:ph type="ctrTitle"/>
          </p:nvPr>
        </p:nvSpPr>
        <p:spPr>
          <a:xfrm>
            <a:off x="228600" y="171450"/>
            <a:ext cx="7543800" cy="4800600"/>
          </a:xfrm>
          <a:noFill/>
        </p:spPr>
        <p:txBody>
          <a:bodyPr/>
          <a:lstStyle/>
          <a:p>
            <a:pPr algn="l" eaLnBrk="1" hangingPunct="1"/>
            <a:r>
              <a:rPr lang="en-US" altLang="en-US" sz="3600" b="1">
                <a:solidFill>
                  <a:schemeClr val="bg1"/>
                </a:solidFill>
                <a:latin typeface="Tahoma" panose="020B0604030504040204" pitchFamily="34" charset="0"/>
              </a:rPr>
              <a:t>3. </a:t>
            </a:r>
            <a:r>
              <a:rPr lang="en-US" altLang="en-US" sz="4950" b="1">
                <a:solidFill>
                  <a:schemeClr val="bg1"/>
                </a:solidFill>
                <a:latin typeface="Tahoma" panose="020B0604030504040204" pitchFamily="34" charset="0"/>
              </a:rPr>
              <a:t>Seek the face of the Lord and long for him:</a:t>
            </a:r>
            <a:br>
              <a:rPr lang="en-US" altLang="en-US" sz="4950" b="1">
                <a:solidFill>
                  <a:schemeClr val="bg1"/>
                </a:solidFill>
                <a:latin typeface="Tahoma" panose="020B0604030504040204" pitchFamily="34" charset="0"/>
              </a:rPr>
            </a:br>
            <a:r>
              <a:rPr lang="en-US" altLang="en-US" sz="4950" b="1">
                <a:solidFill>
                  <a:schemeClr val="bg1"/>
                </a:solidFill>
                <a:latin typeface="Tahoma" panose="020B0604030504040204" pitchFamily="34" charset="0"/>
              </a:rPr>
              <a:t>He will bring you his care and his love.</a:t>
            </a:r>
            <a:endParaRPr lang="en-US" altLang="en-US" sz="4950">
              <a:solidFill>
                <a:schemeClr val="bg1"/>
              </a:solidFill>
            </a:endParaRPr>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a:extLst>
              <a:ext uri="{FF2B5EF4-FFF2-40B4-BE49-F238E27FC236}">
                <a16:creationId xmlns:a16="http://schemas.microsoft.com/office/drawing/2014/main" id="{6E6D8823-45CE-6BA0-BD04-88858EA7666D}"/>
              </a:ext>
            </a:extLst>
          </p:cNvPr>
          <p:cNvSpPr>
            <a:spLocks noGrp="1" noChangeArrowheads="1"/>
          </p:cNvSpPr>
          <p:nvPr>
            <p:ph type="ctrTitle"/>
          </p:nvPr>
        </p:nvSpPr>
        <p:spPr>
          <a:xfrm>
            <a:off x="228600" y="171450"/>
            <a:ext cx="7658100" cy="4743450"/>
          </a:xfrm>
          <a:noFill/>
        </p:spPr>
        <p:txBody>
          <a:bodyPr/>
          <a:lstStyle/>
          <a:p>
            <a:pPr algn="l" eaLnBrk="1" hangingPunct="1"/>
            <a:r>
              <a:rPr lang="en-US" altLang="en-US" sz="4950" b="1" dirty="0">
                <a:solidFill>
                  <a:schemeClr val="bg1"/>
                </a:solidFill>
                <a:latin typeface="Tahoma" panose="020B0604030504040204" pitchFamily="34" charset="0"/>
              </a:rPr>
              <a:t>I have loved you with an everlasting love,</a:t>
            </a:r>
            <a:br>
              <a:rPr lang="en-US" altLang="en-US" sz="4950" b="1" dirty="0">
                <a:solidFill>
                  <a:schemeClr val="bg1"/>
                </a:solidFill>
                <a:latin typeface="Tahoma" panose="020B0604030504040204" pitchFamily="34" charset="0"/>
              </a:rPr>
            </a:br>
            <a:r>
              <a:rPr lang="en-US" altLang="en-US" sz="4950" b="1" dirty="0">
                <a:solidFill>
                  <a:schemeClr val="bg1"/>
                </a:solidFill>
                <a:latin typeface="Tahoma" panose="020B0604030504040204" pitchFamily="34" charset="0"/>
              </a:rPr>
              <a:t>I have called you and you are mine. </a:t>
            </a:r>
            <a:r>
              <a:rPr lang="en-US" altLang="en-US" sz="4050" b="1" dirty="0">
                <a:solidFill>
                  <a:schemeClr val="bg1"/>
                </a:solidFill>
                <a:latin typeface="Tahoma" panose="020B0604030504040204" pitchFamily="34" charset="0"/>
              </a:rPr>
              <a:t>(2x)</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F127077-933C-91D5-F7DF-95FDC5F14B45}"/>
            </a:ext>
          </a:extLst>
        </p:cNvPr>
        <p:cNvGrpSpPr/>
        <p:nvPr/>
      </p:nvGrpSpPr>
      <p:grpSpPr>
        <a:xfrm>
          <a:off x="0" y="0"/>
          <a:ext cx="0" cy="0"/>
          <a:chOff x="0" y="0"/>
          <a:chExt cx="0" cy="0"/>
        </a:xfrm>
      </p:grpSpPr>
      <p:sp>
        <p:nvSpPr>
          <p:cNvPr id="4098" name="Rectangle 5">
            <a:extLst>
              <a:ext uri="{FF2B5EF4-FFF2-40B4-BE49-F238E27FC236}">
                <a16:creationId xmlns:a16="http://schemas.microsoft.com/office/drawing/2014/main" id="{01344E3E-6F37-B7DF-1BD1-7335DF88BAF5}"/>
              </a:ext>
            </a:extLst>
          </p:cNvPr>
          <p:cNvSpPr>
            <a:spLocks noChangeArrowheads="1"/>
          </p:cNvSpPr>
          <p:nvPr/>
        </p:nvSpPr>
        <p:spPr bwMode="auto">
          <a:xfrm>
            <a:off x="228600" y="171450"/>
            <a:ext cx="8686800" cy="480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endParaRPr lang="en-US" altLang="en-US" sz="4400">
              <a:solidFill>
                <a:schemeClr val="tx2"/>
              </a:solidFill>
            </a:endParaRPr>
          </a:p>
        </p:txBody>
      </p:sp>
      <p:sp>
        <p:nvSpPr>
          <p:cNvPr id="4099" name="Rectangle 6">
            <a:extLst>
              <a:ext uri="{FF2B5EF4-FFF2-40B4-BE49-F238E27FC236}">
                <a16:creationId xmlns:a16="http://schemas.microsoft.com/office/drawing/2014/main" id="{BF53E469-5910-62B9-9161-A71283815465}"/>
              </a:ext>
            </a:extLst>
          </p:cNvPr>
          <p:cNvSpPr>
            <a:spLocks noChangeArrowheads="1"/>
          </p:cNvSpPr>
          <p:nvPr/>
        </p:nvSpPr>
        <p:spPr bwMode="auto">
          <a:xfrm>
            <a:off x="152400" y="171450"/>
            <a:ext cx="8839200" cy="2057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US" altLang="en-US" sz="4000">
                <a:solidFill>
                  <a:schemeClr val="tx2"/>
                </a:solidFill>
              </a:rPr>
              <a:t> </a:t>
            </a:r>
            <a:br>
              <a:rPr lang="en-US" altLang="en-US" sz="4000">
                <a:solidFill>
                  <a:schemeClr val="tx2"/>
                </a:solidFill>
              </a:rPr>
            </a:br>
            <a:endParaRPr lang="en-US" altLang="en-US" sz="5400">
              <a:solidFill>
                <a:schemeClr val="tx2"/>
              </a:solidFill>
              <a:latin typeface="Times New Roman" panose="02020603050405020304" pitchFamily="18" charset="0"/>
            </a:endParaRPr>
          </a:p>
        </p:txBody>
      </p:sp>
      <p:sp>
        <p:nvSpPr>
          <p:cNvPr id="4100" name="Rectangle 7">
            <a:extLst>
              <a:ext uri="{FF2B5EF4-FFF2-40B4-BE49-F238E27FC236}">
                <a16:creationId xmlns:a16="http://schemas.microsoft.com/office/drawing/2014/main" id="{467AA136-E9BD-F56F-C924-13E249F974BA}"/>
              </a:ext>
            </a:extLst>
          </p:cNvPr>
          <p:cNvSpPr>
            <a:spLocks noChangeArrowheads="1"/>
          </p:cNvSpPr>
          <p:nvPr/>
        </p:nvSpPr>
        <p:spPr bwMode="auto">
          <a:xfrm>
            <a:off x="0" y="169863"/>
            <a:ext cx="8839200" cy="4914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l" eaLnBrk="1" hangingPunct="1"/>
            <a:r>
              <a:rPr lang="en-US" altLang="en-US" sz="4000" dirty="0">
                <a:solidFill>
                  <a:schemeClr val="tx2"/>
                </a:solidFill>
              </a:rPr>
              <a:t> </a:t>
            </a:r>
            <a:br>
              <a:rPr lang="en-US" altLang="en-US" sz="4000" dirty="0">
                <a:solidFill>
                  <a:schemeClr val="tx2"/>
                </a:solidFill>
              </a:rPr>
            </a:br>
            <a:br>
              <a:rPr lang="en-US" altLang="en-US" sz="3200" b="1" i="1" dirty="0">
                <a:solidFill>
                  <a:schemeClr val="tx2"/>
                </a:solidFill>
              </a:rPr>
            </a:br>
            <a:br>
              <a:rPr lang="en-US" altLang="en-US" sz="3200" b="1" i="1" dirty="0">
                <a:solidFill>
                  <a:schemeClr val="tx2"/>
                </a:solidFill>
              </a:rPr>
            </a:br>
            <a:br>
              <a:rPr lang="en-US" altLang="en-US" sz="3200" b="1" i="1" dirty="0">
                <a:solidFill>
                  <a:schemeClr val="tx2"/>
                </a:solidFill>
              </a:rPr>
            </a:br>
            <a:br>
              <a:rPr lang="en-US" altLang="en-US" sz="3200" b="1" i="1" dirty="0">
                <a:solidFill>
                  <a:schemeClr val="tx2"/>
                </a:solidFill>
              </a:rPr>
            </a:br>
            <a:br>
              <a:rPr lang="en-US" altLang="en-US" sz="3200" b="1" i="1" dirty="0">
                <a:solidFill>
                  <a:schemeClr val="tx2"/>
                </a:solidFill>
              </a:rPr>
            </a:br>
            <a:br>
              <a:rPr lang="en-US" altLang="en-US" sz="3200" b="1" i="1" dirty="0">
                <a:solidFill>
                  <a:schemeClr val="tx2"/>
                </a:solidFill>
              </a:rPr>
            </a:br>
            <a:r>
              <a:rPr lang="en-US" altLang="en-US" sz="3600" b="1" i="1" dirty="0">
                <a:solidFill>
                  <a:srgbClr val="FFFF00"/>
                </a:solidFill>
              </a:rPr>
              <a:t>Chorus:</a:t>
            </a:r>
            <a:r>
              <a:rPr lang="en-US" altLang="en-US" sz="3600" b="1" dirty="0">
                <a:solidFill>
                  <a:srgbClr val="FFFF00"/>
                </a:solidFill>
              </a:rPr>
              <a:t>  </a:t>
            </a:r>
            <a:r>
              <a:rPr lang="en-US" altLang="en-US" sz="6000" b="1" i="1" dirty="0">
                <a:solidFill>
                  <a:schemeClr val="bg1"/>
                </a:solidFill>
                <a:latin typeface="Times New Roman" panose="02020603050405020304" pitchFamily="18" charset="0"/>
              </a:rPr>
              <a:t>All are welcome, all are welcome,</a:t>
            </a:r>
            <a:br>
              <a:rPr lang="en-US" altLang="en-US" sz="6000" b="1" i="1" dirty="0">
                <a:solidFill>
                  <a:schemeClr val="bg1"/>
                </a:solidFill>
                <a:latin typeface="Times New Roman" panose="02020603050405020304" pitchFamily="18" charset="0"/>
              </a:rPr>
            </a:br>
            <a:r>
              <a:rPr lang="en-US" altLang="en-US" sz="6000" b="1" i="1" dirty="0">
                <a:solidFill>
                  <a:schemeClr val="bg1"/>
                </a:solidFill>
                <a:latin typeface="Times New Roman" panose="02020603050405020304" pitchFamily="18" charset="0"/>
              </a:rPr>
              <a:t>All are welcome in this place.</a:t>
            </a:r>
            <a:br>
              <a:rPr lang="en-US" altLang="en-US" sz="4400" dirty="0">
                <a:solidFill>
                  <a:schemeClr val="bg1"/>
                </a:solidFill>
              </a:rPr>
            </a:br>
            <a:br>
              <a:rPr lang="en-US" altLang="en-US" sz="4800" b="1" dirty="0">
                <a:solidFill>
                  <a:schemeClr val="tx2"/>
                </a:solidFill>
                <a:latin typeface="Times New Roman" panose="02020603050405020304" pitchFamily="18" charset="0"/>
              </a:rPr>
            </a:br>
            <a:br>
              <a:rPr lang="en-US" altLang="en-US" sz="4400" b="1" dirty="0">
                <a:solidFill>
                  <a:schemeClr val="tx2"/>
                </a:solidFill>
              </a:rPr>
            </a:br>
            <a:br>
              <a:rPr lang="en-US" altLang="en-US" sz="6000" dirty="0">
                <a:solidFill>
                  <a:schemeClr val="tx2"/>
                </a:solidFill>
                <a:latin typeface="Times New Roman" panose="02020603050405020304" pitchFamily="18" charset="0"/>
              </a:rPr>
            </a:br>
            <a:br>
              <a:rPr lang="en-US" altLang="en-US" sz="5400" b="1" dirty="0">
                <a:solidFill>
                  <a:schemeClr val="tx2"/>
                </a:solidFill>
                <a:latin typeface="Times New Roman" panose="02020603050405020304" pitchFamily="18" charset="0"/>
              </a:rPr>
            </a:br>
            <a:br>
              <a:rPr lang="en-US" altLang="en-US" sz="2000" dirty="0">
                <a:solidFill>
                  <a:schemeClr val="tx2"/>
                </a:solidFill>
              </a:rPr>
            </a:br>
            <a:endParaRPr lang="en-US" altLang="en-US" sz="2000" dirty="0">
              <a:solidFill>
                <a:schemeClr val="tx2"/>
              </a:solidFill>
            </a:endParaRPr>
          </a:p>
        </p:txBody>
      </p:sp>
    </p:spTree>
    <p:extLst>
      <p:ext uri="{BB962C8B-B14F-4D97-AF65-F5344CB8AC3E}">
        <p14:creationId xmlns:p14="http://schemas.microsoft.com/office/powerpoint/2010/main" val="3172278072"/>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show="0">
  <p:cSld>
    <p:spTree>
      <p:nvGrpSpPr>
        <p:cNvPr id="1" name="">
          <a:extLst>
            <a:ext uri="{FF2B5EF4-FFF2-40B4-BE49-F238E27FC236}">
              <a16:creationId xmlns:a16="http://schemas.microsoft.com/office/drawing/2014/main" id="{0A65F161-5DC9-5947-892B-EF45325644B4}"/>
            </a:ext>
          </a:extLst>
        </p:cNvPr>
        <p:cNvGrpSpPr/>
        <p:nvPr/>
      </p:nvGrpSpPr>
      <p:grpSpPr>
        <a:xfrm>
          <a:off x="0" y="0"/>
          <a:ext cx="0" cy="0"/>
          <a:chOff x="0" y="0"/>
          <a:chExt cx="0" cy="0"/>
        </a:xfrm>
      </p:grpSpPr>
      <p:sp>
        <p:nvSpPr>
          <p:cNvPr id="117762" name="Rectangle 2">
            <a:extLst>
              <a:ext uri="{FF2B5EF4-FFF2-40B4-BE49-F238E27FC236}">
                <a16:creationId xmlns:a16="http://schemas.microsoft.com/office/drawing/2014/main" id="{A05305DF-8839-3BB5-B21E-80F3BCF87D75}"/>
              </a:ext>
            </a:extLst>
          </p:cNvPr>
          <p:cNvSpPr>
            <a:spLocks noGrp="1" noChangeArrowheads="1"/>
          </p:cNvSpPr>
          <p:nvPr>
            <p:ph type="ctrTitle"/>
          </p:nvPr>
        </p:nvSpPr>
        <p:spPr>
          <a:xfrm>
            <a:off x="5029200" y="3200400"/>
            <a:ext cx="3962400" cy="1428750"/>
          </a:xfrm>
        </p:spPr>
        <p:txBody>
          <a:bodyPr/>
          <a:lstStyle/>
          <a:p>
            <a:pPr eaLnBrk="1" hangingPunct="1"/>
            <a:r>
              <a:rPr lang="en-US" sz="1800" b="1" u="sng" dirty="0">
                <a:effectLst/>
                <a:highlight>
                  <a:srgbClr val="FFFF00"/>
                </a:highlight>
                <a:latin typeface="Arial" panose="020B0604020202020204" pitchFamily="34" charset="0"/>
                <a:ea typeface="Calibri" panose="020F0502020204030204" pitchFamily="34" charset="0"/>
              </a:rPr>
              <a:t>Announcements:</a:t>
            </a:r>
            <a:endParaRPr lang="en-US" altLang="en-US" sz="1800" b="1" dirty="0">
              <a:solidFill>
                <a:srgbClr val="FFFF00"/>
              </a:solidFill>
              <a:highlight>
                <a:srgbClr val="FFFF00"/>
              </a:highlight>
            </a:endParaRPr>
          </a:p>
        </p:txBody>
      </p:sp>
    </p:spTree>
    <p:extLst>
      <p:ext uri="{BB962C8B-B14F-4D97-AF65-F5344CB8AC3E}">
        <p14:creationId xmlns:p14="http://schemas.microsoft.com/office/powerpoint/2010/main" val="3429057403"/>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show="0">
  <p:cSld>
    <p:spTree>
      <p:nvGrpSpPr>
        <p:cNvPr id="1" name="">
          <a:extLst>
            <a:ext uri="{FF2B5EF4-FFF2-40B4-BE49-F238E27FC236}">
              <a16:creationId xmlns:a16="http://schemas.microsoft.com/office/drawing/2014/main" id="{D0E18BB6-1D5F-5F3C-36BC-73937068D2DD}"/>
            </a:ext>
          </a:extLst>
        </p:cNvPr>
        <p:cNvGrpSpPr/>
        <p:nvPr/>
      </p:nvGrpSpPr>
      <p:grpSpPr>
        <a:xfrm>
          <a:off x="0" y="0"/>
          <a:ext cx="0" cy="0"/>
          <a:chOff x="0" y="0"/>
          <a:chExt cx="0" cy="0"/>
        </a:xfrm>
      </p:grpSpPr>
      <p:sp>
        <p:nvSpPr>
          <p:cNvPr id="6146" name="Rectangle 2">
            <a:extLst>
              <a:ext uri="{FF2B5EF4-FFF2-40B4-BE49-F238E27FC236}">
                <a16:creationId xmlns:a16="http://schemas.microsoft.com/office/drawing/2014/main" id="{D8AE08B6-9E32-C0C9-641B-FCF3C09D236E}"/>
              </a:ext>
            </a:extLst>
          </p:cNvPr>
          <p:cNvSpPr>
            <a:spLocks noGrp="1" noChangeArrowheads="1"/>
          </p:cNvSpPr>
          <p:nvPr>
            <p:ph type="ctrTitle"/>
          </p:nvPr>
        </p:nvSpPr>
        <p:spPr>
          <a:xfrm>
            <a:off x="76200" y="361950"/>
            <a:ext cx="8991600" cy="3429000"/>
          </a:xfrm>
          <a:noFill/>
          <a:extLst>
            <a:ext uri="{91240B29-F687-4F45-9708-019B960494DF}">
              <a14:hiddenLine xmlns:a14="http://schemas.microsoft.com/office/drawing/2010/main" w="50800">
                <a:solidFill>
                  <a:schemeClr val="tx1"/>
                </a:solidFill>
                <a:miter lim="800000"/>
                <a:headEnd/>
                <a:tailEnd/>
              </a14:hiddenLine>
            </a:ext>
          </a:extLst>
        </p:spPr>
        <p:txBody>
          <a:bodyPr/>
          <a:lstStyle/>
          <a:p>
            <a:pPr algn="l" eaLnBrk="1" hangingPunct="1"/>
            <a:br>
              <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br>
            <a:endParaRPr lang="en-US" altLang="en-US" sz="4000" b="1" dirty="0">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3908541700"/>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40DEA1E-F76D-A87A-4F4C-65C410E9A7F0}"/>
            </a:ext>
          </a:extLst>
        </p:cNvPr>
        <p:cNvGrpSpPr/>
        <p:nvPr/>
      </p:nvGrpSpPr>
      <p:grpSpPr>
        <a:xfrm>
          <a:off x="0" y="0"/>
          <a:ext cx="0" cy="0"/>
          <a:chOff x="0" y="0"/>
          <a:chExt cx="0" cy="0"/>
        </a:xfrm>
      </p:grpSpPr>
      <p:sp>
        <p:nvSpPr>
          <p:cNvPr id="117762" name="Rectangle 2">
            <a:extLst>
              <a:ext uri="{FF2B5EF4-FFF2-40B4-BE49-F238E27FC236}">
                <a16:creationId xmlns:a16="http://schemas.microsoft.com/office/drawing/2014/main" id="{A42577C2-4033-0C30-36FC-837AC493FA14}"/>
              </a:ext>
            </a:extLst>
          </p:cNvPr>
          <p:cNvSpPr>
            <a:spLocks noGrp="1" noChangeArrowheads="1"/>
          </p:cNvSpPr>
          <p:nvPr>
            <p:ph type="ctrTitle"/>
          </p:nvPr>
        </p:nvSpPr>
        <p:spPr>
          <a:xfrm>
            <a:off x="5029200" y="4019550"/>
            <a:ext cx="3962400" cy="938645"/>
          </a:xfrm>
        </p:spPr>
        <p:txBody>
          <a:bodyPr/>
          <a:lstStyle/>
          <a:p>
            <a:pPr eaLnBrk="1" hangingPunct="1"/>
            <a:r>
              <a:rPr lang="en-US" altLang="en-US" sz="1800" i="1" dirty="0">
                <a:solidFill>
                  <a:srgbClr val="FFFF00"/>
                </a:solidFill>
                <a:latin typeface="Tahoma" pitchFamily="34" charset="0"/>
              </a:rPr>
              <a:t>Ending Hymn: </a:t>
            </a:r>
            <a:br>
              <a:rPr lang="vi-VN" altLang="en-US" sz="1800" i="1" dirty="0">
                <a:solidFill>
                  <a:srgbClr val="FFFF00"/>
                </a:solidFill>
                <a:latin typeface="Tahoma" pitchFamily="34" charset="0"/>
              </a:rPr>
            </a:br>
            <a:r>
              <a:rPr lang="en-US" altLang="en-US" sz="1800" i="1" dirty="0">
                <a:solidFill>
                  <a:srgbClr val="FFFF00"/>
                </a:solidFill>
                <a:latin typeface="Tahoma" pitchFamily="34" charset="0"/>
              </a:rPr>
              <a:t>We are the Light of the World</a:t>
            </a:r>
            <a:endParaRPr lang="en-US" altLang="en-US" sz="1800" b="1" dirty="0">
              <a:solidFill>
                <a:srgbClr val="FFFF00"/>
              </a:solidFill>
            </a:endParaRPr>
          </a:p>
        </p:txBody>
      </p:sp>
    </p:spTree>
    <p:extLst>
      <p:ext uri="{BB962C8B-B14F-4D97-AF65-F5344CB8AC3E}">
        <p14:creationId xmlns:p14="http://schemas.microsoft.com/office/powerpoint/2010/main" val="209142806"/>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a:extLst>
              <a:ext uri="{FF2B5EF4-FFF2-40B4-BE49-F238E27FC236}">
                <a16:creationId xmlns:a16="http://schemas.microsoft.com/office/drawing/2014/main" id="{7C481DB7-A75F-FD00-E32A-A001349083B6}"/>
              </a:ext>
            </a:extLst>
          </p:cNvPr>
          <p:cNvSpPr>
            <a:spLocks noGrp="1" noChangeArrowheads="1"/>
          </p:cNvSpPr>
          <p:nvPr>
            <p:ph type="ctrTitle"/>
          </p:nvPr>
        </p:nvSpPr>
        <p:spPr>
          <a:xfrm>
            <a:off x="76200" y="259127"/>
            <a:ext cx="9067800" cy="2103835"/>
          </a:xfrm>
          <a:noFill/>
          <a:extLst>
            <a:ext uri="{91240B29-F687-4F45-9708-019B960494DF}">
              <a14:hiddenLine xmlns:a14="http://schemas.microsoft.com/office/drawing/2010/main" w="50800">
                <a:solidFill>
                  <a:srgbClr val="000000"/>
                </a:solidFill>
                <a:miter lim="800000"/>
                <a:headEnd/>
                <a:tailEnd/>
              </a14:hiddenLine>
            </a:ext>
          </a:extLst>
        </p:spPr>
        <p:txBody>
          <a:bodyPr/>
          <a:lstStyle/>
          <a:p>
            <a:pPr algn="l" eaLnBrk="1" hangingPunct="1"/>
            <a:r>
              <a:rPr lang="en-US" altLang="en-US" sz="3000" dirty="0"/>
              <a:t> </a:t>
            </a:r>
            <a:br>
              <a:rPr lang="en-US" altLang="en-US" sz="3000" dirty="0"/>
            </a:br>
            <a:r>
              <a:rPr lang="en-US" altLang="en-US" sz="2400" b="1" dirty="0">
                <a:solidFill>
                  <a:srgbClr val="FFFF00"/>
                </a:solidFill>
                <a:latin typeface="Tahoma" panose="020B0604030504040204" pitchFamily="34" charset="0"/>
                <a:cs typeface="Tahoma" panose="020B0604030504040204" pitchFamily="34" charset="0"/>
              </a:rPr>
              <a:t>1. </a:t>
            </a:r>
            <a:r>
              <a:rPr lang="en-US" altLang="en-US" sz="4000" b="1" dirty="0">
                <a:solidFill>
                  <a:schemeClr val="bg1"/>
                </a:solidFill>
                <a:latin typeface="Tahoma" panose="020B0604030504040204" pitchFamily="34" charset="0"/>
                <a:cs typeface="Tahoma" panose="020B0604030504040204" pitchFamily="34" charset="0"/>
              </a:rPr>
              <a:t>Blessed are they who are poor in spirit, Theirs is the kingdom of God. Bless us, O Lord, make us poor in spirit;</a:t>
            </a:r>
            <a:br>
              <a:rPr lang="en-US" altLang="en-US" sz="4000" b="1" dirty="0">
                <a:solidFill>
                  <a:schemeClr val="bg1"/>
                </a:solidFill>
                <a:latin typeface="Tahoma" panose="020B0604030504040204" pitchFamily="34" charset="0"/>
                <a:cs typeface="Tahoma" panose="020B0604030504040204" pitchFamily="34" charset="0"/>
              </a:rPr>
            </a:br>
            <a:endParaRPr lang="en-US" altLang="en-US" sz="4000" b="1" dirty="0">
              <a:solidFill>
                <a:schemeClr val="bg1"/>
              </a:solidFill>
              <a:latin typeface="Tahoma" panose="020B0604030504040204" pitchFamily="34" charset="0"/>
              <a:cs typeface="Tahoma" panose="020B0604030504040204" pitchFamily="34" charset="0"/>
            </a:endParaRPr>
          </a:p>
        </p:txBody>
      </p:sp>
      <p:sp>
        <p:nvSpPr>
          <p:cNvPr id="2052" name="Rectangle 2">
            <a:extLst>
              <a:ext uri="{FF2B5EF4-FFF2-40B4-BE49-F238E27FC236}">
                <a16:creationId xmlns:a16="http://schemas.microsoft.com/office/drawing/2014/main" id="{9CD21F39-E703-E437-920A-DD96387610C0}"/>
              </a:ext>
            </a:extLst>
          </p:cNvPr>
          <p:cNvSpPr txBox="1">
            <a:spLocks noChangeArrowheads="1"/>
          </p:cNvSpPr>
          <p:nvPr/>
        </p:nvSpPr>
        <p:spPr bwMode="auto">
          <a:xfrm>
            <a:off x="76200" y="2400300"/>
            <a:ext cx="9144000" cy="2628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l" eaLnBrk="1" hangingPunct="1"/>
            <a:r>
              <a:rPr lang="en-US" altLang="en-US" sz="3000" dirty="0">
                <a:solidFill>
                  <a:schemeClr val="tx2"/>
                </a:solidFill>
              </a:rPr>
              <a:t> </a:t>
            </a:r>
            <a:br>
              <a:rPr lang="en-US" altLang="en-US" sz="3000" dirty="0">
                <a:solidFill>
                  <a:schemeClr val="tx2"/>
                </a:solidFill>
              </a:rPr>
            </a:br>
            <a:r>
              <a:rPr lang="en-US" altLang="en-US" sz="3000" b="1" dirty="0">
                <a:solidFill>
                  <a:srgbClr val="FFFF00"/>
                </a:solidFill>
                <a:latin typeface="Tahoma" panose="020B0604030504040204" pitchFamily="34" charset="0"/>
                <a:cs typeface="Tahoma" panose="020B0604030504040204" pitchFamily="34" charset="0"/>
              </a:rPr>
              <a:t>**</a:t>
            </a:r>
            <a:r>
              <a:rPr lang="en-US" altLang="en-US" sz="3000" b="1" dirty="0">
                <a:solidFill>
                  <a:schemeClr val="bg1"/>
                </a:solidFill>
                <a:latin typeface="Tahoma" panose="020B0604030504040204" pitchFamily="34" charset="0"/>
                <a:cs typeface="Tahoma" panose="020B0604030504040204" pitchFamily="34" charset="0"/>
              </a:rPr>
              <a:t> </a:t>
            </a:r>
            <a:r>
              <a:rPr lang="en-US" altLang="en-US" sz="3600" b="1" dirty="0">
                <a:solidFill>
                  <a:schemeClr val="bg1"/>
                </a:solidFill>
                <a:latin typeface="Tahoma" panose="020B0604030504040204" pitchFamily="34" charset="0"/>
                <a:cs typeface="Tahoma" panose="020B0604030504040204" pitchFamily="34" charset="0"/>
              </a:rPr>
              <a:t>Bless us, O Lord, our God. We are the light of the world,  May our light shine before all, that they may see the good we do, and give glory to God</a:t>
            </a:r>
            <a:br>
              <a:rPr lang="en-US" altLang="en-US" sz="3600" b="1" dirty="0">
                <a:solidFill>
                  <a:schemeClr val="bg1"/>
                </a:solidFill>
                <a:latin typeface="Tahoma" panose="020B0604030504040204" pitchFamily="34" charset="0"/>
                <a:cs typeface="Tahoma" panose="020B0604030504040204" pitchFamily="34" charset="0"/>
              </a:rPr>
            </a:br>
            <a:endParaRPr lang="en-US" altLang="en-US" sz="3600" b="1" dirty="0">
              <a:solidFill>
                <a:schemeClr val="bg1"/>
              </a:solidFill>
              <a:latin typeface="Tahoma" panose="020B0604030504040204" pitchFamily="34" charset="0"/>
              <a:cs typeface="Tahoma" panose="020B0604030504040204" pitchFamily="34" charset="0"/>
            </a:endParaRPr>
          </a:p>
        </p:txBody>
      </p:sp>
    </p:spTree>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5" name="Rectangle 2">
            <a:extLst>
              <a:ext uri="{FF2B5EF4-FFF2-40B4-BE49-F238E27FC236}">
                <a16:creationId xmlns:a16="http://schemas.microsoft.com/office/drawing/2014/main" id="{48D25C53-BB62-C453-39FE-A6E85DBC74F6}"/>
              </a:ext>
            </a:extLst>
          </p:cNvPr>
          <p:cNvSpPr txBox="1">
            <a:spLocks noChangeArrowheads="1"/>
          </p:cNvSpPr>
          <p:nvPr/>
        </p:nvSpPr>
        <p:spPr bwMode="auto">
          <a:xfrm>
            <a:off x="152400" y="2507742"/>
            <a:ext cx="8991600" cy="2628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l" eaLnBrk="1" hangingPunct="1"/>
            <a:r>
              <a:rPr lang="en-US" altLang="en-US" sz="3000" dirty="0">
                <a:solidFill>
                  <a:schemeClr val="tx2"/>
                </a:solidFill>
              </a:rPr>
              <a:t> </a:t>
            </a:r>
            <a:br>
              <a:rPr lang="en-US" altLang="en-US" sz="3000" dirty="0">
                <a:solidFill>
                  <a:schemeClr val="tx2"/>
                </a:solidFill>
              </a:rPr>
            </a:br>
            <a:r>
              <a:rPr lang="en-US" altLang="en-US" sz="3000" b="1" dirty="0">
                <a:solidFill>
                  <a:srgbClr val="FFFF00"/>
                </a:solidFill>
                <a:latin typeface="Tahoma" panose="020B0604030504040204" pitchFamily="34" charset="0"/>
                <a:cs typeface="Tahoma" panose="020B0604030504040204" pitchFamily="34" charset="0"/>
              </a:rPr>
              <a:t>**</a:t>
            </a:r>
            <a:r>
              <a:rPr lang="en-US" altLang="en-US" sz="3000" b="1" dirty="0">
                <a:solidFill>
                  <a:schemeClr val="bg1"/>
                </a:solidFill>
                <a:latin typeface="Tahoma" panose="020B0604030504040204" pitchFamily="34" charset="0"/>
                <a:cs typeface="Tahoma" panose="020B0604030504040204" pitchFamily="34" charset="0"/>
              </a:rPr>
              <a:t> </a:t>
            </a:r>
            <a:r>
              <a:rPr lang="en-US" altLang="en-US" sz="3600" b="1" dirty="0">
                <a:solidFill>
                  <a:schemeClr val="bg1"/>
                </a:solidFill>
                <a:latin typeface="Tahoma" panose="020B0604030504040204" pitchFamily="34" charset="0"/>
                <a:cs typeface="Tahoma" panose="020B0604030504040204" pitchFamily="34" charset="0"/>
              </a:rPr>
              <a:t>Bless us, O Lord, our God. We are the light of the world,  May our light shine before all, that they may see the good we do, and give glory to God</a:t>
            </a:r>
            <a:br>
              <a:rPr lang="en-US" altLang="en-US" sz="3600" b="1" dirty="0">
                <a:solidFill>
                  <a:schemeClr val="bg1"/>
                </a:solidFill>
                <a:latin typeface="Tahoma" panose="020B0604030504040204" pitchFamily="34" charset="0"/>
                <a:cs typeface="Tahoma" panose="020B0604030504040204" pitchFamily="34" charset="0"/>
              </a:rPr>
            </a:br>
            <a:endParaRPr lang="en-US" altLang="en-US" sz="3600" b="1" dirty="0">
              <a:solidFill>
                <a:schemeClr val="bg1"/>
              </a:solidFill>
              <a:latin typeface="Tahoma" panose="020B0604030504040204" pitchFamily="34" charset="0"/>
              <a:cs typeface="Tahoma" panose="020B0604030504040204" pitchFamily="34" charset="0"/>
            </a:endParaRPr>
          </a:p>
        </p:txBody>
      </p:sp>
      <p:sp>
        <p:nvSpPr>
          <p:cNvPr id="3076" name="Rectangle 2">
            <a:extLst>
              <a:ext uri="{FF2B5EF4-FFF2-40B4-BE49-F238E27FC236}">
                <a16:creationId xmlns:a16="http://schemas.microsoft.com/office/drawing/2014/main" id="{6ABE1141-4A35-C2AF-3B21-39505232CD9F}"/>
              </a:ext>
            </a:extLst>
          </p:cNvPr>
          <p:cNvSpPr>
            <a:spLocks noGrp="1" noChangeArrowheads="1"/>
          </p:cNvSpPr>
          <p:nvPr>
            <p:ph type="ctrTitle"/>
          </p:nvPr>
        </p:nvSpPr>
        <p:spPr>
          <a:xfrm>
            <a:off x="0" y="231648"/>
            <a:ext cx="9144000" cy="2095500"/>
          </a:xfrm>
          <a:noFill/>
          <a:extLst>
            <a:ext uri="{91240B29-F687-4F45-9708-019B960494DF}">
              <a14:hiddenLine xmlns:a14="http://schemas.microsoft.com/office/drawing/2010/main" w="50800">
                <a:solidFill>
                  <a:srgbClr val="000000"/>
                </a:solidFill>
                <a:miter lim="800000"/>
                <a:headEnd/>
                <a:tailEnd/>
              </a14:hiddenLine>
            </a:ext>
          </a:extLst>
        </p:spPr>
        <p:txBody>
          <a:bodyPr/>
          <a:lstStyle/>
          <a:p>
            <a:pPr algn="l" eaLnBrk="1" hangingPunct="1"/>
            <a:r>
              <a:rPr lang="en-US" altLang="en-US" sz="3000" dirty="0"/>
              <a:t> </a:t>
            </a:r>
            <a:br>
              <a:rPr lang="en-US" altLang="en-US" sz="3000" dirty="0"/>
            </a:br>
            <a:r>
              <a:rPr lang="en-US" altLang="en-US" sz="2100" b="1" dirty="0">
                <a:solidFill>
                  <a:srgbClr val="FFFF00"/>
                </a:solidFill>
                <a:latin typeface="Tahoma" panose="020B0604030504040204" pitchFamily="34" charset="0"/>
                <a:cs typeface="Tahoma" panose="020B0604030504040204" pitchFamily="34" charset="0"/>
              </a:rPr>
              <a:t>2. </a:t>
            </a:r>
            <a:r>
              <a:rPr lang="en-US" altLang="en-US" sz="4000" b="1" dirty="0">
                <a:solidFill>
                  <a:schemeClr val="bg1"/>
                </a:solidFill>
                <a:latin typeface="Tahoma" panose="020B0604030504040204" pitchFamily="34" charset="0"/>
                <a:cs typeface="Tahoma" panose="020B0604030504040204" pitchFamily="34" charset="0"/>
              </a:rPr>
              <a:t>Blessed are they who are meek and humble. They will inherit the earth. Bless us, O Lord, make us meek and humble;</a:t>
            </a:r>
            <a:br>
              <a:rPr lang="en-US" altLang="en-US" sz="4000" b="1" dirty="0">
                <a:solidFill>
                  <a:schemeClr val="bg1"/>
                </a:solidFill>
                <a:latin typeface="Tahoma" panose="020B0604030504040204" pitchFamily="34" charset="0"/>
                <a:cs typeface="Tahoma" panose="020B0604030504040204" pitchFamily="34" charset="0"/>
              </a:rPr>
            </a:br>
            <a:endParaRPr lang="en-US" altLang="en-US" sz="4000" b="1" dirty="0">
              <a:solidFill>
                <a:schemeClr val="bg1"/>
              </a:solidFill>
              <a:latin typeface="Tahoma" panose="020B0604030504040204" pitchFamily="34" charset="0"/>
              <a:cs typeface="Tahoma" panose="020B0604030504040204" pitchFamily="34" charset="0"/>
            </a:endParaRPr>
          </a:p>
        </p:txBody>
      </p:sp>
    </p:spTree>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117762" name="Rectangle 2"/>
          <p:cNvSpPr>
            <a:spLocks noGrp="1" noChangeArrowheads="1"/>
          </p:cNvSpPr>
          <p:nvPr>
            <p:ph type="ctrTitle"/>
          </p:nvPr>
        </p:nvSpPr>
        <p:spPr>
          <a:xfrm>
            <a:off x="5029200" y="3200400"/>
            <a:ext cx="3962400" cy="1428750"/>
          </a:xfrm>
        </p:spPr>
        <p:txBody>
          <a:bodyPr/>
          <a:lstStyle/>
          <a:p>
            <a:pPr eaLnBrk="1" hangingPunct="1"/>
            <a:r>
              <a:rPr lang="en-US" altLang="en-US" sz="1800" i="1" dirty="0">
                <a:solidFill>
                  <a:srgbClr val="FFFF00"/>
                </a:solidFill>
                <a:latin typeface="Tahoma" pitchFamily="34" charset="0"/>
              </a:rPr>
              <a:t>Ending Hymn: </a:t>
            </a:r>
            <a:br>
              <a:rPr lang="vi-VN" altLang="en-US" sz="1800" i="1" dirty="0">
                <a:solidFill>
                  <a:srgbClr val="FFFF00"/>
                </a:solidFill>
                <a:latin typeface="Tahoma" pitchFamily="34" charset="0"/>
              </a:rPr>
            </a:br>
            <a:r>
              <a:rPr lang="en-US" altLang="en-US" sz="1800" i="1" dirty="0">
                <a:solidFill>
                  <a:srgbClr val="FFFF00"/>
                </a:solidFill>
                <a:latin typeface="Tahoma" pitchFamily="34" charset="0"/>
              </a:rPr>
              <a:t>Dear Lady Of Fatima</a:t>
            </a:r>
            <a:endParaRPr lang="en-US" altLang="en-US" sz="1800" b="1" dirty="0">
              <a:solidFill>
                <a:srgbClr val="FFFF00"/>
              </a:solidFill>
            </a:endParaRPr>
          </a:p>
        </p:txBody>
      </p:sp>
    </p:spTree>
    <p:extLst>
      <p:ext uri="{BB962C8B-B14F-4D97-AF65-F5344CB8AC3E}">
        <p14:creationId xmlns:p14="http://schemas.microsoft.com/office/powerpoint/2010/main" val="2688895132"/>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050" name="Rectangle 5"/>
          <p:cNvSpPr>
            <a:spLocks noChangeArrowheads="1"/>
          </p:cNvSpPr>
          <p:nvPr/>
        </p:nvSpPr>
        <p:spPr bwMode="auto">
          <a:xfrm>
            <a:off x="2571750" y="228600"/>
            <a:ext cx="6515100" cy="480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endParaRPr lang="en-US" altLang="en-US" sz="3300">
              <a:solidFill>
                <a:schemeClr val="tx2"/>
              </a:solidFill>
            </a:endParaRPr>
          </a:p>
        </p:txBody>
      </p:sp>
      <p:sp>
        <p:nvSpPr>
          <p:cNvPr id="2051" name="Rectangle 6"/>
          <p:cNvSpPr>
            <a:spLocks noChangeArrowheads="1"/>
          </p:cNvSpPr>
          <p:nvPr/>
        </p:nvSpPr>
        <p:spPr bwMode="auto">
          <a:xfrm>
            <a:off x="1257300" y="171450"/>
            <a:ext cx="6629400" cy="2057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US" altLang="en-US" sz="3000">
                <a:solidFill>
                  <a:schemeClr val="tx2"/>
                </a:solidFill>
              </a:rPr>
              <a:t> </a:t>
            </a:r>
            <a:br>
              <a:rPr lang="en-US" altLang="en-US" sz="3000">
                <a:solidFill>
                  <a:schemeClr val="tx2"/>
                </a:solidFill>
              </a:rPr>
            </a:br>
            <a:endParaRPr lang="en-US" altLang="en-US" sz="4050">
              <a:solidFill>
                <a:schemeClr val="tx2"/>
              </a:solidFill>
              <a:latin typeface="Times New Roman" panose="02020603050405020304" pitchFamily="18" charset="0"/>
            </a:endParaRPr>
          </a:p>
        </p:txBody>
      </p:sp>
      <p:sp>
        <p:nvSpPr>
          <p:cNvPr id="2052" name="Rectangle 7"/>
          <p:cNvSpPr>
            <a:spLocks noChangeArrowheads="1"/>
          </p:cNvSpPr>
          <p:nvPr/>
        </p:nvSpPr>
        <p:spPr bwMode="auto">
          <a:xfrm>
            <a:off x="171450" y="133350"/>
            <a:ext cx="4171950" cy="4914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3000" dirty="0">
                <a:solidFill>
                  <a:schemeClr val="tx2"/>
                </a:solidFill>
              </a:rPr>
              <a:t> </a:t>
            </a:r>
          </a:p>
          <a:p>
            <a:pPr eaLnBrk="1" hangingPunct="1"/>
            <a:endParaRPr lang="en-US" altLang="en-US" sz="3000" b="1" dirty="0">
              <a:solidFill>
                <a:schemeClr val="tx2"/>
              </a:solidFill>
              <a:latin typeface="Tahoma" panose="020B0604030504040204" pitchFamily="34" charset="0"/>
              <a:cs typeface="Tahoma" panose="020B0604030504040204" pitchFamily="34" charset="0"/>
            </a:endParaRPr>
          </a:p>
          <a:p>
            <a:pPr algn="l" eaLnBrk="1" hangingPunct="1"/>
            <a:r>
              <a:rPr lang="en-US" altLang="en-US" sz="3300" b="1" dirty="0">
                <a:solidFill>
                  <a:srgbClr val="FFFF00"/>
                </a:solidFill>
                <a:latin typeface="Tahoma" panose="020B0604030504040204" pitchFamily="34" charset="0"/>
                <a:cs typeface="Tahoma" panose="020B0604030504040204" pitchFamily="34" charset="0"/>
              </a:rPr>
              <a:t>1</a:t>
            </a:r>
            <a:r>
              <a:rPr lang="vi-VN" altLang="en-US" sz="3300" b="1" dirty="0">
                <a:solidFill>
                  <a:srgbClr val="FFFF00"/>
                </a:solidFill>
                <a:latin typeface="Tahoma" panose="020B0604030504040204" pitchFamily="34" charset="0"/>
                <a:cs typeface="Tahoma" panose="020B0604030504040204" pitchFamily="34" charset="0"/>
              </a:rPr>
              <a:t>a</a:t>
            </a:r>
            <a:r>
              <a:rPr lang="en-US" altLang="en-US" sz="3300" b="1" dirty="0">
                <a:solidFill>
                  <a:srgbClr val="FFFF00"/>
                </a:solidFill>
                <a:latin typeface="Tahoma" panose="020B0604030504040204" pitchFamily="34" charset="0"/>
                <a:cs typeface="Tahoma" panose="020B0604030504040204" pitchFamily="34" charset="0"/>
              </a:rPr>
              <a:t>. </a:t>
            </a:r>
            <a:r>
              <a:rPr lang="en-US" altLang="en-US" sz="4050" b="1" dirty="0">
                <a:solidFill>
                  <a:schemeClr val="bg1"/>
                </a:solidFill>
                <a:latin typeface="Tahoma" panose="020B0604030504040204" pitchFamily="34" charset="0"/>
                <a:cs typeface="Tahoma" panose="020B0604030504040204" pitchFamily="34" charset="0"/>
              </a:rPr>
              <a:t>Dear Lady of Fatima we come on bended knee to beg your intercession for peace and unity. </a:t>
            </a:r>
            <a:br>
              <a:rPr lang="en-US" altLang="en-US" sz="4050" dirty="0">
                <a:solidFill>
                  <a:schemeClr val="tx2"/>
                </a:solidFill>
                <a:latin typeface="Times New Roman" panose="02020603050405020304" pitchFamily="18" charset="0"/>
              </a:rPr>
            </a:br>
            <a:br>
              <a:rPr lang="en-US" altLang="en-US" sz="4050" b="1" dirty="0">
                <a:solidFill>
                  <a:schemeClr val="tx2"/>
                </a:solidFill>
                <a:latin typeface="Times New Roman" panose="02020603050405020304" pitchFamily="18" charset="0"/>
              </a:rPr>
            </a:br>
            <a:br>
              <a:rPr lang="en-US" altLang="en-US" sz="1500" dirty="0">
                <a:solidFill>
                  <a:schemeClr val="tx2"/>
                </a:solidFill>
              </a:rPr>
            </a:br>
            <a:endParaRPr lang="en-US" altLang="en-US" sz="1500" dirty="0">
              <a:solidFill>
                <a:schemeClr val="tx2"/>
              </a:solidFill>
            </a:endParaRPr>
          </a:p>
        </p:txBody>
      </p:sp>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429250" y="-27071"/>
            <a:ext cx="3724891" cy="5143500"/>
          </a:xfrm>
          <a:prstGeom prst="rect">
            <a:avLst/>
          </a:prstGeom>
        </p:spPr>
      </p:pic>
    </p:spTree>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050" name="Rectangle 5"/>
          <p:cNvSpPr>
            <a:spLocks noChangeArrowheads="1"/>
          </p:cNvSpPr>
          <p:nvPr/>
        </p:nvSpPr>
        <p:spPr bwMode="auto">
          <a:xfrm>
            <a:off x="2571750" y="228600"/>
            <a:ext cx="6515100" cy="480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endParaRPr lang="en-US" altLang="en-US" sz="3300">
              <a:solidFill>
                <a:schemeClr val="tx2"/>
              </a:solidFill>
            </a:endParaRPr>
          </a:p>
        </p:txBody>
      </p:sp>
      <p:sp>
        <p:nvSpPr>
          <p:cNvPr id="2051" name="Rectangle 6"/>
          <p:cNvSpPr>
            <a:spLocks noChangeArrowheads="1"/>
          </p:cNvSpPr>
          <p:nvPr/>
        </p:nvSpPr>
        <p:spPr bwMode="auto">
          <a:xfrm>
            <a:off x="1257300" y="171450"/>
            <a:ext cx="6629400" cy="2057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US" altLang="en-US" sz="3000">
                <a:solidFill>
                  <a:schemeClr val="tx2"/>
                </a:solidFill>
              </a:rPr>
              <a:t> </a:t>
            </a:r>
            <a:br>
              <a:rPr lang="en-US" altLang="en-US" sz="3000">
                <a:solidFill>
                  <a:schemeClr val="tx2"/>
                </a:solidFill>
              </a:rPr>
            </a:br>
            <a:endParaRPr lang="en-US" altLang="en-US" sz="4050">
              <a:solidFill>
                <a:schemeClr val="tx2"/>
              </a:solidFill>
              <a:latin typeface="Times New Roman" panose="02020603050405020304" pitchFamily="18" charset="0"/>
            </a:endParaRPr>
          </a:p>
        </p:txBody>
      </p:sp>
      <p:sp>
        <p:nvSpPr>
          <p:cNvPr id="2052" name="Rectangle 7"/>
          <p:cNvSpPr>
            <a:spLocks noChangeArrowheads="1"/>
          </p:cNvSpPr>
          <p:nvPr/>
        </p:nvSpPr>
        <p:spPr bwMode="auto">
          <a:xfrm>
            <a:off x="57150" y="133350"/>
            <a:ext cx="4972050" cy="4914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3000" dirty="0">
                <a:solidFill>
                  <a:schemeClr val="tx2"/>
                </a:solidFill>
              </a:rPr>
              <a:t> </a:t>
            </a:r>
            <a:br>
              <a:rPr lang="en-US" altLang="en-US" sz="3000" dirty="0">
                <a:solidFill>
                  <a:schemeClr val="tx2"/>
                </a:solidFill>
              </a:rPr>
            </a:br>
            <a:endParaRPr lang="en-US" altLang="en-US" sz="3000" dirty="0">
              <a:solidFill>
                <a:schemeClr val="tx2"/>
              </a:solidFill>
            </a:endParaRPr>
          </a:p>
          <a:p>
            <a:pPr eaLnBrk="1" hangingPunct="1"/>
            <a:endParaRPr lang="en-US" altLang="en-US" sz="3000" b="1" dirty="0">
              <a:solidFill>
                <a:schemeClr val="tx2"/>
              </a:solidFill>
              <a:latin typeface="Tahoma" panose="020B0604030504040204" pitchFamily="34" charset="0"/>
              <a:cs typeface="Tahoma" panose="020B0604030504040204" pitchFamily="34" charset="0"/>
            </a:endParaRPr>
          </a:p>
          <a:p>
            <a:pPr algn="l" eaLnBrk="1" hangingPunct="1"/>
            <a:r>
              <a:rPr lang="en-US" altLang="en-US" sz="2400" b="1" dirty="0">
                <a:solidFill>
                  <a:srgbClr val="FFFF00"/>
                </a:solidFill>
                <a:latin typeface="Tahoma" panose="020B0604030504040204" pitchFamily="34" charset="0"/>
                <a:cs typeface="Tahoma" panose="020B0604030504040204" pitchFamily="34" charset="0"/>
              </a:rPr>
              <a:t>1</a:t>
            </a:r>
            <a:r>
              <a:rPr lang="vi-VN" altLang="en-US" sz="2400" b="1" dirty="0">
                <a:solidFill>
                  <a:srgbClr val="FFFF00"/>
                </a:solidFill>
                <a:latin typeface="Tahoma" panose="020B0604030504040204" pitchFamily="34" charset="0"/>
                <a:cs typeface="Tahoma" panose="020B0604030504040204" pitchFamily="34" charset="0"/>
              </a:rPr>
              <a:t>b</a:t>
            </a:r>
            <a:r>
              <a:rPr lang="en-US" altLang="en-US" sz="2400" b="1" dirty="0">
                <a:solidFill>
                  <a:srgbClr val="FFFF00"/>
                </a:solidFill>
                <a:latin typeface="Tahoma" panose="020B0604030504040204" pitchFamily="34" charset="0"/>
                <a:cs typeface="Tahoma" panose="020B0604030504040204" pitchFamily="34" charset="0"/>
              </a:rPr>
              <a:t>. </a:t>
            </a:r>
            <a:r>
              <a:rPr lang="en-US" altLang="en-US" sz="4050" b="1" dirty="0">
                <a:solidFill>
                  <a:schemeClr val="bg1"/>
                </a:solidFill>
                <a:latin typeface="Tahoma" panose="020B0604030504040204" pitchFamily="34" charset="0"/>
                <a:ea typeface="Tahoma" panose="020B0604030504040204" pitchFamily="34" charset="0"/>
                <a:cs typeface="Tahoma" panose="020B0604030504040204" pitchFamily="34" charset="0"/>
              </a:rPr>
              <a:t>Dear Mary won’t you show us the right and shining way? We pledge our love and offer you a Rosary each day.</a:t>
            </a:r>
            <a:br>
              <a:rPr lang="en-US" altLang="en-US" sz="4050" b="1" dirty="0">
                <a:solidFill>
                  <a:schemeClr val="tx2"/>
                </a:solidFill>
                <a:latin typeface="Tahoma" panose="020B0604030504040204" pitchFamily="34" charset="0"/>
                <a:ea typeface="Tahoma" panose="020B0604030504040204" pitchFamily="34" charset="0"/>
                <a:cs typeface="Tahoma" panose="020B0604030504040204" pitchFamily="34" charset="0"/>
              </a:rPr>
            </a:br>
            <a:br>
              <a:rPr lang="en-US" altLang="en-US" sz="4500" dirty="0">
                <a:solidFill>
                  <a:schemeClr val="tx2"/>
                </a:solidFill>
                <a:latin typeface="Times New Roman" panose="02020603050405020304" pitchFamily="18" charset="0"/>
              </a:rPr>
            </a:br>
            <a:br>
              <a:rPr lang="en-US" altLang="en-US" sz="4050" b="1" dirty="0">
                <a:solidFill>
                  <a:schemeClr val="tx2"/>
                </a:solidFill>
                <a:latin typeface="Times New Roman" panose="02020603050405020304" pitchFamily="18" charset="0"/>
              </a:rPr>
            </a:br>
            <a:br>
              <a:rPr lang="en-US" altLang="en-US" sz="1500" dirty="0">
                <a:solidFill>
                  <a:schemeClr val="tx2"/>
                </a:solidFill>
              </a:rPr>
            </a:br>
            <a:endParaRPr lang="en-US" altLang="en-US" sz="1500" dirty="0">
              <a:solidFill>
                <a:schemeClr val="tx2"/>
              </a:solidFill>
            </a:endParaRPr>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486400" y="0"/>
            <a:ext cx="3496290" cy="5143500"/>
          </a:xfrm>
          <a:prstGeom prst="rect">
            <a:avLst/>
          </a:prstGeom>
        </p:spPr>
      </p:pic>
    </p:spTree>
    <p:extLst>
      <p:ext uri="{BB962C8B-B14F-4D97-AF65-F5344CB8AC3E}">
        <p14:creationId xmlns:p14="http://schemas.microsoft.com/office/powerpoint/2010/main" val="260076618"/>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050" name="Rectangle 5"/>
          <p:cNvSpPr>
            <a:spLocks noChangeArrowheads="1"/>
          </p:cNvSpPr>
          <p:nvPr/>
        </p:nvSpPr>
        <p:spPr bwMode="auto">
          <a:xfrm>
            <a:off x="2571750" y="228600"/>
            <a:ext cx="6515100" cy="480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endParaRPr lang="en-US" altLang="en-US" sz="3300">
              <a:solidFill>
                <a:schemeClr val="tx2"/>
              </a:solidFill>
            </a:endParaRPr>
          </a:p>
        </p:txBody>
      </p:sp>
      <p:sp>
        <p:nvSpPr>
          <p:cNvPr id="2051" name="Rectangle 6"/>
          <p:cNvSpPr>
            <a:spLocks noChangeArrowheads="1"/>
          </p:cNvSpPr>
          <p:nvPr/>
        </p:nvSpPr>
        <p:spPr bwMode="auto">
          <a:xfrm>
            <a:off x="1257300" y="171450"/>
            <a:ext cx="6629400" cy="2057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US" altLang="en-US" sz="3000">
                <a:solidFill>
                  <a:schemeClr val="tx2"/>
                </a:solidFill>
              </a:rPr>
              <a:t> </a:t>
            </a:r>
            <a:br>
              <a:rPr lang="en-US" altLang="en-US" sz="3000">
                <a:solidFill>
                  <a:schemeClr val="tx2"/>
                </a:solidFill>
              </a:rPr>
            </a:br>
            <a:endParaRPr lang="en-US" altLang="en-US" sz="4050">
              <a:solidFill>
                <a:schemeClr val="tx2"/>
              </a:solidFill>
              <a:latin typeface="Times New Roman" panose="02020603050405020304" pitchFamily="18" charset="0"/>
            </a:endParaRPr>
          </a:p>
        </p:txBody>
      </p:sp>
      <p:sp>
        <p:nvSpPr>
          <p:cNvPr id="2052" name="Rectangle 7"/>
          <p:cNvSpPr>
            <a:spLocks noChangeArrowheads="1"/>
          </p:cNvSpPr>
          <p:nvPr/>
        </p:nvSpPr>
        <p:spPr bwMode="auto">
          <a:xfrm>
            <a:off x="57150" y="57150"/>
            <a:ext cx="5086350" cy="49720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3000" dirty="0">
                <a:solidFill>
                  <a:schemeClr val="tx2"/>
                </a:solidFill>
              </a:rPr>
              <a:t> </a:t>
            </a:r>
            <a:endParaRPr lang="vi-VN" altLang="en-US" sz="3000" dirty="0">
              <a:solidFill>
                <a:schemeClr val="tx2"/>
              </a:solidFill>
            </a:endParaRPr>
          </a:p>
          <a:p>
            <a:pPr algn="l" eaLnBrk="1" hangingPunct="1"/>
            <a:r>
              <a:rPr lang="vi-VN" altLang="en-US" sz="1800" b="1" dirty="0">
                <a:solidFill>
                  <a:srgbClr val="FFFF00"/>
                </a:solidFill>
                <a:latin typeface="Tahoma" panose="020B0604030504040204" pitchFamily="34" charset="0"/>
                <a:cs typeface="Tahoma" panose="020B0604030504040204" pitchFamily="34" charset="0"/>
              </a:rPr>
              <a:t>2a</a:t>
            </a:r>
            <a:r>
              <a:rPr lang="en-US" altLang="en-US" sz="1800" b="1" dirty="0">
                <a:solidFill>
                  <a:srgbClr val="FFFF00"/>
                </a:solidFill>
                <a:latin typeface="Tahoma" panose="020B0604030504040204" pitchFamily="34" charset="0"/>
                <a:cs typeface="Tahoma" panose="020B0604030504040204" pitchFamily="34" charset="0"/>
              </a:rPr>
              <a:t>. </a:t>
            </a:r>
            <a:r>
              <a:rPr lang="vi-VN" altLang="en-US" sz="4050" b="1" dirty="0">
                <a:solidFill>
                  <a:schemeClr val="bg1"/>
                </a:solidFill>
                <a:latin typeface="Tahoma" panose="020B0604030504040204" pitchFamily="34" charset="0"/>
                <a:ea typeface="Tahoma" panose="020B0604030504040204" pitchFamily="34" charset="0"/>
                <a:cs typeface="Tahoma" panose="020B0604030504040204" pitchFamily="34" charset="0"/>
              </a:rPr>
              <a:t>You promised at Fatima each time that you appeard to help us. If we pray to youto banish war and fear. </a:t>
            </a:r>
            <a:br>
              <a:rPr lang="en-US" altLang="en-US" sz="4050" b="1" dirty="0">
                <a:solidFill>
                  <a:schemeClr val="tx2"/>
                </a:solidFill>
                <a:latin typeface="Tahoma" panose="020B0604030504040204" pitchFamily="34" charset="0"/>
                <a:ea typeface="Tahoma" panose="020B0604030504040204" pitchFamily="34" charset="0"/>
                <a:cs typeface="Tahoma" panose="020B0604030504040204" pitchFamily="34" charset="0"/>
              </a:rPr>
            </a:br>
            <a:br>
              <a:rPr lang="en-US" altLang="en-US" sz="1500" dirty="0">
                <a:solidFill>
                  <a:schemeClr val="tx2"/>
                </a:solidFill>
              </a:rPr>
            </a:br>
            <a:endParaRPr lang="en-US" altLang="en-US" sz="1500" dirty="0">
              <a:solidFill>
                <a:schemeClr val="tx2"/>
              </a:solidFill>
            </a:endParaRPr>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722417" y="0"/>
            <a:ext cx="3352402" cy="5086350"/>
          </a:xfrm>
          <a:prstGeom prst="rect">
            <a:avLst/>
          </a:prstGeom>
        </p:spPr>
      </p:pic>
    </p:spTree>
    <p:extLst>
      <p:ext uri="{BB962C8B-B14F-4D97-AF65-F5344CB8AC3E}">
        <p14:creationId xmlns:p14="http://schemas.microsoft.com/office/powerpoint/2010/main" val="3750147862"/>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050" name="Rectangle 5"/>
          <p:cNvSpPr>
            <a:spLocks noChangeArrowheads="1"/>
          </p:cNvSpPr>
          <p:nvPr/>
        </p:nvSpPr>
        <p:spPr bwMode="auto">
          <a:xfrm>
            <a:off x="2571750" y="228600"/>
            <a:ext cx="6515100" cy="480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endParaRPr lang="en-US" altLang="en-US" sz="3300">
              <a:solidFill>
                <a:schemeClr val="tx2"/>
              </a:solidFill>
            </a:endParaRPr>
          </a:p>
        </p:txBody>
      </p:sp>
      <p:sp>
        <p:nvSpPr>
          <p:cNvPr id="2051" name="Rectangle 6"/>
          <p:cNvSpPr>
            <a:spLocks noChangeArrowheads="1"/>
          </p:cNvSpPr>
          <p:nvPr/>
        </p:nvSpPr>
        <p:spPr bwMode="auto">
          <a:xfrm>
            <a:off x="1257300" y="171450"/>
            <a:ext cx="6629400" cy="2057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US" altLang="en-US" sz="3000">
                <a:solidFill>
                  <a:schemeClr val="tx2"/>
                </a:solidFill>
              </a:rPr>
              <a:t> </a:t>
            </a:r>
            <a:br>
              <a:rPr lang="en-US" altLang="en-US" sz="3000">
                <a:solidFill>
                  <a:schemeClr val="tx2"/>
                </a:solidFill>
              </a:rPr>
            </a:br>
            <a:endParaRPr lang="en-US" altLang="en-US" sz="4050">
              <a:solidFill>
                <a:schemeClr val="tx2"/>
              </a:solidFill>
              <a:latin typeface="Times New Roman" panose="02020603050405020304" pitchFamily="18" charset="0"/>
            </a:endParaRPr>
          </a:p>
        </p:txBody>
      </p:sp>
      <p:sp>
        <p:nvSpPr>
          <p:cNvPr id="2052" name="Rectangle 7"/>
          <p:cNvSpPr>
            <a:spLocks noChangeArrowheads="1"/>
          </p:cNvSpPr>
          <p:nvPr/>
        </p:nvSpPr>
        <p:spPr bwMode="auto">
          <a:xfrm>
            <a:off x="57150" y="0"/>
            <a:ext cx="4972051" cy="48577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3000" dirty="0">
                <a:solidFill>
                  <a:schemeClr val="tx2"/>
                </a:solidFill>
              </a:rPr>
              <a:t> </a:t>
            </a:r>
            <a:br>
              <a:rPr lang="en-US" altLang="en-US" sz="3000" dirty="0">
                <a:solidFill>
                  <a:schemeClr val="tx2"/>
                </a:solidFill>
              </a:rPr>
            </a:br>
            <a:endParaRPr lang="en-US" altLang="en-US" sz="3000" dirty="0">
              <a:solidFill>
                <a:schemeClr val="tx2"/>
              </a:solidFill>
            </a:endParaRPr>
          </a:p>
          <a:p>
            <a:pPr eaLnBrk="1" hangingPunct="1"/>
            <a:endParaRPr lang="en-US" altLang="en-US" sz="3000" b="1" dirty="0">
              <a:solidFill>
                <a:schemeClr val="tx2"/>
              </a:solidFill>
              <a:latin typeface="Tahoma" panose="020B0604030504040204" pitchFamily="34" charset="0"/>
              <a:cs typeface="Tahoma" panose="020B0604030504040204" pitchFamily="34" charset="0"/>
            </a:endParaRPr>
          </a:p>
          <a:p>
            <a:pPr algn="l" eaLnBrk="1" hangingPunct="1"/>
            <a:r>
              <a:rPr lang="vi-VN" altLang="en-US" sz="2400" b="1" dirty="0">
                <a:solidFill>
                  <a:srgbClr val="FFFF00"/>
                </a:solidFill>
                <a:latin typeface="Tahoma" panose="020B0604030504040204" pitchFamily="34" charset="0"/>
                <a:cs typeface="Tahoma" panose="020B0604030504040204" pitchFamily="34" charset="0"/>
              </a:rPr>
              <a:t>2b</a:t>
            </a:r>
            <a:r>
              <a:rPr lang="en-US" altLang="en-US" sz="2400" b="1" dirty="0">
                <a:solidFill>
                  <a:srgbClr val="FFFF00"/>
                </a:solidFill>
                <a:latin typeface="Tahoma" panose="020B0604030504040204" pitchFamily="34" charset="0"/>
                <a:cs typeface="Tahoma" panose="020B0604030504040204" pitchFamily="34" charset="0"/>
              </a:rPr>
              <a:t>. </a:t>
            </a:r>
            <a:r>
              <a:rPr lang="vi-VN" altLang="en-US" sz="4050" b="1" dirty="0">
                <a:solidFill>
                  <a:schemeClr val="bg1"/>
                </a:solidFill>
                <a:latin typeface="Tahoma" panose="020B0604030504040204" pitchFamily="34" charset="0"/>
                <a:ea typeface="Tahoma" panose="020B0604030504040204" pitchFamily="34" charset="0"/>
                <a:cs typeface="Tahoma" panose="020B0604030504040204" pitchFamily="34" charset="0"/>
              </a:rPr>
              <a:t>Dear Lady on first Saturday we ask your guidding hand for grace and guidance here on earth and protection for our hand.</a:t>
            </a:r>
            <a:br>
              <a:rPr lang="en-US" altLang="en-US" sz="4050" b="1" dirty="0">
                <a:solidFill>
                  <a:schemeClr val="tx2"/>
                </a:solidFill>
                <a:latin typeface="Tahoma" panose="020B0604030504040204" pitchFamily="34" charset="0"/>
                <a:ea typeface="Tahoma" panose="020B0604030504040204" pitchFamily="34" charset="0"/>
                <a:cs typeface="Tahoma" panose="020B0604030504040204" pitchFamily="34" charset="0"/>
              </a:rPr>
            </a:br>
            <a:br>
              <a:rPr lang="en-US" altLang="en-US" sz="4050" b="1" dirty="0">
                <a:solidFill>
                  <a:schemeClr val="tx2"/>
                </a:solidFill>
                <a:latin typeface="Times New Roman" panose="02020603050405020304" pitchFamily="18" charset="0"/>
              </a:rPr>
            </a:br>
            <a:br>
              <a:rPr lang="en-US" altLang="en-US" sz="1500" dirty="0">
                <a:solidFill>
                  <a:schemeClr val="tx2"/>
                </a:solidFill>
              </a:rPr>
            </a:br>
            <a:endParaRPr lang="en-US" altLang="en-US" sz="1500" dirty="0">
              <a:solidFill>
                <a:schemeClr val="tx2"/>
              </a:solidFill>
            </a:endParaRPr>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791599" y="0"/>
            <a:ext cx="3352402" cy="5200650"/>
          </a:xfrm>
          <a:prstGeom prst="rect">
            <a:avLst/>
          </a:prstGeom>
        </p:spPr>
      </p:pic>
    </p:spTree>
    <p:extLst>
      <p:ext uri="{BB962C8B-B14F-4D97-AF65-F5344CB8AC3E}">
        <p14:creationId xmlns:p14="http://schemas.microsoft.com/office/powerpoint/2010/main" val="49609411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ctrTitle"/>
          </p:nvPr>
        </p:nvSpPr>
        <p:spPr>
          <a:xfrm>
            <a:off x="533400" y="4057650"/>
            <a:ext cx="8153400" cy="414338"/>
          </a:xfrm>
        </p:spPr>
        <p:txBody>
          <a:bodyPr/>
          <a:lstStyle/>
          <a:p>
            <a:pPr>
              <a:spcAft>
                <a:spcPts val="600"/>
              </a:spcAft>
            </a:pPr>
            <a:r>
              <a:rPr lang="en-US" altLang="en-US" sz="3600">
                <a:solidFill>
                  <a:schemeClr val="bg1"/>
                </a:solidFill>
              </a:rPr>
              <a:t>Penitential Act </a:t>
            </a:r>
            <a:r>
              <a:rPr lang="en-US" altLang="en-US" sz="3600" i="1">
                <a:solidFill>
                  <a:schemeClr val="bg1"/>
                </a:solidFill>
              </a:rPr>
              <a:t>(Confiteor 2011</a:t>
            </a:r>
            <a:r>
              <a:rPr lang="en-US" altLang="en-US" sz="3600">
                <a:solidFill>
                  <a:schemeClr val="bg1"/>
                </a:solidFill>
              </a:rPr>
              <a:t>) 1 of 3:</a:t>
            </a:r>
          </a:p>
        </p:txBody>
      </p:sp>
    </p:spTree>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show="0">
  <p:cSld>
    <p:spTree>
      <p:nvGrpSpPr>
        <p:cNvPr id="1" name="">
          <a:extLst>
            <a:ext uri="{FF2B5EF4-FFF2-40B4-BE49-F238E27FC236}">
              <a16:creationId xmlns:a16="http://schemas.microsoft.com/office/drawing/2014/main" id="{4C499DAF-071A-7472-32A8-7DE4E9AE927D}"/>
            </a:ext>
          </a:extLst>
        </p:cNvPr>
        <p:cNvGrpSpPr/>
        <p:nvPr/>
      </p:nvGrpSpPr>
      <p:grpSpPr>
        <a:xfrm>
          <a:off x="0" y="0"/>
          <a:ext cx="0" cy="0"/>
          <a:chOff x="0" y="0"/>
          <a:chExt cx="0" cy="0"/>
        </a:xfrm>
      </p:grpSpPr>
      <p:sp>
        <p:nvSpPr>
          <p:cNvPr id="117762" name="Rectangle 2">
            <a:extLst>
              <a:ext uri="{FF2B5EF4-FFF2-40B4-BE49-F238E27FC236}">
                <a16:creationId xmlns:a16="http://schemas.microsoft.com/office/drawing/2014/main" id="{83406943-5739-0196-76A1-9140DA3F2720}"/>
              </a:ext>
            </a:extLst>
          </p:cNvPr>
          <p:cNvSpPr>
            <a:spLocks noGrp="1" noChangeArrowheads="1"/>
          </p:cNvSpPr>
          <p:nvPr>
            <p:ph type="ctrTitle"/>
          </p:nvPr>
        </p:nvSpPr>
        <p:spPr>
          <a:xfrm>
            <a:off x="5029200" y="3200400"/>
            <a:ext cx="3962400" cy="1428750"/>
          </a:xfrm>
        </p:spPr>
        <p:txBody>
          <a:bodyPr/>
          <a:lstStyle/>
          <a:p>
            <a:pPr eaLnBrk="1" hangingPunct="1"/>
            <a:r>
              <a:rPr lang="en-US" altLang="en-US" sz="1800" i="1" dirty="0">
                <a:solidFill>
                  <a:srgbClr val="FFFF00"/>
                </a:solidFill>
                <a:latin typeface="Tahoma" pitchFamily="34" charset="0"/>
              </a:rPr>
              <a:t>Ending Hymn: </a:t>
            </a:r>
            <a:br>
              <a:rPr lang="vi-VN" altLang="en-US" sz="1800" i="1" dirty="0">
                <a:solidFill>
                  <a:srgbClr val="FFFF00"/>
                </a:solidFill>
                <a:latin typeface="Tahoma" pitchFamily="34" charset="0"/>
              </a:rPr>
            </a:br>
            <a:r>
              <a:rPr lang="vi-VN" altLang="en-US" sz="1800" i="1" dirty="0">
                <a:solidFill>
                  <a:srgbClr val="FFFF00"/>
                </a:solidFill>
                <a:latin typeface="Tahoma" pitchFamily="34" charset="0"/>
              </a:rPr>
              <a:t>On This Day</a:t>
            </a:r>
            <a:endParaRPr lang="en-US" altLang="en-US" sz="1800" b="1" dirty="0">
              <a:solidFill>
                <a:srgbClr val="FFFF00"/>
              </a:solidFill>
            </a:endParaRPr>
          </a:p>
        </p:txBody>
      </p:sp>
    </p:spTree>
    <p:extLst>
      <p:ext uri="{BB962C8B-B14F-4D97-AF65-F5344CB8AC3E}">
        <p14:creationId xmlns:p14="http://schemas.microsoft.com/office/powerpoint/2010/main" val="1019386831"/>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1" y="114300"/>
            <a:ext cx="5129463" cy="4972050"/>
          </a:xfrm>
          <a:noFill/>
        </p:spPr>
        <p:txBody>
          <a:bodyPr/>
          <a:lstStyle/>
          <a:p>
            <a:pPr algn="l" eaLnBrk="1" hangingPunct="1"/>
            <a:r>
              <a:rPr lang="en-US" altLang="en-US" sz="2800" dirty="0">
                <a:solidFill>
                  <a:schemeClr val="bg1"/>
                </a:solidFill>
              </a:rPr>
              <a:t> </a:t>
            </a:r>
            <a:br>
              <a:rPr lang="en-US" altLang="en-US" sz="2800" dirty="0">
                <a:solidFill>
                  <a:schemeClr val="bg1"/>
                </a:solidFill>
              </a:rPr>
            </a:br>
            <a:r>
              <a:rPr lang="en-US" altLang="en-US" sz="2800" dirty="0">
                <a:solidFill>
                  <a:srgbClr val="FFFF00"/>
                </a:solidFill>
              </a:rPr>
              <a:t>**. </a:t>
            </a:r>
            <a:r>
              <a:rPr 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t>On this day, O beautiful Mother, On this day we give thee our love. Near the, Madonna, fondly we hover, Trusting thy gentle care to prove.</a:t>
            </a:r>
            <a:br>
              <a:rPr lang="en-US" alt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br>
            <a:endParaRPr lang="en-US" altLang="en-US" sz="3600" b="1" dirty="0">
              <a:latin typeface="Tahoma" pitchFamily="34" charset="0"/>
              <a:ea typeface="Tahoma" panose="020B0604030504040204" pitchFamily="34" charset="0"/>
              <a:cs typeface="Tahoma" panose="020B0604030504040204" pitchFamily="34" charset="0"/>
            </a:endParaRPr>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129463" y="1"/>
            <a:ext cx="4038600" cy="4867955"/>
          </a:xfrm>
          <a:prstGeom prst="rect">
            <a:avLst/>
          </a:prstGeom>
        </p:spPr>
      </p:pic>
    </p:spTree>
    <p:extLst>
      <p:ext uri="{BB962C8B-B14F-4D97-AF65-F5344CB8AC3E}">
        <p14:creationId xmlns:p14="http://schemas.microsoft.com/office/powerpoint/2010/main" val="702640609"/>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12032" y="0"/>
            <a:ext cx="5129463" cy="4434840"/>
          </a:xfrm>
          <a:noFill/>
        </p:spPr>
        <p:txBody>
          <a:bodyPr/>
          <a:lstStyle/>
          <a:p>
            <a:pPr algn="l" eaLnBrk="1" hangingPunct="1"/>
            <a:r>
              <a:rPr lang="en-US" altLang="en-US" sz="2800" b="1" i="1" dirty="0">
                <a:solidFill>
                  <a:srgbClr val="FFFF00"/>
                </a:solidFill>
              </a:rPr>
              <a:t>1</a:t>
            </a:r>
            <a:r>
              <a:rPr lang="en-US" altLang="en-US" sz="2800" b="1" i="1" dirty="0">
                <a:solidFill>
                  <a:schemeClr val="bg1"/>
                </a:solidFill>
              </a:rPr>
              <a:t>.</a:t>
            </a:r>
            <a:r>
              <a:rPr lang="en-US" altLang="en-US" sz="3600" b="1" i="1" dirty="0">
                <a:solidFill>
                  <a:schemeClr val="bg1"/>
                </a:solidFill>
                <a:latin typeface="Tahoma" panose="020B0604030504040204" pitchFamily="34" charset="0"/>
                <a:ea typeface="Tahoma" panose="020B0604030504040204" pitchFamily="34" charset="0"/>
                <a:cs typeface="Tahoma" panose="020B0604030504040204" pitchFamily="34" charset="0"/>
              </a:rPr>
              <a:t> </a:t>
            </a:r>
            <a:r>
              <a:rPr 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t>On this day we ask to share, Dearest Mother, thy sweet care; Aid us ere our feet astray </a:t>
            </a:r>
            <a:r>
              <a:rPr lang="en-US" sz="3600" b="1" dirty="0" err="1">
                <a:solidFill>
                  <a:schemeClr val="bg1"/>
                </a:solidFill>
                <a:latin typeface="Tahoma" panose="020B0604030504040204" pitchFamily="34" charset="0"/>
                <a:ea typeface="Tahoma" panose="020B0604030504040204" pitchFamily="34" charset="0"/>
                <a:cs typeface="Tahoma" panose="020B0604030504040204" pitchFamily="34" charset="0"/>
              </a:rPr>
              <a:t>Wanner</a:t>
            </a:r>
            <a:r>
              <a:rPr 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t> from thy guiding way.</a:t>
            </a:r>
            <a:endParaRPr lang="en-US" altLang="en-US" sz="3600" b="1" dirty="0">
              <a:latin typeface="Tahoma" pitchFamily="34" charset="0"/>
              <a:ea typeface="Tahoma" panose="020B0604030504040204" pitchFamily="34" charset="0"/>
              <a:cs typeface="Tahoma" panose="020B0604030504040204" pitchFamily="34" charset="0"/>
            </a:endParaRPr>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129463" y="1"/>
            <a:ext cx="4038600" cy="4867955"/>
          </a:xfrm>
          <a:prstGeom prst="rect">
            <a:avLst/>
          </a:prstGeom>
        </p:spPr>
      </p:pic>
    </p:spTree>
    <p:extLst>
      <p:ext uri="{BB962C8B-B14F-4D97-AF65-F5344CB8AC3E}">
        <p14:creationId xmlns:p14="http://schemas.microsoft.com/office/powerpoint/2010/main" val="89037912"/>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1" y="114300"/>
            <a:ext cx="5129463" cy="4972050"/>
          </a:xfrm>
          <a:noFill/>
        </p:spPr>
        <p:txBody>
          <a:bodyPr/>
          <a:lstStyle/>
          <a:p>
            <a:pPr algn="l" eaLnBrk="1" hangingPunct="1"/>
            <a:r>
              <a:rPr lang="en-US" altLang="en-US" sz="2800" dirty="0">
                <a:solidFill>
                  <a:schemeClr val="bg1"/>
                </a:solidFill>
              </a:rPr>
              <a:t> </a:t>
            </a:r>
            <a:br>
              <a:rPr lang="en-US" altLang="en-US" sz="2800" dirty="0">
                <a:solidFill>
                  <a:schemeClr val="bg1"/>
                </a:solidFill>
              </a:rPr>
            </a:br>
            <a:r>
              <a:rPr lang="en-US" altLang="en-US" sz="2800" dirty="0">
                <a:solidFill>
                  <a:srgbClr val="FFFF00"/>
                </a:solidFill>
              </a:rPr>
              <a:t>**. </a:t>
            </a:r>
            <a:r>
              <a:rPr 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t>On this day, O beautiful Mother, On this day we give thee our love. Near the, Madonna, fondly we hover, Trusting thy gentle care to prove.</a:t>
            </a:r>
            <a:br>
              <a:rPr lang="en-US" alt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br>
            <a:endParaRPr lang="en-US" altLang="en-US" sz="3600" b="1" dirty="0">
              <a:latin typeface="Tahoma" pitchFamily="34" charset="0"/>
              <a:ea typeface="Tahoma" panose="020B0604030504040204" pitchFamily="34" charset="0"/>
              <a:cs typeface="Tahoma" panose="020B0604030504040204" pitchFamily="34" charset="0"/>
            </a:endParaRPr>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129463" y="1"/>
            <a:ext cx="4038600" cy="4867955"/>
          </a:xfrm>
          <a:prstGeom prst="rect">
            <a:avLst/>
          </a:prstGeom>
        </p:spPr>
      </p:pic>
    </p:spTree>
    <p:extLst>
      <p:ext uri="{BB962C8B-B14F-4D97-AF65-F5344CB8AC3E}">
        <p14:creationId xmlns:p14="http://schemas.microsoft.com/office/powerpoint/2010/main" val="324610101"/>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12032" y="0"/>
            <a:ext cx="5129463" cy="4434840"/>
          </a:xfrm>
          <a:noFill/>
        </p:spPr>
        <p:txBody>
          <a:bodyPr/>
          <a:lstStyle/>
          <a:p>
            <a:pPr algn="l" eaLnBrk="1" hangingPunct="1"/>
            <a:r>
              <a:rPr lang="en-US" altLang="en-US" sz="2800" b="1" i="1" dirty="0">
                <a:solidFill>
                  <a:srgbClr val="FFFF00"/>
                </a:solidFill>
              </a:rPr>
              <a:t>2</a:t>
            </a:r>
            <a:r>
              <a:rPr lang="en-US" altLang="en-US" sz="2800" b="1" i="1" dirty="0">
                <a:solidFill>
                  <a:schemeClr val="bg1"/>
                </a:solidFill>
              </a:rPr>
              <a:t>.</a:t>
            </a:r>
            <a:r>
              <a:rPr lang="en-US" altLang="en-US" sz="3600" b="1" i="1" dirty="0">
                <a:solidFill>
                  <a:schemeClr val="bg1"/>
                </a:solidFill>
                <a:latin typeface="Tahoma" panose="020B0604030504040204" pitchFamily="34" charset="0"/>
                <a:ea typeface="Tahoma" panose="020B0604030504040204" pitchFamily="34" charset="0"/>
                <a:cs typeface="Tahoma" panose="020B0604030504040204" pitchFamily="34" charset="0"/>
              </a:rPr>
              <a:t> </a:t>
            </a:r>
            <a:r>
              <a:rPr 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t>Queen of angels, deign to hear. Lisping children's humble prayer; Young hearts gain, O virgin pure, Sweetly to thyself allure.</a:t>
            </a:r>
            <a:endParaRPr lang="en-US" altLang="en-US" sz="3600" b="1" dirty="0">
              <a:solidFill>
                <a:schemeClr val="bg1"/>
              </a:solidFill>
              <a:latin typeface="Tahoma" panose="020B0604030504040204" pitchFamily="34" charset="0"/>
              <a:ea typeface="Tahoma" panose="020B0604030504040204" pitchFamily="34" charset="0"/>
              <a:cs typeface="Tahoma" panose="020B0604030504040204" pitchFamily="34" charset="0"/>
            </a:endParaRPr>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129463" y="1"/>
            <a:ext cx="4038600" cy="4867955"/>
          </a:xfrm>
          <a:prstGeom prst="rect">
            <a:avLst/>
          </a:prstGeom>
        </p:spPr>
      </p:pic>
    </p:spTree>
    <p:extLst>
      <p:ext uri="{BB962C8B-B14F-4D97-AF65-F5344CB8AC3E}">
        <p14:creationId xmlns:p14="http://schemas.microsoft.com/office/powerpoint/2010/main" val="903803840"/>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B522489-7022-39ED-33FD-625194D975FD}"/>
            </a:ext>
          </a:extLst>
        </p:cNvPr>
        <p:cNvGrpSpPr/>
        <p:nvPr/>
      </p:nvGrpSpPr>
      <p:grpSpPr>
        <a:xfrm>
          <a:off x="0" y="0"/>
          <a:ext cx="0" cy="0"/>
          <a:chOff x="0" y="0"/>
          <a:chExt cx="0" cy="0"/>
        </a:xfrm>
      </p:grpSpPr>
      <p:sp>
        <p:nvSpPr>
          <p:cNvPr id="124930" name="Rectangle 2">
            <a:extLst>
              <a:ext uri="{FF2B5EF4-FFF2-40B4-BE49-F238E27FC236}">
                <a16:creationId xmlns:a16="http://schemas.microsoft.com/office/drawing/2014/main" id="{A4840FEE-D568-A89D-F406-8A50C8394198}"/>
              </a:ext>
            </a:extLst>
          </p:cNvPr>
          <p:cNvSpPr>
            <a:spLocks noGrp="1" noChangeArrowheads="1"/>
          </p:cNvSpPr>
          <p:nvPr>
            <p:ph type="title" idx="4294967295"/>
          </p:nvPr>
        </p:nvSpPr>
        <p:spPr>
          <a:xfrm>
            <a:off x="152401" y="209550"/>
            <a:ext cx="8229600" cy="857250"/>
          </a:xfrm>
        </p:spPr>
        <p:txBody>
          <a:bodyPr/>
          <a:lstStyle/>
          <a:p>
            <a:pPr eaLnBrk="1" hangingPunct="1"/>
            <a:r>
              <a:rPr lang="en-US" altLang="en-US" sz="3600" b="1"/>
              <a:t> </a:t>
            </a:r>
          </a:p>
        </p:txBody>
      </p:sp>
      <p:sp>
        <p:nvSpPr>
          <p:cNvPr id="124931" name="Rectangle 3">
            <a:extLst>
              <a:ext uri="{FF2B5EF4-FFF2-40B4-BE49-F238E27FC236}">
                <a16:creationId xmlns:a16="http://schemas.microsoft.com/office/drawing/2014/main" id="{F9F5BD4C-5EC6-3E76-F233-00FE2FDE94C2}"/>
              </a:ext>
            </a:extLst>
          </p:cNvPr>
          <p:cNvSpPr>
            <a:spLocks noGrp="1" noChangeArrowheads="1"/>
          </p:cNvSpPr>
          <p:nvPr>
            <p:ph type="body" idx="4294967295"/>
          </p:nvPr>
        </p:nvSpPr>
        <p:spPr>
          <a:xfrm>
            <a:off x="152401" y="1131689"/>
            <a:ext cx="4267200" cy="3943350"/>
          </a:xfrm>
        </p:spPr>
        <p:txBody>
          <a:bodyPr/>
          <a:lstStyle/>
          <a:p>
            <a:pPr algn="ctr" eaLnBrk="1" hangingPunct="1">
              <a:buFontTx/>
              <a:buNone/>
            </a:pPr>
            <a:r>
              <a:rPr lang="en-US" altLang="en-US" sz="2400" b="1" dirty="0">
                <a:solidFill>
                  <a:srgbClr val="FFFF00"/>
                </a:solidFill>
                <a:latin typeface="Tahoma" pitchFamily="34" charset="0"/>
              </a:rPr>
              <a:t>THANK YOU</a:t>
            </a:r>
            <a:r>
              <a:rPr lang="vi-VN" altLang="en-US" sz="2400" b="1" dirty="0">
                <a:solidFill>
                  <a:srgbClr val="FFFF00"/>
                </a:solidFill>
                <a:latin typeface="Tahoma" pitchFamily="34" charset="0"/>
              </a:rPr>
              <a:t> </a:t>
            </a:r>
            <a:r>
              <a:rPr lang="en-US" altLang="en-US" sz="2400" b="1" dirty="0">
                <a:solidFill>
                  <a:srgbClr val="FFFF00"/>
                </a:solidFill>
                <a:latin typeface="Tahoma" pitchFamily="34" charset="0"/>
              </a:rPr>
              <a:t> </a:t>
            </a:r>
            <a:r>
              <a:rPr lang="vi-VN" altLang="en-US" sz="2400" b="1" dirty="0">
                <a:solidFill>
                  <a:srgbClr val="FFFF00"/>
                </a:solidFill>
                <a:latin typeface="Tahoma" pitchFamily="34" charset="0"/>
              </a:rPr>
              <a:t> </a:t>
            </a:r>
            <a:endParaRPr lang="en-US" altLang="en-US" sz="2400" b="1" dirty="0">
              <a:solidFill>
                <a:srgbClr val="FFFF00"/>
              </a:solidFill>
              <a:latin typeface="Tahoma" pitchFamily="34" charset="0"/>
            </a:endParaRPr>
          </a:p>
          <a:p>
            <a:pPr algn="ctr" eaLnBrk="1" hangingPunct="1">
              <a:buFontTx/>
              <a:buNone/>
            </a:pPr>
            <a:r>
              <a:rPr lang="vi-VN" altLang="en-US" sz="2400" b="1" dirty="0">
                <a:solidFill>
                  <a:srgbClr val="FFFF00"/>
                </a:solidFill>
                <a:latin typeface="Tahoma" pitchFamily="34" charset="0"/>
              </a:rPr>
              <a:t>CÁM ƠN </a:t>
            </a:r>
            <a:r>
              <a:rPr lang="en-US" altLang="en-US" sz="2400" b="1" dirty="0">
                <a:solidFill>
                  <a:srgbClr val="FFFF00"/>
                </a:solidFill>
                <a:latin typeface="Tahoma" pitchFamily="34" charset="0"/>
              </a:rPr>
              <a:t> </a:t>
            </a:r>
            <a:r>
              <a:rPr lang="vi-VN" altLang="en-US" sz="2400" b="1" dirty="0">
                <a:solidFill>
                  <a:srgbClr val="FFFF00"/>
                </a:solidFill>
                <a:latin typeface="Tahoma" pitchFamily="34" charset="0"/>
              </a:rPr>
              <a:t> </a:t>
            </a:r>
            <a:endParaRPr lang="en-US" altLang="en-US" sz="2400" b="1" dirty="0">
              <a:solidFill>
                <a:srgbClr val="FFFF00"/>
              </a:solidFill>
              <a:latin typeface="Tahoma" pitchFamily="34" charset="0"/>
            </a:endParaRPr>
          </a:p>
          <a:p>
            <a:pPr algn="ctr" eaLnBrk="1" hangingPunct="1">
              <a:buFontTx/>
              <a:buNone/>
            </a:pPr>
            <a:r>
              <a:rPr lang="en-US" altLang="en-US" sz="2400" b="1" i="1" dirty="0">
                <a:solidFill>
                  <a:srgbClr val="FFFF00"/>
                </a:solidFill>
                <a:latin typeface="Tahoma" pitchFamily="34" charset="0"/>
              </a:rPr>
              <a:t>M</a:t>
            </a:r>
            <a:r>
              <a:rPr lang="vi-VN" altLang="en-US" sz="2400" b="1" i="1" dirty="0">
                <a:solidFill>
                  <a:srgbClr val="FFFF00"/>
                </a:solidFill>
                <a:latin typeface="Tahoma" pitchFamily="34" charset="0"/>
              </a:rPr>
              <a:t>ARAMING</a:t>
            </a:r>
            <a:r>
              <a:rPr lang="en-US" altLang="en-US" sz="2400" b="1" i="1" dirty="0">
                <a:solidFill>
                  <a:srgbClr val="FFFF00"/>
                </a:solidFill>
                <a:latin typeface="Tahoma" pitchFamily="34" charset="0"/>
              </a:rPr>
              <a:t> </a:t>
            </a:r>
            <a:r>
              <a:rPr lang="vi-VN" altLang="en-US" sz="2400" b="1" i="1" dirty="0">
                <a:solidFill>
                  <a:srgbClr val="FFFF00"/>
                </a:solidFill>
                <a:latin typeface="Tahoma" pitchFamily="34" charset="0"/>
              </a:rPr>
              <a:t>SALAMAT</a:t>
            </a:r>
            <a:r>
              <a:rPr lang="en-US" altLang="en-US" sz="2400" b="1" i="1" dirty="0">
                <a:solidFill>
                  <a:srgbClr val="FFFF00"/>
                </a:solidFill>
                <a:latin typeface="Tahoma" pitchFamily="34" charset="0"/>
              </a:rPr>
              <a:t> PO</a:t>
            </a:r>
            <a:r>
              <a:rPr lang="en-US" altLang="en-US" sz="2400" b="1" dirty="0">
                <a:solidFill>
                  <a:srgbClr val="FFFF00"/>
                </a:solidFill>
                <a:latin typeface="Tahoma" pitchFamily="34" charset="0"/>
              </a:rPr>
              <a:t> </a:t>
            </a:r>
            <a:r>
              <a:rPr lang="vi-VN" altLang="en-US" sz="2400" b="1" dirty="0">
                <a:solidFill>
                  <a:srgbClr val="FFFF00"/>
                </a:solidFill>
                <a:latin typeface="Tahoma" pitchFamily="34" charset="0"/>
              </a:rPr>
              <a:t> </a:t>
            </a:r>
            <a:endParaRPr lang="en-US" altLang="en-US" sz="2400" b="1" dirty="0">
              <a:solidFill>
                <a:srgbClr val="FFFF00"/>
              </a:solidFill>
              <a:latin typeface="Tahoma" pitchFamily="34" charset="0"/>
            </a:endParaRPr>
          </a:p>
          <a:p>
            <a:pPr algn="ctr" eaLnBrk="1" hangingPunct="1">
              <a:buFontTx/>
              <a:buNone/>
            </a:pPr>
            <a:r>
              <a:rPr lang="vi-VN" altLang="en-US" sz="2400" b="1" dirty="0">
                <a:solidFill>
                  <a:srgbClr val="FFFF00"/>
                </a:solidFill>
                <a:latin typeface="Tahoma" pitchFamily="34" charset="0"/>
              </a:rPr>
              <a:t>MUCHAS GRACIAS</a:t>
            </a:r>
            <a:r>
              <a:rPr lang="en-US" altLang="en-US" sz="2400" dirty="0">
                <a:solidFill>
                  <a:srgbClr val="FFFF00"/>
                </a:solidFill>
              </a:rPr>
              <a:t> </a:t>
            </a:r>
          </a:p>
          <a:p>
            <a:pPr marL="457200" lvl="1" indent="0">
              <a:buNone/>
            </a:pPr>
            <a:r>
              <a:rPr lang="en-US" sz="2000" dirty="0">
                <a:solidFill>
                  <a:srgbClr val="FFFF00"/>
                </a:solidFill>
              </a:rPr>
              <a:t>     </a:t>
            </a:r>
            <a:r>
              <a:rPr lang="ta-IN" sz="3200" b="1" dirty="0">
                <a:solidFill>
                  <a:srgbClr val="FFFF00"/>
                </a:solidFill>
              </a:rPr>
              <a:t>நன்றி</a:t>
            </a:r>
            <a:r>
              <a:rPr lang="en-US" sz="3200" b="1" dirty="0">
                <a:solidFill>
                  <a:srgbClr val="FFFF00"/>
                </a:solidFill>
              </a:rPr>
              <a:t> (</a:t>
            </a:r>
            <a:r>
              <a:rPr lang="en-US" sz="3200" b="1" dirty="0" err="1">
                <a:solidFill>
                  <a:srgbClr val="FFFF00"/>
                </a:solidFill>
              </a:rPr>
              <a:t>Naṉṟi</a:t>
            </a:r>
            <a:r>
              <a:rPr lang="en-US" sz="3200" b="1" dirty="0">
                <a:solidFill>
                  <a:srgbClr val="FFFF00"/>
                </a:solidFill>
              </a:rPr>
              <a:t>)</a:t>
            </a:r>
          </a:p>
          <a:p>
            <a:pPr lvl="1" algn="ctr" eaLnBrk="1" hangingPunct="1">
              <a:buFontTx/>
              <a:buNone/>
            </a:pPr>
            <a:r>
              <a:rPr lang="en-US" altLang="en-US" sz="2000" dirty="0">
                <a:solidFill>
                  <a:srgbClr val="FFFF00"/>
                </a:solidFill>
                <a:latin typeface="Tahoma" pitchFamily="34" charset="0"/>
              </a:rPr>
              <a:t> </a:t>
            </a:r>
            <a:endParaRPr lang="en-US" altLang="en-US" sz="2000" b="1" dirty="0">
              <a:solidFill>
                <a:srgbClr val="FFFF00"/>
              </a:solidFill>
              <a:latin typeface="Tahoma" pitchFamily="34" charset="0"/>
            </a:endParaRPr>
          </a:p>
        </p:txBody>
      </p:sp>
      <p:pic>
        <p:nvPicPr>
          <p:cNvPr id="3" name="Picture 2">
            <a:extLst>
              <a:ext uri="{FF2B5EF4-FFF2-40B4-BE49-F238E27FC236}">
                <a16:creationId xmlns:a16="http://schemas.microsoft.com/office/drawing/2014/main" id="{1F2A05DE-6D1A-1B65-D753-791AF1AB4BB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572000" y="209550"/>
            <a:ext cx="4149213" cy="4417142"/>
          </a:xfrm>
          <a:prstGeom prst="rect">
            <a:avLst/>
          </a:prstGeom>
        </p:spPr>
      </p:pic>
    </p:spTree>
    <p:extLst>
      <p:ext uri="{BB962C8B-B14F-4D97-AF65-F5344CB8AC3E}">
        <p14:creationId xmlns:p14="http://schemas.microsoft.com/office/powerpoint/2010/main" val="2448926044"/>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124930" name="Rectangle 2"/>
          <p:cNvSpPr>
            <a:spLocks noGrp="1" noChangeArrowheads="1"/>
          </p:cNvSpPr>
          <p:nvPr>
            <p:ph type="title" idx="4294967295"/>
          </p:nvPr>
        </p:nvSpPr>
        <p:spPr/>
        <p:txBody>
          <a:bodyPr/>
          <a:lstStyle/>
          <a:p>
            <a:pPr eaLnBrk="1" hangingPunct="1"/>
            <a:r>
              <a:rPr lang="en-US" altLang="en-US" sz="3600" b="1"/>
              <a:t> </a:t>
            </a:r>
          </a:p>
        </p:txBody>
      </p:sp>
      <p:sp>
        <p:nvSpPr>
          <p:cNvPr id="124931" name="Rectangle 3"/>
          <p:cNvSpPr>
            <a:spLocks noGrp="1" noChangeArrowheads="1"/>
          </p:cNvSpPr>
          <p:nvPr>
            <p:ph type="body" idx="4294967295"/>
          </p:nvPr>
        </p:nvSpPr>
        <p:spPr>
          <a:xfrm>
            <a:off x="4902200" y="545073"/>
            <a:ext cx="4267200" cy="3943350"/>
          </a:xfrm>
        </p:spPr>
        <p:txBody>
          <a:bodyPr/>
          <a:lstStyle/>
          <a:p>
            <a:pPr algn="ctr" eaLnBrk="1" hangingPunct="1">
              <a:buFontTx/>
              <a:buNone/>
            </a:pPr>
            <a:r>
              <a:rPr lang="en-US" altLang="en-US" sz="2400" b="1" dirty="0">
                <a:solidFill>
                  <a:srgbClr val="FFFF00"/>
                </a:solidFill>
                <a:latin typeface="Tahoma" pitchFamily="34" charset="0"/>
              </a:rPr>
              <a:t>THANK YOU</a:t>
            </a:r>
            <a:r>
              <a:rPr lang="vi-VN" altLang="en-US" sz="2400" b="1" dirty="0">
                <a:solidFill>
                  <a:srgbClr val="FFFF00"/>
                </a:solidFill>
                <a:latin typeface="Tahoma" pitchFamily="34" charset="0"/>
              </a:rPr>
              <a:t> </a:t>
            </a:r>
            <a:r>
              <a:rPr lang="en-US" altLang="en-US" sz="2400" b="1" dirty="0">
                <a:solidFill>
                  <a:srgbClr val="FFFF00"/>
                </a:solidFill>
                <a:latin typeface="Tahoma" pitchFamily="34" charset="0"/>
              </a:rPr>
              <a:t> </a:t>
            </a:r>
            <a:r>
              <a:rPr lang="vi-VN" altLang="en-US" sz="2400" b="1" dirty="0">
                <a:solidFill>
                  <a:srgbClr val="FFFF00"/>
                </a:solidFill>
                <a:latin typeface="Tahoma" pitchFamily="34" charset="0"/>
              </a:rPr>
              <a:t> </a:t>
            </a:r>
            <a:endParaRPr lang="en-US" altLang="en-US" sz="2400" b="1" dirty="0">
              <a:solidFill>
                <a:srgbClr val="FFFF00"/>
              </a:solidFill>
              <a:latin typeface="Tahoma" pitchFamily="34" charset="0"/>
            </a:endParaRPr>
          </a:p>
          <a:p>
            <a:pPr algn="ctr" eaLnBrk="1" hangingPunct="1">
              <a:buFontTx/>
              <a:buNone/>
            </a:pPr>
            <a:r>
              <a:rPr lang="vi-VN" altLang="en-US" sz="2400" b="1" dirty="0">
                <a:solidFill>
                  <a:srgbClr val="FFFF00"/>
                </a:solidFill>
                <a:latin typeface="Tahoma" pitchFamily="34" charset="0"/>
              </a:rPr>
              <a:t>CÁM ƠN </a:t>
            </a:r>
            <a:r>
              <a:rPr lang="en-US" altLang="en-US" sz="2400" b="1" dirty="0">
                <a:solidFill>
                  <a:srgbClr val="FFFF00"/>
                </a:solidFill>
                <a:latin typeface="Tahoma" pitchFamily="34" charset="0"/>
              </a:rPr>
              <a:t> </a:t>
            </a:r>
            <a:r>
              <a:rPr lang="vi-VN" altLang="en-US" sz="2400" b="1" dirty="0">
                <a:solidFill>
                  <a:srgbClr val="FFFF00"/>
                </a:solidFill>
                <a:latin typeface="Tahoma" pitchFamily="34" charset="0"/>
              </a:rPr>
              <a:t> </a:t>
            </a:r>
            <a:endParaRPr lang="en-US" altLang="en-US" sz="2400" b="1" dirty="0">
              <a:solidFill>
                <a:srgbClr val="FFFF00"/>
              </a:solidFill>
              <a:latin typeface="Tahoma" pitchFamily="34" charset="0"/>
            </a:endParaRPr>
          </a:p>
          <a:p>
            <a:pPr algn="ctr" eaLnBrk="1" hangingPunct="1">
              <a:buFontTx/>
              <a:buNone/>
            </a:pPr>
            <a:r>
              <a:rPr lang="en-US" altLang="en-US" sz="2400" b="1" i="1" dirty="0">
                <a:solidFill>
                  <a:srgbClr val="FFFF00"/>
                </a:solidFill>
                <a:latin typeface="Tahoma" pitchFamily="34" charset="0"/>
              </a:rPr>
              <a:t>M</a:t>
            </a:r>
            <a:r>
              <a:rPr lang="vi-VN" altLang="en-US" sz="2400" b="1" i="1" dirty="0">
                <a:solidFill>
                  <a:srgbClr val="FFFF00"/>
                </a:solidFill>
                <a:latin typeface="Tahoma" pitchFamily="34" charset="0"/>
              </a:rPr>
              <a:t>ARAMING</a:t>
            </a:r>
            <a:r>
              <a:rPr lang="en-US" altLang="en-US" sz="2400" b="1" i="1" dirty="0">
                <a:solidFill>
                  <a:srgbClr val="FFFF00"/>
                </a:solidFill>
                <a:latin typeface="Tahoma" pitchFamily="34" charset="0"/>
              </a:rPr>
              <a:t> </a:t>
            </a:r>
            <a:r>
              <a:rPr lang="vi-VN" altLang="en-US" sz="2400" b="1" i="1" dirty="0">
                <a:solidFill>
                  <a:srgbClr val="FFFF00"/>
                </a:solidFill>
                <a:latin typeface="Tahoma" pitchFamily="34" charset="0"/>
              </a:rPr>
              <a:t>SALAMAT</a:t>
            </a:r>
            <a:r>
              <a:rPr lang="en-US" altLang="en-US" sz="2400" b="1" i="1" dirty="0">
                <a:solidFill>
                  <a:srgbClr val="FFFF00"/>
                </a:solidFill>
                <a:latin typeface="Tahoma" pitchFamily="34" charset="0"/>
              </a:rPr>
              <a:t> PO</a:t>
            </a:r>
            <a:r>
              <a:rPr lang="en-US" altLang="en-US" sz="2400" b="1" dirty="0">
                <a:solidFill>
                  <a:srgbClr val="FFFF00"/>
                </a:solidFill>
                <a:latin typeface="Tahoma" pitchFamily="34" charset="0"/>
              </a:rPr>
              <a:t> </a:t>
            </a:r>
            <a:r>
              <a:rPr lang="vi-VN" altLang="en-US" sz="2400" b="1" dirty="0">
                <a:solidFill>
                  <a:srgbClr val="FFFF00"/>
                </a:solidFill>
                <a:latin typeface="Tahoma" pitchFamily="34" charset="0"/>
              </a:rPr>
              <a:t> </a:t>
            </a:r>
            <a:endParaRPr lang="en-US" altLang="en-US" sz="2400" b="1" dirty="0">
              <a:solidFill>
                <a:srgbClr val="FFFF00"/>
              </a:solidFill>
              <a:latin typeface="Tahoma" pitchFamily="34" charset="0"/>
            </a:endParaRPr>
          </a:p>
          <a:p>
            <a:pPr algn="ctr" eaLnBrk="1" hangingPunct="1">
              <a:buFontTx/>
              <a:buNone/>
            </a:pPr>
            <a:r>
              <a:rPr lang="vi-VN" altLang="en-US" sz="2400" b="1" dirty="0">
                <a:solidFill>
                  <a:srgbClr val="FFFF00"/>
                </a:solidFill>
                <a:latin typeface="Tahoma" pitchFamily="34" charset="0"/>
              </a:rPr>
              <a:t>MUCHAS GRACIAS</a:t>
            </a:r>
            <a:r>
              <a:rPr lang="en-US" altLang="en-US" sz="2400" dirty="0">
                <a:solidFill>
                  <a:srgbClr val="FFFF00"/>
                </a:solidFill>
              </a:rPr>
              <a:t> </a:t>
            </a:r>
          </a:p>
          <a:p>
            <a:pPr marL="457200" lvl="1" indent="0">
              <a:buNone/>
            </a:pPr>
            <a:r>
              <a:rPr lang="en-US" sz="2000" dirty="0">
                <a:solidFill>
                  <a:srgbClr val="FFFF00"/>
                </a:solidFill>
              </a:rPr>
              <a:t>     </a:t>
            </a:r>
            <a:r>
              <a:rPr lang="ta-IN" sz="3200" b="1" dirty="0">
                <a:solidFill>
                  <a:srgbClr val="FFFF00"/>
                </a:solidFill>
              </a:rPr>
              <a:t>நன்றி</a:t>
            </a:r>
            <a:r>
              <a:rPr lang="en-US" sz="3200" b="1" dirty="0">
                <a:solidFill>
                  <a:srgbClr val="FFFF00"/>
                </a:solidFill>
              </a:rPr>
              <a:t> (</a:t>
            </a:r>
            <a:r>
              <a:rPr lang="en-US" sz="3200" b="1" dirty="0" err="1">
                <a:solidFill>
                  <a:srgbClr val="FFFF00"/>
                </a:solidFill>
              </a:rPr>
              <a:t>Naṉṟi</a:t>
            </a:r>
            <a:r>
              <a:rPr lang="en-US" sz="3200" b="1" dirty="0">
                <a:solidFill>
                  <a:srgbClr val="FFFF00"/>
                </a:solidFill>
              </a:rPr>
              <a:t>)</a:t>
            </a:r>
          </a:p>
          <a:p>
            <a:pPr lvl="1" algn="ctr" eaLnBrk="1" hangingPunct="1">
              <a:buFontTx/>
              <a:buNone/>
            </a:pPr>
            <a:r>
              <a:rPr lang="en-US" altLang="en-US" sz="2000" dirty="0">
                <a:solidFill>
                  <a:srgbClr val="FFFF00"/>
                </a:solidFill>
                <a:latin typeface="Tahoma" pitchFamily="34" charset="0"/>
              </a:rPr>
              <a:t> </a:t>
            </a:r>
            <a:endParaRPr lang="en-US" altLang="en-US" sz="2000" b="1" dirty="0">
              <a:solidFill>
                <a:srgbClr val="FFFF00"/>
              </a:solidFill>
              <a:latin typeface="Tahoma" pitchFamily="34" charset="0"/>
            </a:endParaRP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04801" y="228601"/>
            <a:ext cx="4149213" cy="4417142"/>
          </a:xfrm>
          <a:prstGeom prst="rect">
            <a:avLst/>
          </a:prstGeom>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A0FB2250-8FD7-4921-9925-AED4FF4133DA}" type="slidenum">
              <a:rPr lang="en-US"/>
              <a:pPr>
                <a:defRPr/>
              </a:pPr>
              <a:t>8</a:t>
            </a:fld>
            <a:endParaRPr lang="en-US"/>
          </a:p>
        </p:txBody>
      </p:sp>
      <p:sp>
        <p:nvSpPr>
          <p:cNvPr id="24580" name="Content Placeholder 3"/>
          <p:cNvSpPr>
            <a:spLocks noGrp="1"/>
          </p:cNvSpPr>
          <p:nvPr>
            <p:ph sz="quarter" idx="1"/>
          </p:nvPr>
        </p:nvSpPr>
        <p:spPr>
          <a:xfrm>
            <a:off x="381000" y="447675"/>
            <a:ext cx="8610600" cy="4514850"/>
          </a:xfrm>
        </p:spPr>
        <p:txBody>
          <a:bodyPr rtlCol="0">
            <a:normAutofit fontScale="85000" lnSpcReduction="10000"/>
          </a:bodyPr>
          <a:lstStyle/>
          <a:p>
            <a:pPr fontAlgn="auto">
              <a:spcAft>
                <a:spcPts val="0"/>
              </a:spcAft>
              <a:buFont typeface="Wingdings 2" pitchFamily="18" charset="2"/>
              <a:buNone/>
              <a:defRPr/>
            </a:pPr>
            <a:r>
              <a:rPr lang="en-US" sz="2400" dirty="0"/>
              <a:t>	</a:t>
            </a:r>
            <a:r>
              <a:rPr lang="en-US" sz="6000" b="1" dirty="0">
                <a:solidFill>
                  <a:schemeClr val="bg1"/>
                </a:solidFill>
                <a:latin typeface="Tahoma" pitchFamily="34" charset="0"/>
                <a:cs typeface="Tahoma" pitchFamily="34" charset="0"/>
              </a:rPr>
              <a:t>I confess to almighty God and to you, my brothers and sisters, that I have greatly sinned, in my thoughts and in my words, </a:t>
            </a:r>
          </a:p>
        </p:txBody>
      </p:sp>
    </p:spTree>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5333E301-95F7-4383-827B-1E3FA2FABBE9}" type="slidenum">
              <a:rPr lang="en-US"/>
              <a:pPr>
                <a:defRPr/>
              </a:pPr>
              <a:t>9</a:t>
            </a:fld>
            <a:endParaRPr lang="en-US"/>
          </a:p>
        </p:txBody>
      </p:sp>
      <p:sp>
        <p:nvSpPr>
          <p:cNvPr id="24580" name="Content Placeholder 3"/>
          <p:cNvSpPr>
            <a:spLocks noGrp="1"/>
          </p:cNvSpPr>
          <p:nvPr>
            <p:ph sz="quarter" idx="1"/>
          </p:nvPr>
        </p:nvSpPr>
        <p:spPr>
          <a:xfrm>
            <a:off x="228600" y="571500"/>
            <a:ext cx="8534400" cy="4686300"/>
          </a:xfrm>
        </p:spPr>
        <p:txBody>
          <a:bodyPr rtlCol="0">
            <a:normAutofit fontScale="62500" lnSpcReduction="20000"/>
          </a:bodyPr>
          <a:lstStyle/>
          <a:p>
            <a:pPr fontAlgn="auto">
              <a:spcAft>
                <a:spcPts val="0"/>
              </a:spcAft>
              <a:buFont typeface="Wingdings 2" pitchFamily="18" charset="2"/>
              <a:buNone/>
              <a:defRPr/>
            </a:pPr>
            <a:r>
              <a:rPr lang="en-US" sz="2400" dirty="0"/>
              <a:t>	</a:t>
            </a:r>
            <a:r>
              <a:rPr lang="en-US" sz="6700" b="1" dirty="0">
                <a:solidFill>
                  <a:schemeClr val="bg1"/>
                </a:solidFill>
                <a:latin typeface="Tahoma" pitchFamily="34" charset="0"/>
                <a:cs typeface="Tahoma" pitchFamily="34" charset="0"/>
              </a:rPr>
              <a:t>in what I have done</a:t>
            </a:r>
            <a:br>
              <a:rPr lang="en-US" sz="6700" b="1" dirty="0">
                <a:solidFill>
                  <a:schemeClr val="bg1"/>
                </a:solidFill>
                <a:latin typeface="Tahoma" pitchFamily="34" charset="0"/>
                <a:cs typeface="Tahoma" pitchFamily="34" charset="0"/>
              </a:rPr>
            </a:br>
            <a:r>
              <a:rPr lang="en-US" sz="6700" b="1" dirty="0">
                <a:solidFill>
                  <a:schemeClr val="bg1"/>
                </a:solidFill>
                <a:latin typeface="Tahoma" pitchFamily="34" charset="0"/>
                <a:cs typeface="Tahoma" pitchFamily="34" charset="0"/>
              </a:rPr>
              <a:t>and in what I have failed to do,</a:t>
            </a:r>
            <a:br>
              <a:rPr lang="en-US" sz="6700" b="1" dirty="0">
                <a:solidFill>
                  <a:schemeClr val="bg1"/>
                </a:solidFill>
                <a:latin typeface="Tahoma" pitchFamily="34" charset="0"/>
                <a:cs typeface="Tahoma" pitchFamily="34" charset="0"/>
              </a:rPr>
            </a:br>
            <a:r>
              <a:rPr lang="en-US" sz="6700" b="1" u="sng" dirty="0">
                <a:solidFill>
                  <a:schemeClr val="bg1"/>
                </a:solidFill>
                <a:latin typeface="Tahoma" pitchFamily="34" charset="0"/>
                <a:cs typeface="Tahoma" pitchFamily="34" charset="0"/>
              </a:rPr>
              <a:t>through my fault, </a:t>
            </a:r>
          </a:p>
          <a:p>
            <a:pPr fontAlgn="auto">
              <a:spcAft>
                <a:spcPts val="0"/>
              </a:spcAft>
              <a:buFont typeface="Wingdings 2" pitchFamily="18" charset="2"/>
              <a:buNone/>
              <a:defRPr/>
            </a:pPr>
            <a:r>
              <a:rPr lang="en-US" sz="6700" b="1" dirty="0">
                <a:solidFill>
                  <a:schemeClr val="bg1"/>
                </a:solidFill>
                <a:latin typeface="Tahoma" pitchFamily="34" charset="0"/>
                <a:cs typeface="Tahoma" pitchFamily="34" charset="0"/>
              </a:rPr>
              <a:t>  </a:t>
            </a:r>
            <a:r>
              <a:rPr lang="en-US" sz="6700" b="1" u="sng" dirty="0">
                <a:solidFill>
                  <a:schemeClr val="bg1"/>
                </a:solidFill>
                <a:latin typeface="Tahoma" pitchFamily="34" charset="0"/>
                <a:cs typeface="Tahoma" pitchFamily="34" charset="0"/>
              </a:rPr>
              <a:t>through my fault,</a:t>
            </a:r>
            <a:br>
              <a:rPr lang="en-US" sz="6700" b="1" u="sng" dirty="0">
                <a:solidFill>
                  <a:schemeClr val="bg1"/>
                </a:solidFill>
                <a:latin typeface="Tahoma" pitchFamily="34" charset="0"/>
                <a:cs typeface="Tahoma" pitchFamily="34" charset="0"/>
              </a:rPr>
            </a:br>
            <a:r>
              <a:rPr lang="en-US" sz="6700" b="1" u="sng" dirty="0">
                <a:solidFill>
                  <a:schemeClr val="bg1"/>
                </a:solidFill>
                <a:latin typeface="Tahoma" pitchFamily="34" charset="0"/>
                <a:cs typeface="Tahoma" pitchFamily="34" charset="0"/>
              </a:rPr>
              <a:t>through my most </a:t>
            </a:r>
            <a:r>
              <a:rPr lang="en-US" sz="6700" b="1" u="sng" dirty="0" err="1">
                <a:solidFill>
                  <a:schemeClr val="bg1"/>
                </a:solidFill>
                <a:latin typeface="Tahoma" pitchFamily="34" charset="0"/>
                <a:cs typeface="Tahoma" pitchFamily="34" charset="0"/>
              </a:rPr>
              <a:t>grievious</a:t>
            </a:r>
            <a:r>
              <a:rPr lang="en-US" sz="6700" b="1" u="sng" dirty="0">
                <a:solidFill>
                  <a:schemeClr val="bg1"/>
                </a:solidFill>
                <a:latin typeface="Tahoma" pitchFamily="34" charset="0"/>
                <a:cs typeface="Tahoma" pitchFamily="34" charset="0"/>
              </a:rPr>
              <a:t> fault;</a:t>
            </a:r>
            <a:br>
              <a:rPr lang="en-US" sz="6700" b="1" u="sng" dirty="0">
                <a:solidFill>
                  <a:schemeClr val="bg1"/>
                </a:solidFill>
                <a:latin typeface="Tahoma" pitchFamily="34" charset="0"/>
                <a:cs typeface="Tahoma" pitchFamily="34" charset="0"/>
              </a:rPr>
            </a:br>
            <a:endParaRPr lang="en-US" sz="6700" b="1" dirty="0">
              <a:solidFill>
                <a:schemeClr val="bg1"/>
              </a:solidFill>
              <a:latin typeface="Tahoma" pitchFamily="34" charset="0"/>
              <a:cs typeface="Tahoma" pitchFamily="34" charset="0"/>
            </a:endParaRPr>
          </a:p>
        </p:txBody>
      </p:sp>
    </p:spTree>
  </p:cSld>
  <p:clrMapOvr>
    <a:masterClrMapping/>
  </p:clrMapOvr>
  <p:transition/>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6600" b="0" i="0" u="none" strike="noStrike" cap="none" normalizeH="0" baseline="0" smtClean="0">
            <a:ln>
              <a:noFill/>
            </a:ln>
            <a:solidFill>
              <a:schemeClr val="accent2"/>
            </a:solidFill>
            <a:effectLst/>
            <a:latin typeface="Times New Roman" pitchFamily="18" charset="0"/>
            <a:cs typeface="Arial"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6600" b="0" i="0" u="none" strike="noStrike" cap="none" normalizeH="0" baseline="0" smtClean="0">
            <a:ln>
              <a:noFill/>
            </a:ln>
            <a:solidFill>
              <a:schemeClr val="accent2"/>
            </a:solidFill>
            <a:effectLst/>
            <a:latin typeface="Times New Roman" pitchFamily="18" charset="0"/>
            <a:cs typeface="Arial"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16872</TotalTime>
  <Words>2150</Words>
  <Application>Microsoft Office PowerPoint</Application>
  <PresentationFormat>On-screen Show (16:9)</PresentationFormat>
  <Paragraphs>202</Paragraphs>
  <Slides>76</Slides>
  <Notes>25</Notes>
  <HiddenSlides>13</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76</vt:i4>
      </vt:variant>
    </vt:vector>
  </HeadingPairs>
  <TitlesOfParts>
    <vt:vector size="81" baseType="lpstr">
      <vt:lpstr>Arial</vt:lpstr>
      <vt:lpstr>Tahoma</vt:lpstr>
      <vt:lpstr>Times New Roman</vt:lpstr>
      <vt:lpstr>Wingdings 2</vt:lpstr>
      <vt:lpstr>Default Design</vt:lpstr>
      <vt:lpstr>PowerPoint Presentation</vt:lpstr>
      <vt:lpstr>PowerPoint Presentation</vt:lpstr>
      <vt:lpstr>PowerPoint Presentation</vt:lpstr>
      <vt:lpstr>PowerPoint Presentation</vt:lpstr>
      <vt:lpstr>PowerPoint Presentation</vt:lpstr>
      <vt:lpstr>PowerPoint Presentation</vt:lpstr>
      <vt:lpstr>Penitential Act (Confiteor 2011) 1 of 3:</vt:lpstr>
      <vt:lpstr>PowerPoint Presentation</vt:lpstr>
      <vt:lpstr>PowerPoint Presentation</vt:lpstr>
      <vt:lpstr>PowerPoint Presentation</vt:lpstr>
      <vt:lpstr>Gloria Hymn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Responsorial Psalm:  34   Angel of God</vt:lpstr>
      <vt:lpstr> Responsorial Psalm:   Psalm 34 The angel of the Lord will rescue those who fear him </vt:lpstr>
      <vt:lpstr>Gospel Acclamation</vt:lpstr>
      <vt:lpstr>Alleluia Alleluia Alleluia. You are Peter and upon this rock I will build my Church, and the gates of the netherworld shall not prevail against it.</vt:lpstr>
      <vt:lpstr>Profession Of Faith Creed  </vt:lpstr>
      <vt:lpstr>Nicene Creed  p1</vt:lpstr>
      <vt:lpstr>Nicene Creed  p2</vt:lpstr>
      <vt:lpstr>Nicene Creed  p3</vt:lpstr>
      <vt:lpstr>Nicene Creed  p4</vt:lpstr>
      <vt:lpstr>Nicene Creed  p5</vt:lpstr>
      <vt:lpstr>Nicene Creed  p6</vt:lpstr>
      <vt:lpstr>Nicene Creed  p7</vt:lpstr>
      <vt:lpstr>Nicene Creed  p8</vt:lpstr>
      <vt:lpstr>Nicene Creed  p9</vt:lpstr>
      <vt:lpstr>Nicene Creed  p10</vt:lpstr>
      <vt:lpstr>Nicene Creed  p11</vt:lpstr>
      <vt:lpstr>Preparation of The Gift Song:  Ubi Caritas </vt:lpstr>
      <vt:lpstr>PowerPoint Presentation</vt:lpstr>
      <vt:lpstr>PowerPoint Presentation</vt:lpstr>
      <vt:lpstr>PowerPoint Presentation</vt:lpstr>
      <vt:lpstr>PowerPoint Presentation</vt:lpstr>
      <vt:lpstr>PowerPoint Presentation</vt:lpstr>
      <vt:lpstr>Holy Holy </vt:lpstr>
      <vt:lpstr>PowerPoint Presentation</vt:lpstr>
      <vt:lpstr>PowerPoint Presentation</vt:lpstr>
      <vt:lpstr>Memorial Acclamation </vt:lpstr>
      <vt:lpstr>PowerPoint Presentation</vt:lpstr>
      <vt:lpstr>Amen    </vt:lpstr>
      <vt:lpstr>PowerPoint Presentation</vt:lpstr>
      <vt:lpstr>Lamb Of God </vt:lpstr>
      <vt:lpstr>PowerPoint Presentation</vt:lpstr>
      <vt:lpstr>Communion respond</vt:lpstr>
      <vt:lpstr>PowerPoint Presentation</vt:lpstr>
      <vt:lpstr>Communion Hymn  1:   I Have Loved You</vt:lpstr>
      <vt:lpstr>I have loved you with an everlasting love, I have called you and you are mine. (2x)</vt:lpstr>
      <vt:lpstr>1. Seek the face of the Lord and long for him: He will bring you his light and his peace.</vt:lpstr>
      <vt:lpstr>I have loved you with an everlasting love, I have called you and you are mine. (2x)</vt:lpstr>
      <vt:lpstr>2. Seek the face of the Lord and long for him: He will bring you his joy and his hope.</vt:lpstr>
      <vt:lpstr>I have loved you with an everlasting love, I have called you and you are mine. (2x)</vt:lpstr>
      <vt:lpstr>3. Seek the face of the Lord and long for him: He will bring you his care and his love.</vt:lpstr>
      <vt:lpstr>I have loved you with an everlasting love, I have called you and you are mine. (2x)</vt:lpstr>
      <vt:lpstr>Announcements:</vt:lpstr>
      <vt:lpstr> </vt:lpstr>
      <vt:lpstr>Ending Hymn:  We are the Light of the World</vt:lpstr>
      <vt:lpstr>  1. Blessed are they who are poor in spirit, Theirs is the kingdom of God. Bless us, O Lord, make us poor in spirit; </vt:lpstr>
      <vt:lpstr>  2. Blessed are they who are meek and humble. They will inherit the earth. Bless us, O Lord, make us meek and humble; </vt:lpstr>
      <vt:lpstr>Ending Hymn:  Dear Lady Of Fatima</vt:lpstr>
      <vt:lpstr>PowerPoint Presentation</vt:lpstr>
      <vt:lpstr>PowerPoint Presentation</vt:lpstr>
      <vt:lpstr>PowerPoint Presentation</vt:lpstr>
      <vt:lpstr>PowerPoint Presentation</vt:lpstr>
      <vt:lpstr>Ending Hymn:  On This Day</vt:lpstr>
      <vt:lpstr>  **. On this day, O beautiful Mother, On this day we give thee our love. Near the, Madonna, fondly we hover, Trusting thy gentle care to prove. </vt:lpstr>
      <vt:lpstr>1. On this day we ask to share, Dearest Mother, thy sweet care; Aid us ere our feet astray Wanner from thy guiding way.</vt:lpstr>
      <vt:lpstr>  **. On this day, O beautiful Mother, On this day we give thee our love. Near the, Madonna, fondly we hover, Trusting thy gentle care to prove. </vt:lpstr>
      <vt:lpstr>2. Queen of angels, deign to hear. Lisping children's humble prayer; Young hearts gain, O virgin pure, Sweetly to thyself allure.</vt:lpstr>
      <vt:lpstr> </vt:lpstr>
      <vt:lpstr> </vt:lpstr>
    </vt:vector>
  </TitlesOfParts>
  <Company>MMC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MMCWSTATION</dc:creator>
  <cp:lastModifiedBy>Phil Le</cp:lastModifiedBy>
  <cp:revision>556</cp:revision>
  <dcterms:created xsi:type="dcterms:W3CDTF">2010-05-12T20:42:28Z</dcterms:created>
  <dcterms:modified xsi:type="dcterms:W3CDTF">2025-06-27T04:21:16Z</dcterms:modified>
</cp:coreProperties>
</file>