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4"/>
  </p:notesMasterIdLst>
  <p:sldIdLst>
    <p:sldId id="1608" r:id="rId2"/>
    <p:sldId id="3185" r:id="rId3"/>
    <p:sldId id="3186" r:id="rId4"/>
    <p:sldId id="3187" r:id="rId5"/>
    <p:sldId id="3188" r:id="rId6"/>
    <p:sldId id="3189" r:id="rId7"/>
    <p:sldId id="3190" r:id="rId8"/>
    <p:sldId id="276" r:id="rId9"/>
    <p:sldId id="2005" r:id="rId10"/>
    <p:sldId id="2006" r:id="rId11"/>
    <p:sldId id="2007" r:id="rId12"/>
    <p:sldId id="2008" r:id="rId13"/>
    <p:sldId id="2179" r:id="rId14"/>
    <p:sldId id="2180" r:id="rId15"/>
    <p:sldId id="2181" r:id="rId16"/>
    <p:sldId id="2182" r:id="rId17"/>
    <p:sldId id="2183" r:id="rId18"/>
    <p:sldId id="2184" r:id="rId19"/>
    <p:sldId id="2185" r:id="rId20"/>
    <p:sldId id="2186" r:id="rId21"/>
    <p:sldId id="1860" r:id="rId22"/>
    <p:sldId id="2052" r:id="rId23"/>
    <p:sldId id="2187" r:id="rId24"/>
    <p:sldId id="2188" r:id="rId25"/>
    <p:sldId id="298" r:id="rId26"/>
    <p:sldId id="2022" r:id="rId27"/>
    <p:sldId id="2023" r:id="rId28"/>
    <p:sldId id="2024" r:id="rId29"/>
    <p:sldId id="2025" r:id="rId30"/>
    <p:sldId id="2026" r:id="rId31"/>
    <p:sldId id="2027" r:id="rId32"/>
    <p:sldId id="2028" r:id="rId33"/>
    <p:sldId id="2029" r:id="rId34"/>
    <p:sldId id="2030" r:id="rId35"/>
    <p:sldId id="2031" r:id="rId36"/>
    <p:sldId id="2053" r:id="rId37"/>
    <p:sldId id="2973" r:id="rId38"/>
    <p:sldId id="272" r:id="rId39"/>
    <p:sldId id="3191" r:id="rId40"/>
    <p:sldId id="277" r:id="rId41"/>
    <p:sldId id="278" r:id="rId42"/>
    <p:sldId id="279" r:id="rId43"/>
    <p:sldId id="280" r:id="rId44"/>
    <p:sldId id="281" r:id="rId45"/>
    <p:sldId id="3192" r:id="rId46"/>
    <p:sldId id="3193" r:id="rId47"/>
    <p:sldId id="308" r:id="rId48"/>
    <p:sldId id="2157" r:id="rId49"/>
    <p:sldId id="2158" r:id="rId50"/>
    <p:sldId id="2155" r:id="rId51"/>
    <p:sldId id="2156" r:id="rId52"/>
    <p:sldId id="2039" r:id="rId53"/>
    <p:sldId id="2040" r:id="rId54"/>
    <p:sldId id="2159" r:id="rId55"/>
    <p:sldId id="2160" r:id="rId56"/>
    <p:sldId id="2046" r:id="rId57"/>
    <p:sldId id="2047" r:id="rId58"/>
    <p:sldId id="2845" r:id="rId59"/>
    <p:sldId id="271" r:id="rId60"/>
    <p:sldId id="273" r:id="rId61"/>
    <p:sldId id="275" r:id="rId62"/>
    <p:sldId id="3194" r:id="rId63"/>
    <p:sldId id="3195" r:id="rId64"/>
    <p:sldId id="3196" r:id="rId65"/>
    <p:sldId id="3146" r:id="rId66"/>
    <p:sldId id="266" r:id="rId67"/>
    <p:sldId id="268" r:id="rId68"/>
    <p:sldId id="269" r:id="rId69"/>
    <p:sldId id="3147" r:id="rId70"/>
    <p:sldId id="3148" r:id="rId71"/>
    <p:sldId id="3149" r:id="rId72"/>
    <p:sldId id="3150" r:id="rId73"/>
    <p:sldId id="3024" r:id="rId74"/>
    <p:sldId id="3108" r:id="rId75"/>
    <p:sldId id="3178" r:id="rId76"/>
    <p:sldId id="283" r:id="rId77"/>
    <p:sldId id="284" r:id="rId78"/>
    <p:sldId id="285" r:id="rId79"/>
    <p:sldId id="286" r:id="rId80"/>
    <p:sldId id="3052" r:id="rId81"/>
    <p:sldId id="257" r:id="rId82"/>
    <p:sldId id="258" r:id="rId83"/>
    <p:sldId id="3040" r:id="rId84"/>
    <p:sldId id="282" r:id="rId85"/>
    <p:sldId id="3021" r:id="rId86"/>
    <p:sldId id="3022" r:id="rId87"/>
    <p:sldId id="3023" r:id="rId88"/>
    <p:sldId id="3199" r:id="rId89"/>
    <p:sldId id="3197" r:id="rId90"/>
    <p:sldId id="3198" r:id="rId91"/>
    <p:sldId id="3054" r:id="rId92"/>
    <p:sldId id="1188" r:id="rId93"/>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4803C1-B174-46B5-B9A3-EE5BDE7DCDD5}" v="8" dt="2025-11-22T20:19:56.1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5" autoAdjust="0"/>
    <p:restoredTop sz="94660"/>
  </p:normalViewPr>
  <p:slideViewPr>
    <p:cSldViewPr>
      <p:cViewPr varScale="1">
        <p:scale>
          <a:sx n="109" d="100"/>
          <a:sy n="109" d="100"/>
        </p:scale>
        <p:origin x="102" y="49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9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addSld delSld modSld">
      <pc:chgData name="Phil Le" userId="d56789386392244e" providerId="LiveId" clId="{21098FD1-578A-4F03-9AB2-123B02E8D02C}" dt="2025-11-22T20:20:08.230" v="383" actId="120"/>
      <pc:docMkLst>
        <pc:docMk/>
      </pc:docMkLst>
      <pc:sldChg chg="mod modShow">
        <pc:chgData name="Phil Le" userId="d56789386392244e" providerId="LiveId" clId="{21098FD1-578A-4F03-9AB2-123B02E8D02C}" dt="2025-11-22T20:17:49.567" v="336" actId="729"/>
        <pc:sldMkLst>
          <pc:docMk/>
          <pc:sldMk cId="0" sldId="266"/>
        </pc:sldMkLst>
      </pc:sldChg>
      <pc:sldChg chg="del">
        <pc:chgData name="Phil Le" userId="d56789386392244e" providerId="LiveId" clId="{21098FD1-578A-4F03-9AB2-123B02E8D02C}" dt="2025-11-22T19:42:17.015" v="162" actId="47"/>
        <pc:sldMkLst>
          <pc:docMk/>
          <pc:sldMk cId="1455013825" sldId="267"/>
        </pc:sldMkLst>
      </pc:sldChg>
      <pc:sldChg chg="mod modShow">
        <pc:chgData name="Phil Le" userId="d56789386392244e" providerId="LiveId" clId="{21098FD1-578A-4F03-9AB2-123B02E8D02C}" dt="2025-11-22T20:17:49.567" v="336" actId="729"/>
        <pc:sldMkLst>
          <pc:docMk/>
          <pc:sldMk cId="0" sldId="268"/>
        </pc:sldMkLst>
      </pc:sldChg>
      <pc:sldChg chg="mod modShow">
        <pc:chgData name="Phil Le" userId="d56789386392244e" providerId="LiveId" clId="{21098FD1-578A-4F03-9AB2-123B02E8D02C}" dt="2025-11-22T20:17:49.567" v="336" actId="729"/>
        <pc:sldMkLst>
          <pc:docMk/>
          <pc:sldMk cId="0" sldId="269"/>
        </pc:sldMkLst>
      </pc:sldChg>
      <pc:sldChg chg="del">
        <pc:chgData name="Phil Le" userId="d56789386392244e" providerId="LiveId" clId="{21098FD1-578A-4F03-9AB2-123B02E8D02C}" dt="2025-11-22T20:14:58.518" v="316" actId="47"/>
        <pc:sldMkLst>
          <pc:docMk/>
          <pc:sldMk cId="0" sldId="270"/>
        </pc:sldMkLst>
      </pc:sldChg>
      <pc:sldChg chg="modSp add mod">
        <pc:chgData name="Phil Le" userId="d56789386392244e" providerId="LiveId" clId="{21098FD1-578A-4F03-9AB2-123B02E8D02C}" dt="2025-11-22T20:16:48.253" v="324" actId="120"/>
        <pc:sldMkLst>
          <pc:docMk/>
          <pc:sldMk cId="0" sldId="271"/>
        </pc:sldMkLst>
        <pc:spChg chg="mod">
          <ac:chgData name="Phil Le" userId="d56789386392244e" providerId="LiveId" clId="{21098FD1-578A-4F03-9AB2-123B02E8D02C}" dt="2025-11-22T20:16:48.253" v="324" actId="120"/>
          <ac:spMkLst>
            <pc:docMk/>
            <pc:sldMk cId="0" sldId="271"/>
            <ac:spMk id="2052" creationId="{8B08BD96-2367-C336-5693-2E0BD544042A}"/>
          </ac:spMkLst>
        </pc:spChg>
        <pc:spChg chg="mod">
          <ac:chgData name="Phil Le" userId="d56789386392244e" providerId="LiveId" clId="{21098FD1-578A-4F03-9AB2-123B02E8D02C}" dt="2025-11-22T20:16:45.924" v="323" actId="120"/>
          <ac:spMkLst>
            <pc:docMk/>
            <pc:sldMk cId="0" sldId="271"/>
            <ac:spMk id="2053" creationId="{4D4F8D63-81E8-717D-57CD-8051F388F21D}"/>
          </ac:spMkLst>
        </pc:spChg>
      </pc:sldChg>
      <pc:sldChg chg="del">
        <pc:chgData name="Phil Le" userId="d56789386392244e" providerId="LiveId" clId="{21098FD1-578A-4F03-9AB2-123B02E8D02C}" dt="2025-11-22T20:15:05.322" v="318" actId="47"/>
        <pc:sldMkLst>
          <pc:docMk/>
          <pc:sldMk cId="3411976863" sldId="271"/>
        </pc:sldMkLst>
      </pc:sldChg>
      <pc:sldChg chg="del">
        <pc:chgData name="Phil Le" userId="d56789386392244e" providerId="LiveId" clId="{21098FD1-578A-4F03-9AB2-123B02E8D02C}" dt="2025-11-22T20:13:35.806" v="265" actId="47"/>
        <pc:sldMkLst>
          <pc:docMk/>
          <pc:sldMk cId="0" sldId="272"/>
        </pc:sldMkLst>
      </pc:sldChg>
      <pc:sldChg chg="add">
        <pc:chgData name="Phil Le" userId="d56789386392244e" providerId="LiveId" clId="{21098FD1-578A-4F03-9AB2-123B02E8D02C}" dt="2025-11-22T20:13:40.978" v="268"/>
        <pc:sldMkLst>
          <pc:docMk/>
          <pc:sldMk cId="1196645536" sldId="272"/>
        </pc:sldMkLst>
      </pc:sldChg>
      <pc:sldChg chg="modSp add mod">
        <pc:chgData name="Phil Le" userId="d56789386392244e" providerId="LiveId" clId="{21098FD1-578A-4F03-9AB2-123B02E8D02C}" dt="2025-11-22T20:16:58.986" v="327" actId="120"/>
        <pc:sldMkLst>
          <pc:docMk/>
          <pc:sldMk cId="0" sldId="273"/>
        </pc:sldMkLst>
        <pc:spChg chg="mod">
          <ac:chgData name="Phil Le" userId="d56789386392244e" providerId="LiveId" clId="{21098FD1-578A-4F03-9AB2-123B02E8D02C}" dt="2025-11-22T20:16:58.986" v="327" actId="120"/>
          <ac:spMkLst>
            <pc:docMk/>
            <pc:sldMk cId="0" sldId="273"/>
            <ac:spMk id="3076" creationId="{62B27DD4-D1EB-8116-6843-27048F797FAB}"/>
          </ac:spMkLst>
        </pc:spChg>
        <pc:spChg chg="mod">
          <ac:chgData name="Phil Le" userId="d56789386392244e" providerId="LiveId" clId="{21098FD1-578A-4F03-9AB2-123B02E8D02C}" dt="2025-11-22T20:16:50.969" v="325" actId="120"/>
          <ac:spMkLst>
            <pc:docMk/>
            <pc:sldMk cId="0" sldId="273"/>
            <ac:spMk id="3077" creationId="{C72D6364-E3D7-5966-58F9-D4116223A349}"/>
          </ac:spMkLst>
        </pc:spChg>
      </pc:sldChg>
      <pc:sldChg chg="del">
        <pc:chgData name="Phil Le" userId="d56789386392244e" providerId="LiveId" clId="{21098FD1-578A-4F03-9AB2-123B02E8D02C}" dt="2025-11-22T20:13:36.590" v="266" actId="47"/>
        <pc:sldMkLst>
          <pc:docMk/>
          <pc:sldMk cId="3473619308" sldId="273"/>
        </pc:sldMkLst>
      </pc:sldChg>
      <pc:sldChg chg="del">
        <pc:chgData name="Phil Le" userId="d56789386392244e" providerId="LiveId" clId="{21098FD1-578A-4F03-9AB2-123B02E8D02C}" dt="2025-11-22T20:13:37.432" v="267" actId="47"/>
        <pc:sldMkLst>
          <pc:docMk/>
          <pc:sldMk cId="2131425894" sldId="274"/>
        </pc:sldMkLst>
      </pc:sldChg>
      <pc:sldChg chg="modSp add mod">
        <pc:chgData name="Phil Le" userId="d56789386392244e" providerId="LiveId" clId="{21098FD1-578A-4F03-9AB2-123B02E8D02C}" dt="2025-11-22T20:17:04.108" v="329" actId="120"/>
        <pc:sldMkLst>
          <pc:docMk/>
          <pc:sldMk cId="0" sldId="275"/>
        </pc:sldMkLst>
        <pc:spChg chg="mod">
          <ac:chgData name="Phil Le" userId="d56789386392244e" providerId="LiveId" clId="{21098FD1-578A-4F03-9AB2-123B02E8D02C}" dt="2025-11-22T20:17:04.108" v="329" actId="120"/>
          <ac:spMkLst>
            <pc:docMk/>
            <pc:sldMk cId="0" sldId="275"/>
            <ac:spMk id="4100" creationId="{F9056CF9-9242-8CD1-B16D-AA1D75B890CB}"/>
          </ac:spMkLst>
        </pc:spChg>
        <pc:spChg chg="mod">
          <ac:chgData name="Phil Le" userId="d56789386392244e" providerId="LiveId" clId="{21098FD1-578A-4F03-9AB2-123B02E8D02C}" dt="2025-11-22T20:17:01.870" v="328" actId="120"/>
          <ac:spMkLst>
            <pc:docMk/>
            <pc:sldMk cId="0" sldId="275"/>
            <ac:spMk id="4101" creationId="{39F32FA9-99B2-3487-49BC-12B8469632D3}"/>
          </ac:spMkLst>
        </pc:spChg>
      </pc:sldChg>
      <pc:sldChg chg="del">
        <pc:chgData name="Phil Le" userId="d56789386392244e" providerId="LiveId" clId="{21098FD1-578A-4F03-9AB2-123B02E8D02C}" dt="2025-11-22T20:15:10.337" v="321" actId="47"/>
        <pc:sldMkLst>
          <pc:docMk/>
          <pc:sldMk cId="2367065064" sldId="275"/>
        </pc:sldMkLst>
      </pc:sldChg>
      <pc:sldChg chg="add">
        <pc:chgData name="Phil Le" userId="d56789386392244e" providerId="LiveId" clId="{21098FD1-578A-4F03-9AB2-123B02E8D02C}" dt="2025-11-22T19:42:20.768" v="164"/>
        <pc:sldMkLst>
          <pc:docMk/>
          <pc:sldMk cId="2635166833" sldId="276"/>
        </pc:sldMkLst>
      </pc:sldChg>
      <pc:sldChg chg="add">
        <pc:chgData name="Phil Le" userId="d56789386392244e" providerId="LiveId" clId="{21098FD1-578A-4F03-9AB2-123B02E8D02C}" dt="2025-11-22T20:13:40.978" v="268"/>
        <pc:sldMkLst>
          <pc:docMk/>
          <pc:sldMk cId="3025995460" sldId="277"/>
        </pc:sldMkLst>
      </pc:sldChg>
      <pc:sldChg chg="add">
        <pc:chgData name="Phil Le" userId="d56789386392244e" providerId="LiveId" clId="{21098FD1-578A-4F03-9AB2-123B02E8D02C}" dt="2025-11-22T20:13:40.978" v="268"/>
        <pc:sldMkLst>
          <pc:docMk/>
          <pc:sldMk cId="1679117793" sldId="278"/>
        </pc:sldMkLst>
      </pc:sldChg>
      <pc:sldChg chg="add">
        <pc:chgData name="Phil Le" userId="d56789386392244e" providerId="LiveId" clId="{21098FD1-578A-4F03-9AB2-123B02E8D02C}" dt="2025-11-22T20:13:40.978" v="268"/>
        <pc:sldMkLst>
          <pc:docMk/>
          <pc:sldMk cId="3818127189" sldId="279"/>
        </pc:sldMkLst>
      </pc:sldChg>
      <pc:sldChg chg="add">
        <pc:chgData name="Phil Le" userId="d56789386392244e" providerId="LiveId" clId="{21098FD1-578A-4F03-9AB2-123B02E8D02C}" dt="2025-11-22T20:13:40.978" v="268"/>
        <pc:sldMkLst>
          <pc:docMk/>
          <pc:sldMk cId="1507782788" sldId="280"/>
        </pc:sldMkLst>
      </pc:sldChg>
      <pc:sldChg chg="add">
        <pc:chgData name="Phil Le" userId="d56789386392244e" providerId="LiveId" clId="{21098FD1-578A-4F03-9AB2-123B02E8D02C}" dt="2025-11-22T20:13:40.978" v="268"/>
        <pc:sldMkLst>
          <pc:docMk/>
          <pc:sldMk cId="1356051456" sldId="281"/>
        </pc:sldMkLst>
      </pc:sldChg>
      <pc:sldChg chg="del">
        <pc:chgData name="Phil Le" userId="d56789386392244e" providerId="LiveId" clId="{21098FD1-578A-4F03-9AB2-123B02E8D02C}" dt="2025-11-22T20:18:00.491" v="340" actId="47"/>
        <pc:sldMkLst>
          <pc:docMk/>
          <pc:sldMk cId="0" sldId="288"/>
        </pc:sldMkLst>
      </pc:sldChg>
      <pc:sldChg chg="del">
        <pc:chgData name="Phil Le" userId="d56789386392244e" providerId="LiveId" clId="{21098FD1-578A-4F03-9AB2-123B02E8D02C}" dt="2025-11-22T20:17:59.888" v="339" actId="47"/>
        <pc:sldMkLst>
          <pc:docMk/>
          <pc:sldMk cId="0" sldId="291"/>
        </pc:sldMkLst>
      </pc:sldChg>
      <pc:sldChg chg="del">
        <pc:chgData name="Phil Le" userId="d56789386392244e" providerId="LiveId" clId="{21098FD1-578A-4F03-9AB2-123B02E8D02C}" dt="2025-11-22T20:18:01.095" v="341" actId="47"/>
        <pc:sldMkLst>
          <pc:docMk/>
          <pc:sldMk cId="0" sldId="292"/>
        </pc:sldMkLst>
      </pc:sldChg>
      <pc:sldChg chg="modSp mod">
        <pc:chgData name="Phil Le" userId="d56789386392244e" providerId="LiveId" clId="{21098FD1-578A-4F03-9AB2-123B02E8D02C}" dt="2025-11-22T19:25:19.887" v="160" actId="20577"/>
        <pc:sldMkLst>
          <pc:docMk/>
          <pc:sldMk cId="0" sldId="1608"/>
        </pc:sldMkLst>
        <pc:spChg chg="mod">
          <ac:chgData name="Phil Le" userId="d56789386392244e" providerId="LiveId" clId="{21098FD1-578A-4F03-9AB2-123B02E8D02C}" dt="2025-11-22T19:25:19.887" v="160" actId="20577"/>
          <ac:spMkLst>
            <pc:docMk/>
            <pc:sldMk cId="0" sldId="1608"/>
            <ac:spMk id="2050" creationId="{00000000-0000-0000-0000-000000000000}"/>
          </ac:spMkLst>
        </pc:spChg>
      </pc:sldChg>
      <pc:sldChg chg="modSp mod">
        <pc:chgData name="Phil Le" userId="d56789386392244e" providerId="LiveId" clId="{21098FD1-578A-4F03-9AB2-123B02E8D02C}" dt="2025-11-22T19:54:12.177" v="210" actId="20577"/>
        <pc:sldMkLst>
          <pc:docMk/>
          <pc:sldMk cId="0" sldId="1860"/>
        </pc:sldMkLst>
        <pc:spChg chg="mod">
          <ac:chgData name="Phil Le" userId="d56789386392244e" providerId="LiveId" clId="{21098FD1-578A-4F03-9AB2-123B02E8D02C}" dt="2025-11-22T19:54:12.177" v="210" actId="20577"/>
          <ac:spMkLst>
            <pc:docMk/>
            <pc:sldMk cId="0" sldId="1860"/>
            <ac:spMk id="27650" creationId="{00000000-0000-0000-0000-000000000000}"/>
          </ac:spMkLst>
        </pc:spChg>
      </pc:sldChg>
      <pc:sldChg chg="modSp mod">
        <pc:chgData name="Phil Le" userId="d56789386392244e" providerId="LiveId" clId="{21098FD1-578A-4F03-9AB2-123B02E8D02C}" dt="2025-11-22T19:54:41.318" v="261" actId="20577"/>
        <pc:sldMkLst>
          <pc:docMk/>
          <pc:sldMk cId="0" sldId="2052"/>
        </pc:sldMkLst>
        <pc:spChg chg="mod">
          <ac:chgData name="Phil Le" userId="d56789386392244e" providerId="LiveId" clId="{21098FD1-578A-4F03-9AB2-123B02E8D02C}" dt="2025-11-22T19:54:41.318" v="261" actId="20577"/>
          <ac:spMkLst>
            <pc:docMk/>
            <pc:sldMk cId="0" sldId="2052"/>
            <ac:spMk id="4" creationId="{00000000-0000-0000-0000-000000000000}"/>
          </ac:spMkLst>
        </pc:spChg>
      </pc:sldChg>
      <pc:sldChg chg="modSp mod">
        <pc:chgData name="Phil Le" userId="d56789386392244e" providerId="LiveId" clId="{21098FD1-578A-4F03-9AB2-123B02E8D02C}" dt="2025-11-22T19:56:15.608" v="264" actId="113"/>
        <pc:sldMkLst>
          <pc:docMk/>
          <pc:sldMk cId="2357971545" sldId="2188"/>
        </pc:sldMkLst>
        <pc:spChg chg="mod">
          <ac:chgData name="Phil Le" userId="d56789386392244e" providerId="LiveId" clId="{21098FD1-578A-4F03-9AB2-123B02E8D02C}" dt="2025-11-22T19:56:15.608" v="264" actId="113"/>
          <ac:spMkLst>
            <pc:docMk/>
            <pc:sldMk cId="2357971545" sldId="2188"/>
            <ac:spMk id="2" creationId="{00000000-0000-0000-0000-000000000000}"/>
          </ac:spMkLst>
        </pc:spChg>
      </pc:sldChg>
      <pc:sldChg chg="modSp mod">
        <pc:chgData name="Phil Le" userId="d56789386392244e" providerId="LiveId" clId="{21098FD1-578A-4F03-9AB2-123B02E8D02C}" dt="2025-11-22T20:14:52.069" v="315" actId="20577"/>
        <pc:sldMkLst>
          <pc:docMk/>
          <pc:sldMk cId="279789595" sldId="2845"/>
        </pc:sldMkLst>
        <pc:spChg chg="mod">
          <ac:chgData name="Phil Le" userId="d56789386392244e" providerId="LiveId" clId="{21098FD1-578A-4F03-9AB2-123B02E8D02C}" dt="2025-11-22T20:14:52.069" v="315" actId="20577"/>
          <ac:spMkLst>
            <pc:docMk/>
            <pc:sldMk cId="279789595" sldId="2845"/>
            <ac:spMk id="98306" creationId="{00000000-0000-0000-0000-000000000000}"/>
          </ac:spMkLst>
        </pc:spChg>
      </pc:sldChg>
      <pc:sldChg chg="modSp mod">
        <pc:chgData name="Phil Le" userId="d56789386392244e" providerId="LiveId" clId="{21098FD1-578A-4F03-9AB2-123B02E8D02C}" dt="2025-11-22T20:13:56.912" v="292" actId="20577"/>
        <pc:sldMkLst>
          <pc:docMk/>
          <pc:sldMk cId="2680786838" sldId="2973"/>
        </pc:sldMkLst>
        <pc:spChg chg="mod">
          <ac:chgData name="Phil Le" userId="d56789386392244e" providerId="LiveId" clId="{21098FD1-578A-4F03-9AB2-123B02E8D02C}" dt="2025-11-22T20:13:56.912" v="292" actId="20577"/>
          <ac:spMkLst>
            <pc:docMk/>
            <pc:sldMk cId="2680786838" sldId="2973"/>
            <ac:spMk id="83970" creationId="{00000000-0000-0000-0000-000000000000}"/>
          </ac:spMkLst>
        </pc:spChg>
      </pc:sldChg>
      <pc:sldChg chg="del">
        <pc:chgData name="Phil Le" userId="d56789386392244e" providerId="LiveId" clId="{21098FD1-578A-4F03-9AB2-123B02E8D02C}" dt="2025-11-22T20:17:58.526" v="337" actId="47"/>
        <pc:sldMkLst>
          <pc:docMk/>
          <pc:sldMk cId="3908541700" sldId="3025"/>
        </pc:sldMkLst>
      </pc:sldChg>
      <pc:sldChg chg="mod modShow">
        <pc:chgData name="Phil Le" userId="d56789386392244e" providerId="LiveId" clId="{21098FD1-578A-4F03-9AB2-123B02E8D02C}" dt="2025-11-22T20:17:49.567" v="336" actId="729"/>
        <pc:sldMkLst>
          <pc:docMk/>
          <pc:sldMk cId="1098069661" sldId="3146"/>
        </pc:sldMkLst>
      </pc:sldChg>
      <pc:sldChg chg="mod modShow">
        <pc:chgData name="Phil Le" userId="d56789386392244e" providerId="LiveId" clId="{21098FD1-578A-4F03-9AB2-123B02E8D02C}" dt="2025-11-22T20:17:49.567" v="336" actId="729"/>
        <pc:sldMkLst>
          <pc:docMk/>
          <pc:sldMk cId="0" sldId="3147"/>
        </pc:sldMkLst>
      </pc:sldChg>
      <pc:sldChg chg="mod modShow">
        <pc:chgData name="Phil Le" userId="d56789386392244e" providerId="LiveId" clId="{21098FD1-578A-4F03-9AB2-123B02E8D02C}" dt="2025-11-22T20:17:49.567" v="336" actId="729"/>
        <pc:sldMkLst>
          <pc:docMk/>
          <pc:sldMk cId="0" sldId="3148"/>
        </pc:sldMkLst>
      </pc:sldChg>
      <pc:sldChg chg="mod modShow">
        <pc:chgData name="Phil Le" userId="d56789386392244e" providerId="LiveId" clId="{21098FD1-578A-4F03-9AB2-123B02E8D02C}" dt="2025-11-22T20:17:49.567" v="336" actId="729"/>
        <pc:sldMkLst>
          <pc:docMk/>
          <pc:sldMk cId="0" sldId="3149"/>
        </pc:sldMkLst>
      </pc:sldChg>
      <pc:sldChg chg="mod modShow">
        <pc:chgData name="Phil Le" userId="d56789386392244e" providerId="LiveId" clId="{21098FD1-578A-4F03-9AB2-123B02E8D02C}" dt="2025-11-22T20:17:49.567" v="336" actId="729"/>
        <pc:sldMkLst>
          <pc:docMk/>
          <pc:sldMk cId="0" sldId="3150"/>
        </pc:sldMkLst>
      </pc:sldChg>
      <pc:sldChg chg="del">
        <pc:chgData name="Phil Le" userId="d56789386392244e" providerId="LiveId" clId="{21098FD1-578A-4F03-9AB2-123B02E8D02C}" dt="2025-11-22T19:42:15.891" v="161" actId="47"/>
        <pc:sldMkLst>
          <pc:docMk/>
          <pc:sldMk cId="0" sldId="3179"/>
        </pc:sldMkLst>
      </pc:sldChg>
      <pc:sldChg chg="del">
        <pc:chgData name="Phil Le" userId="d56789386392244e" providerId="LiveId" clId="{21098FD1-578A-4F03-9AB2-123B02E8D02C}" dt="2025-11-22T19:42:17.902" v="163" actId="47"/>
        <pc:sldMkLst>
          <pc:docMk/>
          <pc:sldMk cId="2634601354" sldId="3180"/>
        </pc:sldMkLst>
      </pc:sldChg>
      <pc:sldChg chg="del">
        <pc:chgData name="Phil Le" userId="d56789386392244e" providerId="LiveId" clId="{21098FD1-578A-4F03-9AB2-123B02E8D02C}" dt="2025-11-22T20:15:03.190" v="317" actId="47"/>
        <pc:sldMkLst>
          <pc:docMk/>
          <pc:sldMk cId="10574227" sldId="3181"/>
        </pc:sldMkLst>
      </pc:sldChg>
      <pc:sldChg chg="del">
        <pc:chgData name="Phil Le" userId="d56789386392244e" providerId="LiveId" clId="{21098FD1-578A-4F03-9AB2-123B02E8D02C}" dt="2025-11-22T20:15:07.217" v="319" actId="47"/>
        <pc:sldMkLst>
          <pc:docMk/>
          <pc:sldMk cId="1768110518" sldId="3182"/>
        </pc:sldMkLst>
      </pc:sldChg>
      <pc:sldChg chg="del">
        <pc:chgData name="Phil Le" userId="d56789386392244e" providerId="LiveId" clId="{21098FD1-578A-4F03-9AB2-123B02E8D02C}" dt="2025-11-22T20:15:08.733" v="320" actId="47"/>
        <pc:sldMkLst>
          <pc:docMk/>
          <pc:sldMk cId="1443268480" sldId="3183"/>
        </pc:sldMkLst>
      </pc:sldChg>
      <pc:sldChg chg="del">
        <pc:chgData name="Phil Le" userId="d56789386392244e" providerId="LiveId" clId="{21098FD1-578A-4F03-9AB2-123B02E8D02C}" dt="2025-11-22T20:17:59.331" v="338" actId="47"/>
        <pc:sldMkLst>
          <pc:docMk/>
          <pc:sldMk cId="0" sldId="3184"/>
        </pc:sldMkLst>
      </pc:sldChg>
      <pc:sldChg chg="add">
        <pc:chgData name="Phil Le" userId="d56789386392244e" providerId="LiveId" clId="{21098FD1-578A-4F03-9AB2-123B02E8D02C}" dt="2025-11-22T19:42:20.768" v="164"/>
        <pc:sldMkLst>
          <pc:docMk/>
          <pc:sldMk cId="2537964291" sldId="3185"/>
        </pc:sldMkLst>
      </pc:sldChg>
      <pc:sldChg chg="add">
        <pc:chgData name="Phil Le" userId="d56789386392244e" providerId="LiveId" clId="{21098FD1-578A-4F03-9AB2-123B02E8D02C}" dt="2025-11-22T19:42:20.768" v="164"/>
        <pc:sldMkLst>
          <pc:docMk/>
          <pc:sldMk cId="0" sldId="3186"/>
        </pc:sldMkLst>
      </pc:sldChg>
      <pc:sldChg chg="add">
        <pc:chgData name="Phil Le" userId="d56789386392244e" providerId="LiveId" clId="{21098FD1-578A-4F03-9AB2-123B02E8D02C}" dt="2025-11-22T19:42:20.768" v="164"/>
        <pc:sldMkLst>
          <pc:docMk/>
          <pc:sldMk cId="3375382199" sldId="3187"/>
        </pc:sldMkLst>
      </pc:sldChg>
      <pc:sldChg chg="add">
        <pc:chgData name="Phil Le" userId="d56789386392244e" providerId="LiveId" clId="{21098FD1-578A-4F03-9AB2-123B02E8D02C}" dt="2025-11-22T19:42:20.768" v="164"/>
        <pc:sldMkLst>
          <pc:docMk/>
          <pc:sldMk cId="1204001143" sldId="3188"/>
        </pc:sldMkLst>
      </pc:sldChg>
      <pc:sldChg chg="add">
        <pc:chgData name="Phil Le" userId="d56789386392244e" providerId="LiveId" clId="{21098FD1-578A-4F03-9AB2-123B02E8D02C}" dt="2025-11-22T19:42:20.768" v="164"/>
        <pc:sldMkLst>
          <pc:docMk/>
          <pc:sldMk cId="3084505830" sldId="3189"/>
        </pc:sldMkLst>
      </pc:sldChg>
      <pc:sldChg chg="add">
        <pc:chgData name="Phil Le" userId="d56789386392244e" providerId="LiveId" clId="{21098FD1-578A-4F03-9AB2-123B02E8D02C}" dt="2025-11-22T19:42:20.768" v="164"/>
        <pc:sldMkLst>
          <pc:docMk/>
          <pc:sldMk cId="2057055147" sldId="3190"/>
        </pc:sldMkLst>
      </pc:sldChg>
      <pc:sldChg chg="add">
        <pc:chgData name="Phil Le" userId="d56789386392244e" providerId="LiveId" clId="{21098FD1-578A-4F03-9AB2-123B02E8D02C}" dt="2025-11-22T20:13:40.978" v="268"/>
        <pc:sldMkLst>
          <pc:docMk/>
          <pc:sldMk cId="0" sldId="3191"/>
        </pc:sldMkLst>
      </pc:sldChg>
      <pc:sldChg chg="add">
        <pc:chgData name="Phil Le" userId="d56789386392244e" providerId="LiveId" clId="{21098FD1-578A-4F03-9AB2-123B02E8D02C}" dt="2025-11-22T20:13:40.978" v="268"/>
        <pc:sldMkLst>
          <pc:docMk/>
          <pc:sldMk cId="1348122183" sldId="3192"/>
        </pc:sldMkLst>
      </pc:sldChg>
      <pc:sldChg chg="add">
        <pc:chgData name="Phil Le" userId="d56789386392244e" providerId="LiveId" clId="{21098FD1-578A-4F03-9AB2-123B02E8D02C}" dt="2025-11-22T20:13:40.978" v="268"/>
        <pc:sldMkLst>
          <pc:docMk/>
          <pc:sldMk cId="2022635914" sldId="3193"/>
        </pc:sldMkLst>
      </pc:sldChg>
      <pc:sldChg chg="modSp add mod">
        <pc:chgData name="Phil Le" userId="d56789386392244e" providerId="LiveId" clId="{21098FD1-578A-4F03-9AB2-123B02E8D02C}" dt="2025-11-22T20:17:11.788" v="331" actId="120"/>
        <pc:sldMkLst>
          <pc:docMk/>
          <pc:sldMk cId="0" sldId="3194"/>
        </pc:sldMkLst>
        <pc:spChg chg="mod">
          <ac:chgData name="Phil Le" userId="d56789386392244e" providerId="LiveId" clId="{21098FD1-578A-4F03-9AB2-123B02E8D02C}" dt="2025-11-22T20:17:11.788" v="331" actId="120"/>
          <ac:spMkLst>
            <pc:docMk/>
            <pc:sldMk cId="0" sldId="3194"/>
            <ac:spMk id="5124" creationId="{A5833146-2452-AE7F-0019-81839E59B883}"/>
          </ac:spMkLst>
        </pc:spChg>
        <pc:spChg chg="mod">
          <ac:chgData name="Phil Le" userId="d56789386392244e" providerId="LiveId" clId="{21098FD1-578A-4F03-9AB2-123B02E8D02C}" dt="2025-11-22T20:17:08.960" v="330" actId="120"/>
          <ac:spMkLst>
            <pc:docMk/>
            <pc:sldMk cId="0" sldId="3194"/>
            <ac:spMk id="5125" creationId="{0478D52A-80BA-003E-31C4-2B0A13E1A347}"/>
          </ac:spMkLst>
        </pc:spChg>
      </pc:sldChg>
      <pc:sldChg chg="modSp add mod">
        <pc:chgData name="Phil Le" userId="d56789386392244e" providerId="LiveId" clId="{21098FD1-578A-4F03-9AB2-123B02E8D02C}" dt="2025-11-22T20:17:18.041" v="333" actId="120"/>
        <pc:sldMkLst>
          <pc:docMk/>
          <pc:sldMk cId="0" sldId="3195"/>
        </pc:sldMkLst>
        <pc:spChg chg="mod">
          <ac:chgData name="Phil Le" userId="d56789386392244e" providerId="LiveId" clId="{21098FD1-578A-4F03-9AB2-123B02E8D02C}" dt="2025-11-22T20:17:18.041" v="333" actId="120"/>
          <ac:spMkLst>
            <pc:docMk/>
            <pc:sldMk cId="0" sldId="3195"/>
            <ac:spMk id="6148" creationId="{D71B41BA-611B-26E6-6129-BBCAD9DDB7F7}"/>
          </ac:spMkLst>
        </pc:spChg>
        <pc:spChg chg="mod">
          <ac:chgData name="Phil Le" userId="d56789386392244e" providerId="LiveId" clId="{21098FD1-578A-4F03-9AB2-123B02E8D02C}" dt="2025-11-22T20:17:15.551" v="332" actId="120"/>
          <ac:spMkLst>
            <pc:docMk/>
            <pc:sldMk cId="0" sldId="3195"/>
            <ac:spMk id="6149" creationId="{A1E90986-018B-586B-FC24-B892E213D488}"/>
          </ac:spMkLst>
        </pc:spChg>
      </pc:sldChg>
      <pc:sldChg chg="modSp add mod">
        <pc:chgData name="Phil Le" userId="d56789386392244e" providerId="LiveId" clId="{21098FD1-578A-4F03-9AB2-123B02E8D02C}" dt="2025-11-22T20:17:24.489" v="335" actId="120"/>
        <pc:sldMkLst>
          <pc:docMk/>
          <pc:sldMk cId="0" sldId="3196"/>
        </pc:sldMkLst>
        <pc:spChg chg="mod">
          <ac:chgData name="Phil Le" userId="d56789386392244e" providerId="LiveId" clId="{21098FD1-578A-4F03-9AB2-123B02E8D02C}" dt="2025-11-22T20:17:24.489" v="335" actId="120"/>
          <ac:spMkLst>
            <pc:docMk/>
            <pc:sldMk cId="0" sldId="3196"/>
            <ac:spMk id="7172" creationId="{6412A359-0BE4-6704-B5F1-DACB0E249C35}"/>
          </ac:spMkLst>
        </pc:spChg>
        <pc:spChg chg="mod">
          <ac:chgData name="Phil Le" userId="d56789386392244e" providerId="LiveId" clId="{21098FD1-578A-4F03-9AB2-123B02E8D02C}" dt="2025-11-22T20:17:22.058" v="334" actId="120"/>
          <ac:spMkLst>
            <pc:docMk/>
            <pc:sldMk cId="0" sldId="3196"/>
            <ac:spMk id="7173" creationId="{E81E2718-CCA3-3AAB-048F-C76076ADA9C2}"/>
          </ac:spMkLst>
        </pc:spChg>
      </pc:sldChg>
      <pc:sldChg chg="modSp add mod">
        <pc:chgData name="Phil Le" userId="d56789386392244e" providerId="LiveId" clId="{21098FD1-578A-4F03-9AB2-123B02E8D02C}" dt="2025-11-22T20:19:58.950" v="381" actId="120"/>
        <pc:sldMkLst>
          <pc:docMk/>
          <pc:sldMk cId="0" sldId="3197"/>
        </pc:sldMkLst>
        <pc:spChg chg="mod">
          <ac:chgData name="Phil Le" userId="d56789386392244e" providerId="LiveId" clId="{21098FD1-578A-4F03-9AB2-123B02E8D02C}" dt="2025-11-22T20:19:58.950" v="381" actId="120"/>
          <ac:spMkLst>
            <pc:docMk/>
            <pc:sldMk cId="0" sldId="3197"/>
            <ac:spMk id="5" creationId="{00000000-0000-0000-0000-000000000000}"/>
          </ac:spMkLst>
        </pc:spChg>
        <pc:spChg chg="mod">
          <ac:chgData name="Phil Le" userId="d56789386392244e" providerId="LiveId" clId="{21098FD1-578A-4F03-9AB2-123B02E8D02C}" dt="2025-11-22T20:19:56.173" v="380" actId="14100"/>
          <ac:spMkLst>
            <pc:docMk/>
            <pc:sldMk cId="0" sldId="3197"/>
            <ac:spMk id="2050" creationId="{00000000-0000-0000-0000-000000000000}"/>
          </ac:spMkLst>
        </pc:spChg>
      </pc:sldChg>
      <pc:sldChg chg="modSp add mod">
        <pc:chgData name="Phil Le" userId="d56789386392244e" providerId="LiveId" clId="{21098FD1-578A-4F03-9AB2-123B02E8D02C}" dt="2025-11-22T20:20:08.230" v="383" actId="120"/>
        <pc:sldMkLst>
          <pc:docMk/>
          <pc:sldMk cId="2596253487" sldId="3198"/>
        </pc:sldMkLst>
        <pc:spChg chg="mod">
          <ac:chgData name="Phil Le" userId="d56789386392244e" providerId="LiveId" clId="{21098FD1-578A-4F03-9AB2-123B02E8D02C}" dt="2025-11-22T20:20:08.230" v="383" actId="120"/>
          <ac:spMkLst>
            <pc:docMk/>
            <pc:sldMk cId="2596253487" sldId="3198"/>
            <ac:spMk id="5" creationId="{00000000-0000-0000-0000-000000000000}"/>
          </ac:spMkLst>
        </pc:spChg>
        <pc:spChg chg="mod">
          <ac:chgData name="Phil Le" userId="d56789386392244e" providerId="LiveId" clId="{21098FD1-578A-4F03-9AB2-123B02E8D02C}" dt="2025-11-22T20:20:05.613" v="382" actId="120"/>
          <ac:spMkLst>
            <pc:docMk/>
            <pc:sldMk cId="2596253487" sldId="3198"/>
            <ac:spMk id="2050" creationId="{00000000-0000-0000-0000-000000000000}"/>
          </ac:spMkLst>
        </pc:spChg>
      </pc:sldChg>
      <pc:sldChg chg="modSp add mod modShow">
        <pc:chgData name="Phil Le" userId="d56789386392244e" providerId="LiveId" clId="{21098FD1-578A-4F03-9AB2-123B02E8D02C}" dt="2025-11-22T20:19:45.238" v="378" actId="20577"/>
        <pc:sldMkLst>
          <pc:docMk/>
          <pc:sldMk cId="3884176276" sldId="3199"/>
        </pc:sldMkLst>
        <pc:spChg chg="mod">
          <ac:chgData name="Phil Le" userId="d56789386392244e" providerId="LiveId" clId="{21098FD1-578A-4F03-9AB2-123B02E8D02C}" dt="2025-11-22T20:19:45.238" v="378" actId="20577"/>
          <ac:spMkLst>
            <pc:docMk/>
            <pc:sldMk cId="3884176276" sldId="3199"/>
            <ac:spMk id="117762" creationId="{9444EE02-8E98-0CA8-FEB3-0332A6CE6E1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33</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36</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81</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82</a:t>
            </a:fld>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89</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90</a:t>
            </a:fld>
            <a:endParaRPr lang="en-US" altLang="en-US">
              <a:latin typeface="Arial" panose="020B0604020202020204" pitchFamily="34" charset="0"/>
            </a:endParaRPr>
          </a:p>
        </p:txBody>
      </p:sp>
    </p:spTree>
    <p:extLst>
      <p:ext uri="{BB962C8B-B14F-4D97-AF65-F5344CB8AC3E}">
        <p14:creationId xmlns:p14="http://schemas.microsoft.com/office/powerpoint/2010/main" val="2413502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12</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The Solemnity of Our Lord Jesus Christ, King of the Universe</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Worthy is the Lamb.</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122</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Let us Go Rejoicing.</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At The Name Of Jesus.</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Unless a Grain of Wheat</a:t>
            </a:r>
            <a:endParaRPr lang="vi-VN"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To Jesus Christ, Our Sovereign King.</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10</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11</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12</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379642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122</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Let us Go Rejoicing</a:t>
            </a:r>
            <a:endParaRPr lang="en-US" altLang="en-US" sz="1800" b="1" dirty="0">
              <a:solidFill>
                <a:srgbClr val="FFFF00"/>
              </a:solidFill>
              <a:latin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a:t>
            </a:r>
            <a:r>
              <a:rPr lang="vi-VN" altLang="en-US" sz="1800" i="1" dirty="0">
                <a:solidFill>
                  <a:srgbClr val="FFFF00"/>
                </a:solidFill>
                <a:latin typeface="Tahoma" pitchFamily="34" charset="0"/>
              </a:rPr>
              <a:t>98</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Let us go rejoicing to the house of the Lord.</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rPr>
              <a:t>Blessed is he who comes in the name of the Lord!</a:t>
            </a:r>
            <a:br>
              <a:rPr lang="en-US" b="1" dirty="0">
                <a:solidFill>
                  <a:schemeClr val="bg1"/>
                </a:solidFill>
              </a:rPr>
            </a:br>
            <a:r>
              <a:rPr lang="en-US" b="1" dirty="0">
                <a:solidFill>
                  <a:schemeClr val="bg1"/>
                </a:solidFill>
              </a:rPr>
              <a:t>Blessed is the kingdom of our father David that is to come!</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26</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27</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28</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29</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1.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Paschal Lamb. Wisdom and strength belong now to you. You laid down your life and died upon the cross: we’ve become a people of hope.</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30</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31</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33</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35</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36</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At The Name Of Jesus</a:t>
            </a: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the name of Jesus Every knee shall bow, every tongue confess him King of glory now. Jesus is Lord, King of glory now! now! </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966455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1.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He emptied himself, as a slave, yet free, came in human likeness for you and for me; in human likeness for you and for me.</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53821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3BBAA-E51E-1449-1653-97EA2D610815}"/>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0356E3E7-9B92-BD56-7EF4-63C5E08C8536}"/>
              </a:ext>
            </a:extLst>
          </p:cNvPr>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the name of Jesus Every knee shall bow, every tongue confess him King of glory now. Jesus is Lord, King of glory now! now! </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259954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A1FFC-D39E-7B07-8C70-9DC3B29EA385}"/>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EF5D2E51-D058-D77C-27D5-67F02C343D7A}"/>
              </a:ext>
            </a:extLst>
          </p:cNvPr>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2.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He humbled himself, and obeyed God's will. On a cross he died on </a:t>
            </a:r>
            <a:r>
              <a:rPr lang="en-US"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Cavary's</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hill; for you and me he obeyed God's will.</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91177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EC30E-4216-3C11-D6A3-CFEA14596444}"/>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66381B91-7861-7410-F8B8-F60E131036CD}"/>
              </a:ext>
            </a:extLst>
          </p:cNvPr>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the name of Jesus Every knee shall bow, every tongue confess him King of glory now. Jesus is Lord, King of glory now! now! </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181271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0955A-CF3C-CD0C-4AFE-E03D22EEDAA8}"/>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FC1A9E38-989F-EDBE-9E0F-5B4294FD11D8}"/>
              </a:ext>
            </a:extLst>
          </p:cNvPr>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3.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God exalt ed him, raised him up on high, so above all others his name will not die; that name we hon-or and glorify.</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077827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D1A47-8015-3EF9-7E03-82A98E99747E}"/>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B8FE5417-A2FF-A27E-91E8-B36D33A33FBC}"/>
              </a:ext>
            </a:extLst>
          </p:cNvPr>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the name of Jesus Every knee shall bow, every tongue confess him King of glory now. Jesus is Lord, King of glory now! now! </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560514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A83BC-C638-C223-CD5D-396380180EE6}"/>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7D47A18B-5A30-FBCA-9E2B-A36FDE96ABE1}"/>
              </a:ext>
            </a:extLst>
          </p:cNvPr>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4.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Christ Jesus will come at the end of time, come with jubilation to call us home. Until that day you and I will proclaim.</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481221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8438B-ED9A-07CB-96DB-CF021E0F4C5F}"/>
            </a:ext>
          </a:extLst>
        </p:cNvPr>
        <p:cNvGrpSpPr/>
        <p:nvPr/>
      </p:nvGrpSpPr>
      <p:grpSpPr>
        <a:xfrm>
          <a:off x="0" y="0"/>
          <a:ext cx="0" cy="0"/>
          <a:chOff x="0" y="0"/>
          <a:chExt cx="0" cy="0"/>
        </a:xfrm>
      </p:grpSpPr>
      <p:sp>
        <p:nvSpPr>
          <p:cNvPr id="14338" name="Subtitle 2">
            <a:extLst>
              <a:ext uri="{FF2B5EF4-FFF2-40B4-BE49-F238E27FC236}">
                <a16:creationId xmlns:a16="http://schemas.microsoft.com/office/drawing/2014/main" id="{01F7CDB5-001E-5915-04F4-6A596108FCE6}"/>
              </a:ext>
            </a:extLst>
          </p:cNvPr>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 At the name of Jesus Every knee shall bow, every tongue confess him King of glory now. Jesus is Lord, King of glory now! now! </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226359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2.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Bread of Life. Salvation and joy belong now to us. By conquering death and rising to new life,</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we’ve become a people of praise.</a:t>
            </a:r>
            <a:b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5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040011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Unless A Grain Of Wheat</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A2A8BB02-9298-84C3-E1ED-3C79C325716F}"/>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2EFBAAC2-78FE-53D7-C1A9-7921A221B574}"/>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8B08BD96-2367-C336-5693-2E0BD544042A}"/>
              </a:ext>
            </a:extLst>
          </p:cNvPr>
          <p:cNvSpPr>
            <a:spLocks noChangeArrowheads="1"/>
          </p:cNvSpPr>
          <p:nvPr/>
        </p:nvSpPr>
        <p:spPr bwMode="auto">
          <a:xfrm>
            <a:off x="0" y="2800350"/>
            <a:ext cx="87630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b="1" dirty="0">
                <a:solidFill>
                  <a:srgbClr val="FFFF00"/>
                </a:solidFill>
                <a:latin typeface="Tahoma" panose="020B0604030504040204" pitchFamily="34" charset="0"/>
                <a:cs typeface="Tahoma" panose="020B0604030504040204" pitchFamily="34" charset="0"/>
              </a:rPr>
              <a:t>1</a:t>
            </a:r>
            <a:r>
              <a:rPr lang="en-US" altLang="en-US" sz="28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If we have died with him, then we shall live with him; If we hold firm, we shall reign with him.</a:t>
            </a:r>
            <a:br>
              <a:rPr lang="en-US" altLang="en-US" sz="4000" dirty="0">
                <a:solidFill>
                  <a:schemeClr val="tx2"/>
                </a:solidFill>
              </a:rPr>
            </a:br>
            <a:endParaRPr lang="en-US" altLang="en-US" sz="4000" dirty="0">
              <a:solidFill>
                <a:schemeClr val="tx2"/>
              </a:solidFill>
            </a:endParaRPr>
          </a:p>
        </p:txBody>
      </p:sp>
      <p:sp>
        <p:nvSpPr>
          <p:cNvPr id="2053" name="Rectangle 7">
            <a:extLst>
              <a:ext uri="{FF2B5EF4-FFF2-40B4-BE49-F238E27FC236}">
                <a16:creationId xmlns:a16="http://schemas.microsoft.com/office/drawing/2014/main" id="{4D4F8D63-81E8-717D-57CD-8051F388F21D}"/>
              </a:ext>
            </a:extLst>
          </p:cNvPr>
          <p:cNvSpPr>
            <a:spLocks noChangeArrowheads="1"/>
          </p:cNvSpPr>
          <p:nvPr/>
        </p:nvSpPr>
        <p:spPr bwMode="auto">
          <a:xfrm>
            <a:off x="152400" y="22225"/>
            <a:ext cx="8686800"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altLang="en-US" sz="4000" b="1" dirty="0">
                <a:solidFill>
                  <a:schemeClr val="bg1"/>
                </a:solidFill>
                <a:latin typeface="Tahoma" panose="020B0604030504040204" pitchFamily="34" charset="0"/>
                <a:cs typeface="Tahoma" panose="020B0604030504040204" pitchFamily="34" charset="0"/>
              </a:rPr>
              <a:t>Unless a grain of wheat shall fall upon the ground and die, it remains but a single grain with no life.</a:t>
            </a:r>
            <a:endParaRPr lang="en-US" altLang="en-US" sz="40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8450583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1447E171-A2CE-97F7-2F7C-0953B7D2811E}"/>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5B4E0A83-2A8A-738D-CE65-E74ED58FE79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3076" name="Rectangle 7">
            <a:extLst>
              <a:ext uri="{FF2B5EF4-FFF2-40B4-BE49-F238E27FC236}">
                <a16:creationId xmlns:a16="http://schemas.microsoft.com/office/drawing/2014/main" id="{62B27DD4-D1EB-8116-6843-27048F797FAB}"/>
              </a:ext>
            </a:extLst>
          </p:cNvPr>
          <p:cNvSpPr>
            <a:spLocks noChangeArrowheads="1"/>
          </p:cNvSpPr>
          <p:nvPr/>
        </p:nvSpPr>
        <p:spPr bwMode="auto">
          <a:xfrm>
            <a:off x="0" y="2952750"/>
            <a:ext cx="914400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b="1" dirty="0">
                <a:solidFill>
                  <a:srgbClr val="FFFF00"/>
                </a:solidFill>
                <a:latin typeface="Tahoma" panose="020B0604030504040204" pitchFamily="34" charset="0"/>
                <a:cs typeface="Tahoma" panose="020B0604030504040204" pitchFamily="34" charset="0"/>
              </a:rPr>
              <a:t>2</a:t>
            </a:r>
            <a:r>
              <a:rPr lang="en-US" altLang="en-US" sz="40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If anyone serves me, then they must follow me; wherever I am, my servant will be.</a:t>
            </a:r>
            <a:endParaRPr lang="en-US" altLang="en-US" sz="4000" dirty="0">
              <a:solidFill>
                <a:schemeClr val="tx2"/>
              </a:solidFill>
            </a:endParaRPr>
          </a:p>
        </p:txBody>
      </p:sp>
      <p:sp>
        <p:nvSpPr>
          <p:cNvPr id="3077" name="Rectangle 7">
            <a:extLst>
              <a:ext uri="{FF2B5EF4-FFF2-40B4-BE49-F238E27FC236}">
                <a16:creationId xmlns:a16="http://schemas.microsoft.com/office/drawing/2014/main" id="{C72D6364-E3D7-5966-58F9-D4116223A349}"/>
              </a:ext>
            </a:extLst>
          </p:cNvPr>
          <p:cNvSpPr>
            <a:spLocks noChangeArrowheads="1"/>
          </p:cNvSpPr>
          <p:nvPr/>
        </p:nvSpPr>
        <p:spPr bwMode="auto">
          <a:xfrm>
            <a:off x="152400" y="22225"/>
            <a:ext cx="8686800"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altLang="en-US" sz="4000" b="1" dirty="0">
                <a:solidFill>
                  <a:schemeClr val="bg1"/>
                </a:solidFill>
                <a:latin typeface="Tahoma" panose="020B0604030504040204" pitchFamily="34" charset="0"/>
                <a:cs typeface="Tahoma" panose="020B0604030504040204" pitchFamily="34" charset="0"/>
              </a:rPr>
              <a:t>Unless a grain of wheat shall fall upon the ground and die, it remains but a single grain with no life.</a:t>
            </a:r>
            <a:endParaRPr lang="en-US" altLang="en-US" sz="4000" dirty="0">
              <a:solidFill>
                <a:schemeClr val="bg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20970ACD-7147-35F9-C2DB-E787FE185B6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AB1D6C86-3527-F4E9-1A2A-FD3B00D176A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F9056CF9-9242-8CD1-B16D-AA1D75B890CB}"/>
              </a:ext>
            </a:extLst>
          </p:cNvPr>
          <p:cNvSpPr>
            <a:spLocks noChangeArrowheads="1"/>
          </p:cNvSpPr>
          <p:nvPr/>
        </p:nvSpPr>
        <p:spPr bwMode="auto">
          <a:xfrm>
            <a:off x="0" y="2647950"/>
            <a:ext cx="91440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3</a:t>
            </a:r>
            <a:r>
              <a:rPr lang="en-US" altLang="en-US" sz="32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Make your home in me as I make mine in you; those who remain in me bear much fruit.</a:t>
            </a:r>
            <a:endParaRPr lang="en-US" altLang="en-US" sz="4000" dirty="0">
              <a:solidFill>
                <a:schemeClr val="tx2"/>
              </a:solidFill>
            </a:endParaRPr>
          </a:p>
        </p:txBody>
      </p:sp>
      <p:sp>
        <p:nvSpPr>
          <p:cNvPr id="4101" name="Rectangle 7">
            <a:extLst>
              <a:ext uri="{FF2B5EF4-FFF2-40B4-BE49-F238E27FC236}">
                <a16:creationId xmlns:a16="http://schemas.microsoft.com/office/drawing/2014/main" id="{39F32FA9-99B2-3487-49BC-12B8469632D3}"/>
              </a:ext>
            </a:extLst>
          </p:cNvPr>
          <p:cNvSpPr>
            <a:spLocks noChangeArrowheads="1"/>
          </p:cNvSpPr>
          <p:nvPr/>
        </p:nvSpPr>
        <p:spPr bwMode="auto">
          <a:xfrm>
            <a:off x="152400" y="22225"/>
            <a:ext cx="8686800"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altLang="en-US" sz="4000" b="1" dirty="0">
                <a:solidFill>
                  <a:schemeClr val="bg1"/>
                </a:solidFill>
                <a:latin typeface="Tahoma" panose="020B0604030504040204" pitchFamily="34" charset="0"/>
                <a:cs typeface="Tahoma" panose="020B0604030504040204" pitchFamily="34" charset="0"/>
              </a:rPr>
              <a:t>Unless a grain of wheat shall fall upon the ground and die, it remains but a single grain with no life.</a:t>
            </a:r>
            <a:endParaRPr lang="en-US" altLang="en-US" sz="4000" dirty="0">
              <a:solidFill>
                <a:schemeClr val="bg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EE9D755A-9D2B-D93B-48FD-ACA594815BB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5123" name="Rectangle 6">
            <a:extLst>
              <a:ext uri="{FF2B5EF4-FFF2-40B4-BE49-F238E27FC236}">
                <a16:creationId xmlns:a16="http://schemas.microsoft.com/office/drawing/2014/main" id="{1F76BFA0-84CA-BD29-5F71-3201D552CA04}"/>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5124" name="Rectangle 7">
            <a:extLst>
              <a:ext uri="{FF2B5EF4-FFF2-40B4-BE49-F238E27FC236}">
                <a16:creationId xmlns:a16="http://schemas.microsoft.com/office/drawing/2014/main" id="{A5833146-2452-AE7F-0019-81839E59B883}"/>
              </a:ext>
            </a:extLst>
          </p:cNvPr>
          <p:cNvSpPr>
            <a:spLocks noChangeArrowheads="1"/>
          </p:cNvSpPr>
          <p:nvPr/>
        </p:nvSpPr>
        <p:spPr bwMode="auto">
          <a:xfrm>
            <a:off x="0" y="3105150"/>
            <a:ext cx="9144000"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4</a:t>
            </a:r>
            <a:r>
              <a:rPr lang="en-US" altLang="en-US" sz="32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If you remain in me and my word lives in you, then you will be my disciples.</a:t>
            </a:r>
            <a:endParaRPr lang="en-US" altLang="en-US" sz="4000" dirty="0">
              <a:solidFill>
                <a:schemeClr val="tx2"/>
              </a:solidFill>
            </a:endParaRPr>
          </a:p>
        </p:txBody>
      </p:sp>
      <p:sp>
        <p:nvSpPr>
          <p:cNvPr id="5125" name="Rectangle 7">
            <a:extLst>
              <a:ext uri="{FF2B5EF4-FFF2-40B4-BE49-F238E27FC236}">
                <a16:creationId xmlns:a16="http://schemas.microsoft.com/office/drawing/2014/main" id="{0478D52A-80BA-003E-31C4-2B0A13E1A347}"/>
              </a:ext>
            </a:extLst>
          </p:cNvPr>
          <p:cNvSpPr>
            <a:spLocks noChangeArrowheads="1"/>
          </p:cNvSpPr>
          <p:nvPr/>
        </p:nvSpPr>
        <p:spPr bwMode="auto">
          <a:xfrm>
            <a:off x="152400" y="22225"/>
            <a:ext cx="8686800"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altLang="en-US" sz="4000" b="1" dirty="0">
                <a:solidFill>
                  <a:schemeClr val="bg1"/>
                </a:solidFill>
                <a:latin typeface="Tahoma" panose="020B0604030504040204" pitchFamily="34" charset="0"/>
                <a:cs typeface="Tahoma" panose="020B0604030504040204" pitchFamily="34" charset="0"/>
              </a:rPr>
              <a:t>Unless a grain of wheat shall fall upon the ground and die, it remains but a single grain with no life.</a:t>
            </a:r>
            <a:endParaRPr lang="en-US" altLang="en-US" sz="4000" dirty="0">
              <a:solidFill>
                <a:schemeClr val="bg1"/>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B5FA7243-0A5E-6142-37B7-E19B5B27AFE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6147" name="Rectangle 6">
            <a:extLst>
              <a:ext uri="{FF2B5EF4-FFF2-40B4-BE49-F238E27FC236}">
                <a16:creationId xmlns:a16="http://schemas.microsoft.com/office/drawing/2014/main" id="{EF139D31-C3A5-4E88-60E4-8341504FA9FB}"/>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6148" name="Rectangle 7">
            <a:extLst>
              <a:ext uri="{FF2B5EF4-FFF2-40B4-BE49-F238E27FC236}">
                <a16:creationId xmlns:a16="http://schemas.microsoft.com/office/drawing/2014/main" id="{D71B41BA-611B-26E6-6129-BBCAD9DDB7F7}"/>
              </a:ext>
            </a:extLst>
          </p:cNvPr>
          <p:cNvSpPr>
            <a:spLocks noChangeArrowheads="1"/>
          </p:cNvSpPr>
          <p:nvPr/>
        </p:nvSpPr>
        <p:spPr bwMode="auto">
          <a:xfrm>
            <a:off x="0" y="2876550"/>
            <a:ext cx="91440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5</a:t>
            </a:r>
            <a:r>
              <a:rPr lang="en-US" altLang="en-US" sz="32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Those who love me are loved by my Father; we shall be with them and dwell in them.</a:t>
            </a:r>
            <a:endParaRPr lang="en-US" altLang="en-US" sz="4000" dirty="0">
              <a:solidFill>
                <a:schemeClr val="tx2"/>
              </a:solidFill>
            </a:endParaRPr>
          </a:p>
        </p:txBody>
      </p:sp>
      <p:sp>
        <p:nvSpPr>
          <p:cNvPr id="6149" name="Rectangle 7">
            <a:extLst>
              <a:ext uri="{FF2B5EF4-FFF2-40B4-BE49-F238E27FC236}">
                <a16:creationId xmlns:a16="http://schemas.microsoft.com/office/drawing/2014/main" id="{A1E90986-018B-586B-FC24-B892E213D488}"/>
              </a:ext>
            </a:extLst>
          </p:cNvPr>
          <p:cNvSpPr>
            <a:spLocks noChangeArrowheads="1"/>
          </p:cNvSpPr>
          <p:nvPr/>
        </p:nvSpPr>
        <p:spPr bwMode="auto">
          <a:xfrm>
            <a:off x="152400" y="22225"/>
            <a:ext cx="8686800"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Refrain: </a:t>
            </a:r>
            <a:r>
              <a:rPr lang="en-US" altLang="en-US" sz="4000" b="1" dirty="0">
                <a:solidFill>
                  <a:schemeClr val="bg1"/>
                </a:solidFill>
                <a:latin typeface="Tahoma" panose="020B0604030504040204" pitchFamily="34" charset="0"/>
                <a:cs typeface="Tahoma" panose="020B0604030504040204" pitchFamily="34" charset="0"/>
              </a:rPr>
              <a:t>Unless a grain of wheat shall fall upon the ground and die, it remains but a single grain with no life.</a:t>
            </a:r>
            <a:endParaRPr lang="en-US" altLang="en-US" sz="4000" dirty="0">
              <a:solidFill>
                <a:schemeClr val="bg1"/>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DC88EF1B-DB0F-EBED-222E-FC2AB53F825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7171" name="Rectangle 6">
            <a:extLst>
              <a:ext uri="{FF2B5EF4-FFF2-40B4-BE49-F238E27FC236}">
                <a16:creationId xmlns:a16="http://schemas.microsoft.com/office/drawing/2014/main" id="{825BC4CF-DCED-0EC4-525E-48E1A3C0D46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7172" name="Rectangle 7">
            <a:extLst>
              <a:ext uri="{FF2B5EF4-FFF2-40B4-BE49-F238E27FC236}">
                <a16:creationId xmlns:a16="http://schemas.microsoft.com/office/drawing/2014/main" id="{6412A359-0BE4-6704-B5F1-DACB0E249C35}"/>
              </a:ext>
            </a:extLst>
          </p:cNvPr>
          <p:cNvSpPr>
            <a:spLocks noChangeArrowheads="1"/>
          </p:cNvSpPr>
          <p:nvPr/>
        </p:nvSpPr>
        <p:spPr bwMode="auto">
          <a:xfrm>
            <a:off x="0" y="2952750"/>
            <a:ext cx="9144000"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rgbClr val="FFFF00"/>
                </a:solidFill>
                <a:latin typeface="Tahoma" panose="020B0604030504040204" pitchFamily="34" charset="0"/>
                <a:cs typeface="Tahoma" panose="020B0604030504040204" pitchFamily="34" charset="0"/>
              </a:rPr>
              <a:t>6</a:t>
            </a:r>
            <a:r>
              <a:rPr lang="en-US" altLang="en-US" sz="3200" dirty="0">
                <a:solidFill>
                  <a:srgbClr val="FFFF00"/>
                </a:solidFill>
                <a:latin typeface="Tahoma" panose="020B0604030504040204" pitchFamily="34" charset="0"/>
                <a:cs typeface="Tahoma" panose="020B0604030504040204" pitchFamily="34" charset="0"/>
              </a:rPr>
              <a:t>. </a:t>
            </a:r>
            <a:r>
              <a:rPr lang="en-US" altLang="en-US" sz="4000" b="1" dirty="0">
                <a:solidFill>
                  <a:schemeClr val="bg1"/>
                </a:solidFill>
                <a:latin typeface="Tahoma" panose="020B0604030504040204" pitchFamily="34" charset="0"/>
                <a:cs typeface="Tahoma" panose="020B0604030504040204" pitchFamily="34" charset="0"/>
              </a:rPr>
              <a:t>Peace I leave with you, my peace I give to you; peace which the world cannot give is my gift.</a:t>
            </a:r>
            <a:endParaRPr lang="en-US" altLang="en-US" sz="4000" dirty="0">
              <a:solidFill>
                <a:schemeClr val="tx2"/>
              </a:solidFill>
            </a:endParaRPr>
          </a:p>
        </p:txBody>
      </p:sp>
      <p:sp>
        <p:nvSpPr>
          <p:cNvPr id="7173" name="Rectangle 7">
            <a:extLst>
              <a:ext uri="{FF2B5EF4-FFF2-40B4-BE49-F238E27FC236}">
                <a16:creationId xmlns:a16="http://schemas.microsoft.com/office/drawing/2014/main" id="{E81E2718-CCA3-3AAB-048F-C76076ADA9C2}"/>
              </a:ext>
            </a:extLst>
          </p:cNvPr>
          <p:cNvSpPr>
            <a:spLocks noChangeArrowheads="1"/>
          </p:cNvSpPr>
          <p:nvPr/>
        </p:nvSpPr>
        <p:spPr bwMode="auto">
          <a:xfrm>
            <a:off x="152400" y="22225"/>
            <a:ext cx="8686800"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b="1" dirty="0">
                <a:solidFill>
                  <a:srgbClr val="FFFF00"/>
                </a:solidFill>
                <a:latin typeface="Tahoma" panose="020B0604030504040204" pitchFamily="34" charset="0"/>
                <a:cs typeface="Tahoma" panose="020B0604030504040204" pitchFamily="34" charset="0"/>
              </a:rPr>
              <a:t>Refrain: </a:t>
            </a:r>
            <a:r>
              <a:rPr lang="en-US" altLang="en-US" sz="4000" b="1" dirty="0">
                <a:solidFill>
                  <a:schemeClr val="bg1"/>
                </a:solidFill>
                <a:latin typeface="Tahoma" panose="020B0604030504040204" pitchFamily="34" charset="0"/>
                <a:cs typeface="Tahoma" panose="020B0604030504040204" pitchFamily="34" charset="0"/>
              </a:rPr>
              <a:t>Unless a grain of wheat shall fall upon the ground and die, it remains but a single grain with no life.</a:t>
            </a:r>
            <a:endParaRPr lang="en-US" altLang="en-US" sz="4000" dirty="0">
              <a:solidFill>
                <a:schemeClr val="bg1"/>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A3CE6-904B-4635-DD78-30E4ADF28358}"/>
            </a:ext>
          </a:extLst>
        </p:cNvPr>
        <p:cNvGrpSpPr/>
        <p:nvPr/>
      </p:nvGrpSpPr>
      <p:grpSpPr>
        <a:xfrm>
          <a:off x="0" y="0"/>
          <a:ext cx="0" cy="0"/>
          <a:chOff x="0" y="0"/>
          <a:chExt cx="0" cy="0"/>
        </a:xfrm>
      </p:grpSpPr>
      <p:sp>
        <p:nvSpPr>
          <p:cNvPr id="98306" name="Rectangle 2">
            <a:extLst>
              <a:ext uri="{FF2B5EF4-FFF2-40B4-BE49-F238E27FC236}">
                <a16:creationId xmlns:a16="http://schemas.microsoft.com/office/drawing/2014/main" id="{27444D92-0C74-2CCC-9515-022C24AA36A1}"/>
              </a:ext>
            </a:extLst>
          </p:cNvPr>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I have loved you</a:t>
            </a:r>
            <a:endParaRPr lang="en-US" altLang="en-US" sz="2000" dirty="0">
              <a:solidFill>
                <a:srgbClr val="FFFF00"/>
              </a:solidFill>
            </a:endParaRPr>
          </a:p>
        </p:txBody>
      </p:sp>
    </p:spTree>
    <p:extLst>
      <p:ext uri="{BB962C8B-B14F-4D97-AF65-F5344CB8AC3E}">
        <p14:creationId xmlns:p14="http://schemas.microsoft.com/office/powerpoint/2010/main" val="10980696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A842529-E46C-E479-9448-719464830302}"/>
              </a:ext>
            </a:extLst>
          </p:cNvPr>
          <p:cNvSpPr>
            <a:spLocks noGrp="1" noChangeArrowheads="1"/>
          </p:cNvSpPr>
          <p:nvPr>
            <p:ph type="ctrTitle"/>
          </p:nvPr>
        </p:nvSpPr>
        <p:spPr>
          <a:xfrm>
            <a:off x="-114300" y="171450"/>
            <a:ext cx="80010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122DACA-64E0-1079-38A3-68BC2DAD7BCC}"/>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1.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light and his peace.</a:t>
            </a:r>
            <a:endParaRPr lang="en-US" altLang="en-US" sz="4950">
              <a:solidFill>
                <a:schemeClr val="bg1"/>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4173E1D-E487-6F68-1F62-1CFF2B4C1C76}"/>
              </a:ext>
            </a:extLst>
          </p:cNvPr>
          <p:cNvSpPr>
            <a:spLocks noGrp="1" noChangeArrowheads="1"/>
          </p:cNvSpPr>
          <p:nvPr>
            <p:ph type="ctrTitle"/>
          </p:nvPr>
        </p:nvSpPr>
        <p:spPr>
          <a:xfrm>
            <a:off x="57150" y="171450"/>
            <a:ext cx="782955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480D4C5-92F6-D22D-397C-F57BB067E6B2}"/>
              </a:ext>
            </a:extLst>
          </p:cNvPr>
          <p:cNvSpPr>
            <a:spLocks noGrp="1" noChangeArrowheads="1"/>
          </p:cNvSpPr>
          <p:nvPr>
            <p:ph type="ctrTitle"/>
          </p:nvPr>
        </p:nvSpPr>
        <p:spPr>
          <a:xfrm>
            <a:off x="0" y="171450"/>
            <a:ext cx="7772400" cy="4800600"/>
          </a:xfrm>
          <a:noFill/>
        </p:spPr>
        <p:txBody>
          <a:bodyPr/>
          <a:lstStyle/>
          <a:p>
            <a:pPr algn="l" eaLnBrk="1" hangingPunct="1"/>
            <a:r>
              <a:rPr lang="en-US" altLang="en-US" sz="3600" b="1">
                <a:solidFill>
                  <a:schemeClr val="bg1"/>
                </a:solidFill>
                <a:latin typeface="Tahoma" panose="020B0604030504040204" pitchFamily="34" charset="0"/>
              </a:rPr>
              <a:t>2.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joy and his hope.</a:t>
            </a:r>
            <a:endParaRPr lang="en-US" altLang="en-US" sz="495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3.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Risen Christ. Wonders and signs, revealing your might. Your power and glory shine upon our lives: we’ve become your light for the world.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570551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1C08A2E-461A-05F8-D0B7-A4110D688F6C}"/>
              </a:ext>
            </a:extLst>
          </p:cNvPr>
          <p:cNvSpPr>
            <a:spLocks noGrp="1" noChangeArrowheads="1"/>
          </p:cNvSpPr>
          <p:nvPr>
            <p:ph type="ctrTitle"/>
          </p:nvPr>
        </p:nvSpPr>
        <p:spPr>
          <a:xfrm>
            <a:off x="114300" y="171450"/>
            <a:ext cx="77724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59E53F0-17C0-0010-0196-73E91948B646}"/>
              </a:ext>
            </a:extLst>
          </p:cNvPr>
          <p:cNvSpPr>
            <a:spLocks noGrp="1" noChangeArrowheads="1"/>
          </p:cNvSpPr>
          <p:nvPr>
            <p:ph type="ctrTitle"/>
          </p:nvPr>
        </p:nvSpPr>
        <p:spPr>
          <a:xfrm>
            <a:off x="171450" y="171450"/>
            <a:ext cx="7600950" cy="4800600"/>
          </a:xfrm>
          <a:noFill/>
        </p:spPr>
        <p:txBody>
          <a:bodyPr/>
          <a:lstStyle/>
          <a:p>
            <a:pPr algn="l" eaLnBrk="1" hangingPunct="1"/>
            <a:r>
              <a:rPr lang="en-US" altLang="en-US" sz="3600" b="1">
                <a:solidFill>
                  <a:schemeClr val="bg1"/>
                </a:solidFill>
                <a:latin typeface="Tahoma" panose="020B0604030504040204" pitchFamily="34" charset="0"/>
              </a:rPr>
              <a:t>3. </a:t>
            </a:r>
            <a:r>
              <a:rPr lang="en-US" altLang="en-US" sz="4950" b="1">
                <a:solidFill>
                  <a:schemeClr val="bg1"/>
                </a:solidFill>
                <a:latin typeface="Tahoma" panose="020B0604030504040204" pitchFamily="34" charset="0"/>
              </a:rPr>
              <a:t>Seek the face of the Lord and long for him:</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He will bring you his care and his love.</a:t>
            </a:r>
            <a:endParaRPr lang="en-US" altLang="en-US" sz="4950">
              <a:solidFill>
                <a:schemeClr val="bg1"/>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6932B95-0528-09A6-3DCC-FF9771127868}"/>
              </a:ext>
            </a:extLst>
          </p:cNvPr>
          <p:cNvSpPr>
            <a:spLocks noGrp="1" noChangeArrowheads="1"/>
          </p:cNvSpPr>
          <p:nvPr>
            <p:ph type="ctrTitle"/>
          </p:nvPr>
        </p:nvSpPr>
        <p:spPr>
          <a:xfrm>
            <a:off x="1371600" y="171450"/>
            <a:ext cx="6515100" cy="4743450"/>
          </a:xfrm>
          <a:noFill/>
        </p:spPr>
        <p:txBody>
          <a:bodyPr/>
          <a:lstStyle/>
          <a:p>
            <a:pPr algn="l" eaLnBrk="1" hangingPunct="1"/>
            <a:r>
              <a:rPr lang="en-US" altLang="en-US" sz="4950" b="1">
                <a:solidFill>
                  <a:schemeClr val="bg1"/>
                </a:solidFill>
                <a:latin typeface="Tahoma" panose="020B0604030504040204" pitchFamily="34" charset="0"/>
              </a:rPr>
              <a:t>I have loved you with an everlasting love,</a:t>
            </a:r>
            <a:br>
              <a:rPr lang="en-US" altLang="en-US" sz="4950" b="1">
                <a:solidFill>
                  <a:schemeClr val="bg1"/>
                </a:solidFill>
                <a:latin typeface="Tahoma" panose="020B0604030504040204" pitchFamily="34" charset="0"/>
              </a:rPr>
            </a:br>
            <a:r>
              <a:rPr lang="en-US" altLang="en-US" sz="4950" b="1">
                <a:solidFill>
                  <a:schemeClr val="bg1"/>
                </a:solidFill>
                <a:latin typeface="Tahoma" panose="020B0604030504040204" pitchFamily="34" charset="0"/>
              </a:rPr>
              <a:t>I have called you and you are mine. </a:t>
            </a:r>
            <a:r>
              <a:rPr lang="en-US" altLang="en-US" sz="4050" b="1">
                <a:solidFill>
                  <a:schemeClr val="bg1"/>
                </a:solidFill>
                <a:latin typeface="Tahoma" panose="020B0604030504040204" pitchFamily="34" charset="0"/>
              </a:rPr>
              <a:t>(2x)</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sz="1800" b="1" dirty="0">
                <a:solidFill>
                  <a:srgbClr val="FFFF00"/>
                </a:solidFill>
                <a:latin typeface="Tahoma" panose="020B0604030504040204" pitchFamily="34" charset="0"/>
                <a:ea typeface="Tahoma" panose="020B0604030504040204" pitchFamily="34" charset="0"/>
                <a:cs typeface="Tahoma" panose="020B0604030504040204" pitchFamily="34" charset="0"/>
              </a:rPr>
              <a:t>On this day, O beautiful Mother</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199315763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17988658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27358359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295276384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802143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3516683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FCE1A-3EC2-5FA4-C87F-DD980C751721}"/>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9444EE02-8E98-0CA8-FEB3-0332A6CE6E1B}"/>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en-US" altLang="en-US" sz="1800" i="1" dirty="0">
                <a:solidFill>
                  <a:srgbClr val="FFFF00"/>
                </a:solidFill>
                <a:latin typeface="Tahoma" pitchFamily="34" charset="0"/>
              </a:rPr>
              <a:t>To Jesus Christ, Our King.</a:t>
            </a:r>
            <a:endParaRPr lang="en-US" altLang="en-US" sz="1800" b="1" dirty="0">
              <a:solidFill>
                <a:srgbClr val="FFFF00"/>
              </a:solidFill>
            </a:endParaRPr>
          </a:p>
        </p:txBody>
      </p:sp>
    </p:spTree>
    <p:extLst>
      <p:ext uri="{BB962C8B-B14F-4D97-AF65-F5344CB8AC3E}">
        <p14:creationId xmlns:p14="http://schemas.microsoft.com/office/powerpoint/2010/main" val="388417627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114300"/>
            <a:ext cx="90678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s-ES" altLang="en-US" sz="3600" b="1" dirty="0">
                <a:solidFill>
                  <a:schemeClr val="bg1"/>
                </a:solidFill>
                <a:latin typeface="Tahoma" panose="020B0604030504040204" pitchFamily="34" charset="0"/>
                <a:cs typeface="Tahoma" panose="020B0604030504040204" pitchFamily="34" charset="0"/>
              </a:rPr>
              <a:t>To </a:t>
            </a:r>
            <a:r>
              <a:rPr lang="es-ES" altLang="en-US" sz="3600" b="1" dirty="0" err="1">
                <a:solidFill>
                  <a:schemeClr val="bg1"/>
                </a:solidFill>
                <a:latin typeface="Tahoma" panose="020B0604030504040204" pitchFamily="34" charset="0"/>
                <a:cs typeface="Tahoma" panose="020B0604030504040204" pitchFamily="34" charset="0"/>
              </a:rPr>
              <a:t>Jesus</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Christ</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our</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Sov’reign</a:t>
            </a:r>
            <a:r>
              <a:rPr lang="es-ES" altLang="en-US" sz="3600" b="1" dirty="0">
                <a:solidFill>
                  <a:schemeClr val="bg1"/>
                </a:solidFill>
                <a:latin typeface="Tahoma" panose="020B0604030504040204" pitchFamily="34" charset="0"/>
                <a:cs typeface="Tahoma" panose="020B0604030504040204" pitchFamily="34" charset="0"/>
              </a:rPr>
              <a:t> King, </a:t>
            </a:r>
            <a:r>
              <a:rPr lang="es-ES" altLang="en-US" sz="3600" b="1" dirty="0" err="1">
                <a:solidFill>
                  <a:schemeClr val="bg1"/>
                </a:solidFill>
                <a:latin typeface="Tahoma" panose="020B0604030504040204" pitchFamily="34" charset="0"/>
                <a:cs typeface="Tahoma" panose="020B0604030504040204" pitchFamily="34" charset="0"/>
              </a:rPr>
              <a:t>who</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is</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the</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world’s</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salvation</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All</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praise</a:t>
            </a:r>
            <a:r>
              <a:rPr lang="es-ES" altLang="en-US" sz="3600" b="1" dirty="0">
                <a:solidFill>
                  <a:schemeClr val="bg1"/>
                </a:solidFill>
                <a:latin typeface="Tahoma" panose="020B0604030504040204" pitchFamily="34" charset="0"/>
                <a:cs typeface="Tahoma" panose="020B0604030504040204" pitchFamily="34" charset="0"/>
              </a:rPr>
              <a:t> and </a:t>
            </a:r>
            <a:r>
              <a:rPr lang="es-ES" altLang="en-US" sz="3600" b="1" dirty="0" err="1">
                <a:solidFill>
                  <a:schemeClr val="bg1"/>
                </a:solidFill>
                <a:latin typeface="Tahoma" panose="020B0604030504040204" pitchFamily="34" charset="0"/>
                <a:cs typeface="Tahoma" panose="020B0604030504040204" pitchFamily="34" charset="0"/>
              </a:rPr>
              <a:t>homage</a:t>
            </a:r>
            <a:r>
              <a:rPr lang="es-ES" altLang="en-US" sz="3600" b="1" dirty="0">
                <a:solidFill>
                  <a:schemeClr val="bg1"/>
                </a:solidFill>
                <a:latin typeface="Tahoma" panose="020B0604030504040204" pitchFamily="34" charset="0"/>
                <a:cs typeface="Tahoma" panose="020B0604030504040204" pitchFamily="34" charset="0"/>
              </a:rPr>
              <a:t> do </a:t>
            </a:r>
            <a:r>
              <a:rPr lang="es-ES" altLang="en-US" sz="3600" b="1" dirty="0" err="1">
                <a:solidFill>
                  <a:schemeClr val="bg1"/>
                </a:solidFill>
                <a:latin typeface="Tahoma" panose="020B0604030504040204" pitchFamily="34" charset="0"/>
                <a:cs typeface="Tahoma" panose="020B0604030504040204" pitchFamily="34" charset="0"/>
              </a:rPr>
              <a:t>we</a:t>
            </a:r>
            <a:r>
              <a:rPr lang="es-ES" altLang="en-US" sz="3600" b="1" dirty="0">
                <a:solidFill>
                  <a:schemeClr val="bg1"/>
                </a:solidFill>
                <a:latin typeface="Tahoma" panose="020B0604030504040204" pitchFamily="34" charset="0"/>
                <a:cs typeface="Tahoma" panose="020B0604030504040204" pitchFamily="34" charset="0"/>
              </a:rPr>
              <a:t> </a:t>
            </a:r>
            <a:r>
              <a:rPr lang="es-ES" altLang="en-US" sz="3600" b="1" dirty="0" err="1">
                <a:solidFill>
                  <a:schemeClr val="bg1"/>
                </a:solidFill>
                <a:latin typeface="Tahoma" panose="020B0604030504040204" pitchFamily="34" charset="0"/>
                <a:cs typeface="Tahoma" panose="020B0604030504040204" pitchFamily="34" charset="0"/>
              </a:rPr>
              <a:t>bring</a:t>
            </a:r>
            <a:r>
              <a:rPr lang="es-ES" altLang="en-US" sz="3600" b="1" dirty="0">
                <a:solidFill>
                  <a:schemeClr val="bg1"/>
                </a:solidFill>
                <a:latin typeface="Tahoma" panose="020B0604030504040204" pitchFamily="34" charset="0"/>
                <a:cs typeface="Tahoma" panose="020B0604030504040204" pitchFamily="34" charset="0"/>
              </a:rPr>
              <a:t> and </a:t>
            </a:r>
            <a:r>
              <a:rPr lang="es-ES" altLang="en-US" sz="3600" b="1" dirty="0" err="1">
                <a:solidFill>
                  <a:schemeClr val="bg1"/>
                </a:solidFill>
                <a:latin typeface="Tahoma" panose="020B0604030504040204" pitchFamily="34" charset="0"/>
                <a:cs typeface="Tahoma" panose="020B0604030504040204" pitchFamily="34" charset="0"/>
              </a:rPr>
              <a:t>thanks</a:t>
            </a:r>
            <a:r>
              <a:rPr lang="es-ES" altLang="en-US" sz="3600" b="1" dirty="0">
                <a:solidFill>
                  <a:schemeClr val="bg1"/>
                </a:solidFill>
                <a:latin typeface="Tahoma" panose="020B0604030504040204" pitchFamily="34" charset="0"/>
                <a:cs typeface="Tahoma" panose="020B0604030504040204" pitchFamily="34" charset="0"/>
              </a:rPr>
              <a:t> and </a:t>
            </a:r>
            <a:r>
              <a:rPr lang="es-ES" altLang="en-US" sz="3600" b="1" dirty="0" err="1">
                <a:solidFill>
                  <a:schemeClr val="bg1"/>
                </a:solidFill>
                <a:latin typeface="Tahoma" panose="020B0604030504040204" pitchFamily="34" charset="0"/>
                <a:cs typeface="Tahoma" panose="020B0604030504040204" pitchFamily="34" charset="0"/>
              </a:rPr>
              <a:t>adoration</a:t>
            </a:r>
            <a:r>
              <a:rPr lang="es-ES" altLang="en-US" sz="3600" b="1" dirty="0">
                <a:solidFill>
                  <a:schemeClr val="bg1"/>
                </a:solidFill>
                <a:latin typeface="Tahoma" panose="020B0604030504040204" pitchFamily="34" charset="0"/>
                <a:cs typeface="Tahoma" panose="020B0604030504040204" pitchFamily="34" charset="0"/>
              </a:rPr>
              <a:t>.</a:t>
            </a:r>
            <a:endParaRPr lang="en-US" altLang="en-US" sz="3600" b="1" dirty="0">
              <a:solidFill>
                <a:schemeClr val="bg1"/>
              </a:solidFill>
              <a:latin typeface="Tahoma" panose="020B0604030504040204" pitchFamily="34" charset="0"/>
              <a:cs typeface="Tahoma" panose="020B0604030504040204" pitchFamily="34" charset="0"/>
            </a:endParaRP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
        <p:nvSpPr>
          <p:cNvPr id="5" name="Rectangle 5"/>
          <p:cNvSpPr>
            <a:spLocks noChangeArrowheads="1"/>
          </p:cNvSpPr>
          <p:nvPr/>
        </p:nvSpPr>
        <p:spPr bwMode="auto">
          <a:xfrm>
            <a:off x="152400" y="2886075"/>
            <a:ext cx="88392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FontTx/>
              <a:buNone/>
            </a:pPr>
            <a:r>
              <a:rPr lang="es-ES" altLang="en-US" sz="2800" b="1" dirty="0">
                <a:solidFill>
                  <a:srgbClr val="FFFF00"/>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Christ</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Jesus</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victor</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Christ</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Jesus</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ruler</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Christ</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Jesus</a:t>
            </a:r>
            <a:r>
              <a:rPr lang="es-ES" altLang="en-US" sz="4400" b="1" dirty="0">
                <a:solidFill>
                  <a:schemeClr val="bg1"/>
                </a:solidFill>
                <a:latin typeface="Tahoma" panose="020B0604030504040204" pitchFamily="34" charset="0"/>
                <a:cs typeface="Tahoma" panose="020B0604030504040204" pitchFamily="34" charset="0"/>
              </a:rPr>
              <a:t>, Lord and </a:t>
            </a:r>
            <a:r>
              <a:rPr lang="es-ES" altLang="en-US" sz="4400" b="1" dirty="0" err="1">
                <a:solidFill>
                  <a:schemeClr val="bg1"/>
                </a:solidFill>
                <a:latin typeface="Tahoma" panose="020B0604030504040204" pitchFamily="34" charset="0"/>
                <a:cs typeface="Tahoma" panose="020B0604030504040204" pitchFamily="34" charset="0"/>
              </a:rPr>
              <a:t>redeemer</a:t>
            </a:r>
            <a:r>
              <a:rPr lang="es-ES" altLang="en-US" sz="4400" b="1" dirty="0">
                <a:solidFill>
                  <a:schemeClr val="bg1"/>
                </a:solidFill>
                <a:latin typeface="Tahoma" panose="020B0604030504040204" pitchFamily="34" charset="0"/>
                <a:cs typeface="Tahoma" panose="020B0604030504040204" pitchFamily="34" charset="0"/>
              </a:rPr>
              <a:t>! </a:t>
            </a:r>
            <a:endParaRPr lang="en-US" altLang="en-US" sz="4400" b="1" dirty="0">
              <a:solidFill>
                <a:schemeClr val="bg1"/>
              </a:solidFill>
              <a:latin typeface="Tahoma" panose="020B0604030504040204" pitchFamily="34" charset="0"/>
              <a:cs typeface="Tahom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304800" y="11430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FontTx/>
              <a:buNone/>
            </a:pPr>
            <a:r>
              <a:rPr lang="es-ES" altLang="en-US" sz="2800" b="1" dirty="0">
                <a:solidFill>
                  <a:srgbClr val="FFFF00"/>
                </a:solidFill>
                <a:latin typeface="Tahoma" panose="020B0604030504040204" pitchFamily="34" charset="0"/>
                <a:cs typeface="Tahoma" panose="020B0604030504040204" pitchFamily="34" charset="0"/>
              </a:rPr>
              <a:t>2. </a:t>
            </a:r>
            <a:r>
              <a:rPr lang="es-ES" altLang="en-US" sz="4000" b="1" dirty="0" err="1">
                <a:solidFill>
                  <a:schemeClr val="bg1"/>
                </a:solidFill>
                <a:latin typeface="Tahoma" panose="020B0604030504040204" pitchFamily="34" charset="0"/>
                <a:cs typeface="Tahoma" panose="020B0604030504040204" pitchFamily="34" charset="0"/>
              </a:rPr>
              <a:t>Thy</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reign</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extend</a:t>
            </a:r>
            <a:r>
              <a:rPr lang="es-ES" altLang="en-US" sz="4000" b="1" dirty="0">
                <a:solidFill>
                  <a:schemeClr val="bg1"/>
                </a:solidFill>
                <a:latin typeface="Tahoma" panose="020B0604030504040204" pitchFamily="34" charset="0"/>
                <a:cs typeface="Tahoma" panose="020B0604030504040204" pitchFamily="34" charset="0"/>
              </a:rPr>
              <a:t>, O King </a:t>
            </a:r>
            <a:r>
              <a:rPr lang="es-ES" altLang="en-US" sz="4000" b="1" dirty="0" err="1">
                <a:solidFill>
                  <a:schemeClr val="bg1"/>
                </a:solidFill>
                <a:latin typeface="Tahoma" panose="020B0604030504040204" pitchFamily="34" charset="0"/>
                <a:cs typeface="Tahoma" panose="020B0604030504040204" pitchFamily="34" charset="0"/>
              </a:rPr>
              <a:t>benign</a:t>
            </a:r>
            <a:r>
              <a:rPr lang="es-ES" altLang="en-US" sz="4000" b="1" dirty="0">
                <a:solidFill>
                  <a:schemeClr val="bg1"/>
                </a:solidFill>
                <a:latin typeface="Tahoma" panose="020B0604030504040204" pitchFamily="34" charset="0"/>
                <a:cs typeface="Tahoma" panose="020B0604030504040204" pitchFamily="34" charset="0"/>
              </a:rPr>
              <a:t>, to </a:t>
            </a:r>
            <a:r>
              <a:rPr lang="es-ES" altLang="en-US" sz="4000" b="1" dirty="0" err="1">
                <a:solidFill>
                  <a:schemeClr val="bg1"/>
                </a:solidFill>
                <a:latin typeface="Tahoma" panose="020B0604030504040204" pitchFamily="34" charset="0"/>
                <a:cs typeface="Tahoma" panose="020B0604030504040204" pitchFamily="34" charset="0"/>
              </a:rPr>
              <a:t>every</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land</a:t>
            </a:r>
            <a:r>
              <a:rPr lang="es-ES" altLang="en-US" sz="4000" b="1" dirty="0">
                <a:solidFill>
                  <a:schemeClr val="bg1"/>
                </a:solidFill>
                <a:latin typeface="Tahoma" panose="020B0604030504040204" pitchFamily="34" charset="0"/>
                <a:cs typeface="Tahoma" panose="020B0604030504040204" pitchFamily="34" charset="0"/>
              </a:rPr>
              <a:t> and </a:t>
            </a:r>
            <a:r>
              <a:rPr lang="es-ES" altLang="en-US" sz="4000" b="1" dirty="0" err="1">
                <a:solidFill>
                  <a:schemeClr val="bg1"/>
                </a:solidFill>
                <a:latin typeface="Tahoma" panose="020B0604030504040204" pitchFamily="34" charset="0"/>
                <a:cs typeface="Tahoma" panose="020B0604030504040204" pitchFamily="34" charset="0"/>
              </a:rPr>
              <a:t>nation</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For</a:t>
            </a:r>
            <a:r>
              <a:rPr lang="es-ES" altLang="en-US" sz="4000" b="1" dirty="0">
                <a:solidFill>
                  <a:schemeClr val="bg1"/>
                </a:solidFill>
                <a:latin typeface="Tahoma" panose="020B0604030504040204" pitchFamily="34" charset="0"/>
                <a:cs typeface="Tahoma" panose="020B0604030504040204" pitchFamily="34" charset="0"/>
              </a:rPr>
              <a:t> in </a:t>
            </a:r>
            <a:r>
              <a:rPr lang="es-ES" altLang="en-US" sz="4000" b="1" dirty="0" err="1">
                <a:solidFill>
                  <a:schemeClr val="bg1"/>
                </a:solidFill>
                <a:latin typeface="Tahoma" panose="020B0604030504040204" pitchFamily="34" charset="0"/>
                <a:cs typeface="Tahoma" panose="020B0604030504040204" pitchFamily="34" charset="0"/>
              </a:rPr>
              <a:t>thy</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kingdom</a:t>
            </a:r>
            <a:r>
              <a:rPr lang="es-ES" altLang="en-US" sz="4000" b="1" dirty="0">
                <a:solidFill>
                  <a:schemeClr val="bg1"/>
                </a:solidFill>
                <a:latin typeface="Tahoma" panose="020B0604030504040204" pitchFamily="34" charset="0"/>
                <a:cs typeface="Tahoma" panose="020B0604030504040204" pitchFamily="34" charset="0"/>
              </a:rPr>
              <a:t>, Lord </a:t>
            </a:r>
            <a:r>
              <a:rPr lang="es-ES" altLang="en-US" sz="4000" b="1" dirty="0" err="1">
                <a:solidFill>
                  <a:schemeClr val="bg1"/>
                </a:solidFill>
                <a:latin typeface="Tahoma" panose="020B0604030504040204" pitchFamily="34" charset="0"/>
                <a:cs typeface="Tahoma" panose="020B0604030504040204" pitchFamily="34" charset="0"/>
              </a:rPr>
              <a:t>divine</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Alone</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we</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find</a:t>
            </a:r>
            <a:r>
              <a:rPr lang="es-ES" altLang="en-US" sz="4000" b="1" dirty="0">
                <a:solidFill>
                  <a:schemeClr val="bg1"/>
                </a:solidFill>
                <a:latin typeface="Tahoma" panose="020B0604030504040204" pitchFamily="34" charset="0"/>
                <a:cs typeface="Tahoma" panose="020B0604030504040204" pitchFamily="34" charset="0"/>
              </a:rPr>
              <a:t> </a:t>
            </a:r>
            <a:r>
              <a:rPr lang="es-ES" altLang="en-US" sz="4000" b="1" dirty="0" err="1">
                <a:solidFill>
                  <a:schemeClr val="bg1"/>
                </a:solidFill>
                <a:latin typeface="Tahoma" panose="020B0604030504040204" pitchFamily="34" charset="0"/>
                <a:cs typeface="Tahoma" panose="020B0604030504040204" pitchFamily="34" charset="0"/>
              </a:rPr>
              <a:t>salvation</a:t>
            </a:r>
            <a:r>
              <a:rPr lang="es-ES" altLang="en-US" sz="4000" b="1" dirty="0">
                <a:solidFill>
                  <a:schemeClr val="bg1"/>
                </a:solidFill>
                <a:latin typeface="Tahoma" panose="020B0604030504040204" pitchFamily="34" charset="0"/>
                <a:cs typeface="Tahoma" panose="020B0604030504040204" pitchFamily="34" charset="0"/>
              </a:rPr>
              <a:t>.</a:t>
            </a:r>
            <a:endParaRPr lang="en-US" altLang="en-US" sz="4000" b="1" dirty="0">
              <a:solidFill>
                <a:schemeClr val="bg1"/>
              </a:solidFill>
              <a:latin typeface="Tahoma" panose="020B0604030504040204" pitchFamily="34" charset="0"/>
              <a:cs typeface="Tahoma" panose="020B0604030504040204" pitchFamily="34" charset="0"/>
            </a:endParaRP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sp>
        <p:nvSpPr>
          <p:cNvPr id="5" name="Rectangle 5"/>
          <p:cNvSpPr>
            <a:spLocks noChangeArrowheads="1"/>
          </p:cNvSpPr>
          <p:nvPr/>
        </p:nvSpPr>
        <p:spPr bwMode="auto">
          <a:xfrm>
            <a:off x="152400" y="2886075"/>
            <a:ext cx="88392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l" eaLnBrk="1" hangingPunct="1">
              <a:spcBef>
                <a:spcPct val="0"/>
              </a:spcBef>
              <a:buFontTx/>
              <a:buNone/>
            </a:pPr>
            <a:r>
              <a:rPr lang="es-ES" altLang="en-US" sz="2800" b="1" dirty="0">
                <a:solidFill>
                  <a:srgbClr val="FFFF00"/>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Christ</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Jesus</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victor</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Christ</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Jesus</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ruler</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Christ</a:t>
            </a:r>
            <a:r>
              <a:rPr lang="es-ES" altLang="en-US" sz="4400" b="1" dirty="0">
                <a:solidFill>
                  <a:schemeClr val="bg1"/>
                </a:solidFill>
                <a:latin typeface="Tahoma" panose="020B0604030504040204" pitchFamily="34" charset="0"/>
                <a:cs typeface="Tahoma" panose="020B0604030504040204" pitchFamily="34" charset="0"/>
              </a:rPr>
              <a:t> </a:t>
            </a:r>
            <a:r>
              <a:rPr lang="es-ES" altLang="en-US" sz="4400" b="1" dirty="0" err="1">
                <a:solidFill>
                  <a:schemeClr val="bg1"/>
                </a:solidFill>
                <a:latin typeface="Tahoma" panose="020B0604030504040204" pitchFamily="34" charset="0"/>
                <a:cs typeface="Tahoma" panose="020B0604030504040204" pitchFamily="34" charset="0"/>
              </a:rPr>
              <a:t>Jesus</a:t>
            </a:r>
            <a:r>
              <a:rPr lang="es-ES" altLang="en-US" sz="4400" b="1" dirty="0">
                <a:solidFill>
                  <a:schemeClr val="bg1"/>
                </a:solidFill>
                <a:latin typeface="Tahoma" panose="020B0604030504040204" pitchFamily="34" charset="0"/>
                <a:cs typeface="Tahoma" panose="020B0604030504040204" pitchFamily="34" charset="0"/>
              </a:rPr>
              <a:t>, Lord and </a:t>
            </a:r>
            <a:r>
              <a:rPr lang="es-ES" altLang="en-US" sz="4400" b="1" dirty="0" err="1">
                <a:solidFill>
                  <a:schemeClr val="bg1"/>
                </a:solidFill>
                <a:latin typeface="Tahoma" panose="020B0604030504040204" pitchFamily="34" charset="0"/>
                <a:cs typeface="Tahoma" panose="020B0604030504040204" pitchFamily="34" charset="0"/>
              </a:rPr>
              <a:t>redeemer</a:t>
            </a:r>
            <a:r>
              <a:rPr lang="es-ES" altLang="en-US" sz="4400" b="1" dirty="0">
                <a:solidFill>
                  <a:schemeClr val="bg1"/>
                </a:solidFill>
                <a:latin typeface="Tahoma" panose="020B0604030504040204" pitchFamily="34" charset="0"/>
                <a:cs typeface="Tahoma" panose="020B0604030504040204" pitchFamily="34" charset="0"/>
              </a:rPr>
              <a:t>! </a:t>
            </a:r>
            <a:endParaRPr lang="en-US" altLang="en-US" sz="4400" b="1" dirty="0">
              <a:solidFill>
                <a:schemeClr val="bg1"/>
              </a:solidFill>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9625348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1600" y="285750"/>
            <a:ext cx="3576589" cy="4648200"/>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17744</TotalTime>
  <Words>2636</Words>
  <Application>Microsoft Office PowerPoint</Application>
  <PresentationFormat>On-screen Show (16:9)</PresentationFormat>
  <Paragraphs>203</Paragraphs>
  <Slides>92</Slides>
  <Notes>24</Notes>
  <HiddenSlides>16</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92</vt:i4>
      </vt:variant>
    </vt:vector>
  </HeadingPairs>
  <TitlesOfParts>
    <vt:vector size="97"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122 Let us Go Rejoicing</vt:lpstr>
      <vt:lpstr> Responsorial Psalm:   Psalm 98 Let us go rejoicing to the house of the Lord.</vt:lpstr>
      <vt:lpstr>Gospel Acclamation</vt:lpstr>
      <vt:lpstr>Alleluia Alleluia Alleluia. Blessed is he who comes in the name of the Lord! Blessed is the kingdom of our father David that is to come!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At The Name Of Jesus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Unless A Grain Of Wheat</vt:lpstr>
      <vt:lpstr>PowerPoint Presentation</vt:lpstr>
      <vt:lpstr>PowerPoint Presentation</vt:lpstr>
      <vt:lpstr>PowerPoint Presentation</vt:lpstr>
      <vt:lpstr>PowerPoint Presentation</vt:lpstr>
      <vt:lpstr>PowerPoint Presentation</vt:lpstr>
      <vt:lpstr>PowerPoint Presentation</vt:lpstr>
      <vt:lpstr>Communion Hymn  1:   I have loved you</vt:lpstr>
      <vt:lpstr>I have loved you with an everlasting love, I have called you and you are mine. (2x)</vt:lpstr>
      <vt:lpstr>1. Seek the face of the Lord and long for him: He will bring you his light and his peace.</vt:lpstr>
      <vt:lpstr>I have loved you with an everlasting love, I have called you and you are mine. (2x)</vt:lpstr>
      <vt:lpstr>2. Seek the face of the Lord and long for him: He will bring you his joy and his hope.</vt:lpstr>
      <vt:lpstr>I have loved you with an everlasting love, I have called you and you are mine. (2x)</vt:lpstr>
      <vt:lpstr>3. Seek the face of the Lord and long for him: He will bring you his care and his love.</vt:lpstr>
      <vt:lpstr>I have loved you with an everlasting love, I have called you and you are mine. (2x)</vt:lpstr>
      <vt:lpstr>Announcements:</vt:lpstr>
      <vt:lpstr>Ending Hymn:  On this day, O beautiful Mother</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 On this day, O beautiful Mother, On this day we give thee our love. Near the, Madonna, fondly we hover, Trusting thy gentle care to prove. </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Ending Hymn:  To Jesus Christ, Our King.</vt:lpstr>
      <vt:lpstr>PowerPoint Presentation</vt:lpstr>
      <vt:lpstr>PowerPoint Presentation</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574</cp:revision>
  <dcterms:created xsi:type="dcterms:W3CDTF">2010-05-12T20:42:28Z</dcterms:created>
  <dcterms:modified xsi:type="dcterms:W3CDTF">2025-11-22T20:20:09Z</dcterms:modified>
</cp:coreProperties>
</file>