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8"/>
  </p:notesMasterIdLst>
  <p:sldIdLst>
    <p:sldId id="1608" r:id="rId2"/>
    <p:sldId id="3109" r:id="rId3"/>
    <p:sldId id="3110" r:id="rId4"/>
    <p:sldId id="3111" r:id="rId5"/>
    <p:sldId id="262" r:id="rId6"/>
    <p:sldId id="270" r:id="rId7"/>
    <p:sldId id="264" r:id="rId8"/>
    <p:sldId id="271" r:id="rId9"/>
    <p:sldId id="2005" r:id="rId10"/>
    <p:sldId id="2006" r:id="rId11"/>
    <p:sldId id="2007" r:id="rId12"/>
    <p:sldId id="2008" r:id="rId13"/>
    <p:sldId id="2179" r:id="rId14"/>
    <p:sldId id="2180" r:id="rId15"/>
    <p:sldId id="2181" r:id="rId16"/>
    <p:sldId id="2182" r:id="rId17"/>
    <p:sldId id="2183" r:id="rId18"/>
    <p:sldId id="2184" r:id="rId19"/>
    <p:sldId id="2185" r:id="rId20"/>
    <p:sldId id="2186" r:id="rId21"/>
    <p:sldId id="1860" r:id="rId22"/>
    <p:sldId id="2052" r:id="rId23"/>
    <p:sldId id="2187" r:id="rId24"/>
    <p:sldId id="2188" r:id="rId25"/>
    <p:sldId id="298" r:id="rId26"/>
    <p:sldId id="2022" r:id="rId27"/>
    <p:sldId id="2023" r:id="rId28"/>
    <p:sldId id="2024" r:id="rId29"/>
    <p:sldId id="2025" r:id="rId30"/>
    <p:sldId id="2026" r:id="rId31"/>
    <p:sldId id="2027" r:id="rId32"/>
    <p:sldId id="2028" r:id="rId33"/>
    <p:sldId id="2029" r:id="rId34"/>
    <p:sldId id="2030" r:id="rId35"/>
    <p:sldId id="2031" r:id="rId36"/>
    <p:sldId id="2053" r:id="rId37"/>
    <p:sldId id="2973" r:id="rId38"/>
    <p:sldId id="3112" r:id="rId39"/>
    <p:sldId id="3113" r:id="rId40"/>
    <p:sldId id="279" r:id="rId41"/>
    <p:sldId id="283" r:id="rId42"/>
    <p:sldId id="280" r:id="rId43"/>
    <p:sldId id="284" r:id="rId44"/>
    <p:sldId id="281" r:id="rId45"/>
    <p:sldId id="285" r:id="rId46"/>
    <p:sldId id="308" r:id="rId47"/>
    <p:sldId id="2157" r:id="rId48"/>
    <p:sldId id="2158" r:id="rId49"/>
    <p:sldId id="2155" r:id="rId50"/>
    <p:sldId id="2156" r:id="rId51"/>
    <p:sldId id="2039" r:id="rId52"/>
    <p:sldId id="2040" r:id="rId53"/>
    <p:sldId id="2159" r:id="rId54"/>
    <p:sldId id="2160" r:id="rId55"/>
    <p:sldId id="2046" r:id="rId56"/>
    <p:sldId id="2047" r:id="rId57"/>
    <p:sldId id="2845" r:id="rId58"/>
    <p:sldId id="3114" r:id="rId59"/>
    <p:sldId id="3115" r:id="rId60"/>
    <p:sldId id="3116" r:id="rId61"/>
    <p:sldId id="286" r:id="rId62"/>
    <p:sldId id="287" r:id="rId63"/>
    <p:sldId id="3117" r:id="rId64"/>
    <p:sldId id="3118" r:id="rId65"/>
    <p:sldId id="288" r:id="rId66"/>
    <p:sldId id="3119" r:id="rId67"/>
    <p:sldId id="289" r:id="rId68"/>
    <p:sldId id="290" r:id="rId69"/>
    <p:sldId id="3024" r:id="rId70"/>
    <p:sldId id="3025" r:id="rId71"/>
    <p:sldId id="3108" r:id="rId72"/>
    <p:sldId id="3120" r:id="rId73"/>
    <p:sldId id="3121" r:id="rId74"/>
    <p:sldId id="275" r:id="rId75"/>
    <p:sldId id="272" r:id="rId76"/>
    <p:sldId id="3122" r:id="rId77"/>
    <p:sldId id="3052" r:id="rId78"/>
    <p:sldId id="257" r:id="rId79"/>
    <p:sldId id="258" r:id="rId80"/>
    <p:sldId id="3040" r:id="rId81"/>
    <p:sldId id="282" r:id="rId82"/>
    <p:sldId id="3021" r:id="rId83"/>
    <p:sldId id="3022" r:id="rId84"/>
    <p:sldId id="3023" r:id="rId85"/>
    <p:sldId id="3054" r:id="rId86"/>
    <p:sldId id="1188" r:id="rId87"/>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386125-8A6E-4FB6-9440-F8C6550906EF}" v="5" dt="2025-07-27T14:56:40.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13" d="100"/>
          <a:sy n="113" d="100"/>
        </p:scale>
        <p:origin x="102" y="74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85386125-8A6E-4FB6-9440-F8C6550906EF}"/>
    <pc:docChg chg="undo custSel addSld delSld modSld">
      <pc:chgData name="Phil Le" userId="d56789386392244e" providerId="LiveId" clId="{85386125-8A6E-4FB6-9440-F8C6550906EF}" dt="2025-07-27T14:56:40.075" v="311"/>
      <pc:docMkLst>
        <pc:docMk/>
      </pc:docMkLst>
      <pc:sldChg chg="del">
        <pc:chgData name="Phil Le" userId="d56789386392244e" providerId="LiveId" clId="{85386125-8A6E-4FB6-9440-F8C6550906EF}" dt="2025-07-27T14:56:33.384" v="309" actId="47"/>
        <pc:sldMkLst>
          <pc:docMk/>
          <pc:sldMk cId="0" sldId="256"/>
        </pc:sldMkLst>
      </pc:sldChg>
      <pc:sldChg chg="add">
        <pc:chgData name="Phil Le" userId="d56789386392244e" providerId="LiveId" clId="{85386125-8A6E-4FB6-9440-F8C6550906EF}" dt="2025-07-27T14:49:09.533" v="136"/>
        <pc:sldMkLst>
          <pc:docMk/>
          <pc:sldMk cId="0" sldId="262"/>
        </pc:sldMkLst>
      </pc:sldChg>
      <pc:sldChg chg="add">
        <pc:chgData name="Phil Le" userId="d56789386392244e" providerId="LiveId" clId="{85386125-8A6E-4FB6-9440-F8C6550906EF}" dt="2025-07-27T14:49:09.533" v="136"/>
        <pc:sldMkLst>
          <pc:docMk/>
          <pc:sldMk cId="0" sldId="264"/>
        </pc:sldMkLst>
      </pc:sldChg>
      <pc:sldChg chg="del">
        <pc:chgData name="Phil Le" userId="d56789386392244e" providerId="LiveId" clId="{85386125-8A6E-4FB6-9440-F8C6550906EF}" dt="2025-07-27T14:54:56.803" v="269" actId="47"/>
        <pc:sldMkLst>
          <pc:docMk/>
          <pc:sldMk cId="0" sldId="266"/>
        </pc:sldMkLst>
      </pc:sldChg>
      <pc:sldChg chg="del">
        <pc:chgData name="Phil Le" userId="d56789386392244e" providerId="LiveId" clId="{85386125-8A6E-4FB6-9440-F8C6550906EF}" dt="2025-07-27T14:54:57.920" v="270" actId="47"/>
        <pc:sldMkLst>
          <pc:docMk/>
          <pc:sldMk cId="3488558191" sldId="267"/>
        </pc:sldMkLst>
      </pc:sldChg>
      <pc:sldChg chg="del">
        <pc:chgData name="Phil Le" userId="d56789386392244e" providerId="LiveId" clId="{85386125-8A6E-4FB6-9440-F8C6550906EF}" dt="2025-07-27T14:55:24.323" v="288" actId="47"/>
        <pc:sldMkLst>
          <pc:docMk/>
          <pc:sldMk cId="0" sldId="268"/>
        </pc:sldMkLst>
      </pc:sldChg>
      <pc:sldChg chg="del">
        <pc:chgData name="Phil Le" userId="d56789386392244e" providerId="LiveId" clId="{85386125-8A6E-4FB6-9440-F8C6550906EF}" dt="2025-07-27T14:55:24.937" v="289" actId="47"/>
        <pc:sldMkLst>
          <pc:docMk/>
          <pc:sldMk cId="0" sldId="269"/>
        </pc:sldMkLst>
      </pc:sldChg>
      <pc:sldChg chg="add">
        <pc:chgData name="Phil Le" userId="d56789386392244e" providerId="LiveId" clId="{85386125-8A6E-4FB6-9440-F8C6550906EF}" dt="2025-07-27T14:49:09.533" v="136"/>
        <pc:sldMkLst>
          <pc:docMk/>
          <pc:sldMk cId="0" sldId="270"/>
        </pc:sldMkLst>
      </pc:sldChg>
      <pc:sldChg chg="add">
        <pc:chgData name="Phil Le" userId="d56789386392244e" providerId="LiveId" clId="{85386125-8A6E-4FB6-9440-F8C6550906EF}" dt="2025-07-27T14:49:09.533" v="136"/>
        <pc:sldMkLst>
          <pc:docMk/>
          <pc:sldMk cId="0" sldId="271"/>
        </pc:sldMkLst>
      </pc:sldChg>
      <pc:sldChg chg="del">
        <pc:chgData name="Phil Le" userId="d56789386392244e" providerId="LiveId" clId="{85386125-8A6E-4FB6-9440-F8C6550906EF}" dt="2025-07-27T14:56:35.176" v="310" actId="47"/>
        <pc:sldMkLst>
          <pc:docMk/>
          <pc:sldMk cId="0" sldId="272"/>
        </pc:sldMkLst>
      </pc:sldChg>
      <pc:sldChg chg="add">
        <pc:chgData name="Phil Le" userId="d56789386392244e" providerId="LiveId" clId="{85386125-8A6E-4FB6-9440-F8C6550906EF}" dt="2025-07-27T14:56:40.075" v="311"/>
        <pc:sldMkLst>
          <pc:docMk/>
          <pc:sldMk cId="228564860" sldId="272"/>
        </pc:sldMkLst>
      </pc:sldChg>
      <pc:sldChg chg="del">
        <pc:chgData name="Phil Le" userId="d56789386392244e" providerId="LiveId" clId="{85386125-8A6E-4FB6-9440-F8C6550906EF}" dt="2025-07-27T14:47:43.257" v="132" actId="47"/>
        <pc:sldMkLst>
          <pc:docMk/>
          <pc:sldMk cId="3404338821" sldId="273"/>
        </pc:sldMkLst>
      </pc:sldChg>
      <pc:sldChg chg="del">
        <pc:chgData name="Phil Le" userId="d56789386392244e" providerId="LiveId" clId="{85386125-8A6E-4FB6-9440-F8C6550906EF}" dt="2025-07-27T14:47:44.278" v="134" actId="47"/>
        <pc:sldMkLst>
          <pc:docMk/>
          <pc:sldMk cId="750732462" sldId="274"/>
        </pc:sldMkLst>
      </pc:sldChg>
      <pc:sldChg chg="add">
        <pc:chgData name="Phil Le" userId="d56789386392244e" providerId="LiveId" clId="{85386125-8A6E-4FB6-9440-F8C6550906EF}" dt="2025-07-27T14:56:40.075" v="311"/>
        <pc:sldMkLst>
          <pc:docMk/>
          <pc:sldMk cId="1174739773" sldId="275"/>
        </pc:sldMkLst>
      </pc:sldChg>
      <pc:sldChg chg="del">
        <pc:chgData name="Phil Le" userId="d56789386392244e" providerId="LiveId" clId="{85386125-8A6E-4FB6-9440-F8C6550906EF}" dt="2025-07-27T14:47:43.791" v="133" actId="47"/>
        <pc:sldMkLst>
          <pc:docMk/>
          <pc:sldMk cId="415151445" sldId="276"/>
        </pc:sldMkLst>
      </pc:sldChg>
      <pc:sldChg chg="del">
        <pc:chgData name="Phil Le" userId="d56789386392244e" providerId="LiveId" clId="{85386125-8A6E-4FB6-9440-F8C6550906EF}" dt="2025-07-27T14:47:45.562" v="135" actId="47"/>
        <pc:sldMkLst>
          <pc:docMk/>
          <pc:sldMk cId="1476958376" sldId="277"/>
        </pc:sldMkLst>
      </pc:sldChg>
      <pc:sldChg chg="add">
        <pc:chgData name="Phil Le" userId="d56789386392244e" providerId="LiveId" clId="{85386125-8A6E-4FB6-9440-F8C6550906EF}" dt="2025-07-27T14:55:01.640" v="271"/>
        <pc:sldMkLst>
          <pc:docMk/>
          <pc:sldMk cId="1284781163" sldId="279"/>
        </pc:sldMkLst>
      </pc:sldChg>
      <pc:sldChg chg="add">
        <pc:chgData name="Phil Le" userId="d56789386392244e" providerId="LiveId" clId="{85386125-8A6E-4FB6-9440-F8C6550906EF}" dt="2025-07-27T14:55:01.640" v="271"/>
        <pc:sldMkLst>
          <pc:docMk/>
          <pc:sldMk cId="373775587" sldId="280"/>
        </pc:sldMkLst>
      </pc:sldChg>
      <pc:sldChg chg="add">
        <pc:chgData name="Phil Le" userId="d56789386392244e" providerId="LiveId" clId="{85386125-8A6E-4FB6-9440-F8C6550906EF}" dt="2025-07-27T14:55:01.640" v="271"/>
        <pc:sldMkLst>
          <pc:docMk/>
          <pc:sldMk cId="1048949787" sldId="281"/>
        </pc:sldMkLst>
      </pc:sldChg>
      <pc:sldChg chg="add">
        <pc:chgData name="Phil Le" userId="d56789386392244e" providerId="LiveId" clId="{85386125-8A6E-4FB6-9440-F8C6550906EF}" dt="2025-07-27T14:55:01.640" v="271"/>
        <pc:sldMkLst>
          <pc:docMk/>
          <pc:sldMk cId="601215406" sldId="283"/>
        </pc:sldMkLst>
      </pc:sldChg>
      <pc:sldChg chg="add">
        <pc:chgData name="Phil Le" userId="d56789386392244e" providerId="LiveId" clId="{85386125-8A6E-4FB6-9440-F8C6550906EF}" dt="2025-07-27T14:55:01.640" v="271"/>
        <pc:sldMkLst>
          <pc:docMk/>
          <pc:sldMk cId="1822032851" sldId="284"/>
        </pc:sldMkLst>
      </pc:sldChg>
      <pc:sldChg chg="add">
        <pc:chgData name="Phil Le" userId="d56789386392244e" providerId="LiveId" clId="{85386125-8A6E-4FB6-9440-F8C6550906EF}" dt="2025-07-27T14:55:01.640" v="271"/>
        <pc:sldMkLst>
          <pc:docMk/>
          <pc:sldMk cId="2512389246" sldId="285"/>
        </pc:sldMkLst>
      </pc:sldChg>
      <pc:sldChg chg="add">
        <pc:chgData name="Phil Le" userId="d56789386392244e" providerId="LiveId" clId="{85386125-8A6E-4FB6-9440-F8C6550906EF}" dt="2025-07-27T14:55:48.532" v="290"/>
        <pc:sldMkLst>
          <pc:docMk/>
          <pc:sldMk cId="2920451198" sldId="286"/>
        </pc:sldMkLst>
      </pc:sldChg>
      <pc:sldChg chg="add">
        <pc:chgData name="Phil Le" userId="d56789386392244e" providerId="LiveId" clId="{85386125-8A6E-4FB6-9440-F8C6550906EF}" dt="2025-07-27T14:55:48.532" v="290"/>
        <pc:sldMkLst>
          <pc:docMk/>
          <pc:sldMk cId="335725183" sldId="287"/>
        </pc:sldMkLst>
      </pc:sldChg>
      <pc:sldChg chg="add">
        <pc:chgData name="Phil Le" userId="d56789386392244e" providerId="LiveId" clId="{85386125-8A6E-4FB6-9440-F8C6550906EF}" dt="2025-07-27T14:55:48.532" v="290"/>
        <pc:sldMkLst>
          <pc:docMk/>
          <pc:sldMk cId="3802238527" sldId="288"/>
        </pc:sldMkLst>
      </pc:sldChg>
      <pc:sldChg chg="add">
        <pc:chgData name="Phil Le" userId="d56789386392244e" providerId="LiveId" clId="{85386125-8A6E-4FB6-9440-F8C6550906EF}" dt="2025-07-27T14:55:48.532" v="290"/>
        <pc:sldMkLst>
          <pc:docMk/>
          <pc:sldMk cId="2467943559" sldId="289"/>
        </pc:sldMkLst>
      </pc:sldChg>
      <pc:sldChg chg="add">
        <pc:chgData name="Phil Le" userId="d56789386392244e" providerId="LiveId" clId="{85386125-8A6E-4FB6-9440-F8C6550906EF}" dt="2025-07-27T14:55:48.532" v="290"/>
        <pc:sldMkLst>
          <pc:docMk/>
          <pc:sldMk cId="1485365932" sldId="290"/>
        </pc:sldMkLst>
      </pc:sldChg>
      <pc:sldChg chg="modSp mod">
        <pc:chgData name="Phil Le" userId="d56789386392244e" providerId="LiveId" clId="{85386125-8A6E-4FB6-9440-F8C6550906EF}" dt="2025-07-27T14:47:38.637" v="129" actId="20577"/>
        <pc:sldMkLst>
          <pc:docMk/>
          <pc:sldMk cId="0" sldId="1608"/>
        </pc:sldMkLst>
        <pc:spChg chg="mod">
          <ac:chgData name="Phil Le" userId="d56789386392244e" providerId="LiveId" clId="{85386125-8A6E-4FB6-9440-F8C6550906EF}" dt="2025-07-27T14:47:38.637" v="129" actId="20577"/>
          <ac:spMkLst>
            <pc:docMk/>
            <pc:sldMk cId="0" sldId="1608"/>
            <ac:spMk id="2050" creationId="{00000000-0000-0000-0000-000000000000}"/>
          </ac:spMkLst>
        </pc:spChg>
      </pc:sldChg>
      <pc:sldChg chg="modSp mod">
        <pc:chgData name="Phil Le" userId="d56789386392244e" providerId="LiveId" clId="{85386125-8A6E-4FB6-9440-F8C6550906EF}" dt="2025-07-27T14:49:57.191" v="155" actId="20577"/>
        <pc:sldMkLst>
          <pc:docMk/>
          <pc:sldMk cId="0" sldId="1860"/>
        </pc:sldMkLst>
        <pc:spChg chg="mod">
          <ac:chgData name="Phil Le" userId="d56789386392244e" providerId="LiveId" clId="{85386125-8A6E-4FB6-9440-F8C6550906EF}" dt="2025-07-27T14:49:57.191" v="155" actId="20577"/>
          <ac:spMkLst>
            <pc:docMk/>
            <pc:sldMk cId="0" sldId="1860"/>
            <ac:spMk id="27650" creationId="{00000000-0000-0000-0000-000000000000}"/>
          </ac:spMkLst>
        </pc:spChg>
      </pc:sldChg>
      <pc:sldChg chg="modSp mod">
        <pc:chgData name="Phil Le" userId="d56789386392244e" providerId="LiveId" clId="{85386125-8A6E-4FB6-9440-F8C6550906EF}" dt="2025-07-27T14:50:51.142" v="249" actId="20577"/>
        <pc:sldMkLst>
          <pc:docMk/>
          <pc:sldMk cId="0" sldId="2052"/>
        </pc:sldMkLst>
        <pc:spChg chg="mod">
          <ac:chgData name="Phil Le" userId="d56789386392244e" providerId="LiveId" clId="{85386125-8A6E-4FB6-9440-F8C6550906EF}" dt="2025-07-27T14:50:51.142" v="249" actId="20577"/>
          <ac:spMkLst>
            <pc:docMk/>
            <pc:sldMk cId="0" sldId="2052"/>
            <ac:spMk id="4" creationId="{00000000-0000-0000-0000-000000000000}"/>
          </ac:spMkLst>
        </pc:spChg>
      </pc:sldChg>
      <pc:sldChg chg="modSp mod">
        <pc:chgData name="Phil Le" userId="d56789386392244e" providerId="LiveId" clId="{85386125-8A6E-4FB6-9440-F8C6550906EF}" dt="2025-07-27T14:51:44.406" v="255" actId="20577"/>
        <pc:sldMkLst>
          <pc:docMk/>
          <pc:sldMk cId="2357971545" sldId="2188"/>
        </pc:sldMkLst>
        <pc:spChg chg="mod">
          <ac:chgData name="Phil Le" userId="d56789386392244e" providerId="LiveId" clId="{85386125-8A6E-4FB6-9440-F8C6550906EF}" dt="2025-07-27T14:51:44.406" v="255" actId="20577"/>
          <ac:spMkLst>
            <pc:docMk/>
            <pc:sldMk cId="2357971545" sldId="2188"/>
            <ac:spMk id="2" creationId="{00000000-0000-0000-0000-000000000000}"/>
          </ac:spMkLst>
        </pc:spChg>
      </pc:sldChg>
      <pc:sldChg chg="modSp mod">
        <pc:chgData name="Phil Le" userId="d56789386392244e" providerId="LiveId" clId="{85386125-8A6E-4FB6-9440-F8C6550906EF}" dt="2025-07-27T14:55:18.928" v="285" actId="20577"/>
        <pc:sldMkLst>
          <pc:docMk/>
          <pc:sldMk cId="279789595" sldId="2845"/>
        </pc:sldMkLst>
        <pc:spChg chg="mod">
          <ac:chgData name="Phil Le" userId="d56789386392244e" providerId="LiveId" clId="{85386125-8A6E-4FB6-9440-F8C6550906EF}" dt="2025-07-27T14:55:18.928" v="285" actId="20577"/>
          <ac:spMkLst>
            <pc:docMk/>
            <pc:sldMk cId="279789595" sldId="2845"/>
            <ac:spMk id="98306" creationId="{00000000-0000-0000-0000-000000000000}"/>
          </ac:spMkLst>
        </pc:spChg>
      </pc:sldChg>
      <pc:sldChg chg="modSp mod">
        <pc:chgData name="Phil Le" userId="d56789386392244e" providerId="LiveId" clId="{85386125-8A6E-4FB6-9440-F8C6550906EF}" dt="2025-07-27T14:51:58.960" v="268" actId="20577"/>
        <pc:sldMkLst>
          <pc:docMk/>
          <pc:sldMk cId="2680786838" sldId="2973"/>
        </pc:sldMkLst>
        <pc:spChg chg="mod">
          <ac:chgData name="Phil Le" userId="d56789386392244e" providerId="LiveId" clId="{85386125-8A6E-4FB6-9440-F8C6550906EF}" dt="2025-07-27T14:51:58.960" v="268" actId="20577"/>
          <ac:spMkLst>
            <pc:docMk/>
            <pc:sldMk cId="2680786838" sldId="2973"/>
            <ac:spMk id="83970" creationId="{00000000-0000-0000-0000-000000000000}"/>
          </ac:spMkLst>
        </pc:spChg>
      </pc:sldChg>
      <pc:sldChg chg="del">
        <pc:chgData name="Phil Le" userId="d56789386392244e" providerId="LiveId" clId="{85386125-8A6E-4FB6-9440-F8C6550906EF}" dt="2025-07-27T14:47:42.280" v="130" actId="47"/>
        <pc:sldMkLst>
          <pc:docMk/>
          <pc:sldMk cId="0" sldId="3104"/>
        </pc:sldMkLst>
      </pc:sldChg>
      <pc:sldChg chg="del">
        <pc:chgData name="Phil Le" userId="d56789386392244e" providerId="LiveId" clId="{85386125-8A6E-4FB6-9440-F8C6550906EF}" dt="2025-07-27T14:47:42.752" v="131" actId="47"/>
        <pc:sldMkLst>
          <pc:docMk/>
          <pc:sldMk cId="3860031031" sldId="3105"/>
        </pc:sldMkLst>
      </pc:sldChg>
      <pc:sldChg chg="del">
        <pc:chgData name="Phil Le" userId="d56789386392244e" providerId="LiveId" clId="{85386125-8A6E-4FB6-9440-F8C6550906EF}" dt="2025-07-27T14:55:22.261" v="286" actId="47"/>
        <pc:sldMkLst>
          <pc:docMk/>
          <pc:sldMk cId="0" sldId="3106"/>
        </pc:sldMkLst>
      </pc:sldChg>
      <pc:sldChg chg="del">
        <pc:chgData name="Phil Le" userId="d56789386392244e" providerId="LiveId" clId="{85386125-8A6E-4FB6-9440-F8C6550906EF}" dt="2025-07-27T14:55:23.323" v="287" actId="47"/>
        <pc:sldMkLst>
          <pc:docMk/>
          <pc:sldMk cId="0" sldId="3107"/>
        </pc:sldMkLst>
      </pc:sldChg>
      <pc:sldChg chg="modSp mod">
        <pc:chgData name="Phil Le" userId="d56789386392244e" providerId="LiveId" clId="{85386125-8A6E-4FB6-9440-F8C6550906EF}" dt="2025-07-27T14:56:02.982" v="308" actId="20577"/>
        <pc:sldMkLst>
          <pc:docMk/>
          <pc:sldMk cId="679273175" sldId="3108"/>
        </pc:sldMkLst>
        <pc:spChg chg="mod">
          <ac:chgData name="Phil Le" userId="d56789386392244e" providerId="LiveId" clId="{85386125-8A6E-4FB6-9440-F8C6550906EF}" dt="2025-07-27T14:56:02.982" v="308" actId="20577"/>
          <ac:spMkLst>
            <pc:docMk/>
            <pc:sldMk cId="679273175" sldId="3108"/>
            <ac:spMk id="117762" creationId="{F28B6F19-4DC5-52C1-A8B9-EBBC51C90266}"/>
          </ac:spMkLst>
        </pc:spChg>
      </pc:sldChg>
      <pc:sldChg chg="add">
        <pc:chgData name="Phil Le" userId="d56789386392244e" providerId="LiveId" clId="{85386125-8A6E-4FB6-9440-F8C6550906EF}" dt="2025-07-27T14:49:09.533" v="136"/>
        <pc:sldMkLst>
          <pc:docMk/>
          <pc:sldMk cId="0" sldId="3109"/>
        </pc:sldMkLst>
      </pc:sldChg>
      <pc:sldChg chg="add">
        <pc:chgData name="Phil Le" userId="d56789386392244e" providerId="LiveId" clId="{85386125-8A6E-4FB6-9440-F8C6550906EF}" dt="2025-07-27T14:49:09.533" v="136"/>
        <pc:sldMkLst>
          <pc:docMk/>
          <pc:sldMk cId="0" sldId="3110"/>
        </pc:sldMkLst>
      </pc:sldChg>
      <pc:sldChg chg="add">
        <pc:chgData name="Phil Le" userId="d56789386392244e" providerId="LiveId" clId="{85386125-8A6E-4FB6-9440-F8C6550906EF}" dt="2025-07-27T14:49:09.533" v="136"/>
        <pc:sldMkLst>
          <pc:docMk/>
          <pc:sldMk cId="0" sldId="3111"/>
        </pc:sldMkLst>
      </pc:sldChg>
      <pc:sldChg chg="add">
        <pc:chgData name="Phil Le" userId="d56789386392244e" providerId="LiveId" clId="{85386125-8A6E-4FB6-9440-F8C6550906EF}" dt="2025-07-27T14:55:01.640" v="271"/>
        <pc:sldMkLst>
          <pc:docMk/>
          <pc:sldMk cId="0" sldId="3112"/>
        </pc:sldMkLst>
      </pc:sldChg>
      <pc:sldChg chg="add">
        <pc:chgData name="Phil Le" userId="d56789386392244e" providerId="LiveId" clId="{85386125-8A6E-4FB6-9440-F8C6550906EF}" dt="2025-07-27T14:55:01.640" v="271"/>
        <pc:sldMkLst>
          <pc:docMk/>
          <pc:sldMk cId="3687309745" sldId="3113"/>
        </pc:sldMkLst>
      </pc:sldChg>
      <pc:sldChg chg="add">
        <pc:chgData name="Phil Le" userId="d56789386392244e" providerId="LiveId" clId="{85386125-8A6E-4FB6-9440-F8C6550906EF}" dt="2025-07-27T14:55:48.532" v="290"/>
        <pc:sldMkLst>
          <pc:docMk/>
          <pc:sldMk cId="0" sldId="3114"/>
        </pc:sldMkLst>
      </pc:sldChg>
      <pc:sldChg chg="add">
        <pc:chgData name="Phil Le" userId="d56789386392244e" providerId="LiveId" clId="{85386125-8A6E-4FB6-9440-F8C6550906EF}" dt="2025-07-27T14:55:48.532" v="290"/>
        <pc:sldMkLst>
          <pc:docMk/>
          <pc:sldMk cId="937127655" sldId="3115"/>
        </pc:sldMkLst>
      </pc:sldChg>
      <pc:sldChg chg="add">
        <pc:chgData name="Phil Le" userId="d56789386392244e" providerId="LiveId" clId="{85386125-8A6E-4FB6-9440-F8C6550906EF}" dt="2025-07-27T14:55:48.532" v="290"/>
        <pc:sldMkLst>
          <pc:docMk/>
          <pc:sldMk cId="1638647814" sldId="3116"/>
        </pc:sldMkLst>
      </pc:sldChg>
      <pc:sldChg chg="add">
        <pc:chgData name="Phil Le" userId="d56789386392244e" providerId="LiveId" clId="{85386125-8A6E-4FB6-9440-F8C6550906EF}" dt="2025-07-27T14:55:48.532" v="290"/>
        <pc:sldMkLst>
          <pc:docMk/>
          <pc:sldMk cId="4107765846" sldId="3117"/>
        </pc:sldMkLst>
      </pc:sldChg>
      <pc:sldChg chg="add">
        <pc:chgData name="Phil Le" userId="d56789386392244e" providerId="LiveId" clId="{85386125-8A6E-4FB6-9440-F8C6550906EF}" dt="2025-07-27T14:55:48.532" v="290"/>
        <pc:sldMkLst>
          <pc:docMk/>
          <pc:sldMk cId="2144318655" sldId="3118"/>
        </pc:sldMkLst>
      </pc:sldChg>
      <pc:sldChg chg="add">
        <pc:chgData name="Phil Le" userId="d56789386392244e" providerId="LiveId" clId="{85386125-8A6E-4FB6-9440-F8C6550906EF}" dt="2025-07-27T14:55:48.532" v="290"/>
        <pc:sldMkLst>
          <pc:docMk/>
          <pc:sldMk cId="72024905" sldId="3119"/>
        </pc:sldMkLst>
      </pc:sldChg>
      <pc:sldChg chg="add">
        <pc:chgData name="Phil Le" userId="d56789386392244e" providerId="LiveId" clId="{85386125-8A6E-4FB6-9440-F8C6550906EF}" dt="2025-07-27T14:56:40.075" v="311"/>
        <pc:sldMkLst>
          <pc:docMk/>
          <pc:sldMk cId="0" sldId="3120"/>
        </pc:sldMkLst>
      </pc:sldChg>
      <pc:sldChg chg="add">
        <pc:chgData name="Phil Le" userId="d56789386392244e" providerId="LiveId" clId="{85386125-8A6E-4FB6-9440-F8C6550906EF}" dt="2025-07-27T14:56:40.075" v="311"/>
        <pc:sldMkLst>
          <pc:docMk/>
          <pc:sldMk cId="0" sldId="3121"/>
        </pc:sldMkLst>
      </pc:sldChg>
      <pc:sldChg chg="add">
        <pc:chgData name="Phil Le" userId="d56789386392244e" providerId="LiveId" clId="{85386125-8A6E-4FB6-9440-F8C6550906EF}" dt="2025-07-27T14:56:40.075" v="311"/>
        <pc:sldMkLst>
          <pc:docMk/>
          <pc:sldMk cId="2062776818" sldId="312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78</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79</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12</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17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Sing to the Mountain</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138</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One The Day I Call</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 How Blessed</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God’s Holy Gifts</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O Bless The Lord</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10</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11</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12</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D6C96A1-5232-8C33-AE70-3A4CDD8FDA59}"/>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dirty="0"/>
              <a:t> </a:t>
            </a:r>
            <a:br>
              <a:rPr lang="en-US" altLang="en-US" sz="4000" dirty="0"/>
            </a:br>
            <a:r>
              <a:rPr lang="en-US" altLang="en-US" b="1" dirty="0">
                <a:solidFill>
                  <a:schemeClr val="bg1"/>
                </a:solidFill>
                <a:latin typeface="Tahoma" panose="020B0604030504040204" pitchFamily="34" charset="0"/>
                <a:cs typeface="Tahoma" panose="020B0604030504040204" pitchFamily="34" charset="0"/>
              </a:rPr>
              <a:t>Sing to the mountains,</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sing to the sea.</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Raise your voices,</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lift your hearts.</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This is the day</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the Lord has made.</a:t>
            </a:r>
            <a:br>
              <a:rPr lang="en-US" altLang="en-US" b="1" dirty="0">
                <a:solidFill>
                  <a:schemeClr val="bg1"/>
                </a:solidFill>
                <a:latin typeface="Tahoma" panose="020B0604030504040204" pitchFamily="34" charset="0"/>
                <a:cs typeface="Tahoma" panose="020B0604030504040204" pitchFamily="34" charset="0"/>
              </a:rPr>
            </a:br>
            <a:r>
              <a:rPr lang="en-US" altLang="en-US" b="1" dirty="0">
                <a:solidFill>
                  <a:schemeClr val="bg1"/>
                </a:solidFill>
                <a:latin typeface="Tahoma" panose="020B0604030504040204" pitchFamily="34" charset="0"/>
                <a:cs typeface="Tahoma" panose="020B0604030504040204" pitchFamily="34" charset="0"/>
              </a:rPr>
              <a:t>Let all the earth rejoice.</a:t>
            </a:r>
            <a:br>
              <a:rPr lang="en-US" altLang="en-US" b="1" dirty="0">
                <a:latin typeface="Tahoma" panose="020B0604030504040204" pitchFamily="34" charset="0"/>
                <a:cs typeface="Tahoma" panose="020B0604030504040204" pitchFamily="34" charset="0"/>
              </a:rPr>
            </a:br>
            <a:br>
              <a:rPr lang="en-US" altLang="en-US" sz="2000" dirty="0">
                <a:latin typeface="Tahoma" panose="020B0604030504040204" pitchFamily="34" charset="0"/>
                <a:cs typeface="Tahoma" panose="020B0604030504040204" pitchFamily="34" charset="0"/>
              </a:rPr>
            </a:br>
            <a:endParaRPr lang="en-US" altLang="en-US" sz="2000" dirty="0">
              <a:latin typeface="Tahoma" panose="020B0604030504040204" pitchFamily="34" charset="0"/>
              <a:cs typeface="Tahom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138</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The Day I Called</a:t>
            </a:r>
            <a:endParaRPr lang="en-US" altLang="en-US" sz="1800" b="1" dirty="0">
              <a:solidFill>
                <a:srgbClr val="FFFF00"/>
              </a:solidFill>
              <a:latin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138</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Lord, on the day I called for help, you answered me, you answered me.</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rPr>
              <a:t>You have received a Spirit of adoption, through which we cry, Abba, Father.</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26</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27</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28</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29</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B82F18E-0B25-87F9-FB96-2F6FEB025FB4}"/>
              </a:ext>
            </a:extLst>
          </p:cNvPr>
          <p:cNvSpPr>
            <a:spLocks noGrp="1" noChangeArrowheads="1"/>
          </p:cNvSpPr>
          <p:nvPr>
            <p:ph type="ctrTitle"/>
          </p:nvPr>
        </p:nvSpPr>
        <p:spPr>
          <a:xfrm>
            <a:off x="152400" y="171450"/>
            <a:ext cx="8839200" cy="4857750"/>
          </a:xfrm>
          <a:noFill/>
        </p:spPr>
        <p:txBody>
          <a:bodyPr/>
          <a:lstStyle/>
          <a:p>
            <a:pPr algn="l" eaLnBrk="1" hangingPunct="1"/>
            <a:r>
              <a:rPr lang="en-US" altLang="en-US">
                <a:latin typeface="Tahoma" panose="020B0604030504040204" pitchFamily="34" charset="0"/>
                <a:cs typeface="Tahoma" panose="020B0604030504040204" pitchFamily="34" charset="0"/>
              </a:rPr>
              <a:t> </a:t>
            </a:r>
            <a:br>
              <a:rPr lang="en-US" altLang="en-US">
                <a:latin typeface="Tahoma" panose="020B0604030504040204" pitchFamily="34" charset="0"/>
                <a:cs typeface="Tahoma" panose="020B0604030504040204" pitchFamily="34" charset="0"/>
              </a:rPr>
            </a:br>
            <a:br>
              <a:rPr lang="en-US" altLang="en-US">
                <a:latin typeface="Tahoma" panose="020B0604030504040204" pitchFamily="34" charset="0"/>
                <a:cs typeface="Tahoma" panose="020B0604030504040204" pitchFamily="34" charset="0"/>
              </a:rPr>
            </a:br>
            <a:r>
              <a:rPr lang="en-US" altLang="en-US">
                <a:solidFill>
                  <a:schemeClr val="bg1"/>
                </a:solidFill>
                <a:latin typeface="Tahoma" panose="020B0604030504040204" pitchFamily="34" charset="0"/>
                <a:cs typeface="Tahoma" panose="020B0604030504040204" pitchFamily="34" charset="0"/>
              </a:rPr>
              <a:t>1. </a:t>
            </a:r>
            <a:r>
              <a:rPr lang="en-US" altLang="en-US" b="1">
                <a:solidFill>
                  <a:schemeClr val="bg1"/>
                </a:solidFill>
                <a:latin typeface="Tahoma" panose="020B0604030504040204" pitchFamily="34" charset="0"/>
                <a:cs typeface="Tahoma" panose="020B0604030504040204" pitchFamily="34" charset="0"/>
              </a:rPr>
              <a:t>I will give thanks to you, my Lord.</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You have answered my plea.</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You have saved my soul from death.</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You are my strength and song.</a:t>
            </a:r>
            <a:br>
              <a:rPr lang="en-US" altLang="en-US" b="1">
                <a:solidFill>
                  <a:schemeClr val="bg1"/>
                </a:solidFill>
                <a:latin typeface="Tahoma" panose="020B0604030504040204" pitchFamily="34" charset="0"/>
                <a:cs typeface="Tahoma" panose="020B0604030504040204" pitchFamily="34" charset="0"/>
              </a:rPr>
            </a:br>
            <a:br>
              <a:rPr lang="en-US" altLang="en-US" b="1">
                <a:solidFill>
                  <a:schemeClr val="bg1"/>
                </a:solidFill>
                <a:latin typeface="Tahoma" panose="020B0604030504040204" pitchFamily="34" charset="0"/>
                <a:cs typeface="Tahoma" panose="020B0604030504040204" pitchFamily="34" charset="0"/>
              </a:rPr>
            </a:br>
            <a:br>
              <a:rPr lang="en-US" altLang="en-US">
                <a:solidFill>
                  <a:schemeClr val="bg1"/>
                </a:solidFill>
                <a:latin typeface="Tahoma" panose="020B0604030504040204" pitchFamily="34" charset="0"/>
                <a:cs typeface="Tahoma" panose="020B0604030504040204" pitchFamily="34" charset="0"/>
              </a:rPr>
            </a:br>
            <a:endParaRPr lang="en-US" altLang="en-US">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30</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31</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33</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35</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36</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 How Blessed</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r>
              <a:rPr lang="en-US" altLang="en-US" sz="2800" b="1" dirty="0">
                <a:solidFill>
                  <a:srgbClr val="FFFF00"/>
                </a:solidFill>
              </a:rPr>
              <a:t>1.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O how blessed are the poor in spirit the kingdom of God is theirs. O how blessed those who well in sorrow, they surely will be consoled. </a:t>
            </a:r>
          </a:p>
          <a:p>
            <a:pPr eaLnBrk="1" hangingPunct="1"/>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latin typeface="Times New Roman" pitchFamily="18"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r>
              <a:rPr lang="en-US" sz="3200" dirty="0">
                <a:solidFill>
                  <a:srgbClr val="FFFF00"/>
                </a:solidFill>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Rejoice and be glad, beloved of the Lord, the kingdom of heaven is your. The first shall be last, the last shall be first, for such is the wisdom of God. </a:t>
            </a:r>
            <a:br>
              <a:rPr lang="en-US" altLang="en-US" sz="4800" b="1" dirty="0">
                <a:solidFill>
                  <a:schemeClr val="tx2"/>
                </a:solidFill>
              </a:rPr>
            </a:br>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latin typeface="Times New Roman" pitchFamily="18"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368730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FF7B782-6C80-D217-7350-9F71E2CA355C}"/>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a:t> </a:t>
            </a:r>
            <a:br>
              <a:rPr lang="en-US" altLang="en-US" sz="4000"/>
            </a:br>
            <a:r>
              <a:rPr lang="en-US" altLang="en-US" b="1">
                <a:solidFill>
                  <a:schemeClr val="bg1"/>
                </a:solidFill>
                <a:latin typeface="Tahoma" panose="020B0604030504040204" pitchFamily="34" charset="0"/>
                <a:cs typeface="Tahoma" panose="020B0604030504040204" pitchFamily="34" charset="0"/>
              </a:rPr>
              <a:t>Sing to the mountains,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sing to the sea.</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Raise your voices,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lift your hearts.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This is the day</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the Lord has made.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all the earth rejoice.</a:t>
            </a:r>
            <a:br>
              <a:rPr lang="en-US" altLang="en-US" b="1">
                <a:latin typeface="Tahoma" panose="020B0604030504040204" pitchFamily="34" charset="0"/>
                <a:cs typeface="Tahoma" panose="020B0604030504040204" pitchFamily="34" charset="0"/>
              </a:rPr>
            </a:br>
            <a:br>
              <a:rPr lang="en-US" altLang="en-US" sz="2000">
                <a:latin typeface="Tahoma" panose="020B0604030504040204" pitchFamily="34" charset="0"/>
                <a:cs typeface="Tahoma" panose="020B0604030504040204" pitchFamily="34" charset="0"/>
              </a:rPr>
            </a:br>
            <a:endParaRPr lang="en-US" altLang="en-US" sz="2000">
              <a:latin typeface="Tahoma" panose="020B0604030504040204" pitchFamily="34" charset="0"/>
              <a:cs typeface="Tahoma" panose="020B060403050404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r>
              <a:rPr lang="en-US" altLang="en-US" sz="2800" b="1" dirty="0">
                <a:solidFill>
                  <a:srgbClr val="FFFF00"/>
                </a:solidFill>
              </a:rPr>
              <a:t>2.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O how blessed are the meek and lowly, for they shall possess the earth. O how blessed those who thirst for justice, they surely will have their fill. </a:t>
            </a:r>
          </a:p>
          <a:p>
            <a:pPr eaLnBrk="1" hangingPunct="1"/>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latin typeface="Times New Roman" pitchFamily="18"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12847811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r>
              <a:rPr lang="en-US" sz="3200" dirty="0">
                <a:solidFill>
                  <a:srgbClr val="FFFF00"/>
                </a:solidFill>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Rejoice and be glad, beloved of the Lord, the kingdom of heaven is your. The first shall be last, the last shall be first, for such is the wisdom of God. </a:t>
            </a:r>
            <a:br>
              <a:rPr lang="en-US" altLang="en-US" sz="4800" b="1" dirty="0">
                <a:solidFill>
                  <a:schemeClr val="tx2"/>
                </a:solidFill>
              </a:rPr>
            </a:br>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latin typeface="Times New Roman" pitchFamily="18"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6012154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r>
              <a:rPr lang="en-US" altLang="en-US" sz="2800" b="1" dirty="0">
                <a:solidFill>
                  <a:srgbClr val="FFFF00"/>
                </a:solidFill>
              </a:rPr>
              <a:t>3.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O how blessed are the pure of heart for they shall behold God's face. O how blessed those who mend the mercy, forgiveness is their reward. </a:t>
            </a:r>
          </a:p>
        </p:txBody>
      </p:sp>
    </p:spTree>
    <p:extLst>
      <p:ext uri="{BB962C8B-B14F-4D97-AF65-F5344CB8AC3E}">
        <p14:creationId xmlns:p14="http://schemas.microsoft.com/office/powerpoint/2010/main" val="3737755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r>
              <a:rPr lang="en-US" sz="3200" dirty="0">
                <a:solidFill>
                  <a:srgbClr val="FFFF00"/>
                </a:solidFill>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Rejoice and be glad, beloved of the Lord, the kingdom of heaven is your. The first shall be last, the last shall be first, for such is the wisdom of God. </a:t>
            </a:r>
            <a:br>
              <a:rPr lang="en-US" altLang="en-US" sz="4800" b="1" dirty="0">
                <a:solidFill>
                  <a:schemeClr val="tx2"/>
                </a:solidFill>
              </a:rPr>
            </a:br>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latin typeface="Times New Roman" pitchFamily="18"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18220328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endParaRPr lang="en-US" altLang="en-US" sz="2800" b="1" dirty="0">
              <a:solidFill>
                <a:srgbClr val="FFFF00"/>
              </a:solidFill>
            </a:endParaRPr>
          </a:p>
          <a:p>
            <a:pPr eaLnBrk="1" hangingPunct="1"/>
            <a:endParaRPr lang="en-US" altLang="en-US" sz="2800" b="1" dirty="0">
              <a:solidFill>
                <a:srgbClr val="FFFF00"/>
              </a:solidFill>
            </a:endParaRPr>
          </a:p>
          <a:p>
            <a:pPr eaLnBrk="1" hangingPunct="1"/>
            <a:endParaRPr lang="en-US" altLang="en-US" sz="2800" b="1" dirty="0">
              <a:solidFill>
                <a:srgbClr val="FFFF00"/>
              </a:solidFill>
            </a:endParaRPr>
          </a:p>
          <a:p>
            <a:pPr eaLnBrk="1" hangingPunct="1"/>
            <a:endParaRPr lang="en-US" altLang="en-US" sz="2800" b="1" dirty="0">
              <a:solidFill>
                <a:srgbClr val="FFFF00"/>
              </a:solidFill>
            </a:endParaRPr>
          </a:p>
          <a:p>
            <a:pPr eaLnBrk="1" hangingPunct="1"/>
            <a:endParaRPr lang="en-US" altLang="en-US" sz="2800" b="1" dirty="0">
              <a:solidFill>
                <a:srgbClr val="FFFF00"/>
              </a:solidFill>
            </a:endParaRPr>
          </a:p>
          <a:p>
            <a:pPr eaLnBrk="1" hangingPunct="1"/>
            <a:r>
              <a:rPr lang="en-US" altLang="en-US" sz="2800" b="1" dirty="0">
                <a:solidFill>
                  <a:srgbClr val="FFFF00"/>
                </a:solidFill>
              </a:rPr>
              <a:t>4.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O how blessed those who fight of peace, the children of God are they. O how blessed those despised and hated, who bear it because of me. </a:t>
            </a:r>
            <a:br>
              <a:rPr lang="en-US" altLang="en-US" sz="4800" b="1" dirty="0">
                <a:solidFill>
                  <a:schemeClr val="tx2"/>
                </a:solidFill>
                <a:latin typeface="Times New Roman" pitchFamily="18" charset="0"/>
              </a:rPr>
            </a:br>
            <a:endPar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br>
              <a:rPr lang="en-US" altLang="en-US" sz="4000" b="1" dirty="0">
                <a:solidFill>
                  <a:schemeClr val="tx2"/>
                </a:solidFill>
              </a:rPr>
            </a:br>
            <a:br>
              <a:rPr lang="en-US" altLang="en-US" sz="40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0489497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52400" y="173832"/>
            <a:ext cx="8839200" cy="4683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b="1" dirty="0">
              <a:solidFill>
                <a:schemeClr val="tx2"/>
              </a:solidFill>
            </a:endParaRPr>
          </a:p>
          <a:p>
            <a:pPr eaLnBrk="1" hangingPunct="1"/>
            <a:endParaRPr lang="en-US" altLang="en-US" sz="4000" b="1" dirty="0">
              <a:solidFill>
                <a:schemeClr val="tx2"/>
              </a:solidFill>
            </a:endParaRPr>
          </a:p>
          <a:p>
            <a:pPr eaLnBrk="1" hangingPunct="1"/>
            <a:r>
              <a:rPr lang="en-US" sz="3200" dirty="0">
                <a:solidFill>
                  <a:srgbClr val="FFFF00"/>
                </a:solidFill>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Rejoice and be glad, beloved of the Lord, the kingdom of heaven is your. The first shall be last, the last shall be first, for such is the wisdom of God. </a:t>
            </a:r>
            <a:br>
              <a:rPr lang="en-US" altLang="en-US" sz="4800" b="1" dirty="0">
                <a:solidFill>
                  <a:schemeClr val="tx2"/>
                </a:solidFill>
              </a:rPr>
            </a:br>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dirty="0">
                <a:solidFill>
                  <a:schemeClr val="tx2"/>
                </a:solidFill>
                <a:latin typeface="Times New Roman" pitchFamily="18" charset="0"/>
              </a:rPr>
            </a:br>
            <a:br>
              <a:rPr lang="en-US" altLang="en-US" sz="3600" b="1" dirty="0">
                <a:solidFill>
                  <a:schemeClr val="tx2"/>
                </a:solidFill>
                <a:latin typeface="Times New Roman" pitchFamily="18" charset="0"/>
              </a:rPr>
            </a:br>
            <a:br>
              <a:rPr lang="en-US" altLang="en-US" sz="3600" dirty="0">
                <a:solidFill>
                  <a:schemeClr val="tx2"/>
                </a:solidFill>
              </a:rPr>
            </a:br>
            <a:endParaRPr lang="en-US" altLang="en-US" sz="3600" dirty="0">
              <a:solidFill>
                <a:schemeClr val="tx2"/>
              </a:solidFill>
            </a:endParaRPr>
          </a:p>
        </p:txBody>
      </p:sp>
    </p:spTree>
    <p:extLst>
      <p:ext uri="{BB962C8B-B14F-4D97-AF65-F5344CB8AC3E}">
        <p14:creationId xmlns:p14="http://schemas.microsoft.com/office/powerpoint/2010/main" val="25123892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DD1D90A-35E0-ED93-7824-A64E5DF29790}"/>
              </a:ext>
            </a:extLst>
          </p:cNvPr>
          <p:cNvSpPr>
            <a:spLocks noGrp="1" noChangeArrowheads="1"/>
          </p:cNvSpPr>
          <p:nvPr>
            <p:ph type="ctrTitle"/>
          </p:nvPr>
        </p:nvSpPr>
        <p:spPr>
          <a:xfrm>
            <a:off x="609600" y="171450"/>
            <a:ext cx="8382000" cy="4857750"/>
          </a:xfrm>
        </p:spPr>
        <p:txBody>
          <a:bodyPr/>
          <a:lstStyle/>
          <a:p>
            <a:pPr algn="l" eaLnBrk="1" hangingPunct="1"/>
            <a:r>
              <a:rPr lang="en-US" altLang="en-US" sz="4000"/>
              <a:t> </a:t>
            </a:r>
            <a:br>
              <a:rPr lang="en-US" altLang="en-US" sz="4000"/>
            </a:br>
            <a:r>
              <a:rPr lang="en-US" altLang="en-US" sz="4000">
                <a:solidFill>
                  <a:schemeClr val="bg1"/>
                </a:solidFill>
              </a:rPr>
              <a:t>2. </a:t>
            </a:r>
            <a:r>
              <a:rPr lang="en-US" altLang="en-US" sz="4000" b="1">
                <a:solidFill>
                  <a:schemeClr val="bg1"/>
                </a:solidFill>
                <a:latin typeface="Tahoma" panose="020B0604030504040204" pitchFamily="34" charset="0"/>
                <a:cs typeface="Tahoma" panose="020B0604030504040204" pitchFamily="34" charset="0"/>
              </a:rPr>
              <a:t>Holy, holy,</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holy Lord.</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Heaven and earth</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are full of your glory.</a:t>
            </a:r>
            <a:br>
              <a:rPr lang="en-US" altLang="en-US" sz="40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solidFill>
                  <a:schemeClr val="bg1"/>
                </a:solidFill>
                <a:latin typeface="Tahoma" panose="020B0604030504040204" pitchFamily="34" charset="0"/>
                <a:cs typeface="Tahoma" panose="020B0604030504040204" pitchFamily="34" charset="0"/>
              </a:rPr>
            </a:br>
            <a:endParaRPr lang="en-US" altLang="en-US" sz="400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God Holy Gifts</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457200"/>
            <a:ext cx="89154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God's holy gifts for God's holy people; come now to share the banquet of Christ. Feed on his love with faith and thanksgiving. Know in your heart that he died for you. </a:t>
            </a:r>
          </a:p>
          <a:p>
            <a:pPr eaLnBrk="1" hangingPunct="1"/>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5" name="Rectangle 7"/>
          <p:cNvSpPr>
            <a:spLocks noChangeArrowheads="1"/>
          </p:cNvSpPr>
          <p:nvPr/>
        </p:nvSpPr>
        <p:spPr bwMode="auto">
          <a:xfrm>
            <a:off x="175404" y="514350"/>
            <a:ext cx="878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the Body of Christ be food for our souls and  bring us to everlasting life.</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937127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EC41306-5535-1E7A-CCC2-FA95777BE339}"/>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a:t> </a:t>
            </a:r>
            <a:br>
              <a:rPr lang="en-US" altLang="en-US" sz="4000"/>
            </a:br>
            <a:r>
              <a:rPr lang="en-US" altLang="en-US" b="1">
                <a:solidFill>
                  <a:schemeClr val="bg1"/>
                </a:solidFill>
                <a:latin typeface="Tahoma" panose="020B0604030504040204" pitchFamily="34" charset="0"/>
                <a:cs typeface="Tahoma" panose="020B0604030504040204" pitchFamily="34" charset="0"/>
              </a:rPr>
              <a:t>Sing to the mountains,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sing to the sea.</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Raise your voices,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lift your hearts.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This is the day</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the Lord has made.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all the earth rejoice.</a:t>
            </a:r>
            <a:br>
              <a:rPr lang="en-US" altLang="en-US" b="1">
                <a:latin typeface="Tahoma" panose="020B0604030504040204" pitchFamily="34" charset="0"/>
                <a:cs typeface="Tahoma" panose="020B0604030504040204" pitchFamily="34" charset="0"/>
              </a:rPr>
            </a:br>
            <a:br>
              <a:rPr lang="en-US" altLang="en-US" sz="2000">
                <a:latin typeface="Tahoma" panose="020B0604030504040204" pitchFamily="34" charset="0"/>
                <a:cs typeface="Tahoma" panose="020B0604030504040204" pitchFamily="34" charset="0"/>
              </a:rPr>
            </a:br>
            <a:endParaRPr lang="en-US" altLang="en-US" sz="2000">
              <a:latin typeface="Tahoma" panose="020B0604030504040204" pitchFamily="34" charset="0"/>
              <a:cs typeface="Tahoma" panose="020B0604030504040204"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42190" y="971550"/>
            <a:ext cx="8788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God's holy gifts for God's holy people; come now to share the banquet of Christ. Feed on his love with faith and thanksgiving. Know in your heart that he died for you. </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6386478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246558" y="666750"/>
            <a:ext cx="878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May the Blood of the Lord protect us from harm and Mark us as God's beloved ones. </a:t>
            </a:r>
            <a:br>
              <a:rPr lang="en-US" altLang="en-US" sz="4000" dirty="0">
                <a:solidFill>
                  <a:schemeClr val="bg1"/>
                </a:solidFill>
                <a:latin typeface="Times New Roman" pitchFamily="18" charset="0"/>
              </a:rPr>
            </a:b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9204511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77800" y="1198330"/>
            <a:ext cx="8788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God's holy gifts for God's holy people; come now to share the banquet of Christ. Feed on his love with faith and thanksgiving. Know in your heart that he died for you. </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357251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895350"/>
            <a:ext cx="878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3.</a:t>
            </a:r>
            <a: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As the grain of this bread was gathered as one, may we who believe be bound by love.</a:t>
            </a:r>
            <a:br>
              <a:rPr lang="en-US" altLang="en-US" sz="4000"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41077658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203200" y="1085850"/>
            <a:ext cx="8788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God's holy gifts for God's holy people; come now to share the banquet of Christ. Feed on his love with faith and thanksgiving. Know in your heart that he died for you. </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1443186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228600" y="1200150"/>
            <a:ext cx="878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As the cup that we share is emptied for all, may we offer up our lives in love</a:t>
            </a:r>
            <a: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t>.</a:t>
            </a:r>
            <a:br>
              <a:rPr lang="en-US" altLang="en-US" sz="54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022385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77800" y="742950"/>
            <a:ext cx="8788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God's holy gifts for God's holy people; come now to share the banquet of Christ. Feed on his love with faith and thanksgiving. Know in your heart that he died for you. </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720249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152400" y="1352550"/>
            <a:ext cx="87884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5.</a:t>
            </a:r>
            <a: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When we eat of this bread and drink of this cup, we  hold in our memory Christ the Lord.</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br>
              <a:rPr lang="en-US" altLang="en-US" sz="54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46794355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77800" y="742950"/>
            <a:ext cx="8788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2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God's holy gifts for God's holy people; come now to share the banquet of Christ. Feed on his love with faith and thanksgiving. Know in your heart that he died for you. </a:t>
            </a:r>
            <a:br>
              <a:rPr lang="en-US" altLang="en-US" sz="4000" b="1" dirty="0">
                <a:solidFill>
                  <a:schemeClr val="bg1"/>
                </a:solidFill>
                <a:latin typeface="Tahoma" pitchFamily="34" charset="0"/>
                <a:cs typeface="Tahoma" pitchFamily="34" charset="0"/>
              </a:rPr>
            </a:br>
            <a:br>
              <a:rPr lang="en-US" altLang="en-US" sz="4000" b="1" dirty="0">
                <a:solidFill>
                  <a:schemeClr val="bg1"/>
                </a:solidFill>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853659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2BA7E95-AE9B-05D0-2134-4D06484BBEA9}"/>
              </a:ext>
            </a:extLst>
          </p:cNvPr>
          <p:cNvSpPr>
            <a:spLocks noGrp="1" noChangeArrowheads="1"/>
          </p:cNvSpPr>
          <p:nvPr>
            <p:ph type="ctrTitle"/>
          </p:nvPr>
        </p:nvSpPr>
        <p:spPr>
          <a:xfrm>
            <a:off x="152400" y="171450"/>
            <a:ext cx="8839200" cy="4857750"/>
          </a:xfrm>
          <a:noFill/>
        </p:spPr>
        <p:txBody>
          <a:bodyPr/>
          <a:lstStyle/>
          <a:p>
            <a:pPr algn="l" eaLnBrk="1" hangingPunct="1"/>
            <a:r>
              <a:rPr lang="en-US" altLang="en-US" sz="4000"/>
              <a:t> </a:t>
            </a:r>
            <a:br>
              <a:rPr lang="en-US" altLang="en-US" sz="4000"/>
            </a:br>
            <a:br>
              <a:rPr lang="en-US" altLang="en-US" sz="4000"/>
            </a:br>
            <a:r>
              <a:rPr lang="en-US" altLang="en-US" sz="4000">
                <a:solidFill>
                  <a:schemeClr val="bg1"/>
                </a:solidFill>
              </a:rPr>
              <a:t>3. </a:t>
            </a:r>
            <a:r>
              <a:rPr lang="en-US" altLang="en-US" b="1">
                <a:solidFill>
                  <a:schemeClr val="bg1"/>
                </a:solidFill>
                <a:latin typeface="Tahoma" panose="020B0604030504040204" pitchFamily="34" charset="0"/>
                <a:cs typeface="Tahoma" panose="020B0604030504040204" pitchFamily="34" charset="0"/>
              </a:rPr>
              <a:t>This is the day that the Lord has made.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us be glad and rejoice.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He has turned all death to life.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Sing of the glory of God.</a:t>
            </a:r>
            <a:br>
              <a:rPr lang="en-US" altLang="en-US" b="1">
                <a:latin typeface="Tahoma" panose="020B0604030504040204" pitchFamily="34" charset="0"/>
                <a:cs typeface="Tahoma" panose="020B0604030504040204" pitchFamily="34" charset="0"/>
              </a:rPr>
            </a:br>
            <a:br>
              <a:rPr lang="en-US" altLang="en-US" sz="5400" b="1">
                <a:latin typeface="Tahoma" panose="020B0604030504040204" pitchFamily="34" charset="0"/>
                <a:cs typeface="Tahoma" panose="020B0604030504040204" pitchFamily="34" charset="0"/>
              </a:rPr>
            </a:br>
            <a:br>
              <a:rPr lang="en-US" altLang="en-US" sz="2000"/>
            </a:br>
            <a:endParaRPr lang="en-US" altLang="en-US" sz="2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O Blessed The Lord</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r>
              <a:rPr lang="en-US" altLang="en-US" sz="4000" dirty="0">
                <a:solidFill>
                  <a:schemeClr val="tx2"/>
                </a:solidFill>
              </a:rPr>
            </a:br>
            <a:r>
              <a:rPr lang="en-US" altLang="en-US" sz="3200" b="1"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O Bless the Lord, the God of our salvation, Rock of strength and a refuge sure. O bless the Lord, the God of every nation over all the earth!</a:t>
            </a: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31956" y="114300"/>
            <a:ext cx="883920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dirty="0">
                <a:solidFill>
                  <a:schemeClr val="tx2"/>
                </a:solidFill>
              </a:rPr>
            </a:br>
            <a:r>
              <a:rPr lang="en-US" altLang="en-US" sz="4000" b="1" i="1" dirty="0">
                <a:solidFill>
                  <a:srgbClr val="FFFF00"/>
                </a:solidFill>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bless the Lord, highest heavens above! Bless the Lord! Glorify his name! Sun in the day, moon and start in the night, worship and praise!</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r>
              <a:rPr lang="en-US" altLang="en-US" sz="4000" dirty="0">
                <a:solidFill>
                  <a:schemeClr val="tx2"/>
                </a:solidFill>
              </a:rPr>
            </a:br>
            <a:r>
              <a:rPr lang="en-US" altLang="en-US" sz="3200" b="1"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O Bless the Lord, the God of our salvation, Rock of strength and a refuge sure. O bless the Lord, the God of every nation over all the earth!</a:t>
            </a: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117473977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31956" y="114300"/>
            <a:ext cx="883920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r>
              <a:rPr lang="en-US" altLang="en-US" sz="4000" b="1" i="1" dirty="0">
                <a:solidFill>
                  <a:srgbClr val="FFFF00"/>
                </a:solidFill>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Let all the earth sing with joy to the Lord, all the seas, creatures of the deep! Mountains and hills, birds an beasts in the fields, worship and praise!</a:t>
            </a:r>
            <a:br>
              <a:rPr lang="en-US" altLang="en-US" sz="40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22856486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r>
              <a:rPr lang="en-US" altLang="en-US" sz="4000" dirty="0">
                <a:solidFill>
                  <a:schemeClr val="tx2"/>
                </a:solidFill>
              </a:rPr>
            </a:br>
            <a:r>
              <a:rPr lang="en-US" altLang="en-US" sz="3200" b="1"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O Bless the Lord, the God of our salvation, Rock of strength and a refuge sure. O bless the Lord, the God of every nation over all the earth!</a:t>
            </a: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20627768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6FFAA76-3CF1-1F35-0031-579EDC3CA2E2}"/>
              </a:ext>
            </a:extLst>
          </p:cNvPr>
          <p:cNvSpPr>
            <a:spLocks noGrp="1" noChangeArrowheads="1"/>
          </p:cNvSpPr>
          <p:nvPr>
            <p:ph type="ctrTitle"/>
          </p:nvPr>
        </p:nvSpPr>
        <p:spPr>
          <a:xfrm>
            <a:off x="76200" y="171450"/>
            <a:ext cx="8915400" cy="4857750"/>
          </a:xfrm>
          <a:noFill/>
        </p:spPr>
        <p:txBody>
          <a:bodyPr/>
          <a:lstStyle/>
          <a:p>
            <a:pPr algn="l" eaLnBrk="1" hangingPunct="1"/>
            <a:r>
              <a:rPr lang="en-US" altLang="en-US" sz="4000"/>
              <a:t> </a:t>
            </a:r>
            <a:br>
              <a:rPr lang="en-US" altLang="en-US" sz="4000"/>
            </a:br>
            <a:r>
              <a:rPr lang="en-US" altLang="en-US" b="1">
                <a:solidFill>
                  <a:schemeClr val="bg1"/>
                </a:solidFill>
                <a:latin typeface="Tahoma" panose="020B0604030504040204" pitchFamily="34" charset="0"/>
                <a:cs typeface="Tahoma" panose="020B0604030504040204" pitchFamily="34" charset="0"/>
              </a:rPr>
              <a:t>Sing to the mountains,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sing to the sea.</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Raise your voices,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lift your hearts.</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This is the day</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the Lord has made.</a:t>
            </a:r>
            <a:br>
              <a:rPr lang="en-US" altLang="en-US" b="1">
                <a:solidFill>
                  <a:schemeClr val="bg1"/>
                </a:solidFill>
                <a:latin typeface="Tahoma" panose="020B0604030504040204" pitchFamily="34" charset="0"/>
                <a:cs typeface="Tahoma" panose="020B0604030504040204" pitchFamily="34" charset="0"/>
              </a:rPr>
            </a:br>
            <a:r>
              <a:rPr lang="en-US" altLang="en-US" b="1">
                <a:solidFill>
                  <a:schemeClr val="bg1"/>
                </a:solidFill>
                <a:latin typeface="Tahoma" panose="020B0604030504040204" pitchFamily="34" charset="0"/>
                <a:cs typeface="Tahoma" panose="020B0604030504040204" pitchFamily="34" charset="0"/>
              </a:rPr>
              <a:t>Let all the earth rejoice.</a:t>
            </a:r>
            <a:br>
              <a:rPr lang="en-US" altLang="en-US" b="1">
                <a:latin typeface="Tahoma" panose="020B0604030504040204" pitchFamily="34" charset="0"/>
                <a:cs typeface="Tahoma" panose="020B0604030504040204" pitchFamily="34" charset="0"/>
              </a:rPr>
            </a:br>
            <a:br>
              <a:rPr lang="en-US" altLang="en-US" sz="2000">
                <a:latin typeface="Tahoma" panose="020B0604030504040204" pitchFamily="34" charset="0"/>
                <a:cs typeface="Tahoma" panose="020B0604030504040204" pitchFamily="34" charset="0"/>
              </a:rPr>
            </a:br>
            <a:endParaRPr lang="en-US" altLang="en-US" sz="2000">
              <a:latin typeface="Tahoma" panose="020B0604030504040204" pitchFamily="34" charset="0"/>
              <a:cs typeface="Tahoma" panose="020B0604030504040204"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16978</TotalTime>
  <Words>2634</Words>
  <Application>Microsoft Office PowerPoint</Application>
  <PresentationFormat>On-screen Show (16:9)</PresentationFormat>
  <Paragraphs>315</Paragraphs>
  <Slides>86</Slides>
  <Notes>22</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86</vt:i4>
      </vt:variant>
    </vt:vector>
  </HeadingPairs>
  <TitlesOfParts>
    <vt:vector size="91" baseType="lpstr">
      <vt:lpstr>Arial</vt:lpstr>
      <vt:lpstr>Tahoma</vt:lpstr>
      <vt:lpstr>Times New Roman</vt:lpstr>
      <vt:lpstr>Wingdings 2</vt:lpstr>
      <vt:lpstr>Default Design</vt:lpstr>
      <vt:lpstr>PowerPoint Presentation</vt:lpstr>
      <vt:lpstr>  Sing to the mountains, sing to the sea. Raise your voices, lift your hearts. This is the day the Lord has made. Let all the earth rejoice.  </vt:lpstr>
      <vt:lpstr>   1. I will give thanks to you, my Lord. You have answered my plea. You have saved my soul from death. You are my strength and song.   </vt:lpstr>
      <vt:lpstr>  Sing to the mountains, sing to the sea. Raise your voices, lift your hearts. This is the day the Lord has made. Let all the earth rejoice.  </vt:lpstr>
      <vt:lpstr>  2. Holy, holy, holy Lord. Heaven and earth are full of your glory.   </vt:lpstr>
      <vt:lpstr>  Sing to the mountains, sing to the sea. Raise your voices, lift your hearts. This is the day the Lord has made. Let all the earth rejoice.  </vt:lpstr>
      <vt:lpstr>   3. This is the day that the Lord has made. let us be glad and rejoice. He has turned all death to life. Sing of the glory of God.   </vt:lpstr>
      <vt:lpstr>  Sing to the mountains, sing to the sea. Raise your voices, lift your hearts. This is the day the Lord has made. Let all the earth rejoice.  </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138 The Day I Called</vt:lpstr>
      <vt:lpstr> Responsorial Psalm:   Psalm 138 Lord, on the day I called for help, you answered me, you answered me.</vt:lpstr>
      <vt:lpstr>Gospel Acclamation</vt:lpstr>
      <vt:lpstr>Alleluia Alleluia Alleluia. You have received a Spirit of adoption, through which we cry, Abba, Father.</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 How Blessed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God Holy Gifts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 </vt:lpstr>
      <vt:lpstr>Ending Hymn:  O Blessed The Lord</vt:lpstr>
      <vt:lpstr>PowerPoint Presentation</vt:lpstr>
      <vt:lpstr>PowerPoint Presentation</vt:lpstr>
      <vt:lpstr>PowerPoint Presentation</vt:lpstr>
      <vt:lpstr>PowerPoint Presentation</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560</cp:revision>
  <dcterms:created xsi:type="dcterms:W3CDTF">2010-05-12T20:42:28Z</dcterms:created>
  <dcterms:modified xsi:type="dcterms:W3CDTF">2025-07-27T14:56:44Z</dcterms:modified>
</cp:coreProperties>
</file>