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1608" r:id="rId2"/>
    <p:sldId id="270" r:id="rId3"/>
    <p:sldId id="271" r:id="rId4"/>
    <p:sldId id="272" r:id="rId5"/>
    <p:sldId id="2365" r:id="rId6"/>
    <p:sldId id="2182" r:id="rId7"/>
    <p:sldId id="2183" r:id="rId8"/>
    <p:sldId id="296" r:id="rId9"/>
    <p:sldId id="2019" r:id="rId10"/>
    <p:sldId id="298" r:id="rId11"/>
    <p:sldId id="2022" r:id="rId12"/>
    <p:sldId id="2023" r:id="rId13"/>
    <p:sldId id="2024" r:id="rId14"/>
    <p:sldId id="2025" r:id="rId15"/>
    <p:sldId id="2026" r:id="rId16"/>
    <p:sldId id="2027" r:id="rId17"/>
    <p:sldId id="2028" r:id="rId18"/>
    <p:sldId id="2029" r:id="rId19"/>
    <p:sldId id="2030" r:id="rId20"/>
    <p:sldId id="2031" r:id="rId21"/>
    <p:sldId id="2053" r:id="rId22"/>
    <p:sldId id="2194" r:id="rId23"/>
    <p:sldId id="276" r:id="rId24"/>
    <p:sldId id="277" r:id="rId25"/>
    <p:sldId id="278" r:id="rId26"/>
    <p:sldId id="2160" r:id="rId27"/>
    <p:sldId id="2161" r:id="rId28"/>
    <p:sldId id="2162" r:id="rId29"/>
    <p:sldId id="2163" r:id="rId30"/>
    <p:sldId id="2164" r:id="rId31"/>
    <p:sldId id="2039" r:id="rId32"/>
    <p:sldId id="2040" r:id="rId33"/>
    <p:sldId id="2165" r:id="rId34"/>
    <p:sldId id="2166" r:id="rId35"/>
    <p:sldId id="2046" r:id="rId36"/>
    <p:sldId id="2047" r:id="rId37"/>
    <p:sldId id="2348" r:id="rId38"/>
    <p:sldId id="2366" r:id="rId39"/>
    <p:sldId id="273" r:id="rId40"/>
    <p:sldId id="281" r:id="rId41"/>
    <p:sldId id="275" r:id="rId42"/>
    <p:sldId id="282" r:id="rId43"/>
    <p:sldId id="2367" r:id="rId44"/>
    <p:sldId id="283" r:id="rId45"/>
    <p:sldId id="279" r:id="rId46"/>
    <p:sldId id="284" r:id="rId47"/>
    <p:sldId id="2256" r:id="rId48"/>
    <p:sldId id="1188" r:id="rId49"/>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73091E-15B4-409F-BF67-49A5F3A5C8D4}" v="24" dt="2026-03-01T15:19:34.4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13" autoAdjust="0"/>
    <p:restoredTop sz="94660"/>
  </p:normalViewPr>
  <p:slideViewPr>
    <p:cSldViewPr>
      <p:cViewPr varScale="1">
        <p:scale>
          <a:sx n="106" d="100"/>
          <a:sy n="106" d="100"/>
        </p:scale>
        <p:origin x="138" y="504"/>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21098FD1-578A-4F03-9AB2-123B02E8D02C}"/>
    <pc:docChg chg="addSld delSld modSld">
      <pc:chgData name="Phil Le" userId="d56789386392244e" providerId="LiveId" clId="{21098FD1-578A-4F03-9AB2-123B02E8D02C}" dt="2026-03-01T15:20:17.344" v="351" actId="120"/>
      <pc:docMkLst>
        <pc:docMk/>
      </pc:docMkLst>
      <pc:sldChg chg="del">
        <pc:chgData name="Phil Le" userId="d56789386392244e" providerId="LiveId" clId="{21098FD1-578A-4F03-9AB2-123B02E8D02C}" dt="2026-03-01T15:09:53.707" v="289" actId="47"/>
        <pc:sldMkLst>
          <pc:docMk/>
          <pc:sldMk cId="0" sldId="256"/>
        </pc:sldMkLst>
      </pc:sldChg>
      <pc:sldChg chg="del">
        <pc:chgData name="Phil Le" userId="d56789386392244e" providerId="LiveId" clId="{21098FD1-578A-4F03-9AB2-123B02E8D02C}" dt="2026-03-01T15:19:16.833" v="335" actId="47"/>
        <pc:sldMkLst>
          <pc:docMk/>
          <pc:sldMk cId="0" sldId="257"/>
        </pc:sldMkLst>
      </pc:sldChg>
      <pc:sldChg chg="del">
        <pc:chgData name="Phil Le" userId="d56789386392244e" providerId="LiveId" clId="{21098FD1-578A-4F03-9AB2-123B02E8D02C}" dt="2026-03-01T15:09:55.602" v="291" actId="47"/>
        <pc:sldMkLst>
          <pc:docMk/>
          <pc:sldMk cId="0" sldId="258"/>
        </pc:sldMkLst>
      </pc:sldChg>
      <pc:sldChg chg="del">
        <pc:chgData name="Phil Le" userId="d56789386392244e" providerId="LiveId" clId="{21098FD1-578A-4F03-9AB2-123B02E8D02C}" dt="2026-03-01T15:09:56.665" v="292" actId="47"/>
        <pc:sldMkLst>
          <pc:docMk/>
          <pc:sldMk cId="0" sldId="259"/>
        </pc:sldMkLst>
      </pc:sldChg>
      <pc:sldChg chg="del">
        <pc:chgData name="Phil Le" userId="d56789386392244e" providerId="LiveId" clId="{21098FD1-578A-4F03-9AB2-123B02E8D02C}" dt="2026-03-01T15:09:58.293" v="294" actId="47"/>
        <pc:sldMkLst>
          <pc:docMk/>
          <pc:sldMk cId="0" sldId="261"/>
        </pc:sldMkLst>
      </pc:sldChg>
      <pc:sldChg chg="del">
        <pc:chgData name="Phil Le" userId="d56789386392244e" providerId="LiveId" clId="{21098FD1-578A-4F03-9AB2-123B02E8D02C}" dt="2026-03-01T15:09:59.067" v="295" actId="47"/>
        <pc:sldMkLst>
          <pc:docMk/>
          <pc:sldMk cId="0" sldId="262"/>
        </pc:sldMkLst>
      </pc:sldChg>
      <pc:sldChg chg="del">
        <pc:chgData name="Phil Le" userId="d56789386392244e" providerId="LiveId" clId="{21098FD1-578A-4F03-9AB2-123B02E8D02C}" dt="2026-03-01T15:10:02.334" v="298" actId="47"/>
        <pc:sldMkLst>
          <pc:docMk/>
          <pc:sldMk cId="0" sldId="264"/>
        </pc:sldMkLst>
      </pc:sldChg>
      <pc:sldChg chg="del">
        <pc:chgData name="Phil Le" userId="d56789386392244e" providerId="LiveId" clId="{21098FD1-578A-4F03-9AB2-123B02E8D02C}" dt="2026-03-01T15:10:00.789" v="297" actId="47"/>
        <pc:sldMkLst>
          <pc:docMk/>
          <pc:sldMk cId="0" sldId="265"/>
        </pc:sldMkLst>
      </pc:sldChg>
      <pc:sldChg chg="del">
        <pc:chgData name="Phil Le" userId="d56789386392244e" providerId="LiveId" clId="{21098FD1-578A-4F03-9AB2-123B02E8D02C}" dt="2026-03-01T15:19:18.878" v="337" actId="47"/>
        <pc:sldMkLst>
          <pc:docMk/>
          <pc:sldMk cId="0" sldId="266"/>
        </pc:sldMkLst>
      </pc:sldChg>
      <pc:sldChg chg="del">
        <pc:chgData name="Phil Le" userId="d56789386392244e" providerId="LiveId" clId="{21098FD1-578A-4F03-9AB2-123B02E8D02C}" dt="2026-03-01T15:19:20.073" v="339" actId="47"/>
        <pc:sldMkLst>
          <pc:docMk/>
          <pc:sldMk cId="0" sldId="269"/>
        </pc:sldMkLst>
      </pc:sldChg>
      <pc:sldChg chg="modSp add mod setBg">
        <pc:chgData name="Phil Le" userId="d56789386392244e" providerId="LiveId" clId="{21098FD1-578A-4F03-9AB2-123B02E8D02C}" dt="2026-03-01T14:57:30.615" v="130" actId="20577"/>
        <pc:sldMkLst>
          <pc:docMk/>
          <pc:sldMk cId="0" sldId="270"/>
        </pc:sldMkLst>
        <pc:spChg chg="mod">
          <ac:chgData name="Phil Le" userId="d56789386392244e" providerId="LiveId" clId="{21098FD1-578A-4F03-9AB2-123B02E8D02C}" dt="2026-03-01T14:57:30.615" v="130" actId="20577"/>
          <ac:spMkLst>
            <pc:docMk/>
            <pc:sldMk cId="0" sldId="270"/>
            <ac:spMk id="2052" creationId="{00000000-0000-0000-0000-000000000000}"/>
          </ac:spMkLst>
        </pc:spChg>
      </pc:sldChg>
      <pc:sldChg chg="modSp add mod setBg">
        <pc:chgData name="Phil Le" userId="d56789386392244e" providerId="LiveId" clId="{21098FD1-578A-4F03-9AB2-123B02E8D02C}" dt="2026-03-01T14:57:54.419" v="133" actId="255"/>
        <pc:sldMkLst>
          <pc:docMk/>
          <pc:sldMk cId="3480689804" sldId="271"/>
        </pc:sldMkLst>
        <pc:spChg chg="mod">
          <ac:chgData name="Phil Le" userId="d56789386392244e" providerId="LiveId" clId="{21098FD1-578A-4F03-9AB2-123B02E8D02C}" dt="2026-03-01T14:57:54.419" v="133" actId="255"/>
          <ac:spMkLst>
            <pc:docMk/>
            <pc:sldMk cId="3480689804" sldId="271"/>
            <ac:spMk id="2052" creationId="{00000000-0000-0000-0000-000000000000}"/>
          </ac:spMkLst>
        </pc:spChg>
      </pc:sldChg>
      <pc:sldChg chg="modSp add mod setBg">
        <pc:chgData name="Phil Le" userId="d56789386392244e" providerId="LiveId" clId="{21098FD1-578A-4F03-9AB2-123B02E8D02C}" dt="2026-03-01T14:58:35.627" v="139" actId="255"/>
        <pc:sldMkLst>
          <pc:docMk/>
          <pc:sldMk cId="124441037" sldId="272"/>
        </pc:sldMkLst>
        <pc:spChg chg="mod">
          <ac:chgData name="Phil Le" userId="d56789386392244e" providerId="LiveId" clId="{21098FD1-578A-4F03-9AB2-123B02E8D02C}" dt="2026-03-01T14:58:35.627" v="139" actId="255"/>
          <ac:spMkLst>
            <pc:docMk/>
            <pc:sldMk cId="124441037" sldId="272"/>
            <ac:spMk id="2052" creationId="{00000000-0000-0000-0000-000000000000}"/>
          </ac:spMkLst>
        </pc:spChg>
      </pc:sldChg>
      <pc:sldChg chg="del">
        <pc:chgData name="Phil Le" userId="d56789386392244e" providerId="LiveId" clId="{21098FD1-578A-4F03-9AB2-123B02E8D02C}" dt="2026-03-01T14:56:09.221" v="111" actId="47"/>
        <pc:sldMkLst>
          <pc:docMk/>
          <pc:sldMk cId="2137685844" sldId="272"/>
        </pc:sldMkLst>
      </pc:sldChg>
      <pc:sldChg chg="modSp add del mod setBg">
        <pc:chgData name="Phil Le" userId="d56789386392244e" providerId="LiveId" clId="{21098FD1-578A-4F03-9AB2-123B02E8D02C}" dt="2026-03-01T15:19:46.071" v="344" actId="120"/>
        <pc:sldMkLst>
          <pc:docMk/>
          <pc:sldMk cId="0" sldId="273"/>
        </pc:sldMkLst>
        <pc:spChg chg="mod">
          <ac:chgData name="Phil Le" userId="d56789386392244e" providerId="LiveId" clId="{21098FD1-578A-4F03-9AB2-123B02E8D02C}" dt="2026-03-01T15:19:46.071" v="344" actId="120"/>
          <ac:spMkLst>
            <pc:docMk/>
            <pc:sldMk cId="0" sldId="273"/>
            <ac:spMk id="3076" creationId="{73879B43-75EA-FBF3-14BE-CAE376928EA9}"/>
          </ac:spMkLst>
        </pc:spChg>
      </pc:sldChg>
      <pc:sldChg chg="modSp add mod setBg">
        <pc:chgData name="Phil Le" userId="d56789386392244e" providerId="LiveId" clId="{21098FD1-578A-4F03-9AB2-123B02E8D02C}" dt="2026-03-01T15:19:53.887" v="346" actId="120"/>
        <pc:sldMkLst>
          <pc:docMk/>
          <pc:sldMk cId="0" sldId="275"/>
        </pc:sldMkLst>
        <pc:spChg chg="mod">
          <ac:chgData name="Phil Le" userId="d56789386392244e" providerId="LiveId" clId="{21098FD1-578A-4F03-9AB2-123B02E8D02C}" dt="2026-03-01T15:19:53.887" v="346" actId="120"/>
          <ac:spMkLst>
            <pc:docMk/>
            <pc:sldMk cId="0" sldId="275"/>
            <ac:spMk id="5124" creationId="{1D0C4F4A-E492-3BE4-9E5A-E96E611B98FC}"/>
          </ac:spMkLst>
        </pc:spChg>
      </pc:sldChg>
      <pc:sldChg chg="modSp add mod setBg">
        <pc:chgData name="Phil Le" userId="d56789386392244e" providerId="LiveId" clId="{21098FD1-578A-4F03-9AB2-123B02E8D02C}" dt="2026-03-01T15:12:05.081" v="306" actId="120"/>
        <pc:sldMkLst>
          <pc:docMk/>
          <pc:sldMk cId="23310604" sldId="276"/>
        </pc:sldMkLst>
        <pc:spChg chg="mod">
          <ac:chgData name="Phil Le" userId="d56789386392244e" providerId="LiveId" clId="{21098FD1-578A-4F03-9AB2-123B02E8D02C}" dt="2026-03-01T15:12:05.081" v="306" actId="120"/>
          <ac:spMkLst>
            <pc:docMk/>
            <pc:sldMk cId="23310604" sldId="276"/>
            <ac:spMk id="3076" creationId="{00000000-0000-0000-0000-000000000000}"/>
          </ac:spMkLst>
        </pc:spChg>
      </pc:sldChg>
      <pc:sldChg chg="modSp add mod setBg">
        <pc:chgData name="Phil Le" userId="d56789386392244e" providerId="LiveId" clId="{21098FD1-578A-4F03-9AB2-123B02E8D02C}" dt="2026-03-01T15:12:33.661" v="308"/>
        <pc:sldMkLst>
          <pc:docMk/>
          <pc:sldMk cId="3592663998" sldId="277"/>
        </pc:sldMkLst>
        <pc:spChg chg="mod">
          <ac:chgData name="Phil Le" userId="d56789386392244e" providerId="LiveId" clId="{21098FD1-578A-4F03-9AB2-123B02E8D02C}" dt="2026-03-01T15:12:13.221" v="307" actId="120"/>
          <ac:spMkLst>
            <pc:docMk/>
            <pc:sldMk cId="3592663998" sldId="277"/>
            <ac:spMk id="3076" creationId="{DB328D89-3DA4-A71B-7032-85E254F5495E}"/>
          </ac:spMkLst>
        </pc:spChg>
      </pc:sldChg>
      <pc:sldChg chg="modSp add mod setBg">
        <pc:chgData name="Phil Le" userId="d56789386392244e" providerId="LiveId" clId="{21098FD1-578A-4F03-9AB2-123B02E8D02C}" dt="2026-03-01T15:12:50.810" v="310" actId="120"/>
        <pc:sldMkLst>
          <pc:docMk/>
          <pc:sldMk cId="2730429656" sldId="278"/>
        </pc:sldMkLst>
        <pc:spChg chg="mod">
          <ac:chgData name="Phil Le" userId="d56789386392244e" providerId="LiveId" clId="{21098FD1-578A-4F03-9AB2-123B02E8D02C}" dt="2026-03-01T15:12:50.810" v="310" actId="120"/>
          <ac:spMkLst>
            <pc:docMk/>
            <pc:sldMk cId="2730429656" sldId="278"/>
            <ac:spMk id="3076" creationId="{6CFD6742-3BFA-0CC5-FF3F-88FFD65F23D0}"/>
          </ac:spMkLst>
        </pc:spChg>
      </pc:sldChg>
      <pc:sldChg chg="modSp add mod setBg">
        <pc:chgData name="Phil Le" userId="d56789386392244e" providerId="LiveId" clId="{21098FD1-578A-4F03-9AB2-123B02E8D02C}" dt="2026-03-01T15:20:12.969" v="350" actId="120"/>
        <pc:sldMkLst>
          <pc:docMk/>
          <pc:sldMk cId="0" sldId="279"/>
        </pc:sldMkLst>
        <pc:spChg chg="mod">
          <ac:chgData name="Phil Le" userId="d56789386392244e" providerId="LiveId" clId="{21098FD1-578A-4F03-9AB2-123B02E8D02C}" dt="2026-03-01T15:20:12.969" v="350" actId="120"/>
          <ac:spMkLst>
            <pc:docMk/>
            <pc:sldMk cId="0" sldId="279"/>
            <ac:spMk id="9220" creationId="{3044E58B-FA04-612E-63EA-92C139F4A78E}"/>
          </ac:spMkLst>
        </pc:spChg>
      </pc:sldChg>
      <pc:sldChg chg="modSp add mod setBg">
        <pc:chgData name="Phil Le" userId="d56789386392244e" providerId="LiveId" clId="{21098FD1-578A-4F03-9AB2-123B02E8D02C}" dt="2026-03-01T15:19:49.399" v="345" actId="120"/>
        <pc:sldMkLst>
          <pc:docMk/>
          <pc:sldMk cId="2943562780" sldId="281"/>
        </pc:sldMkLst>
        <pc:spChg chg="mod">
          <ac:chgData name="Phil Le" userId="d56789386392244e" providerId="LiveId" clId="{21098FD1-578A-4F03-9AB2-123B02E8D02C}" dt="2026-03-01T15:19:49.399" v="345" actId="120"/>
          <ac:spMkLst>
            <pc:docMk/>
            <pc:sldMk cId="2943562780" sldId="281"/>
            <ac:spMk id="2052" creationId="{34F0CF54-1538-6A80-FECA-67B59C30C754}"/>
          </ac:spMkLst>
        </pc:spChg>
      </pc:sldChg>
      <pc:sldChg chg="modSp add mod setBg">
        <pc:chgData name="Phil Le" userId="d56789386392244e" providerId="LiveId" clId="{21098FD1-578A-4F03-9AB2-123B02E8D02C}" dt="2026-03-01T15:19:58.532" v="347" actId="120"/>
        <pc:sldMkLst>
          <pc:docMk/>
          <pc:sldMk cId="269010427" sldId="282"/>
        </pc:sldMkLst>
        <pc:spChg chg="mod">
          <ac:chgData name="Phil Le" userId="d56789386392244e" providerId="LiveId" clId="{21098FD1-578A-4F03-9AB2-123B02E8D02C}" dt="2026-03-01T15:19:58.532" v="347" actId="120"/>
          <ac:spMkLst>
            <pc:docMk/>
            <pc:sldMk cId="269010427" sldId="282"/>
            <ac:spMk id="2052" creationId="{A7A2A314-F60B-C2F9-7767-ABDF526E4589}"/>
          </ac:spMkLst>
        </pc:spChg>
      </pc:sldChg>
      <pc:sldChg chg="modSp add mod setBg">
        <pc:chgData name="Phil Le" userId="d56789386392244e" providerId="LiveId" clId="{21098FD1-578A-4F03-9AB2-123B02E8D02C}" dt="2026-03-01T15:20:08.313" v="349" actId="120"/>
        <pc:sldMkLst>
          <pc:docMk/>
          <pc:sldMk cId="325672306" sldId="283"/>
        </pc:sldMkLst>
        <pc:spChg chg="mod">
          <ac:chgData name="Phil Le" userId="d56789386392244e" providerId="LiveId" clId="{21098FD1-578A-4F03-9AB2-123B02E8D02C}" dt="2026-03-01T15:20:08.313" v="349" actId="120"/>
          <ac:spMkLst>
            <pc:docMk/>
            <pc:sldMk cId="325672306" sldId="283"/>
            <ac:spMk id="2052" creationId="{B3C3298F-6FD7-B0EC-F63D-BA1A5636308C}"/>
          </ac:spMkLst>
        </pc:spChg>
      </pc:sldChg>
      <pc:sldChg chg="modSp add mod setBg">
        <pc:chgData name="Phil Le" userId="d56789386392244e" providerId="LiveId" clId="{21098FD1-578A-4F03-9AB2-123B02E8D02C}" dt="2026-03-01T15:20:17.344" v="351" actId="120"/>
        <pc:sldMkLst>
          <pc:docMk/>
          <pc:sldMk cId="4001846092" sldId="284"/>
        </pc:sldMkLst>
        <pc:spChg chg="mod">
          <ac:chgData name="Phil Le" userId="d56789386392244e" providerId="LiveId" clId="{21098FD1-578A-4F03-9AB2-123B02E8D02C}" dt="2026-03-01T15:20:17.344" v="351" actId="120"/>
          <ac:spMkLst>
            <pc:docMk/>
            <pc:sldMk cId="4001846092" sldId="284"/>
            <ac:spMk id="2052" creationId="{1F6134E4-5D10-1912-24A7-771BE7253818}"/>
          </ac:spMkLst>
        </pc:spChg>
      </pc:sldChg>
      <pc:sldChg chg="modSp mod">
        <pc:chgData name="Phil Le" userId="d56789386392244e" providerId="LiveId" clId="{21098FD1-578A-4F03-9AB2-123B02E8D02C}" dt="2026-03-01T14:55:01.272" v="108" actId="20577"/>
        <pc:sldMkLst>
          <pc:docMk/>
          <pc:sldMk cId="0" sldId="1608"/>
        </pc:sldMkLst>
        <pc:spChg chg="mod">
          <ac:chgData name="Phil Le" userId="d56789386392244e" providerId="LiveId" clId="{21098FD1-578A-4F03-9AB2-123B02E8D02C}" dt="2026-03-01T14:55:01.272" v="108" actId="20577"/>
          <ac:spMkLst>
            <pc:docMk/>
            <pc:sldMk cId="0" sldId="1608"/>
            <ac:spMk id="2050" creationId="{00000000-0000-0000-0000-000000000000}"/>
          </ac:spMkLst>
        </pc:spChg>
      </pc:sldChg>
      <pc:sldChg chg="modSp mod">
        <pc:chgData name="Phil Le" userId="d56789386392244e" providerId="LiveId" clId="{21098FD1-578A-4F03-9AB2-123B02E8D02C}" dt="2026-03-01T15:00:38.645" v="186" actId="20577"/>
        <pc:sldMkLst>
          <pc:docMk/>
          <pc:sldMk cId="2150050691" sldId="2182"/>
        </pc:sldMkLst>
        <pc:spChg chg="mod">
          <ac:chgData name="Phil Le" userId="d56789386392244e" providerId="LiveId" clId="{21098FD1-578A-4F03-9AB2-123B02E8D02C}" dt="2026-03-01T15:00:38.645" v="186" actId="20577"/>
          <ac:spMkLst>
            <pc:docMk/>
            <pc:sldMk cId="2150050691" sldId="2182"/>
            <ac:spMk id="27650" creationId="{00000000-0000-0000-0000-000000000000}"/>
          </ac:spMkLst>
        </pc:spChg>
      </pc:sldChg>
      <pc:sldChg chg="modSp mod">
        <pc:chgData name="Phil Le" userId="d56789386392244e" providerId="LiveId" clId="{21098FD1-578A-4F03-9AB2-123B02E8D02C}" dt="2026-03-01T15:01:41.090" v="251" actId="20577"/>
        <pc:sldMkLst>
          <pc:docMk/>
          <pc:sldMk cId="3909572064" sldId="2183"/>
        </pc:sldMkLst>
        <pc:spChg chg="mod">
          <ac:chgData name="Phil Le" userId="d56789386392244e" providerId="LiveId" clId="{21098FD1-578A-4F03-9AB2-123B02E8D02C}" dt="2026-03-01T15:01:41.090" v="251" actId="20577"/>
          <ac:spMkLst>
            <pc:docMk/>
            <pc:sldMk cId="3909572064" sldId="2183"/>
            <ac:spMk id="28675" creationId="{00000000-0000-0000-0000-000000000000}"/>
          </ac:spMkLst>
        </pc:spChg>
      </pc:sldChg>
      <pc:sldChg chg="modSp mod">
        <pc:chgData name="Phil Le" userId="d56789386392244e" providerId="LiveId" clId="{21098FD1-578A-4F03-9AB2-123B02E8D02C}" dt="2026-03-01T15:09:50.205" v="288" actId="20577"/>
        <pc:sldMkLst>
          <pc:docMk/>
          <pc:sldMk cId="1524173909" sldId="2194"/>
        </pc:sldMkLst>
        <pc:spChg chg="mod">
          <ac:chgData name="Phil Le" userId="d56789386392244e" providerId="LiveId" clId="{21098FD1-578A-4F03-9AB2-123B02E8D02C}" dt="2026-03-01T15:09:50.205" v="288" actId="20577"/>
          <ac:spMkLst>
            <pc:docMk/>
            <pc:sldMk cId="1524173909" sldId="2194"/>
            <ac:spMk id="46082" creationId="{00000000-0000-0000-0000-000000000000}"/>
          </ac:spMkLst>
        </pc:spChg>
      </pc:sldChg>
      <pc:sldChg chg="modSp mod">
        <pc:chgData name="Phil Le" userId="d56789386392244e" providerId="LiveId" clId="{21098FD1-578A-4F03-9AB2-123B02E8D02C}" dt="2026-03-01T15:19:10.593" v="334" actId="6549"/>
        <pc:sldMkLst>
          <pc:docMk/>
          <pc:sldMk cId="885837614" sldId="2348"/>
        </pc:sldMkLst>
        <pc:spChg chg="mod">
          <ac:chgData name="Phil Le" userId="d56789386392244e" providerId="LiveId" clId="{21098FD1-578A-4F03-9AB2-123B02E8D02C}" dt="2026-03-01T15:19:10.593" v="334" actId="6549"/>
          <ac:spMkLst>
            <pc:docMk/>
            <pc:sldMk cId="885837614" sldId="2348"/>
            <ac:spMk id="46082" creationId="{BA1173B6-C6B5-4CEB-A5BF-71426EC925CB}"/>
          </ac:spMkLst>
        </pc:spChg>
      </pc:sldChg>
      <pc:sldChg chg="del">
        <pc:chgData name="Phil Le" userId="d56789386392244e" providerId="LiveId" clId="{21098FD1-578A-4F03-9AB2-123B02E8D02C}" dt="2026-03-01T14:56:08.045" v="109" actId="47"/>
        <pc:sldMkLst>
          <pc:docMk/>
          <pc:sldMk cId="1927024181" sldId="2356"/>
        </pc:sldMkLst>
      </pc:sldChg>
      <pc:sldChg chg="del">
        <pc:chgData name="Phil Le" userId="d56789386392244e" providerId="LiveId" clId="{21098FD1-578A-4F03-9AB2-123B02E8D02C}" dt="2026-03-01T14:56:08.639" v="110" actId="47"/>
        <pc:sldMkLst>
          <pc:docMk/>
          <pc:sldMk cId="0" sldId="2357"/>
        </pc:sldMkLst>
      </pc:sldChg>
      <pc:sldChg chg="del">
        <pc:chgData name="Phil Le" userId="d56789386392244e" providerId="LiveId" clId="{21098FD1-578A-4F03-9AB2-123B02E8D02C}" dt="2026-03-01T14:56:09.763" v="112" actId="47"/>
        <pc:sldMkLst>
          <pc:docMk/>
          <pc:sldMk cId="3359132088" sldId="2358"/>
        </pc:sldMkLst>
      </pc:sldChg>
      <pc:sldChg chg="del">
        <pc:chgData name="Phil Le" userId="d56789386392244e" providerId="LiveId" clId="{21098FD1-578A-4F03-9AB2-123B02E8D02C}" dt="2026-03-01T14:56:10.261" v="113" actId="47"/>
        <pc:sldMkLst>
          <pc:docMk/>
          <pc:sldMk cId="574447172" sldId="2359"/>
        </pc:sldMkLst>
      </pc:sldChg>
      <pc:sldChg chg="del">
        <pc:chgData name="Phil Le" userId="d56789386392244e" providerId="LiveId" clId="{21098FD1-578A-4F03-9AB2-123B02E8D02C}" dt="2026-03-01T15:09:54.671" v="290" actId="47"/>
        <pc:sldMkLst>
          <pc:docMk/>
          <pc:sldMk cId="0" sldId="2360"/>
        </pc:sldMkLst>
      </pc:sldChg>
      <pc:sldChg chg="del">
        <pc:chgData name="Phil Le" userId="d56789386392244e" providerId="LiveId" clId="{21098FD1-578A-4F03-9AB2-123B02E8D02C}" dt="2026-03-01T15:09:57.532" v="293" actId="47"/>
        <pc:sldMkLst>
          <pc:docMk/>
          <pc:sldMk cId="0" sldId="2361"/>
        </pc:sldMkLst>
      </pc:sldChg>
      <pc:sldChg chg="del">
        <pc:chgData name="Phil Le" userId="d56789386392244e" providerId="LiveId" clId="{21098FD1-578A-4F03-9AB2-123B02E8D02C}" dt="2026-03-01T15:09:59.812" v="296" actId="47"/>
        <pc:sldMkLst>
          <pc:docMk/>
          <pc:sldMk cId="0" sldId="2362"/>
        </pc:sldMkLst>
      </pc:sldChg>
      <pc:sldChg chg="del">
        <pc:chgData name="Phil Le" userId="d56789386392244e" providerId="LiveId" clId="{21098FD1-578A-4F03-9AB2-123B02E8D02C}" dt="2026-03-01T15:19:18.230" v="336" actId="47"/>
        <pc:sldMkLst>
          <pc:docMk/>
          <pc:sldMk cId="0" sldId="2363"/>
        </pc:sldMkLst>
      </pc:sldChg>
      <pc:sldChg chg="del">
        <pc:chgData name="Phil Le" userId="d56789386392244e" providerId="LiveId" clId="{21098FD1-578A-4F03-9AB2-123B02E8D02C}" dt="2026-03-01T15:19:19.513" v="338" actId="47"/>
        <pc:sldMkLst>
          <pc:docMk/>
          <pc:sldMk cId="0" sldId="2364"/>
        </pc:sldMkLst>
      </pc:sldChg>
      <pc:sldChg chg="modSp add mod setBg">
        <pc:chgData name="Phil Le" userId="d56789386392244e" providerId="LiveId" clId="{21098FD1-578A-4F03-9AB2-123B02E8D02C}" dt="2026-03-01T14:59:27.840" v="152" actId="20577"/>
        <pc:sldMkLst>
          <pc:docMk/>
          <pc:sldMk cId="1420490090" sldId="2365"/>
        </pc:sldMkLst>
        <pc:spChg chg="mod">
          <ac:chgData name="Phil Le" userId="d56789386392244e" providerId="LiveId" clId="{21098FD1-578A-4F03-9AB2-123B02E8D02C}" dt="2026-03-01T14:59:27.840" v="152" actId="20577"/>
          <ac:spMkLst>
            <pc:docMk/>
            <pc:sldMk cId="1420490090" sldId="2365"/>
            <ac:spMk id="2052" creationId="{00000000-0000-0000-0000-000000000000}"/>
          </ac:spMkLst>
        </pc:spChg>
      </pc:sldChg>
      <pc:sldChg chg="modSp add mod setBg">
        <pc:chgData name="Phil Le" userId="d56789386392244e" providerId="LiveId" clId="{21098FD1-578A-4F03-9AB2-123B02E8D02C}" dt="2026-03-01T15:19:41.562" v="343" actId="120"/>
        <pc:sldMkLst>
          <pc:docMk/>
          <pc:sldMk cId="0" sldId="2366"/>
        </pc:sldMkLst>
        <pc:spChg chg="mod">
          <ac:chgData name="Phil Le" userId="d56789386392244e" providerId="LiveId" clId="{21098FD1-578A-4F03-9AB2-123B02E8D02C}" dt="2026-03-01T15:19:41.562" v="343" actId="120"/>
          <ac:spMkLst>
            <pc:docMk/>
            <pc:sldMk cId="0" sldId="2366"/>
            <ac:spMk id="2052" creationId="{A18FC69A-C2AB-643E-0845-B584A3478365}"/>
          </ac:spMkLst>
        </pc:spChg>
      </pc:sldChg>
      <pc:sldChg chg="modSp add mod setBg">
        <pc:chgData name="Phil Le" userId="d56789386392244e" providerId="LiveId" clId="{21098FD1-578A-4F03-9AB2-123B02E8D02C}" dt="2026-03-01T15:20:04.828" v="348" actId="120"/>
        <pc:sldMkLst>
          <pc:docMk/>
          <pc:sldMk cId="0" sldId="2367"/>
        </pc:sldMkLst>
        <pc:spChg chg="mod">
          <ac:chgData name="Phil Le" userId="d56789386392244e" providerId="LiveId" clId="{21098FD1-578A-4F03-9AB2-123B02E8D02C}" dt="2026-03-01T15:20:04.828" v="348" actId="120"/>
          <ac:spMkLst>
            <pc:docMk/>
            <pc:sldMk cId="0" sldId="2367"/>
            <ac:spMk id="7172" creationId="{EDEBDD7F-760C-61F3-76D0-2D7A403F765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21</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12</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13</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14</a:t>
            </a:fld>
            <a:endParaRPr lang="en-US" altLang="en-US" sz="1200">
              <a:solidFill>
                <a:schemeClr val="tx1"/>
              </a:solidFill>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15</a:t>
            </a:fld>
            <a:endParaRPr lang="en-US" altLang="en-US" sz="1200">
              <a:solidFill>
                <a:schemeClr val="tx1"/>
              </a:solidFill>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16</a:t>
            </a:fld>
            <a:endParaRPr lang="en-US" altLang="en-US" sz="1200">
              <a:solidFill>
                <a:schemeClr val="tx1"/>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18</a:t>
            </a:fld>
            <a:endParaRPr lang="en-US" altLang="en-US" sz="1200">
              <a:solidFill>
                <a:schemeClr val="tx1"/>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20</a:t>
            </a:fld>
            <a:endParaRPr lang="en-US" altLang="en-US" sz="1200">
              <a:solidFill>
                <a:schemeClr val="tx1"/>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5334000" cy="5143500"/>
          </a:xfrm>
          <a:ln>
            <a:solidFill>
              <a:schemeClr val="accent1"/>
            </a:solidFill>
          </a:ln>
        </p:spPr>
        <p:txBody>
          <a:bodyPr/>
          <a:lstStyle/>
          <a:p>
            <a:pPr marL="0" indent="0" algn="ctr">
              <a:buNone/>
            </a:pP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Second Sunday of Lent</a:t>
            </a:r>
          </a:p>
          <a:p>
            <a:pPr eaLnBrk="1" hangingPunct="1">
              <a:lnSpc>
                <a:spcPct val="80000"/>
              </a:lnSpc>
              <a:buFontTx/>
              <a:buNone/>
              <a:defRPr/>
            </a:pPr>
            <a:r>
              <a:rPr lang="en-US" sz="1800" i="1" dirty="0">
                <a:solidFill>
                  <a:schemeClr val="bg1"/>
                </a:solidFill>
              </a:rPr>
              <a:t>Gather Song:  </a:t>
            </a:r>
          </a:p>
          <a:p>
            <a:pPr eaLnBrk="1" hangingPunct="1">
              <a:lnSpc>
                <a:spcPct val="80000"/>
              </a:lnSpc>
              <a:buNone/>
              <a:defRPr/>
            </a:pPr>
            <a:r>
              <a:rPr lang="en-US" sz="18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Our God Is Here</a:t>
            </a:r>
            <a:endParaRPr lang="en-US" sz="2000" b="1" dirty="0">
              <a:solidFill>
                <a:schemeClr val="bg1"/>
              </a:solidFill>
            </a:endParaRPr>
          </a:p>
          <a:p>
            <a:pPr eaLnBrk="1" hangingPunct="1">
              <a:lnSpc>
                <a:spcPct val="80000"/>
              </a:lnSpc>
              <a:buFontTx/>
              <a:buNone/>
              <a:defRPr/>
            </a:pPr>
            <a:r>
              <a:rPr lang="en-US" sz="1800" i="1" dirty="0">
                <a:solidFill>
                  <a:schemeClr val="bg1"/>
                </a:solidFill>
              </a:rPr>
              <a:t>Responsorial Psalm 33: </a:t>
            </a:r>
            <a:r>
              <a:rPr lang="en-US" sz="2000" i="1" dirty="0">
                <a:solidFill>
                  <a:schemeClr val="bg1"/>
                </a:solidFill>
              </a:rPr>
              <a:t> </a:t>
            </a:r>
          </a:p>
          <a:p>
            <a:pPr eaLnBrk="1" hangingPunct="1">
              <a:lnSpc>
                <a:spcPct val="80000"/>
              </a:lnSpc>
              <a:buFontTx/>
              <a:buNone/>
              <a:defRPr/>
            </a:pPr>
            <a:r>
              <a:rPr lang="en-US" sz="2000" b="1"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Lord, Let Your Mercy</a:t>
            </a:r>
            <a:endParaRPr lang="en-US" sz="2000" b="1" dirty="0">
              <a:solidFill>
                <a:schemeClr val="bg1"/>
              </a:solidFill>
            </a:endParaRPr>
          </a:p>
          <a:p>
            <a:pPr eaLnBrk="1" hangingPunct="1">
              <a:lnSpc>
                <a:spcPct val="80000"/>
              </a:lnSpc>
              <a:buFontTx/>
              <a:buNone/>
              <a:defRPr/>
            </a:pPr>
            <a:r>
              <a:rPr lang="en-US" sz="1800" i="1" dirty="0">
                <a:solidFill>
                  <a:schemeClr val="bg1"/>
                </a:solidFill>
              </a:rPr>
              <a:t>Prep. of the Gifts: </a:t>
            </a:r>
            <a:r>
              <a:rPr lang="en-US" sz="1800" b="1" dirty="0">
                <a:solidFill>
                  <a:schemeClr val="bg1"/>
                </a:solidFill>
              </a:rPr>
              <a:t> </a:t>
            </a:r>
          </a:p>
          <a:p>
            <a:pPr eaLnBrk="1" hangingPunct="1">
              <a:lnSpc>
                <a:spcPct val="80000"/>
              </a:lnSpc>
              <a:buFontTx/>
              <a:buNone/>
              <a:defRPr/>
            </a:pPr>
            <a:r>
              <a:rPr lang="en-US" sz="1800" b="1" dirty="0">
                <a:solidFill>
                  <a:schemeClr val="bg1"/>
                </a:solidFill>
              </a:rPr>
              <a:t>	</a:t>
            </a:r>
            <a:r>
              <a:rPr lang="en-US" sz="2000" b="1" dirty="0">
                <a:solidFill>
                  <a:schemeClr val="bg1"/>
                </a:solidFill>
              </a:rPr>
              <a:t>Greate in Me </a:t>
            </a:r>
          </a:p>
          <a:p>
            <a:pPr eaLnBrk="1" hangingPunct="1">
              <a:lnSpc>
                <a:spcPct val="80000"/>
              </a:lnSpc>
              <a:buFontTx/>
              <a:buNone/>
              <a:defRPr/>
            </a:pPr>
            <a:r>
              <a:rPr lang="en-US" sz="2000" i="1" dirty="0">
                <a:solidFill>
                  <a:schemeClr val="bg1"/>
                </a:solidFill>
              </a:rPr>
              <a:t>Communion Song : </a:t>
            </a:r>
          </a:p>
          <a:p>
            <a:pPr eaLnBrk="1" hangingPunct="1">
              <a:lnSpc>
                <a:spcPct val="80000"/>
              </a:lnSpc>
              <a:buNone/>
              <a:defRPr/>
            </a:pPr>
            <a:r>
              <a:rPr lang="en-US" sz="2000" i="1" dirty="0">
                <a:solidFill>
                  <a:schemeClr val="bg1"/>
                </a:solidFill>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Transfigure Us, O Lord</a:t>
            </a:r>
            <a:endParaRPr lang="vi-VN" sz="20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None/>
              <a:defRPr/>
            </a:pPr>
            <a:endPar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None/>
              <a:defRPr/>
            </a:pPr>
            <a:r>
              <a:rPr lang="en-US"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During the Lenten season, please be silent and wait for the presider to exit before we leave. Thank You</a:t>
            </a:r>
          </a:p>
        </p:txBody>
      </p:sp>
      <p:pic>
        <p:nvPicPr>
          <p:cNvPr id="3" name="Picture 2">
            <a:extLst>
              <a:ext uri="{FF2B5EF4-FFF2-40B4-BE49-F238E27FC236}">
                <a16:creationId xmlns:a16="http://schemas.microsoft.com/office/drawing/2014/main" id="{2ED4FBA4-C64F-02F3-74F9-B5FA208DB8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838200" y="4114800"/>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pic>
        <p:nvPicPr>
          <p:cNvPr id="3" name="Picture 2">
            <a:extLst>
              <a:ext uri="{FF2B5EF4-FFF2-40B4-BE49-F238E27FC236}">
                <a16:creationId xmlns:a16="http://schemas.microsoft.com/office/drawing/2014/main" id="{9714FDDB-F222-5485-DE26-2DDECF50A1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11</a:t>
            </a:fld>
            <a:endParaRPr lang="en-US"/>
          </a:p>
        </p:txBody>
      </p:sp>
      <p:sp>
        <p:nvSpPr>
          <p:cNvPr id="34820" name="Content Placeholder 3"/>
          <p:cNvSpPr>
            <a:spLocks noGrp="1"/>
          </p:cNvSpPr>
          <p:nvPr>
            <p:ph sz="quarter" idx="1"/>
          </p:nvPr>
        </p:nvSpPr>
        <p:spPr>
          <a:xfrm>
            <a:off x="228600" y="3429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I believe in one God, the Father almighty, maker of heaven and earth, of all things visible and invisible.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12</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5400" b="1" dirty="0">
                <a:solidFill>
                  <a:schemeClr val="bg1"/>
                </a:solidFill>
                <a:latin typeface="Tahoma" pitchFamily="34" charset="0"/>
                <a:cs typeface="Tahoma" pitchFamily="34" charset="0"/>
              </a:rPr>
              <a:t> 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13</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14</a:t>
            </a:fld>
            <a:endParaRPr lang="en-US"/>
          </a:p>
        </p:txBody>
      </p:sp>
      <p:sp>
        <p:nvSpPr>
          <p:cNvPr id="37891" name="Content Placeholder 3"/>
          <p:cNvSpPr>
            <a:spLocks noGrp="1"/>
          </p:cNvSpPr>
          <p:nvPr>
            <p:ph sz="quarter" idx="1"/>
          </p:nvPr>
        </p:nvSpPr>
        <p:spPr>
          <a:xfrm>
            <a:off x="76200" y="342900"/>
            <a:ext cx="8915400" cy="42862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15</a:t>
            </a:fld>
            <a:endParaRPr lang="en-US"/>
          </a:p>
        </p:txBody>
      </p:sp>
      <p:sp>
        <p:nvSpPr>
          <p:cNvPr id="38915" name="Content Placeholder 3"/>
          <p:cNvSpPr>
            <a:spLocks noGrp="1"/>
          </p:cNvSpPr>
          <p:nvPr>
            <p:ph sz="quarter" idx="1"/>
          </p:nvPr>
        </p:nvSpPr>
        <p:spPr>
          <a:xfrm>
            <a:off x="76200" y="57150"/>
            <a:ext cx="90678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16</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dirty="0">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76200" y="685801"/>
            <a:ext cx="8686800" cy="3394472"/>
          </a:xfrm>
        </p:spPr>
        <p:txBody>
          <a:bodyPr/>
          <a:lstStyle/>
          <a:p>
            <a:pPr marL="0" indent="0" eaLnBrk="1" hangingPunct="1">
              <a:buFontTx/>
              <a:buNone/>
            </a:pPr>
            <a:r>
              <a:rPr lang="en-US" altLang="en-US" sz="48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8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18</a:t>
            </a:fld>
            <a:endParaRPr lang="en-US"/>
          </a:p>
        </p:txBody>
      </p:sp>
      <p:sp>
        <p:nvSpPr>
          <p:cNvPr id="41987" name="Content Placeholder 3"/>
          <p:cNvSpPr>
            <a:spLocks noGrp="1"/>
          </p:cNvSpPr>
          <p:nvPr>
            <p:ph sz="quarter" idx="1"/>
          </p:nvPr>
        </p:nvSpPr>
        <p:spPr>
          <a:xfrm>
            <a:off x="0" y="171450"/>
            <a:ext cx="85344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fontScale="92500" lnSpcReduction="10000"/>
          </a:bodyPr>
          <a:lstStyle/>
          <a:p>
            <a:pPr marL="0" indent="0" eaLnBrk="1" fontAlgn="auto" hangingPunct="1">
              <a:spcAft>
                <a:spcPts val="0"/>
              </a:spcAft>
              <a:buFont typeface="Arial" pitchFamily="34" charset="0"/>
              <a:buNone/>
              <a:defRPr/>
            </a:pPr>
            <a:r>
              <a:rPr lang="en-US" sz="62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0"/>
            <a:ext cx="9144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p>
          <a:p>
            <a:pPr algn="l" eaLnBrk="1" hangingPunct="1"/>
            <a:endParaRPr lang="en-US" altLang="en-US" sz="1800" dirty="0">
              <a:solidFill>
                <a:srgbClr val="FFFF00"/>
              </a:solidFill>
              <a:latin typeface="Tahoma" pitchFamily="34" charset="0"/>
              <a:cs typeface="Tahoma" pitchFamily="34" charset="0"/>
            </a:endParaRPr>
          </a:p>
          <a:p>
            <a:pPr algn="l" eaLnBrk="1" hangingPunct="1"/>
            <a:endParaRPr lang="en-US" altLang="en-US" sz="1800" dirty="0">
              <a:solidFill>
                <a:srgbClr val="FFFF00"/>
              </a:solidFill>
              <a:latin typeface="Tahoma" pitchFamily="34" charset="0"/>
              <a:cs typeface="Tahoma" pitchFamily="34" charset="0"/>
            </a:endParaRPr>
          </a:p>
          <a:p>
            <a:pPr algn="l" eaLnBrk="1" hangingPunct="1"/>
            <a:endParaRPr lang="en-US" altLang="en-US" sz="1800" dirty="0">
              <a:solidFill>
                <a:srgbClr val="FFFF00"/>
              </a:solidFill>
              <a:latin typeface="Tahoma" pitchFamily="34" charset="0"/>
              <a:cs typeface="Tahoma" pitchFamily="34" charset="0"/>
            </a:endParaRPr>
          </a:p>
          <a:p>
            <a:pPr algn="l" eaLnBrk="1" hangingPunct="1"/>
            <a:endParaRPr lang="en-US" altLang="en-US" sz="1800" dirty="0">
              <a:solidFill>
                <a:srgbClr val="FFFF00"/>
              </a:solidFill>
              <a:latin typeface="Tahoma" pitchFamily="34" charset="0"/>
              <a:cs typeface="Tahoma" pitchFamily="34" charset="0"/>
            </a:endParaRPr>
          </a:p>
          <a:p>
            <a:pPr algn="l" eaLnBrk="1" hangingPunct="1"/>
            <a:r>
              <a:rPr lang="en-US" altLang="en-US" sz="1800" dirty="0">
                <a:solidFill>
                  <a:srgbClr val="FFFF00"/>
                </a:solidFill>
                <a:latin typeface="Tahoma" pitchFamily="34" charset="0"/>
                <a:cs typeface="Tahoma" pitchFamily="34" charset="0"/>
              </a:rPr>
              <a:t>1</a:t>
            </a:r>
            <a:r>
              <a:rPr lang="en-US" altLang="en-US" sz="4000" dirty="0">
                <a:solidFill>
                  <a:srgbClr val="FFFF00"/>
                </a:solidFill>
                <a:latin typeface="Tahoma" pitchFamily="34" charset="0"/>
                <a:cs typeface="Tahoma" pitchFamily="34" charset="0"/>
              </a:rPr>
              <a:t>. </a:t>
            </a:r>
            <a:r>
              <a:rPr lang="en-US" sz="4000" b="1" dirty="0">
                <a:solidFill>
                  <a:schemeClr val="bg1"/>
                </a:solidFill>
                <a:latin typeface="Tahoma" pitchFamily="34" charset="0"/>
                <a:ea typeface="Tahoma" pitchFamily="34" charset="0"/>
                <a:cs typeface="Tahoma" pitchFamily="34" charset="0"/>
              </a:rPr>
              <a:t>Here in this time, here in this place, Here we are standing face to face. Here in our hearts, here in our lives, Our God is here.</a:t>
            </a:r>
          </a:p>
          <a:p>
            <a:pPr algn="l" eaLnBrk="1" hangingPunct="1"/>
            <a:r>
              <a:rPr lang="en-US" sz="4000" b="1" dirty="0">
                <a:solidFill>
                  <a:schemeClr val="bg1"/>
                </a:solidFill>
                <a:latin typeface="Tahoma" pitchFamily="34" charset="0"/>
                <a:ea typeface="Tahoma" pitchFamily="34" charset="0"/>
                <a:cs typeface="Tahoma" pitchFamily="34" charset="0"/>
              </a:rPr>
              <a:t>Here for the broken, here for the strong, Here in this temple we belong. Here in our hearts, here in our lives, Our God is here</a:t>
            </a:r>
            <a:br>
              <a:rPr lang="en-US" altLang="en-US" sz="4000" b="1" dirty="0">
                <a:solidFill>
                  <a:schemeClr val="bg1"/>
                </a:solidFill>
              </a:rPr>
            </a:br>
            <a:br>
              <a:rPr lang="en-US" altLang="en-US" sz="4500" dirty="0">
                <a:solidFill>
                  <a:schemeClr val="bg1"/>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20</a:t>
            </a:fld>
            <a:endParaRPr lang="en-US"/>
          </a:p>
        </p:txBody>
      </p:sp>
      <p:sp>
        <p:nvSpPr>
          <p:cNvPr id="44035" name="Content Placeholder 3"/>
          <p:cNvSpPr>
            <a:spLocks noGrp="1"/>
          </p:cNvSpPr>
          <p:nvPr>
            <p:ph sz="quarter" idx="1"/>
          </p:nvPr>
        </p:nvSpPr>
        <p:spPr>
          <a:xfrm>
            <a:off x="381000" y="228600"/>
            <a:ext cx="8610600" cy="3943350"/>
          </a:xfrm>
        </p:spPr>
        <p:txBody>
          <a:bodyPr/>
          <a:lstStyle/>
          <a:p>
            <a:pPr eaLnBrk="1" hangingPunct="1">
              <a:buFont typeface="Wingdings 2" pitchFamily="18" charset="2"/>
              <a:buNone/>
            </a:pPr>
            <a:r>
              <a:rPr lang="en-US" altLang="en-US" sz="48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21</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5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ctrTitle"/>
          </p:nvPr>
        </p:nvSpPr>
        <p:spPr>
          <a:xfrm>
            <a:off x="-914400" y="401955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vi-VN" altLang="en-US" sz="2400" b="1" i="1" dirty="0">
                <a:solidFill>
                  <a:srgbClr val="FFFF00"/>
                </a:solidFill>
                <a:latin typeface="Tahoma" pitchFamily="34" charset="0"/>
              </a:rPr>
              <a:t>Preparation of The Gift</a:t>
            </a:r>
            <a:r>
              <a:rPr lang="en-US" altLang="en-US" sz="2400" b="1" i="1" dirty="0">
                <a:solidFill>
                  <a:srgbClr val="FFFF00"/>
                </a:solidFill>
                <a:latin typeface="Tahoma" pitchFamily="34" charset="0"/>
              </a:rPr>
              <a:t> Song:</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Create in Me Psalm 51</a:t>
            </a:r>
            <a:br>
              <a:rPr lang="en-US" altLang="en-US" sz="2400" b="1" dirty="0">
                <a:solidFill>
                  <a:srgbClr val="FFFF00"/>
                </a:solidFill>
                <a:latin typeface="Tahoma" pitchFamily="34" charset="0"/>
              </a:rPr>
            </a:br>
            <a:br>
              <a:rPr lang="en-US" altLang="en-US" sz="2400" b="1" dirty="0">
                <a:solidFill>
                  <a:srgbClr val="FFFF00"/>
                </a:solidFill>
              </a:rPr>
            </a:br>
            <a:endParaRPr lang="en-US" altLang="en-US" sz="2400" b="1" dirty="0">
              <a:solidFill>
                <a:srgbClr val="FFFF00"/>
              </a:solidFill>
            </a:endParaRPr>
          </a:p>
        </p:txBody>
      </p:sp>
      <p:pic>
        <p:nvPicPr>
          <p:cNvPr id="3" name="Picture 2">
            <a:extLst>
              <a:ext uri="{FF2B5EF4-FFF2-40B4-BE49-F238E27FC236}">
                <a16:creationId xmlns:a16="http://schemas.microsoft.com/office/drawing/2014/main" id="{B1FF59D1-D7E6-DB16-C3B7-497381543C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extLst>
      <p:ext uri="{BB962C8B-B14F-4D97-AF65-F5344CB8AC3E}">
        <p14:creationId xmlns:p14="http://schemas.microsoft.com/office/powerpoint/2010/main" val="15241739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074"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p:cNvSpPr>
            <a:spLocks noChangeArrowheads="1"/>
          </p:cNvSpPr>
          <p:nvPr/>
        </p:nvSpPr>
        <p:spPr bwMode="auto">
          <a:xfrm>
            <a:off x="16790" y="0"/>
            <a:ext cx="912721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i="1" dirty="0">
                <a:solidFill>
                  <a:srgbClr val="FFFF00"/>
                </a:solidFill>
                <a:latin typeface="Tahoma" pitchFamily="34" charset="0"/>
                <a:cs typeface="Tahoma" pitchFamily="34" charset="0"/>
              </a:rPr>
              <a:t>Refrain: </a:t>
            </a:r>
            <a:r>
              <a:rPr lang="en-US" altLang="en-US" sz="2000" dirty="0">
                <a:solidFill>
                  <a:schemeClr val="bg1"/>
                </a:solidFill>
                <a:latin typeface="Tahoma" pitchFamily="34" charset="0"/>
                <a:cs typeface="Tahoma"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Create in me a clean heart </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Create in me a clean heart.</a:t>
            </a:r>
          </a:p>
          <a:p>
            <a:pPr algn="l" eaLnBrk="1" hangingPunct="1"/>
            <a:r>
              <a:rPr lang="en-US" altLang="en-US" sz="2800" b="1" dirty="0">
                <a:solidFill>
                  <a:srgbClr val="FFFF00"/>
                </a:solidFill>
                <a:latin typeface="Tahoma" pitchFamily="34" charset="0"/>
                <a:cs typeface="Tahoma" pitchFamily="34" charset="0"/>
              </a:rPr>
              <a:t>1.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Have mercy on me God, </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In your compassion.</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Remove my sin. </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Wash me from my guilt.</a:t>
            </a: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
        <p:nvSpPr>
          <p:cNvPr id="5" name="Rectangle 7"/>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33106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AF648D1F-12F9-88A7-A9A6-357555DCF5D2}"/>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C6C85C07-8A18-A40E-F662-4B159576D91F}"/>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F20C7F59-E6D2-6A25-154B-0D119E19CA7F}"/>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DB328D89-3DA4-A71B-7032-85E254F5495E}"/>
              </a:ext>
            </a:extLst>
          </p:cNvPr>
          <p:cNvSpPr>
            <a:spLocks noChangeArrowheads="1"/>
          </p:cNvSpPr>
          <p:nvPr/>
        </p:nvSpPr>
        <p:spPr bwMode="auto">
          <a:xfrm>
            <a:off x="16790" y="0"/>
            <a:ext cx="912721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i="1" dirty="0">
                <a:solidFill>
                  <a:srgbClr val="FFFF00"/>
                </a:solidFill>
                <a:latin typeface="Tahoma" pitchFamily="34" charset="0"/>
                <a:cs typeface="Tahoma" pitchFamily="34" charset="0"/>
              </a:rPr>
              <a:t>Refrain: </a:t>
            </a:r>
            <a:r>
              <a:rPr lang="en-US" altLang="en-US" sz="2000" dirty="0">
                <a:solidFill>
                  <a:schemeClr val="bg1"/>
                </a:solidFill>
                <a:latin typeface="Tahoma" pitchFamily="34" charset="0"/>
                <a:cs typeface="Tahoma"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Create in me a clean heart </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Create in me a clean heart.</a:t>
            </a:r>
          </a:p>
          <a:p>
            <a:pPr algn="l" eaLnBrk="1" hangingPunct="1"/>
            <a:r>
              <a:rPr lang="en-US" altLang="en-US" sz="2800" b="1" dirty="0">
                <a:solidFill>
                  <a:srgbClr val="FFFF00"/>
                </a:solidFill>
                <a:latin typeface="Tahoma" pitchFamily="34" charset="0"/>
                <a:cs typeface="Tahoma" pitchFamily="34" charset="0"/>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 purify my heart </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And teach me wisdom;</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Then I shall be cleaner than a snow</a:t>
            </a:r>
            <a:endParaRPr lang="en-US" altLang="en-US" sz="2000" dirty="0">
              <a:solidFill>
                <a:schemeClr val="tx2"/>
              </a:solidFill>
            </a:endParaRPr>
          </a:p>
        </p:txBody>
      </p:sp>
      <p:sp>
        <p:nvSpPr>
          <p:cNvPr id="5" name="Rectangle 7">
            <a:extLst>
              <a:ext uri="{FF2B5EF4-FFF2-40B4-BE49-F238E27FC236}">
                <a16:creationId xmlns:a16="http://schemas.microsoft.com/office/drawing/2014/main" id="{8C867434-E931-3EE8-6547-47D9A725ED75}"/>
              </a:ext>
            </a:extLst>
          </p:cNvPr>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35926639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0FC2D9EF-B200-EC40-3A8A-BBC4A3F2A262}"/>
            </a:ext>
          </a:extLst>
        </p:cNvPr>
        <p:cNvGrpSpPr/>
        <p:nvPr/>
      </p:nvGrpSpPr>
      <p:grpSpPr>
        <a:xfrm>
          <a:off x="0" y="0"/>
          <a:ext cx="0" cy="0"/>
          <a:chOff x="0" y="0"/>
          <a:chExt cx="0" cy="0"/>
        </a:xfrm>
      </p:grpSpPr>
      <p:sp>
        <p:nvSpPr>
          <p:cNvPr id="3074" name="Rectangle 5">
            <a:extLst>
              <a:ext uri="{FF2B5EF4-FFF2-40B4-BE49-F238E27FC236}">
                <a16:creationId xmlns:a16="http://schemas.microsoft.com/office/drawing/2014/main" id="{76366046-658C-AD3A-EE05-DDC71ACD2020}"/>
              </a:ext>
            </a:extLst>
          </p:cNvPr>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3075" name="Rectangle 6">
            <a:extLst>
              <a:ext uri="{FF2B5EF4-FFF2-40B4-BE49-F238E27FC236}">
                <a16:creationId xmlns:a16="http://schemas.microsoft.com/office/drawing/2014/main" id="{870B2AF4-B94D-E93B-7E54-C26F4D41B69F}"/>
              </a:ext>
            </a:extLst>
          </p:cNvPr>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3076" name="Rectangle 7">
            <a:extLst>
              <a:ext uri="{FF2B5EF4-FFF2-40B4-BE49-F238E27FC236}">
                <a16:creationId xmlns:a16="http://schemas.microsoft.com/office/drawing/2014/main" id="{6CFD6742-3BFA-0CC5-FF3F-88FFD65F23D0}"/>
              </a:ext>
            </a:extLst>
          </p:cNvPr>
          <p:cNvSpPr>
            <a:spLocks noChangeArrowheads="1"/>
          </p:cNvSpPr>
          <p:nvPr/>
        </p:nvSpPr>
        <p:spPr bwMode="auto">
          <a:xfrm>
            <a:off x="16790" y="0"/>
            <a:ext cx="912721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2000" i="1" dirty="0">
                <a:solidFill>
                  <a:srgbClr val="FFFF00"/>
                </a:solidFill>
                <a:latin typeface="Tahoma" pitchFamily="34" charset="0"/>
                <a:cs typeface="Tahoma" pitchFamily="34" charset="0"/>
              </a:rPr>
              <a:t>Refrain: </a:t>
            </a:r>
            <a:r>
              <a:rPr lang="en-US" altLang="en-US" sz="2000" dirty="0">
                <a:solidFill>
                  <a:schemeClr val="bg1"/>
                </a:solidFill>
                <a:latin typeface="Tahoma" pitchFamily="34" charset="0"/>
                <a:cs typeface="Tahoma" pitchFamily="34" charset="0"/>
              </a:rPr>
              <a:t> </a:t>
            </a:r>
            <a: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Create in me a clean heart </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       Create in me a clean heart.</a:t>
            </a:r>
          </a:p>
          <a:p>
            <a:pPr algn="l" eaLnBrk="1" hangingPunct="1"/>
            <a:r>
              <a:rPr lang="en-US" altLang="en-US" sz="2800" b="1" dirty="0">
                <a:solidFill>
                  <a:srgbClr val="FFFF00"/>
                </a:solidFill>
                <a:latin typeface="Tahoma" pitchFamily="34" charset="0"/>
                <a:cs typeface="Tahoma" pitchFamily="34" charset="0"/>
              </a:rPr>
              <a:t>3.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 give me back the joy</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Of your salvation;</a:t>
            </a:r>
          </a:p>
          <a:p>
            <a:pPr algn="l" eaLnBrk="1" hangingPunct="1"/>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A willing spirit sustain in me.</a:t>
            </a:r>
            <a:br>
              <a:rPr lang="en-US" altLang="en-US" sz="2000" dirty="0">
                <a:solidFill>
                  <a:schemeClr val="tx2"/>
                </a:solidFill>
              </a:rPr>
            </a:br>
            <a:endParaRPr lang="en-US" altLang="en-US" sz="2000" dirty="0">
              <a:solidFill>
                <a:schemeClr val="tx2"/>
              </a:solidFill>
            </a:endParaRPr>
          </a:p>
        </p:txBody>
      </p:sp>
      <p:sp>
        <p:nvSpPr>
          <p:cNvPr id="5" name="Rectangle 7">
            <a:extLst>
              <a:ext uri="{FF2B5EF4-FFF2-40B4-BE49-F238E27FC236}">
                <a16:creationId xmlns:a16="http://schemas.microsoft.com/office/drawing/2014/main" id="{3D0EF2D1-6037-FBFE-6845-005E180D224D}"/>
              </a:ext>
            </a:extLst>
          </p:cNvPr>
          <p:cNvSpPr>
            <a:spLocks noChangeArrowheads="1"/>
          </p:cNvSpPr>
          <p:nvPr/>
        </p:nvSpPr>
        <p:spPr bwMode="auto">
          <a:xfrm>
            <a:off x="152400" y="2587732"/>
            <a:ext cx="88392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bg1"/>
                </a:solidFill>
              </a:rPr>
              <a:t> </a:t>
            </a:r>
            <a:br>
              <a:rPr lang="en-US" altLang="en-US" sz="4000" dirty="0">
                <a:solidFill>
                  <a:schemeClr val="bg1"/>
                </a:solidFill>
              </a:rPr>
            </a:br>
            <a:br>
              <a:rPr lang="en-US" altLang="en-US" sz="3200" b="1" i="1" dirty="0">
                <a:solidFill>
                  <a:schemeClr val="bg1"/>
                </a:solidFill>
              </a:rPr>
            </a:br>
            <a:br>
              <a:rPr lang="en-US" altLang="en-US" sz="4000" b="1" dirty="0">
                <a:solidFill>
                  <a:schemeClr val="bg1"/>
                </a:solidFill>
                <a:latin typeface="Times New Roman" pitchFamily="18" charset="0"/>
              </a:rPr>
            </a:br>
            <a:br>
              <a:rPr lang="en-US" altLang="en-US" sz="2000" dirty="0">
                <a:solidFill>
                  <a:schemeClr val="bg1"/>
                </a:solidFill>
              </a:rPr>
            </a:br>
            <a:endParaRPr lang="en-US" altLang="en-US" sz="2000" dirty="0">
              <a:solidFill>
                <a:schemeClr val="bg1"/>
              </a:solidFill>
            </a:endParaRPr>
          </a:p>
        </p:txBody>
      </p:sp>
    </p:spTree>
    <p:extLst>
      <p:ext uri="{BB962C8B-B14F-4D97-AF65-F5344CB8AC3E}">
        <p14:creationId xmlns:p14="http://schemas.microsoft.com/office/powerpoint/2010/main" val="27304296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81000" y="4095750"/>
            <a:ext cx="3733800" cy="814388"/>
          </a:xfrm>
        </p:spPr>
        <p:txBody>
          <a:bodyPr/>
          <a:lstStyle/>
          <a:p>
            <a:pPr eaLnBrk="1" hangingPunct="1"/>
            <a:r>
              <a:rPr lang="vi-VN" altLang="en-US" sz="2400" dirty="0">
                <a:solidFill>
                  <a:srgbClr val="FFFF00"/>
                </a:solidFill>
                <a:latin typeface="Tahoma" pitchFamily="34" charset="0"/>
              </a:rPr>
              <a:t>Holy Holy</a:t>
            </a:r>
            <a:r>
              <a:rPr lang="en-US" altLang="en-US" sz="2400" dirty="0">
                <a:solidFill>
                  <a:srgbClr val="FFFF00"/>
                </a:solidFill>
                <a:latin typeface="Times New Roman" pitchFamily="18" charset="0"/>
              </a:rPr>
              <a:t>  </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pic>
        <p:nvPicPr>
          <p:cNvPr id="3" name="Picture 2">
            <a:extLst>
              <a:ext uri="{FF2B5EF4-FFF2-40B4-BE49-F238E27FC236}">
                <a16:creationId xmlns:a16="http://schemas.microsoft.com/office/drawing/2014/main" id="{0C9557FF-8690-C883-B718-4E9AC3A839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extLst>
      <p:ext uri="{BB962C8B-B14F-4D97-AF65-F5344CB8AC3E}">
        <p14:creationId xmlns:p14="http://schemas.microsoft.com/office/powerpoint/2010/main" val="38095939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r>
              <a:rPr lang="en-US" altLang="en-US" sz="4800" b="1" dirty="0">
                <a:solidFill>
                  <a:schemeClr val="bg1"/>
                </a:solidFill>
                <a:latin typeface="Tahoma" pitchFamily="34" charset="0"/>
                <a:cs typeface="Tahoma" pitchFamily="34" charset="0"/>
              </a:rPr>
              <a:t>Holy, Holy, Holy Lord God of hosts.</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Heaven and earth are full, are full of your glory. Hosanna, Hosanna! Hosanna in the highest.</a:t>
            </a:r>
            <a:br>
              <a:rPr lang="en-US" altLang="en-US" sz="4800" b="1" dirty="0">
                <a:solidFill>
                  <a:schemeClr val="bg1"/>
                </a:solidFill>
                <a:latin typeface="Tahoma" pitchFamily="34" charset="0"/>
                <a:cs typeface="Tahoma" pitchFamily="34" charset="0"/>
              </a:rPr>
            </a:br>
            <a:br>
              <a:rPr lang="en-US" altLang="en-US" sz="6000" dirty="0">
                <a:solidFill>
                  <a:schemeClr val="tx2"/>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8782520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152400" y="107156"/>
            <a:ext cx="87518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algn="l"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4800" b="1" dirty="0">
                <a:solidFill>
                  <a:schemeClr val="bg1"/>
                </a:solidFill>
                <a:latin typeface="Tahoma" pitchFamily="34" charset="0"/>
                <a:cs typeface="Tahoma" pitchFamily="34" charset="0"/>
              </a:rPr>
              <a:t>Blessed is he who comes, who comes in the name of the Lord. </a:t>
            </a:r>
            <a:br>
              <a:rPr lang="en-US" altLang="en-US" sz="4800" b="1" dirty="0">
                <a:solidFill>
                  <a:schemeClr val="bg1"/>
                </a:solidFill>
                <a:latin typeface="Tahoma" pitchFamily="34" charset="0"/>
                <a:cs typeface="Tahoma" pitchFamily="34" charset="0"/>
              </a:rPr>
            </a:br>
            <a:r>
              <a:rPr lang="en-US" altLang="en-US" sz="4800" b="1" dirty="0">
                <a:solidFill>
                  <a:schemeClr val="bg1"/>
                </a:solidFill>
                <a:latin typeface="Tahoma" pitchFamily="34" charset="0"/>
                <a:cs typeface="Tahoma" pitchFamily="34" charset="0"/>
              </a:rPr>
              <a:t>Hosanna, Hosanna! Hosanna in the highest.</a:t>
            </a:r>
            <a:br>
              <a:rPr lang="en-US" altLang="en-US" sz="4800" b="1" dirty="0">
                <a:solidFill>
                  <a:schemeClr val="bg1"/>
                </a:solidFill>
                <a:latin typeface="Tahoma" pitchFamily="34" charset="0"/>
                <a:cs typeface="Tahoma" pitchFamily="34" charset="0"/>
              </a:rPr>
            </a:br>
            <a:br>
              <a:rPr lang="en-US" altLang="en-US" sz="5400" b="1" dirty="0">
                <a:solidFill>
                  <a:schemeClr val="bg1"/>
                </a:solidFill>
              </a:rPr>
            </a:br>
            <a:br>
              <a:rPr lang="en-US" altLang="en-US" sz="6000" dirty="0">
                <a:solidFill>
                  <a:schemeClr val="bg1"/>
                </a:solidFill>
              </a:rPr>
            </a:br>
            <a:br>
              <a:rPr lang="en-US" altLang="en-US" sz="5400" b="1" dirty="0">
                <a:solidFill>
                  <a:schemeClr val="tx2"/>
                </a:solidFill>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916456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152400" y="37909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pic>
        <p:nvPicPr>
          <p:cNvPr id="3" name="Picture 2">
            <a:extLst>
              <a:ext uri="{FF2B5EF4-FFF2-40B4-BE49-F238E27FC236}">
                <a16:creationId xmlns:a16="http://schemas.microsoft.com/office/drawing/2014/main" id="{83C5B8DA-BEC1-2A1C-CCAC-A3C028A631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extLst>
      <p:ext uri="{BB962C8B-B14F-4D97-AF65-F5344CB8AC3E}">
        <p14:creationId xmlns:p14="http://schemas.microsoft.com/office/powerpoint/2010/main" val="41501473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0"/>
            <a:ext cx="8001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3000" dirty="0">
                <a:solidFill>
                  <a:schemeClr val="tx2"/>
                </a:solidFill>
              </a:rPr>
              <a:t> </a:t>
            </a:r>
            <a:br>
              <a:rPr lang="en-US" altLang="en-US" sz="3000" dirty="0">
                <a:solidFill>
                  <a:schemeClr val="tx2"/>
                </a:solidFill>
              </a:rPr>
            </a:br>
            <a:r>
              <a:rPr lang="en-US" sz="4000" b="1" dirty="0">
                <a:solidFill>
                  <a:schemeClr val="bg1"/>
                </a:solidFill>
                <a:latin typeface="Tahoma" pitchFamily="34" charset="0"/>
                <a:ea typeface="Tahoma" pitchFamily="34" charset="0"/>
                <a:cs typeface="Tahoma" pitchFamily="34" charset="0"/>
              </a:rPr>
              <a:t>"Holy! Holy! Holy are you!"</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We cry: "Holy! Holy! Holy and true!"</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Amen, we do believe our God is here.</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Our God is here.</a:t>
            </a:r>
            <a:br>
              <a:rPr lang="en-US" altLang="en-US" sz="4000" dirty="0">
                <a:solidFill>
                  <a:schemeClr val="bg1"/>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34806898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152400" y="171450"/>
            <a:ext cx="83820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br>
              <a:rPr lang="vi-VN" altLang="en-US" sz="28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endParaRPr lang="en-US" altLang="en-US" sz="5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4754477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304800" y="3790950"/>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pic>
        <p:nvPicPr>
          <p:cNvPr id="3" name="Picture 2">
            <a:extLst>
              <a:ext uri="{FF2B5EF4-FFF2-40B4-BE49-F238E27FC236}">
                <a16:creationId xmlns:a16="http://schemas.microsoft.com/office/drawing/2014/main" id="{4FE77A3A-7A7A-0F04-28C9-E1CE1D994D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a:solidFill>
                  <a:schemeClr val="tx2"/>
                </a:solidFill>
                <a:latin typeface="Arial" charset="0"/>
              </a:rPr>
            </a:br>
            <a:br>
              <a:rPr lang="vi-VN" altLang="en-US" sz="2800" b="1">
                <a:solidFill>
                  <a:schemeClr val="tx2"/>
                </a:solidFill>
                <a:latin typeface="Arial" charset="0"/>
              </a:rPr>
            </a:br>
            <a:br>
              <a:rPr lang="vi-VN" altLang="en-US" sz="2800" b="1">
                <a:solidFill>
                  <a:schemeClr val="tx2"/>
                </a:solidFill>
                <a:latin typeface="Arial" charset="0"/>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br>
              <a:rPr lang="en-US" altLang="en-US" b="1">
                <a:solidFill>
                  <a:schemeClr val="bg1"/>
                </a:solidFill>
              </a:rPr>
            </a:br>
            <a:r>
              <a:rPr lang="en-US" altLang="en-US" b="1">
                <a:solidFill>
                  <a:schemeClr val="bg1"/>
                </a:solidFill>
              </a:rPr>
              <a:t>Amen, Amen</a:t>
            </a:r>
          </a:p>
          <a:p>
            <a:pPr eaLnBrk="1" hangingPunct="1"/>
            <a:r>
              <a:rPr lang="en-US" altLang="en-US" b="1">
                <a:solidFill>
                  <a:schemeClr val="bg1"/>
                </a:solidFill>
              </a:rPr>
              <a:t>Amen. Amen.</a:t>
            </a:r>
            <a:br>
              <a:rPr lang="vi-VN" altLang="en-US" b="1">
                <a:solidFill>
                  <a:schemeClr val="bg1"/>
                </a:solidFill>
              </a:rPr>
            </a:br>
            <a:br>
              <a:rPr lang="en-US" altLang="en-US" b="1">
                <a:solidFill>
                  <a:schemeClr val="bg1"/>
                </a:solidFill>
              </a:rPr>
            </a:br>
            <a:br>
              <a:rPr lang="en-US" altLang="en-US" sz="4400" b="1">
                <a:solidFill>
                  <a:schemeClr val="tx2"/>
                </a:solidFill>
                <a:latin typeface="Arial" charset="0"/>
              </a:rPr>
            </a:br>
            <a:endParaRPr lang="en-US" altLang="en-US" sz="4400" b="1">
              <a:solidFill>
                <a:schemeClr val="tx2"/>
              </a:solidFill>
              <a:latin typeface="Arial"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28575" y="356235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57AC830A-1220-583E-63C0-B19B6E66FC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extLst>
      <p:ext uri="{BB962C8B-B14F-4D97-AF65-F5344CB8AC3E}">
        <p14:creationId xmlns:p14="http://schemas.microsoft.com/office/powerpoint/2010/main" val="40015570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76200" y="107156"/>
            <a:ext cx="8828088"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000" b="1" dirty="0">
                <a:solidFill>
                  <a:schemeClr val="bg1"/>
                </a:solidFill>
                <a:latin typeface="Tahoma" pitchFamily="34" charset="0"/>
                <a:cs typeface="Tahoma" pitchFamily="34" charset="0"/>
              </a:rPr>
              <a:t>Lamb of God you take away the sins of the world. Have mercy on us. </a:t>
            </a:r>
            <a:r>
              <a:rPr lang="en-US" altLang="en-US" sz="4000" i="1" dirty="0">
                <a:solidFill>
                  <a:schemeClr val="bg1"/>
                </a:solidFill>
                <a:latin typeface="Tahoma" pitchFamily="34" charset="0"/>
                <a:cs typeface="Tahoma" pitchFamily="34" charset="0"/>
              </a:rPr>
              <a:t>(repeat as needed)</a:t>
            </a:r>
          </a:p>
          <a:p>
            <a:pPr algn="l" eaLnBrk="1" hangingPunct="1"/>
            <a:br>
              <a:rPr lang="en-US" altLang="en-US" sz="4000" b="1">
                <a:solidFill>
                  <a:schemeClr val="tx2"/>
                </a:solidFill>
              </a:rPr>
            </a:br>
            <a:r>
              <a:rPr lang="en-US" altLang="en-US" sz="4000" b="1">
                <a:solidFill>
                  <a:schemeClr val="bg1"/>
                </a:solidFill>
                <a:latin typeface="Tahoma" pitchFamily="34" charset="0"/>
                <a:cs typeface="Tahoma" pitchFamily="34" charset="0"/>
              </a:rPr>
              <a:t>Lamb </a:t>
            </a:r>
            <a:r>
              <a:rPr lang="en-US" altLang="en-US" sz="4000" b="1" dirty="0">
                <a:solidFill>
                  <a:schemeClr val="bg1"/>
                </a:solidFill>
                <a:latin typeface="Tahoma" pitchFamily="34" charset="0"/>
                <a:cs typeface="Tahoma" pitchFamily="34" charset="0"/>
              </a:rPr>
              <a:t>of God you take away the sins of the world.</a:t>
            </a:r>
          </a:p>
          <a:p>
            <a:pPr algn="l" eaLnBrk="1" hangingPunct="1"/>
            <a:r>
              <a:rPr lang="en-US" altLang="en-US" sz="4000" b="1" dirty="0">
                <a:solidFill>
                  <a:schemeClr val="bg1"/>
                </a:solidFill>
                <a:latin typeface="Tahoma" pitchFamily="34" charset="0"/>
                <a:cs typeface="Tahoma" pitchFamily="34" charset="0"/>
              </a:rPr>
              <a:t>grant us peace.</a:t>
            </a:r>
            <a:br>
              <a:rPr lang="en-US" altLang="en-US" sz="40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8498722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76200" y="34861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pic>
        <p:nvPicPr>
          <p:cNvPr id="3" name="Picture 2">
            <a:extLst>
              <a:ext uri="{FF2B5EF4-FFF2-40B4-BE49-F238E27FC236}">
                <a16:creationId xmlns:a16="http://schemas.microsoft.com/office/drawing/2014/main" id="{94E228A7-E349-6021-729C-D4CEF7FFEE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65088" y="107156"/>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400" b="1" dirty="0">
                <a:solidFill>
                  <a:schemeClr val="bg1"/>
                </a:solidFill>
                <a:latin typeface="Tahoma" pitchFamily="34" charset="0"/>
                <a:cs typeface="Tahoma" pitchFamily="34" charset="0"/>
              </a:rPr>
              <a:t>Lord, I am not worthy</a:t>
            </a:r>
          </a:p>
          <a:p>
            <a:pPr algn="l" eaLnBrk="1" hangingPunct="1"/>
            <a:r>
              <a:rPr lang="en-US" altLang="en-US" sz="4400" b="1" dirty="0">
                <a:solidFill>
                  <a:schemeClr val="bg1"/>
                </a:solidFill>
                <a:latin typeface="Tahoma" pitchFamily="34" charset="0"/>
                <a:cs typeface="Tahoma" pitchFamily="34" charset="0"/>
              </a:rPr>
              <a:t>that You should enter under my roof, but only say the word and my soul shall be healed.</a:t>
            </a:r>
            <a:br>
              <a:rPr lang="en-US" altLang="en-US" sz="4400" dirty="0">
                <a:solidFill>
                  <a:schemeClr val="bg1"/>
                </a:solidFill>
                <a:latin typeface="Tahoma" pitchFamily="34" charset="0"/>
                <a:cs typeface="Tahoma" pitchFamily="34" charset="0"/>
              </a:rPr>
            </a:br>
            <a:br>
              <a:rPr lang="en-US" altLang="en-US" sz="54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1E2ED261-6C38-C66B-97E5-87CD5106FDCF}"/>
            </a:ext>
          </a:extLst>
        </p:cNvPr>
        <p:cNvGrpSpPr/>
        <p:nvPr/>
      </p:nvGrpSpPr>
      <p:grpSpPr>
        <a:xfrm>
          <a:off x="0" y="0"/>
          <a:ext cx="0" cy="0"/>
          <a:chOff x="0" y="0"/>
          <a:chExt cx="0" cy="0"/>
        </a:xfrm>
      </p:grpSpPr>
      <p:sp>
        <p:nvSpPr>
          <p:cNvPr id="46082" name="Rectangle 2">
            <a:extLst>
              <a:ext uri="{FF2B5EF4-FFF2-40B4-BE49-F238E27FC236}">
                <a16:creationId xmlns:a16="http://schemas.microsoft.com/office/drawing/2014/main" id="{BA1173B6-C6B5-4CEB-A5BF-71426EC925CB}"/>
              </a:ext>
            </a:extLst>
          </p:cNvPr>
          <p:cNvSpPr>
            <a:spLocks noGrp="1" noChangeArrowheads="1"/>
          </p:cNvSpPr>
          <p:nvPr>
            <p:ph type="ctrTitle"/>
          </p:nvPr>
        </p:nvSpPr>
        <p:spPr>
          <a:xfrm>
            <a:off x="-762000" y="3943350"/>
            <a:ext cx="7696200" cy="1028700"/>
          </a:xfrm>
        </p:spPr>
        <p:txBody>
          <a:bodyPr/>
          <a:lstStyle/>
          <a:p>
            <a:pPr eaLnBrk="1" hangingPunct="1"/>
            <a:r>
              <a:rPr lang="en-US" altLang="en-US" sz="3200" i="1" dirty="0">
                <a:solidFill>
                  <a:schemeClr val="bg1"/>
                </a:solidFill>
                <a:latin typeface="Tahoma" pitchFamily="34" charset="0"/>
              </a:rPr>
              <a:t> </a:t>
            </a:r>
            <a:br>
              <a:rPr lang="vi-VN" altLang="en-US" sz="3200" i="1" dirty="0">
                <a:solidFill>
                  <a:schemeClr val="bg1"/>
                </a:solidFill>
                <a:latin typeface="Tahoma" pitchFamily="34" charset="0"/>
              </a:rPr>
            </a:br>
            <a:r>
              <a:rPr lang="en-US" altLang="en-US" sz="2400" b="1" i="1" dirty="0">
                <a:solidFill>
                  <a:srgbClr val="FFFF00"/>
                </a:solidFill>
                <a:latin typeface="Tahoma" pitchFamily="34" charset="0"/>
              </a:rPr>
              <a:t>Communion:</a:t>
            </a:r>
            <a:r>
              <a:rPr lang="en-US" altLang="en-US" sz="2400" b="1" dirty="0">
                <a:solidFill>
                  <a:srgbClr val="FFFF00"/>
                </a:solidFill>
                <a:latin typeface="Tahoma" pitchFamily="34" charset="0"/>
              </a:rPr>
              <a:t> </a:t>
            </a:r>
            <a:br>
              <a:rPr lang="en-US" altLang="en-US" sz="2400" b="1" dirty="0">
                <a:solidFill>
                  <a:srgbClr val="FFFF00"/>
                </a:solidFill>
                <a:latin typeface="Tahoma" pitchFamily="34" charset="0"/>
              </a:rPr>
            </a:br>
            <a:r>
              <a:rPr lang="en-US" altLang="en-US" sz="2400" b="1" dirty="0">
                <a:solidFill>
                  <a:srgbClr val="FFFF00"/>
                </a:solidFill>
                <a:latin typeface="Tahoma" pitchFamily="34" charset="0"/>
              </a:rPr>
              <a:t>Transfigure Us, O Lord</a:t>
            </a:r>
            <a:endParaRPr lang="en-US" altLang="en-US" sz="2400" b="1" dirty="0">
              <a:solidFill>
                <a:srgbClr val="FFFF00"/>
              </a:solidFill>
            </a:endParaRPr>
          </a:p>
        </p:txBody>
      </p:sp>
      <p:pic>
        <p:nvPicPr>
          <p:cNvPr id="3" name="Picture 2">
            <a:extLst>
              <a:ext uri="{FF2B5EF4-FFF2-40B4-BE49-F238E27FC236}">
                <a16:creationId xmlns:a16="http://schemas.microsoft.com/office/drawing/2014/main" id="{E03265BE-9006-C8C2-EFD4-DEEAA3E3A0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extLst>
      <p:ext uri="{BB962C8B-B14F-4D97-AF65-F5344CB8AC3E}">
        <p14:creationId xmlns:p14="http://schemas.microsoft.com/office/powerpoint/2010/main" val="8858376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935BA702-FFC2-4868-4974-58E53EA7D44A}"/>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2051" name="Rectangle 6">
            <a:extLst>
              <a:ext uri="{FF2B5EF4-FFF2-40B4-BE49-F238E27FC236}">
                <a16:creationId xmlns:a16="http://schemas.microsoft.com/office/drawing/2014/main" id="{968DD09E-200E-EBF6-80C2-61A157B9D4B5}"/>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A18FC69A-C2AB-643E-0845-B584A3478365}"/>
              </a:ext>
            </a:extLst>
          </p:cNvPr>
          <p:cNvSpPr>
            <a:spLocks noChangeArrowheads="1"/>
          </p:cNvSpPr>
          <p:nvPr/>
        </p:nvSpPr>
        <p:spPr bwMode="auto">
          <a:xfrm>
            <a:off x="0" y="57150"/>
            <a:ext cx="9144000"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rgbClr val="FFFF00"/>
                </a:solidFill>
              </a:rPr>
              <a:t>refrain:</a:t>
            </a: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solidFill>
                  <a:schemeClr val="bg1"/>
                </a:solidFill>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074" name="Rectangle 5">
            <a:extLst>
              <a:ext uri="{FF2B5EF4-FFF2-40B4-BE49-F238E27FC236}">
                <a16:creationId xmlns:a16="http://schemas.microsoft.com/office/drawing/2014/main" id="{E87D5102-79F0-FA92-9FB7-0B2A929C998A}"/>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3075" name="Rectangle 6">
            <a:extLst>
              <a:ext uri="{FF2B5EF4-FFF2-40B4-BE49-F238E27FC236}">
                <a16:creationId xmlns:a16="http://schemas.microsoft.com/office/drawing/2014/main" id="{B36194CB-6347-39A0-A1F0-9B462786D732}"/>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3076" name="Rectangle 7">
            <a:extLst>
              <a:ext uri="{FF2B5EF4-FFF2-40B4-BE49-F238E27FC236}">
                <a16:creationId xmlns:a16="http://schemas.microsoft.com/office/drawing/2014/main" id="{73879B43-75EA-FBF3-14BE-CAE376928EA9}"/>
              </a:ext>
            </a:extLst>
          </p:cNvPr>
          <p:cNvSpPr>
            <a:spLocks noChangeArrowheads="1"/>
          </p:cNvSpPr>
          <p:nvPr/>
        </p:nvSpPr>
        <p:spPr bwMode="auto">
          <a:xfrm>
            <a:off x="0" y="114300"/>
            <a:ext cx="91440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bg1"/>
                </a:solidFill>
              </a:rPr>
            </a:br>
            <a:r>
              <a:rPr lang="vi-VN" altLang="en-US" sz="3300" b="1" dirty="0">
                <a:solidFill>
                  <a:srgbClr val="FFFF00"/>
                </a:solidFill>
                <a:latin typeface="Tahoma" panose="020B0604030504040204" pitchFamily="34" charset="0"/>
                <a:cs typeface="Tahoma" panose="020B0604030504040204" pitchFamily="34" charset="0"/>
              </a:rPr>
              <a:t>1</a:t>
            </a:r>
            <a:r>
              <a:rPr lang="en-US" altLang="en-US" sz="33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cs typeface="Tahoma" panose="020B0604030504040204" pitchFamily="34" charset="0"/>
              </a:rPr>
              <a:t>Down from heights of glory into the depths below, the love of God selfemptied, the love of God to show. You light the path before us, the way that we must go.</a:t>
            </a:r>
            <a:br>
              <a:rPr lang="en-US" altLang="en-US" sz="4050" b="1" dirty="0">
                <a:solidFill>
                  <a:schemeClr val="bg1"/>
                </a:solidFill>
                <a:latin typeface="Tahoma" panose="020B0604030504040204" pitchFamily="34" charset="0"/>
                <a:cs typeface="Tahoma" panose="020B0604030504040204" pitchFamily="34" charset="0"/>
              </a:rPr>
            </a:br>
            <a:br>
              <a:rPr lang="en-US" altLang="en-US" sz="4500" dirty="0">
                <a:solidFill>
                  <a:schemeClr val="bg1"/>
                </a:solidFill>
                <a:latin typeface="Tahoma" panose="020B0604030504040204" pitchFamily="34" charset="0"/>
                <a:cs typeface="Tahoma" panose="020B0604030504040204" pitchFamily="34" charset="0"/>
              </a:rPr>
            </a:br>
            <a:br>
              <a:rPr lang="en-US" altLang="en-US" sz="4050" b="1" dirty="0">
                <a:solidFill>
                  <a:schemeClr val="bg1"/>
                </a:solidFill>
                <a:latin typeface="Tahoma" panose="020B0604030504040204" pitchFamily="34" charset="0"/>
                <a:cs typeface="Tahoma" panose="020B0604030504040204" pitchFamily="34" charset="0"/>
              </a:rPr>
            </a:br>
            <a:br>
              <a:rPr lang="en-US" altLang="en-US" sz="1500" dirty="0">
                <a:solidFill>
                  <a:schemeClr val="bg1"/>
                </a:solidFill>
              </a:rPr>
            </a:br>
            <a:endParaRPr lang="en-US" altLang="en-US" sz="15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0"/>
            <a:ext cx="9144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3000" dirty="0">
                <a:solidFill>
                  <a:schemeClr val="tx2"/>
                </a:solidFill>
              </a:rPr>
              <a:t> </a:t>
            </a:r>
            <a:endParaRPr lang="en-US" altLang="en-US" sz="2400" b="1" i="1" dirty="0">
              <a:solidFill>
                <a:schemeClr val="tx2"/>
              </a:solidFill>
            </a:endParaRPr>
          </a:p>
          <a:p>
            <a:pPr algn="l" eaLnBrk="1" hangingPunct="1"/>
            <a:endParaRPr lang="en-US" altLang="en-US" sz="1800" dirty="0">
              <a:solidFill>
                <a:srgbClr val="FFFF00"/>
              </a:solidFill>
              <a:latin typeface="Tahoma" pitchFamily="34" charset="0"/>
              <a:cs typeface="Tahoma" pitchFamily="34" charset="0"/>
            </a:endParaRPr>
          </a:p>
          <a:p>
            <a:pPr algn="l" eaLnBrk="1" hangingPunct="1"/>
            <a:r>
              <a:rPr lang="en-US" altLang="en-US" sz="1800" dirty="0">
                <a:solidFill>
                  <a:srgbClr val="FFFF00"/>
                </a:solidFill>
                <a:latin typeface="Tahoma" pitchFamily="34" charset="0"/>
                <a:cs typeface="Tahoma" pitchFamily="34" charset="0"/>
              </a:rPr>
              <a:t>2. </a:t>
            </a:r>
            <a:r>
              <a:rPr lang="en-US" sz="3600" b="1" dirty="0">
                <a:solidFill>
                  <a:schemeClr val="bg1"/>
                </a:solidFill>
                <a:latin typeface="Tahoma" pitchFamily="34" charset="0"/>
                <a:ea typeface="Tahoma" pitchFamily="34" charset="0"/>
                <a:cs typeface="Tahoma" pitchFamily="34" charset="0"/>
              </a:rPr>
              <a:t>Here in the Word, God is revealed, Here where the wounded can be healed.</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Here in our hearts, here in our lives, Our God is here.</a:t>
            </a:r>
            <a:br>
              <a:rPr lang="en-US" sz="3600" b="1" dirty="0">
                <a:solidFill>
                  <a:schemeClr val="bg1"/>
                </a:solidFill>
                <a:latin typeface="Tahoma" pitchFamily="34" charset="0"/>
                <a:ea typeface="Tahoma" pitchFamily="34" charset="0"/>
                <a:cs typeface="Tahoma" pitchFamily="34" charset="0"/>
              </a:rPr>
            </a:br>
            <a:r>
              <a:rPr lang="en-US" sz="3600" b="1" dirty="0">
                <a:solidFill>
                  <a:schemeClr val="bg1"/>
                </a:solidFill>
                <a:latin typeface="Tahoma" pitchFamily="34" charset="0"/>
                <a:ea typeface="Tahoma" pitchFamily="34" charset="0"/>
                <a:cs typeface="Tahoma" pitchFamily="34" charset="0"/>
              </a:rPr>
              <a:t>Here we become what we receive, Here in this Eucharistic feast. We are his body, living as one; Our God is here.</a:t>
            </a:r>
            <a:br>
              <a:rPr lang="en-US" altLang="en-US" sz="360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1244410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659422C6-1B51-33EB-361E-BFF59D58137C}"/>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CDE65699-75B2-4781-5E40-5C2E0094B4F8}"/>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2051" name="Rectangle 6">
            <a:extLst>
              <a:ext uri="{FF2B5EF4-FFF2-40B4-BE49-F238E27FC236}">
                <a16:creationId xmlns:a16="http://schemas.microsoft.com/office/drawing/2014/main" id="{0FA62548-00ED-E257-BE98-D943A69BC7CF}"/>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34F0CF54-1538-6A80-FECA-67B59C30C754}"/>
              </a:ext>
            </a:extLst>
          </p:cNvPr>
          <p:cNvSpPr>
            <a:spLocks noChangeArrowheads="1"/>
          </p:cNvSpPr>
          <p:nvPr/>
        </p:nvSpPr>
        <p:spPr bwMode="auto">
          <a:xfrm>
            <a:off x="0" y="57150"/>
            <a:ext cx="9144000"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rgbClr val="FFFF00"/>
                </a:solidFill>
              </a:rPr>
              <a:t>refrain:</a:t>
            </a: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solidFill>
                  <a:schemeClr val="bg1"/>
                </a:solidFill>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29435627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9F87C7EB-5639-5760-90A0-AF86DF2718D9}"/>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5123" name="Rectangle 6">
            <a:extLst>
              <a:ext uri="{FF2B5EF4-FFF2-40B4-BE49-F238E27FC236}">
                <a16:creationId xmlns:a16="http://schemas.microsoft.com/office/drawing/2014/main" id="{233CDEEE-7862-B147-FF4F-90DA80E227CC}"/>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5124" name="Rectangle 7">
            <a:extLst>
              <a:ext uri="{FF2B5EF4-FFF2-40B4-BE49-F238E27FC236}">
                <a16:creationId xmlns:a16="http://schemas.microsoft.com/office/drawing/2014/main" id="{1D0C4F4A-E492-3BE4-9E5A-E96E611B98FC}"/>
              </a:ext>
            </a:extLst>
          </p:cNvPr>
          <p:cNvSpPr>
            <a:spLocks noChangeArrowheads="1"/>
          </p:cNvSpPr>
          <p:nvPr/>
        </p:nvSpPr>
        <p:spPr bwMode="auto">
          <a:xfrm>
            <a:off x="0" y="57150"/>
            <a:ext cx="9144000" cy="474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vi-VN" altLang="en-US" sz="3300" b="1" dirty="0">
                <a:solidFill>
                  <a:srgbClr val="FFFF00"/>
                </a:solidFill>
                <a:latin typeface="Tahoma" panose="020B0604030504040204" pitchFamily="34" charset="0"/>
                <a:cs typeface="Tahoma" panose="020B0604030504040204" pitchFamily="34" charset="0"/>
              </a:rPr>
              <a:t>2</a:t>
            </a:r>
            <a:r>
              <a:rPr lang="en-US" altLang="en-US" sz="3300" b="1" dirty="0">
                <a:solidFill>
                  <a:srgbClr val="FFFF00"/>
                </a:solidFill>
                <a:latin typeface="Tahoma" panose="020B0604030504040204" pitchFamily="34" charset="0"/>
                <a:cs typeface="Tahoma" panose="020B0604030504040204" pitchFamily="34" charset="0"/>
              </a:rPr>
              <a:t>. </a:t>
            </a:r>
            <a:r>
              <a:rPr lang="vi-VN" altLang="en-US" sz="4050" b="1" dirty="0">
                <a:solidFill>
                  <a:schemeClr val="bg1"/>
                </a:solidFill>
                <a:latin typeface="Tahoma" panose="020B0604030504040204" pitchFamily="34" charset="0"/>
                <a:cs typeface="Tahoma" panose="020B0604030504040204" pitchFamily="34" charset="0"/>
              </a:rPr>
              <a:t>Light for those in darkness, the hungry have their fill, glad tidings for the humble, the healing of all ills; in these we glimpse your glory, God’s promises fulfilled. </a:t>
            </a:r>
            <a:br>
              <a:rPr lang="en-US" altLang="en-US" sz="4500" dirty="0">
                <a:solidFill>
                  <a:schemeClr val="bg1"/>
                </a:solidFill>
                <a:latin typeface="Tahoma" panose="020B0604030504040204" pitchFamily="34" charset="0"/>
                <a:cs typeface="Tahoma" panose="020B0604030504040204" pitchFamily="34" charset="0"/>
              </a:rPr>
            </a:br>
            <a:br>
              <a:rPr lang="en-US" altLang="en-US" sz="4050" b="1" dirty="0">
                <a:latin typeface="Tahoma" panose="020B0604030504040204" pitchFamily="34" charset="0"/>
                <a:cs typeface="Tahoma" panose="020B0604030504040204" pitchFamily="34" charset="0"/>
              </a:rPr>
            </a:br>
            <a:br>
              <a:rPr lang="en-US" altLang="en-US" sz="1500" dirty="0">
                <a:solidFill>
                  <a:schemeClr val="tx2"/>
                </a:solidFill>
              </a:rPr>
            </a:br>
            <a:endParaRPr lang="en-US" altLang="en-US" sz="1500" dirty="0">
              <a:solidFill>
                <a:schemeClr val="tx2"/>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1B93448D-4A7E-4555-A0A6-F97C0970E21E}"/>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B824F284-183F-821C-5DD6-A7C27EA0821E}"/>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2051" name="Rectangle 6">
            <a:extLst>
              <a:ext uri="{FF2B5EF4-FFF2-40B4-BE49-F238E27FC236}">
                <a16:creationId xmlns:a16="http://schemas.microsoft.com/office/drawing/2014/main" id="{F9868503-FEAA-98C1-1421-439207ACC839}"/>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A7A2A314-F60B-C2F9-7767-ABDF526E4589}"/>
              </a:ext>
            </a:extLst>
          </p:cNvPr>
          <p:cNvSpPr>
            <a:spLocks noChangeArrowheads="1"/>
          </p:cNvSpPr>
          <p:nvPr/>
        </p:nvSpPr>
        <p:spPr bwMode="auto">
          <a:xfrm>
            <a:off x="0" y="57150"/>
            <a:ext cx="9144000"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rgbClr val="FFFF00"/>
                </a:solidFill>
              </a:rPr>
              <a:t>refrain:</a:t>
            </a: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solidFill>
                  <a:schemeClr val="bg1"/>
                </a:solidFill>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2690104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19D9C95D-3D86-AE45-B529-DB58EEF33B3C}"/>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7171" name="Rectangle 6">
            <a:extLst>
              <a:ext uri="{FF2B5EF4-FFF2-40B4-BE49-F238E27FC236}">
                <a16:creationId xmlns:a16="http://schemas.microsoft.com/office/drawing/2014/main" id="{4C5C72A2-46E2-C197-2FCE-E4E41A5ACAF7}"/>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7172" name="Rectangle 7">
            <a:extLst>
              <a:ext uri="{FF2B5EF4-FFF2-40B4-BE49-F238E27FC236}">
                <a16:creationId xmlns:a16="http://schemas.microsoft.com/office/drawing/2014/main" id="{EDEBDD7F-760C-61F3-76D0-2D7A403F7654}"/>
              </a:ext>
            </a:extLst>
          </p:cNvPr>
          <p:cNvSpPr>
            <a:spLocks noChangeArrowheads="1"/>
          </p:cNvSpPr>
          <p:nvPr/>
        </p:nvSpPr>
        <p:spPr bwMode="auto">
          <a:xfrm>
            <a:off x="85725" y="0"/>
            <a:ext cx="8972550" cy="371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r>
              <a:rPr lang="en-US" altLang="en-US" sz="3300" b="1" dirty="0">
                <a:solidFill>
                  <a:srgbClr val="FFFF00"/>
                </a:solidFill>
                <a:latin typeface="Tahoma" panose="020B0604030504040204" pitchFamily="34" charset="0"/>
                <a:cs typeface="Tahoma" panose="020B0604030504040204" pitchFamily="34" charset="0"/>
              </a:rPr>
              <a:t>3. </a:t>
            </a:r>
            <a:r>
              <a:rPr lang="en-US" altLang="en-US" sz="4050" b="1" dirty="0">
                <a:solidFill>
                  <a:schemeClr val="bg1"/>
                </a:solidFill>
                <a:latin typeface="Tahoma" panose="020B0604030504040204" pitchFamily="34" charset="0"/>
                <a:cs typeface="Tahoma" panose="020B0604030504040204" pitchFamily="34" charset="0"/>
              </a:rPr>
              <a:t>Pardon for the sinner, a shepherd for the sheep, a drink of living water for all who thirst and seek, and feasting at your table, the lowly and the least.</a:t>
            </a:r>
            <a:br>
              <a:rPr lang="en-US" altLang="en-US" sz="4050" b="1" dirty="0">
                <a:solidFill>
                  <a:schemeClr val="bg1"/>
                </a:solidFill>
                <a:latin typeface="Tahoma" panose="020B0604030504040204" pitchFamily="34" charset="0"/>
                <a:cs typeface="Tahoma" panose="020B0604030504040204" pitchFamily="34" charset="0"/>
              </a:rPr>
            </a:br>
            <a:br>
              <a:rPr lang="en-US" altLang="en-US" sz="1500" dirty="0">
                <a:solidFill>
                  <a:schemeClr val="bg1"/>
                </a:solidFill>
              </a:rPr>
            </a:br>
            <a:endParaRPr lang="en-US" altLang="en-US" sz="1500" dirty="0">
              <a:solidFill>
                <a:schemeClr val="bg1"/>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6D1B3A74-D674-631E-0337-20F061AB938F}"/>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0672C8C9-79F4-AC12-FEAF-A310A133F294}"/>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2051" name="Rectangle 6">
            <a:extLst>
              <a:ext uri="{FF2B5EF4-FFF2-40B4-BE49-F238E27FC236}">
                <a16:creationId xmlns:a16="http://schemas.microsoft.com/office/drawing/2014/main" id="{E2A6900D-458D-0D42-CA89-A8D9F4380D98}"/>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B3C3298F-6FD7-B0EC-F63D-BA1A5636308C}"/>
              </a:ext>
            </a:extLst>
          </p:cNvPr>
          <p:cNvSpPr>
            <a:spLocks noChangeArrowheads="1"/>
          </p:cNvSpPr>
          <p:nvPr/>
        </p:nvSpPr>
        <p:spPr bwMode="auto">
          <a:xfrm>
            <a:off x="0" y="57150"/>
            <a:ext cx="9144000"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rgbClr val="FFFF00"/>
                </a:solidFill>
              </a:rPr>
              <a:t>refrain:</a:t>
            </a: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solidFill>
                  <a:schemeClr val="bg1"/>
                </a:solidFill>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3256723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9218" name="Rectangle 5">
            <a:extLst>
              <a:ext uri="{FF2B5EF4-FFF2-40B4-BE49-F238E27FC236}">
                <a16:creationId xmlns:a16="http://schemas.microsoft.com/office/drawing/2014/main" id="{DC2AE604-7B47-96E6-21EE-9A8F1E4336D5}"/>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9219" name="Rectangle 6">
            <a:extLst>
              <a:ext uri="{FF2B5EF4-FFF2-40B4-BE49-F238E27FC236}">
                <a16:creationId xmlns:a16="http://schemas.microsoft.com/office/drawing/2014/main" id="{F0871AD8-EB1E-DC29-7731-7B81FEDDA348}"/>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9220" name="Rectangle 7">
            <a:extLst>
              <a:ext uri="{FF2B5EF4-FFF2-40B4-BE49-F238E27FC236}">
                <a16:creationId xmlns:a16="http://schemas.microsoft.com/office/drawing/2014/main" id="{3044E58B-FA04-612E-63EA-92C139F4A78E}"/>
              </a:ext>
            </a:extLst>
          </p:cNvPr>
          <p:cNvSpPr>
            <a:spLocks noChangeArrowheads="1"/>
          </p:cNvSpPr>
          <p:nvPr/>
        </p:nvSpPr>
        <p:spPr bwMode="auto">
          <a:xfrm>
            <a:off x="0" y="25043"/>
            <a:ext cx="8972550" cy="391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r>
              <a:rPr lang="en-US" altLang="en-US" sz="3300" b="1" dirty="0">
                <a:solidFill>
                  <a:srgbClr val="FFFF00"/>
                </a:solidFill>
                <a:latin typeface="Tahoma" panose="020B0604030504040204" pitchFamily="34" charset="0"/>
                <a:cs typeface="Tahoma" panose="020B0604030504040204" pitchFamily="34" charset="0"/>
              </a:rPr>
              <a:t>4. </a:t>
            </a:r>
            <a:r>
              <a:rPr lang="en-US" altLang="en-US" sz="4050" b="1" dirty="0">
                <a:solidFill>
                  <a:schemeClr val="bg1"/>
                </a:solidFill>
                <a:latin typeface="Tahoma" panose="020B0604030504040204" pitchFamily="34" charset="0"/>
                <a:cs typeface="Tahoma" panose="020B0604030504040204" pitchFamily="34" charset="0"/>
              </a:rPr>
              <a:t>To the holy city, Jerusalem, you go; your face set toward the ending, the cross to be your throne. Shall we journey with you and share your paschal road? </a:t>
            </a:r>
            <a:br>
              <a:rPr lang="en-US" altLang="en-US" sz="1500" dirty="0">
                <a:solidFill>
                  <a:schemeClr val="bg1"/>
                </a:solidFill>
              </a:rPr>
            </a:br>
            <a:endParaRPr lang="en-US" altLang="en-US" sz="1500" dirty="0">
              <a:solidFill>
                <a:schemeClr val="bg1"/>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F516C07E-1170-16B0-3595-1B0B7D143CF7}"/>
            </a:ext>
          </a:extLst>
        </p:cNvPr>
        <p:cNvGrpSpPr/>
        <p:nvPr/>
      </p:nvGrpSpPr>
      <p:grpSpPr>
        <a:xfrm>
          <a:off x="0" y="0"/>
          <a:ext cx="0" cy="0"/>
          <a:chOff x="0" y="0"/>
          <a:chExt cx="0" cy="0"/>
        </a:xfrm>
      </p:grpSpPr>
      <p:sp>
        <p:nvSpPr>
          <p:cNvPr id="2050" name="Rectangle 5">
            <a:extLst>
              <a:ext uri="{FF2B5EF4-FFF2-40B4-BE49-F238E27FC236}">
                <a16:creationId xmlns:a16="http://schemas.microsoft.com/office/drawing/2014/main" id="{59AF132D-8DBD-E2A2-E560-ED5D90C8D1BD}"/>
              </a:ext>
            </a:extLst>
          </p:cNvPr>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en-US" altLang="en-US" sz="3300">
              <a:solidFill>
                <a:schemeClr val="tx2"/>
              </a:solidFill>
            </a:endParaRPr>
          </a:p>
        </p:txBody>
      </p:sp>
      <p:sp>
        <p:nvSpPr>
          <p:cNvPr id="2051" name="Rectangle 6">
            <a:extLst>
              <a:ext uri="{FF2B5EF4-FFF2-40B4-BE49-F238E27FC236}">
                <a16:creationId xmlns:a16="http://schemas.microsoft.com/office/drawing/2014/main" id="{D6FEC05C-5D96-93FE-3525-2FBEF46BCA24}"/>
              </a:ext>
            </a:extLst>
          </p:cNvPr>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1F6134E4-5D10-1912-24A7-771BE7253818}"/>
              </a:ext>
            </a:extLst>
          </p:cNvPr>
          <p:cNvSpPr>
            <a:spLocks noChangeArrowheads="1"/>
          </p:cNvSpPr>
          <p:nvPr/>
        </p:nvSpPr>
        <p:spPr bwMode="auto">
          <a:xfrm>
            <a:off x="0" y="57150"/>
            <a:ext cx="9144000"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l" eaLnBrk="1" hangingPunct="1">
              <a:spcBef>
                <a:spcPct val="0"/>
              </a:spcBef>
              <a:buFontTx/>
              <a:buNone/>
            </a:pPr>
            <a:r>
              <a:rPr lang="en-US" altLang="en-US" sz="3000" dirty="0">
                <a:solidFill>
                  <a:schemeClr val="tx2"/>
                </a:solidFill>
              </a:rPr>
              <a:t> </a:t>
            </a:r>
            <a:br>
              <a:rPr lang="en-US" altLang="en-US" sz="3000"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br>
              <a:rPr lang="en-US" altLang="en-US" sz="2400" b="1" i="1" dirty="0">
                <a:solidFill>
                  <a:schemeClr val="tx2"/>
                </a:solidFill>
              </a:rPr>
            </a:br>
            <a:r>
              <a:rPr lang="en-US" altLang="en-US" sz="2400" b="1" i="1" dirty="0">
                <a:solidFill>
                  <a:srgbClr val="FFFF00"/>
                </a:solidFill>
              </a:rPr>
              <a:t>refrain:</a:t>
            </a:r>
            <a:br>
              <a:rPr lang="en-US" altLang="en-US" sz="2400" b="1" i="1" dirty="0">
                <a:solidFill>
                  <a:schemeClr val="tx2"/>
                </a:solidFill>
              </a:rPr>
            </a:br>
            <a:r>
              <a:rPr lang="vi-VN" altLang="en-US" sz="4050" b="1" dirty="0">
                <a:solidFill>
                  <a:schemeClr val="bg1"/>
                </a:solidFill>
                <a:latin typeface="Tahoma" panose="020B0604030504040204" pitchFamily="34" charset="0"/>
                <a:cs typeface="Tahoma" panose="020B0604030504040204" pitchFamily="34" charset="0"/>
              </a:rPr>
              <a:t>Transfigure us, O Lord, transfigure us, O Lord. Break the chains that bind us; speak your healing word, and where you lead we’ll follow. Trfigure us, O Lord </a:t>
            </a:r>
            <a:br>
              <a:rPr lang="en-US" altLang="en-US" sz="4050" b="1" dirty="0">
                <a:solidFill>
                  <a:schemeClr val="bg1"/>
                </a:solidFill>
                <a:latin typeface="Times New Roman" panose="02020603050405020304" pitchFamily="18" charset="0"/>
              </a:rPr>
            </a:br>
            <a:br>
              <a:rPr lang="en-US" altLang="en-US" sz="3600" b="1" dirty="0">
                <a:solidFill>
                  <a:schemeClr val="bg1"/>
                </a:solidFill>
                <a:latin typeface="Times New Roman" panose="02020603050405020304" pitchFamily="18" charset="0"/>
              </a:rPr>
            </a:br>
            <a:br>
              <a:rPr lang="en-US" altLang="en-US" sz="3300" b="1" dirty="0">
                <a:solidFill>
                  <a:schemeClr val="bg1"/>
                </a:solidFill>
              </a:rPr>
            </a:br>
            <a:br>
              <a:rPr lang="en-US" altLang="en-US" sz="4500" dirty="0">
                <a:solidFill>
                  <a:schemeClr val="tx2"/>
                </a:solidFill>
                <a:latin typeface="Times New Roman" panose="02020603050405020304" pitchFamily="18" charset="0"/>
              </a:rPr>
            </a:br>
            <a:br>
              <a:rPr lang="en-US" altLang="en-US" sz="4050" b="1" dirty="0">
                <a:solidFill>
                  <a:schemeClr val="tx2"/>
                </a:solidFill>
                <a:latin typeface="Times New Roman" panose="02020603050405020304"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400184609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a:extLst>
            <a:ext uri="{FF2B5EF4-FFF2-40B4-BE49-F238E27FC236}">
              <a16:creationId xmlns:a16="http://schemas.microsoft.com/office/drawing/2014/main" id="{DE8721C4-A50D-D303-1565-2B3FEB8249A5}"/>
            </a:ext>
          </a:extLst>
        </p:cNvPr>
        <p:cNvGrpSpPr/>
        <p:nvPr/>
      </p:nvGrpSpPr>
      <p:grpSpPr>
        <a:xfrm>
          <a:off x="0" y="0"/>
          <a:ext cx="0" cy="0"/>
          <a:chOff x="0" y="0"/>
          <a:chExt cx="0" cy="0"/>
        </a:xfrm>
      </p:grpSpPr>
      <p:sp>
        <p:nvSpPr>
          <p:cNvPr id="108546" name="Rectangle 2">
            <a:extLst>
              <a:ext uri="{FF2B5EF4-FFF2-40B4-BE49-F238E27FC236}">
                <a16:creationId xmlns:a16="http://schemas.microsoft.com/office/drawing/2014/main" id="{346F41BD-659C-68D1-71C6-902B21B0F764}"/>
              </a:ext>
            </a:extLst>
          </p:cNvPr>
          <p:cNvSpPr>
            <a:spLocks noGrp="1" noChangeArrowheads="1"/>
          </p:cNvSpPr>
          <p:nvPr>
            <p:ph type="ctrTitle"/>
          </p:nvPr>
        </p:nvSpPr>
        <p:spPr>
          <a:xfrm>
            <a:off x="0" y="209550"/>
            <a:ext cx="5715000" cy="3962400"/>
          </a:xfrm>
        </p:spPr>
        <p:txBody>
          <a:bodyPr/>
          <a:lstStyle/>
          <a:p>
            <a:pPr algn="l" eaLnBrk="1" hangingPunct="1"/>
            <a:br>
              <a:rPr lang="en-US" altLang="en-US" sz="2400" i="1" dirty="0">
                <a:solidFill>
                  <a:srgbClr val="FFFF00"/>
                </a:solidFill>
                <a:latin typeface="Tahoma" pitchFamily="34" charset="0"/>
              </a:rPr>
            </a:br>
            <a:br>
              <a:rPr lang="en-US" altLang="en-US" sz="2400" i="1" dirty="0">
                <a:solidFill>
                  <a:srgbClr val="FFFF00"/>
                </a:solidFill>
                <a:latin typeface="Tahoma" pitchFamily="34" charset="0"/>
              </a:rPr>
            </a:br>
            <a:br>
              <a:rPr lang="en-US" altLang="en-US" sz="2400" i="1" dirty="0">
                <a:solidFill>
                  <a:srgbClr val="FFFF00"/>
                </a:solidFill>
                <a:latin typeface="Tahoma" pitchFamily="34" charset="0"/>
              </a:rPr>
            </a:br>
            <a:r>
              <a:rPr lang="en-US" altLang="en-US" sz="2400" i="1" dirty="0">
                <a:solidFill>
                  <a:srgbClr val="FFFF00"/>
                </a:solidFill>
                <a:latin typeface="Tahoma" pitchFamily="34" charset="0"/>
              </a:rPr>
              <a:t>Sending Hymn</a:t>
            </a:r>
            <a:br>
              <a:rPr lang="en-US" altLang="en-US" sz="2400" i="1" dirty="0">
                <a:solidFill>
                  <a:srgbClr val="FFFF00"/>
                </a:solidFill>
                <a:latin typeface="Tahoma" pitchFamily="34" charset="0"/>
              </a:rPr>
            </a:b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During the Lenten season, please be silent and wait for the presider to exit before we leave in silent. </a:t>
            </a:r>
            <a:b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br>
            <a:r>
              <a:rPr lang="en-US" sz="4000" b="1" dirty="0">
                <a:solidFill>
                  <a:srgbClr val="FFFF00"/>
                </a:solidFill>
                <a:latin typeface="Tahoma" panose="020B0604030504040204" pitchFamily="34" charset="0"/>
                <a:ea typeface="Tahoma" panose="020B0604030504040204" pitchFamily="34" charset="0"/>
                <a:cs typeface="Tahoma" panose="020B0604030504040204" pitchFamily="34" charset="0"/>
              </a:rPr>
              <a:t>Thank You</a:t>
            </a:r>
            <a:br>
              <a:rPr lang="en-US" altLang="en-US" sz="4000" i="1" dirty="0">
                <a:solidFill>
                  <a:srgbClr val="FFFF00"/>
                </a:solidFill>
                <a:latin typeface="Tahoma" pitchFamily="34" charset="0"/>
              </a:rPr>
            </a:br>
            <a:endParaRPr lang="en-US" altLang="en-US" sz="4000" dirty="0">
              <a:solidFill>
                <a:srgbClr val="FFFF00"/>
              </a:solidFill>
            </a:endParaRPr>
          </a:p>
        </p:txBody>
      </p:sp>
      <p:pic>
        <p:nvPicPr>
          <p:cNvPr id="3" name="Picture 2">
            <a:extLst>
              <a:ext uri="{FF2B5EF4-FFF2-40B4-BE49-F238E27FC236}">
                <a16:creationId xmlns:a16="http://schemas.microsoft.com/office/drawing/2014/main" id="{0697AAD9-689E-B35A-4ED6-B775BF48332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extLst>
      <p:ext uri="{BB962C8B-B14F-4D97-AF65-F5344CB8AC3E}">
        <p14:creationId xmlns:p14="http://schemas.microsoft.com/office/powerpoint/2010/main" val="13962272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0">
  <p:cSld>
    <p:bg>
      <p:bgPr>
        <a:solidFill>
          <a:srgbClr val="7030A0"/>
        </a:solidFill>
        <a:effectLst/>
      </p:bgPr>
    </p:bg>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572000" y="561975"/>
            <a:ext cx="4267200" cy="3943350"/>
          </a:xfrm>
        </p:spPr>
        <p:txBody>
          <a:bodyPr/>
          <a:lstStyle/>
          <a:p>
            <a:pPr algn="ctr" eaLnBrk="1" hangingPunct="1">
              <a:buFontTx/>
              <a:buNone/>
            </a:pPr>
            <a:r>
              <a:rPr lang="en-US" altLang="en-US" sz="2400" b="1" dirty="0">
                <a:solidFill>
                  <a:schemeClr val="bg1"/>
                </a:solidFill>
                <a:latin typeface="Tahoma" pitchFamily="34" charset="0"/>
              </a:rPr>
              <a:t>THANK YOU</a:t>
            </a:r>
            <a:r>
              <a:rPr lang="vi-VN" altLang="en-US" sz="2400" b="1" dirty="0">
                <a:solidFill>
                  <a:schemeClr val="bg1"/>
                </a:solidFill>
                <a:latin typeface="Tahoma" pitchFamily="34" charset="0"/>
              </a:rPr>
              <a:t>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CÁM ƠN </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en-US" altLang="en-US" sz="2400" b="1" i="1" dirty="0">
                <a:solidFill>
                  <a:schemeClr val="bg1"/>
                </a:solidFill>
                <a:latin typeface="Tahoma" pitchFamily="34" charset="0"/>
              </a:rPr>
              <a:t>M</a:t>
            </a:r>
            <a:r>
              <a:rPr lang="vi-VN" altLang="en-US" sz="2400" b="1" i="1" dirty="0">
                <a:solidFill>
                  <a:schemeClr val="bg1"/>
                </a:solidFill>
                <a:latin typeface="Tahoma" pitchFamily="34" charset="0"/>
              </a:rPr>
              <a:t>ARAMING</a:t>
            </a:r>
            <a:r>
              <a:rPr lang="en-US" altLang="en-US" sz="2400" b="1" i="1" dirty="0">
                <a:solidFill>
                  <a:schemeClr val="bg1"/>
                </a:solidFill>
                <a:latin typeface="Tahoma" pitchFamily="34" charset="0"/>
              </a:rPr>
              <a:t> </a:t>
            </a:r>
            <a:r>
              <a:rPr lang="vi-VN" altLang="en-US" sz="2400" b="1" i="1" dirty="0">
                <a:solidFill>
                  <a:schemeClr val="bg1"/>
                </a:solidFill>
                <a:latin typeface="Tahoma" pitchFamily="34" charset="0"/>
              </a:rPr>
              <a:t>SALAMAT</a:t>
            </a:r>
            <a:r>
              <a:rPr lang="en-US" altLang="en-US" sz="2400" b="1" i="1" dirty="0">
                <a:solidFill>
                  <a:schemeClr val="bg1"/>
                </a:solidFill>
                <a:latin typeface="Tahoma" pitchFamily="34" charset="0"/>
              </a:rPr>
              <a:t> PO</a:t>
            </a:r>
            <a:r>
              <a:rPr lang="en-US" altLang="en-US" sz="2400" b="1" dirty="0">
                <a:solidFill>
                  <a:schemeClr val="bg1"/>
                </a:solidFill>
                <a:latin typeface="Tahoma" pitchFamily="34" charset="0"/>
              </a:rPr>
              <a:t> </a:t>
            </a:r>
            <a:r>
              <a:rPr lang="vi-VN" altLang="en-US" sz="2400" b="1" dirty="0">
                <a:solidFill>
                  <a:schemeClr val="bg1"/>
                </a:solidFill>
                <a:latin typeface="Tahoma" pitchFamily="34" charset="0"/>
              </a:rPr>
              <a:t> </a:t>
            </a:r>
            <a:endParaRPr lang="en-US" altLang="en-US" sz="2400" b="1" dirty="0">
              <a:solidFill>
                <a:schemeClr val="bg1"/>
              </a:solidFill>
              <a:latin typeface="Tahoma" pitchFamily="34" charset="0"/>
            </a:endParaRPr>
          </a:p>
          <a:p>
            <a:pPr algn="ctr" eaLnBrk="1" hangingPunct="1">
              <a:buFontTx/>
              <a:buNone/>
            </a:pPr>
            <a:r>
              <a:rPr lang="vi-VN" altLang="en-US" sz="2400" b="1" dirty="0">
                <a:solidFill>
                  <a:schemeClr val="bg1"/>
                </a:solidFill>
                <a:latin typeface="Tahoma" pitchFamily="34" charset="0"/>
              </a:rPr>
              <a:t>MUCHAS GRACIAS</a:t>
            </a:r>
            <a:r>
              <a:rPr lang="en-US" altLang="en-US" sz="2400"/>
              <a:t> </a:t>
            </a:r>
            <a:r>
              <a:rPr lang="en-US" altLang="en-US" sz="2400">
                <a:latin typeface="Tahoma" pitchFamily="34" charset="0"/>
              </a:rPr>
              <a:t> </a:t>
            </a:r>
            <a:endParaRPr lang="en-US" altLang="en-US" sz="2400" b="1" dirty="0">
              <a:solidFill>
                <a:schemeClr val="bg1"/>
              </a:solidFill>
              <a:latin typeface="Tahom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1" y="285750"/>
            <a:ext cx="3428999" cy="42862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050" name="Rectangle 5"/>
          <p:cNvSpPr>
            <a:spLocks noChangeArrowheads="1"/>
          </p:cNvSpPr>
          <p:nvPr/>
        </p:nvSpPr>
        <p:spPr bwMode="auto">
          <a:xfrm>
            <a:off x="1314450" y="171450"/>
            <a:ext cx="65151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3300">
              <a:solidFill>
                <a:schemeClr val="tx2"/>
              </a:solidFill>
            </a:endParaRPr>
          </a:p>
        </p:txBody>
      </p:sp>
      <p:sp>
        <p:nvSpPr>
          <p:cNvPr id="2051" name="Rectangle 6"/>
          <p:cNvSpPr>
            <a:spLocks noChangeArrowheads="1"/>
          </p:cNvSpPr>
          <p:nvPr/>
        </p:nvSpPr>
        <p:spPr bwMode="auto">
          <a:xfrm>
            <a:off x="1257300" y="171450"/>
            <a:ext cx="6629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000">
                <a:solidFill>
                  <a:schemeClr val="tx2"/>
                </a:solidFill>
              </a:rPr>
              <a:t> </a:t>
            </a:r>
            <a:br>
              <a:rPr lang="en-US" altLang="en-US" sz="3000">
                <a:solidFill>
                  <a:schemeClr val="tx2"/>
                </a:solidFill>
              </a:rPr>
            </a:br>
            <a:endParaRPr lang="en-US" altLang="en-US" sz="4050">
              <a:solidFill>
                <a:schemeClr val="tx2"/>
              </a:solidFill>
              <a:latin typeface="Times New Roman" pitchFamily="18" charset="0"/>
            </a:endParaRPr>
          </a:p>
        </p:txBody>
      </p:sp>
      <p:sp>
        <p:nvSpPr>
          <p:cNvPr id="2052" name="Rectangle 7"/>
          <p:cNvSpPr>
            <a:spLocks noChangeArrowheads="1"/>
          </p:cNvSpPr>
          <p:nvPr/>
        </p:nvSpPr>
        <p:spPr bwMode="auto">
          <a:xfrm>
            <a:off x="0" y="171450"/>
            <a:ext cx="9067800" cy="300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endParaRPr lang="en-US" sz="4000" b="1" dirty="0">
              <a:solidFill>
                <a:schemeClr val="bg1"/>
              </a:solidFill>
              <a:latin typeface="Tahoma" pitchFamily="34" charset="0"/>
              <a:ea typeface="Tahoma" pitchFamily="34" charset="0"/>
              <a:cs typeface="Tahoma" pitchFamily="34" charset="0"/>
            </a:endParaRPr>
          </a:p>
          <a:p>
            <a:pPr algn="l" eaLnBrk="1" hangingPunct="1"/>
            <a:endParaRPr lang="en-US" sz="4000" b="1" dirty="0">
              <a:solidFill>
                <a:schemeClr val="bg1"/>
              </a:solidFill>
              <a:latin typeface="Tahoma" pitchFamily="34" charset="0"/>
              <a:ea typeface="Tahoma" pitchFamily="34" charset="0"/>
              <a:cs typeface="Tahoma" pitchFamily="34" charset="0"/>
            </a:endParaRPr>
          </a:p>
          <a:p>
            <a:pPr algn="l" eaLnBrk="1" hangingPunct="1"/>
            <a:endParaRPr lang="en-US" sz="4000" b="1" dirty="0">
              <a:solidFill>
                <a:schemeClr val="bg1"/>
              </a:solidFill>
              <a:latin typeface="Tahoma" pitchFamily="34" charset="0"/>
              <a:ea typeface="Tahoma" pitchFamily="34" charset="0"/>
              <a:cs typeface="Tahoma" pitchFamily="34" charset="0"/>
            </a:endParaRPr>
          </a:p>
          <a:p>
            <a:pPr algn="l" eaLnBrk="1" hangingPunct="1"/>
            <a:r>
              <a:rPr lang="en-US" sz="4000" b="1" dirty="0">
                <a:solidFill>
                  <a:schemeClr val="bg1"/>
                </a:solidFill>
                <a:latin typeface="Tahoma" pitchFamily="34" charset="0"/>
                <a:ea typeface="Tahoma" pitchFamily="34" charset="0"/>
                <a:cs typeface="Tahoma" pitchFamily="34" charset="0"/>
              </a:rPr>
              <a:t>"Holy! Holy! Holy are you!"</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We cry: "Holy! Holy! Holy and true!"</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Amen, we do believe our God is here.</a:t>
            </a:r>
            <a:br>
              <a:rPr lang="en-US" sz="4000" b="1" dirty="0">
                <a:solidFill>
                  <a:schemeClr val="bg1"/>
                </a:solidFill>
                <a:latin typeface="Tahoma" pitchFamily="34" charset="0"/>
                <a:ea typeface="Tahoma" pitchFamily="34" charset="0"/>
                <a:cs typeface="Tahoma" pitchFamily="34" charset="0"/>
              </a:rPr>
            </a:br>
            <a:r>
              <a:rPr lang="en-US" sz="4000" b="1" dirty="0">
                <a:solidFill>
                  <a:schemeClr val="bg1"/>
                </a:solidFill>
                <a:latin typeface="Tahoma" pitchFamily="34" charset="0"/>
                <a:ea typeface="Tahoma" pitchFamily="34" charset="0"/>
                <a:cs typeface="Tahoma" pitchFamily="34" charset="0"/>
              </a:rPr>
              <a:t>Our God is here.</a:t>
            </a:r>
            <a:br>
              <a:rPr lang="en-US" altLang="en-US" sz="4000" dirty="0">
                <a:solidFill>
                  <a:schemeClr val="bg1"/>
                </a:solidFill>
                <a:latin typeface="Times New Roman" pitchFamily="18" charset="0"/>
              </a:rPr>
            </a:br>
            <a:br>
              <a:rPr lang="en-US" altLang="en-US" sz="4050" b="1" dirty="0">
                <a:solidFill>
                  <a:schemeClr val="tx2"/>
                </a:solidFill>
                <a:latin typeface="Times New Roman" pitchFamily="18" charset="0"/>
              </a:rPr>
            </a:br>
            <a:br>
              <a:rPr lang="en-US" altLang="en-US" sz="1500" dirty="0">
                <a:solidFill>
                  <a:schemeClr val="tx2"/>
                </a:solidFill>
              </a:rPr>
            </a:br>
            <a:endParaRPr lang="en-US" altLang="en-US" sz="1500" dirty="0">
              <a:solidFill>
                <a:schemeClr val="tx2"/>
              </a:solidFill>
            </a:endParaRPr>
          </a:p>
        </p:txBody>
      </p:sp>
    </p:spTree>
    <p:extLst>
      <p:ext uri="{BB962C8B-B14F-4D97-AF65-F5344CB8AC3E}">
        <p14:creationId xmlns:p14="http://schemas.microsoft.com/office/powerpoint/2010/main" val="1420490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762000" y="3867150"/>
            <a:ext cx="7086600" cy="1157288"/>
          </a:xfrm>
        </p:spPr>
        <p:txBody>
          <a:bodyPr/>
          <a:lstStyle/>
          <a:p>
            <a:pPr eaLnBrk="1" hangingPunct="1"/>
            <a:r>
              <a:rPr lang="en-US" altLang="en-US" sz="2400" i="1" dirty="0">
                <a:solidFill>
                  <a:srgbClr val="FFFF00"/>
                </a:solidFill>
                <a:latin typeface="Tahoma" pitchFamily="34" charset="0"/>
              </a:rPr>
              <a:t>Responsorial Psalm:   Psalm 33</a:t>
            </a:r>
            <a:br>
              <a:rPr lang="en-US" altLang="en-US" sz="2400" i="1" dirty="0">
                <a:solidFill>
                  <a:srgbClr val="FFFF00"/>
                </a:solidFill>
                <a:latin typeface="Tahoma" pitchFamily="34" charset="0"/>
              </a:rPr>
            </a:br>
            <a:r>
              <a:rPr lang="en-US" altLang="en-US" sz="2400" i="1" dirty="0">
                <a:solidFill>
                  <a:srgbClr val="FFFF00"/>
                </a:solidFill>
                <a:latin typeface="Tahoma" pitchFamily="34" charset="0"/>
              </a:rPr>
              <a:t>Psalm 33 Lord Let Your Mercy</a:t>
            </a:r>
            <a:endParaRPr lang="en-US" altLang="en-US" sz="2400" b="1" dirty="0">
              <a:solidFill>
                <a:srgbClr val="FFFF00"/>
              </a:solidFill>
              <a:latin typeface="Times New Roman" pitchFamily="18" charset="0"/>
            </a:endParaRPr>
          </a:p>
        </p:txBody>
      </p:sp>
      <p:pic>
        <p:nvPicPr>
          <p:cNvPr id="3" name="Picture 2">
            <a:extLst>
              <a:ext uri="{FF2B5EF4-FFF2-40B4-BE49-F238E27FC236}">
                <a16:creationId xmlns:a16="http://schemas.microsoft.com/office/drawing/2014/main" id="{52A51E62-0C8C-7B7E-7311-C63D62D548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extLst>
      <p:ext uri="{BB962C8B-B14F-4D97-AF65-F5344CB8AC3E}">
        <p14:creationId xmlns:p14="http://schemas.microsoft.com/office/powerpoint/2010/main" val="2150050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28675" name="Rectangle 6"/>
          <p:cNvSpPr>
            <a:spLocks noChangeArrowheads="1"/>
          </p:cNvSpPr>
          <p:nvPr/>
        </p:nvSpPr>
        <p:spPr bwMode="auto">
          <a:xfrm>
            <a:off x="304800" y="438150"/>
            <a:ext cx="883920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i="1" dirty="0">
              <a:solidFill>
                <a:schemeClr val="bg1"/>
              </a:solidFill>
            </a:endParaRPr>
          </a:p>
          <a:p>
            <a:pPr algn="l" eaLnBrk="1" hangingPunct="1"/>
            <a:endParaRPr lang="en-US" altLang="en-US" sz="3200" i="1" dirty="0">
              <a:solidFill>
                <a:schemeClr val="bg1"/>
              </a:solidFill>
            </a:endParaRPr>
          </a:p>
          <a:p>
            <a:pPr algn="l" eaLnBrk="1" hangingPunct="1"/>
            <a:r>
              <a:rPr lang="en-US" altLang="en-US" sz="3200" i="1" dirty="0">
                <a:solidFill>
                  <a:srgbClr val="FFFF00"/>
                </a:solidFill>
                <a:latin typeface="Tahoma" pitchFamily="34" charset="0"/>
              </a:rPr>
              <a:t>Responsorial Psalm 33:</a:t>
            </a:r>
            <a:r>
              <a:rPr lang="en-US" altLang="en-US" sz="4400" dirty="0">
                <a:solidFill>
                  <a:schemeClr val="bg1"/>
                </a:solidFill>
              </a:rPr>
              <a:t>  </a:t>
            </a:r>
          </a:p>
          <a:p>
            <a:pPr algn="l" eaLnBrk="1" hangingPunct="1"/>
            <a:r>
              <a:rPr lang="en-US" altLang="en-US" sz="4800" b="1" dirty="0">
                <a:solidFill>
                  <a:schemeClr val="bg1"/>
                </a:solidFill>
                <a:latin typeface="Tahoma" pitchFamily="34" charset="0"/>
              </a:rPr>
              <a:t>Lord, let your mercy be on us as we place our trust in you.</a:t>
            </a:r>
            <a:endParaRPr lang="vi-VN" altLang="en-US" sz="4800" b="1" dirty="0">
              <a:solidFill>
                <a:schemeClr val="bg1"/>
              </a:solidFill>
              <a:latin typeface="Tahoma" pitchFamily="34" charset="0"/>
            </a:endParaRPr>
          </a:p>
          <a:p>
            <a:pPr algn="l" eaLnBrk="1" hangingPunct="1"/>
            <a:endParaRPr lang="en-US" altLang="en-US" sz="4800" b="1" dirty="0">
              <a:solidFill>
                <a:schemeClr val="bg1"/>
              </a:solidFill>
            </a:endParaRPr>
          </a:p>
          <a:p>
            <a:pPr algn="l" eaLnBrk="1" hangingPunct="1"/>
            <a:endParaRPr lang="en-US" altLang="en-US" sz="4800" b="1" dirty="0">
              <a:solidFill>
                <a:schemeClr val="bg1"/>
              </a:solidFill>
            </a:endParaRPr>
          </a:p>
        </p:txBody>
      </p:sp>
    </p:spTree>
    <p:extLst>
      <p:ext uri="{BB962C8B-B14F-4D97-AF65-F5344CB8AC3E}">
        <p14:creationId xmlns:p14="http://schemas.microsoft.com/office/powerpoint/2010/main" val="3909572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1066800" y="4171950"/>
            <a:ext cx="4876800" cy="414338"/>
          </a:xfrm>
        </p:spPr>
        <p:txBody>
          <a:bodyPr/>
          <a:lstStyle/>
          <a:p>
            <a:pPr eaLnBrk="1" hangingPunct="1"/>
            <a:r>
              <a:rPr lang="en-US" altLang="en-US" sz="1800" dirty="0">
                <a:solidFill>
                  <a:srgbClr val="FFFF00"/>
                </a:solidFill>
                <a:latin typeface="Times New Roman" pitchFamily="18" charset="0"/>
              </a:rPr>
              <a:t>Gospel Acclamation  </a:t>
            </a:r>
          </a:p>
        </p:txBody>
      </p:sp>
      <p:pic>
        <p:nvPicPr>
          <p:cNvPr id="3" name="Picture 2">
            <a:extLst>
              <a:ext uri="{FF2B5EF4-FFF2-40B4-BE49-F238E27FC236}">
                <a16:creationId xmlns:a16="http://schemas.microsoft.com/office/drawing/2014/main" id="{01AD8BA1-6BA2-FD6E-6318-41E955BE96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438150"/>
            <a:ext cx="3581400" cy="35814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3072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30723" name="Rectangle 6"/>
          <p:cNvSpPr>
            <a:spLocks noChangeArrowheads="1"/>
          </p:cNvSpPr>
          <p:nvPr/>
        </p:nvSpPr>
        <p:spPr bwMode="auto">
          <a:xfrm>
            <a:off x="76200" y="-19050"/>
            <a:ext cx="88392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r>
              <a:rPr lang="en-US" altLang="en-US" sz="3200" i="1" dirty="0">
                <a:solidFill>
                  <a:schemeClr val="bg1"/>
                </a:solidFill>
              </a:rPr>
              <a:t>Refrain:</a:t>
            </a:r>
            <a:r>
              <a:rPr lang="en-US" altLang="en-US" sz="4400" dirty="0">
                <a:solidFill>
                  <a:schemeClr val="bg1"/>
                </a:solidFill>
              </a:rPr>
              <a:t>  </a:t>
            </a:r>
            <a:r>
              <a:rPr lang="en-US" altLang="en-US" sz="3600" b="1" dirty="0">
                <a:solidFill>
                  <a:srgbClr val="FFFF00"/>
                </a:solidFill>
                <a:latin typeface="Tahoma" pitchFamily="34" charset="0"/>
                <a:cs typeface="Tahoma" pitchFamily="34" charset="0"/>
              </a:rPr>
              <a:t>Praise to you, Lord Jesus Christ, Word from the heart of God</a:t>
            </a:r>
          </a:p>
          <a:p>
            <a:pPr algn="l"/>
            <a:r>
              <a:rPr 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If today you hear God’s voice, do not close the doors of your hearts to the word of life and truth.</a:t>
            </a:r>
            <a:endPar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11331</TotalTime>
  <Words>1567</Words>
  <Application>Microsoft Office PowerPoint</Application>
  <PresentationFormat>On-screen Show (16:9)</PresentationFormat>
  <Paragraphs>155</Paragraphs>
  <Slides>48</Slides>
  <Notes>10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48</vt:i4>
      </vt:variant>
    </vt:vector>
  </HeadingPairs>
  <TitlesOfParts>
    <vt:vector size="53"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Responsorial Psalm:   Psalm 33 Psalm 33 Lord Let Your Mercy</vt:lpstr>
      <vt:lpstr>PowerPoint Presentation</vt:lpstr>
      <vt:lpstr>Gospel Acclamation  </vt:lpstr>
      <vt:lpstr>PowerPoint Presentation</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  Preparation of The Gift Song:  Create in Me Psalm 51  </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  Communion:  Transfigure Us, O Lord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Sending Hymn During the Lenten season, please be silent and wait for the presider to exit before we leave in silent.  Thank You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452</cp:revision>
  <dcterms:created xsi:type="dcterms:W3CDTF">2010-05-12T20:42:28Z</dcterms:created>
  <dcterms:modified xsi:type="dcterms:W3CDTF">2026-03-01T15:20:22Z</dcterms:modified>
</cp:coreProperties>
</file>