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sldIdLst>
    <p:sldId id="1608" r:id="rId2"/>
    <p:sldId id="273" r:id="rId3"/>
    <p:sldId id="279" r:id="rId4"/>
    <p:sldId id="286" r:id="rId5"/>
    <p:sldId id="274" r:id="rId6"/>
    <p:sldId id="2005" r:id="rId7"/>
    <p:sldId id="2006" r:id="rId8"/>
    <p:sldId id="2007" r:id="rId9"/>
    <p:sldId id="2008" r:id="rId10"/>
    <p:sldId id="2179" r:id="rId11"/>
    <p:sldId id="2180" r:id="rId12"/>
    <p:sldId id="2181" r:id="rId13"/>
    <p:sldId id="2182" r:id="rId14"/>
    <p:sldId id="2183" r:id="rId15"/>
    <p:sldId id="2184" r:id="rId16"/>
    <p:sldId id="2185" r:id="rId17"/>
    <p:sldId id="2186" r:id="rId18"/>
    <p:sldId id="1860" r:id="rId19"/>
    <p:sldId id="2052" r:id="rId20"/>
    <p:sldId id="2187" r:id="rId21"/>
    <p:sldId id="2188" r:id="rId22"/>
    <p:sldId id="298" r:id="rId23"/>
    <p:sldId id="2022" r:id="rId24"/>
    <p:sldId id="2023" r:id="rId25"/>
    <p:sldId id="2024" r:id="rId26"/>
    <p:sldId id="2025" r:id="rId27"/>
    <p:sldId id="2026" r:id="rId28"/>
    <p:sldId id="2027" r:id="rId29"/>
    <p:sldId id="2028" r:id="rId30"/>
    <p:sldId id="2029" r:id="rId31"/>
    <p:sldId id="2030" r:id="rId32"/>
    <p:sldId id="2031" r:id="rId33"/>
    <p:sldId id="2053" r:id="rId34"/>
    <p:sldId id="2973" r:id="rId35"/>
    <p:sldId id="270" r:id="rId36"/>
    <p:sldId id="288" r:id="rId37"/>
    <p:sldId id="289" r:id="rId38"/>
    <p:sldId id="308" r:id="rId39"/>
    <p:sldId id="2157" r:id="rId40"/>
    <p:sldId id="2158" r:id="rId41"/>
    <p:sldId id="2155" r:id="rId42"/>
    <p:sldId id="2156" r:id="rId43"/>
    <p:sldId id="2039" r:id="rId44"/>
    <p:sldId id="2040" r:id="rId45"/>
    <p:sldId id="2159" r:id="rId46"/>
    <p:sldId id="2160" r:id="rId47"/>
    <p:sldId id="2046" r:id="rId48"/>
    <p:sldId id="2047" r:id="rId49"/>
    <p:sldId id="2845" r:id="rId50"/>
    <p:sldId id="3133" r:id="rId51"/>
    <p:sldId id="271" r:id="rId52"/>
    <p:sldId id="3134" r:id="rId53"/>
    <p:sldId id="272" r:id="rId54"/>
    <p:sldId id="3135" r:id="rId55"/>
    <p:sldId id="275" r:id="rId56"/>
    <p:sldId id="3024" r:id="rId57"/>
    <p:sldId id="3025" r:id="rId58"/>
    <p:sldId id="3108" r:id="rId59"/>
    <p:sldId id="259" r:id="rId60"/>
    <p:sldId id="260" r:id="rId61"/>
    <p:sldId id="3052" r:id="rId62"/>
    <p:sldId id="257" r:id="rId63"/>
    <p:sldId id="258" r:id="rId64"/>
    <p:sldId id="3040" r:id="rId65"/>
    <p:sldId id="282" r:id="rId66"/>
    <p:sldId id="3021" r:id="rId67"/>
    <p:sldId id="3022" r:id="rId68"/>
    <p:sldId id="3023" r:id="rId69"/>
    <p:sldId id="3054" r:id="rId70"/>
    <p:sldId id="1188" r:id="rId71"/>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DFF111-C55C-4C08-B90A-7A9B01CE8424}" v="24" dt="2025-08-23T21:17:08.8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78" d="100"/>
          <a:sy n="78" d="100"/>
        </p:scale>
        <p:origin x="90" y="516"/>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78"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92DFF111-C55C-4C08-B90A-7A9B01CE8424}"/>
    <pc:docChg chg="undo custSel addSld delSld modSld">
      <pc:chgData name="Phil Le" userId="d56789386392244e" providerId="LiveId" clId="{92DFF111-C55C-4C08-B90A-7A9B01CE8424}" dt="2025-08-23T21:17:08.825" v="353"/>
      <pc:docMkLst>
        <pc:docMk/>
      </pc:docMkLst>
      <pc:sldChg chg="add del">
        <pc:chgData name="Phil Le" userId="d56789386392244e" providerId="LiveId" clId="{92DFF111-C55C-4C08-B90A-7A9B01CE8424}" dt="2025-08-23T21:17:08.825" v="353"/>
        <pc:sldMkLst>
          <pc:docMk/>
          <pc:sldMk cId="0" sldId="259"/>
        </pc:sldMkLst>
      </pc:sldChg>
      <pc:sldChg chg="add">
        <pc:chgData name="Phil Le" userId="d56789386392244e" providerId="LiveId" clId="{92DFF111-C55C-4C08-B90A-7A9B01CE8424}" dt="2025-08-23T21:17:08.825" v="353"/>
        <pc:sldMkLst>
          <pc:docMk/>
          <pc:sldMk cId="1847459554" sldId="260"/>
        </pc:sldMkLst>
      </pc:sldChg>
      <pc:sldChg chg="del">
        <pc:chgData name="Phil Le" userId="d56789386392244e" providerId="LiveId" clId="{92DFF111-C55C-4C08-B90A-7A9B01CE8424}" dt="2025-08-23T21:07:19.942" v="246" actId="47"/>
        <pc:sldMkLst>
          <pc:docMk/>
          <pc:sldMk cId="0" sldId="261"/>
        </pc:sldMkLst>
      </pc:sldChg>
      <pc:sldChg chg="del">
        <pc:chgData name="Phil Le" userId="d56789386392244e" providerId="LiveId" clId="{92DFF111-C55C-4C08-B90A-7A9B01CE8424}" dt="2025-08-23T21:15:50.718" v="347" actId="47"/>
        <pc:sldMkLst>
          <pc:docMk/>
          <pc:sldMk cId="0" sldId="267"/>
        </pc:sldMkLst>
      </pc:sldChg>
      <pc:sldChg chg="del">
        <pc:chgData name="Phil Le" userId="d56789386392244e" providerId="LiveId" clId="{92DFF111-C55C-4C08-B90A-7A9B01CE8424}" dt="2025-08-23T21:15:51.861" v="349" actId="47"/>
        <pc:sldMkLst>
          <pc:docMk/>
          <pc:sldMk cId="0" sldId="268"/>
        </pc:sldMkLst>
      </pc:sldChg>
      <pc:sldChg chg="del">
        <pc:chgData name="Phil Le" userId="d56789386392244e" providerId="LiveId" clId="{92DFF111-C55C-4C08-B90A-7A9B01CE8424}" dt="2025-08-23T21:15:53.293" v="351" actId="47"/>
        <pc:sldMkLst>
          <pc:docMk/>
          <pc:sldMk cId="0" sldId="269"/>
        </pc:sldMkLst>
      </pc:sldChg>
      <pc:sldChg chg="modSp add del mod">
        <pc:chgData name="Phil Le" userId="d56789386392244e" providerId="LiveId" clId="{92DFF111-C55C-4C08-B90A-7A9B01CE8424}" dt="2025-08-23T21:09:34.809" v="252" actId="14100"/>
        <pc:sldMkLst>
          <pc:docMk/>
          <pc:sldMk cId="0" sldId="270"/>
        </pc:sldMkLst>
        <pc:spChg chg="mod">
          <ac:chgData name="Phil Le" userId="d56789386392244e" providerId="LiveId" clId="{92DFF111-C55C-4C08-B90A-7A9B01CE8424}" dt="2025-08-23T21:09:34.809" v="252" actId="14100"/>
          <ac:spMkLst>
            <pc:docMk/>
            <pc:sldMk cId="0" sldId="270"/>
            <ac:spMk id="2052" creationId="{00000000-0000-0000-0000-000000000000}"/>
          </ac:spMkLst>
        </pc:spChg>
      </pc:sldChg>
      <pc:sldChg chg="modSp add mod setBg">
        <pc:chgData name="Phil Le" userId="d56789386392244e" providerId="LiveId" clId="{92DFF111-C55C-4C08-B90A-7A9B01CE8424}" dt="2025-08-23T21:14:02.020" v="293" actId="20577"/>
        <pc:sldMkLst>
          <pc:docMk/>
          <pc:sldMk cId="696452648" sldId="271"/>
        </pc:sldMkLst>
        <pc:spChg chg="mod">
          <ac:chgData name="Phil Le" userId="d56789386392244e" providerId="LiveId" clId="{92DFF111-C55C-4C08-B90A-7A9B01CE8424}" dt="2025-08-23T21:14:02.020" v="293" actId="20577"/>
          <ac:spMkLst>
            <pc:docMk/>
            <pc:sldMk cId="696452648" sldId="271"/>
            <ac:spMk id="2052" creationId="{7BB3993C-24F7-E386-0887-B4A995168B80}"/>
          </ac:spMkLst>
        </pc:spChg>
      </pc:sldChg>
      <pc:sldChg chg="del">
        <pc:chgData name="Phil Le" userId="d56789386392244e" providerId="LiveId" clId="{92DFF111-C55C-4C08-B90A-7A9B01CE8424}" dt="2025-08-23T21:12:01.015" v="283" actId="47"/>
        <pc:sldMkLst>
          <pc:docMk/>
          <pc:sldMk cId="3411976863" sldId="271"/>
        </pc:sldMkLst>
      </pc:sldChg>
      <pc:sldChg chg="modSp add mod setBg">
        <pc:chgData name="Phil Le" userId="d56789386392244e" providerId="LiveId" clId="{92DFF111-C55C-4C08-B90A-7A9B01CE8424}" dt="2025-08-23T21:14:45.186" v="301" actId="120"/>
        <pc:sldMkLst>
          <pc:docMk/>
          <pc:sldMk cId="2447029198" sldId="272"/>
        </pc:sldMkLst>
        <pc:spChg chg="mod">
          <ac:chgData name="Phil Le" userId="d56789386392244e" providerId="LiveId" clId="{92DFF111-C55C-4C08-B90A-7A9B01CE8424}" dt="2025-08-23T21:14:45.186" v="301" actId="120"/>
          <ac:spMkLst>
            <pc:docMk/>
            <pc:sldMk cId="2447029198" sldId="272"/>
            <ac:spMk id="2052" creationId="{C17A4F0E-4B82-276A-3FA4-54BA5B7F8D83}"/>
          </ac:spMkLst>
        </pc:spChg>
      </pc:sldChg>
      <pc:sldChg chg="modSp add del mod">
        <pc:chgData name="Phil Le" userId="d56789386392244e" providerId="LiveId" clId="{92DFF111-C55C-4C08-B90A-7A9B01CE8424}" dt="2025-08-23T21:03:23.028" v="122" actId="120"/>
        <pc:sldMkLst>
          <pc:docMk/>
          <pc:sldMk cId="0" sldId="273"/>
        </pc:sldMkLst>
        <pc:spChg chg="mod">
          <ac:chgData name="Phil Le" userId="d56789386392244e" providerId="LiveId" clId="{92DFF111-C55C-4C08-B90A-7A9B01CE8424}" dt="2025-08-23T21:03:23.028" v="122" actId="120"/>
          <ac:spMkLst>
            <pc:docMk/>
            <pc:sldMk cId="0" sldId="273"/>
            <ac:spMk id="2052" creationId="{00000000-0000-0000-0000-000000000000}"/>
          </ac:spMkLst>
        </pc:spChg>
      </pc:sldChg>
      <pc:sldChg chg="del">
        <pc:chgData name="Phil Le" userId="d56789386392244e" providerId="LiveId" clId="{92DFF111-C55C-4C08-B90A-7A9B01CE8424}" dt="2025-08-23T21:00:39.226" v="113" actId="47"/>
        <pc:sldMkLst>
          <pc:docMk/>
          <pc:sldMk cId="0" sldId="274"/>
        </pc:sldMkLst>
      </pc:sldChg>
      <pc:sldChg chg="modSp add mod">
        <pc:chgData name="Phil Le" userId="d56789386392244e" providerId="LiveId" clId="{92DFF111-C55C-4C08-B90A-7A9B01CE8424}" dt="2025-08-23T21:03:32.064" v="125" actId="120"/>
        <pc:sldMkLst>
          <pc:docMk/>
          <pc:sldMk cId="388970141" sldId="274"/>
        </pc:sldMkLst>
        <pc:spChg chg="mod">
          <ac:chgData name="Phil Le" userId="d56789386392244e" providerId="LiveId" clId="{92DFF111-C55C-4C08-B90A-7A9B01CE8424}" dt="2025-08-23T21:03:32.064" v="125" actId="120"/>
          <ac:spMkLst>
            <pc:docMk/>
            <pc:sldMk cId="388970141" sldId="274"/>
            <ac:spMk id="5" creationId="{00000000-0000-0000-0000-000000000000}"/>
          </ac:spMkLst>
        </pc:spChg>
      </pc:sldChg>
      <pc:sldChg chg="modSp add mod setBg">
        <pc:chgData name="Phil Le" userId="d56789386392244e" providerId="LiveId" clId="{92DFF111-C55C-4C08-B90A-7A9B01CE8424}" dt="2025-08-23T21:15:01.692" v="306" actId="120"/>
        <pc:sldMkLst>
          <pc:docMk/>
          <pc:sldMk cId="3606281561" sldId="275"/>
        </pc:sldMkLst>
        <pc:spChg chg="mod">
          <ac:chgData name="Phil Le" userId="d56789386392244e" providerId="LiveId" clId="{92DFF111-C55C-4C08-B90A-7A9B01CE8424}" dt="2025-08-23T21:15:01.692" v="306" actId="120"/>
          <ac:spMkLst>
            <pc:docMk/>
            <pc:sldMk cId="3606281561" sldId="275"/>
            <ac:spMk id="2052" creationId="{98737D74-6B8E-42AD-87B3-4E763F74ADD8}"/>
          </ac:spMkLst>
        </pc:spChg>
      </pc:sldChg>
      <pc:sldChg chg="del">
        <pc:chgData name="Phil Le" userId="d56789386392244e" providerId="LiveId" clId="{92DFF111-C55C-4C08-B90A-7A9B01CE8424}" dt="2025-08-23T21:00:39.588" v="114" actId="47"/>
        <pc:sldMkLst>
          <pc:docMk/>
          <pc:sldMk cId="0" sldId="276"/>
        </pc:sldMkLst>
      </pc:sldChg>
      <pc:sldChg chg="del">
        <pc:chgData name="Phil Le" userId="d56789386392244e" providerId="LiveId" clId="{92DFF111-C55C-4C08-B90A-7A9B01CE8424}" dt="2025-08-23T21:15:54.082" v="352" actId="47"/>
        <pc:sldMkLst>
          <pc:docMk/>
          <pc:sldMk cId="0" sldId="277"/>
        </pc:sldMkLst>
      </pc:sldChg>
      <pc:sldChg chg="modSp add mod">
        <pc:chgData name="Phil Le" userId="d56789386392244e" providerId="LiveId" clId="{92DFF111-C55C-4C08-B90A-7A9B01CE8424}" dt="2025-08-23T21:03:26.578" v="123" actId="120"/>
        <pc:sldMkLst>
          <pc:docMk/>
          <pc:sldMk cId="3685478510" sldId="279"/>
        </pc:sldMkLst>
        <pc:spChg chg="mod">
          <ac:chgData name="Phil Le" userId="d56789386392244e" providerId="LiveId" clId="{92DFF111-C55C-4C08-B90A-7A9B01CE8424}" dt="2025-08-23T21:03:26.578" v="123" actId="120"/>
          <ac:spMkLst>
            <pc:docMk/>
            <pc:sldMk cId="3685478510" sldId="279"/>
            <ac:spMk id="5" creationId="{00000000-0000-0000-0000-000000000000}"/>
          </ac:spMkLst>
        </pc:spChg>
      </pc:sldChg>
      <pc:sldChg chg="modSp add mod">
        <pc:chgData name="Phil Le" userId="d56789386392244e" providerId="LiveId" clId="{92DFF111-C55C-4C08-B90A-7A9B01CE8424}" dt="2025-08-23T21:03:29.317" v="124" actId="120"/>
        <pc:sldMkLst>
          <pc:docMk/>
          <pc:sldMk cId="2751738432" sldId="286"/>
        </pc:sldMkLst>
        <pc:spChg chg="mod">
          <ac:chgData name="Phil Le" userId="d56789386392244e" providerId="LiveId" clId="{92DFF111-C55C-4C08-B90A-7A9B01CE8424}" dt="2025-08-23T21:03:29.317" v="124" actId="120"/>
          <ac:spMkLst>
            <pc:docMk/>
            <pc:sldMk cId="2751738432" sldId="286"/>
            <ac:spMk id="2052" creationId="{00000000-0000-0000-0000-000000000000}"/>
          </ac:spMkLst>
        </pc:spChg>
      </pc:sldChg>
      <pc:sldChg chg="modSp add mod">
        <pc:chgData name="Phil Le" userId="d56789386392244e" providerId="LiveId" clId="{92DFF111-C55C-4C08-B90A-7A9B01CE8424}" dt="2025-08-23T21:10:02.660" v="257" actId="120"/>
        <pc:sldMkLst>
          <pc:docMk/>
          <pc:sldMk cId="426195479" sldId="288"/>
        </pc:sldMkLst>
        <pc:spChg chg="mod">
          <ac:chgData name="Phil Le" userId="d56789386392244e" providerId="LiveId" clId="{92DFF111-C55C-4C08-B90A-7A9B01CE8424}" dt="2025-08-23T21:10:02.660" v="257" actId="120"/>
          <ac:spMkLst>
            <pc:docMk/>
            <pc:sldMk cId="426195479" sldId="288"/>
            <ac:spMk id="2052" creationId="{00000000-0000-0000-0000-000000000000}"/>
          </ac:spMkLst>
        </pc:spChg>
      </pc:sldChg>
      <pc:sldChg chg="modSp add mod">
        <pc:chgData name="Phil Le" userId="d56789386392244e" providerId="LiveId" clId="{92DFF111-C55C-4C08-B90A-7A9B01CE8424}" dt="2025-08-23T21:10:30.412" v="262" actId="120"/>
        <pc:sldMkLst>
          <pc:docMk/>
          <pc:sldMk cId="11210509" sldId="289"/>
        </pc:sldMkLst>
        <pc:spChg chg="mod">
          <ac:chgData name="Phil Le" userId="d56789386392244e" providerId="LiveId" clId="{92DFF111-C55C-4C08-B90A-7A9B01CE8424}" dt="2025-08-23T21:10:30.412" v="262" actId="120"/>
          <ac:spMkLst>
            <pc:docMk/>
            <pc:sldMk cId="11210509" sldId="289"/>
            <ac:spMk id="2052" creationId="{00000000-0000-0000-0000-000000000000}"/>
          </ac:spMkLst>
        </pc:spChg>
      </pc:sldChg>
      <pc:sldChg chg="modSp mod">
        <pc:chgData name="Phil Le" userId="d56789386392244e" providerId="LiveId" clId="{92DFF111-C55C-4C08-B90A-7A9B01CE8424}" dt="2025-08-23T21:05:02.965" v="158" actId="20577"/>
        <pc:sldMkLst>
          <pc:docMk/>
          <pc:sldMk cId="0" sldId="1608"/>
        </pc:sldMkLst>
        <pc:spChg chg="mod">
          <ac:chgData name="Phil Le" userId="d56789386392244e" providerId="LiveId" clId="{92DFF111-C55C-4C08-B90A-7A9B01CE8424}" dt="2025-08-23T21:05:02.965" v="158" actId="20577"/>
          <ac:spMkLst>
            <pc:docMk/>
            <pc:sldMk cId="0" sldId="1608"/>
            <ac:spMk id="2050" creationId="{00000000-0000-0000-0000-000000000000}"/>
          </ac:spMkLst>
        </pc:spChg>
      </pc:sldChg>
      <pc:sldChg chg="modSp mod">
        <pc:chgData name="Phil Le" userId="d56789386392244e" providerId="LiveId" clId="{92DFF111-C55C-4C08-B90A-7A9B01CE8424}" dt="2025-08-23T21:04:52.972" v="155" actId="20577"/>
        <pc:sldMkLst>
          <pc:docMk/>
          <pc:sldMk cId="0" sldId="1860"/>
        </pc:sldMkLst>
        <pc:spChg chg="mod">
          <ac:chgData name="Phil Le" userId="d56789386392244e" providerId="LiveId" clId="{92DFF111-C55C-4C08-B90A-7A9B01CE8424}" dt="2025-08-23T21:04:52.972" v="155" actId="20577"/>
          <ac:spMkLst>
            <pc:docMk/>
            <pc:sldMk cId="0" sldId="1860"/>
            <ac:spMk id="27650" creationId="{00000000-0000-0000-0000-000000000000}"/>
          </ac:spMkLst>
        </pc:spChg>
      </pc:sldChg>
      <pc:sldChg chg="modSp mod">
        <pc:chgData name="Phil Le" userId="d56789386392244e" providerId="LiveId" clId="{92DFF111-C55C-4C08-B90A-7A9B01CE8424}" dt="2025-08-23T21:05:54.624" v="222" actId="20577"/>
        <pc:sldMkLst>
          <pc:docMk/>
          <pc:sldMk cId="0" sldId="2052"/>
        </pc:sldMkLst>
        <pc:spChg chg="mod">
          <ac:chgData name="Phil Le" userId="d56789386392244e" providerId="LiveId" clId="{92DFF111-C55C-4C08-B90A-7A9B01CE8424}" dt="2025-08-23T21:05:54.624" v="222" actId="20577"/>
          <ac:spMkLst>
            <pc:docMk/>
            <pc:sldMk cId="0" sldId="2052"/>
            <ac:spMk id="4" creationId="{00000000-0000-0000-0000-000000000000}"/>
          </ac:spMkLst>
        </pc:spChg>
      </pc:sldChg>
      <pc:sldChg chg="modSp mod">
        <pc:chgData name="Phil Le" userId="d56789386392244e" providerId="LiveId" clId="{92DFF111-C55C-4C08-B90A-7A9B01CE8424}" dt="2025-08-23T21:06:39.609" v="226" actId="207"/>
        <pc:sldMkLst>
          <pc:docMk/>
          <pc:sldMk cId="2357971545" sldId="2188"/>
        </pc:sldMkLst>
        <pc:spChg chg="mod">
          <ac:chgData name="Phil Le" userId="d56789386392244e" providerId="LiveId" clId="{92DFF111-C55C-4C08-B90A-7A9B01CE8424}" dt="2025-08-23T21:06:39.609" v="226" actId="207"/>
          <ac:spMkLst>
            <pc:docMk/>
            <pc:sldMk cId="2357971545" sldId="2188"/>
            <ac:spMk id="2" creationId="{00000000-0000-0000-0000-000000000000}"/>
          </ac:spMkLst>
        </pc:spChg>
      </pc:sldChg>
      <pc:sldChg chg="modSp mod">
        <pc:chgData name="Phil Le" userId="d56789386392244e" providerId="LiveId" clId="{92DFF111-C55C-4C08-B90A-7A9B01CE8424}" dt="2025-08-23T21:11:56.249" v="280" actId="20577"/>
        <pc:sldMkLst>
          <pc:docMk/>
          <pc:sldMk cId="279789595" sldId="2845"/>
        </pc:sldMkLst>
        <pc:spChg chg="mod">
          <ac:chgData name="Phil Le" userId="d56789386392244e" providerId="LiveId" clId="{92DFF111-C55C-4C08-B90A-7A9B01CE8424}" dt="2025-08-23T21:11:56.249" v="280" actId="20577"/>
          <ac:spMkLst>
            <pc:docMk/>
            <pc:sldMk cId="279789595" sldId="2845"/>
            <ac:spMk id="98306" creationId="{00000000-0000-0000-0000-000000000000}"/>
          </ac:spMkLst>
        </pc:spChg>
      </pc:sldChg>
      <pc:sldChg chg="modSp mod">
        <pc:chgData name="Phil Le" userId="d56789386392244e" providerId="LiveId" clId="{92DFF111-C55C-4C08-B90A-7A9B01CE8424}" dt="2025-08-23T21:07:14.778" v="243" actId="20577"/>
        <pc:sldMkLst>
          <pc:docMk/>
          <pc:sldMk cId="2680786838" sldId="2973"/>
        </pc:sldMkLst>
        <pc:spChg chg="mod">
          <ac:chgData name="Phil Le" userId="d56789386392244e" providerId="LiveId" clId="{92DFF111-C55C-4C08-B90A-7A9B01CE8424}" dt="2025-08-23T21:07:14.778" v="243" actId="20577"/>
          <ac:spMkLst>
            <pc:docMk/>
            <pc:sldMk cId="2680786838" sldId="2973"/>
            <ac:spMk id="83970" creationId="{00000000-0000-0000-0000-000000000000}"/>
          </ac:spMkLst>
        </pc:spChg>
      </pc:sldChg>
      <pc:sldChg chg="modSp mod">
        <pc:chgData name="Phil Le" userId="d56789386392244e" providerId="LiveId" clId="{92DFF111-C55C-4C08-B90A-7A9B01CE8424}" dt="2025-08-23T21:15:46.156" v="346" actId="20577"/>
        <pc:sldMkLst>
          <pc:docMk/>
          <pc:sldMk cId="679273175" sldId="3108"/>
        </pc:sldMkLst>
        <pc:spChg chg="mod">
          <ac:chgData name="Phil Le" userId="d56789386392244e" providerId="LiveId" clId="{92DFF111-C55C-4C08-B90A-7A9B01CE8424}" dt="2025-08-23T21:15:46.156" v="346" actId="20577"/>
          <ac:spMkLst>
            <pc:docMk/>
            <pc:sldMk cId="679273175" sldId="3108"/>
            <ac:spMk id="117762" creationId="{F28B6F19-4DC5-52C1-A8B9-EBBC51C90266}"/>
          </ac:spMkLst>
        </pc:spChg>
      </pc:sldChg>
      <pc:sldChg chg="del">
        <pc:chgData name="Phil Le" userId="d56789386392244e" providerId="LiveId" clId="{92DFF111-C55C-4C08-B90A-7A9B01CE8424}" dt="2025-08-23T21:00:38.476" v="111" actId="47"/>
        <pc:sldMkLst>
          <pc:docMk/>
          <pc:sldMk cId="0" sldId="3123"/>
        </pc:sldMkLst>
      </pc:sldChg>
      <pc:sldChg chg="del">
        <pc:chgData name="Phil Le" userId="d56789386392244e" providerId="LiveId" clId="{92DFF111-C55C-4C08-B90A-7A9B01CE8424}" dt="2025-08-23T21:00:40.013" v="115" actId="47"/>
        <pc:sldMkLst>
          <pc:docMk/>
          <pc:sldMk cId="0" sldId="3124"/>
        </pc:sldMkLst>
      </pc:sldChg>
      <pc:sldChg chg="del">
        <pc:chgData name="Phil Le" userId="d56789386392244e" providerId="LiveId" clId="{92DFF111-C55C-4C08-B90A-7A9B01CE8424}" dt="2025-08-23T21:07:18.761" v="244" actId="47"/>
        <pc:sldMkLst>
          <pc:docMk/>
          <pc:sldMk cId="0" sldId="3125"/>
        </pc:sldMkLst>
      </pc:sldChg>
      <pc:sldChg chg="del">
        <pc:chgData name="Phil Le" userId="d56789386392244e" providerId="LiveId" clId="{92DFF111-C55C-4C08-B90A-7A9B01CE8424}" dt="2025-08-23T21:11:59.752" v="281" actId="47"/>
        <pc:sldMkLst>
          <pc:docMk/>
          <pc:sldMk cId="0" sldId="3126"/>
        </pc:sldMkLst>
      </pc:sldChg>
      <pc:sldChg chg="del">
        <pc:chgData name="Phil Le" userId="d56789386392244e" providerId="LiveId" clId="{92DFF111-C55C-4C08-B90A-7A9B01CE8424}" dt="2025-08-23T21:12:00.188" v="282" actId="47"/>
        <pc:sldMkLst>
          <pc:docMk/>
          <pc:sldMk cId="10574227" sldId="3127"/>
        </pc:sldMkLst>
      </pc:sldChg>
      <pc:sldChg chg="del">
        <pc:chgData name="Phil Le" userId="d56789386392244e" providerId="LiveId" clId="{92DFF111-C55C-4C08-B90A-7A9B01CE8424}" dt="2025-08-23T21:12:01.754" v="284" actId="47"/>
        <pc:sldMkLst>
          <pc:docMk/>
          <pc:sldMk cId="1768110518" sldId="3128"/>
        </pc:sldMkLst>
      </pc:sldChg>
      <pc:sldChg chg="del">
        <pc:chgData name="Phil Le" userId="d56789386392244e" providerId="LiveId" clId="{92DFF111-C55C-4C08-B90A-7A9B01CE8424}" dt="2025-08-23T21:12:02.495" v="285" actId="47"/>
        <pc:sldMkLst>
          <pc:docMk/>
          <pc:sldMk cId="1443268480" sldId="3129"/>
        </pc:sldMkLst>
      </pc:sldChg>
      <pc:sldChg chg="del">
        <pc:chgData name="Phil Le" userId="d56789386392244e" providerId="LiveId" clId="{92DFF111-C55C-4C08-B90A-7A9B01CE8424}" dt="2025-08-23T21:12:03.319" v="286" actId="47"/>
        <pc:sldMkLst>
          <pc:docMk/>
          <pc:sldMk cId="2367065064" sldId="3130"/>
        </pc:sldMkLst>
      </pc:sldChg>
      <pc:sldChg chg="del">
        <pc:chgData name="Phil Le" userId="d56789386392244e" providerId="LiveId" clId="{92DFF111-C55C-4C08-B90A-7A9B01CE8424}" dt="2025-08-23T21:15:51.378" v="348" actId="47"/>
        <pc:sldMkLst>
          <pc:docMk/>
          <pc:sldMk cId="0" sldId="3131"/>
        </pc:sldMkLst>
      </pc:sldChg>
      <pc:sldChg chg="del">
        <pc:chgData name="Phil Le" userId="d56789386392244e" providerId="LiveId" clId="{92DFF111-C55C-4C08-B90A-7A9B01CE8424}" dt="2025-08-23T21:15:52.318" v="350" actId="47"/>
        <pc:sldMkLst>
          <pc:docMk/>
          <pc:sldMk cId="0" sldId="3132"/>
        </pc:sldMkLst>
      </pc:sldChg>
      <pc:sldChg chg="modSp add mod setBg">
        <pc:chgData name="Phil Le" userId="d56789386392244e" providerId="LiveId" clId="{92DFF111-C55C-4C08-B90A-7A9B01CE8424}" dt="2025-08-23T21:13:40.235" v="289" actId="120"/>
        <pc:sldMkLst>
          <pc:docMk/>
          <pc:sldMk cId="0" sldId="3133"/>
        </pc:sldMkLst>
        <pc:spChg chg="mod">
          <ac:chgData name="Phil Le" userId="d56789386392244e" providerId="LiveId" clId="{92DFF111-C55C-4C08-B90A-7A9B01CE8424}" dt="2025-08-23T21:13:40.235" v="289" actId="120"/>
          <ac:spMkLst>
            <pc:docMk/>
            <pc:sldMk cId="0" sldId="3133"/>
            <ac:spMk id="2052" creationId="{C114CA28-ABEF-D8F7-72B5-B16675D68030}"/>
          </ac:spMkLst>
        </pc:spChg>
      </pc:sldChg>
      <pc:sldChg chg="modSp add mod setBg">
        <pc:chgData name="Phil Le" userId="d56789386392244e" providerId="LiveId" clId="{92DFF111-C55C-4C08-B90A-7A9B01CE8424}" dt="2025-08-23T21:14:19.171" v="298" actId="14100"/>
        <pc:sldMkLst>
          <pc:docMk/>
          <pc:sldMk cId="3257351349" sldId="3134"/>
        </pc:sldMkLst>
        <pc:spChg chg="mod">
          <ac:chgData name="Phil Le" userId="d56789386392244e" providerId="LiveId" clId="{92DFF111-C55C-4C08-B90A-7A9B01CE8424}" dt="2025-08-23T21:14:09.856" v="295" actId="14100"/>
          <ac:spMkLst>
            <pc:docMk/>
            <pc:sldMk cId="3257351349" sldId="3134"/>
            <ac:spMk id="2050" creationId="{933050B2-BF09-2BD1-07B0-0CDDB18C67EC}"/>
          </ac:spMkLst>
        </pc:spChg>
        <pc:spChg chg="mod">
          <ac:chgData name="Phil Le" userId="d56789386392244e" providerId="LiveId" clId="{92DFF111-C55C-4C08-B90A-7A9B01CE8424}" dt="2025-08-23T21:14:19.171" v="298" actId="14100"/>
          <ac:spMkLst>
            <pc:docMk/>
            <pc:sldMk cId="3257351349" sldId="3134"/>
            <ac:spMk id="2052" creationId="{4553AF01-951B-EBE9-E4A6-D84621957CF7}"/>
          </ac:spMkLst>
        </pc:spChg>
      </pc:sldChg>
      <pc:sldChg chg="modSp add setBg">
        <pc:chgData name="Phil Le" userId="d56789386392244e" providerId="LiveId" clId="{92DFF111-C55C-4C08-B90A-7A9B01CE8424}" dt="2025-08-23T21:14:54.573" v="304" actId="120"/>
        <pc:sldMkLst>
          <pc:docMk/>
          <pc:sldMk cId="2107296138" sldId="3135"/>
        </pc:sldMkLst>
        <pc:spChg chg="mod">
          <ac:chgData name="Phil Le" userId="d56789386392244e" providerId="LiveId" clId="{92DFF111-C55C-4C08-B90A-7A9B01CE8424}" dt="2025-08-23T21:14:54.573" v="304" actId="120"/>
          <ac:spMkLst>
            <pc:docMk/>
            <pc:sldMk cId="2107296138" sldId="3135"/>
            <ac:spMk id="2052" creationId="{721BFD61-2AF1-6CAD-A875-FB82CF70726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23</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62</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63</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11</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12</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21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God Of Mercy</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117</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Go Out To the World</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Shelter Me O God</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Bread of The World</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Going Peace and Serve The Lord</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117</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Go Out To All The World</a:t>
            </a:r>
            <a:endParaRPr lang="en-US" altLang="en-US" sz="1800" b="1" dirty="0">
              <a:solidFill>
                <a:srgbClr val="FFFF00"/>
              </a:solidFill>
              <a:latin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117</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Go out to all the world and tell the good news.</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171450"/>
            <a:ext cx="8839200" cy="415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l"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r>
              <a:rPr lang="en-US" altLang="en-US" sz="1800" dirty="0">
                <a:solidFill>
                  <a:srgbClr val="FFFF00"/>
                </a:solidFill>
              </a:rPr>
              <a:t>refrain</a:t>
            </a:r>
            <a:r>
              <a:rPr lang="en-US" altLang="en-US" sz="1800" dirty="0">
                <a:solidFill>
                  <a:schemeClr val="bg1"/>
                </a:solidFill>
              </a:rPr>
              <a:t>:</a:t>
            </a:r>
            <a:r>
              <a:rPr lang="en-US" altLang="en-US" sz="4400" dirty="0">
                <a:solidFill>
                  <a:schemeClr val="bg1"/>
                </a:solidFill>
              </a:rPr>
              <a:t> </a:t>
            </a:r>
            <a:r>
              <a:rPr lang="en-US" altLang="en-US" sz="4400" b="1" dirty="0">
                <a:solidFill>
                  <a:schemeClr val="bg1"/>
                </a:solidFill>
                <a:latin typeface="Tahoma" pitchFamily="34" charset="0"/>
                <a:ea typeface="Tahoma" pitchFamily="34" charset="0"/>
                <a:cs typeface="Tahoma" pitchFamily="34" charset="0"/>
              </a:rPr>
              <a:t>God of mercy holy mystery ever faithful one, you have pitched your tent among us, reconciling love heart and mind of Christ, live within our lives.</a:t>
            </a:r>
            <a:br>
              <a:rPr lang="en-US" altLang="en-US" sz="4400" b="1" i="1" dirty="0">
                <a:solidFill>
                  <a:schemeClr val="tx2"/>
                </a:solidFill>
                <a:latin typeface="Tahoma" pitchFamily="34" charset="0"/>
                <a:ea typeface="Tahoma" pitchFamily="34" charset="0"/>
                <a:cs typeface="Tahoma" pitchFamily="34" charset="0"/>
              </a:rPr>
            </a:br>
            <a:br>
              <a:rPr lang="en-US" altLang="en-US" b="1" i="1" dirty="0">
                <a:solidFill>
                  <a:schemeClr val="tx2"/>
                </a:solidFill>
              </a:rPr>
            </a:br>
            <a:br>
              <a:rPr lang="en-US" altLang="en-US" b="1" i="1"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87297" y="284607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r>
              <a:rPr lang="en-US" dirty="0">
                <a:solidFill>
                  <a:srgbClr val="FFFF00"/>
                </a:solidFill>
                <a:highlight>
                  <a:srgbClr val="000000"/>
                </a:highlight>
              </a:rPr>
              <a:t>Alleluia </a:t>
            </a:r>
            <a:r>
              <a:rPr lang="en-US" dirty="0" err="1">
                <a:solidFill>
                  <a:srgbClr val="FFFF00"/>
                </a:solidFill>
                <a:highlight>
                  <a:srgbClr val="000000"/>
                </a:highlight>
              </a:rPr>
              <a:t>Alleluia</a:t>
            </a:r>
            <a:r>
              <a:rPr lang="en-US" dirty="0">
                <a:solidFill>
                  <a:srgbClr val="FFFF00"/>
                </a:solidFill>
                <a:highlight>
                  <a:srgbClr val="000000"/>
                </a:highlight>
              </a:rPr>
              <a:t> </a:t>
            </a:r>
            <a:r>
              <a:rPr lang="en-US" dirty="0" err="1">
                <a:solidFill>
                  <a:srgbClr val="FFFF00"/>
                </a:solidFill>
                <a:highlight>
                  <a:srgbClr val="000000"/>
                </a:highlight>
              </a:rPr>
              <a:t>Alleluia</a:t>
            </a:r>
            <a:r>
              <a:rPr lang="en-US" dirty="0">
                <a:solidFill>
                  <a:srgbClr val="FFFF00"/>
                </a:solidFill>
                <a:highlight>
                  <a:srgbClr val="000000"/>
                </a:highlight>
              </a:rPr>
              <a:t>.</a:t>
            </a:r>
            <a:br>
              <a:rPr lang="en-US" dirty="0">
                <a:solidFill>
                  <a:srgbClr val="FFFF00"/>
                </a:solidFill>
                <a:highlight>
                  <a:srgbClr val="000000"/>
                </a:highlight>
              </a:rPr>
            </a:br>
            <a:r>
              <a:rPr lang="en-US"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t>I am the way, the truth and the life, says the Lord;</a:t>
            </a:r>
            <a:br>
              <a:rPr lang="en-US"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t>no one comes to the Father, except through me.</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23</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24</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25</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26</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27</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28</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5862" y="-12896"/>
            <a:ext cx="8839200" cy="3751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endParaRPr lang="vi-VN" altLang="en-US" sz="4400" dirty="0">
              <a:solidFill>
                <a:schemeClr val="tx2"/>
              </a:solidFill>
            </a:endParaRPr>
          </a:p>
          <a:p>
            <a:pPr algn="l" eaLnBrk="1" hangingPunct="1">
              <a:spcBef>
                <a:spcPct val="0"/>
              </a:spcBef>
              <a:buFontTx/>
              <a:buNone/>
            </a:pPr>
            <a:r>
              <a:rPr lang="en-US" altLang="en-US" sz="1800" dirty="0">
                <a:solidFill>
                  <a:srgbClr val="FFFF00"/>
                </a:solidFill>
              </a:rPr>
              <a:t>1. </a:t>
            </a:r>
            <a:r>
              <a:rPr lang="en-US" altLang="en-US" sz="4400" b="1" dirty="0">
                <a:solidFill>
                  <a:schemeClr val="bg1"/>
                </a:solidFill>
                <a:latin typeface="Tahoma" pitchFamily="34" charset="0"/>
                <a:ea typeface="Tahoma" pitchFamily="34" charset="0"/>
                <a:cs typeface="Tahoma" pitchFamily="34" charset="0"/>
              </a:rPr>
              <a:t>You have called us each by name in your great compassion encompassing our failings with mercy. God of mercy lead us.</a:t>
            </a:r>
            <a:br>
              <a:rPr lang="en-US" altLang="en-US" sz="4400" b="1" i="1" dirty="0">
                <a:solidFill>
                  <a:schemeClr val="tx2"/>
                </a:solidFill>
                <a:latin typeface="Tahoma" pitchFamily="34" charset="0"/>
                <a:ea typeface="Tahoma" pitchFamily="34" charset="0"/>
                <a:cs typeface="Tahoma" pitchFamily="34" charset="0"/>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685478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30</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32</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33</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Shelter Me, O God</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76200" y="285750"/>
            <a:ext cx="89154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rPr>
              <a:t>Chorus: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Shelter me, O God </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hide me in the shadow of your wings. You alone are my hope. </a:t>
            </a:r>
            <a:br>
              <a:rPr lang="en-US" altLang="en-US" sz="4000" b="1" dirty="0">
                <a:solidFill>
                  <a:schemeClr val="bg1"/>
                </a:solidFill>
                <a:latin typeface="Tahoma" pitchFamily="34" charset="0"/>
                <a:ea typeface="Tahoma" panose="020B0604030504040204" pitchFamily="34" charset="0"/>
                <a:cs typeface="Tahoma" panose="020B0604030504040204" pitchFamily="34" charset="0"/>
              </a:rPr>
            </a:br>
            <a:r>
              <a:rPr lang="en-US" altLang="en-US" sz="4000" b="1" dirty="0">
                <a:solidFill>
                  <a:srgbClr val="FFC000"/>
                </a:solidFill>
                <a:latin typeface="Tahoma" pitchFamily="34" charset="0"/>
                <a:ea typeface="Tahoma" panose="020B0604030504040204" pitchFamily="34" charset="0"/>
                <a:cs typeface="Tahoma" panose="020B0604030504040204" pitchFamily="34"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When my foes surround me, set me high above their reach. Hear me when I call your name. </a:t>
            </a:r>
            <a:br>
              <a:rPr lang="en-US" altLang="en-US" sz="4000" dirty="0">
                <a:solidFill>
                  <a:schemeClr val="tx2"/>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285750"/>
            <a:ext cx="91440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rPr>
              <a:t>Chorus: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Shelter me, O God </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hide me in the shadow of your wings. You alone are my hope. </a:t>
            </a:r>
            <a:br>
              <a:rPr lang="en-US" altLang="en-US" sz="3000" b="1" dirty="0">
                <a:solidFill>
                  <a:schemeClr val="bg1"/>
                </a:solidFill>
                <a:latin typeface="Tahoma" pitchFamily="34" charset="0"/>
                <a:ea typeface="Tahoma" panose="020B0604030504040204" pitchFamily="34" charset="0"/>
                <a:cs typeface="Tahoma" panose="020B0604030504040204" pitchFamily="34" charset="0"/>
              </a:rPr>
            </a:br>
            <a:r>
              <a:rPr lang="en-US" altLang="en-US" sz="2700" b="1" dirty="0">
                <a:solidFill>
                  <a:srgbClr val="FFC000"/>
                </a:solidFill>
                <a:latin typeface="Tahoma" pitchFamily="34" charset="0"/>
                <a:ea typeface="Tahoma" panose="020B0604030504040204" pitchFamily="34" charset="0"/>
                <a:cs typeface="Tahoma" panose="020B0604030504040204" pitchFamily="34" charset="0"/>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As a mother gathers her young beneath her care, gather me into your arms</a:t>
            </a:r>
            <a:br>
              <a:rPr lang="en-US" alt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15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15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61954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285750"/>
            <a:ext cx="91440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rPr>
              <a:t>Chorus: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Shelter me, O God </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hide me in the shadow of your wings. You alone are my hope. </a:t>
            </a:r>
            <a:br>
              <a:rPr lang="en-US" altLang="en-US" sz="4000" b="1" dirty="0">
                <a:solidFill>
                  <a:schemeClr val="bg1"/>
                </a:solidFill>
                <a:latin typeface="Tahoma" pitchFamily="34" charset="0"/>
                <a:ea typeface="Tahoma" panose="020B0604030504040204" pitchFamily="34" charset="0"/>
                <a:cs typeface="Tahoma" panose="020B0604030504040204" pitchFamily="34" charset="0"/>
              </a:rPr>
            </a:br>
            <a:r>
              <a:rPr lang="en-US" altLang="en-US" sz="2700" b="1" dirty="0">
                <a:solidFill>
                  <a:srgbClr val="FFC000"/>
                </a:solidFill>
                <a:latin typeface="Tahoma" pitchFamily="34" charset="0"/>
                <a:ea typeface="Tahoma" panose="020B0604030504040204" pitchFamily="34" charset="0"/>
                <a:cs typeface="Tahoma" panose="020B0604030504040204" pitchFamily="34" charset="0"/>
              </a:rPr>
              <a:t>3.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Though I walk in darkness, through the needle’s eye of death, you will never leave my side.</a:t>
            </a: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2105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12052" y="171450"/>
            <a:ext cx="8839200" cy="415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l"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r>
              <a:rPr lang="en-US" altLang="en-US" sz="1800" dirty="0">
                <a:solidFill>
                  <a:srgbClr val="FFFF00"/>
                </a:solidFill>
              </a:rPr>
              <a:t>refrain</a:t>
            </a:r>
            <a:r>
              <a:rPr lang="en-US" altLang="en-US" sz="1800" dirty="0">
                <a:solidFill>
                  <a:schemeClr val="bg1"/>
                </a:solidFill>
              </a:rPr>
              <a:t>:</a:t>
            </a:r>
            <a:r>
              <a:rPr lang="en-US" altLang="en-US" sz="4400" dirty="0">
                <a:solidFill>
                  <a:schemeClr val="bg1"/>
                </a:solidFill>
              </a:rPr>
              <a:t> </a:t>
            </a:r>
            <a:r>
              <a:rPr lang="en-US" altLang="en-US" sz="4400" b="1" dirty="0">
                <a:solidFill>
                  <a:schemeClr val="bg1"/>
                </a:solidFill>
                <a:latin typeface="Tahoma" pitchFamily="34" charset="0"/>
                <a:ea typeface="Tahoma" pitchFamily="34" charset="0"/>
                <a:cs typeface="Tahoma" pitchFamily="34" charset="0"/>
              </a:rPr>
              <a:t>God of mercy holy mystery ever faithful one, you have pitched your tent among us, reconciling love heart and mind of Christ, live within our lives.</a:t>
            </a:r>
            <a:br>
              <a:rPr lang="en-US" altLang="en-US" sz="4400" b="1" i="1" dirty="0">
                <a:solidFill>
                  <a:schemeClr val="tx2"/>
                </a:solidFill>
                <a:latin typeface="Tahoma" pitchFamily="34" charset="0"/>
                <a:ea typeface="Tahoma" pitchFamily="34" charset="0"/>
                <a:cs typeface="Tahoma" pitchFamily="34" charset="0"/>
              </a:rPr>
            </a:br>
            <a:br>
              <a:rPr lang="en-US" altLang="en-US" b="1" i="1" dirty="0">
                <a:solidFill>
                  <a:schemeClr val="tx2"/>
                </a:solidFill>
              </a:rPr>
            </a:br>
            <a:br>
              <a:rPr lang="en-US" altLang="en-US" b="1" i="1"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87297" y="284607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7517384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Bread of the World</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0" y="-13434"/>
            <a:ext cx="8839200" cy="3470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l"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r>
              <a:rPr lang="en-US" altLang="en-US" sz="1800" dirty="0">
                <a:solidFill>
                  <a:srgbClr val="FFFF00"/>
                </a:solidFill>
              </a:rPr>
              <a:t>2. </a:t>
            </a:r>
            <a:r>
              <a:rPr lang="en-US" altLang="en-US" sz="4400" b="1" dirty="0">
                <a:solidFill>
                  <a:schemeClr val="bg1"/>
                </a:solidFill>
                <a:latin typeface="Tahoma" pitchFamily="34" charset="0"/>
                <a:cs typeface="Tahoma" pitchFamily="34" charset="0"/>
              </a:rPr>
              <a:t>Slow to anger, rich in love, you bestow forgiveness. May we, in turn, forgive those who harm us. God of mercy lead us.</a:t>
            </a:r>
            <a:br>
              <a:rPr lang="en-US" altLang="en-US" sz="4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889701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92DC3393-7BEF-1834-AC78-4E639D1AED38}"/>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30855B82-9BAB-3A0A-16FF-A6B7106BA1C1}"/>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C114CA28-ABEF-D8F7-72B5-B16675D68030}"/>
              </a:ext>
            </a:extLst>
          </p:cNvPr>
          <p:cNvSpPr>
            <a:spLocks noChangeArrowheads="1"/>
          </p:cNvSpPr>
          <p:nvPr/>
        </p:nvSpPr>
        <p:spPr bwMode="auto">
          <a:xfrm>
            <a:off x="0" y="171450"/>
            <a:ext cx="8481060" cy="470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2520" b="1" dirty="0">
                <a:solidFill>
                  <a:srgbClr val="FFFF00"/>
                </a:solidFill>
                <a:latin typeface="Tahoma" panose="020B0604030504040204" pitchFamily="34" charset="0"/>
                <a:ea typeface="Tahoma" panose="020B0604030504040204" pitchFamily="34" charset="0"/>
                <a:cs typeface="Tahoma" panose="020B0604030504040204" pitchFamily="34" charset="0"/>
              </a:rPr>
              <a:t>refrain</a:t>
            </a:r>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vi-VN"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Bread for the world</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 world of hunger</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Wine for all peoples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People who thirst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eat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Be bread for others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drink</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Pour out our love</a:t>
            </a: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A3CFD-489D-5850-35F5-84338C0CB548}"/>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93BDCFA0-56E4-D25F-CF20-C10B33BBF5C2}"/>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85814BA8-02E0-13B9-E9D3-B3B6772002E2}"/>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7BB3993C-24F7-E386-0887-B4A995168B80}"/>
              </a:ext>
            </a:extLst>
          </p:cNvPr>
          <p:cNvSpPr>
            <a:spLocks noChangeArrowheads="1"/>
          </p:cNvSpPr>
          <p:nvPr/>
        </p:nvSpPr>
        <p:spPr bwMode="auto">
          <a:xfrm>
            <a:off x="0" y="102870"/>
            <a:ext cx="8686800" cy="4869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Lord Jesus Christ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 are the bread of life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Broken to reach and heal the wounds Of human pain</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Where we divide Your people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 are waiting there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bended knee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To wash our feet with endless care</a:t>
            </a:r>
            <a:br>
              <a:rPr lang="en-US" sz="3600" dirty="0">
                <a:solidFill>
                  <a:schemeClr val="bg1"/>
                </a:solidFill>
              </a:rPr>
            </a:b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6964526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9B3F7A-BDE0-93C7-FEC2-D992A865A319}"/>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933050B2-BF09-2BD1-07B0-0CDDB18C67EC}"/>
              </a:ext>
            </a:extLst>
          </p:cNvPr>
          <p:cNvSpPr>
            <a:spLocks noChangeArrowheads="1"/>
          </p:cNvSpPr>
          <p:nvPr/>
        </p:nvSpPr>
        <p:spPr bwMode="auto">
          <a:xfrm>
            <a:off x="76200" y="171450"/>
            <a:ext cx="89916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82FB8733-91AC-96CC-C402-21F93045729E}"/>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4553AF01-951B-EBE9-E4A6-D84621957CF7}"/>
              </a:ext>
            </a:extLst>
          </p:cNvPr>
          <p:cNvSpPr>
            <a:spLocks noChangeArrowheads="1"/>
          </p:cNvSpPr>
          <p:nvPr/>
        </p:nvSpPr>
        <p:spPr bwMode="auto">
          <a:xfrm>
            <a:off x="0" y="171450"/>
            <a:ext cx="9144000" cy="470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2520" b="1" dirty="0">
                <a:solidFill>
                  <a:srgbClr val="FFFF00"/>
                </a:solidFill>
                <a:latin typeface="Tahoma" panose="020B0604030504040204" pitchFamily="34" charset="0"/>
                <a:ea typeface="Tahoma" panose="020B0604030504040204" pitchFamily="34" charset="0"/>
                <a:cs typeface="Tahoma" panose="020B0604030504040204" pitchFamily="34" charset="0"/>
              </a:rPr>
              <a:t>refrain</a:t>
            </a:r>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vi-VN"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Bread for the world</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 world of hunger</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Wine for all peoples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People who thirst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eat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Be bread for others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drink</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Pour out our love</a:t>
            </a: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32573513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C8653-B106-34FD-67CA-91B468B6BF10}"/>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F4644E67-B805-1CBB-0424-4E0ACF036829}"/>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3BFEF7EA-5ADE-2417-A5B4-BE44C8B5BADF}"/>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C17A4F0E-4B82-276A-3FA4-54BA5B7F8D83}"/>
              </a:ext>
            </a:extLst>
          </p:cNvPr>
          <p:cNvSpPr>
            <a:spLocks noChangeArrowheads="1"/>
          </p:cNvSpPr>
          <p:nvPr/>
        </p:nvSpPr>
        <p:spPr bwMode="auto">
          <a:xfrm>
            <a:off x="0" y="102870"/>
            <a:ext cx="9144000" cy="4869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Lord Jesus Christ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 are the wine of peace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Poured into hearts once broken</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And where dryness sleeps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Where we are tired and weary</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 are waiting there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To be the way which beckons us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Beyond despair</a:t>
            </a:r>
            <a:br>
              <a:rPr lang="en-US" sz="3600" dirty="0">
                <a:solidFill>
                  <a:schemeClr val="bg1"/>
                </a:solidFill>
              </a:rPr>
            </a:b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24470291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704B7-BC64-3C78-A675-F22310EB589F}"/>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685BE11C-2C9B-BA8F-F656-E2F3B8EE8514}"/>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BF122FE4-7C5B-7E94-FEEE-4CBE394C0A74}"/>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721BFD61-2AF1-6CAD-A875-FB82CF707264}"/>
              </a:ext>
            </a:extLst>
          </p:cNvPr>
          <p:cNvSpPr>
            <a:spLocks noChangeArrowheads="1"/>
          </p:cNvSpPr>
          <p:nvPr/>
        </p:nvSpPr>
        <p:spPr bwMode="auto">
          <a:xfrm>
            <a:off x="0" y="171450"/>
            <a:ext cx="9144000" cy="470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r>
              <a:rPr lang="vi-VN" sz="2520" b="1" dirty="0">
                <a:solidFill>
                  <a:srgbClr val="FFFF00"/>
                </a:solidFill>
                <a:latin typeface="Tahoma" panose="020B0604030504040204" pitchFamily="34" charset="0"/>
                <a:ea typeface="Tahoma" panose="020B0604030504040204" pitchFamily="34" charset="0"/>
                <a:cs typeface="Tahoma" panose="020B0604030504040204" pitchFamily="34" charset="0"/>
              </a:rPr>
              <a:t>refrain</a:t>
            </a:r>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vi-VN"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Bread for the world</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 world of hunger</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Wine for all peoples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People who thirst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eat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Be bread for others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drink</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Pour out our love</a:t>
            </a: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210729613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53EAC-FD9C-28B1-1B92-CF45F0782506}"/>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5D591E4E-DCB4-7FC6-EF25-D6796A63A96C}"/>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94F12E73-1E5C-CFFE-42B0-358587270ED5}"/>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98737D74-6B8E-42AD-87B3-4E763F74ADD8}"/>
              </a:ext>
            </a:extLst>
          </p:cNvPr>
          <p:cNvSpPr>
            <a:spLocks noChangeArrowheads="1"/>
          </p:cNvSpPr>
          <p:nvPr/>
        </p:nvSpPr>
        <p:spPr bwMode="auto">
          <a:xfrm>
            <a:off x="0" y="102870"/>
            <a:ext cx="8686800" cy="4869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Lord Jesus Christ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 </a:t>
            </a:r>
            <a:r>
              <a:rPr lang="vi-VN" sz="3600" b="1" dirty="0">
                <a:solidFill>
                  <a:schemeClr val="bg1"/>
                </a:solidFill>
                <a:latin typeface="Tahoma" panose="020B0604030504040204" pitchFamily="34" charset="0"/>
                <a:ea typeface="Tahoma" panose="020B0604030504040204" pitchFamily="34" charset="0"/>
                <a:cs typeface="Tahoma" panose="020B0604030504040204" pitchFamily="34" charset="0"/>
              </a:rPr>
              <a:t>call us to your feast, at which the rich and powerful have become the least. Where we survive on others in our human greed, you walk among us begging for your every need.</a:t>
            </a: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36062815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Going Peace to love and serve the Lord</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71450"/>
            <a:ext cx="9144000" cy="4686300"/>
          </a:xfrm>
        </p:spPr>
        <p:txBody>
          <a:bodyPr rtlCol="0">
            <a:normAutofit/>
          </a:bodyPr>
          <a:lstStyle/>
          <a:p>
            <a:pPr eaLnBrk="1" fontAlgn="auto" hangingPunct="1">
              <a:spcAft>
                <a:spcPts val="0"/>
              </a:spcAft>
              <a:buFontTx/>
              <a:buNone/>
              <a:defRPr/>
            </a:pPr>
            <a:r>
              <a:rPr lang="en-US" sz="4000" b="1" dirty="0">
                <a:solidFill>
                  <a:srgbClr val="FFFF00"/>
                </a:solidFill>
                <a:latin typeface="Tahoma" pitchFamily="34" charset="0"/>
                <a:ea typeface="Tahoma" pitchFamily="34" charset="0"/>
                <a:cs typeface="Tahoma" pitchFamily="34" charset="0"/>
              </a:rPr>
              <a:t> </a:t>
            </a:r>
            <a:r>
              <a:rPr lang="vi-VN" sz="4000" b="1" dirty="0">
                <a:solidFill>
                  <a:srgbClr val="FFFF00"/>
                </a:solidFill>
                <a:latin typeface="Tahoma" pitchFamily="34" charset="0"/>
                <a:ea typeface="Tahoma" pitchFamily="34" charset="0"/>
                <a:cs typeface="Tahoma" pitchFamily="34" charset="0"/>
              </a:rPr>
              <a:t>1. </a:t>
            </a:r>
            <a:r>
              <a:rPr lang="en-US" sz="4000" b="1" dirty="0">
                <a:solidFill>
                  <a:schemeClr val="bg1"/>
                </a:solidFill>
                <a:latin typeface="Tahoma" pitchFamily="34" charset="0"/>
                <a:ea typeface="Tahoma" pitchFamily="34" charset="0"/>
                <a:cs typeface="Tahoma" pitchFamily="34" charset="0"/>
              </a:rPr>
              <a:t>Go in peace to love and serve the Lord Go in peace be-come the liv-</a:t>
            </a:r>
            <a:r>
              <a:rPr lang="en-US" sz="4000" b="1" dirty="0" err="1">
                <a:solidFill>
                  <a:schemeClr val="bg1"/>
                </a:solidFill>
                <a:latin typeface="Tahoma" pitchFamily="34" charset="0"/>
                <a:ea typeface="Tahoma" pitchFamily="34" charset="0"/>
                <a:cs typeface="Tahoma" pitchFamily="34" charset="0"/>
              </a:rPr>
              <a:t>ing</a:t>
            </a:r>
            <a:r>
              <a:rPr lang="en-US" sz="4000" b="1" dirty="0">
                <a:solidFill>
                  <a:schemeClr val="bg1"/>
                </a:solidFill>
                <a:latin typeface="Tahoma" pitchFamily="34" charset="0"/>
                <a:ea typeface="Tahoma" pitchFamily="34" charset="0"/>
                <a:cs typeface="Tahoma" pitchFamily="34" charset="0"/>
              </a:rPr>
              <a:t> Word! Christ on our lips and Christ in our hearts, may we show God's love to the world, to the world, may we show God's love to the world. </a:t>
            </a:r>
            <a:endParaRPr lang="en-US" sz="6500" b="1" dirty="0">
              <a:solidFill>
                <a:schemeClr val="bg1"/>
              </a:solidFill>
              <a:latin typeface="Tahoma" pitchFamily="34" charset="0"/>
              <a:ea typeface="Tahoma" pitchFamily="34" charset="0"/>
              <a:cs typeface="Tahom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71450"/>
            <a:ext cx="8839200" cy="4686300"/>
          </a:xfrm>
        </p:spPr>
        <p:txBody>
          <a:bodyPr rtlCol="0">
            <a:normAutofit fontScale="90000"/>
          </a:bodyPr>
          <a:lstStyle/>
          <a:p>
            <a:pPr algn="l" eaLnBrk="1" fontAlgn="auto" hangingPunct="1">
              <a:spcAft>
                <a:spcPts val="0"/>
              </a:spcAft>
              <a:defRPr/>
            </a:pPr>
            <a:r>
              <a:rPr lang="vi-VN" sz="4900" b="1" dirty="0">
                <a:solidFill>
                  <a:srgbClr val="FFFF00"/>
                </a:solidFill>
                <a:latin typeface="Tahoma" pitchFamily="34" charset="0"/>
                <a:ea typeface="Tahoma" pitchFamily="34" charset="0"/>
                <a:cs typeface="Tahoma" pitchFamily="34" charset="0"/>
              </a:rPr>
              <a:t>2. </a:t>
            </a:r>
            <a:r>
              <a:rPr lang="en-US" b="1" dirty="0">
                <a:solidFill>
                  <a:schemeClr val="bg1"/>
                </a:solidFill>
                <a:latin typeface="Tahoma" pitchFamily="34" charset="0"/>
                <a:ea typeface="Tahoma" pitchFamily="34" charset="0"/>
                <a:cs typeface="Tahoma" pitchFamily="34" charset="0"/>
              </a:rPr>
              <a:t>Be Christ's hands now reaching out to all Be Christ's voice inviting with his call Filled with his joy, </a:t>
            </a:r>
            <a:r>
              <a:rPr lang="en-US" b="1" dirty="0" err="1">
                <a:solidFill>
                  <a:schemeClr val="bg1"/>
                </a:solidFill>
                <a:latin typeface="Tahoma" pitchFamily="34" charset="0"/>
                <a:ea typeface="Tahoma" pitchFamily="34" charset="0"/>
                <a:cs typeface="Tahoma" pitchFamily="34" charset="0"/>
              </a:rPr>
              <a:t>empow</a:t>
            </a:r>
            <a:r>
              <a:rPr lang="vi-VN" b="1" dirty="0">
                <a:solidFill>
                  <a:schemeClr val="bg1"/>
                </a:solidFill>
                <a:latin typeface="Tahoma" pitchFamily="34" charset="0"/>
                <a:ea typeface="Tahoma" pitchFamily="34" charset="0"/>
                <a:cs typeface="Tahoma" pitchFamily="34" charset="0"/>
              </a:rPr>
              <a:t>e</a:t>
            </a:r>
            <a:r>
              <a:rPr lang="en-US" b="1" dirty="0">
                <a:solidFill>
                  <a:schemeClr val="bg1"/>
                </a:solidFill>
                <a:latin typeface="Tahoma" pitchFamily="34" charset="0"/>
                <a:ea typeface="Tahoma" pitchFamily="34" charset="0"/>
                <a:cs typeface="Tahoma" pitchFamily="34" charset="0"/>
              </a:rPr>
              <a:t>red with his </a:t>
            </a:r>
            <a:r>
              <a:rPr lang="en-US" b="1" dirty="0" err="1">
                <a:solidFill>
                  <a:schemeClr val="bg1"/>
                </a:solidFill>
                <a:latin typeface="Tahoma" pitchFamily="34" charset="0"/>
                <a:ea typeface="Tahoma" pitchFamily="34" charset="0"/>
                <a:cs typeface="Tahoma" pitchFamily="34" charset="0"/>
              </a:rPr>
              <a:t>str</a:t>
            </a:r>
            <a:r>
              <a:rPr lang="vi-VN" b="1" dirty="0">
                <a:solidFill>
                  <a:schemeClr val="bg1"/>
                </a:solidFill>
                <a:latin typeface="Tahoma" pitchFamily="34" charset="0"/>
                <a:ea typeface="Tahoma" pitchFamily="34" charset="0"/>
                <a:cs typeface="Tahoma" pitchFamily="34" charset="0"/>
              </a:rPr>
              <a:t>egnth </a:t>
            </a:r>
            <a:r>
              <a:rPr lang="en-US" b="1" dirty="0">
                <a:solidFill>
                  <a:schemeClr val="bg1"/>
                </a:solidFill>
                <a:latin typeface="Tahoma" pitchFamily="34" charset="0"/>
                <a:ea typeface="Tahoma" pitchFamily="34" charset="0"/>
                <a:cs typeface="Tahoma" pitchFamily="34" charset="0"/>
              </a:rPr>
              <a:t> may we spread God's grace through the world, through the world, may we spread God's grace trough the world. </a:t>
            </a:r>
            <a:endParaRPr lang="en-US" dirty="0">
              <a:solidFill>
                <a:schemeClr val="bg1"/>
              </a:solidFill>
            </a:endParaRPr>
          </a:p>
        </p:txBody>
      </p:sp>
    </p:spTree>
    <p:extLst>
      <p:ext uri="{BB962C8B-B14F-4D97-AF65-F5344CB8AC3E}">
        <p14:creationId xmlns:p14="http://schemas.microsoft.com/office/powerpoint/2010/main" val="184745955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7</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8</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9</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17010</TotalTime>
  <Words>2193</Words>
  <Application>Microsoft Office PowerPoint</Application>
  <PresentationFormat>On-screen Show (16:9)</PresentationFormat>
  <Paragraphs>212</Paragraphs>
  <Slides>70</Slides>
  <Notes>22</Notes>
  <HiddenSlides>11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70</vt:i4>
      </vt:variant>
    </vt:vector>
  </HeadingPairs>
  <TitlesOfParts>
    <vt:vector size="75"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117 Go Out To All The World</vt:lpstr>
      <vt:lpstr> Responsorial Psalm:   Psalm 117 Go out to all the world and tell the good news.</vt:lpstr>
      <vt:lpstr>Gospel Acclamation</vt:lpstr>
      <vt:lpstr>Alleluia Alleluia Alleluia. I am the way, the truth and the life, says the Lord; no one comes to the Father, except through me.</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Shelter Me, O God </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Bread of the World</vt:lpstr>
      <vt:lpstr>PowerPoint Presentation</vt:lpstr>
      <vt:lpstr>PowerPoint Presentation</vt:lpstr>
      <vt:lpstr>PowerPoint Presentation</vt:lpstr>
      <vt:lpstr>PowerPoint Presentation</vt:lpstr>
      <vt:lpstr>PowerPoint Presentation</vt:lpstr>
      <vt:lpstr>PowerPoint Presentation</vt:lpstr>
      <vt:lpstr>Announcements:</vt:lpstr>
      <vt:lpstr> </vt:lpstr>
      <vt:lpstr>Ending Hymn:  Going Peace to love and serve the Lord</vt:lpstr>
      <vt:lpstr>PowerPoint Presentation</vt:lpstr>
      <vt:lpstr>2. Be Christ's hands now reaching out to all Be Christ's voice inviting with his call Filled with his joy, empowered with his stregnth  may we spread God's grace through the world, through the world, may we spread God's grace trough the world. </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562</cp:revision>
  <dcterms:created xsi:type="dcterms:W3CDTF">2010-05-12T20:42:28Z</dcterms:created>
  <dcterms:modified xsi:type="dcterms:W3CDTF">2025-08-23T21:17:17Z</dcterms:modified>
</cp:coreProperties>
</file>