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491" r:id="rId2"/>
    <p:sldId id="270" r:id="rId3"/>
    <p:sldId id="271" r:id="rId4"/>
    <p:sldId id="272" r:id="rId5"/>
    <p:sldId id="2471" r:id="rId6"/>
    <p:sldId id="2006" r:id="rId7"/>
    <p:sldId id="2007" r:id="rId8"/>
    <p:sldId id="2008" r:id="rId9"/>
    <p:sldId id="2492" r:id="rId10"/>
    <p:sldId id="2246" r:id="rId11"/>
    <p:sldId id="2247" r:id="rId12"/>
    <p:sldId id="2249" r:id="rId13"/>
    <p:sldId id="2251" r:id="rId14"/>
    <p:sldId id="2252" r:id="rId15"/>
    <p:sldId id="2493" r:id="rId16"/>
    <p:sldId id="2052" r:id="rId17"/>
    <p:sldId id="2494" r:id="rId18"/>
    <p:sldId id="2019" r:id="rId19"/>
    <p:sldId id="2495" r:id="rId20"/>
    <p:sldId id="2022" r:id="rId21"/>
    <p:sldId id="2023" r:id="rId22"/>
    <p:sldId id="2024" r:id="rId23"/>
    <p:sldId id="2025" r:id="rId24"/>
    <p:sldId id="2026" r:id="rId25"/>
    <p:sldId id="2027" r:id="rId26"/>
    <p:sldId id="2028" r:id="rId27"/>
    <p:sldId id="2029" r:id="rId28"/>
    <p:sldId id="2030" r:id="rId29"/>
    <p:sldId id="2031" r:id="rId30"/>
    <p:sldId id="2053" r:id="rId31"/>
    <p:sldId id="2496" r:id="rId32"/>
    <p:sldId id="267" r:id="rId33"/>
    <p:sldId id="268" r:id="rId34"/>
    <p:sldId id="269" r:id="rId35"/>
    <p:sldId id="2506" r:id="rId36"/>
    <p:sldId id="2507" r:id="rId37"/>
    <p:sldId id="2497" r:id="rId38"/>
    <p:sldId id="2161" r:id="rId39"/>
    <p:sldId id="2162" r:id="rId40"/>
    <p:sldId id="2498" r:id="rId41"/>
    <p:sldId id="2164" r:id="rId42"/>
    <p:sldId id="2499" r:id="rId43"/>
    <p:sldId id="2500" r:id="rId44"/>
    <p:sldId id="2501" r:id="rId45"/>
    <p:sldId id="2166" r:id="rId46"/>
    <p:sldId id="2502" r:id="rId47"/>
    <p:sldId id="2047" r:id="rId48"/>
    <p:sldId id="2503" r:id="rId49"/>
    <p:sldId id="2508" r:id="rId50"/>
    <p:sldId id="285" r:id="rId51"/>
    <p:sldId id="281" r:id="rId52"/>
    <p:sldId id="286" r:id="rId53"/>
    <p:sldId id="287" r:id="rId54"/>
    <p:sldId id="282" r:id="rId55"/>
    <p:sldId id="283" r:id="rId56"/>
    <p:sldId id="288" r:id="rId57"/>
    <p:sldId id="284" r:id="rId58"/>
    <p:sldId id="289" r:id="rId59"/>
    <p:sldId id="290" r:id="rId60"/>
    <p:sldId id="2504" r:id="rId61"/>
    <p:sldId id="2322" r:id="rId62"/>
    <p:sldId id="2505" r:id="rId63"/>
    <p:sldId id="2509" r:id="rId64"/>
    <p:sldId id="2510" r:id="rId65"/>
    <p:sldId id="2511" r:id="rId66"/>
    <p:sldId id="2512" r:id="rId67"/>
    <p:sldId id="2513" r:id="rId68"/>
    <p:sldId id="277" r:id="rId69"/>
    <p:sldId id="1188" r:id="rId70"/>
  </p:sldIdLst>
  <p:sldSz cx="9144000" cy="5143500" type="screen16x9"/>
  <p:notesSz cx="6858000" cy="9144000"/>
  <p:defaultTextStyle>
    <a:defPPr>
      <a:defRPr lang="en-US"/>
    </a:defPPr>
    <a:lvl1pPr algn="ctr" rtl="0" fontAlgn="base">
      <a:spcBef>
        <a:spcPct val="0"/>
      </a:spcBef>
      <a:spcAft>
        <a:spcPct val="0"/>
      </a:spcAft>
      <a:defRPr sz="6600" kern="1200">
        <a:solidFill>
          <a:schemeClr val="accent2"/>
        </a:solidFill>
        <a:latin typeface="Times New Roman" pitchFamily="18" charset="0"/>
        <a:ea typeface="+mn-ea"/>
        <a:cs typeface="Arial" charset="0"/>
      </a:defRPr>
    </a:lvl1pPr>
    <a:lvl2pPr marL="457200" algn="ctr" rtl="0" fontAlgn="base">
      <a:spcBef>
        <a:spcPct val="0"/>
      </a:spcBef>
      <a:spcAft>
        <a:spcPct val="0"/>
      </a:spcAft>
      <a:defRPr sz="6600" kern="1200">
        <a:solidFill>
          <a:schemeClr val="accent2"/>
        </a:solidFill>
        <a:latin typeface="Times New Roman" pitchFamily="18" charset="0"/>
        <a:ea typeface="+mn-ea"/>
        <a:cs typeface="Arial" charset="0"/>
      </a:defRPr>
    </a:lvl2pPr>
    <a:lvl3pPr marL="914400" algn="ctr" rtl="0" fontAlgn="base">
      <a:spcBef>
        <a:spcPct val="0"/>
      </a:spcBef>
      <a:spcAft>
        <a:spcPct val="0"/>
      </a:spcAft>
      <a:defRPr sz="6600" kern="1200">
        <a:solidFill>
          <a:schemeClr val="accent2"/>
        </a:solidFill>
        <a:latin typeface="Times New Roman" pitchFamily="18" charset="0"/>
        <a:ea typeface="+mn-ea"/>
        <a:cs typeface="Arial" charset="0"/>
      </a:defRPr>
    </a:lvl3pPr>
    <a:lvl4pPr marL="1371600" algn="ctr" rtl="0" fontAlgn="base">
      <a:spcBef>
        <a:spcPct val="0"/>
      </a:spcBef>
      <a:spcAft>
        <a:spcPct val="0"/>
      </a:spcAft>
      <a:defRPr sz="6600" kern="1200">
        <a:solidFill>
          <a:schemeClr val="accent2"/>
        </a:solidFill>
        <a:latin typeface="Times New Roman" pitchFamily="18" charset="0"/>
        <a:ea typeface="+mn-ea"/>
        <a:cs typeface="Arial" charset="0"/>
      </a:defRPr>
    </a:lvl4pPr>
    <a:lvl5pPr marL="1828800" algn="ctr" rtl="0" fontAlgn="base">
      <a:spcBef>
        <a:spcPct val="0"/>
      </a:spcBef>
      <a:spcAft>
        <a:spcPct val="0"/>
      </a:spcAft>
      <a:defRPr sz="6600" kern="1200">
        <a:solidFill>
          <a:schemeClr val="accent2"/>
        </a:solidFill>
        <a:latin typeface="Times New Roman" pitchFamily="18" charset="0"/>
        <a:ea typeface="+mn-ea"/>
        <a:cs typeface="Arial" charset="0"/>
      </a:defRPr>
    </a:lvl5pPr>
    <a:lvl6pPr marL="2286000" algn="l" defTabSz="914400" rtl="0" eaLnBrk="1" latinLnBrk="0" hangingPunct="1">
      <a:defRPr sz="6600" kern="1200">
        <a:solidFill>
          <a:schemeClr val="accent2"/>
        </a:solidFill>
        <a:latin typeface="Times New Roman" pitchFamily="18" charset="0"/>
        <a:ea typeface="+mn-ea"/>
        <a:cs typeface="Arial" charset="0"/>
      </a:defRPr>
    </a:lvl6pPr>
    <a:lvl7pPr marL="2743200" algn="l" defTabSz="914400" rtl="0" eaLnBrk="1" latinLnBrk="0" hangingPunct="1">
      <a:defRPr sz="6600" kern="1200">
        <a:solidFill>
          <a:schemeClr val="accent2"/>
        </a:solidFill>
        <a:latin typeface="Times New Roman" pitchFamily="18" charset="0"/>
        <a:ea typeface="+mn-ea"/>
        <a:cs typeface="Arial" charset="0"/>
      </a:defRPr>
    </a:lvl7pPr>
    <a:lvl8pPr marL="3200400" algn="l" defTabSz="914400" rtl="0" eaLnBrk="1" latinLnBrk="0" hangingPunct="1">
      <a:defRPr sz="6600" kern="1200">
        <a:solidFill>
          <a:schemeClr val="accent2"/>
        </a:solidFill>
        <a:latin typeface="Times New Roman" pitchFamily="18" charset="0"/>
        <a:ea typeface="+mn-ea"/>
        <a:cs typeface="Arial" charset="0"/>
      </a:defRPr>
    </a:lvl8pPr>
    <a:lvl9pPr marL="3657600" algn="l" defTabSz="914400" rtl="0" eaLnBrk="1" latinLnBrk="0" hangingPunct="1">
      <a:defRPr sz="6600" kern="1200">
        <a:solidFill>
          <a:schemeClr val="accent2"/>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869FD1-57B2-4048-AD81-72AEB0FA09FC}" v="322" dt="2026-08-06T02:40:48.2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2" autoAdjust="0"/>
    <p:restoredTop sz="94660"/>
  </p:normalViewPr>
  <p:slideViewPr>
    <p:cSldViewPr>
      <p:cViewPr>
        <p:scale>
          <a:sx n="89" d="100"/>
          <a:sy n="89" d="100"/>
        </p:scale>
        <p:origin x="44" y="52"/>
      </p:cViewPr>
      <p:guideLst>
        <p:guide orient="horz" pos="2160"/>
        <p:guide pos="2880"/>
        <p:guide orient="horz" pos="16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Le" userId="d56789386392244e" providerId="LiveId" clId="{C6036423-22FB-49D3-8C1B-9D60E70F677C}"/>
    <pc:docChg chg="undo custSel addSld delSld modSld sldOrd">
      <pc:chgData name="Phil Le" userId="d56789386392244e" providerId="LiveId" clId="{C6036423-22FB-49D3-8C1B-9D60E70F677C}" dt="2026-07-29T16:00:22.372" v="4431" actId="20577"/>
      <pc:docMkLst>
        <pc:docMk/>
      </pc:docMkLst>
      <pc:sldChg chg="modSp mod">
        <pc:chgData name="Phil Le" userId="d56789386392244e" providerId="LiveId" clId="{C6036423-22FB-49D3-8C1B-9D60E70F677C}" dt="2026-07-29T15:35:25.950" v="4202" actId="20577"/>
        <pc:sldMkLst>
          <pc:docMk/>
          <pc:sldMk cId="0" sldId="2019"/>
        </pc:sldMkLst>
        <pc:spChg chg="mod">
          <ac:chgData name="Phil Le" userId="d56789386392244e" providerId="LiveId" clId="{C6036423-22FB-49D3-8C1B-9D60E70F677C}" dt="2026-07-29T15:35:25.950" v="4202" actId="20577"/>
          <ac:spMkLst>
            <pc:docMk/>
            <pc:sldMk cId="0" sldId="2019"/>
            <ac:spMk id="30723" creationId="{00000000-0000-0000-0000-000000000000}"/>
          </ac:spMkLst>
        </pc:spChg>
      </pc:sldChg>
      <pc:sldChg chg="modSp add del mod">
        <pc:chgData name="Phil Le" userId="d56789386392244e" providerId="LiveId" clId="{C6036423-22FB-49D3-8C1B-9D60E70F677C}" dt="2026-07-29T15:33:28.112" v="4182" actId="20577"/>
        <pc:sldMkLst>
          <pc:docMk/>
          <pc:sldMk cId="0" sldId="2052"/>
        </pc:sldMkLst>
        <pc:spChg chg="mod">
          <ac:chgData name="Phil Le" userId="d56789386392244e" providerId="LiveId" clId="{C6036423-22FB-49D3-8C1B-9D60E70F677C}" dt="2026-07-29T15:33:28.112" v="4182" actId="20577"/>
          <ac:spMkLst>
            <pc:docMk/>
            <pc:sldMk cId="0" sldId="2052"/>
            <ac:spMk id="28675" creationId="{00000000-0000-0000-0000-000000000000}"/>
          </ac:spMkLst>
        </pc:spChg>
      </pc:sldChg>
      <pc:sldChg chg="addSp delSp mod">
        <pc:chgData name="Phil Le" userId="d56789386392244e" providerId="LiveId" clId="{C6036423-22FB-49D3-8C1B-9D60E70F677C}" dt="2026-07-29T15:38:59.390" v="4270" actId="22"/>
        <pc:sldMkLst>
          <pc:docMk/>
          <pc:sldMk cId="1491645633" sldId="2162"/>
        </pc:sldMkLst>
      </pc:sldChg>
      <pc:sldChg chg="addSp delSp modSp mod">
        <pc:chgData name="Phil Le" userId="d56789386392244e" providerId="LiveId" clId="{C6036423-22FB-49D3-8C1B-9D60E70F677C}" dt="2026-07-29T15:33:59.396" v="4187"/>
        <pc:sldMkLst>
          <pc:docMk/>
          <pc:sldMk cId="2944539364" sldId="2252"/>
        </pc:sldMkLst>
      </pc:sldChg>
      <pc:sldChg chg="mod modShow">
        <pc:chgData name="Phil Le" userId="d56789386392244e" providerId="LiveId" clId="{C6036423-22FB-49D3-8C1B-9D60E70F677C}" dt="2026-07-27T05:04:47.798" v="3858" actId="34476"/>
        <pc:sldMkLst>
          <pc:docMk/>
          <pc:sldMk cId="0" sldId="2322"/>
        </pc:sldMkLst>
      </pc:sldChg>
      <pc:sldChg chg="addSp delSp modSp add mod setBg delDesignElem">
        <pc:chgData name="Phil Le" userId="d56789386392244e" providerId="LiveId" clId="{C6036423-22FB-49D3-8C1B-9D60E70F677C}" dt="2026-07-29T15:29:52.547" v="4047" actId="26606"/>
        <pc:sldMkLst>
          <pc:docMk/>
          <pc:sldMk cId="1507087779" sldId="2471"/>
        </pc:sldMkLst>
        <pc:spChg chg="ord">
          <ac:chgData name="Phil Le" userId="d56789386392244e" providerId="LiveId" clId="{C6036423-22FB-49D3-8C1B-9D60E70F677C}" dt="2026-07-29T15:29:52.547" v="4047" actId="26606"/>
          <ac:spMkLst>
            <pc:docMk/>
            <pc:sldMk cId="1507087779" sldId="2471"/>
            <ac:spMk id="9" creationId="{B0C51E09-E5C7-6770-61CF-6839E776B635}"/>
          </ac:spMkLst>
        </pc:spChg>
      </pc:sldChg>
    </pc:docChg>
  </pc:docChgLst>
  <pc:docChgLst>
    <pc:chgData name="Phil Le" userId="d56789386392244e" providerId="LiveId" clId="{004C8346-9596-4917-921E-A60B3DF09813}"/>
    <pc:docChg chg="undo custSel addSld delSld modSld sldOrd">
      <pc:chgData name="Phil Le" userId="d56789386392244e" providerId="LiveId" clId="{004C8346-9596-4917-921E-A60B3DF09813}" dt="2026-08-06T02:40:48.250" v="675"/>
      <pc:docMkLst>
        <pc:docMk/>
      </pc:docMkLst>
      <pc:sldChg chg="del">
        <pc:chgData name="Phil Le" userId="d56789386392244e" providerId="LiveId" clId="{004C8346-9596-4917-921E-A60B3DF09813}" dt="2026-08-06T02:35:13.083" v="670" actId="47"/>
        <pc:sldMkLst>
          <pc:docMk/>
          <pc:sldMk cId="0" sldId="256"/>
        </pc:sldMkLst>
      </pc:sldChg>
      <pc:sldChg chg="del">
        <pc:chgData name="Phil Le" userId="d56789386392244e" providerId="LiveId" clId="{004C8346-9596-4917-921E-A60B3DF09813}" dt="2026-08-06T02:35:13.840" v="671" actId="47"/>
        <pc:sldMkLst>
          <pc:docMk/>
          <pc:sldMk cId="1316531984" sldId="257"/>
        </pc:sldMkLst>
      </pc:sldChg>
      <pc:sldChg chg="del">
        <pc:chgData name="Phil Le" userId="d56789386392244e" providerId="LiveId" clId="{004C8346-9596-4917-921E-A60B3DF09813}" dt="2026-08-06T02:35:14.415" v="672" actId="47"/>
        <pc:sldMkLst>
          <pc:docMk/>
          <pc:sldMk cId="374479142" sldId="258"/>
        </pc:sldMkLst>
      </pc:sldChg>
      <pc:sldChg chg="del">
        <pc:chgData name="Phil Le" userId="d56789386392244e" providerId="LiveId" clId="{004C8346-9596-4917-921E-A60B3DF09813}" dt="2026-08-06T01:39:43.104" v="439" actId="47"/>
        <pc:sldMkLst>
          <pc:docMk/>
          <pc:sldMk cId="0" sldId="266"/>
        </pc:sldMkLst>
      </pc:sldChg>
      <pc:sldChg chg="add setBg">
        <pc:chgData name="Phil Le" userId="d56789386392244e" providerId="LiveId" clId="{004C8346-9596-4917-921E-A60B3DF09813}" dt="2026-08-06T02:36:26.724" v="673"/>
        <pc:sldMkLst>
          <pc:docMk/>
          <pc:sldMk cId="0" sldId="267"/>
        </pc:sldMkLst>
      </pc:sldChg>
      <pc:sldChg chg="add setBg">
        <pc:chgData name="Phil Le" userId="d56789386392244e" providerId="LiveId" clId="{004C8346-9596-4917-921E-A60B3DF09813}" dt="2026-08-06T02:36:26.724" v="673"/>
        <pc:sldMkLst>
          <pc:docMk/>
          <pc:sldMk cId="0" sldId="268"/>
        </pc:sldMkLst>
      </pc:sldChg>
      <pc:sldChg chg="add del setBg">
        <pc:chgData name="Phil Le" userId="d56789386392244e" providerId="LiveId" clId="{004C8346-9596-4917-921E-A60B3DF09813}" dt="2026-08-06T02:36:26.724" v="673"/>
        <pc:sldMkLst>
          <pc:docMk/>
          <pc:sldMk cId="0" sldId="269"/>
        </pc:sldMkLst>
      </pc:sldChg>
      <pc:sldChg chg="modSp add mod">
        <pc:chgData name="Phil Le" userId="d56789386392244e" providerId="LiveId" clId="{004C8346-9596-4917-921E-A60B3DF09813}" dt="2026-08-06T02:27:00.783" v="530" actId="255"/>
        <pc:sldMkLst>
          <pc:docMk/>
          <pc:sldMk cId="2773126724" sldId="270"/>
        </pc:sldMkLst>
        <pc:spChg chg="mod">
          <ac:chgData name="Phil Le" userId="d56789386392244e" providerId="LiveId" clId="{004C8346-9596-4917-921E-A60B3DF09813}" dt="2026-08-06T02:27:00.783" v="530" actId="255"/>
          <ac:spMkLst>
            <pc:docMk/>
            <pc:sldMk cId="2773126724" sldId="270"/>
            <ac:spMk id="2050" creationId="{00000000-0000-0000-0000-000000000000}"/>
          </ac:spMkLst>
        </pc:spChg>
      </pc:sldChg>
      <pc:sldChg chg="add del">
        <pc:chgData name="Phil Le" userId="d56789386392244e" providerId="LiveId" clId="{004C8346-9596-4917-921E-A60B3DF09813}" dt="2026-08-06T01:43:06.242" v="515" actId="47"/>
        <pc:sldMkLst>
          <pc:docMk/>
          <pc:sldMk cId="0" sldId="271"/>
        </pc:sldMkLst>
      </pc:sldChg>
      <pc:sldChg chg="modSp add mod">
        <pc:chgData name="Phil Le" userId="d56789386392244e" providerId="LiveId" clId="{004C8346-9596-4917-921E-A60B3DF09813}" dt="2026-08-06T02:27:30.593" v="533" actId="255"/>
        <pc:sldMkLst>
          <pc:docMk/>
          <pc:sldMk cId="1262807359" sldId="271"/>
        </pc:sldMkLst>
        <pc:spChg chg="mod">
          <ac:chgData name="Phil Le" userId="d56789386392244e" providerId="LiveId" clId="{004C8346-9596-4917-921E-A60B3DF09813}" dt="2026-08-06T02:27:30.593" v="533" actId="255"/>
          <ac:spMkLst>
            <pc:docMk/>
            <pc:sldMk cId="1262807359" sldId="271"/>
            <ac:spMk id="2050" creationId="{00000000-0000-0000-0000-000000000000}"/>
          </ac:spMkLst>
        </pc:spChg>
      </pc:sldChg>
      <pc:sldChg chg="addSp delSp del mod">
        <pc:chgData name="Phil Le" userId="d56789386392244e" providerId="LiveId" clId="{004C8346-9596-4917-921E-A60B3DF09813}" dt="2026-08-06T01:43:34.834" v="521" actId="47"/>
        <pc:sldMkLst>
          <pc:docMk/>
          <pc:sldMk cId="0" sldId="272"/>
        </pc:sldMkLst>
        <pc:spChg chg="add del">
          <ac:chgData name="Phil Le" userId="d56789386392244e" providerId="LiveId" clId="{004C8346-9596-4917-921E-A60B3DF09813}" dt="2026-08-06T01:26:09.290" v="191" actId="22"/>
          <ac:spMkLst>
            <pc:docMk/>
            <pc:sldMk cId="0" sldId="272"/>
            <ac:spMk id="3" creationId="{F1A8F980-DFAD-8A51-CE8F-FFDF3278E831}"/>
          </ac:spMkLst>
        </pc:spChg>
      </pc:sldChg>
      <pc:sldChg chg="modSp add mod">
        <pc:chgData name="Phil Le" userId="d56789386392244e" providerId="LiveId" clId="{004C8346-9596-4917-921E-A60B3DF09813}" dt="2026-08-06T02:27:51.093" v="537" actId="255"/>
        <pc:sldMkLst>
          <pc:docMk/>
          <pc:sldMk cId="3933457072" sldId="272"/>
        </pc:sldMkLst>
        <pc:spChg chg="mod">
          <ac:chgData name="Phil Le" userId="d56789386392244e" providerId="LiveId" clId="{004C8346-9596-4917-921E-A60B3DF09813}" dt="2026-08-06T02:27:51.093" v="537" actId="255"/>
          <ac:spMkLst>
            <pc:docMk/>
            <pc:sldMk cId="3933457072" sldId="272"/>
            <ac:spMk id="2050" creationId="{00000000-0000-0000-0000-000000000000}"/>
          </ac:spMkLst>
        </pc:spChg>
      </pc:sldChg>
      <pc:sldChg chg="del">
        <pc:chgData name="Phil Le" userId="d56789386392244e" providerId="LiveId" clId="{004C8346-9596-4917-921E-A60B3DF09813}" dt="2026-08-06T01:43:35.837" v="523" actId="47"/>
        <pc:sldMkLst>
          <pc:docMk/>
          <pc:sldMk cId="3404338821" sldId="273"/>
        </pc:sldMkLst>
      </pc:sldChg>
      <pc:sldChg chg="del">
        <pc:chgData name="Phil Le" userId="d56789386392244e" providerId="LiveId" clId="{004C8346-9596-4917-921E-A60B3DF09813}" dt="2026-08-06T01:43:36.930" v="525" actId="47"/>
        <pc:sldMkLst>
          <pc:docMk/>
          <pc:sldMk cId="750732462" sldId="274"/>
        </pc:sldMkLst>
      </pc:sldChg>
      <pc:sldChg chg="del">
        <pc:chgData name="Phil Le" userId="d56789386392244e" providerId="LiveId" clId="{004C8346-9596-4917-921E-A60B3DF09813}" dt="2026-08-06T01:43:35.378" v="522" actId="47"/>
        <pc:sldMkLst>
          <pc:docMk/>
          <pc:sldMk cId="3860031031" sldId="275"/>
        </pc:sldMkLst>
      </pc:sldChg>
      <pc:sldChg chg="del">
        <pc:chgData name="Phil Le" userId="d56789386392244e" providerId="LiveId" clId="{004C8346-9596-4917-921E-A60B3DF09813}" dt="2026-08-06T01:43:36.391" v="524" actId="47"/>
        <pc:sldMkLst>
          <pc:docMk/>
          <pc:sldMk cId="415151445" sldId="276"/>
        </pc:sldMkLst>
      </pc:sldChg>
      <pc:sldChg chg="add">
        <pc:chgData name="Phil Le" userId="d56789386392244e" providerId="LiveId" clId="{004C8346-9596-4917-921E-A60B3DF09813}" dt="2026-08-06T02:40:48.250" v="675"/>
        <pc:sldMkLst>
          <pc:docMk/>
          <pc:sldMk cId="0" sldId="277"/>
        </pc:sldMkLst>
      </pc:sldChg>
      <pc:sldChg chg="del">
        <pc:chgData name="Phil Le" userId="d56789386392244e" providerId="LiveId" clId="{004C8346-9596-4917-921E-A60B3DF09813}" dt="2026-08-06T01:43:37.447" v="526" actId="47"/>
        <pc:sldMkLst>
          <pc:docMk/>
          <pc:sldMk cId="1476958376" sldId="277"/>
        </pc:sldMkLst>
      </pc:sldChg>
      <pc:sldChg chg="add del">
        <pc:chgData name="Phil Le" userId="d56789386392244e" providerId="LiveId" clId="{004C8346-9596-4917-921E-A60B3DF09813}" dt="2026-08-06T01:43:06.843" v="516" actId="47"/>
        <pc:sldMkLst>
          <pc:docMk/>
          <pc:sldMk cId="1918780899" sldId="280"/>
        </pc:sldMkLst>
      </pc:sldChg>
      <pc:sldChg chg="add">
        <pc:chgData name="Phil Le" userId="d56789386392244e" providerId="LiveId" clId="{004C8346-9596-4917-921E-A60B3DF09813}" dt="2026-08-06T02:37:35.251" v="674"/>
        <pc:sldMkLst>
          <pc:docMk/>
          <pc:sldMk cId="1638647814" sldId="281"/>
        </pc:sldMkLst>
      </pc:sldChg>
      <pc:sldChg chg="add del">
        <pc:chgData name="Phil Le" userId="d56789386392244e" providerId="LiveId" clId="{004C8346-9596-4917-921E-A60B3DF09813}" dt="2026-08-06T01:43:07.590" v="517" actId="47"/>
        <pc:sldMkLst>
          <pc:docMk/>
          <pc:sldMk cId="1940132165" sldId="281"/>
        </pc:sldMkLst>
      </pc:sldChg>
      <pc:sldChg chg="add del">
        <pc:chgData name="Phil Le" userId="d56789386392244e" providerId="LiveId" clId="{004C8346-9596-4917-921E-A60B3DF09813}" dt="2026-08-06T01:43:08.559" v="518" actId="47"/>
        <pc:sldMkLst>
          <pc:docMk/>
          <pc:sldMk cId="1264146578" sldId="282"/>
        </pc:sldMkLst>
      </pc:sldChg>
      <pc:sldChg chg="add">
        <pc:chgData name="Phil Le" userId="d56789386392244e" providerId="LiveId" clId="{004C8346-9596-4917-921E-A60B3DF09813}" dt="2026-08-06T02:37:35.251" v="674"/>
        <pc:sldMkLst>
          <pc:docMk/>
          <pc:sldMk cId="4107765846" sldId="282"/>
        </pc:sldMkLst>
      </pc:sldChg>
      <pc:sldChg chg="add">
        <pc:chgData name="Phil Le" userId="d56789386392244e" providerId="LiveId" clId="{004C8346-9596-4917-921E-A60B3DF09813}" dt="2026-08-06T02:37:35.251" v="674"/>
        <pc:sldMkLst>
          <pc:docMk/>
          <pc:sldMk cId="2144318655" sldId="283"/>
        </pc:sldMkLst>
      </pc:sldChg>
      <pc:sldChg chg="add del">
        <pc:chgData name="Phil Le" userId="d56789386392244e" providerId="LiveId" clId="{004C8346-9596-4917-921E-A60B3DF09813}" dt="2026-08-06T01:43:09.466" v="519" actId="47"/>
        <pc:sldMkLst>
          <pc:docMk/>
          <pc:sldMk cId="3333427152" sldId="283"/>
        </pc:sldMkLst>
      </pc:sldChg>
      <pc:sldChg chg="add">
        <pc:chgData name="Phil Le" userId="d56789386392244e" providerId="LiveId" clId="{004C8346-9596-4917-921E-A60B3DF09813}" dt="2026-08-06T02:37:35.251" v="674"/>
        <pc:sldMkLst>
          <pc:docMk/>
          <pc:sldMk cId="72024905" sldId="284"/>
        </pc:sldMkLst>
      </pc:sldChg>
      <pc:sldChg chg="add">
        <pc:chgData name="Phil Le" userId="d56789386392244e" providerId="LiveId" clId="{004C8346-9596-4917-921E-A60B3DF09813}" dt="2026-08-06T02:37:35.251" v="674"/>
        <pc:sldMkLst>
          <pc:docMk/>
          <pc:sldMk cId="937127655" sldId="285"/>
        </pc:sldMkLst>
      </pc:sldChg>
      <pc:sldChg chg="add">
        <pc:chgData name="Phil Le" userId="d56789386392244e" providerId="LiveId" clId="{004C8346-9596-4917-921E-A60B3DF09813}" dt="2026-08-06T02:37:35.251" v="674"/>
        <pc:sldMkLst>
          <pc:docMk/>
          <pc:sldMk cId="2920451198" sldId="286"/>
        </pc:sldMkLst>
      </pc:sldChg>
      <pc:sldChg chg="add">
        <pc:chgData name="Phil Le" userId="d56789386392244e" providerId="LiveId" clId="{004C8346-9596-4917-921E-A60B3DF09813}" dt="2026-08-06T02:37:35.251" v="674"/>
        <pc:sldMkLst>
          <pc:docMk/>
          <pc:sldMk cId="335725183" sldId="287"/>
        </pc:sldMkLst>
      </pc:sldChg>
      <pc:sldChg chg="add">
        <pc:chgData name="Phil Le" userId="d56789386392244e" providerId="LiveId" clId="{004C8346-9596-4917-921E-A60B3DF09813}" dt="2026-08-06T02:37:35.251" v="674"/>
        <pc:sldMkLst>
          <pc:docMk/>
          <pc:sldMk cId="3802238527" sldId="288"/>
        </pc:sldMkLst>
      </pc:sldChg>
      <pc:sldChg chg="add">
        <pc:chgData name="Phil Le" userId="d56789386392244e" providerId="LiveId" clId="{004C8346-9596-4917-921E-A60B3DF09813}" dt="2026-08-06T02:37:35.251" v="674"/>
        <pc:sldMkLst>
          <pc:docMk/>
          <pc:sldMk cId="2467943559" sldId="289"/>
        </pc:sldMkLst>
      </pc:sldChg>
      <pc:sldChg chg="add">
        <pc:chgData name="Phil Le" userId="d56789386392244e" providerId="LiveId" clId="{004C8346-9596-4917-921E-A60B3DF09813}" dt="2026-08-06T02:37:35.251" v="674"/>
        <pc:sldMkLst>
          <pc:docMk/>
          <pc:sldMk cId="1485365932" sldId="290"/>
        </pc:sldMkLst>
      </pc:sldChg>
      <pc:sldChg chg="addSp delSp mod">
        <pc:chgData name="Phil Le" userId="d56789386392244e" providerId="LiveId" clId="{004C8346-9596-4917-921E-A60B3DF09813}" dt="2026-08-06T01:29:44.425" v="220" actId="22"/>
        <pc:sldMkLst>
          <pc:docMk/>
          <pc:sldMk cId="0" sldId="2008"/>
        </pc:sldMkLst>
        <pc:picChg chg="add del">
          <ac:chgData name="Phil Le" userId="d56789386392244e" providerId="LiveId" clId="{004C8346-9596-4917-921E-A60B3DF09813}" dt="2026-08-06T01:29:37.032" v="218" actId="22"/>
          <ac:picMkLst>
            <pc:docMk/>
            <pc:sldMk cId="0" sldId="2008"/>
            <ac:picMk id="4" creationId="{8536AC65-8758-7B76-7C54-AB61486E2EFA}"/>
          </ac:picMkLst>
        </pc:picChg>
        <pc:picChg chg="add del">
          <ac:chgData name="Phil Le" userId="d56789386392244e" providerId="LiveId" clId="{004C8346-9596-4917-921E-A60B3DF09813}" dt="2026-08-06T01:29:44.425" v="220" actId="22"/>
          <ac:picMkLst>
            <pc:docMk/>
            <pc:sldMk cId="0" sldId="2008"/>
            <ac:picMk id="6" creationId="{1442774E-F9C6-2A8D-F086-2E623CDA58FA}"/>
          </ac:picMkLst>
        </pc:picChg>
      </pc:sldChg>
      <pc:sldChg chg="modSp mod">
        <pc:chgData name="Phil Le" userId="d56789386392244e" providerId="LiveId" clId="{004C8346-9596-4917-921E-A60B3DF09813}" dt="2026-08-06T02:33:20.855" v="638" actId="113"/>
        <pc:sldMkLst>
          <pc:docMk/>
          <pc:sldMk cId="0" sldId="2019"/>
        </pc:sldMkLst>
        <pc:spChg chg="mod">
          <ac:chgData name="Phil Le" userId="d56789386392244e" providerId="LiveId" clId="{004C8346-9596-4917-921E-A60B3DF09813}" dt="2026-08-06T02:33:20.855" v="638" actId="113"/>
          <ac:spMkLst>
            <pc:docMk/>
            <pc:sldMk cId="0" sldId="2019"/>
            <ac:spMk id="30723" creationId="{00000000-0000-0000-0000-000000000000}"/>
          </ac:spMkLst>
        </pc:spChg>
      </pc:sldChg>
      <pc:sldChg chg="modSp mod">
        <pc:chgData name="Phil Le" userId="d56789386392244e" providerId="LiveId" clId="{004C8346-9596-4917-921E-A60B3DF09813}" dt="2026-08-06T02:31:54.554" v="632" actId="20577"/>
        <pc:sldMkLst>
          <pc:docMk/>
          <pc:sldMk cId="0" sldId="2052"/>
        </pc:sldMkLst>
        <pc:spChg chg="mod">
          <ac:chgData name="Phil Le" userId="d56789386392244e" providerId="LiveId" clId="{004C8346-9596-4917-921E-A60B3DF09813}" dt="2026-08-06T02:31:54.554" v="632" actId="20577"/>
          <ac:spMkLst>
            <pc:docMk/>
            <pc:sldMk cId="0" sldId="2052"/>
            <ac:spMk id="28675" creationId="{00000000-0000-0000-0000-000000000000}"/>
          </ac:spMkLst>
        </pc:spChg>
      </pc:sldChg>
      <pc:sldChg chg="del">
        <pc:chgData name="Phil Le" userId="d56789386392244e" providerId="LiveId" clId="{004C8346-9596-4917-921E-A60B3DF09813}" dt="2026-08-06T01:35:17.503" v="355" actId="47"/>
        <pc:sldMkLst>
          <pc:docMk/>
          <pc:sldMk cId="4208481236" sldId="2367"/>
        </pc:sldMkLst>
      </pc:sldChg>
      <pc:sldChg chg="addSp delSp modSp del mod">
        <pc:chgData name="Phil Le" userId="d56789386392244e" providerId="LiveId" clId="{004C8346-9596-4917-921E-A60B3DF09813}" dt="2026-08-06T01:25:58.466" v="189" actId="47"/>
        <pc:sldMkLst>
          <pc:docMk/>
          <pc:sldMk cId="3771715381" sldId="2446"/>
        </pc:sldMkLst>
        <pc:spChg chg="mod">
          <ac:chgData name="Phil Le" userId="d56789386392244e" providerId="LiveId" clId="{004C8346-9596-4917-921E-A60B3DF09813}" dt="2026-08-06T01:25:04.144" v="183" actId="207"/>
          <ac:spMkLst>
            <pc:docMk/>
            <pc:sldMk cId="3771715381" sldId="2446"/>
            <ac:spMk id="5" creationId="{0947C6F4-7387-704C-F363-F91EAE36322F}"/>
          </ac:spMkLst>
        </pc:spChg>
        <pc:picChg chg="add del mod ord">
          <ac:chgData name="Phil Le" userId="d56789386392244e" providerId="LiveId" clId="{004C8346-9596-4917-921E-A60B3DF09813}" dt="2026-08-06T01:24:45.594" v="181" actId="931"/>
          <ac:picMkLst>
            <pc:docMk/>
            <pc:sldMk cId="3771715381" sldId="2446"/>
            <ac:picMk id="3" creationId="{DABB3BAB-6128-6075-9EA8-9677BAEE5FBD}"/>
          </ac:picMkLst>
        </pc:picChg>
        <pc:picChg chg="add del mod">
          <ac:chgData name="Phil Le" userId="d56789386392244e" providerId="LiveId" clId="{004C8346-9596-4917-921E-A60B3DF09813}" dt="2026-08-06T01:25:08.693" v="184" actId="478"/>
          <ac:picMkLst>
            <pc:docMk/>
            <pc:sldMk cId="3771715381" sldId="2446"/>
            <ac:picMk id="4" creationId="{28F8C39D-1DA9-7F86-2ADC-373297D07E2D}"/>
          </ac:picMkLst>
        </pc:picChg>
        <pc:picChg chg="add mod ord">
          <ac:chgData name="Phil Le" userId="d56789386392244e" providerId="LiveId" clId="{004C8346-9596-4917-921E-A60B3DF09813}" dt="2026-08-06T01:25:36.134" v="188" actId="14100"/>
          <ac:picMkLst>
            <pc:docMk/>
            <pc:sldMk cId="3771715381" sldId="2446"/>
            <ac:picMk id="7" creationId="{BAFA66C2-519B-259D-4C76-9B06E27EB945}"/>
          </ac:picMkLst>
        </pc:picChg>
      </pc:sldChg>
      <pc:sldChg chg="addSp delSp modSp mod ord setBg setClrOvrMap">
        <pc:chgData name="Phil Le" userId="d56789386392244e" providerId="LiveId" clId="{004C8346-9596-4917-921E-A60B3DF09813}" dt="2026-08-06T01:29:11.204" v="216" actId="1076"/>
        <pc:sldMkLst>
          <pc:docMk/>
          <pc:sldMk cId="1507087779" sldId="2471"/>
        </pc:sldMkLst>
        <pc:spChg chg="mod ord">
          <ac:chgData name="Phil Le" userId="d56789386392244e" providerId="LiveId" clId="{004C8346-9596-4917-921E-A60B3DF09813}" dt="2026-08-06T01:29:11.204" v="216" actId="1076"/>
          <ac:spMkLst>
            <pc:docMk/>
            <pc:sldMk cId="1507087779" sldId="2471"/>
            <ac:spMk id="9" creationId="{B0C51E09-E5C7-6770-61CF-6839E776B635}"/>
          </ac:spMkLst>
        </pc:spChg>
        <pc:spChg chg="add del">
          <ac:chgData name="Phil Le" userId="d56789386392244e" providerId="LiveId" clId="{004C8346-9596-4917-921E-A60B3DF09813}" dt="2026-08-06T01:28:33.005" v="209" actId="26606"/>
          <ac:spMkLst>
            <pc:docMk/>
            <pc:sldMk cId="1507087779" sldId="2471"/>
            <ac:spMk id="14" creationId="{ECC07320-C2CA-4E29-8481-9D9E143C7788}"/>
          </ac:spMkLst>
        </pc:spChg>
        <pc:spChg chg="add del">
          <ac:chgData name="Phil Le" userId="d56789386392244e" providerId="LiveId" clId="{004C8346-9596-4917-921E-A60B3DF09813}" dt="2026-08-06T01:28:33.005" v="209" actId="26606"/>
          <ac:spMkLst>
            <pc:docMk/>
            <pc:sldMk cId="1507087779" sldId="2471"/>
            <ac:spMk id="16" creationId="{178FB36B-5BFE-42CA-BC60-1115E0D95EEC}"/>
          </ac:spMkLst>
        </pc:spChg>
        <pc:spChg chg="add del">
          <ac:chgData name="Phil Le" userId="d56789386392244e" providerId="LiveId" clId="{004C8346-9596-4917-921E-A60B3DF09813}" dt="2026-08-06T01:28:11.900" v="204" actId="26606"/>
          <ac:spMkLst>
            <pc:docMk/>
            <pc:sldMk cId="1507087779" sldId="2471"/>
            <ac:spMk id="21" creationId="{ECC07320-C2CA-4E29-8481-9D9E143C7788}"/>
          </ac:spMkLst>
        </pc:spChg>
        <pc:spChg chg="add del">
          <ac:chgData name="Phil Le" userId="d56789386392244e" providerId="LiveId" clId="{004C8346-9596-4917-921E-A60B3DF09813}" dt="2026-08-06T01:28:11.900" v="204" actId="26606"/>
          <ac:spMkLst>
            <pc:docMk/>
            <pc:sldMk cId="1507087779" sldId="2471"/>
            <ac:spMk id="23" creationId="{178FB36B-5BFE-42CA-BC60-1115E0D95EEC}"/>
          </ac:spMkLst>
        </pc:spChg>
        <pc:spChg chg="add del">
          <ac:chgData name="Phil Le" userId="d56789386392244e" providerId="LiveId" clId="{004C8346-9596-4917-921E-A60B3DF09813}" dt="2026-08-06T01:28:16.674" v="206" actId="26606"/>
          <ac:spMkLst>
            <pc:docMk/>
            <pc:sldMk cId="1507087779" sldId="2471"/>
            <ac:spMk id="25" creationId="{71B2258F-86CA-4D4D-8270-BC05FCDEBFB3}"/>
          </ac:spMkLst>
        </pc:spChg>
        <pc:spChg chg="add del">
          <ac:chgData name="Phil Le" userId="d56789386392244e" providerId="LiveId" clId="{004C8346-9596-4917-921E-A60B3DF09813}" dt="2026-08-06T01:28:32.987" v="208" actId="26606"/>
          <ac:spMkLst>
            <pc:docMk/>
            <pc:sldMk cId="1507087779" sldId="2471"/>
            <ac:spMk id="27" creationId="{08C9B587-E65E-4B52-B37C-ABEBB6E87928}"/>
          </ac:spMkLst>
        </pc:spChg>
        <pc:spChg chg="add del">
          <ac:chgData name="Phil Le" userId="d56789386392244e" providerId="LiveId" clId="{004C8346-9596-4917-921E-A60B3DF09813}" dt="2026-08-06T01:28:32.987" v="208" actId="26606"/>
          <ac:spMkLst>
            <pc:docMk/>
            <pc:sldMk cId="1507087779" sldId="2471"/>
            <ac:spMk id="28" creationId="{0671A8AE-40A1-4631-A6B8-581AFF065482}"/>
          </ac:spMkLst>
        </pc:spChg>
        <pc:spChg chg="add del">
          <ac:chgData name="Phil Le" userId="d56789386392244e" providerId="LiveId" clId="{004C8346-9596-4917-921E-A60B3DF09813}" dt="2026-08-06T01:28:32.987" v="208" actId="26606"/>
          <ac:spMkLst>
            <pc:docMk/>
            <pc:sldMk cId="1507087779" sldId="2471"/>
            <ac:spMk id="29" creationId="{AB58EF07-17C2-48CF-ABB0-EEF1F17CB8F0}"/>
          </ac:spMkLst>
        </pc:spChg>
        <pc:spChg chg="add del">
          <ac:chgData name="Phil Le" userId="d56789386392244e" providerId="LiveId" clId="{004C8346-9596-4917-921E-A60B3DF09813}" dt="2026-08-06T01:28:32.987" v="208" actId="26606"/>
          <ac:spMkLst>
            <pc:docMk/>
            <pc:sldMk cId="1507087779" sldId="2471"/>
            <ac:spMk id="30" creationId="{AF2F604E-43BE-4DC3-B983-E071523364F8}"/>
          </ac:spMkLst>
        </pc:spChg>
        <pc:spChg chg="add">
          <ac:chgData name="Phil Le" userId="d56789386392244e" providerId="LiveId" clId="{004C8346-9596-4917-921E-A60B3DF09813}" dt="2026-08-06T01:28:33.005" v="209" actId="26606"/>
          <ac:spMkLst>
            <pc:docMk/>
            <pc:sldMk cId="1507087779" sldId="2471"/>
            <ac:spMk id="32" creationId="{71B2258F-86CA-4D4D-8270-BC05FCDEBFB3}"/>
          </ac:spMkLst>
        </pc:spChg>
        <pc:picChg chg="add mod">
          <ac:chgData name="Phil Le" userId="d56789386392244e" providerId="LiveId" clId="{004C8346-9596-4917-921E-A60B3DF09813}" dt="2026-08-06T01:29:00.432" v="215" actId="1076"/>
          <ac:picMkLst>
            <pc:docMk/>
            <pc:sldMk cId="1507087779" sldId="2471"/>
            <ac:picMk id="3" creationId="{B1FC32B4-9513-60FA-D904-2F224085B004}"/>
          </ac:picMkLst>
        </pc:picChg>
        <pc:picChg chg="del">
          <ac:chgData name="Phil Le" userId="d56789386392244e" providerId="LiveId" clId="{004C8346-9596-4917-921E-A60B3DF09813}" dt="2026-08-06T01:27:40.255" v="201" actId="478"/>
          <ac:picMkLst>
            <pc:docMk/>
            <pc:sldMk cId="1507087779" sldId="2471"/>
            <ac:picMk id="4" creationId="{607B3C4F-3A95-390C-1ADF-873662EAD24B}"/>
          </ac:picMkLst>
        </pc:picChg>
      </pc:sldChg>
      <pc:sldChg chg="del">
        <pc:chgData name="Phil Le" userId="d56789386392244e" providerId="LiveId" clId="{004C8346-9596-4917-921E-A60B3DF09813}" dt="2026-08-06T01:30:27.150" v="225" actId="47"/>
        <pc:sldMkLst>
          <pc:docMk/>
          <pc:sldMk cId="1616680059" sldId="2472"/>
        </pc:sldMkLst>
      </pc:sldChg>
      <pc:sldChg chg="del">
        <pc:chgData name="Phil Le" userId="d56789386392244e" providerId="LiveId" clId="{004C8346-9596-4917-921E-A60B3DF09813}" dt="2026-08-06T01:30:55.876" v="233" actId="47"/>
        <pc:sldMkLst>
          <pc:docMk/>
          <pc:sldMk cId="3232426480" sldId="2473"/>
        </pc:sldMkLst>
      </pc:sldChg>
      <pc:sldChg chg="del">
        <pc:chgData name="Phil Le" userId="d56789386392244e" providerId="LiveId" clId="{004C8346-9596-4917-921E-A60B3DF09813}" dt="2026-08-06T01:31:30.895" v="257" actId="47"/>
        <pc:sldMkLst>
          <pc:docMk/>
          <pc:sldMk cId="1293576870" sldId="2474"/>
        </pc:sldMkLst>
      </pc:sldChg>
      <pc:sldChg chg="del">
        <pc:chgData name="Phil Le" userId="d56789386392244e" providerId="LiveId" clId="{004C8346-9596-4917-921E-A60B3DF09813}" dt="2026-08-06T01:32:24.283" v="296" actId="47"/>
        <pc:sldMkLst>
          <pc:docMk/>
          <pc:sldMk cId="1859486352" sldId="2475"/>
        </pc:sldMkLst>
      </pc:sldChg>
      <pc:sldChg chg="del">
        <pc:chgData name="Phil Le" userId="d56789386392244e" providerId="LiveId" clId="{004C8346-9596-4917-921E-A60B3DF09813}" dt="2026-08-06T02:33:37.687" v="639" actId="47"/>
        <pc:sldMkLst>
          <pc:docMk/>
          <pc:sldMk cId="1411670778" sldId="2476"/>
        </pc:sldMkLst>
      </pc:sldChg>
      <pc:sldChg chg="del">
        <pc:chgData name="Phil Le" userId="d56789386392244e" providerId="LiveId" clId="{004C8346-9596-4917-921E-A60B3DF09813}" dt="2026-08-06T01:33:42.844" v="315" actId="47"/>
        <pc:sldMkLst>
          <pc:docMk/>
          <pc:sldMk cId="1543250491" sldId="2477"/>
        </pc:sldMkLst>
      </pc:sldChg>
      <pc:sldChg chg="del">
        <pc:chgData name="Phil Le" userId="d56789386392244e" providerId="LiveId" clId="{004C8346-9596-4917-921E-A60B3DF09813}" dt="2026-08-06T01:34:17.562" v="337" actId="47"/>
        <pc:sldMkLst>
          <pc:docMk/>
          <pc:sldMk cId="1473790216" sldId="2478"/>
        </pc:sldMkLst>
      </pc:sldChg>
      <pc:sldChg chg="del">
        <pc:chgData name="Phil Le" userId="d56789386392244e" providerId="LiveId" clId="{004C8346-9596-4917-921E-A60B3DF09813}" dt="2026-08-06T01:35:28.708" v="356" actId="47"/>
        <pc:sldMkLst>
          <pc:docMk/>
          <pc:sldMk cId="3528662186" sldId="2479"/>
        </pc:sldMkLst>
      </pc:sldChg>
      <pc:sldChg chg="del">
        <pc:chgData name="Phil Le" userId="d56789386392244e" providerId="LiveId" clId="{004C8346-9596-4917-921E-A60B3DF09813}" dt="2026-08-06T01:37:18.340" v="392" actId="47"/>
        <pc:sldMkLst>
          <pc:docMk/>
          <pc:sldMk cId="1353206217" sldId="2480"/>
        </pc:sldMkLst>
      </pc:sldChg>
      <pc:sldChg chg="del">
        <pc:chgData name="Phil Le" userId="d56789386392244e" providerId="LiveId" clId="{004C8346-9596-4917-921E-A60B3DF09813}" dt="2026-08-06T01:38:53.091" v="415" actId="47"/>
        <pc:sldMkLst>
          <pc:docMk/>
          <pc:sldMk cId="2713074484" sldId="2481"/>
        </pc:sldMkLst>
      </pc:sldChg>
      <pc:sldChg chg="del">
        <pc:chgData name="Phil Le" userId="d56789386392244e" providerId="LiveId" clId="{004C8346-9596-4917-921E-A60B3DF09813}" dt="2026-08-06T01:39:32.297" v="436" actId="47"/>
        <pc:sldMkLst>
          <pc:docMk/>
          <pc:sldMk cId="2650176088" sldId="2482"/>
        </pc:sldMkLst>
      </pc:sldChg>
      <pc:sldChg chg="del">
        <pc:chgData name="Phil Le" userId="d56789386392244e" providerId="LiveId" clId="{004C8346-9596-4917-921E-A60B3DF09813}" dt="2026-08-06T01:40:29.824" v="448" actId="47"/>
        <pc:sldMkLst>
          <pc:docMk/>
          <pc:sldMk cId="2444028579" sldId="2483"/>
        </pc:sldMkLst>
      </pc:sldChg>
      <pc:sldChg chg="modSp del mod">
        <pc:chgData name="Phil Le" userId="d56789386392244e" providerId="LiveId" clId="{004C8346-9596-4917-921E-A60B3DF09813}" dt="2026-08-06T01:43:13.756" v="520" actId="47"/>
        <pc:sldMkLst>
          <pc:docMk/>
          <pc:sldMk cId="946792701" sldId="2484"/>
        </pc:sldMkLst>
        <pc:picChg chg="mod">
          <ac:chgData name="Phil Le" userId="d56789386392244e" providerId="LiveId" clId="{004C8346-9596-4917-921E-A60B3DF09813}" dt="2026-08-06T01:41:40.983" v="472" actId="1076"/>
          <ac:picMkLst>
            <pc:docMk/>
            <pc:sldMk cId="946792701" sldId="2484"/>
            <ac:picMk id="4" creationId="{7AB6F445-2D5F-7735-7C68-9E042CBFCA69}"/>
          </ac:picMkLst>
        </pc:picChg>
      </pc:sldChg>
      <pc:sldChg chg="del">
        <pc:chgData name="Phil Le" userId="d56789386392244e" providerId="LiveId" clId="{004C8346-9596-4917-921E-A60B3DF09813}" dt="2026-08-06T01:39:40.872" v="437" actId="47"/>
        <pc:sldMkLst>
          <pc:docMk/>
          <pc:sldMk cId="0" sldId="2485"/>
        </pc:sldMkLst>
      </pc:sldChg>
      <pc:sldChg chg="del">
        <pc:chgData name="Phil Le" userId="d56789386392244e" providerId="LiveId" clId="{004C8346-9596-4917-921E-A60B3DF09813}" dt="2026-08-06T01:39:42.452" v="438" actId="47"/>
        <pc:sldMkLst>
          <pc:docMk/>
          <pc:sldMk cId="0" sldId="2486"/>
        </pc:sldMkLst>
      </pc:sldChg>
      <pc:sldChg chg="del">
        <pc:chgData name="Phil Le" userId="d56789386392244e" providerId="LiveId" clId="{004C8346-9596-4917-921E-A60B3DF09813}" dt="2026-08-06T01:39:43.917" v="440" actId="47"/>
        <pc:sldMkLst>
          <pc:docMk/>
          <pc:sldMk cId="923478810" sldId="2489"/>
        </pc:sldMkLst>
      </pc:sldChg>
      <pc:sldChg chg="del">
        <pc:chgData name="Phil Le" userId="d56789386392244e" providerId="LiveId" clId="{004C8346-9596-4917-921E-A60B3DF09813}" dt="2026-08-06T01:39:45.407" v="442" actId="47"/>
        <pc:sldMkLst>
          <pc:docMk/>
          <pc:sldMk cId="1640178535" sldId="2490"/>
        </pc:sldMkLst>
      </pc:sldChg>
      <pc:sldChg chg="addSp delSp modSp new mod">
        <pc:chgData name="Phil Le" userId="d56789386392244e" providerId="LiveId" clId="{004C8346-9596-4917-921E-A60B3DF09813}" dt="2026-08-06T01:27:15.215" v="198" actId="207"/>
        <pc:sldMkLst>
          <pc:docMk/>
          <pc:sldMk cId="621783370" sldId="2491"/>
        </pc:sldMkLst>
        <pc:spChg chg="del">
          <ac:chgData name="Phil Le" userId="d56789386392244e" providerId="LiveId" clId="{004C8346-9596-4917-921E-A60B3DF09813}" dt="2026-08-06T01:26:19.556" v="193" actId="478"/>
          <ac:spMkLst>
            <pc:docMk/>
            <pc:sldMk cId="621783370" sldId="2491"/>
            <ac:spMk id="2" creationId="{F22A73AA-942B-8018-05DB-525D8E60F179}"/>
          </ac:spMkLst>
        </pc:spChg>
        <pc:spChg chg="del">
          <ac:chgData name="Phil Le" userId="d56789386392244e" providerId="LiveId" clId="{004C8346-9596-4917-921E-A60B3DF09813}" dt="2026-08-06T01:26:32.806" v="194" actId="478"/>
          <ac:spMkLst>
            <pc:docMk/>
            <pc:sldMk cId="621783370" sldId="2491"/>
            <ac:spMk id="3" creationId="{4CE9FF7A-96B7-D113-B8CA-615F1D8949BE}"/>
          </ac:spMkLst>
        </pc:spChg>
        <pc:spChg chg="add mod">
          <ac:chgData name="Phil Le" userId="d56789386392244e" providerId="LiveId" clId="{004C8346-9596-4917-921E-A60B3DF09813}" dt="2026-08-06T01:27:15.215" v="198" actId="207"/>
          <ac:spMkLst>
            <pc:docMk/>
            <pc:sldMk cId="621783370" sldId="2491"/>
            <ac:spMk id="7" creationId="{BDA93806-D345-7B98-08A6-81043EB841A7}"/>
          </ac:spMkLst>
        </pc:spChg>
        <pc:picChg chg="add mod">
          <ac:chgData name="Phil Le" userId="d56789386392244e" providerId="LiveId" clId="{004C8346-9596-4917-921E-A60B3DF09813}" dt="2026-08-06T01:26:42.162" v="195" actId="931"/>
          <ac:picMkLst>
            <pc:docMk/>
            <pc:sldMk cId="621783370" sldId="2491"/>
            <ac:picMk id="5" creationId="{5EA2F12C-D296-FAB7-AC85-A0B6E69995AF}"/>
          </ac:picMkLst>
        </pc:picChg>
      </pc:sldChg>
      <pc:sldChg chg="delSp modSp add setBg delDesignElem">
        <pc:chgData name="Phil Le" userId="d56789386392244e" providerId="LiveId" clId="{004C8346-9596-4917-921E-A60B3DF09813}" dt="2026-08-06T01:30:23.080" v="224" actId="207"/>
        <pc:sldMkLst>
          <pc:docMk/>
          <pc:sldMk cId="2594187922" sldId="2492"/>
        </pc:sldMkLst>
        <pc:spChg chg="mod">
          <ac:chgData name="Phil Le" userId="d56789386392244e" providerId="LiveId" clId="{004C8346-9596-4917-921E-A60B3DF09813}" dt="2026-08-06T01:30:23.080" v="224" actId="207"/>
          <ac:spMkLst>
            <pc:docMk/>
            <pc:sldMk cId="2594187922" sldId="2492"/>
            <ac:spMk id="9" creationId="{44AE2DF1-D206-35F1-0C69-8E18D35B4BAC}"/>
          </ac:spMkLst>
        </pc:spChg>
        <pc:spChg chg="del">
          <ac:chgData name="Phil Le" userId="d56789386392244e" providerId="LiveId" clId="{004C8346-9596-4917-921E-A60B3DF09813}" dt="2026-08-06T01:29:58.585" v="222"/>
          <ac:spMkLst>
            <pc:docMk/>
            <pc:sldMk cId="2594187922" sldId="2492"/>
            <ac:spMk id="32" creationId="{A2C4C801-46ED-8108-4F1B-B8242D63D0FC}"/>
          </ac:spMkLst>
        </pc:spChg>
      </pc:sldChg>
      <pc:sldChg chg="modSp add mod">
        <pc:chgData name="Phil Le" userId="d56789386392244e" providerId="LiveId" clId="{004C8346-9596-4917-921E-A60B3DF09813}" dt="2026-08-06T02:30:15.055" v="561" actId="113"/>
        <pc:sldMkLst>
          <pc:docMk/>
          <pc:sldMk cId="2668896559" sldId="2493"/>
        </pc:sldMkLst>
        <pc:spChg chg="mod">
          <ac:chgData name="Phil Le" userId="d56789386392244e" providerId="LiveId" clId="{004C8346-9596-4917-921E-A60B3DF09813}" dt="2026-08-06T02:30:15.055" v="561" actId="113"/>
          <ac:spMkLst>
            <pc:docMk/>
            <pc:sldMk cId="2668896559" sldId="2493"/>
            <ac:spMk id="9" creationId="{0BADA8A6-41B0-196B-0578-4051053DF64C}"/>
          </ac:spMkLst>
        </pc:spChg>
      </pc:sldChg>
      <pc:sldChg chg="modSp add">
        <pc:chgData name="Phil Le" userId="d56789386392244e" providerId="LiveId" clId="{004C8346-9596-4917-921E-A60B3DF09813}" dt="2026-08-06T01:31:26.367" v="256" actId="20577"/>
        <pc:sldMkLst>
          <pc:docMk/>
          <pc:sldMk cId="1569860829" sldId="2494"/>
        </pc:sldMkLst>
        <pc:spChg chg="mod">
          <ac:chgData name="Phil Le" userId="d56789386392244e" providerId="LiveId" clId="{004C8346-9596-4917-921E-A60B3DF09813}" dt="2026-08-06T01:31:26.367" v="256" actId="20577"/>
          <ac:spMkLst>
            <pc:docMk/>
            <pc:sldMk cId="1569860829" sldId="2494"/>
            <ac:spMk id="9" creationId="{DE16B6A8-0A4F-D3B9-72A0-3D493C123C92}"/>
          </ac:spMkLst>
        </pc:spChg>
      </pc:sldChg>
      <pc:sldChg chg="modSp add">
        <pc:chgData name="Phil Le" userId="d56789386392244e" providerId="LiveId" clId="{004C8346-9596-4917-921E-A60B3DF09813}" dt="2026-08-06T01:32:19.826" v="295" actId="20577"/>
        <pc:sldMkLst>
          <pc:docMk/>
          <pc:sldMk cId="2440031062" sldId="2495"/>
        </pc:sldMkLst>
        <pc:spChg chg="mod">
          <ac:chgData name="Phil Le" userId="d56789386392244e" providerId="LiveId" clId="{004C8346-9596-4917-921E-A60B3DF09813}" dt="2026-08-06T01:32:19.826" v="295" actId="20577"/>
          <ac:spMkLst>
            <pc:docMk/>
            <pc:sldMk cId="2440031062" sldId="2495"/>
            <ac:spMk id="9" creationId="{21C33C46-85BA-D5AD-32ED-8885F4FAA5F3}"/>
          </ac:spMkLst>
        </pc:spChg>
      </pc:sldChg>
      <pc:sldChg chg="modSp add">
        <pc:chgData name="Phil Le" userId="d56789386392244e" providerId="LiveId" clId="{004C8346-9596-4917-921E-A60B3DF09813}" dt="2026-08-06T02:35:02.353" v="669" actId="255"/>
        <pc:sldMkLst>
          <pc:docMk/>
          <pc:sldMk cId="2947677656" sldId="2496"/>
        </pc:sldMkLst>
        <pc:spChg chg="mod">
          <ac:chgData name="Phil Le" userId="d56789386392244e" providerId="LiveId" clId="{004C8346-9596-4917-921E-A60B3DF09813}" dt="2026-08-06T02:35:02.353" v="669" actId="255"/>
          <ac:spMkLst>
            <pc:docMk/>
            <pc:sldMk cId="2947677656" sldId="2496"/>
            <ac:spMk id="9" creationId="{9E417C54-DB11-C489-36E2-1837B53F7F0F}"/>
          </ac:spMkLst>
        </pc:spChg>
      </pc:sldChg>
      <pc:sldChg chg="modSp add">
        <pc:chgData name="Phil Le" userId="d56789386392244e" providerId="LiveId" clId="{004C8346-9596-4917-921E-A60B3DF09813}" dt="2026-08-06T01:33:34.966" v="314" actId="20577"/>
        <pc:sldMkLst>
          <pc:docMk/>
          <pc:sldMk cId="4236021390" sldId="2497"/>
        </pc:sldMkLst>
        <pc:spChg chg="mod">
          <ac:chgData name="Phil Le" userId="d56789386392244e" providerId="LiveId" clId="{004C8346-9596-4917-921E-A60B3DF09813}" dt="2026-08-06T01:33:34.966" v="314" actId="20577"/>
          <ac:spMkLst>
            <pc:docMk/>
            <pc:sldMk cId="4236021390" sldId="2497"/>
            <ac:spMk id="9" creationId="{12C5FCC1-09BA-0568-6429-096B71AD61C6}"/>
          </ac:spMkLst>
        </pc:spChg>
      </pc:sldChg>
      <pc:sldChg chg="modSp add">
        <pc:chgData name="Phil Le" userId="d56789386392244e" providerId="LiveId" clId="{004C8346-9596-4917-921E-A60B3DF09813}" dt="2026-08-06T01:34:14.021" v="336" actId="20577"/>
        <pc:sldMkLst>
          <pc:docMk/>
          <pc:sldMk cId="4253643763" sldId="2498"/>
        </pc:sldMkLst>
        <pc:spChg chg="mod">
          <ac:chgData name="Phil Le" userId="d56789386392244e" providerId="LiveId" clId="{004C8346-9596-4917-921E-A60B3DF09813}" dt="2026-08-06T01:34:14.021" v="336" actId="20577"/>
          <ac:spMkLst>
            <pc:docMk/>
            <pc:sldMk cId="4253643763" sldId="2498"/>
            <ac:spMk id="9" creationId="{C27BFA9D-0D04-6A44-B94D-D7CEC7B3B974}"/>
          </ac:spMkLst>
        </pc:spChg>
      </pc:sldChg>
      <pc:sldChg chg="modSp add del">
        <pc:chgData name="Phil Le" userId="d56789386392244e" providerId="LiveId" clId="{004C8346-9596-4917-921E-A60B3DF09813}" dt="2026-08-06T01:36:38.227" v="379" actId="47"/>
        <pc:sldMkLst>
          <pc:docMk/>
          <pc:sldMk cId="2435345008" sldId="2499"/>
        </pc:sldMkLst>
        <pc:spChg chg="mod">
          <ac:chgData name="Phil Le" userId="d56789386392244e" providerId="LiveId" clId="{004C8346-9596-4917-921E-A60B3DF09813}" dt="2026-08-06T01:35:14.472" v="354" actId="20577"/>
          <ac:spMkLst>
            <pc:docMk/>
            <pc:sldMk cId="2435345008" sldId="2499"/>
            <ac:spMk id="9" creationId="{5FABE456-BEB5-0B7F-DE77-AEB50207C250}"/>
          </ac:spMkLst>
        </pc:spChg>
      </pc:sldChg>
      <pc:sldChg chg="add del">
        <pc:chgData name="Phil Le" userId="d56789386392244e" providerId="LiveId" clId="{004C8346-9596-4917-921E-A60B3DF09813}" dt="2026-08-06T01:34:35.460" v="339"/>
        <pc:sldMkLst>
          <pc:docMk/>
          <pc:sldMk cId="3301259270" sldId="2499"/>
        </pc:sldMkLst>
      </pc:sldChg>
      <pc:sldChg chg="modSp add mod">
        <pc:chgData name="Phil Le" userId="d56789386392244e" providerId="LiveId" clId="{004C8346-9596-4917-921E-A60B3DF09813}" dt="2026-08-06T01:36:29.411" v="377" actId="122"/>
        <pc:sldMkLst>
          <pc:docMk/>
          <pc:sldMk cId="1400863004" sldId="2500"/>
        </pc:sldMkLst>
        <pc:spChg chg="mod">
          <ac:chgData name="Phil Le" userId="d56789386392244e" providerId="LiveId" clId="{004C8346-9596-4917-921E-A60B3DF09813}" dt="2026-08-06T01:36:29.411" v="377" actId="122"/>
          <ac:spMkLst>
            <pc:docMk/>
            <pc:sldMk cId="1400863004" sldId="2500"/>
            <ac:spMk id="50179" creationId="{6BA7F4C3-0A6E-9CF1-79C0-B4C966C157D5}"/>
          </ac:spMkLst>
        </pc:spChg>
      </pc:sldChg>
      <pc:sldChg chg="modSp add">
        <pc:chgData name="Phil Le" userId="d56789386392244e" providerId="LiveId" clId="{004C8346-9596-4917-921E-A60B3DF09813}" dt="2026-08-06T01:37:14.517" v="391" actId="20577"/>
        <pc:sldMkLst>
          <pc:docMk/>
          <pc:sldMk cId="1802821221" sldId="2501"/>
        </pc:sldMkLst>
        <pc:spChg chg="mod">
          <ac:chgData name="Phil Le" userId="d56789386392244e" providerId="LiveId" clId="{004C8346-9596-4917-921E-A60B3DF09813}" dt="2026-08-06T01:37:14.517" v="391" actId="20577"/>
          <ac:spMkLst>
            <pc:docMk/>
            <pc:sldMk cId="1802821221" sldId="2501"/>
            <ac:spMk id="9" creationId="{1EC656BE-B54A-336E-478F-014585DE1B82}"/>
          </ac:spMkLst>
        </pc:spChg>
      </pc:sldChg>
      <pc:sldChg chg="modSp add">
        <pc:chgData name="Phil Le" userId="d56789386392244e" providerId="LiveId" clId="{004C8346-9596-4917-921E-A60B3DF09813}" dt="2026-08-06T01:38:48.961" v="414" actId="20577"/>
        <pc:sldMkLst>
          <pc:docMk/>
          <pc:sldMk cId="3987482134" sldId="2502"/>
        </pc:sldMkLst>
        <pc:spChg chg="mod">
          <ac:chgData name="Phil Le" userId="d56789386392244e" providerId="LiveId" clId="{004C8346-9596-4917-921E-A60B3DF09813}" dt="2026-08-06T01:38:48.961" v="414" actId="20577"/>
          <ac:spMkLst>
            <pc:docMk/>
            <pc:sldMk cId="3987482134" sldId="2502"/>
            <ac:spMk id="9" creationId="{EC5166B1-A223-B9EC-EF28-E21E60C54577}"/>
          </ac:spMkLst>
        </pc:spChg>
      </pc:sldChg>
      <pc:sldChg chg="modSp add">
        <pc:chgData name="Phil Le" userId="d56789386392244e" providerId="LiveId" clId="{004C8346-9596-4917-921E-A60B3DF09813}" dt="2026-08-06T01:41:08.607" v="470" actId="255"/>
        <pc:sldMkLst>
          <pc:docMk/>
          <pc:sldMk cId="3692379693" sldId="2503"/>
        </pc:sldMkLst>
        <pc:spChg chg="mod">
          <ac:chgData name="Phil Le" userId="d56789386392244e" providerId="LiveId" clId="{004C8346-9596-4917-921E-A60B3DF09813}" dt="2026-08-06T01:41:08.607" v="470" actId="255"/>
          <ac:spMkLst>
            <pc:docMk/>
            <pc:sldMk cId="3692379693" sldId="2503"/>
            <ac:spMk id="9" creationId="{00859827-BAE7-4A69-CCC5-35A3C30CFA37}"/>
          </ac:spMkLst>
        </pc:spChg>
      </pc:sldChg>
      <pc:sldChg chg="modSp add">
        <pc:chgData name="Phil Le" userId="d56789386392244e" providerId="LiveId" clId="{004C8346-9596-4917-921E-A60B3DF09813}" dt="2026-08-06T01:40:23.948" v="447" actId="114"/>
        <pc:sldMkLst>
          <pc:docMk/>
          <pc:sldMk cId="2210005991" sldId="2504"/>
        </pc:sldMkLst>
        <pc:spChg chg="mod">
          <ac:chgData name="Phil Le" userId="d56789386392244e" providerId="LiveId" clId="{004C8346-9596-4917-921E-A60B3DF09813}" dt="2026-08-06T01:40:23.948" v="447" actId="114"/>
          <ac:spMkLst>
            <pc:docMk/>
            <pc:sldMk cId="2210005991" sldId="2504"/>
            <ac:spMk id="9" creationId="{E1300EBB-DBB6-C7E2-B6CD-E0F4E7CF0705}"/>
          </ac:spMkLst>
        </pc:spChg>
      </pc:sldChg>
      <pc:sldChg chg="modSp add">
        <pc:chgData name="Phil Le" userId="d56789386392244e" providerId="LiveId" clId="{004C8346-9596-4917-921E-A60B3DF09813}" dt="2026-08-06T01:43:00.160" v="514" actId="255"/>
        <pc:sldMkLst>
          <pc:docMk/>
          <pc:sldMk cId="3694577636" sldId="2505"/>
        </pc:sldMkLst>
        <pc:spChg chg="mod">
          <ac:chgData name="Phil Le" userId="d56789386392244e" providerId="LiveId" clId="{004C8346-9596-4917-921E-A60B3DF09813}" dt="2026-08-06T01:43:00.160" v="514" actId="255"/>
          <ac:spMkLst>
            <pc:docMk/>
            <pc:sldMk cId="3694577636" sldId="2505"/>
            <ac:spMk id="9" creationId="{6E0CDF78-C9E2-8E36-D5F2-44DB50EC569A}"/>
          </ac:spMkLst>
        </pc:spChg>
      </pc:sldChg>
      <pc:sldChg chg="add setBg">
        <pc:chgData name="Phil Le" userId="d56789386392244e" providerId="LiveId" clId="{004C8346-9596-4917-921E-A60B3DF09813}" dt="2026-08-06T02:36:26.724" v="673"/>
        <pc:sldMkLst>
          <pc:docMk/>
          <pc:sldMk cId="0" sldId="2506"/>
        </pc:sldMkLst>
      </pc:sldChg>
      <pc:sldChg chg="add setBg">
        <pc:chgData name="Phil Le" userId="d56789386392244e" providerId="LiveId" clId="{004C8346-9596-4917-921E-A60B3DF09813}" dt="2026-08-06T02:36:26.724" v="673"/>
        <pc:sldMkLst>
          <pc:docMk/>
          <pc:sldMk cId="0" sldId="2507"/>
        </pc:sldMkLst>
      </pc:sldChg>
      <pc:sldChg chg="add">
        <pc:chgData name="Phil Le" userId="d56789386392244e" providerId="LiveId" clId="{004C8346-9596-4917-921E-A60B3DF09813}" dt="2026-08-06T02:37:35.251" v="674"/>
        <pc:sldMkLst>
          <pc:docMk/>
          <pc:sldMk cId="0" sldId="2508"/>
        </pc:sldMkLst>
      </pc:sldChg>
      <pc:sldChg chg="add">
        <pc:chgData name="Phil Le" userId="d56789386392244e" providerId="LiveId" clId="{004C8346-9596-4917-921E-A60B3DF09813}" dt="2026-08-06T02:40:48.250" v="675"/>
        <pc:sldMkLst>
          <pc:docMk/>
          <pc:sldMk cId="0" sldId="2509"/>
        </pc:sldMkLst>
      </pc:sldChg>
      <pc:sldChg chg="add">
        <pc:chgData name="Phil Le" userId="d56789386392244e" providerId="LiveId" clId="{004C8346-9596-4917-921E-A60B3DF09813}" dt="2026-08-06T02:40:48.250" v="675"/>
        <pc:sldMkLst>
          <pc:docMk/>
          <pc:sldMk cId="0" sldId="2510"/>
        </pc:sldMkLst>
      </pc:sldChg>
      <pc:sldChg chg="add">
        <pc:chgData name="Phil Le" userId="d56789386392244e" providerId="LiveId" clId="{004C8346-9596-4917-921E-A60B3DF09813}" dt="2026-08-06T02:40:48.250" v="675"/>
        <pc:sldMkLst>
          <pc:docMk/>
          <pc:sldMk cId="0" sldId="2511"/>
        </pc:sldMkLst>
      </pc:sldChg>
      <pc:sldChg chg="add">
        <pc:chgData name="Phil Le" userId="d56789386392244e" providerId="LiveId" clId="{004C8346-9596-4917-921E-A60B3DF09813}" dt="2026-08-06T02:40:48.250" v="675"/>
        <pc:sldMkLst>
          <pc:docMk/>
          <pc:sldMk cId="0" sldId="2512"/>
        </pc:sldMkLst>
      </pc:sldChg>
      <pc:sldChg chg="add">
        <pc:chgData name="Phil Le" userId="d56789386392244e" providerId="LiveId" clId="{004C8346-9596-4917-921E-A60B3DF09813}" dt="2026-08-06T02:40:48.250" v="675"/>
        <pc:sldMkLst>
          <pc:docMk/>
          <pc:sldMk cId="0" sldId="251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6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2595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6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6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D3ED65D9-7F41-441F-B31A-035894C76204}" type="slidenum">
              <a:rPr lang="en-US"/>
              <a:pPr>
                <a:defRPr/>
              </a:pPr>
              <a:t>‹#›</a:t>
            </a:fld>
            <a:endParaRPr lang="en-US"/>
          </a:p>
        </p:txBody>
      </p:sp>
    </p:spTree>
    <p:extLst>
      <p:ext uri="{BB962C8B-B14F-4D97-AF65-F5344CB8AC3E}">
        <p14:creationId xmlns:p14="http://schemas.microsoft.com/office/powerpoint/2010/main" val="1163058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E208-9CC3-557D-8143-A586D3274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40018-EB58-5CE7-A41C-DC7BD6969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3D06D-C00B-D3C8-25E2-37433636DE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DC2DBF-3F11-BA63-8126-2AB211DBACC9}"/>
              </a:ext>
            </a:extLst>
          </p:cNvPr>
          <p:cNvSpPr>
            <a:spLocks noGrp="1"/>
          </p:cNvSpPr>
          <p:nvPr>
            <p:ph type="sldNum" sz="quarter" idx="5"/>
          </p:nvPr>
        </p:nvSpPr>
        <p:spPr/>
        <p:txBody>
          <a:bodyPr/>
          <a:lstStyle/>
          <a:p>
            <a:pPr>
              <a:defRPr/>
            </a:pPr>
            <a:fld id="{D3ED65D9-7F41-441F-B31A-035894C76204}" type="slidenum">
              <a:rPr lang="en-US" smtClean="0"/>
              <a:pPr>
                <a:defRPr/>
              </a:pPr>
              <a:t>5</a:t>
            </a:fld>
            <a:endParaRPr lang="en-US"/>
          </a:p>
        </p:txBody>
      </p:sp>
    </p:spTree>
    <p:extLst>
      <p:ext uri="{BB962C8B-B14F-4D97-AF65-F5344CB8AC3E}">
        <p14:creationId xmlns:p14="http://schemas.microsoft.com/office/powerpoint/2010/main" val="1720890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14</a:t>
            </a:fld>
            <a:endParaRPr lang="en-US" altLang="en-US" sz="1200">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AECB9-F219-98EA-05B2-A8EB99D12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8B969-4EB5-4B8E-725A-F473E0C692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2CC171-5556-0886-57BC-2775094F01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A39F8D-BB0C-3C53-C5F9-BFC55FE3746D}"/>
              </a:ext>
            </a:extLst>
          </p:cNvPr>
          <p:cNvSpPr>
            <a:spLocks noGrp="1"/>
          </p:cNvSpPr>
          <p:nvPr>
            <p:ph type="sldNum" sz="quarter" idx="5"/>
          </p:nvPr>
        </p:nvSpPr>
        <p:spPr/>
        <p:txBody>
          <a:bodyPr/>
          <a:lstStyle/>
          <a:p>
            <a:pPr>
              <a:defRPr/>
            </a:pPr>
            <a:fld id="{D3ED65D9-7F41-441F-B31A-035894C76204}" type="slidenum">
              <a:rPr lang="en-US" smtClean="0"/>
              <a:pPr>
                <a:defRPr/>
              </a:pPr>
              <a:t>15</a:t>
            </a:fld>
            <a:endParaRPr lang="en-US"/>
          </a:p>
        </p:txBody>
      </p:sp>
    </p:spTree>
    <p:extLst>
      <p:ext uri="{BB962C8B-B14F-4D97-AF65-F5344CB8AC3E}">
        <p14:creationId xmlns:p14="http://schemas.microsoft.com/office/powerpoint/2010/main" val="3779905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448BB-BCB0-0FF4-5B0B-41FC96195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FEFEA-8924-BB6B-4268-F2C2BEFD2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A8425-BDD1-12B1-8D6E-CEA7B01AEA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E42A6F-9839-5A02-CCFC-D667D4F9BDE7}"/>
              </a:ext>
            </a:extLst>
          </p:cNvPr>
          <p:cNvSpPr>
            <a:spLocks noGrp="1"/>
          </p:cNvSpPr>
          <p:nvPr>
            <p:ph type="sldNum" sz="quarter" idx="5"/>
          </p:nvPr>
        </p:nvSpPr>
        <p:spPr/>
        <p:txBody>
          <a:bodyPr/>
          <a:lstStyle/>
          <a:p>
            <a:pPr>
              <a:defRPr/>
            </a:pPr>
            <a:fld id="{D3ED65D9-7F41-441F-B31A-035894C76204}" type="slidenum">
              <a:rPr lang="en-US" smtClean="0"/>
              <a:pPr>
                <a:defRPr/>
              </a:pPr>
              <a:t>17</a:t>
            </a:fld>
            <a:endParaRPr lang="en-US"/>
          </a:p>
        </p:txBody>
      </p:sp>
    </p:spTree>
    <p:extLst>
      <p:ext uri="{BB962C8B-B14F-4D97-AF65-F5344CB8AC3E}">
        <p14:creationId xmlns:p14="http://schemas.microsoft.com/office/powerpoint/2010/main" val="3170968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A64DC-7DCE-BEEE-F3C4-3D7CE647A3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3F861B-0D79-4574-750F-54CF6C787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64BCC-5A61-E011-82CF-36B5E2EE75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A950BA-243E-5629-550A-3BD6E7EE730C}"/>
              </a:ext>
            </a:extLst>
          </p:cNvPr>
          <p:cNvSpPr>
            <a:spLocks noGrp="1"/>
          </p:cNvSpPr>
          <p:nvPr>
            <p:ph type="sldNum" sz="quarter" idx="5"/>
          </p:nvPr>
        </p:nvSpPr>
        <p:spPr/>
        <p:txBody>
          <a:bodyPr/>
          <a:lstStyle/>
          <a:p>
            <a:pPr>
              <a:defRPr/>
            </a:pPr>
            <a:fld id="{D3ED65D9-7F41-441F-B31A-035894C76204}" type="slidenum">
              <a:rPr lang="en-US" smtClean="0"/>
              <a:pPr>
                <a:defRPr/>
              </a:pPr>
              <a:t>19</a:t>
            </a:fld>
            <a:endParaRPr lang="en-US"/>
          </a:p>
        </p:txBody>
      </p:sp>
    </p:spTree>
    <p:extLst>
      <p:ext uri="{BB962C8B-B14F-4D97-AF65-F5344CB8AC3E}">
        <p14:creationId xmlns:p14="http://schemas.microsoft.com/office/powerpoint/2010/main" val="28074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81000" y="685800"/>
            <a:ext cx="6096000" cy="342900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9058D038-4B67-437C-9490-2905EB20E2FA}" type="slidenum">
              <a:rPr lang="en-US" altLang="en-US" sz="1200" smtClean="0">
                <a:solidFill>
                  <a:schemeClr val="tx1"/>
                </a:solidFill>
                <a:latin typeface="Arial" charset="0"/>
              </a:rPr>
              <a:pPr eaLnBrk="1" hangingPunct="1"/>
              <a:t>20</a:t>
            </a:fld>
            <a:endParaRPr lang="en-US" altLang="en-US" sz="120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C8D5B721-CF0C-427B-9562-CBDDF8848031}" type="slidenum">
              <a:rPr lang="en-US" altLang="en-US" sz="1200" smtClean="0">
                <a:solidFill>
                  <a:schemeClr val="tx1"/>
                </a:solidFill>
                <a:latin typeface="Arial" charset="0"/>
              </a:rPr>
              <a:pPr eaLnBrk="1" hangingPunct="1"/>
              <a:t>21</a:t>
            </a:fld>
            <a:endParaRPr lang="en-US" altLang="en-US" sz="120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xfrm>
            <a:off x="381000" y="685800"/>
            <a:ext cx="6096000" cy="3429000"/>
          </a:xfrm>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D805468F-DEDA-40D2-98A3-A77AD6C9A6F6}" type="slidenum">
              <a:rPr lang="en-US" altLang="en-US" sz="1200" smtClean="0">
                <a:solidFill>
                  <a:schemeClr val="tx1"/>
                </a:solidFill>
                <a:latin typeface="Arial" charset="0"/>
              </a:rPr>
              <a:pPr eaLnBrk="1" hangingPunct="1"/>
              <a:t>22</a:t>
            </a:fld>
            <a:endParaRPr lang="en-US" altLang="en-US" sz="1200">
              <a:solidFill>
                <a:schemeClr val="tx1"/>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xfrm>
            <a:off x="381000" y="685800"/>
            <a:ext cx="6096000" cy="3429000"/>
          </a:xfrm>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2677A7E8-95CC-40CB-831A-351DA8C571B9}" type="slidenum">
              <a:rPr lang="en-US" altLang="en-US" sz="1200" smtClean="0">
                <a:solidFill>
                  <a:schemeClr val="tx1"/>
                </a:solidFill>
                <a:latin typeface="Arial" charset="0"/>
              </a:rPr>
              <a:pPr eaLnBrk="1" hangingPunct="1"/>
              <a:t>23</a:t>
            </a:fld>
            <a:endParaRPr lang="en-US" altLang="en-US" sz="120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xfrm>
            <a:off x="381000" y="685800"/>
            <a:ext cx="6096000" cy="3429000"/>
          </a:xfrm>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16EDCD4F-944D-44AC-923B-870E6B83ACE4}" type="slidenum">
              <a:rPr lang="en-US" altLang="en-US" sz="1200" smtClean="0">
                <a:solidFill>
                  <a:schemeClr val="tx1"/>
                </a:solidFill>
                <a:latin typeface="Arial" charset="0"/>
              </a:rPr>
              <a:pPr eaLnBrk="1" hangingPunct="1"/>
              <a:t>24</a:t>
            </a:fld>
            <a:endParaRPr lang="en-US" altLang="en-US" sz="120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381000" y="685800"/>
            <a:ext cx="6096000" cy="3429000"/>
          </a:xfrm>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74F8C60D-BA09-4B2C-8CF0-3F8529ADE381}" type="slidenum">
              <a:rPr lang="en-US" altLang="en-US" sz="1200" smtClean="0">
                <a:solidFill>
                  <a:schemeClr val="tx1"/>
                </a:solidFill>
                <a:latin typeface="Arial" charset="0"/>
              </a:rPr>
              <a:pPr eaLnBrk="1" hangingPunct="1"/>
              <a:t>25</a:t>
            </a:fld>
            <a:endParaRPr lang="en-US" altLang="en-US" sz="1200">
              <a:solidFill>
                <a:schemeClr val="tx1"/>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xfrm>
            <a:off x="381000" y="685800"/>
            <a:ext cx="6096000" cy="3429000"/>
          </a:xfrm>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5D9E24FA-D2E3-4537-9DE9-7C776C29DD06}" type="slidenum">
              <a:rPr lang="en-US" altLang="en-US" sz="1200" smtClean="0">
                <a:solidFill>
                  <a:schemeClr val="tx1"/>
                </a:solidFill>
                <a:latin typeface="Arial" charset="0"/>
              </a:rPr>
              <a:pPr eaLnBrk="1" hangingPunct="1"/>
              <a:t>6</a:t>
            </a:fld>
            <a:endParaRPr lang="en-US" altLang="en-US" sz="1200">
              <a:solidFill>
                <a:schemeClr val="tx1"/>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xfrm>
            <a:off x="381000" y="685800"/>
            <a:ext cx="6096000" cy="3429000"/>
          </a:xfrm>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521C171-FEE7-4F40-BF39-FF261F6B86B0}" type="slidenum">
              <a:rPr lang="en-US" altLang="en-US" sz="1200" smtClean="0">
                <a:solidFill>
                  <a:schemeClr val="tx1"/>
                </a:solidFill>
                <a:latin typeface="Arial" charset="0"/>
              </a:rPr>
              <a:pPr eaLnBrk="1" hangingPunct="1"/>
              <a:t>27</a:t>
            </a:fld>
            <a:endParaRPr lang="en-US" altLang="en-US" sz="120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60AD6E5-89A8-45AF-B810-E560A75CDEE8}" type="slidenum">
              <a:rPr lang="en-US" altLang="en-US" sz="1200" smtClean="0">
                <a:solidFill>
                  <a:schemeClr val="tx1"/>
                </a:solidFill>
                <a:latin typeface="Arial" charset="0"/>
              </a:rPr>
              <a:pPr eaLnBrk="1" hangingPunct="1"/>
              <a:t>29</a:t>
            </a:fld>
            <a:endParaRPr lang="en-US" altLang="en-US" sz="120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A050DBDC-C72E-4C4E-BA09-40051E031F2A}" type="slidenum">
              <a:rPr lang="en-US" altLang="en-US" sz="1200" smtClean="0">
                <a:solidFill>
                  <a:schemeClr val="tx1"/>
                </a:solidFill>
                <a:latin typeface="Arial" charset="0"/>
              </a:rPr>
              <a:pPr eaLnBrk="1" hangingPunct="1"/>
              <a:t>30</a:t>
            </a:fld>
            <a:endParaRPr lang="en-US" altLang="en-US" sz="1200">
              <a:solidFill>
                <a:schemeClr val="tx1"/>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5B97E-BDEA-F21E-B990-AC3DF7A2D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860635-0050-D81E-7EAA-1032AD99E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C7BC91-6847-4504-6CA2-AC916BBD3A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C9AE87-CF00-A6E4-2381-16CFF41DB570}"/>
              </a:ext>
            </a:extLst>
          </p:cNvPr>
          <p:cNvSpPr>
            <a:spLocks noGrp="1"/>
          </p:cNvSpPr>
          <p:nvPr>
            <p:ph type="sldNum" sz="quarter" idx="5"/>
          </p:nvPr>
        </p:nvSpPr>
        <p:spPr/>
        <p:txBody>
          <a:bodyPr/>
          <a:lstStyle/>
          <a:p>
            <a:pPr>
              <a:defRPr/>
            </a:pPr>
            <a:fld id="{D3ED65D9-7F41-441F-B31A-035894C76204}" type="slidenum">
              <a:rPr lang="en-US" smtClean="0"/>
              <a:pPr>
                <a:defRPr/>
              </a:pPr>
              <a:t>31</a:t>
            </a:fld>
            <a:endParaRPr lang="en-US"/>
          </a:p>
        </p:txBody>
      </p:sp>
    </p:spTree>
    <p:extLst>
      <p:ext uri="{BB962C8B-B14F-4D97-AF65-F5344CB8AC3E}">
        <p14:creationId xmlns:p14="http://schemas.microsoft.com/office/powerpoint/2010/main" val="35978064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B30D-F452-A82F-9B91-FCAD090DB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9485C-111F-92CA-72FE-5403DD7E92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064C8-7DD3-1190-F918-9BCB68CBBE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55B41C-EF22-01DD-0EC2-9E4073F85A07}"/>
              </a:ext>
            </a:extLst>
          </p:cNvPr>
          <p:cNvSpPr>
            <a:spLocks noGrp="1"/>
          </p:cNvSpPr>
          <p:nvPr>
            <p:ph type="sldNum" sz="quarter" idx="5"/>
          </p:nvPr>
        </p:nvSpPr>
        <p:spPr/>
        <p:txBody>
          <a:bodyPr/>
          <a:lstStyle/>
          <a:p>
            <a:pPr>
              <a:defRPr/>
            </a:pPr>
            <a:fld id="{D3ED65D9-7F41-441F-B31A-035894C76204}" type="slidenum">
              <a:rPr lang="en-US" smtClean="0"/>
              <a:pPr>
                <a:defRPr/>
              </a:pPr>
              <a:t>37</a:t>
            </a:fld>
            <a:endParaRPr lang="en-US"/>
          </a:p>
        </p:txBody>
      </p:sp>
    </p:spTree>
    <p:extLst>
      <p:ext uri="{BB962C8B-B14F-4D97-AF65-F5344CB8AC3E}">
        <p14:creationId xmlns:p14="http://schemas.microsoft.com/office/powerpoint/2010/main" val="3425296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3F7C-33B1-89A6-E5BF-B2B928879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D571AF-8A27-7690-7443-D81E0A2EC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F8381-7442-5354-F801-EFAA11B7CB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7B2624-7E77-270B-3282-438A9501554A}"/>
              </a:ext>
            </a:extLst>
          </p:cNvPr>
          <p:cNvSpPr>
            <a:spLocks noGrp="1"/>
          </p:cNvSpPr>
          <p:nvPr>
            <p:ph type="sldNum" sz="quarter" idx="5"/>
          </p:nvPr>
        </p:nvSpPr>
        <p:spPr/>
        <p:txBody>
          <a:bodyPr/>
          <a:lstStyle/>
          <a:p>
            <a:pPr>
              <a:defRPr/>
            </a:pPr>
            <a:fld id="{D3ED65D9-7F41-441F-B31A-035894C76204}" type="slidenum">
              <a:rPr lang="en-US" smtClean="0"/>
              <a:pPr>
                <a:defRPr/>
              </a:pPr>
              <a:t>40</a:t>
            </a:fld>
            <a:endParaRPr lang="en-US"/>
          </a:p>
        </p:txBody>
      </p:sp>
    </p:spTree>
    <p:extLst>
      <p:ext uri="{BB962C8B-B14F-4D97-AF65-F5344CB8AC3E}">
        <p14:creationId xmlns:p14="http://schemas.microsoft.com/office/powerpoint/2010/main" val="2363719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6A9C4-77CD-0A7D-1D6A-14A1B91B1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3B657C-E2E6-B039-827B-51C17F1774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2FA5D-1A78-5EA6-8C2B-819D9C2F50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C17675-B86F-226A-B233-3660BF9FBD4B}"/>
              </a:ext>
            </a:extLst>
          </p:cNvPr>
          <p:cNvSpPr>
            <a:spLocks noGrp="1"/>
          </p:cNvSpPr>
          <p:nvPr>
            <p:ph type="sldNum" sz="quarter" idx="5"/>
          </p:nvPr>
        </p:nvSpPr>
        <p:spPr/>
        <p:txBody>
          <a:bodyPr/>
          <a:lstStyle/>
          <a:p>
            <a:pPr>
              <a:defRPr/>
            </a:pPr>
            <a:fld id="{D3ED65D9-7F41-441F-B31A-035894C76204}" type="slidenum">
              <a:rPr lang="en-US" smtClean="0"/>
              <a:pPr>
                <a:defRPr/>
              </a:pPr>
              <a:t>42</a:t>
            </a:fld>
            <a:endParaRPr lang="en-US"/>
          </a:p>
        </p:txBody>
      </p:sp>
    </p:spTree>
    <p:extLst>
      <p:ext uri="{BB962C8B-B14F-4D97-AF65-F5344CB8AC3E}">
        <p14:creationId xmlns:p14="http://schemas.microsoft.com/office/powerpoint/2010/main" val="12209949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AB021-2FC6-5AB1-38FC-61B2CBC57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B6397-BDF6-A23D-BB19-00178E5DD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5A98A-EA1C-E13E-8CF7-CF303A93F8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C5E51C-80C9-C51C-368B-492C6C6D05C0}"/>
              </a:ext>
            </a:extLst>
          </p:cNvPr>
          <p:cNvSpPr>
            <a:spLocks noGrp="1"/>
          </p:cNvSpPr>
          <p:nvPr>
            <p:ph type="sldNum" sz="quarter" idx="5"/>
          </p:nvPr>
        </p:nvSpPr>
        <p:spPr/>
        <p:txBody>
          <a:bodyPr/>
          <a:lstStyle/>
          <a:p>
            <a:pPr>
              <a:defRPr/>
            </a:pPr>
            <a:fld id="{D3ED65D9-7F41-441F-B31A-035894C76204}" type="slidenum">
              <a:rPr lang="en-US" smtClean="0"/>
              <a:pPr>
                <a:defRPr/>
              </a:pPr>
              <a:t>44</a:t>
            </a:fld>
            <a:endParaRPr lang="en-US"/>
          </a:p>
        </p:txBody>
      </p:sp>
    </p:spTree>
    <p:extLst>
      <p:ext uri="{BB962C8B-B14F-4D97-AF65-F5344CB8AC3E}">
        <p14:creationId xmlns:p14="http://schemas.microsoft.com/office/powerpoint/2010/main" val="3830138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C21A8-E1D4-31AA-7C38-92997B8E4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74635-F823-C792-6AE5-6782AC38C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5C0590-D5CC-2924-0F81-2E61DB4529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6CF66A-8BB1-B0C2-3A92-32092E29AF59}"/>
              </a:ext>
            </a:extLst>
          </p:cNvPr>
          <p:cNvSpPr>
            <a:spLocks noGrp="1"/>
          </p:cNvSpPr>
          <p:nvPr>
            <p:ph type="sldNum" sz="quarter" idx="5"/>
          </p:nvPr>
        </p:nvSpPr>
        <p:spPr/>
        <p:txBody>
          <a:bodyPr/>
          <a:lstStyle/>
          <a:p>
            <a:pPr>
              <a:defRPr/>
            </a:pPr>
            <a:fld id="{D3ED65D9-7F41-441F-B31A-035894C76204}" type="slidenum">
              <a:rPr lang="en-US" smtClean="0"/>
              <a:pPr>
                <a:defRPr/>
              </a:pPr>
              <a:t>46</a:t>
            </a:fld>
            <a:endParaRPr lang="en-US"/>
          </a:p>
        </p:txBody>
      </p:sp>
    </p:spTree>
    <p:extLst>
      <p:ext uri="{BB962C8B-B14F-4D97-AF65-F5344CB8AC3E}">
        <p14:creationId xmlns:p14="http://schemas.microsoft.com/office/powerpoint/2010/main" val="2670703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78789-7D01-ADA1-CAFB-51F4FA0832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30CB0-E00D-97A3-FE3A-F55D7B422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C848C-6118-5BF0-11E6-2F62B33EDA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861A79-CCFD-D22D-0BC8-BEB726FDEA47}"/>
              </a:ext>
            </a:extLst>
          </p:cNvPr>
          <p:cNvSpPr>
            <a:spLocks noGrp="1"/>
          </p:cNvSpPr>
          <p:nvPr>
            <p:ph type="sldNum" sz="quarter" idx="5"/>
          </p:nvPr>
        </p:nvSpPr>
        <p:spPr/>
        <p:txBody>
          <a:bodyPr/>
          <a:lstStyle/>
          <a:p>
            <a:pPr>
              <a:defRPr/>
            </a:pPr>
            <a:fld id="{D3ED65D9-7F41-441F-B31A-035894C76204}" type="slidenum">
              <a:rPr lang="en-US" smtClean="0"/>
              <a:pPr>
                <a:defRPr/>
              </a:pPr>
              <a:t>48</a:t>
            </a:fld>
            <a:endParaRPr lang="en-US"/>
          </a:p>
        </p:txBody>
      </p:sp>
    </p:spTree>
    <p:extLst>
      <p:ext uri="{BB962C8B-B14F-4D97-AF65-F5344CB8AC3E}">
        <p14:creationId xmlns:p14="http://schemas.microsoft.com/office/powerpoint/2010/main" val="1317399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381000" y="685800"/>
            <a:ext cx="6096000" cy="3429000"/>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4A543DC0-7A86-4D69-8F1A-65ECBB2C805B}" type="slidenum">
              <a:rPr lang="en-US" altLang="en-US" sz="1200" smtClean="0">
                <a:solidFill>
                  <a:schemeClr val="tx1"/>
                </a:solidFill>
                <a:latin typeface="Arial" charset="0"/>
              </a:rPr>
              <a:pPr eaLnBrk="1" hangingPunct="1"/>
              <a:t>7</a:t>
            </a:fld>
            <a:endParaRPr lang="en-US" altLang="en-US" sz="1200">
              <a:solidFill>
                <a:schemeClr val="tx1"/>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7276F-5E7E-3BAF-4319-2B20D40DB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4E94BC-5261-68C6-1922-AA8AC6D834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D134B-D1F3-ED79-B706-2F36C51A5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515467-0832-4A54-A824-4218568100F8}"/>
              </a:ext>
            </a:extLst>
          </p:cNvPr>
          <p:cNvSpPr>
            <a:spLocks noGrp="1"/>
          </p:cNvSpPr>
          <p:nvPr>
            <p:ph type="sldNum" sz="quarter" idx="5"/>
          </p:nvPr>
        </p:nvSpPr>
        <p:spPr/>
        <p:txBody>
          <a:bodyPr/>
          <a:lstStyle/>
          <a:p>
            <a:pPr>
              <a:defRPr/>
            </a:pPr>
            <a:fld id="{D3ED65D9-7F41-441F-B31A-035894C76204}" type="slidenum">
              <a:rPr lang="en-US" smtClean="0"/>
              <a:pPr>
                <a:defRPr/>
              </a:pPr>
              <a:t>60</a:t>
            </a:fld>
            <a:endParaRPr lang="en-US"/>
          </a:p>
        </p:txBody>
      </p:sp>
    </p:spTree>
    <p:extLst>
      <p:ext uri="{BB962C8B-B14F-4D97-AF65-F5344CB8AC3E}">
        <p14:creationId xmlns:p14="http://schemas.microsoft.com/office/powerpoint/2010/main" val="1813561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DD92C-6AB3-6936-A1E9-721E65CCB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B6BE8-8F5F-8D14-8E67-789CCA969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0FB70-7FE0-33DC-0FE9-A0B78A9577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BCAC04-9915-52D3-31EB-33C3990D980D}"/>
              </a:ext>
            </a:extLst>
          </p:cNvPr>
          <p:cNvSpPr>
            <a:spLocks noGrp="1"/>
          </p:cNvSpPr>
          <p:nvPr>
            <p:ph type="sldNum" sz="quarter" idx="5"/>
          </p:nvPr>
        </p:nvSpPr>
        <p:spPr/>
        <p:txBody>
          <a:bodyPr/>
          <a:lstStyle/>
          <a:p>
            <a:pPr>
              <a:defRPr/>
            </a:pPr>
            <a:fld id="{D3ED65D9-7F41-441F-B31A-035894C76204}" type="slidenum">
              <a:rPr lang="en-US" smtClean="0"/>
              <a:pPr>
                <a:defRPr/>
              </a:pPr>
              <a:t>62</a:t>
            </a:fld>
            <a:endParaRPr lang="en-US"/>
          </a:p>
        </p:txBody>
      </p:sp>
    </p:spTree>
    <p:extLst>
      <p:ext uri="{BB962C8B-B14F-4D97-AF65-F5344CB8AC3E}">
        <p14:creationId xmlns:p14="http://schemas.microsoft.com/office/powerpoint/2010/main" val="2688151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xfrm>
            <a:off x="381000" y="685800"/>
            <a:ext cx="6096000" cy="3429000"/>
          </a:xfrm>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AE350E1-FCB5-4FFF-AA65-040EE2C16B03}" type="slidenum">
              <a:rPr lang="en-US" altLang="en-US" sz="1200" smtClean="0">
                <a:solidFill>
                  <a:schemeClr val="tx1"/>
                </a:solidFill>
                <a:latin typeface="Arial" charset="0"/>
              </a:rPr>
              <a:pPr eaLnBrk="1" hangingPunct="1"/>
              <a:t>8</a:t>
            </a:fld>
            <a:endParaRPr lang="en-US" altLang="en-US" sz="120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92911-A2C5-3E60-02DF-BC4DEFD18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27FE09-E575-D543-F4F0-CB12AE891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EB6845-EC5F-D058-69CF-6D2C49C8C7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23A1B4-BC06-F5B0-59E6-E7F95D62EA2B}"/>
              </a:ext>
            </a:extLst>
          </p:cNvPr>
          <p:cNvSpPr>
            <a:spLocks noGrp="1"/>
          </p:cNvSpPr>
          <p:nvPr>
            <p:ph type="sldNum" sz="quarter" idx="5"/>
          </p:nvPr>
        </p:nvSpPr>
        <p:spPr/>
        <p:txBody>
          <a:bodyPr/>
          <a:lstStyle/>
          <a:p>
            <a:pPr>
              <a:defRPr/>
            </a:pPr>
            <a:fld id="{D3ED65D9-7F41-441F-B31A-035894C76204}" type="slidenum">
              <a:rPr lang="en-US" smtClean="0"/>
              <a:pPr>
                <a:defRPr/>
              </a:pPr>
              <a:t>9</a:t>
            </a:fld>
            <a:endParaRPr lang="en-US"/>
          </a:p>
        </p:txBody>
      </p:sp>
    </p:spTree>
    <p:extLst>
      <p:ext uri="{BB962C8B-B14F-4D97-AF65-F5344CB8AC3E}">
        <p14:creationId xmlns:p14="http://schemas.microsoft.com/office/powerpoint/2010/main" val="894667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10</a:t>
            </a:fld>
            <a:endParaRPr lang="en-US" altLang="en-US" sz="1200">
              <a:solidFill>
                <a:schemeClr val="tx1"/>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11</a:t>
            </a:fld>
            <a:endParaRPr lang="en-US" altLang="en-US" sz="120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12</a:t>
            </a:fld>
            <a:endParaRPr lang="en-US" altLang="en-US" sz="120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13</a:t>
            </a:fld>
            <a:endParaRPr lang="en-US" altLang="en-US" sz="120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FED226-C2C8-4B90-BE0E-8A1EA7701BBB}" type="slidenum">
              <a:rPr lang="en-US"/>
              <a:pPr>
                <a:defRPr/>
              </a:pPr>
              <a:t>‹#›</a:t>
            </a:fld>
            <a:endParaRPr lang="en-US"/>
          </a:p>
        </p:txBody>
      </p:sp>
    </p:spTree>
    <p:extLst>
      <p:ext uri="{BB962C8B-B14F-4D97-AF65-F5344CB8AC3E}">
        <p14:creationId xmlns:p14="http://schemas.microsoft.com/office/powerpoint/2010/main" val="384784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49EA02-7C21-4BBE-B70D-2E6CF9FD2AB5}" type="slidenum">
              <a:rPr lang="en-US"/>
              <a:pPr>
                <a:defRPr/>
              </a:pPr>
              <a:t>‹#›</a:t>
            </a:fld>
            <a:endParaRPr lang="en-US"/>
          </a:p>
        </p:txBody>
      </p:sp>
    </p:spTree>
    <p:extLst>
      <p:ext uri="{BB962C8B-B14F-4D97-AF65-F5344CB8AC3E}">
        <p14:creationId xmlns:p14="http://schemas.microsoft.com/office/powerpoint/2010/main" val="2173917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5CD122-7AE2-4B02-9056-49109BBA3098}" type="slidenum">
              <a:rPr lang="en-US"/>
              <a:pPr>
                <a:defRPr/>
              </a:pPr>
              <a:t>‹#›</a:t>
            </a:fld>
            <a:endParaRPr lang="en-US"/>
          </a:p>
        </p:txBody>
      </p:sp>
    </p:spTree>
    <p:extLst>
      <p:ext uri="{BB962C8B-B14F-4D97-AF65-F5344CB8AC3E}">
        <p14:creationId xmlns:p14="http://schemas.microsoft.com/office/powerpoint/2010/main" val="200944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45C5F2-AC7B-4846-94E1-3B7E92C7FA40}" type="slidenum">
              <a:rPr lang="en-US"/>
              <a:pPr>
                <a:defRPr/>
              </a:pPr>
              <a:t>‹#›</a:t>
            </a:fld>
            <a:endParaRPr lang="en-US"/>
          </a:p>
        </p:txBody>
      </p:sp>
    </p:spTree>
    <p:extLst>
      <p:ext uri="{BB962C8B-B14F-4D97-AF65-F5344CB8AC3E}">
        <p14:creationId xmlns:p14="http://schemas.microsoft.com/office/powerpoint/2010/main" val="326008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F2C4A9-3DD8-44B1-B38B-14996F41AFFF}" type="slidenum">
              <a:rPr lang="en-US"/>
              <a:pPr>
                <a:defRPr/>
              </a:pPr>
              <a:t>‹#›</a:t>
            </a:fld>
            <a:endParaRPr lang="en-US"/>
          </a:p>
        </p:txBody>
      </p:sp>
    </p:spTree>
    <p:extLst>
      <p:ext uri="{BB962C8B-B14F-4D97-AF65-F5344CB8AC3E}">
        <p14:creationId xmlns:p14="http://schemas.microsoft.com/office/powerpoint/2010/main" val="182171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271A72-9885-4AB0-9C0C-8153FBD5B2EB}" type="slidenum">
              <a:rPr lang="en-US"/>
              <a:pPr>
                <a:defRPr/>
              </a:pPr>
              <a:t>‹#›</a:t>
            </a:fld>
            <a:endParaRPr lang="en-US"/>
          </a:p>
        </p:txBody>
      </p:sp>
    </p:spTree>
    <p:extLst>
      <p:ext uri="{BB962C8B-B14F-4D97-AF65-F5344CB8AC3E}">
        <p14:creationId xmlns:p14="http://schemas.microsoft.com/office/powerpoint/2010/main" val="223308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DAD6E7-5C5D-41A5-BEBA-6D2E2F33E43D}" type="slidenum">
              <a:rPr lang="en-US"/>
              <a:pPr>
                <a:defRPr/>
              </a:pPr>
              <a:t>‹#›</a:t>
            </a:fld>
            <a:endParaRPr lang="en-US"/>
          </a:p>
        </p:txBody>
      </p:sp>
    </p:spTree>
    <p:extLst>
      <p:ext uri="{BB962C8B-B14F-4D97-AF65-F5344CB8AC3E}">
        <p14:creationId xmlns:p14="http://schemas.microsoft.com/office/powerpoint/2010/main" val="8909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2FDE27-4DAF-4DAA-8451-61D9818576E4}" type="slidenum">
              <a:rPr lang="en-US"/>
              <a:pPr>
                <a:defRPr/>
              </a:pPr>
              <a:t>‹#›</a:t>
            </a:fld>
            <a:endParaRPr lang="en-US"/>
          </a:p>
        </p:txBody>
      </p:sp>
    </p:spTree>
    <p:extLst>
      <p:ext uri="{BB962C8B-B14F-4D97-AF65-F5344CB8AC3E}">
        <p14:creationId xmlns:p14="http://schemas.microsoft.com/office/powerpoint/2010/main" val="111278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275E99-A137-4A0B-AC46-75FFFF614993}" type="slidenum">
              <a:rPr lang="en-US"/>
              <a:pPr>
                <a:defRPr/>
              </a:pPr>
              <a:t>‹#›</a:t>
            </a:fld>
            <a:endParaRPr lang="en-US"/>
          </a:p>
        </p:txBody>
      </p:sp>
    </p:spTree>
    <p:extLst>
      <p:ext uri="{BB962C8B-B14F-4D97-AF65-F5344CB8AC3E}">
        <p14:creationId xmlns:p14="http://schemas.microsoft.com/office/powerpoint/2010/main" val="316772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771A0C-9A6E-4443-9200-37656291E977}" type="slidenum">
              <a:rPr lang="en-US"/>
              <a:pPr>
                <a:defRPr/>
              </a:pPr>
              <a:t>‹#›</a:t>
            </a:fld>
            <a:endParaRPr lang="en-US"/>
          </a:p>
        </p:txBody>
      </p:sp>
    </p:spTree>
    <p:extLst>
      <p:ext uri="{BB962C8B-B14F-4D97-AF65-F5344CB8AC3E}">
        <p14:creationId xmlns:p14="http://schemas.microsoft.com/office/powerpoint/2010/main" val="18837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FB253F-9EC1-4520-9B06-A61E933216A7}" type="slidenum">
              <a:rPr lang="en-US"/>
              <a:pPr>
                <a:defRPr/>
              </a:pPr>
              <a:t>‹#›</a:t>
            </a:fld>
            <a:endParaRPr lang="en-US"/>
          </a:p>
        </p:txBody>
      </p:sp>
    </p:spTree>
    <p:extLst>
      <p:ext uri="{BB962C8B-B14F-4D97-AF65-F5344CB8AC3E}">
        <p14:creationId xmlns:p14="http://schemas.microsoft.com/office/powerpoint/2010/main" val="313405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42237E39-DA38-4912-91A3-78E07FCCAA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A2F12C-D296-FAB7-AC85-A0B6E69995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BDA93806-D345-7B98-08A6-81043EB841A7}"/>
              </a:ext>
            </a:extLst>
          </p:cNvPr>
          <p:cNvSpPr txBox="1"/>
          <p:nvPr/>
        </p:nvSpPr>
        <p:spPr>
          <a:xfrm>
            <a:off x="152400" y="438150"/>
            <a:ext cx="4643438" cy="4413516"/>
          </a:xfrm>
          <a:prstGeom prst="rect">
            <a:avLst/>
          </a:prstGeom>
          <a:noFill/>
        </p:spPr>
        <p:txBody>
          <a:bodyPr wrap="square">
            <a:spAutoFit/>
          </a:bodyPr>
          <a:lstStyle/>
          <a:p>
            <a:r>
              <a:rPr lang="en-US" sz="2400" b="1" dirty="0">
                <a:solidFill>
                  <a:schemeClr val="bg1"/>
                </a:solidFill>
              </a:rPr>
              <a:t>Welcome to Our Lady of Refuge Catholic </a:t>
            </a:r>
            <a:r>
              <a:rPr lang="vi-VN" sz="2400" b="1" dirty="0">
                <a:solidFill>
                  <a:schemeClr val="bg1"/>
                </a:solidFill>
              </a:rPr>
              <a:t>Church</a:t>
            </a:r>
          </a:p>
          <a:p>
            <a:r>
              <a:rPr lang="vi-VN" sz="2000" b="1" dirty="0">
                <a:solidFill>
                  <a:schemeClr val="bg1"/>
                </a:solidFill>
              </a:rPr>
              <a:t>Sunday </a:t>
            </a:r>
            <a:r>
              <a:rPr lang="en-US" sz="2000" b="1" dirty="0">
                <a:solidFill>
                  <a:schemeClr val="bg1"/>
                </a:solidFill>
              </a:rPr>
              <a:t>Ordinary</a:t>
            </a:r>
            <a:r>
              <a:rPr lang="vi-VN" sz="2000" b="1" dirty="0">
                <a:solidFill>
                  <a:schemeClr val="bg1"/>
                </a:solidFill>
              </a:rPr>
              <a:t> </a:t>
            </a:r>
            <a:r>
              <a:rPr lang="en-US" sz="2000" b="1" dirty="0">
                <a:solidFill>
                  <a:schemeClr val="bg1"/>
                </a:solidFill>
              </a:rPr>
              <a:t>Time</a:t>
            </a:r>
            <a:r>
              <a:rPr lang="vi-VN" sz="2000" b="1" dirty="0">
                <a:solidFill>
                  <a:schemeClr val="bg1"/>
                </a:solidFill>
              </a:rPr>
              <a:t> </a:t>
            </a:r>
            <a:r>
              <a:rPr lang="en-US" sz="2000" b="1" dirty="0">
                <a:solidFill>
                  <a:schemeClr val="bg1"/>
                </a:solidFill>
              </a:rPr>
              <a:t>20th</a:t>
            </a:r>
            <a:r>
              <a:rPr lang="vi-VN" sz="2000" b="1" dirty="0">
                <a:solidFill>
                  <a:schemeClr val="bg1"/>
                </a:solidFill>
              </a:rPr>
              <a:t> Year A</a:t>
            </a:r>
          </a:p>
          <a:p>
            <a:endParaRPr lang="vi-VN" sz="2000" b="1" dirty="0">
              <a:solidFill>
                <a:schemeClr val="bg1"/>
              </a:solidFill>
            </a:endParaRPr>
          </a:p>
          <a:p>
            <a:pPr marL="0" indent="0" algn="l">
              <a:buNone/>
            </a:pPr>
            <a:r>
              <a:rPr lang="en-US" sz="2000" b="1" i="1" dirty="0">
                <a:solidFill>
                  <a:schemeClr val="bg1"/>
                </a:solidFill>
              </a:rPr>
              <a:t>Gather Song:  </a:t>
            </a:r>
          </a:p>
          <a:p>
            <a:pPr algn="l" eaLnBrk="1" hangingPunct="1">
              <a:lnSpc>
                <a:spcPct val="80000"/>
              </a:lnSpc>
              <a:buNone/>
              <a:defRPr/>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Praise, My Soul, The King Of Heaven</a:t>
            </a:r>
          </a:p>
          <a:p>
            <a:pPr algn="l" eaLnBrk="1" hangingPunct="1">
              <a:lnSpc>
                <a:spcPct val="80000"/>
              </a:lnSpc>
              <a:buNone/>
              <a:defRPr/>
            </a:pPr>
            <a:r>
              <a:rPr lang="en-US" sz="1800" b="1" i="1" dirty="0">
                <a:solidFill>
                  <a:schemeClr val="bg1"/>
                </a:solidFill>
              </a:rPr>
              <a:t>Responsorial Psalm 67:  </a:t>
            </a:r>
          </a:p>
          <a:p>
            <a:pPr algn="l" eaLnBrk="1" hangingPunct="1">
              <a:lnSpc>
                <a:spcPct val="80000"/>
              </a:lnSpc>
              <a:buFontTx/>
              <a:buNone/>
              <a:defRPr/>
            </a:pPr>
            <a:r>
              <a:rPr lang="vi-VN"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vi-VN"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O God Let All the Nation</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Prep. of the Gifts:  </a:t>
            </a:r>
          </a:p>
          <a:p>
            <a:pPr algn="l" eaLnBrk="1" hangingPunct="1">
              <a:lnSpc>
                <a:spcPct val="80000"/>
              </a:lnSpc>
              <a:buFontTx/>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Prayer of St Francis</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Communion Song : </a:t>
            </a:r>
          </a:p>
          <a:p>
            <a:pPr algn="l" eaLnBrk="1" hangingPunct="1">
              <a:lnSpc>
                <a:spcPct val="80000"/>
              </a:lnSpc>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God’s Holy Gift</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1800" i="1" dirty="0">
                <a:solidFill>
                  <a:schemeClr val="bg1"/>
                </a:solidFill>
              </a:rPr>
              <a:t>Recessional:  </a:t>
            </a:r>
          </a:p>
          <a:p>
            <a:pPr algn="l" eaLnBrk="1" hangingPunct="1">
              <a:lnSpc>
                <a:spcPct val="80000"/>
              </a:lnSpc>
              <a:buNone/>
              <a:defRPr/>
            </a:pPr>
            <a:r>
              <a:rPr lang="vi-VN" sz="1800" b="1" dirty="0">
                <a:solidFill>
                  <a:schemeClr val="bg1"/>
                </a:solidFill>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Hail Holy Queen</a:t>
            </a:r>
            <a:endParaRPr lang="en-US" dirty="0">
              <a:solidFill>
                <a:schemeClr val="bg1"/>
              </a:solidFill>
            </a:endParaRPr>
          </a:p>
        </p:txBody>
      </p:sp>
    </p:spTree>
    <p:extLst>
      <p:ext uri="{BB962C8B-B14F-4D97-AF65-F5344CB8AC3E}">
        <p14:creationId xmlns:p14="http://schemas.microsoft.com/office/powerpoint/2010/main" val="62178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10</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8021" y="1333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vi-VN" altLang="en-US" sz="4800" b="1" dirty="0">
                <a:solidFill>
                  <a:schemeClr val="bg1"/>
                </a:solidFill>
                <a:latin typeface="Tahoma" pitchFamily="34" charset="0"/>
                <a:cs typeface="Tahoma" pitchFamily="34" charset="0"/>
              </a:rPr>
              <a:t> </a:t>
            </a:r>
            <a:r>
              <a:rPr lang="en-US" altLang="en-US" sz="4800" b="1" dirty="0">
                <a:solidFill>
                  <a:schemeClr val="bg1"/>
                </a:solidFill>
                <a:latin typeface="Tahoma" pitchFamily="34" charset="0"/>
                <a:cs typeface="Tahoma" pitchFamily="34" charset="0"/>
              </a:rPr>
              <a:t>Glory to God, Glory to God. Glory to God in the highest, and on earth, peace on earth, peace to people of good will</a:t>
            </a:r>
          </a:p>
        </p:txBody>
      </p:sp>
    </p:spTree>
    <p:extLst>
      <p:ext uri="{BB962C8B-B14F-4D97-AF65-F5344CB8AC3E}">
        <p14:creationId xmlns:p14="http://schemas.microsoft.com/office/powerpoint/2010/main" val="79466633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11</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1. </a:t>
            </a:r>
            <a:r>
              <a:rPr lang="en-US" altLang="en-US" sz="4400" b="1" dirty="0">
                <a:solidFill>
                  <a:schemeClr val="bg1"/>
                </a:solidFill>
                <a:latin typeface="Tahoma" pitchFamily="34" charset="0"/>
                <a:cs typeface="Tahoma" pitchFamily="34" charset="0"/>
              </a:rPr>
              <a:t>We praise you, we bless you, we adore you, we glorify you, we give you thanks for your great glory. Lord God, heavenly King, O God, almighty Father.</a:t>
            </a:r>
          </a:p>
        </p:txBody>
      </p:sp>
    </p:spTree>
    <p:extLst>
      <p:ext uri="{BB962C8B-B14F-4D97-AF65-F5344CB8AC3E}">
        <p14:creationId xmlns:p14="http://schemas.microsoft.com/office/powerpoint/2010/main" val="177951473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12</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2. </a:t>
            </a:r>
            <a:r>
              <a:rPr lang="en-US" altLang="en-US" sz="3600" b="1" dirty="0">
                <a:solidFill>
                  <a:schemeClr val="bg1"/>
                </a:solidFill>
                <a:latin typeface="Tahoma" pitchFamily="34" charset="0"/>
                <a:cs typeface="Tahoma" pitchFamily="34" charset="0"/>
              </a:rPr>
              <a:t>Lord Jesus Christ, only Begotten Son, Lord God, Lamb of God, Son of the Father, you take away the sins of the world, have mercy on us. You take way the sins of the world, receive our pray you are seated at the right hand, the right hand of the Father, have mercy on us</a:t>
            </a:r>
          </a:p>
        </p:txBody>
      </p:sp>
    </p:spTree>
    <p:extLst>
      <p:ext uri="{BB962C8B-B14F-4D97-AF65-F5344CB8AC3E}">
        <p14:creationId xmlns:p14="http://schemas.microsoft.com/office/powerpoint/2010/main" val="4204830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13</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3. </a:t>
            </a:r>
            <a:r>
              <a:rPr lang="en-US" altLang="en-US" sz="4400" b="1" dirty="0">
                <a:solidFill>
                  <a:schemeClr val="bg1"/>
                </a:solidFill>
                <a:latin typeface="Tahoma" pitchFamily="34" charset="0"/>
                <a:cs typeface="Tahoma" pitchFamily="34" charset="0"/>
              </a:rPr>
              <a:t>For you alone are the Holy One, you alone are the Lord, you alone are the Most High, Jesus Christ with the Holy Spirit, in the glory of God the Father.</a:t>
            </a:r>
          </a:p>
        </p:txBody>
      </p:sp>
    </p:spTree>
    <p:extLst>
      <p:ext uri="{BB962C8B-B14F-4D97-AF65-F5344CB8AC3E}">
        <p14:creationId xmlns:p14="http://schemas.microsoft.com/office/powerpoint/2010/main" val="30795060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14</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en-US" altLang="en-US" sz="4400" b="1" dirty="0">
                <a:solidFill>
                  <a:schemeClr val="bg1"/>
                </a:solidFill>
                <a:latin typeface="Tahoma" pitchFamily="34" charset="0"/>
                <a:cs typeface="Tahoma" pitchFamily="34" charset="0"/>
              </a:rPr>
              <a:t>Glory to God, Glory to God. Glory to God in the highest, and on earth, peace on earth, peace to people of good will. 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a:t>
            </a:r>
          </a:p>
        </p:txBody>
      </p:sp>
    </p:spTree>
    <p:extLst>
      <p:ext uri="{BB962C8B-B14F-4D97-AF65-F5344CB8AC3E}">
        <p14:creationId xmlns:p14="http://schemas.microsoft.com/office/powerpoint/2010/main" val="29445393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C22C3-73DD-2BF2-EC56-00C0B52D224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69E4BA9-5018-453C-F5BD-8375E2DC3A1C}"/>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0BADA8A6-41B0-196B-0578-4051053DF64C}"/>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Psalm 67  </a:t>
            </a:r>
            <a:r>
              <a:rPr lang="en-US" sz="2700" b="1" dirty="0">
                <a:solidFill>
                  <a:schemeClr val="bg1"/>
                </a:solidFill>
              </a:rPr>
              <a:t>O God, Let All the Nations Praise You!</a:t>
            </a:r>
            <a:endParaRPr lang="en-US" altLang="en-US" sz="27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6889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28675" name="Rectangle 6"/>
          <p:cNvSpPr>
            <a:spLocks noChangeArrowheads="1"/>
          </p:cNvSpPr>
          <p:nvPr/>
        </p:nvSpPr>
        <p:spPr bwMode="auto">
          <a:xfrm>
            <a:off x="11784" y="171450"/>
            <a:ext cx="9132216"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2400" b="1" dirty="0">
                <a:solidFill>
                  <a:srgbClr val="FFFF00"/>
                </a:solidFill>
                <a:latin typeface="Tahoma" pitchFamily="34" charset="0"/>
              </a:rPr>
              <a:t>Responsorial Psalm 67:</a:t>
            </a:r>
          </a:p>
          <a:p>
            <a:pPr algn="l" eaLnBrk="1" hangingPunct="1"/>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O God, Let All the Nations Praise You! Let all the nations pray you</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9D509-62F6-104B-DF28-613F59CF442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245E72D-453A-30B3-80D5-547B459EA2F9}"/>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DE16B6A8-0A4F-D3B9-72A0-3D493C123C92}"/>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Gospel Acclamation</a:t>
            </a:r>
          </a:p>
        </p:txBody>
      </p:sp>
    </p:spTree>
    <p:extLst>
      <p:ext uri="{BB962C8B-B14F-4D97-AF65-F5344CB8AC3E}">
        <p14:creationId xmlns:p14="http://schemas.microsoft.com/office/powerpoint/2010/main" val="156986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30723" name="Rectangle 6"/>
          <p:cNvSpPr>
            <a:spLocks noChangeArrowheads="1"/>
          </p:cNvSpPr>
          <p:nvPr/>
        </p:nvSpPr>
        <p:spPr bwMode="auto">
          <a:xfrm>
            <a:off x="80554" y="0"/>
            <a:ext cx="8982891"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4000" b="1" i="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en-US" alt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Jesus proclaimed the Gospel of the kingdom and cured every</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disease among the people</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E0CEC-0BBA-6076-9992-42329CE9DA1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8590AC5-A03C-936E-855D-78D0FFB803BC}"/>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21C33C46-85BA-D5AD-32ED-8885F4FAA5F3}"/>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Profession of Faith</a:t>
            </a:r>
          </a:p>
        </p:txBody>
      </p:sp>
    </p:spTree>
    <p:extLst>
      <p:ext uri="{BB962C8B-B14F-4D97-AF65-F5344CB8AC3E}">
        <p14:creationId xmlns:p14="http://schemas.microsoft.com/office/powerpoint/2010/main" val="244003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ubtitle 2"/>
          <p:cNvSpPr>
            <a:spLocks noGrp="1"/>
          </p:cNvSpPr>
          <p:nvPr>
            <p:ph type="subTitle" idx="1"/>
          </p:nvPr>
        </p:nvSpPr>
        <p:spPr>
          <a:xfrm>
            <a:off x="76200" y="114300"/>
            <a:ext cx="8991599" cy="4743450"/>
          </a:xfrm>
        </p:spPr>
        <p:txBody>
          <a:bodyPr/>
          <a:lstStyle/>
          <a:p>
            <a:pPr algn="l" eaLnBrk="1" hangingPunct="1"/>
            <a:r>
              <a:rPr lang="en-US" sz="3000" b="1" dirty="0">
                <a:solidFill>
                  <a:srgbClr val="FFFF00"/>
                </a:solidFill>
                <a:latin typeface="Tahoma" panose="020B0604030504040204" pitchFamily="34" charset="0"/>
                <a:ea typeface="Tahoma" panose="020B0604030504040204" pitchFamily="34" charset="0"/>
                <a:cs typeface="Tahoma" panose="020B0604030504040204" pitchFamily="34" charset="0"/>
              </a:rPr>
              <a:t>1.</a:t>
            </a:r>
            <a:r>
              <a:rPr lang="en-US" sz="30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Praise, my soul, the King of heaven;</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to his feet your tribute bring.</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Ransomed, healed, restored, forgiven,</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evermore his praises sing.</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 alleluia!</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Praise the everlasting King!</a:t>
            </a:r>
            <a:br>
              <a:rPr lang="vi-VN"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vi-VN"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73126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p1</a:t>
            </a:r>
          </a:p>
        </p:txBody>
      </p:sp>
      <p:sp>
        <p:nvSpPr>
          <p:cNvPr id="3" name="Slide Number Placeholder 2"/>
          <p:cNvSpPr>
            <a:spLocks noGrp="1"/>
          </p:cNvSpPr>
          <p:nvPr>
            <p:ph type="sldNum" sz="quarter" idx="12"/>
          </p:nvPr>
        </p:nvSpPr>
        <p:spPr/>
        <p:txBody>
          <a:bodyPr/>
          <a:lstStyle/>
          <a:p>
            <a:pPr>
              <a:defRPr/>
            </a:pPr>
            <a:fld id="{18F0440B-33D3-4E6D-958C-47EA36231AF5}" type="slidenum">
              <a:rPr lang="en-US"/>
              <a:pPr>
                <a:defRPr/>
              </a:pPr>
              <a:t>20</a:t>
            </a:fld>
            <a:endParaRPr lang="en-US"/>
          </a:p>
        </p:txBody>
      </p:sp>
      <p:sp>
        <p:nvSpPr>
          <p:cNvPr id="34820" name="Content Placeholder 3"/>
          <p:cNvSpPr>
            <a:spLocks noGrp="1"/>
          </p:cNvSpPr>
          <p:nvPr>
            <p:ph sz="quarter" idx="1"/>
          </p:nvPr>
        </p:nvSpPr>
        <p:spPr>
          <a:xfrm>
            <a:off x="228600" y="3429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I believe in one God, the Father almighty, maker of heaven and earth, of all things visible and invisible. </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7F78E3D-109C-4548-8605-ED8DEFCE3E14}" type="slidenum">
              <a:rPr lang="en-US"/>
              <a:pPr>
                <a:defRPr/>
              </a:pPr>
              <a:t>21</a:t>
            </a:fld>
            <a:endParaRPr lang="en-US"/>
          </a:p>
        </p:txBody>
      </p:sp>
      <p:sp>
        <p:nvSpPr>
          <p:cNvPr id="35843" name="Content Placeholder 3"/>
          <p:cNvSpPr>
            <a:spLocks noGrp="1"/>
          </p:cNvSpPr>
          <p:nvPr>
            <p:ph sz="quarter" idx="1"/>
          </p:nvPr>
        </p:nvSpPr>
        <p:spPr>
          <a:xfrm>
            <a:off x="228600" y="400050"/>
            <a:ext cx="8686800" cy="4572000"/>
          </a:xfrm>
        </p:spPr>
        <p:txBody>
          <a:bodyPr/>
          <a:lstStyle/>
          <a:p>
            <a:pPr eaLnBrk="1" hangingPunct="1">
              <a:buFont typeface="Wingdings 2" pitchFamily="18" charset="2"/>
              <a:buNone/>
            </a:pPr>
            <a:r>
              <a:rPr lang="en-US" altLang="en-US" sz="5400" b="1" dirty="0">
                <a:solidFill>
                  <a:schemeClr val="bg1"/>
                </a:solidFill>
                <a:latin typeface="Tahoma" pitchFamily="34" charset="0"/>
                <a:cs typeface="Tahoma" pitchFamily="34" charset="0"/>
              </a:rPr>
              <a:t> I believe in one Lord Jesus Christ, the Only Begotten Son of God, born of the Father before all ages. </a:t>
            </a:r>
          </a:p>
        </p:txBody>
      </p:sp>
      <p:sp>
        <p:nvSpPr>
          <p:cNvPr id="35844"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p2</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4C2682B-C406-43D9-B60F-A3F2709742ED}" type="slidenum">
              <a:rPr lang="en-US"/>
              <a:pPr>
                <a:defRPr/>
              </a:pPr>
              <a:t>22</a:t>
            </a:fld>
            <a:endParaRPr lang="en-US"/>
          </a:p>
        </p:txBody>
      </p:sp>
      <p:sp>
        <p:nvSpPr>
          <p:cNvPr id="36867" name="Content Placeholder 3"/>
          <p:cNvSpPr>
            <a:spLocks noGrp="1"/>
          </p:cNvSpPr>
          <p:nvPr>
            <p:ph sz="quarter" idx="1"/>
          </p:nvPr>
        </p:nvSpPr>
        <p:spPr>
          <a:xfrm>
            <a:off x="152400" y="2286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God from God, Light from Light, true God from true God, begotten, not made, consubstantial with the Father; through Him all things were made. </a:t>
            </a:r>
          </a:p>
        </p:txBody>
      </p:sp>
      <p:sp>
        <p:nvSpPr>
          <p:cNvPr id="36868"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p3</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46CBB87-E74E-4F2B-B483-1B03E6272D8C}" type="slidenum">
              <a:rPr lang="en-US"/>
              <a:pPr>
                <a:defRPr/>
              </a:pPr>
              <a:t>23</a:t>
            </a:fld>
            <a:endParaRPr lang="en-US"/>
          </a:p>
        </p:txBody>
      </p:sp>
      <p:sp>
        <p:nvSpPr>
          <p:cNvPr id="37891" name="Content Placeholder 3"/>
          <p:cNvSpPr>
            <a:spLocks noGrp="1"/>
          </p:cNvSpPr>
          <p:nvPr>
            <p:ph sz="quarter" idx="1"/>
          </p:nvPr>
        </p:nvSpPr>
        <p:spPr>
          <a:xfrm>
            <a:off x="76200" y="342900"/>
            <a:ext cx="8915400" cy="42862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For us men and for our salvation He came down from heaven, and by the Holy Spirit was incarnate of the Virgin Mary, and became man. </a:t>
            </a:r>
          </a:p>
        </p:txBody>
      </p:sp>
      <p:sp>
        <p:nvSpPr>
          <p:cNvPr id="37892"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p4</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D41AD52B-019B-46B6-8C0E-22B20712BE16}" type="slidenum">
              <a:rPr lang="en-US"/>
              <a:pPr>
                <a:defRPr/>
              </a:pPr>
              <a:t>24</a:t>
            </a:fld>
            <a:endParaRPr lang="en-US"/>
          </a:p>
        </p:txBody>
      </p:sp>
      <p:sp>
        <p:nvSpPr>
          <p:cNvPr id="38915" name="Content Placeholder 3"/>
          <p:cNvSpPr>
            <a:spLocks noGrp="1"/>
          </p:cNvSpPr>
          <p:nvPr>
            <p:ph sz="quarter" idx="1"/>
          </p:nvPr>
        </p:nvSpPr>
        <p:spPr>
          <a:xfrm>
            <a:off x="76200" y="57150"/>
            <a:ext cx="9067800" cy="5886450"/>
          </a:xfrm>
        </p:spPr>
        <p:txBody>
          <a:bodyPr/>
          <a:lstStyle/>
          <a:p>
            <a:pPr eaLnBrk="1" hangingPunct="1">
              <a:buFont typeface="Wingdings 2" pitchFamily="18" charset="2"/>
              <a:buNone/>
            </a:pPr>
            <a:r>
              <a:rPr lang="en-US" altLang="en-US" sz="4400" b="1" dirty="0">
                <a:solidFill>
                  <a:schemeClr val="bg1"/>
                </a:solidFill>
                <a:latin typeface="Tahoma" pitchFamily="34" charset="0"/>
                <a:cs typeface="Tahoma" pitchFamily="34" charset="0"/>
              </a:rPr>
              <a:t>For our sake He was crucified under Pontius Pilate, He suffered death and was buried, and rose again on the third day in accordance with the Scriptures. </a:t>
            </a:r>
          </a:p>
        </p:txBody>
      </p:sp>
      <p:sp>
        <p:nvSpPr>
          <p:cNvPr id="38916"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p5</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4455A3B-D704-4C8E-A670-17F31661552C}" type="slidenum">
              <a:rPr lang="en-US"/>
              <a:pPr>
                <a:defRPr/>
              </a:pPr>
              <a:t>25</a:t>
            </a:fld>
            <a:endParaRPr lang="en-US"/>
          </a:p>
        </p:txBody>
      </p:sp>
      <p:sp>
        <p:nvSpPr>
          <p:cNvPr id="39939" name="Content Placeholder 3"/>
          <p:cNvSpPr>
            <a:spLocks noGrp="1"/>
          </p:cNvSpPr>
          <p:nvPr>
            <p:ph sz="quarter" idx="1"/>
          </p:nvPr>
        </p:nvSpPr>
        <p:spPr>
          <a:xfrm>
            <a:off x="228600" y="685800"/>
            <a:ext cx="8915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He ascended into heaven and is seated at the right hand of the Father. </a:t>
            </a:r>
          </a:p>
          <a:p>
            <a:pPr eaLnBrk="1" hangingPunct="1">
              <a:buFont typeface="Wingdings 2" pitchFamily="18" charset="2"/>
              <a:buNone/>
            </a:pPr>
            <a:endParaRPr lang="en-US" altLang="en-US" sz="5400" b="1" dirty="0">
              <a:latin typeface="Tahoma" pitchFamily="34" charset="0"/>
              <a:cs typeface="Tahoma" pitchFamily="34" charset="0"/>
            </a:endParaRPr>
          </a:p>
        </p:txBody>
      </p:sp>
      <p:sp>
        <p:nvSpPr>
          <p:cNvPr id="39940" name="Title 1"/>
          <p:cNvSpPr>
            <a:spLocks noGrp="1"/>
          </p:cNvSpPr>
          <p:nvPr>
            <p:ph type="title"/>
          </p:nvPr>
        </p:nvSpPr>
        <p:spPr>
          <a:xfrm>
            <a:off x="304800" y="171450"/>
            <a:ext cx="5105400" cy="114300"/>
          </a:xfrm>
        </p:spPr>
        <p:txBody>
          <a:bodyPr/>
          <a:lstStyle/>
          <a:p>
            <a:pPr eaLnBrk="1" hangingPunct="1"/>
            <a:r>
              <a:rPr lang="en-US" altLang="en-US" sz="1400">
                <a:solidFill>
                  <a:schemeClr val="bg1"/>
                </a:solidFill>
              </a:rPr>
              <a:t>Nicene Creed  p6</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76200" y="685801"/>
            <a:ext cx="8686800" cy="3394472"/>
          </a:xfrm>
        </p:spPr>
        <p:txBody>
          <a:bodyPr/>
          <a:lstStyle/>
          <a:p>
            <a:pPr marL="0" indent="0" eaLnBrk="1" hangingPunct="1">
              <a:buFontTx/>
              <a:buNone/>
            </a:pPr>
            <a:r>
              <a:rPr lang="en-US" altLang="en-US" sz="4800" b="1" dirty="0">
                <a:solidFill>
                  <a:schemeClr val="bg1"/>
                </a:solidFill>
                <a:latin typeface="Tahoma" pitchFamily="34" charset="0"/>
                <a:cs typeface="Tahoma" pitchFamily="34" charset="0"/>
              </a:rPr>
              <a:t>He will come again in glory to judge the living and the dead and His kingdom will have no end.</a:t>
            </a:r>
            <a:endParaRPr lang="en-US" altLang="en-US" sz="4800" dirty="0">
              <a:solidFill>
                <a:schemeClr val="bg1"/>
              </a:solidFill>
            </a:endParaRPr>
          </a:p>
        </p:txBody>
      </p:sp>
      <p:sp>
        <p:nvSpPr>
          <p:cNvPr id="40963"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C609AEC-7940-40EE-9860-6310468224FE}" type="slidenum">
              <a:rPr lang="en-US"/>
              <a:pPr>
                <a:defRPr/>
              </a:pPr>
              <a:t>27</a:t>
            </a:fld>
            <a:endParaRPr lang="en-US"/>
          </a:p>
        </p:txBody>
      </p:sp>
      <p:sp>
        <p:nvSpPr>
          <p:cNvPr id="41987" name="Content Placeholder 3"/>
          <p:cNvSpPr>
            <a:spLocks noGrp="1"/>
          </p:cNvSpPr>
          <p:nvPr>
            <p:ph sz="quarter" idx="1"/>
          </p:nvPr>
        </p:nvSpPr>
        <p:spPr>
          <a:xfrm>
            <a:off x="0" y="171450"/>
            <a:ext cx="8534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the Holy Spirit, the Lord, the giver of life, who proceeds from the Father and the Son, </a:t>
            </a:r>
          </a:p>
        </p:txBody>
      </p:sp>
      <p:sp>
        <p:nvSpPr>
          <p:cNvPr id="41988"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p8</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0051"/>
            <a:ext cx="8458200" cy="4080272"/>
          </a:xfrm>
        </p:spPr>
        <p:txBody>
          <a:bodyPr rtlCol="0">
            <a:normAutofit fontScale="92500" lnSpcReduction="10000"/>
          </a:bodyPr>
          <a:lstStyle/>
          <a:p>
            <a:pPr marL="0" indent="0" eaLnBrk="1" fontAlgn="auto" hangingPunct="1">
              <a:spcAft>
                <a:spcPts val="0"/>
              </a:spcAft>
              <a:buFont typeface="Arial" pitchFamily="34" charset="0"/>
              <a:buNone/>
              <a:defRPr/>
            </a:pPr>
            <a:r>
              <a:rPr lang="en-US" sz="6200" b="1" dirty="0">
                <a:solidFill>
                  <a:schemeClr val="bg1"/>
                </a:solidFill>
                <a:latin typeface="Tahoma" pitchFamily="34" charset="0"/>
                <a:cs typeface="Tahoma" pitchFamily="34" charset="0"/>
              </a:rPr>
              <a:t>who with the Father and the Son is adored and glorified, who has spoken through the prophets. </a:t>
            </a:r>
          </a:p>
          <a:p>
            <a:pPr eaLnBrk="1" fontAlgn="auto" hangingPunct="1">
              <a:spcAft>
                <a:spcPts val="0"/>
              </a:spcAft>
              <a:buFont typeface="Arial" pitchFamily="34" charset="0"/>
              <a:buChar char="•"/>
              <a:defRPr/>
            </a:pPr>
            <a:endParaRPr lang="en-US" dirty="0"/>
          </a:p>
        </p:txBody>
      </p:sp>
      <p:sp>
        <p:nvSpPr>
          <p:cNvPr id="43011"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77E161B-7C8B-4117-A674-6328E4879D4C}" type="slidenum">
              <a:rPr lang="en-US"/>
              <a:pPr>
                <a:defRPr/>
              </a:pPr>
              <a:t>29</a:t>
            </a:fld>
            <a:endParaRPr lang="en-US"/>
          </a:p>
        </p:txBody>
      </p:sp>
      <p:sp>
        <p:nvSpPr>
          <p:cNvPr id="44035" name="Content Placeholder 3"/>
          <p:cNvSpPr>
            <a:spLocks noGrp="1"/>
          </p:cNvSpPr>
          <p:nvPr>
            <p:ph sz="quarter" idx="1"/>
          </p:nvPr>
        </p:nvSpPr>
        <p:spPr>
          <a:xfrm>
            <a:off x="381000" y="228600"/>
            <a:ext cx="86106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one, holy, catholic and apostolic Church. I confess one Baptism for the forgiveness of sins</a:t>
            </a:r>
          </a:p>
        </p:txBody>
      </p:sp>
      <p:sp>
        <p:nvSpPr>
          <p:cNvPr id="44036"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p10</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ubtitle 2"/>
          <p:cNvSpPr>
            <a:spLocks noGrp="1"/>
          </p:cNvSpPr>
          <p:nvPr>
            <p:ph type="subTitle" idx="1"/>
          </p:nvPr>
        </p:nvSpPr>
        <p:spPr>
          <a:xfrm>
            <a:off x="0" y="114300"/>
            <a:ext cx="9143999" cy="4743450"/>
          </a:xfrm>
        </p:spPr>
        <p:txBody>
          <a:bodyPr/>
          <a:lstStyle/>
          <a:p>
            <a:pPr algn="l" eaLnBrk="1" hangingPunct="1"/>
            <a:r>
              <a:rPr lang="en-US" sz="3000" b="1" dirty="0">
                <a:solidFill>
                  <a:srgbClr val="FFFF00"/>
                </a:solidFill>
                <a:latin typeface="Tahoma" panose="020B0604030504040204" pitchFamily="34" charset="0"/>
                <a:ea typeface="Tahoma" panose="020B0604030504040204" pitchFamily="34" charset="0"/>
                <a:cs typeface="Tahoma" panose="020B0604030504040204" pitchFamily="34" charset="0"/>
              </a:rPr>
              <a:t>2.</a:t>
            </a:r>
            <a:r>
              <a:rPr lang="en-US" sz="30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Praise him for his grace and favor</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to his people in distress.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Praise him, still the same as ever,</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slow to chide, and swift to bless.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 alleluia!</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Glorious in his faithfulness!</a:t>
            </a:r>
            <a:endParaRPr lang="vi-VN"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628073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AC6ED72-1FBD-43CE-8761-9D5B9291D710}" type="slidenum">
              <a:rPr lang="en-US"/>
              <a:pPr>
                <a:defRPr/>
              </a:pPr>
              <a:t>30</a:t>
            </a:fld>
            <a:endParaRPr lang="en-US"/>
          </a:p>
        </p:txBody>
      </p:sp>
      <p:sp>
        <p:nvSpPr>
          <p:cNvPr id="27652" name="Content Placeholder 3"/>
          <p:cNvSpPr>
            <a:spLocks noGrp="1"/>
          </p:cNvSpPr>
          <p:nvPr>
            <p:ph sz="quarter" idx="1"/>
          </p:nvPr>
        </p:nvSpPr>
        <p:spPr>
          <a:xfrm>
            <a:off x="228600" y="685800"/>
            <a:ext cx="8610600" cy="3943350"/>
          </a:xfrm>
        </p:spPr>
        <p:txBody>
          <a:bodyPr rtlCol="0">
            <a:normAutofit/>
          </a:bodyPr>
          <a:lstStyle/>
          <a:p>
            <a:pPr fontAlgn="auto">
              <a:spcAft>
                <a:spcPts val="0"/>
              </a:spcAft>
              <a:buFont typeface="Wingdings 2" pitchFamily="18" charset="2"/>
              <a:buNone/>
              <a:defRPr/>
            </a:pPr>
            <a:r>
              <a:rPr lang="en-US" sz="5400" b="1" dirty="0">
                <a:solidFill>
                  <a:schemeClr val="bg1"/>
                </a:solidFill>
                <a:latin typeface="Tahoma" pitchFamily="34" charset="0"/>
                <a:cs typeface="Tahoma" pitchFamily="34" charset="0"/>
              </a:rPr>
              <a:t>and I look forward to the resurrection of the dead and the life of the world to come. Amen.</a:t>
            </a:r>
          </a:p>
        </p:txBody>
      </p:sp>
      <p:sp>
        <p:nvSpPr>
          <p:cNvPr id="45060" name="Title 1"/>
          <p:cNvSpPr>
            <a:spLocks noGrp="1"/>
          </p:cNvSpPr>
          <p:nvPr>
            <p:ph type="title"/>
          </p:nvPr>
        </p:nvSpPr>
        <p:spPr>
          <a:xfrm>
            <a:off x="457200" y="171450"/>
            <a:ext cx="5105400" cy="114300"/>
          </a:xfrm>
        </p:spPr>
        <p:txBody>
          <a:bodyPr/>
          <a:lstStyle/>
          <a:p>
            <a:r>
              <a:rPr lang="en-US" altLang="en-US" sz="1400">
                <a:solidFill>
                  <a:schemeClr val="bg1"/>
                </a:solidFill>
              </a:rPr>
              <a:t>Nicene Creed  p11</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0B554-953A-469E-8BC3-30F3A78DE8D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F18FEEC-730E-E444-ABD9-D37927A76535}"/>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9E417C54-DB11-C489-36E2-1837B53F7F0F}"/>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vi-VN" altLang="en-US" sz="2700" i="1" dirty="0">
                <a:solidFill>
                  <a:schemeClr val="bg1"/>
                </a:solidFill>
                <a:latin typeface="Tahoma" pitchFamily="34" charset="0"/>
              </a:rPr>
              <a:t>Preparation of The Gift</a:t>
            </a:r>
            <a:r>
              <a:rPr lang="en-US" altLang="en-US" sz="2700" i="1" dirty="0">
                <a:solidFill>
                  <a:schemeClr val="bg1"/>
                </a:solidFill>
                <a:latin typeface="Tahoma" pitchFamily="34" charset="0"/>
              </a:rPr>
              <a:t> Song</a:t>
            </a:r>
            <a:br>
              <a:rPr lang="en-US" altLang="en-US" i="1" dirty="0">
                <a:solidFill>
                  <a:schemeClr val="bg1"/>
                </a:solidFill>
                <a:latin typeface="Tahoma" pitchFamily="34" charset="0"/>
              </a:rPr>
            </a:br>
            <a:r>
              <a:rPr lang="en-US" altLang="en-US" b="1" dirty="0">
                <a:solidFill>
                  <a:schemeClr val="bg1"/>
                </a:solidFill>
                <a:latin typeface="Tahoma" pitchFamily="34" charset="0"/>
              </a:rPr>
              <a:t>Prayer of St Francis</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4767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C65F361-E921-7E4D-98AD-CAC0C1E74321}"/>
              </a:ext>
            </a:extLst>
          </p:cNvPr>
          <p:cNvSpPr>
            <a:spLocks noGrp="1" noChangeArrowheads="1"/>
          </p:cNvSpPr>
          <p:nvPr>
            <p:ph type="ctrTitle"/>
          </p:nvPr>
        </p:nvSpPr>
        <p:spPr>
          <a:xfrm>
            <a:off x="76200" y="114300"/>
            <a:ext cx="8915400" cy="491490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b="1">
                <a:solidFill>
                  <a:schemeClr val="bg1"/>
                </a:solidFill>
              </a:rPr>
              <a:t>1. </a:t>
            </a:r>
            <a:r>
              <a:rPr lang="en-US" altLang="en-US" b="1">
                <a:solidFill>
                  <a:schemeClr val="bg1"/>
                </a:solidFill>
                <a:latin typeface="Tahoma" panose="020B0604030504040204" pitchFamily="34" charset="0"/>
                <a:cs typeface="Tahoma" panose="020B0604030504040204" pitchFamily="34" charset="0"/>
              </a:rPr>
              <a:t>Make me a channel of your peace. Where there is hatred, let me bring your love. Where there is injury, your pardon, Lord, And where there's doubt, true faith in you.</a:t>
            </a:r>
            <a:r>
              <a:rPr lang="en-US" altLang="en-US">
                <a:solidFill>
                  <a:schemeClr val="bg1"/>
                </a:solidFill>
                <a:latin typeface="Tahoma" panose="020B0604030504040204" pitchFamily="34" charset="0"/>
                <a:cs typeface="Tahoma" panose="020B0604030504040204" pitchFamily="34" charset="0"/>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ED6568A-6753-E7A3-1EA3-3213277DCE34}"/>
              </a:ext>
            </a:extLst>
          </p:cNvPr>
          <p:cNvSpPr>
            <a:spLocks noGrp="1" noChangeArrowheads="1"/>
          </p:cNvSpPr>
          <p:nvPr>
            <p:ph type="ctrTitle"/>
          </p:nvPr>
        </p:nvSpPr>
        <p:spPr>
          <a:xfrm>
            <a:off x="0" y="114300"/>
            <a:ext cx="8991600" cy="491490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b="1">
                <a:solidFill>
                  <a:schemeClr val="bg1"/>
                </a:solidFill>
                <a:latin typeface="Times New Roman" panose="02020603050405020304" pitchFamily="18" charset="0"/>
              </a:rPr>
              <a:t>2. </a:t>
            </a:r>
            <a:r>
              <a:rPr lang="en-US" altLang="en-US" b="1">
                <a:solidFill>
                  <a:schemeClr val="bg1"/>
                </a:solidFill>
                <a:latin typeface="Tahoma" panose="020B0604030504040204" pitchFamily="34" charset="0"/>
                <a:cs typeface="Tahoma" panose="020B0604030504040204" pitchFamily="34" charset="0"/>
              </a:rPr>
              <a:t>Make me a channel of your peace. Where there's despair in life, let me bring hope. Where there is darkness only light, And where there's sadness ever joy.</a:t>
            </a:r>
            <a:r>
              <a:rPr lang="en-US" altLang="en-US">
                <a:solidFill>
                  <a:schemeClr val="bg1"/>
                </a:solidFill>
                <a:latin typeface="Tahoma" panose="020B0604030504040204" pitchFamily="34" charset="0"/>
                <a:cs typeface="Tahoma" panose="020B0604030504040204" pitchFamily="34" charset="0"/>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E9C06D9-4B3C-AC7A-6C24-A92A1E6449DB}"/>
              </a:ext>
            </a:extLst>
          </p:cNvPr>
          <p:cNvSpPr>
            <a:spLocks noGrp="1" noChangeArrowheads="1"/>
          </p:cNvSpPr>
          <p:nvPr>
            <p:ph type="ctrTitle"/>
          </p:nvPr>
        </p:nvSpPr>
        <p:spPr>
          <a:xfrm>
            <a:off x="76200" y="114300"/>
            <a:ext cx="8839200" cy="491490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b="1" i="1">
                <a:solidFill>
                  <a:schemeClr val="bg1"/>
                </a:solidFill>
                <a:latin typeface="Times New Roman" panose="02020603050405020304" pitchFamily="18" charset="0"/>
              </a:rPr>
              <a:t>Refrain:</a:t>
            </a:r>
            <a:r>
              <a:rPr lang="en-US" altLang="en-US" b="1">
                <a:solidFill>
                  <a:schemeClr val="bg1"/>
                </a:solidFill>
                <a:latin typeface="Times New Roman" panose="02020603050405020304" pitchFamily="18" charset="0"/>
              </a:rPr>
              <a:t> </a:t>
            </a:r>
            <a:br>
              <a:rPr lang="en-US" altLang="en-US" b="1">
                <a:solidFill>
                  <a:schemeClr val="bg1"/>
                </a:solidFill>
                <a:latin typeface="Times New Roman" panose="02020603050405020304" pitchFamily="18" charset="0"/>
              </a:rPr>
            </a:br>
            <a:r>
              <a:rPr lang="en-US" altLang="en-US" b="1">
                <a:solidFill>
                  <a:schemeClr val="bg1"/>
                </a:solidFill>
                <a:latin typeface="Tahoma" panose="020B0604030504040204" pitchFamily="34" charset="0"/>
                <a:cs typeface="Tahoma" panose="020B0604030504040204" pitchFamily="34" charset="0"/>
              </a:rPr>
              <a:t>Oh Master, grant that I may never seek So much to be consoled as to console. To be understood as to understand, To be loved as to love with all my soul.</a:t>
            </a:r>
            <a:r>
              <a:rPr lang="en-US" altLang="en-US">
                <a:solidFill>
                  <a:schemeClr val="bg1"/>
                </a:solidFill>
                <a:latin typeface="Tahoma" panose="020B0604030504040204" pitchFamily="34" charset="0"/>
                <a:cs typeface="Tahoma" panose="020B0604030504040204" pitchFamily="34" charset="0"/>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E8FD5DB-DFD7-7EFA-438C-9EDB43CFB8B7}"/>
              </a:ext>
            </a:extLst>
          </p:cNvPr>
          <p:cNvSpPr>
            <a:spLocks noGrp="1" noChangeArrowheads="1"/>
          </p:cNvSpPr>
          <p:nvPr>
            <p:ph type="ctrTitle"/>
          </p:nvPr>
        </p:nvSpPr>
        <p:spPr>
          <a:xfrm>
            <a:off x="152400" y="114300"/>
            <a:ext cx="8839200" cy="491490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b="1">
                <a:solidFill>
                  <a:schemeClr val="bg1"/>
                </a:solidFill>
                <a:latin typeface="Times New Roman" panose="02020603050405020304" pitchFamily="18" charset="0"/>
              </a:rPr>
              <a:t>3. </a:t>
            </a:r>
            <a:r>
              <a:rPr lang="en-US" altLang="en-US" b="1">
                <a:solidFill>
                  <a:schemeClr val="bg1"/>
                </a:solidFill>
                <a:latin typeface="Tahoma" panose="020B0604030504040204" pitchFamily="34" charset="0"/>
                <a:cs typeface="Tahoma" panose="020B0604030504040204" pitchFamily="34" charset="0"/>
              </a:rPr>
              <a:t>Make me a channel of your peace. It is in pardoning that we are pardoned; In giving of ourselves that we receive, And in dying that we're born to eternal life.</a:t>
            </a:r>
            <a:r>
              <a:rPr lang="en-US" altLang="en-US">
                <a:solidFill>
                  <a:schemeClr val="bg1"/>
                </a:solidFill>
                <a:latin typeface="Tahoma" panose="020B0604030504040204" pitchFamily="34" charset="0"/>
                <a:cs typeface="Tahoma" panose="020B0604030504040204" pitchFamily="34" charset="0"/>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02613D5-35CC-3130-D40D-5AC95E212141}"/>
              </a:ext>
            </a:extLst>
          </p:cNvPr>
          <p:cNvSpPr>
            <a:spLocks noGrp="1" noChangeArrowheads="1"/>
          </p:cNvSpPr>
          <p:nvPr>
            <p:ph type="ctrTitle"/>
          </p:nvPr>
        </p:nvSpPr>
        <p:spPr>
          <a:xfrm>
            <a:off x="152400" y="114300"/>
            <a:ext cx="8763000" cy="491490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b="1" i="1">
                <a:solidFill>
                  <a:schemeClr val="bg1"/>
                </a:solidFill>
                <a:latin typeface="Times New Roman" panose="02020603050405020304" pitchFamily="18" charset="0"/>
              </a:rPr>
              <a:t>Refrain:</a:t>
            </a:r>
            <a:r>
              <a:rPr lang="en-US" altLang="en-US" b="1">
                <a:solidFill>
                  <a:schemeClr val="bg1"/>
                </a:solidFill>
                <a:latin typeface="Times New Roman" panose="02020603050405020304" pitchFamily="18" charset="0"/>
              </a:rPr>
              <a:t> </a:t>
            </a:r>
            <a:br>
              <a:rPr lang="en-US" altLang="en-US" b="1">
                <a:solidFill>
                  <a:schemeClr val="bg1"/>
                </a:solidFill>
                <a:latin typeface="Times New Roman" panose="02020603050405020304" pitchFamily="18" charset="0"/>
              </a:rPr>
            </a:br>
            <a:r>
              <a:rPr lang="en-US" altLang="en-US" b="1">
                <a:solidFill>
                  <a:schemeClr val="bg1"/>
                </a:solidFill>
                <a:latin typeface="Tahoma" panose="020B0604030504040204" pitchFamily="34" charset="0"/>
                <a:cs typeface="Tahoma" panose="020B0604030504040204" pitchFamily="34" charset="0"/>
              </a:rPr>
              <a:t>Oh Master, grant that I may never seek So much to be consoled as to console. To be understood as to understand, To be loved as to love with all my soul.</a:t>
            </a:r>
            <a:r>
              <a:rPr lang="en-US" altLang="en-US">
                <a:solidFill>
                  <a:schemeClr val="bg1"/>
                </a:solidFill>
                <a:latin typeface="Tahoma" panose="020B0604030504040204" pitchFamily="34" charset="0"/>
                <a:cs typeface="Tahoma" panose="020B0604030504040204" pitchFamily="34" charset="0"/>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F76F3-FF24-12CB-3BE4-7C254D916B9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2F324FE-22B3-AF17-60A7-707AADE426B5}"/>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12C5FCC1-09BA-0568-6429-096B71AD61C6}"/>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i="1" dirty="0">
                <a:solidFill>
                  <a:schemeClr val="bg1"/>
                </a:solidFill>
                <a:latin typeface="Tahoma" pitchFamily="34" charset="0"/>
              </a:rPr>
              <a:t>Holy </a:t>
            </a:r>
            <a:r>
              <a:rPr lang="en-US" altLang="en-US" i="1" dirty="0" err="1">
                <a:solidFill>
                  <a:schemeClr val="bg1"/>
                </a:solidFill>
                <a:latin typeface="Tahoma" pitchFamily="34" charset="0"/>
              </a:rPr>
              <a:t>Holy</a:t>
            </a:r>
            <a:r>
              <a:rPr lang="en-US" altLang="en-US" i="1" dirty="0">
                <a:solidFill>
                  <a:schemeClr val="bg1"/>
                </a:solidFill>
                <a:latin typeface="Tahoma" pitchFamily="34" charset="0"/>
              </a:rPr>
              <a:t> </a:t>
            </a:r>
            <a:r>
              <a:rPr lang="en-US" altLang="en-US" i="1" dirty="0" err="1">
                <a:solidFill>
                  <a:schemeClr val="bg1"/>
                </a:solidFill>
                <a:latin typeface="Tahoma" pitchFamily="34" charset="0"/>
              </a:rPr>
              <a:t>Holy</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3602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7106"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7107"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r>
              <a:rPr lang="en-US" altLang="en-US" sz="4800" b="1" dirty="0">
                <a:solidFill>
                  <a:schemeClr val="bg1"/>
                </a:solidFill>
                <a:latin typeface="Tahoma" pitchFamily="34" charset="0"/>
                <a:cs typeface="Tahoma" pitchFamily="34" charset="0"/>
              </a:rPr>
              <a:t>Holy, Holy, Holy Lord God of hosts.</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Heaven and earth are full, are full of your glory. Hosanna, Hosanna! Hosanna in the highest.</a:t>
            </a:r>
            <a:br>
              <a:rPr lang="en-US" altLang="en-US" sz="4800" b="1" dirty="0">
                <a:solidFill>
                  <a:schemeClr val="bg1"/>
                </a:solidFill>
                <a:latin typeface="Tahoma" pitchFamily="34" charset="0"/>
                <a:cs typeface="Tahoma" pitchFamily="34" charset="0"/>
              </a:rPr>
            </a:br>
            <a:br>
              <a:rPr lang="en-US" altLang="en-US" sz="6000" dirty="0">
                <a:solidFill>
                  <a:schemeClr val="tx2"/>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8782520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8130"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8131" name="Rectangle 7"/>
          <p:cNvSpPr>
            <a:spLocks noChangeArrowheads="1"/>
          </p:cNvSpPr>
          <p:nvPr/>
        </p:nvSpPr>
        <p:spPr bwMode="auto">
          <a:xfrm>
            <a:off x="152400" y="107156"/>
            <a:ext cx="87518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endParaRPr lang="en-US" altLang="en-US" sz="3200" b="1" i="1" dirty="0">
              <a:solidFill>
                <a:schemeClr val="tx2"/>
              </a:solidFill>
              <a:latin typeface="Tahoma" pitchFamily="34" charset="0"/>
              <a:cs typeface="Tahoma" pitchFamily="34" charset="0"/>
            </a:endParaRPr>
          </a:p>
          <a:p>
            <a:pPr algn="l" eaLnBrk="1" hangingPunct="1"/>
            <a:r>
              <a:rPr lang="en-US" altLang="en-US" sz="4800" b="1" dirty="0">
                <a:solidFill>
                  <a:schemeClr val="bg1"/>
                </a:solidFill>
                <a:latin typeface="Tahoma" pitchFamily="34" charset="0"/>
                <a:cs typeface="Tahoma" pitchFamily="34" charset="0"/>
              </a:rPr>
              <a:t>Blessed is he who comes, who comes in the name of the Lord. </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Hosanna, Hosanna! Hosanna in the highest.</a:t>
            </a:r>
            <a:br>
              <a:rPr lang="en-US" altLang="en-US" sz="4800" b="1" dirty="0">
                <a:solidFill>
                  <a:schemeClr val="bg1"/>
                </a:solidFill>
                <a:latin typeface="Tahoma" pitchFamily="34" charset="0"/>
                <a:cs typeface="Tahoma" pitchFamily="34" charset="0"/>
              </a:rPr>
            </a:br>
            <a:br>
              <a:rPr lang="en-US" altLang="en-US" sz="5400" b="1" dirty="0">
                <a:solidFill>
                  <a:schemeClr val="bg1"/>
                </a:solidFill>
              </a:rPr>
            </a:br>
            <a:br>
              <a:rPr lang="en-US" altLang="en-US" sz="6000" dirty="0">
                <a:solidFill>
                  <a:schemeClr val="bg1"/>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91645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ubtitle 2"/>
          <p:cNvSpPr>
            <a:spLocks noGrp="1"/>
          </p:cNvSpPr>
          <p:nvPr>
            <p:ph type="subTitle" idx="1"/>
          </p:nvPr>
        </p:nvSpPr>
        <p:spPr>
          <a:xfrm>
            <a:off x="0" y="114300"/>
            <a:ext cx="9067799" cy="4743450"/>
          </a:xfrm>
        </p:spPr>
        <p:txBody>
          <a:bodyPr/>
          <a:lstStyle/>
          <a:p>
            <a:pPr algn="l" eaLnBrk="1" hangingPunct="1"/>
            <a:r>
              <a:rPr lang="en-US" sz="3000" b="1" dirty="0">
                <a:solidFill>
                  <a:srgbClr val="FFFF00"/>
                </a:solidFill>
                <a:latin typeface="Tahoma" panose="020B0604030504040204" pitchFamily="34" charset="0"/>
                <a:ea typeface="Tahoma" panose="020B0604030504040204" pitchFamily="34" charset="0"/>
                <a:cs typeface="Tahoma" panose="020B0604030504040204" pitchFamily="34" charset="0"/>
              </a:rPr>
              <a:t>3.</a:t>
            </a:r>
            <a:r>
              <a:rPr lang="en-US" sz="30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Father like he tends and spares us;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well our feeble frame he knows.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In his hand he gently bears us,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rescues us from all our foes.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 alleluia!</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Widely yet his mercy flows!</a:t>
            </a:r>
            <a:endParaRPr lang="vi-VN"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3457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D3BED-EE5B-012E-1F58-ECCC0400567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B77D5CA-8327-E2E0-DFA8-5E8B55A448EA}"/>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C27BFA9D-0D04-6A44-B94D-D7CEC7B3B974}"/>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i="1" dirty="0">
                <a:solidFill>
                  <a:schemeClr val="bg1"/>
                </a:solidFill>
                <a:latin typeface="Tahoma" pitchFamily="34" charset="0"/>
              </a:rPr>
              <a:t>Memorial acclamation</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364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subTitle" idx="1"/>
          </p:nvPr>
        </p:nvSpPr>
        <p:spPr/>
        <p:txBody>
          <a:bodyPr/>
          <a:lstStyle/>
          <a:p>
            <a:pPr eaLnBrk="1" hangingPunct="1"/>
            <a:endParaRPr lang="en-US" altLang="en-US"/>
          </a:p>
        </p:txBody>
      </p:sp>
      <p:sp>
        <p:nvSpPr>
          <p:cNvPr id="50179" name="Rectangle 5"/>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We proclaim your Death, O Lord,</a:t>
            </a:r>
            <a:br>
              <a:rPr lang="en-US" altLang="en-US" sz="4400" dirty="0">
                <a:solidFill>
                  <a:schemeClr val="bg1"/>
                </a:solidFill>
                <a:latin typeface="Tahoma" pitchFamily="34" charset="0"/>
                <a:cs typeface="Tahoma" pitchFamily="34" charset="0"/>
              </a:rPr>
            </a:br>
            <a:r>
              <a:rPr lang="en-US" altLang="en-US" sz="4400" b="1" dirty="0">
                <a:solidFill>
                  <a:schemeClr val="bg1"/>
                </a:solidFill>
                <a:latin typeface="Tahoma" pitchFamily="34" charset="0"/>
                <a:cs typeface="Tahoma" pitchFamily="34" charset="0"/>
              </a:rPr>
              <a:t>and profess your Resurrection until you come again</a:t>
            </a:r>
            <a:r>
              <a:rPr lang="en-US" altLang="en-US" sz="4400" dirty="0">
                <a:solidFill>
                  <a:schemeClr val="bg1"/>
                </a:solidFill>
                <a:latin typeface="Tahoma" pitchFamily="34" charset="0"/>
                <a:cs typeface="Tahoma" pitchFamily="34" charset="0"/>
              </a:rPr>
              <a:t>. </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34754477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8085A-7DEB-9D8B-7816-79DFE4ADE2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D065613-0C82-0AD2-9F5A-1729ED64A42A}"/>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5FABE456-BEB5-0B7F-DE77-AEB50207C250}"/>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i="1" dirty="0">
                <a:solidFill>
                  <a:schemeClr val="bg1"/>
                </a:solidFill>
                <a:latin typeface="Tahoma" pitchFamily="34" charset="0"/>
              </a:rPr>
              <a:t>Amen</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3534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0A4CF-143F-218C-2B3C-F6673E4E5FA1}"/>
            </a:ext>
          </a:extLst>
        </p:cNvPr>
        <p:cNvGrpSpPr/>
        <p:nvPr/>
      </p:nvGrpSpPr>
      <p:grpSpPr>
        <a:xfrm>
          <a:off x="0" y="0"/>
          <a:ext cx="0" cy="0"/>
          <a:chOff x="0" y="0"/>
          <a:chExt cx="0" cy="0"/>
        </a:xfrm>
      </p:grpSpPr>
      <p:sp>
        <p:nvSpPr>
          <p:cNvPr id="50178" name="Rectangle 3">
            <a:extLst>
              <a:ext uri="{FF2B5EF4-FFF2-40B4-BE49-F238E27FC236}">
                <a16:creationId xmlns:a16="http://schemas.microsoft.com/office/drawing/2014/main" id="{07A1D338-8506-96FE-1803-80517343898A}"/>
              </a:ext>
            </a:extLst>
          </p:cNvPr>
          <p:cNvSpPr>
            <a:spLocks noGrp="1" noChangeArrowheads="1"/>
          </p:cNvSpPr>
          <p:nvPr>
            <p:ph type="subTitle" idx="1"/>
          </p:nvPr>
        </p:nvSpPr>
        <p:spPr/>
        <p:txBody>
          <a:bodyPr/>
          <a:lstStyle/>
          <a:p>
            <a:pPr eaLnBrk="1" hangingPunct="1"/>
            <a:endParaRPr lang="en-US" altLang="en-US"/>
          </a:p>
        </p:txBody>
      </p:sp>
      <p:sp>
        <p:nvSpPr>
          <p:cNvPr id="50179" name="Rectangle 5">
            <a:extLst>
              <a:ext uri="{FF2B5EF4-FFF2-40B4-BE49-F238E27FC236}">
                <a16:creationId xmlns:a16="http://schemas.microsoft.com/office/drawing/2014/main" id="{6BA7F4C3-0A6E-9CF1-79C0-B4C966C157D5}"/>
              </a:ext>
            </a:extLst>
          </p:cNvPr>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 Mamen</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14008630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0BEA5-624F-CA0B-9F9D-D1615D520EA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616CD4D-1B0D-2E0D-014C-153BA82F7D73}"/>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1EC656BE-B54A-336E-478F-014585DE1B82}"/>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i="1" dirty="0">
                <a:solidFill>
                  <a:schemeClr val="bg1"/>
                </a:solidFill>
                <a:latin typeface="Tahoma" pitchFamily="34" charset="0"/>
              </a:rPr>
              <a:t>Lamb of God</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0282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54274"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54275"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endParaRPr lang="en-US" altLang="en-US" sz="3200" b="1" i="1" dirty="0">
              <a:solidFill>
                <a:schemeClr val="bg1"/>
              </a:solidFill>
            </a:endParaRPr>
          </a:p>
          <a:p>
            <a:pPr marL="571500" indent="-571500" algn="l" eaLnBrk="1" hangingPunct="1">
              <a:buFont typeface="Arial" charset="0"/>
              <a:buChar char="•"/>
            </a:pPr>
            <a:r>
              <a:rPr lang="en-US" altLang="en-US" sz="4000" b="1" dirty="0">
                <a:solidFill>
                  <a:schemeClr val="bg1"/>
                </a:solidFill>
                <a:latin typeface="Tahoma" pitchFamily="34" charset="0"/>
                <a:cs typeface="Tahoma" pitchFamily="34" charset="0"/>
              </a:rPr>
              <a:t>Lamb of God you take away the sins of the world. Have mercy on us. </a:t>
            </a:r>
            <a:r>
              <a:rPr lang="en-US" altLang="en-US" sz="4000" i="1" dirty="0">
                <a:solidFill>
                  <a:schemeClr val="bg1"/>
                </a:solidFill>
                <a:latin typeface="Tahoma" pitchFamily="34" charset="0"/>
                <a:cs typeface="Tahoma" pitchFamily="34" charset="0"/>
              </a:rPr>
              <a:t>(repeat as needed)</a:t>
            </a:r>
          </a:p>
          <a:p>
            <a:pPr algn="l" eaLnBrk="1" hangingPunct="1"/>
            <a:br>
              <a:rPr lang="en-US" altLang="en-US" sz="4000" b="1">
                <a:solidFill>
                  <a:schemeClr val="tx2"/>
                </a:solidFill>
              </a:rPr>
            </a:br>
            <a:r>
              <a:rPr lang="en-US" altLang="en-US" sz="4000" b="1">
                <a:solidFill>
                  <a:schemeClr val="bg1"/>
                </a:solidFill>
                <a:latin typeface="Tahoma" pitchFamily="34" charset="0"/>
                <a:cs typeface="Tahoma" pitchFamily="34" charset="0"/>
              </a:rPr>
              <a:t>Lamb </a:t>
            </a:r>
            <a:r>
              <a:rPr lang="en-US" altLang="en-US" sz="4000" b="1" dirty="0">
                <a:solidFill>
                  <a:schemeClr val="bg1"/>
                </a:solidFill>
                <a:latin typeface="Tahoma" pitchFamily="34" charset="0"/>
                <a:cs typeface="Tahoma" pitchFamily="34" charset="0"/>
              </a:rPr>
              <a:t>of God you take away the sins of the world.</a:t>
            </a:r>
          </a:p>
          <a:p>
            <a:pPr algn="l" eaLnBrk="1" hangingPunct="1"/>
            <a:r>
              <a:rPr lang="en-US" altLang="en-US" sz="4000" b="1" dirty="0">
                <a:solidFill>
                  <a:schemeClr val="bg1"/>
                </a:solidFill>
                <a:latin typeface="Tahoma" pitchFamily="34" charset="0"/>
                <a:cs typeface="Tahoma" pitchFamily="34" charset="0"/>
              </a:rPr>
              <a:t>grant us peace.</a:t>
            </a:r>
            <a:br>
              <a:rPr lang="en-US" altLang="en-US" sz="4000" b="1" dirty="0">
                <a:solidFill>
                  <a:schemeClr val="tx2"/>
                </a:solidFill>
              </a:rPr>
            </a:br>
            <a:br>
              <a:rPr lang="en-US" altLang="en-US" sz="105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498722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4F824-7996-B2F4-B0E4-73321405D7E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423FB1F-2013-1836-656A-07D66C27203C}"/>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EC5166B1-A223-B9EC-EF28-E21E60C54577}"/>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i="1" dirty="0">
                <a:solidFill>
                  <a:schemeClr val="bg1"/>
                </a:solidFill>
                <a:latin typeface="Tahoma" pitchFamily="34" charset="0"/>
              </a:rPr>
              <a:t>Communion Respond</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8748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97283" name="Rectangle 6"/>
          <p:cNvSpPr>
            <a:spLocks noChangeArrowheads="1"/>
          </p:cNvSpPr>
          <p:nvPr/>
        </p:nvSpPr>
        <p:spPr bwMode="auto">
          <a:xfrm>
            <a:off x="152400" y="171450"/>
            <a:ext cx="8839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97284" name="Rectangle 7"/>
          <p:cNvSpPr>
            <a:spLocks noChangeArrowheads="1"/>
          </p:cNvSpPr>
          <p:nvPr/>
        </p:nvSpPr>
        <p:spPr bwMode="auto">
          <a:xfrm>
            <a:off x="0" y="107156"/>
            <a:ext cx="890428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endParaRPr lang="en-US" altLang="en-US" sz="3200" b="1" i="1" dirty="0">
              <a:solidFill>
                <a:schemeClr val="bg1"/>
              </a:solidFill>
            </a:endParaRPr>
          </a:p>
          <a:p>
            <a:pPr algn="l" eaLnBrk="1" hangingPunct="1"/>
            <a:endParaRPr lang="en-US" altLang="en-US" sz="3200" b="1" i="1" dirty="0">
              <a:solidFill>
                <a:schemeClr val="bg1"/>
              </a:solidFill>
            </a:endParaRPr>
          </a:p>
          <a:p>
            <a:pPr algn="l" eaLnBrk="1" hangingPunct="1"/>
            <a:r>
              <a:rPr lang="en-US" altLang="en-US" sz="3200" b="1" i="1" dirty="0">
                <a:solidFill>
                  <a:schemeClr val="bg1"/>
                </a:solidFill>
              </a:rPr>
              <a:t>Behold the Lamb of God,</a:t>
            </a:r>
          </a:p>
          <a:p>
            <a:pPr algn="l" eaLnBrk="1" hangingPunct="1"/>
            <a:r>
              <a:rPr lang="en-US" altLang="en-US" sz="3200" b="1" i="1" dirty="0">
                <a:solidFill>
                  <a:schemeClr val="bg1"/>
                </a:solidFill>
              </a:rPr>
              <a:t>behold him who takes away the sins of the world.</a:t>
            </a:r>
          </a:p>
          <a:p>
            <a:pPr algn="l" eaLnBrk="1" hangingPunct="1"/>
            <a:r>
              <a:rPr lang="en-US" altLang="en-US" sz="3200" b="1" i="1" dirty="0">
                <a:solidFill>
                  <a:schemeClr val="bg1"/>
                </a:solidFill>
              </a:rPr>
              <a:t>Blessed are those called to the supper of the Lamb.</a:t>
            </a:r>
            <a:br>
              <a:rPr lang="en-US" altLang="en-US" sz="5400" b="1" dirty="0">
                <a:solidFill>
                  <a:schemeClr val="bg1"/>
                </a:solidFill>
              </a:rPr>
            </a:br>
            <a:r>
              <a:rPr lang="en-US" altLang="en-US" sz="4400" b="1" dirty="0">
                <a:solidFill>
                  <a:schemeClr val="bg1"/>
                </a:solidFill>
                <a:latin typeface="Tahoma" pitchFamily="34" charset="0"/>
                <a:cs typeface="Tahoma" pitchFamily="34" charset="0"/>
              </a:rPr>
              <a:t>Lord, I am not worthy</a:t>
            </a:r>
          </a:p>
          <a:p>
            <a:pPr algn="l" eaLnBrk="1" hangingPunct="1"/>
            <a:r>
              <a:rPr lang="en-US" altLang="en-US" sz="4400" b="1" dirty="0">
                <a:solidFill>
                  <a:schemeClr val="bg1"/>
                </a:solidFill>
                <a:latin typeface="Tahoma" pitchFamily="34" charset="0"/>
                <a:cs typeface="Tahoma" pitchFamily="34" charset="0"/>
              </a:rPr>
              <a:t>that You should enter under my roof, but only say the word and my soul shall be healed.</a:t>
            </a:r>
            <a:br>
              <a:rPr lang="en-US" altLang="en-US" sz="4400"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C71E6-5B18-1AC5-440C-D7B836E8BE2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521B5B-D1B0-C500-4A38-0483C8926AAF}"/>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00859827-BAE7-4A69-CCC5-35A3C30CFA37}"/>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sz="2700" i="1" dirty="0">
                <a:solidFill>
                  <a:schemeClr val="bg1"/>
                </a:solidFill>
                <a:latin typeface="Tahoma" pitchFamily="34" charset="0"/>
              </a:rPr>
              <a:t>Communion Hymn </a:t>
            </a:r>
            <a:br>
              <a:rPr lang="en-US" altLang="en-US" i="1" dirty="0">
                <a:solidFill>
                  <a:schemeClr val="bg1"/>
                </a:solidFill>
                <a:latin typeface="Tahoma" pitchFamily="34" charset="0"/>
              </a:rPr>
            </a:br>
            <a:r>
              <a:rPr lang="en-US" altLang="en-US" sz="4000" b="1" dirty="0">
                <a:solidFill>
                  <a:schemeClr val="bg1"/>
                </a:solidFill>
                <a:latin typeface="Tahoma" pitchFamily="34" charset="0"/>
              </a:rPr>
              <a:t>God’s Holy Gift</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9237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0" y="457200"/>
            <a:ext cx="89154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p>
          <a:p>
            <a:pPr eaLnBrk="1" hangingPunct="1"/>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9D5C9D28-C0BE-3BD9-27D5-7E3F6AB992B7}"/>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4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1FC32B4-9513-60FA-D904-2F224085B004}"/>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B0C51E09-E5C7-6770-61CF-6839E776B635}"/>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en-US" altLang="en-US" b="1" dirty="0">
                <a:solidFill>
                  <a:srgbClr val="FFFFFF"/>
                </a:solidFill>
                <a:latin typeface="Tahoma" panose="020B0604030504040204" pitchFamily="34" charset="0"/>
                <a:ea typeface="Tahoma" panose="020B0604030504040204" pitchFamily="34" charset="0"/>
                <a:cs typeface="Tahoma" panose="020B0604030504040204" pitchFamily="34" charset="0"/>
              </a:rPr>
              <a:t>Penitential Act</a:t>
            </a:r>
          </a:p>
        </p:txBody>
      </p:sp>
    </p:spTree>
    <p:extLst>
      <p:ext uri="{BB962C8B-B14F-4D97-AF65-F5344CB8AC3E}">
        <p14:creationId xmlns:p14="http://schemas.microsoft.com/office/powerpoint/2010/main" val="15070877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5" name="Rectangle 7"/>
          <p:cNvSpPr>
            <a:spLocks noChangeArrowheads="1"/>
          </p:cNvSpPr>
          <p:nvPr/>
        </p:nvSpPr>
        <p:spPr bwMode="auto">
          <a:xfrm>
            <a:off x="175404" y="5143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1.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the Body of Christ be food for our souls and  bring us to everlasting life.</a:t>
            </a:r>
            <a:b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9371276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242190" y="9715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6386478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246558" y="6667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2.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the Blood of the Lord protect us from harm and Mark us as God's beloved ones. </a:t>
            </a:r>
            <a:br>
              <a:rPr lang="en-US" altLang="en-US" sz="4000" dirty="0">
                <a:solidFill>
                  <a:schemeClr val="bg1"/>
                </a:solidFill>
                <a:latin typeface="Times New Roman" pitchFamily="18" charset="0"/>
              </a:rPr>
            </a:br>
            <a:b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920451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77800" y="119833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357251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76200" y="8953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800" b="1" dirty="0">
                <a:solidFill>
                  <a:srgbClr val="FFFF00"/>
                </a:solidFill>
                <a:latin typeface="Tahoma" panose="020B0604030504040204" pitchFamily="34" charset="0"/>
                <a:ea typeface="Tahoma" panose="020B0604030504040204" pitchFamily="34" charset="0"/>
                <a:cs typeface="Tahoma" panose="020B0604030504040204" pitchFamily="34" charset="0"/>
              </a:rPr>
              <a:t>3.</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As the grain of this bread was gathered as one, may we who believe be bound by love.</a:t>
            </a:r>
            <a:br>
              <a:rPr lang="en-US" altLang="en-US" sz="40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4107765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203200" y="10858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1443186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228600" y="12001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800" b="1" dirty="0">
                <a:solidFill>
                  <a:srgbClr val="FFFF00"/>
                </a:solidFill>
                <a:latin typeface="Tahoma" panose="020B0604030504040204" pitchFamily="34" charset="0"/>
                <a:ea typeface="Tahoma" panose="020B0604030504040204" pitchFamily="34" charset="0"/>
                <a:cs typeface="Tahoma" panose="020B0604030504040204" pitchFamily="34" charset="0"/>
              </a:rPr>
              <a:t>4.</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As the cup that we share is emptied for all, may we offer up our lives in love</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a:t>
            </a: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022385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77800" y="7429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720249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152400" y="13525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800" b="1" dirty="0">
                <a:solidFill>
                  <a:srgbClr val="FFFF00"/>
                </a:solidFill>
                <a:latin typeface="Tahoma" panose="020B0604030504040204" pitchFamily="34" charset="0"/>
                <a:ea typeface="Tahoma" panose="020B0604030504040204" pitchFamily="34" charset="0"/>
                <a:cs typeface="Tahoma" panose="020B0604030504040204" pitchFamily="34" charset="0"/>
              </a:rPr>
              <a:t>5.</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When we eat of this bread and drink of this cup, we  hold in our memory Christ the Lord.</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eaLnBrk="1" hangingPunct="1"/>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4679435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77800" y="7429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8536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0FB2250-8FD7-4921-9925-AED4FF4133DA}" type="slidenum">
              <a:rPr lang="en-US"/>
              <a:pPr>
                <a:defRPr/>
              </a:pPr>
              <a:t>6</a:t>
            </a:fld>
            <a:endParaRPr lang="en-US"/>
          </a:p>
        </p:txBody>
      </p:sp>
      <p:sp>
        <p:nvSpPr>
          <p:cNvPr id="24580" name="Content Placeholder 3"/>
          <p:cNvSpPr>
            <a:spLocks noGrp="1"/>
          </p:cNvSpPr>
          <p:nvPr>
            <p:ph sz="quarter" idx="1"/>
          </p:nvPr>
        </p:nvSpPr>
        <p:spPr>
          <a:xfrm>
            <a:off x="0" y="447675"/>
            <a:ext cx="8991600" cy="4514850"/>
          </a:xfrm>
        </p:spPr>
        <p:txBody>
          <a:bodyPr rtlCol="0">
            <a:normAutofit fontScale="92500" lnSpcReduction="20000"/>
          </a:bodyPr>
          <a:lstStyle/>
          <a:p>
            <a:pPr fontAlgn="auto">
              <a:spcAft>
                <a:spcPts val="0"/>
              </a:spcAft>
              <a:buFont typeface="Wingdings 2" pitchFamily="18" charset="2"/>
              <a:buNone/>
              <a:defRPr/>
            </a:pPr>
            <a:r>
              <a:rPr lang="en-US" sz="2400" dirty="0"/>
              <a:t>	</a:t>
            </a:r>
            <a:r>
              <a:rPr lang="en-US" sz="6000" b="1" dirty="0">
                <a:solidFill>
                  <a:schemeClr val="bg1"/>
                </a:solidFill>
                <a:latin typeface="Tahoma" pitchFamily="34" charset="0"/>
                <a:cs typeface="Tahoma" pitchFamily="34" charset="0"/>
              </a:rPr>
              <a:t>I confess to almighty God and to you, my brothers and sisters, that I have greatly sinned, in my thoughts and in my words, </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4A206-5B3A-4060-3F02-6AD9AF69930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85F77E3-C334-9F53-8690-3BC352F1E866}"/>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E1300EBB-DBB6-C7E2-B6CD-E0F4E7CF0705}"/>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vi-VN" altLang="en-US" i="1" dirty="0">
                <a:solidFill>
                  <a:schemeClr val="bg1"/>
                </a:solidFill>
                <a:latin typeface="Tahoma" panose="020B0604030504040204" pitchFamily="34" charset="0"/>
                <a:ea typeface="Tahoma" panose="020B0604030504040204" pitchFamily="34" charset="0"/>
                <a:cs typeface="Tahoma" panose="020B0604030504040204" pitchFamily="34" charset="0"/>
              </a:rPr>
              <a:t>Communion Hymn 2</a:t>
            </a:r>
            <a:br>
              <a:rPr lang="vi-VN" altLang="en-US" i="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vi-VN"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1000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DBB6A7F-51DF-DAAC-3761-67408AAA38D6}"/>
              </a:ext>
            </a:extLst>
          </p:cNvPr>
          <p:cNvSpPr>
            <a:spLocks noGrp="1"/>
          </p:cNvSpPr>
          <p:nvPr>
            <p:ph type="ctrTitle"/>
          </p:nvPr>
        </p:nvSpPr>
        <p:spPr>
          <a:xfrm>
            <a:off x="76200" y="171450"/>
            <a:ext cx="8991600" cy="4686300"/>
          </a:xfrm>
          <a:solidFill>
            <a:schemeClr val="tx1"/>
          </a:solidFill>
        </p:spPr>
        <p:txBody>
          <a:bodyPr/>
          <a:lstStyle/>
          <a:p>
            <a:pPr algn="l" eaLnBrk="1" hangingPunct="1"/>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Dominus tecum,</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benedicta tu in mulieribus,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et benedictus fructus ventris tui, Iesus.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Sancta Maria, Mater Dei,</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ora pro nobis peccatoribus,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nunc et in hora mortis nostrae.</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Amen.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9F4F4-3E74-5B1A-90AA-F6A14CFD098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8524A41-8D67-8A0D-E79A-E98966C6F09C}"/>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6E0CDF78-C9E2-8E36-D5F2-44DB50EC569A}"/>
              </a:ext>
            </a:extLst>
          </p:cNvPr>
          <p:cNvSpPr>
            <a:spLocks noGrp="1" noChangeArrowheads="1"/>
          </p:cNvSpPr>
          <p:nvPr>
            <p:ph type="ctrTitle"/>
          </p:nvPr>
        </p:nvSpPr>
        <p:spPr>
          <a:xfrm>
            <a:off x="762000" y="3867150"/>
            <a:ext cx="6858000" cy="750210"/>
          </a:xfrm>
        </p:spPr>
        <p:txBody>
          <a:bodyPr>
            <a:normAutofit fontScale="90000"/>
          </a:bodyPr>
          <a:lstStyle/>
          <a:p>
            <a:pPr>
              <a:spcAft>
                <a:spcPts val="600"/>
              </a:spcAft>
            </a:pPr>
            <a:r>
              <a:rPr lang="en-US" altLang="en-US" sz="3600" i="1" dirty="0">
                <a:solidFill>
                  <a:schemeClr val="bg1"/>
                </a:solidFill>
                <a:latin typeface="Tahoma" panose="020B0604030504040204" pitchFamily="34" charset="0"/>
                <a:ea typeface="Tahoma" panose="020B0604030504040204" pitchFamily="34" charset="0"/>
                <a:cs typeface="Tahoma" panose="020B0604030504040204" pitchFamily="34" charset="0"/>
              </a:rPr>
              <a:t>Sending </a:t>
            </a:r>
            <a:r>
              <a:rPr lang="vi-VN" altLang="en-US" sz="3600" i="1" dirty="0">
                <a:solidFill>
                  <a:schemeClr val="bg1"/>
                </a:solidFill>
                <a:latin typeface="Tahoma" panose="020B0604030504040204" pitchFamily="34" charset="0"/>
                <a:ea typeface="Tahoma" panose="020B0604030504040204" pitchFamily="34" charset="0"/>
                <a:cs typeface="Tahoma" panose="020B0604030504040204" pitchFamily="34" charset="0"/>
              </a:rPr>
              <a:t>Hymn </a:t>
            </a:r>
            <a:br>
              <a:rPr lang="vi-VN" altLang="en-US" i="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i="1" dirty="0">
                <a:solidFill>
                  <a:schemeClr val="bg1"/>
                </a:solidFill>
                <a:latin typeface="Tahoma" panose="020B0604030504040204" pitchFamily="34" charset="0"/>
                <a:ea typeface="Tahoma" panose="020B0604030504040204" pitchFamily="34" charset="0"/>
                <a:cs typeface="Tahoma" panose="020B0604030504040204" pitchFamily="34" charset="0"/>
              </a:rPr>
              <a:t>Hail Holy Queen</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9457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D2BCBCD-11E6-29C4-BE5C-ADB9739A848D}"/>
              </a:ext>
            </a:extLst>
          </p:cNvPr>
          <p:cNvSpPr>
            <a:spLocks noGrp="1" noChangeArrowheads="1"/>
          </p:cNvSpPr>
          <p:nvPr>
            <p:ph type="ctrTitle"/>
          </p:nvPr>
        </p:nvSpPr>
        <p:spPr>
          <a:xfrm>
            <a:off x="17463" y="171450"/>
            <a:ext cx="4114800" cy="457200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br>
              <a:rPr lang="en-US" altLang="en-US" b="1">
                <a:solidFill>
                  <a:schemeClr val="bg1"/>
                </a:solidFill>
              </a:rPr>
            </a:br>
            <a:r>
              <a:rPr lang="en-US" altLang="en-US" b="1">
                <a:solidFill>
                  <a:schemeClr val="bg1"/>
                </a:solidFill>
              </a:rPr>
              <a:t>1. </a:t>
            </a:r>
            <a:r>
              <a:rPr lang="en-US" altLang="en-US" sz="4000" b="1">
                <a:solidFill>
                  <a:schemeClr val="bg1"/>
                </a:solidFill>
                <a:latin typeface="Tahoma" panose="020B0604030504040204" pitchFamily="34" charset="0"/>
                <a:cs typeface="Tahoma" panose="020B0604030504040204" pitchFamily="34" charset="0"/>
              </a:rPr>
              <a:t>Hail Holy Queen enthron'd above, O Maria! </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Hail Mother of Mercy and of love.</a:t>
            </a:r>
            <a:br>
              <a:rPr lang="en-US" altLang="en-US" sz="4000" b="1">
                <a:solidFill>
                  <a:schemeClr val="bg1"/>
                </a:solidFill>
                <a:latin typeface="Tahoma" panose="020B0604030504040204" pitchFamily="34" charset="0"/>
                <a:cs typeface="Tahoma" panose="020B0604030504040204" pitchFamily="34" charset="0"/>
              </a:rPr>
            </a:br>
            <a:r>
              <a:rPr lang="en-US" altLang="en-US" sz="4800" b="1">
                <a:solidFill>
                  <a:schemeClr val="tx1"/>
                </a:solidFill>
                <a:latin typeface="Tahoma" panose="020B0604030504040204" pitchFamily="34" charset="0"/>
                <a:cs typeface="Tahoma" panose="020B0604030504040204" pitchFamily="34" charset="0"/>
              </a:rPr>
              <a:t> </a:t>
            </a:r>
          </a:p>
        </p:txBody>
      </p:sp>
      <p:pic>
        <p:nvPicPr>
          <p:cNvPr id="2051" name="Picture 2">
            <a:extLst>
              <a:ext uri="{FF2B5EF4-FFF2-40B4-BE49-F238E27FC236}">
                <a16:creationId xmlns:a16="http://schemas.microsoft.com/office/drawing/2014/main" id="{4AFD8C05-D23E-AC8E-6BF0-358438263C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6925" y="-1588"/>
            <a:ext cx="457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7595A82-780A-C3B7-46FC-397473A7ED3F}"/>
              </a:ext>
            </a:extLst>
          </p:cNvPr>
          <p:cNvSpPr>
            <a:spLocks noGrp="1" noChangeArrowheads="1"/>
          </p:cNvSpPr>
          <p:nvPr>
            <p:ph type="ctrTitle"/>
          </p:nvPr>
        </p:nvSpPr>
        <p:spPr>
          <a:xfrm>
            <a:off x="0" y="171450"/>
            <a:ext cx="4572000" cy="457200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3600" b="1">
                <a:solidFill>
                  <a:schemeClr val="bg1"/>
                </a:solidFill>
                <a:latin typeface="Tahoma" panose="020B0604030504040204" pitchFamily="34" charset="0"/>
                <a:cs typeface="Tahoma" panose="020B0604030504040204" pitchFamily="34" charset="0"/>
              </a:rPr>
              <a:t>O Maria!  Triumph, all ye Cherubim; Sing with us ye Seraphim! </a:t>
            </a:r>
            <a:br>
              <a:rPr lang="en-US" altLang="en-US" sz="3600" b="1">
                <a:solidFill>
                  <a:schemeClr val="bg1"/>
                </a:solidFill>
                <a:latin typeface="Tahoma" panose="020B0604030504040204" pitchFamily="34" charset="0"/>
                <a:cs typeface="Tahoma" panose="020B0604030504040204" pitchFamily="34" charset="0"/>
              </a:rPr>
            </a:br>
            <a:r>
              <a:rPr lang="en-US" altLang="en-US" sz="3600" b="1">
                <a:solidFill>
                  <a:schemeClr val="bg1"/>
                </a:solidFill>
                <a:latin typeface="Tahoma" panose="020B0604030504040204" pitchFamily="34" charset="0"/>
                <a:cs typeface="Tahoma" panose="020B0604030504040204" pitchFamily="34" charset="0"/>
              </a:rPr>
              <a:t>Heav'n and earth resound the Hymn: </a:t>
            </a:r>
            <a:br>
              <a:rPr lang="en-US" altLang="en-US" sz="3600" b="1">
                <a:solidFill>
                  <a:schemeClr val="bg1"/>
                </a:solidFill>
                <a:latin typeface="Tahoma" panose="020B0604030504040204" pitchFamily="34" charset="0"/>
                <a:cs typeface="Tahoma" panose="020B0604030504040204" pitchFamily="34" charset="0"/>
              </a:rPr>
            </a:br>
            <a:r>
              <a:rPr lang="en-US" altLang="en-US" sz="3600" b="1">
                <a:solidFill>
                  <a:schemeClr val="bg1"/>
                </a:solidFill>
                <a:latin typeface="Tahoma" panose="020B0604030504040204" pitchFamily="34" charset="0"/>
                <a:cs typeface="Tahoma" panose="020B0604030504040204" pitchFamily="34" charset="0"/>
              </a:rPr>
              <a:t>Salve Salve Salve Regina</a:t>
            </a:r>
            <a:r>
              <a:rPr lang="en-US" altLang="en-US" sz="3600">
                <a:solidFill>
                  <a:schemeClr val="bg1"/>
                </a:solidFill>
                <a:latin typeface="Tahoma" panose="020B0604030504040204" pitchFamily="34" charset="0"/>
                <a:cs typeface="Tahoma" panose="020B0604030504040204" pitchFamily="34" charset="0"/>
              </a:rPr>
              <a:t>.</a:t>
            </a:r>
          </a:p>
        </p:txBody>
      </p:sp>
      <p:pic>
        <p:nvPicPr>
          <p:cNvPr id="3075" name="Picture 2">
            <a:extLst>
              <a:ext uri="{FF2B5EF4-FFF2-40B4-BE49-F238E27FC236}">
                <a16:creationId xmlns:a16="http://schemas.microsoft.com/office/drawing/2014/main" id="{E05A4D81-3778-249C-32A8-E28F168C4D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6925" y="-1588"/>
            <a:ext cx="457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CC73D1C-773B-E1ED-0865-9F9E2BDD247D}"/>
              </a:ext>
            </a:extLst>
          </p:cNvPr>
          <p:cNvSpPr>
            <a:spLocks noGrp="1" noChangeArrowheads="1"/>
          </p:cNvSpPr>
          <p:nvPr>
            <p:ph type="ctrTitle"/>
          </p:nvPr>
        </p:nvSpPr>
        <p:spPr>
          <a:xfrm>
            <a:off x="304800" y="114300"/>
            <a:ext cx="4114800" cy="497205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4000" b="1">
                <a:solidFill>
                  <a:schemeClr val="bg1"/>
                </a:solidFill>
              </a:rPr>
              <a:t>2. </a:t>
            </a:r>
            <a:r>
              <a:rPr lang="en-US" altLang="en-US" sz="4000" b="1">
                <a:solidFill>
                  <a:schemeClr val="bg1"/>
                </a:solidFill>
                <a:latin typeface="Tahoma" panose="020B0604030504040204" pitchFamily="34" charset="0"/>
                <a:cs typeface="Tahoma" panose="020B0604030504040204" pitchFamily="34" charset="0"/>
              </a:rPr>
              <a:t>Our life our sweetness here below O Maria. </a:t>
            </a:r>
            <a:br>
              <a:rPr lang="en-US" altLang="en-US" sz="4000" b="1">
                <a:solidFill>
                  <a:schemeClr val="bg1"/>
                </a:solidFill>
                <a:latin typeface="Times New Roman" panose="02020603050405020304" pitchFamily="18" charset="0"/>
              </a:rPr>
            </a:br>
            <a:r>
              <a:rPr lang="en-US" altLang="en-US" sz="4000" b="1">
                <a:solidFill>
                  <a:schemeClr val="bg1"/>
                </a:solidFill>
                <a:latin typeface="Tahoma" panose="020B0604030504040204" pitchFamily="34" charset="0"/>
                <a:cs typeface="Tahoma" panose="020B0604030504040204" pitchFamily="34" charset="0"/>
              </a:rPr>
              <a:t>Our hope in sorrow and in woe.</a:t>
            </a:r>
            <a:endParaRPr lang="en-US" altLang="en-US" sz="4000">
              <a:solidFill>
                <a:schemeClr val="bg1"/>
              </a:solidFill>
              <a:latin typeface="Tahoma" panose="020B0604030504040204" pitchFamily="34" charset="0"/>
              <a:cs typeface="Tahoma" panose="020B0604030504040204" pitchFamily="34" charset="0"/>
            </a:endParaRPr>
          </a:p>
        </p:txBody>
      </p:sp>
      <p:pic>
        <p:nvPicPr>
          <p:cNvPr id="4099" name="Picture 2">
            <a:extLst>
              <a:ext uri="{FF2B5EF4-FFF2-40B4-BE49-F238E27FC236}">
                <a16:creationId xmlns:a16="http://schemas.microsoft.com/office/drawing/2014/main" id="{66917D95-9029-84A1-B072-0720E7C929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6925" y="-1588"/>
            <a:ext cx="457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CDD7BAC-2F9F-6BBB-784E-E216EAE08A09}"/>
              </a:ext>
            </a:extLst>
          </p:cNvPr>
          <p:cNvSpPr>
            <a:spLocks noGrp="1" noChangeArrowheads="1"/>
          </p:cNvSpPr>
          <p:nvPr>
            <p:ph type="ctrTitle"/>
          </p:nvPr>
        </p:nvSpPr>
        <p:spPr>
          <a:xfrm>
            <a:off x="152400" y="171450"/>
            <a:ext cx="4454525" cy="485775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3600" b="1">
                <a:solidFill>
                  <a:schemeClr val="bg1"/>
                </a:solidFill>
                <a:latin typeface="Tahoma" panose="020B0604030504040204" pitchFamily="34" charset="0"/>
                <a:cs typeface="Tahoma" panose="020B0604030504040204" pitchFamily="34" charset="0"/>
              </a:rPr>
              <a:t>O Maria!  Triumph, all ye Cherubim; Sing with us ye Seraphim! </a:t>
            </a:r>
            <a:br>
              <a:rPr lang="en-US" altLang="en-US" sz="3600" b="1">
                <a:solidFill>
                  <a:schemeClr val="bg1"/>
                </a:solidFill>
                <a:latin typeface="Tahoma" panose="020B0604030504040204" pitchFamily="34" charset="0"/>
                <a:cs typeface="Tahoma" panose="020B0604030504040204" pitchFamily="34" charset="0"/>
              </a:rPr>
            </a:br>
            <a:r>
              <a:rPr lang="en-US" altLang="en-US" sz="3600" b="1">
                <a:solidFill>
                  <a:schemeClr val="bg1"/>
                </a:solidFill>
                <a:latin typeface="Tahoma" panose="020B0604030504040204" pitchFamily="34" charset="0"/>
                <a:cs typeface="Tahoma" panose="020B0604030504040204" pitchFamily="34" charset="0"/>
              </a:rPr>
              <a:t>Heav'n and earth resound the Hymn: </a:t>
            </a:r>
            <a:br>
              <a:rPr lang="en-US" altLang="en-US" sz="3600" b="1">
                <a:solidFill>
                  <a:schemeClr val="bg1"/>
                </a:solidFill>
                <a:latin typeface="Tahoma" panose="020B0604030504040204" pitchFamily="34" charset="0"/>
                <a:cs typeface="Tahoma" panose="020B0604030504040204" pitchFamily="34" charset="0"/>
              </a:rPr>
            </a:br>
            <a:r>
              <a:rPr lang="en-US" altLang="en-US" sz="3600" b="1">
                <a:solidFill>
                  <a:schemeClr val="bg1"/>
                </a:solidFill>
                <a:latin typeface="Tahoma" panose="020B0604030504040204" pitchFamily="34" charset="0"/>
                <a:cs typeface="Tahoma" panose="020B0604030504040204" pitchFamily="34" charset="0"/>
              </a:rPr>
              <a:t>Salve Salve Salve Regina</a:t>
            </a:r>
            <a:r>
              <a:rPr lang="en-US" altLang="en-US" sz="3600">
                <a:solidFill>
                  <a:schemeClr val="bg1"/>
                </a:solidFill>
                <a:latin typeface="Tahoma" panose="020B0604030504040204" pitchFamily="34" charset="0"/>
                <a:cs typeface="Tahoma" panose="020B0604030504040204" pitchFamily="34" charset="0"/>
              </a:rPr>
              <a:t>.</a:t>
            </a:r>
          </a:p>
        </p:txBody>
      </p:sp>
      <p:pic>
        <p:nvPicPr>
          <p:cNvPr id="5123" name="Picture 2">
            <a:extLst>
              <a:ext uri="{FF2B5EF4-FFF2-40B4-BE49-F238E27FC236}">
                <a16:creationId xmlns:a16="http://schemas.microsoft.com/office/drawing/2014/main" id="{8C8ABB4F-C148-ACA1-7D99-3489597B37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6925" y="-1588"/>
            <a:ext cx="457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A1CEF49-4727-F492-3594-6AA535100CCD}"/>
              </a:ext>
            </a:extLst>
          </p:cNvPr>
          <p:cNvSpPr>
            <a:spLocks noGrp="1" noChangeArrowheads="1"/>
          </p:cNvSpPr>
          <p:nvPr>
            <p:ph type="ctrTitle"/>
          </p:nvPr>
        </p:nvSpPr>
        <p:spPr>
          <a:xfrm>
            <a:off x="0" y="0"/>
            <a:ext cx="4495800" cy="508635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4000" b="1">
                <a:solidFill>
                  <a:schemeClr val="bg1"/>
                </a:solidFill>
              </a:rPr>
              <a:t>3. </a:t>
            </a:r>
            <a:r>
              <a:rPr lang="en-US" altLang="en-US" sz="4000" b="1">
                <a:solidFill>
                  <a:schemeClr val="bg1"/>
                </a:solidFill>
                <a:latin typeface="Tahoma" panose="020B0604030504040204" pitchFamily="34" charset="0"/>
                <a:cs typeface="Tahoma" panose="020B0604030504040204" pitchFamily="34" charset="0"/>
              </a:rPr>
              <a:t>And when our life breath leaves us, O Maria!</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Show us thy Son, Christ Jesus.</a:t>
            </a:r>
            <a:endParaRPr lang="en-US" altLang="en-US" sz="4000">
              <a:solidFill>
                <a:schemeClr val="bg1"/>
              </a:solidFill>
              <a:latin typeface="Tahoma" panose="020B0604030504040204" pitchFamily="34" charset="0"/>
              <a:cs typeface="Tahoma" panose="020B0604030504040204" pitchFamily="34" charset="0"/>
            </a:endParaRPr>
          </a:p>
        </p:txBody>
      </p:sp>
      <p:pic>
        <p:nvPicPr>
          <p:cNvPr id="6147" name="Picture 2">
            <a:extLst>
              <a:ext uri="{FF2B5EF4-FFF2-40B4-BE49-F238E27FC236}">
                <a16:creationId xmlns:a16="http://schemas.microsoft.com/office/drawing/2014/main" id="{AD78C8BD-4783-3979-8F43-3EBBE197A4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6925" y="-1588"/>
            <a:ext cx="457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593D812-4BD0-5692-D983-C1774EEF48D3}"/>
              </a:ext>
            </a:extLst>
          </p:cNvPr>
          <p:cNvSpPr>
            <a:spLocks noGrp="1" noChangeArrowheads="1"/>
          </p:cNvSpPr>
          <p:nvPr>
            <p:ph type="ctrTitle"/>
          </p:nvPr>
        </p:nvSpPr>
        <p:spPr>
          <a:xfrm>
            <a:off x="152400" y="171450"/>
            <a:ext cx="4454525" cy="485775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3600" b="1">
                <a:solidFill>
                  <a:schemeClr val="bg1"/>
                </a:solidFill>
                <a:latin typeface="Tahoma" panose="020B0604030504040204" pitchFamily="34" charset="0"/>
                <a:cs typeface="Tahoma" panose="020B0604030504040204" pitchFamily="34" charset="0"/>
              </a:rPr>
              <a:t>O Maria!  Triumph, all ye Cherubim; Sing with us ye Seraphim! </a:t>
            </a:r>
            <a:br>
              <a:rPr lang="en-US" altLang="en-US" sz="3600" b="1">
                <a:solidFill>
                  <a:schemeClr val="bg1"/>
                </a:solidFill>
                <a:latin typeface="Tahoma" panose="020B0604030504040204" pitchFamily="34" charset="0"/>
                <a:cs typeface="Tahoma" panose="020B0604030504040204" pitchFamily="34" charset="0"/>
              </a:rPr>
            </a:br>
            <a:r>
              <a:rPr lang="en-US" altLang="en-US" sz="3600" b="1">
                <a:solidFill>
                  <a:schemeClr val="bg1"/>
                </a:solidFill>
                <a:latin typeface="Tahoma" panose="020B0604030504040204" pitchFamily="34" charset="0"/>
                <a:cs typeface="Tahoma" panose="020B0604030504040204" pitchFamily="34" charset="0"/>
              </a:rPr>
              <a:t>Heav'n and earth resound the Hymn: </a:t>
            </a:r>
            <a:br>
              <a:rPr lang="en-US" altLang="en-US" sz="3600" b="1">
                <a:solidFill>
                  <a:schemeClr val="bg1"/>
                </a:solidFill>
                <a:latin typeface="Tahoma" panose="020B0604030504040204" pitchFamily="34" charset="0"/>
                <a:cs typeface="Tahoma" panose="020B0604030504040204" pitchFamily="34" charset="0"/>
              </a:rPr>
            </a:br>
            <a:r>
              <a:rPr lang="en-US" altLang="en-US" sz="3600" b="1">
                <a:solidFill>
                  <a:schemeClr val="bg1"/>
                </a:solidFill>
                <a:latin typeface="Tahoma" panose="020B0604030504040204" pitchFamily="34" charset="0"/>
                <a:cs typeface="Tahoma" panose="020B0604030504040204" pitchFamily="34" charset="0"/>
              </a:rPr>
              <a:t>Salve Salve Salve Regina</a:t>
            </a:r>
            <a:r>
              <a:rPr lang="en-US" altLang="en-US" sz="3600">
                <a:solidFill>
                  <a:schemeClr val="bg1"/>
                </a:solidFill>
                <a:latin typeface="Tahoma" panose="020B0604030504040204" pitchFamily="34" charset="0"/>
                <a:cs typeface="Tahoma" panose="020B0604030504040204" pitchFamily="34" charset="0"/>
              </a:rPr>
              <a:t>.</a:t>
            </a:r>
          </a:p>
        </p:txBody>
      </p:sp>
      <p:pic>
        <p:nvPicPr>
          <p:cNvPr id="7171" name="Picture 2">
            <a:extLst>
              <a:ext uri="{FF2B5EF4-FFF2-40B4-BE49-F238E27FC236}">
                <a16:creationId xmlns:a16="http://schemas.microsoft.com/office/drawing/2014/main" id="{77D78B97-60C3-BF59-90FD-8DB6D8EB78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6925" y="-1588"/>
            <a:ext cx="457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24939" name="Rectangle 12493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30" name="Rectangle 2"/>
          <p:cNvSpPr>
            <a:spLocks noGrp="1" noChangeArrowheads="1"/>
          </p:cNvSpPr>
          <p:nvPr>
            <p:ph type="title" idx="4294967295"/>
          </p:nvPr>
        </p:nvSpPr>
        <p:spPr>
          <a:xfrm>
            <a:off x="109799" y="376515"/>
            <a:ext cx="4735286" cy="1232227"/>
          </a:xfrm>
        </p:spPr>
        <p:txBody>
          <a:bodyPr vert="horz" lIns="91440" tIns="45720" rIns="91440" bIns="45720" rtlCol="0" anchor="b">
            <a:normAutofit/>
          </a:bodyPr>
          <a:lstStyle/>
          <a:p>
            <a:pPr algn="l" eaLnBrk="1" hangingPunct="1">
              <a:lnSpc>
                <a:spcPct val="90000"/>
              </a:lnSpc>
            </a:pPr>
            <a:r>
              <a:rPr lang="en-US" altLang="en-US" sz="3000" b="1" kern="1200" dirty="0">
                <a:solidFill>
                  <a:schemeClr val="tx1"/>
                </a:solidFill>
                <a:latin typeface="+mj-lt"/>
                <a:ea typeface="+mj-ea"/>
                <a:cs typeface="+mj-cs"/>
              </a:rPr>
              <a:t> </a:t>
            </a:r>
          </a:p>
        </p:txBody>
      </p:sp>
      <p:sp>
        <p:nvSpPr>
          <p:cNvPr id="124931" name="Rectangle 3"/>
          <p:cNvSpPr>
            <a:spLocks noGrp="1" noChangeArrowheads="1"/>
          </p:cNvSpPr>
          <p:nvPr>
            <p:ph type="body" idx="4294967295"/>
          </p:nvPr>
        </p:nvSpPr>
        <p:spPr>
          <a:xfrm>
            <a:off x="0" y="681810"/>
            <a:ext cx="5456172" cy="3773922"/>
          </a:xfrm>
        </p:spPr>
        <p:txBody>
          <a:bodyPr vert="horz" lIns="91440" tIns="45720" rIns="91440" bIns="45720" rtlCol="0" anchor="t">
            <a:noAutofit/>
          </a:bodyPr>
          <a:lstStyle/>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THANK YOU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CÁM ƠN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MARAMING SALAMAT PO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MUCHAS GRACIAS</a:t>
            </a:r>
          </a:p>
          <a:p>
            <a:pPr indent="-228600" eaLnBrk="1" hangingPunct="1">
              <a:lnSpc>
                <a:spcPct val="90000"/>
              </a:lnSpc>
              <a:buFont typeface="Arial" panose="020B0604020202020204" pitchFamily="34" charset="0"/>
              <a:buChar char="•"/>
            </a:pP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நன்றி</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Nanri</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24938" name="Rectangle 12493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3"/>
            <a:ext cx="3069391" cy="5143499"/>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40" name="Rectangle 12493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
            <a:ext cx="3069391" cy="4800276"/>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2" name="Rectangle 12494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6"/>
            <a:ext cx="3051501" cy="4800291"/>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4" name="Rectangle 12494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7"/>
            <a:ext cx="2708601" cy="51434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B01AA0A-8577-ACF8-97FA-2746D984A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4062" y="183543"/>
            <a:ext cx="3335960" cy="44331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333E301-95F7-4383-827B-1E3FA2FABBE9}" type="slidenum">
              <a:rPr lang="en-US"/>
              <a:pPr>
                <a:defRPr/>
              </a:pPr>
              <a:t>7</a:t>
            </a:fld>
            <a:endParaRPr lang="en-US"/>
          </a:p>
        </p:txBody>
      </p:sp>
      <p:sp>
        <p:nvSpPr>
          <p:cNvPr id="24580" name="Content Placeholder 3"/>
          <p:cNvSpPr>
            <a:spLocks noGrp="1"/>
          </p:cNvSpPr>
          <p:nvPr>
            <p:ph sz="quarter" idx="1"/>
          </p:nvPr>
        </p:nvSpPr>
        <p:spPr>
          <a:xfrm>
            <a:off x="0" y="285750"/>
            <a:ext cx="8763000" cy="4686300"/>
          </a:xfrm>
        </p:spPr>
        <p:txBody>
          <a:bodyPr rtlCol="0">
            <a:normAutofit fontScale="62500" lnSpcReduction="20000"/>
          </a:bodyPr>
          <a:lstStyle/>
          <a:p>
            <a:pPr fontAlgn="auto">
              <a:spcAft>
                <a:spcPts val="0"/>
              </a:spcAft>
              <a:buFont typeface="Wingdings 2" pitchFamily="18" charset="2"/>
              <a:buNone/>
              <a:defRPr/>
            </a:pPr>
            <a:r>
              <a:rPr lang="en-US" sz="2400" dirty="0"/>
              <a:t>	</a:t>
            </a:r>
            <a:r>
              <a:rPr lang="en-US" sz="6700" b="1" dirty="0">
                <a:solidFill>
                  <a:schemeClr val="bg1"/>
                </a:solidFill>
                <a:latin typeface="Tahoma" pitchFamily="34" charset="0"/>
                <a:cs typeface="Tahoma" pitchFamily="34" charset="0"/>
              </a:rPr>
              <a:t>in what I have done</a:t>
            </a:r>
            <a:br>
              <a:rPr lang="en-US" sz="6700" b="1" dirty="0">
                <a:solidFill>
                  <a:schemeClr val="bg1"/>
                </a:solidFill>
                <a:latin typeface="Tahoma" pitchFamily="34" charset="0"/>
                <a:cs typeface="Tahoma" pitchFamily="34" charset="0"/>
              </a:rPr>
            </a:br>
            <a:r>
              <a:rPr lang="en-US" sz="6700" b="1" dirty="0">
                <a:solidFill>
                  <a:schemeClr val="bg1"/>
                </a:solidFill>
                <a:latin typeface="Tahoma" pitchFamily="34" charset="0"/>
                <a:cs typeface="Tahoma" pitchFamily="34" charset="0"/>
              </a:rPr>
              <a:t>and in what I have failed to do,</a:t>
            </a:r>
            <a:br>
              <a:rPr lang="en-US" sz="6700" b="1"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fault, </a:t>
            </a:r>
          </a:p>
          <a:p>
            <a:pPr fontAlgn="auto">
              <a:spcAft>
                <a:spcPts val="0"/>
              </a:spcAft>
              <a:buFont typeface="Wingdings 2" pitchFamily="18" charset="2"/>
              <a:buNone/>
              <a:defRPr/>
            </a:pPr>
            <a:r>
              <a:rPr lang="en-US" sz="6700" b="1" dirty="0">
                <a:solidFill>
                  <a:schemeClr val="bg1"/>
                </a:solidFill>
                <a:latin typeface="Tahoma" pitchFamily="34" charset="0"/>
                <a:cs typeface="Tahoma" pitchFamily="34" charset="0"/>
              </a:rPr>
              <a:t>  </a:t>
            </a:r>
            <a:r>
              <a:rPr lang="en-US" sz="6700" b="1" u="sng" dirty="0">
                <a:solidFill>
                  <a:schemeClr val="bg1"/>
                </a:solidFill>
                <a:latin typeface="Tahoma" pitchFamily="34" charset="0"/>
                <a:cs typeface="Tahoma" pitchFamily="34" charset="0"/>
              </a:rPr>
              <a:t>through my fault,</a:t>
            </a:r>
            <a:br>
              <a:rPr lang="en-US" sz="6700" b="1" u="sng"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most </a:t>
            </a:r>
            <a:r>
              <a:rPr lang="en-US" sz="6700" b="1" u="sng" dirty="0" err="1">
                <a:solidFill>
                  <a:schemeClr val="bg1"/>
                </a:solidFill>
                <a:latin typeface="Tahoma" pitchFamily="34" charset="0"/>
                <a:cs typeface="Tahoma" pitchFamily="34" charset="0"/>
              </a:rPr>
              <a:t>grievious</a:t>
            </a:r>
            <a:r>
              <a:rPr lang="en-US" sz="6700" b="1" u="sng" dirty="0">
                <a:solidFill>
                  <a:schemeClr val="bg1"/>
                </a:solidFill>
                <a:latin typeface="Tahoma" pitchFamily="34" charset="0"/>
                <a:cs typeface="Tahoma" pitchFamily="34" charset="0"/>
              </a:rPr>
              <a:t> fault;</a:t>
            </a:r>
            <a:br>
              <a:rPr lang="en-US" sz="6700" b="1" u="sng" dirty="0">
                <a:solidFill>
                  <a:schemeClr val="bg1"/>
                </a:solidFill>
                <a:latin typeface="Tahoma" pitchFamily="34" charset="0"/>
                <a:cs typeface="Tahoma" pitchFamily="34" charset="0"/>
              </a:rPr>
            </a:br>
            <a:endParaRPr lang="en-US" sz="6700" b="1" dirty="0">
              <a:solidFill>
                <a:schemeClr val="bg1"/>
              </a:solidFill>
              <a:latin typeface="Tahoma" pitchFamily="34" charset="0"/>
              <a:cs typeface="Tahoma"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04A0DE4-4936-4877-A6C5-38E85AC20284}" type="slidenum">
              <a:rPr lang="en-US"/>
              <a:pPr>
                <a:defRPr/>
              </a:pPr>
              <a:t>8</a:t>
            </a:fld>
            <a:endParaRPr lang="en-US"/>
          </a:p>
        </p:txBody>
      </p:sp>
      <p:sp>
        <p:nvSpPr>
          <p:cNvPr id="16387" name="Content Placeholder 3"/>
          <p:cNvSpPr>
            <a:spLocks noGrp="1"/>
          </p:cNvSpPr>
          <p:nvPr>
            <p:ph sz="quarter" idx="1"/>
          </p:nvPr>
        </p:nvSpPr>
        <p:spPr>
          <a:xfrm>
            <a:off x="152400" y="65414"/>
            <a:ext cx="8839200" cy="4457700"/>
          </a:xfrm>
        </p:spPr>
        <p:txBody>
          <a:bodyPr/>
          <a:lstStyle/>
          <a:p>
            <a:pPr>
              <a:buFont typeface="Wingdings 2" pitchFamily="18" charset="2"/>
              <a:buNone/>
            </a:pPr>
            <a:r>
              <a:rPr lang="en-US" altLang="en-US" sz="4400" b="1" u="sng" dirty="0">
                <a:solidFill>
                  <a:schemeClr val="bg1"/>
                </a:solidFill>
                <a:latin typeface="Tahoma" pitchFamily="34" charset="0"/>
                <a:cs typeface="Tahoma" pitchFamily="34" charset="0"/>
              </a:rPr>
              <a:t>therefore</a:t>
            </a:r>
            <a:r>
              <a:rPr lang="en-US" altLang="en-US" sz="4400" b="1" dirty="0">
                <a:solidFill>
                  <a:schemeClr val="bg1"/>
                </a:solidFill>
                <a:latin typeface="Tahoma" pitchFamily="34" charset="0"/>
                <a:cs typeface="Tahoma" pitchFamily="34" charset="0"/>
              </a:rPr>
              <a:t> I ask blessed Mary ever-Virgin, all the Angels and Saints, and you, my brothers and sisters, to pray for me to the Lord our God.</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4DB99-A33C-6575-E9D9-58C37C892A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7B43EE4-B964-1F52-B507-DD1BBCE138BF}"/>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a:fillRect/>
          </a:stretch>
        </p:blipFill>
        <p:spPr>
          <a:xfrm>
            <a:off x="-76200" y="-16669"/>
            <a:ext cx="9143980" cy="5143490"/>
          </a:xfrm>
          <a:prstGeom prst="rect">
            <a:avLst/>
          </a:prstGeom>
        </p:spPr>
      </p:pic>
      <p:sp>
        <p:nvSpPr>
          <p:cNvPr id="9" name="Rectangle 2">
            <a:extLst>
              <a:ext uri="{FF2B5EF4-FFF2-40B4-BE49-F238E27FC236}">
                <a16:creationId xmlns:a16="http://schemas.microsoft.com/office/drawing/2014/main" id="{44AE2DF1-D206-35F1-0C69-8E18D35B4BAC}"/>
              </a:ext>
            </a:extLst>
          </p:cNvPr>
          <p:cNvSpPr>
            <a:spLocks noGrp="1" noChangeArrowheads="1"/>
          </p:cNvSpPr>
          <p:nvPr>
            <p:ph type="ctrTitle"/>
          </p:nvPr>
        </p:nvSpPr>
        <p:spPr>
          <a:xfrm>
            <a:off x="1066790" y="4036048"/>
            <a:ext cx="6858000" cy="750210"/>
          </a:xfrm>
        </p:spPr>
        <p:txBody>
          <a:bodyPr>
            <a:normAutofit fontScale="90000"/>
          </a:bodyPr>
          <a:lstStyle/>
          <a:p>
            <a:pPr>
              <a:spcAft>
                <a:spcPts val="600"/>
              </a:spcAft>
            </a:pPr>
            <a:r>
              <a:rPr lang="vi-VN"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Gloria Prayer</a:t>
            </a:r>
            <a:endPar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9418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12023</TotalTime>
  <Words>1980</Words>
  <Application>Microsoft Office PowerPoint</Application>
  <PresentationFormat>On-screen Show (16:9)</PresentationFormat>
  <Paragraphs>258</Paragraphs>
  <Slides>69</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Tahoma</vt:lpstr>
      <vt:lpstr>Times New Roman</vt:lpstr>
      <vt:lpstr>Wingdings 2</vt:lpstr>
      <vt:lpstr>Default Design</vt:lpstr>
      <vt:lpstr>PowerPoint Presentation</vt:lpstr>
      <vt:lpstr>PowerPoint Presentation</vt:lpstr>
      <vt:lpstr>PowerPoint Presentation</vt:lpstr>
      <vt:lpstr>PowerPoint Presentation</vt:lpstr>
      <vt:lpstr>Penitential Act</vt:lpstr>
      <vt:lpstr>PowerPoint Presentation</vt:lpstr>
      <vt:lpstr>PowerPoint Presentation</vt:lpstr>
      <vt:lpstr>PowerPoint Presentation</vt:lpstr>
      <vt:lpstr>Gloria Prayer</vt:lpstr>
      <vt:lpstr>PowerPoint Presentation</vt:lpstr>
      <vt:lpstr>PowerPoint Presentation</vt:lpstr>
      <vt:lpstr>PowerPoint Presentation</vt:lpstr>
      <vt:lpstr>PowerPoint Presentation</vt:lpstr>
      <vt:lpstr>PowerPoint Presentation</vt:lpstr>
      <vt:lpstr>Psalm 67  O God, Let All the Nations Praise You!</vt:lpstr>
      <vt:lpstr>PowerPoint Presentation</vt:lpstr>
      <vt:lpstr>Gospel Acclamation</vt:lpstr>
      <vt:lpstr>PowerPoint Presentation</vt:lpstr>
      <vt:lpstr>Profession of Faith</vt:lpstr>
      <vt:lpstr>Nicene Creed  p1</vt:lpstr>
      <vt:lpstr>Nicene Creed  p2</vt:lpstr>
      <vt:lpstr>Nicene Creed  p3</vt:lpstr>
      <vt:lpstr>Nicene Creed  p4</vt:lpstr>
      <vt:lpstr>Nicene Creed  p5</vt:lpstr>
      <vt:lpstr>Nicene Creed  p6</vt:lpstr>
      <vt:lpstr>Nicene Creed  p7</vt:lpstr>
      <vt:lpstr>Nicene Creed  p8</vt:lpstr>
      <vt:lpstr>Nicene Creed  p9</vt:lpstr>
      <vt:lpstr>Nicene Creed  p10</vt:lpstr>
      <vt:lpstr>Nicene Creed  p11</vt:lpstr>
      <vt:lpstr>Preparation of The Gift Song Prayer of St Francis</vt:lpstr>
      <vt:lpstr>1. Make me a channel of your peace. Where there is hatred, let me bring your love. Where there is injury, your pardon, Lord, And where there's doubt, true faith in you. </vt:lpstr>
      <vt:lpstr>2. Make me a channel of your peace. Where there's despair in life, let me bring hope. Where there is darkness only light, And where there's sadness ever joy. </vt:lpstr>
      <vt:lpstr>Refrain:  Oh Master, grant that I may never seek So much to be consoled as to console. To be understood as to understand, To be loved as to love with all my soul. </vt:lpstr>
      <vt:lpstr>3. Make me a channel of your peace. It is in pardoning that we are pardoned; In giving of ourselves that we receive, And in dying that we're born to eternal life. </vt:lpstr>
      <vt:lpstr>Refrain:  Oh Master, grant that I may never seek So much to be consoled as to console. To be understood as to understand, To be loved as to love with all my soul. </vt:lpstr>
      <vt:lpstr>Holy Holy Holy</vt:lpstr>
      <vt:lpstr>PowerPoint Presentation</vt:lpstr>
      <vt:lpstr>PowerPoint Presentation</vt:lpstr>
      <vt:lpstr>Memorial acclamation</vt:lpstr>
      <vt:lpstr>PowerPoint Presentation</vt:lpstr>
      <vt:lpstr>Amen</vt:lpstr>
      <vt:lpstr>PowerPoint Presentation</vt:lpstr>
      <vt:lpstr>Lamb of God</vt:lpstr>
      <vt:lpstr>PowerPoint Presentation</vt:lpstr>
      <vt:lpstr>Communion Respond</vt:lpstr>
      <vt:lpstr>PowerPoint Presentation</vt:lpstr>
      <vt:lpstr>Communion Hymn  God’s Holy Gift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Communion Hymn 2 Ave Maria, Gratia Plena</vt:lpstr>
      <vt:lpstr>Ave Maria, gratia plena, Dominus tecum, benedicta tu in mulieribus, et benedictus fructus ventris tui, Iesus. Sancta Maria, Mater Dei, ora pro nobis peccatoribus, nunc et in hora mortis nostrae. Amen.</vt:lpstr>
      <vt:lpstr>Sending Hymn  Hail Holy Queen</vt:lpstr>
      <vt:lpstr> 1. Hail Holy Queen enthron'd above, O Maria!  Hail Mother of Mercy and of love.  </vt:lpstr>
      <vt:lpstr>O Maria!  Triumph, all ye Cherubim; Sing with us ye Seraphim!  Heav'n and earth resound the Hymn:  Salve Salve Salve Regina.</vt:lpstr>
      <vt:lpstr>2. Our life our sweetness here below O Maria.  Our hope in sorrow and in woe.</vt:lpstr>
      <vt:lpstr>O Maria!  Triumph, all ye Cherubim; Sing with us ye Seraphim!  Heav'n and earth resound the Hymn:  Salve Salve Salve Regina.</vt:lpstr>
      <vt:lpstr>3. And when our life breath leaves us, O Maria! Show us thy Son, Christ Jesus.</vt:lpstr>
      <vt:lpstr>O Maria!  Triumph, all ye Cherubim; Sing with us ye Seraphim!  Heav'n and earth resound the Hymn:  Salve Salve Salve Regina.</vt:lpstr>
      <vt:lpstr> </vt:lpstr>
    </vt:vector>
  </TitlesOfParts>
  <Company>MMC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MMCWSTATION</dc:creator>
  <cp:lastModifiedBy>Phil Le</cp:lastModifiedBy>
  <cp:revision>445</cp:revision>
  <dcterms:created xsi:type="dcterms:W3CDTF">2010-05-12T20:42:28Z</dcterms:created>
  <dcterms:modified xsi:type="dcterms:W3CDTF">2026-08-06T02:40:57Z</dcterms:modified>
</cp:coreProperties>
</file>