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3"/>
  </p:notesMasterIdLst>
  <p:sldIdLst>
    <p:sldId id="1608" r:id="rId2"/>
    <p:sldId id="2825" r:id="rId3"/>
    <p:sldId id="2823" r:id="rId4"/>
    <p:sldId id="2824" r:id="rId5"/>
    <p:sldId id="259" r:id="rId6"/>
    <p:sldId id="2826" r:id="rId7"/>
    <p:sldId id="2818" r:id="rId8"/>
    <p:sldId id="2819" r:id="rId9"/>
    <p:sldId id="2005" r:id="rId10"/>
    <p:sldId id="2006" r:id="rId11"/>
    <p:sldId id="2007" r:id="rId12"/>
    <p:sldId id="2008" r:id="rId13"/>
    <p:sldId id="2132" r:id="rId14"/>
    <p:sldId id="2133" r:id="rId15"/>
    <p:sldId id="2427" r:id="rId16"/>
    <p:sldId id="2428" r:id="rId17"/>
    <p:sldId id="2742" r:id="rId18"/>
    <p:sldId id="2739" r:id="rId19"/>
    <p:sldId id="272" r:id="rId20"/>
    <p:sldId id="2740" r:id="rId21"/>
    <p:sldId id="2741" r:id="rId22"/>
    <p:sldId id="2082" r:id="rId23"/>
    <p:sldId id="2246" r:id="rId24"/>
    <p:sldId id="2247" r:id="rId25"/>
    <p:sldId id="2446" r:id="rId26"/>
    <p:sldId id="2249" r:id="rId27"/>
    <p:sldId id="2447" r:id="rId28"/>
    <p:sldId id="2448" r:id="rId29"/>
    <p:sldId id="2251" r:id="rId30"/>
    <p:sldId id="2449" r:id="rId31"/>
    <p:sldId id="2743" r:id="rId32"/>
    <p:sldId id="2746" r:id="rId33"/>
    <p:sldId id="2747" r:id="rId34"/>
    <p:sldId id="2499" r:id="rId35"/>
    <p:sldId id="2500" r:id="rId36"/>
    <p:sldId id="2748" r:id="rId37"/>
    <p:sldId id="2749" r:id="rId38"/>
    <p:sldId id="2750" r:id="rId39"/>
    <p:sldId id="2751" r:id="rId40"/>
    <p:sldId id="2752" r:id="rId41"/>
    <p:sldId id="2744" r:id="rId42"/>
    <p:sldId id="2745" r:id="rId43"/>
    <p:sldId id="2753" r:id="rId44"/>
    <p:sldId id="2754" r:id="rId45"/>
    <p:sldId id="2755" r:id="rId46"/>
    <p:sldId id="2756" r:id="rId47"/>
    <p:sldId id="2757" r:id="rId48"/>
    <p:sldId id="298" r:id="rId49"/>
    <p:sldId id="2022" r:id="rId50"/>
    <p:sldId id="2024" r:id="rId51"/>
    <p:sldId id="2025" r:id="rId52"/>
    <p:sldId id="2026" r:id="rId53"/>
    <p:sldId id="2027" r:id="rId54"/>
    <p:sldId id="2029" r:id="rId55"/>
    <p:sldId id="2031" r:id="rId56"/>
    <p:sldId id="2194" r:id="rId57"/>
    <p:sldId id="2827" r:id="rId58"/>
    <p:sldId id="2828" r:id="rId59"/>
    <p:sldId id="260" r:id="rId60"/>
    <p:sldId id="261" r:id="rId61"/>
    <p:sldId id="262" r:id="rId62"/>
    <p:sldId id="2160" r:id="rId63"/>
    <p:sldId id="2161" r:id="rId64"/>
    <p:sldId id="2162" r:id="rId65"/>
    <p:sldId id="2163" r:id="rId66"/>
    <p:sldId id="2164" r:id="rId67"/>
    <p:sldId id="2039" r:id="rId68"/>
    <p:sldId id="2040" r:id="rId69"/>
    <p:sldId id="2504" r:id="rId70"/>
    <p:sldId id="2505" r:id="rId71"/>
    <p:sldId id="2506" r:id="rId72"/>
    <p:sldId id="2165" r:id="rId73"/>
    <p:sldId id="2166" r:id="rId74"/>
    <p:sldId id="2046" r:id="rId75"/>
    <p:sldId id="2047" r:id="rId76"/>
    <p:sldId id="2777" r:id="rId77"/>
    <p:sldId id="270" r:id="rId78"/>
    <p:sldId id="271" r:id="rId79"/>
    <p:sldId id="273" r:id="rId80"/>
    <p:sldId id="2829" r:id="rId81"/>
    <p:sldId id="274" r:id="rId82"/>
    <p:sldId id="275" r:id="rId83"/>
    <p:sldId id="2783" r:id="rId84"/>
    <p:sldId id="2784" r:id="rId85"/>
    <p:sldId id="2785" r:id="rId86"/>
    <p:sldId id="2786" r:id="rId87"/>
    <p:sldId id="2205" r:id="rId88"/>
    <p:sldId id="266" r:id="rId89"/>
    <p:sldId id="2764" r:id="rId90"/>
    <p:sldId id="2769" r:id="rId91"/>
    <p:sldId id="2770" r:id="rId92"/>
    <p:sldId id="2771" r:id="rId93"/>
    <p:sldId id="269" r:id="rId94"/>
    <p:sldId id="2775" r:id="rId95"/>
    <p:sldId id="2774" r:id="rId96"/>
    <p:sldId id="2772" r:id="rId97"/>
    <p:sldId id="2765" r:id="rId98"/>
    <p:sldId id="2768" r:id="rId99"/>
    <p:sldId id="2776" r:id="rId100"/>
    <p:sldId id="2253" r:id="rId101"/>
    <p:sldId id="2573" r:id="rId102"/>
    <p:sldId id="2574" r:id="rId103"/>
    <p:sldId id="2575" r:id="rId104"/>
    <p:sldId id="2576" r:id="rId105"/>
    <p:sldId id="2584" r:id="rId106"/>
    <p:sldId id="2596" r:id="rId107"/>
    <p:sldId id="2597" r:id="rId108"/>
    <p:sldId id="2598" r:id="rId109"/>
    <p:sldId id="2599" r:id="rId110"/>
    <p:sldId id="2600" r:id="rId111"/>
    <p:sldId id="2624" r:id="rId112"/>
    <p:sldId id="2638" r:id="rId113"/>
    <p:sldId id="2639" r:id="rId114"/>
    <p:sldId id="2640" r:id="rId115"/>
    <p:sldId id="2647" r:id="rId116"/>
    <p:sldId id="2641" r:id="rId117"/>
    <p:sldId id="2642" r:id="rId118"/>
    <p:sldId id="2643" r:id="rId119"/>
    <p:sldId id="2644" r:id="rId120"/>
    <p:sldId id="2645" r:id="rId121"/>
    <p:sldId id="2646" r:id="rId122"/>
    <p:sldId id="2688" r:id="rId123"/>
    <p:sldId id="2686" r:id="rId124"/>
    <p:sldId id="2687" r:id="rId125"/>
    <p:sldId id="2716" r:id="rId126"/>
    <p:sldId id="2717" r:id="rId127"/>
    <p:sldId id="2719" r:id="rId128"/>
    <p:sldId id="2811" r:id="rId129"/>
    <p:sldId id="2720" r:id="rId130"/>
    <p:sldId id="2812" r:id="rId131"/>
    <p:sldId id="2800" r:id="rId132"/>
    <p:sldId id="2817" r:id="rId133"/>
    <p:sldId id="2830" r:id="rId134"/>
    <p:sldId id="2831" r:id="rId135"/>
    <p:sldId id="2810" r:id="rId136"/>
    <p:sldId id="283" r:id="rId137"/>
    <p:sldId id="284" r:id="rId138"/>
    <p:sldId id="285" r:id="rId139"/>
    <p:sldId id="286" r:id="rId140"/>
    <p:sldId id="2813" r:id="rId141"/>
    <p:sldId id="1188" r:id="rId142"/>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CC0099"/>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0D5BCF-1AA9-4C00-A345-5E72899B4BB4}" v="17" dt="2025-12-21T15:44:29.4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13" autoAdjust="0"/>
    <p:restoredTop sz="94660"/>
  </p:normalViewPr>
  <p:slideViewPr>
    <p:cSldViewPr>
      <p:cViewPr varScale="1">
        <p:scale>
          <a:sx n="106" d="100"/>
          <a:sy n="106" d="100"/>
        </p:scale>
        <p:origin x="114" y="59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microsoft.com/office/2015/10/relationships/revisionInfo" Target="revisionInfo.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notesMaster" Target="notesMasters/notesMaster1.xml"/><Relationship Id="rId148"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presProps" Target="presProps.xml"/><Relationship Id="rId90" Type="http://schemas.openxmlformats.org/officeDocument/2006/relationships/slide" Target="slides/slide8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custSel addSld delSld modSld">
      <pc:chgData name="Phil Le" userId="d56789386392244e" providerId="LiveId" clId="{21098FD1-578A-4F03-9AB2-123B02E8D02C}" dt="2025-12-21T15:44:33.928" v="408" actId="47"/>
      <pc:docMkLst>
        <pc:docMk/>
      </pc:docMkLst>
      <pc:sldChg chg="del">
        <pc:chgData name="Phil Le" userId="d56789386392244e" providerId="LiveId" clId="{21098FD1-578A-4F03-9AB2-123B02E8D02C}" dt="2025-12-21T15:31:51.580" v="370" actId="47"/>
        <pc:sldMkLst>
          <pc:docMk/>
          <pc:sldMk cId="0" sldId="257"/>
        </pc:sldMkLst>
      </pc:sldChg>
      <pc:sldChg chg="del">
        <pc:chgData name="Phil Le" userId="d56789386392244e" providerId="LiveId" clId="{21098FD1-578A-4F03-9AB2-123B02E8D02C}" dt="2025-12-21T15:44:33.928" v="408" actId="47"/>
        <pc:sldMkLst>
          <pc:docMk/>
          <pc:sldMk cId="3279339139" sldId="258"/>
        </pc:sldMkLst>
      </pc:sldChg>
      <pc:sldChg chg="add">
        <pc:chgData name="Phil Le" userId="d56789386392244e" providerId="LiveId" clId="{21098FD1-578A-4F03-9AB2-123B02E8D02C}" dt="2025-12-21T15:26:07.208" v="204"/>
        <pc:sldMkLst>
          <pc:docMk/>
          <pc:sldMk cId="3167348859" sldId="259"/>
        </pc:sldMkLst>
      </pc:sldChg>
      <pc:sldChg chg="add">
        <pc:chgData name="Phil Le" userId="d56789386392244e" providerId="LiveId" clId="{21098FD1-578A-4F03-9AB2-123B02E8D02C}" dt="2025-12-21T15:31:01.568" v="351"/>
        <pc:sldMkLst>
          <pc:docMk/>
          <pc:sldMk cId="3193281948" sldId="260"/>
        </pc:sldMkLst>
      </pc:sldChg>
      <pc:sldChg chg="add">
        <pc:chgData name="Phil Le" userId="d56789386392244e" providerId="LiveId" clId="{21098FD1-578A-4F03-9AB2-123B02E8D02C}" dt="2025-12-21T15:31:01.568" v="351"/>
        <pc:sldMkLst>
          <pc:docMk/>
          <pc:sldMk cId="2377869128" sldId="261"/>
        </pc:sldMkLst>
      </pc:sldChg>
      <pc:sldChg chg="add">
        <pc:chgData name="Phil Le" userId="d56789386392244e" providerId="LiveId" clId="{21098FD1-578A-4F03-9AB2-123B02E8D02C}" dt="2025-12-21T15:31:01.568" v="351"/>
        <pc:sldMkLst>
          <pc:docMk/>
          <pc:sldMk cId="2789253035" sldId="262"/>
        </pc:sldMkLst>
      </pc:sldChg>
      <pc:sldChg chg="del">
        <pc:chgData name="Phil Le" userId="d56789386392244e" providerId="LiveId" clId="{21098FD1-578A-4F03-9AB2-123B02E8D02C}" dt="2025-12-21T15:32:01.758" v="371" actId="47"/>
        <pc:sldMkLst>
          <pc:docMk/>
          <pc:sldMk cId="0" sldId="268"/>
        </pc:sldMkLst>
      </pc:sldChg>
      <pc:sldChg chg="modSp add mod setBg">
        <pc:chgData name="Phil Le" userId="d56789386392244e" providerId="LiveId" clId="{21098FD1-578A-4F03-9AB2-123B02E8D02C}" dt="2025-12-21T15:33:12.156" v="373" actId="120"/>
        <pc:sldMkLst>
          <pc:docMk/>
          <pc:sldMk cId="0" sldId="270"/>
        </pc:sldMkLst>
        <pc:spChg chg="mod">
          <ac:chgData name="Phil Le" userId="d56789386392244e" providerId="LiveId" clId="{21098FD1-578A-4F03-9AB2-123B02E8D02C}" dt="2025-12-21T15:33:12.156" v="373" actId="120"/>
          <ac:spMkLst>
            <pc:docMk/>
            <pc:sldMk cId="0" sldId="270"/>
            <ac:spMk id="2052" creationId="{C114CA28-ABEF-D8F7-72B5-B16675D68030}"/>
          </ac:spMkLst>
        </pc:spChg>
      </pc:sldChg>
      <pc:sldChg chg="del">
        <pc:chgData name="Phil Le" userId="d56789386392244e" providerId="LiveId" clId="{21098FD1-578A-4F03-9AB2-123B02E8D02C}" dt="2025-12-21T15:32:01.758" v="371" actId="47"/>
        <pc:sldMkLst>
          <pc:docMk/>
          <pc:sldMk cId="1262793692" sldId="270"/>
        </pc:sldMkLst>
      </pc:sldChg>
      <pc:sldChg chg="del">
        <pc:chgData name="Phil Le" userId="d56789386392244e" providerId="LiveId" clId="{21098FD1-578A-4F03-9AB2-123B02E8D02C}" dt="2025-12-21T15:32:01.758" v="371" actId="47"/>
        <pc:sldMkLst>
          <pc:docMk/>
          <pc:sldMk cId="493679216" sldId="271"/>
        </pc:sldMkLst>
      </pc:sldChg>
      <pc:sldChg chg="modSp add mod setBg">
        <pc:chgData name="Phil Le" userId="d56789386392244e" providerId="LiveId" clId="{21098FD1-578A-4F03-9AB2-123B02E8D02C}" dt="2025-12-21T15:33:36.717" v="375" actId="14100"/>
        <pc:sldMkLst>
          <pc:docMk/>
          <pc:sldMk cId="696452648" sldId="271"/>
        </pc:sldMkLst>
        <pc:spChg chg="mod">
          <ac:chgData name="Phil Le" userId="d56789386392244e" providerId="LiveId" clId="{21098FD1-578A-4F03-9AB2-123B02E8D02C}" dt="2025-12-21T15:33:36.717" v="375" actId="14100"/>
          <ac:spMkLst>
            <pc:docMk/>
            <pc:sldMk cId="696452648" sldId="271"/>
            <ac:spMk id="2052" creationId="{7BB3993C-24F7-E386-0887-B4A995168B80}"/>
          </ac:spMkLst>
        </pc:spChg>
      </pc:sldChg>
      <pc:sldChg chg="del">
        <pc:chgData name="Phil Le" userId="d56789386392244e" providerId="LiveId" clId="{21098FD1-578A-4F03-9AB2-123B02E8D02C}" dt="2025-12-21T15:32:01.758" v="371" actId="47"/>
        <pc:sldMkLst>
          <pc:docMk/>
          <pc:sldMk cId="2009068121" sldId="273"/>
        </pc:sldMkLst>
      </pc:sldChg>
      <pc:sldChg chg="modSp add mod setBg">
        <pc:chgData name="Phil Le" userId="d56789386392244e" providerId="LiveId" clId="{21098FD1-578A-4F03-9AB2-123B02E8D02C}" dt="2025-12-21T15:33:46.656" v="377" actId="14100"/>
        <pc:sldMkLst>
          <pc:docMk/>
          <pc:sldMk cId="3257351349" sldId="273"/>
        </pc:sldMkLst>
        <pc:spChg chg="mod">
          <ac:chgData name="Phil Le" userId="d56789386392244e" providerId="LiveId" clId="{21098FD1-578A-4F03-9AB2-123B02E8D02C}" dt="2025-12-21T15:33:46.656" v="377" actId="14100"/>
          <ac:spMkLst>
            <pc:docMk/>
            <pc:sldMk cId="3257351349" sldId="273"/>
            <ac:spMk id="2052" creationId="{4553AF01-951B-EBE9-E4A6-D84621957CF7}"/>
          </ac:spMkLst>
        </pc:spChg>
      </pc:sldChg>
      <pc:sldChg chg="modSp add mod setBg">
        <pc:chgData name="Phil Le" userId="d56789386392244e" providerId="LiveId" clId="{21098FD1-578A-4F03-9AB2-123B02E8D02C}" dt="2025-12-21T15:34:01.480" v="381" actId="14100"/>
        <pc:sldMkLst>
          <pc:docMk/>
          <pc:sldMk cId="2107296138" sldId="274"/>
        </pc:sldMkLst>
        <pc:spChg chg="mod">
          <ac:chgData name="Phil Le" userId="d56789386392244e" providerId="LiveId" clId="{21098FD1-578A-4F03-9AB2-123B02E8D02C}" dt="2025-12-21T15:34:01.480" v="381" actId="14100"/>
          <ac:spMkLst>
            <pc:docMk/>
            <pc:sldMk cId="2107296138" sldId="274"/>
            <ac:spMk id="2052" creationId="{721BFD61-2AF1-6CAD-A875-FB82CF707264}"/>
          </ac:spMkLst>
        </pc:spChg>
      </pc:sldChg>
      <pc:sldChg chg="del">
        <pc:chgData name="Phil Le" userId="d56789386392244e" providerId="LiveId" clId="{21098FD1-578A-4F03-9AB2-123B02E8D02C}" dt="2025-12-21T15:32:01.758" v="371" actId="47"/>
        <pc:sldMkLst>
          <pc:docMk/>
          <pc:sldMk cId="2924743265" sldId="274"/>
        </pc:sldMkLst>
      </pc:sldChg>
      <pc:sldChg chg="del">
        <pc:chgData name="Phil Le" userId="d56789386392244e" providerId="LiveId" clId="{21098FD1-578A-4F03-9AB2-123B02E8D02C}" dt="2025-12-21T15:32:01.758" v="371" actId="47"/>
        <pc:sldMkLst>
          <pc:docMk/>
          <pc:sldMk cId="2434489502" sldId="275"/>
        </pc:sldMkLst>
      </pc:sldChg>
      <pc:sldChg chg="modSp add setBg">
        <pc:chgData name="Phil Le" userId="d56789386392244e" providerId="LiveId" clId="{21098FD1-578A-4F03-9AB2-123B02E8D02C}" dt="2025-12-21T15:34:09.791" v="383" actId="120"/>
        <pc:sldMkLst>
          <pc:docMk/>
          <pc:sldMk cId="3606281561" sldId="275"/>
        </pc:sldMkLst>
        <pc:spChg chg="mod">
          <ac:chgData name="Phil Le" userId="d56789386392244e" providerId="LiveId" clId="{21098FD1-578A-4F03-9AB2-123B02E8D02C}" dt="2025-12-21T15:34:09.791" v="383" actId="120"/>
          <ac:spMkLst>
            <pc:docMk/>
            <pc:sldMk cId="3606281561" sldId="275"/>
            <ac:spMk id="2052" creationId="{98737D74-6B8E-42AD-87B3-4E763F74ADD8}"/>
          </ac:spMkLst>
        </pc:spChg>
      </pc:sldChg>
      <pc:sldChg chg="del">
        <pc:chgData name="Phil Le" userId="d56789386392244e" providerId="LiveId" clId="{21098FD1-578A-4F03-9AB2-123B02E8D02C}" dt="2025-12-21T15:32:01.758" v="371" actId="47"/>
        <pc:sldMkLst>
          <pc:docMk/>
          <pc:sldMk cId="2334147320" sldId="276"/>
        </pc:sldMkLst>
      </pc:sldChg>
      <pc:sldChg chg="modSp mod">
        <pc:chgData name="Phil Le" userId="d56789386392244e" providerId="LiveId" clId="{21098FD1-578A-4F03-9AB2-123B02E8D02C}" dt="2025-12-21T15:19:46.157" v="203" actId="20577"/>
        <pc:sldMkLst>
          <pc:docMk/>
          <pc:sldMk cId="0" sldId="1608"/>
        </pc:sldMkLst>
        <pc:spChg chg="mod">
          <ac:chgData name="Phil Le" userId="d56789386392244e" providerId="LiveId" clId="{21098FD1-578A-4F03-9AB2-123B02E8D02C}" dt="2025-12-21T15:19:46.157" v="203" actId="20577"/>
          <ac:spMkLst>
            <pc:docMk/>
            <pc:sldMk cId="0" sldId="1608"/>
            <ac:spMk id="2050" creationId="{00000000-0000-0000-0000-000000000000}"/>
          </ac:spMkLst>
        </pc:spChg>
      </pc:sldChg>
      <pc:sldChg chg="modSp mod">
        <pc:chgData name="Phil Le" userId="d56789386392244e" providerId="LiveId" clId="{21098FD1-578A-4F03-9AB2-123B02E8D02C}" dt="2025-12-21T15:29:58.450" v="347" actId="20577"/>
        <pc:sldMkLst>
          <pc:docMk/>
          <pc:sldMk cId="1524173909" sldId="2194"/>
        </pc:sldMkLst>
        <pc:spChg chg="mod">
          <ac:chgData name="Phil Le" userId="d56789386392244e" providerId="LiveId" clId="{21098FD1-578A-4F03-9AB2-123B02E8D02C}" dt="2025-12-21T15:29:58.450" v="347" actId="20577"/>
          <ac:spMkLst>
            <pc:docMk/>
            <pc:sldMk cId="1524173909" sldId="2194"/>
            <ac:spMk id="46082" creationId="{00000000-0000-0000-0000-000000000000}"/>
          </ac:spMkLst>
        </pc:spChg>
      </pc:sldChg>
      <pc:sldChg chg="modSp mod">
        <pc:chgData name="Phil Le" userId="d56789386392244e" providerId="LiveId" clId="{21098FD1-578A-4F03-9AB2-123B02E8D02C}" dt="2025-12-21T15:28:18.347" v="245" actId="20577"/>
        <pc:sldMkLst>
          <pc:docMk/>
          <pc:sldMk cId="504879952" sldId="2499"/>
        </pc:sldMkLst>
        <pc:spChg chg="mod">
          <ac:chgData name="Phil Le" userId="d56789386392244e" providerId="LiveId" clId="{21098FD1-578A-4F03-9AB2-123B02E8D02C}" dt="2025-12-21T15:28:18.347" v="245" actId="20577"/>
          <ac:spMkLst>
            <pc:docMk/>
            <pc:sldMk cId="504879952" sldId="2499"/>
            <ac:spMk id="27650" creationId="{00000000-0000-0000-0000-000000000000}"/>
          </ac:spMkLst>
        </pc:spChg>
      </pc:sldChg>
      <pc:sldChg chg="modSp mod">
        <pc:chgData name="Phil Le" userId="d56789386392244e" providerId="LiveId" clId="{21098FD1-578A-4F03-9AB2-123B02E8D02C}" dt="2025-12-21T15:28:41.925" v="288" actId="20577"/>
        <pc:sldMkLst>
          <pc:docMk/>
          <pc:sldMk cId="233839102" sldId="2500"/>
        </pc:sldMkLst>
        <pc:spChg chg="mod">
          <ac:chgData name="Phil Le" userId="d56789386392244e" providerId="LiveId" clId="{21098FD1-578A-4F03-9AB2-123B02E8D02C}" dt="2025-12-21T15:28:41.925" v="288" actId="20577"/>
          <ac:spMkLst>
            <pc:docMk/>
            <pc:sldMk cId="233839102" sldId="2500"/>
            <ac:spMk id="28675" creationId="{00000000-0000-0000-0000-000000000000}"/>
          </ac:spMkLst>
        </pc:spChg>
      </pc:sldChg>
      <pc:sldChg chg="modSp mod">
        <pc:chgData name="Phil Le" userId="d56789386392244e" providerId="LiveId" clId="{21098FD1-578A-4F03-9AB2-123B02E8D02C}" dt="2025-12-21T15:29:18.692" v="291" actId="20577"/>
        <pc:sldMkLst>
          <pc:docMk/>
          <pc:sldMk cId="2230176734" sldId="2745"/>
        </pc:sldMkLst>
        <pc:spChg chg="mod">
          <ac:chgData name="Phil Le" userId="d56789386392244e" providerId="LiveId" clId="{21098FD1-578A-4F03-9AB2-123B02E8D02C}" dt="2025-12-21T15:29:18.692" v="291" actId="20577"/>
          <ac:spMkLst>
            <pc:docMk/>
            <pc:sldMk cId="2230176734" sldId="2745"/>
            <ac:spMk id="30723" creationId="{A58E0E08-50AF-4664-B4BD-445CBD7CD1E4}"/>
          </ac:spMkLst>
        </pc:spChg>
      </pc:sldChg>
      <pc:sldChg chg="modSp mod">
        <pc:chgData name="Phil Le" userId="d56789386392244e" providerId="LiveId" clId="{21098FD1-578A-4F03-9AB2-123B02E8D02C}" dt="2025-12-21T15:31:43.177" v="369" actId="20577"/>
        <pc:sldMkLst>
          <pc:docMk/>
          <pc:sldMk cId="1674888222" sldId="2777"/>
        </pc:sldMkLst>
        <pc:spChg chg="mod">
          <ac:chgData name="Phil Le" userId="d56789386392244e" providerId="LiveId" clId="{21098FD1-578A-4F03-9AB2-123B02E8D02C}" dt="2025-12-21T15:31:43.177" v="369" actId="20577"/>
          <ac:spMkLst>
            <pc:docMk/>
            <pc:sldMk cId="1674888222" sldId="2777"/>
            <ac:spMk id="46082" creationId="{00000000-0000-0000-0000-000000000000}"/>
          </ac:spMkLst>
        </pc:spChg>
      </pc:sldChg>
      <pc:sldChg chg="del">
        <pc:chgData name="Phil Le" userId="d56789386392244e" providerId="LiveId" clId="{21098FD1-578A-4F03-9AB2-123B02E8D02C}" dt="2025-12-21T15:30:54.835" v="348" actId="47"/>
        <pc:sldMkLst>
          <pc:docMk/>
          <pc:sldMk cId="1410468756" sldId="2807"/>
        </pc:sldMkLst>
      </pc:sldChg>
      <pc:sldChg chg="del">
        <pc:chgData name="Phil Le" userId="d56789386392244e" providerId="LiveId" clId="{21098FD1-578A-4F03-9AB2-123B02E8D02C}" dt="2025-12-21T15:30:56.013" v="349" actId="47"/>
        <pc:sldMkLst>
          <pc:docMk/>
          <pc:sldMk cId="1140282822" sldId="2808"/>
        </pc:sldMkLst>
      </pc:sldChg>
      <pc:sldChg chg="del">
        <pc:chgData name="Phil Le" userId="d56789386392244e" providerId="LiveId" clId="{21098FD1-578A-4F03-9AB2-123B02E8D02C}" dt="2025-12-21T15:30:56.991" v="350" actId="47"/>
        <pc:sldMkLst>
          <pc:docMk/>
          <pc:sldMk cId="2130695143" sldId="2809"/>
        </pc:sldMkLst>
      </pc:sldChg>
      <pc:sldChg chg="modSp mod">
        <pc:chgData name="Phil Le" userId="d56789386392244e" providerId="LiveId" clId="{21098FD1-578A-4F03-9AB2-123B02E8D02C}" dt="2025-12-21T15:34:45.710" v="405" actId="20577"/>
        <pc:sldMkLst>
          <pc:docMk/>
          <pc:sldMk cId="398654054" sldId="2817"/>
        </pc:sldMkLst>
        <pc:spChg chg="mod">
          <ac:chgData name="Phil Le" userId="d56789386392244e" providerId="LiveId" clId="{21098FD1-578A-4F03-9AB2-123B02E8D02C}" dt="2025-12-21T15:34:45.710" v="405" actId="20577"/>
          <ac:spMkLst>
            <pc:docMk/>
            <pc:sldMk cId="398654054" sldId="2817"/>
            <ac:spMk id="46082" creationId="{278C4F03-4195-2AB4-F72F-0E9975B05D74}"/>
          </ac:spMkLst>
        </pc:spChg>
      </pc:sldChg>
      <pc:sldChg chg="del">
        <pc:chgData name="Phil Le" userId="d56789386392244e" providerId="LiveId" clId="{21098FD1-578A-4F03-9AB2-123B02E8D02C}" dt="2025-12-21T15:32:01.758" v="371" actId="47"/>
        <pc:sldMkLst>
          <pc:docMk/>
          <pc:sldMk cId="629257106" sldId="2820"/>
        </pc:sldMkLst>
      </pc:sldChg>
      <pc:sldChg chg="del">
        <pc:chgData name="Phil Le" userId="d56789386392244e" providerId="LiveId" clId="{21098FD1-578A-4F03-9AB2-123B02E8D02C}" dt="2025-12-21T15:32:01.758" v="371" actId="47"/>
        <pc:sldMkLst>
          <pc:docMk/>
          <pc:sldMk cId="3718261652" sldId="2821"/>
        </pc:sldMkLst>
      </pc:sldChg>
      <pc:sldChg chg="del">
        <pc:chgData name="Phil Le" userId="d56789386392244e" providerId="LiveId" clId="{21098FD1-578A-4F03-9AB2-123B02E8D02C}" dt="2025-12-21T15:44:32.108" v="407" actId="47"/>
        <pc:sldMkLst>
          <pc:docMk/>
          <pc:sldMk cId="0" sldId="2822"/>
        </pc:sldMkLst>
      </pc:sldChg>
      <pc:sldChg chg="add">
        <pc:chgData name="Phil Le" userId="d56789386392244e" providerId="LiveId" clId="{21098FD1-578A-4F03-9AB2-123B02E8D02C}" dt="2025-12-21T15:26:07.208" v="204"/>
        <pc:sldMkLst>
          <pc:docMk/>
          <pc:sldMk cId="0" sldId="2823"/>
        </pc:sldMkLst>
      </pc:sldChg>
      <pc:sldChg chg="add">
        <pc:chgData name="Phil Le" userId="d56789386392244e" providerId="LiveId" clId="{21098FD1-578A-4F03-9AB2-123B02E8D02C}" dt="2025-12-21T15:26:07.208" v="204"/>
        <pc:sldMkLst>
          <pc:docMk/>
          <pc:sldMk cId="1994638749" sldId="2824"/>
        </pc:sldMkLst>
      </pc:sldChg>
      <pc:sldChg chg="modSp add mod setBg">
        <pc:chgData name="Phil Le" userId="d56789386392244e" providerId="LiveId" clId="{21098FD1-578A-4F03-9AB2-123B02E8D02C}" dt="2025-12-21T15:26:43.233" v="207" actId="207"/>
        <pc:sldMkLst>
          <pc:docMk/>
          <pc:sldMk cId="3906666857" sldId="2825"/>
        </pc:sldMkLst>
        <pc:spChg chg="mod">
          <ac:chgData name="Phil Le" userId="d56789386392244e" providerId="LiveId" clId="{21098FD1-578A-4F03-9AB2-123B02E8D02C}" dt="2025-12-21T15:26:43.233" v="207" actId="207"/>
          <ac:spMkLst>
            <pc:docMk/>
            <pc:sldMk cId="3906666857" sldId="2825"/>
            <ac:spMk id="13314" creationId="{F5B45252-F1CC-6702-464B-D8125C1807CE}"/>
          </ac:spMkLst>
        </pc:spChg>
      </pc:sldChg>
      <pc:sldChg chg="modSp add mod">
        <pc:chgData name="Phil Le" userId="d56789386392244e" providerId="LiveId" clId="{21098FD1-578A-4F03-9AB2-123B02E8D02C}" dt="2025-12-21T15:27:21.653" v="212" actId="207"/>
        <pc:sldMkLst>
          <pc:docMk/>
          <pc:sldMk cId="418133770" sldId="2826"/>
        </pc:sldMkLst>
        <pc:spChg chg="mod">
          <ac:chgData name="Phil Le" userId="d56789386392244e" providerId="LiveId" clId="{21098FD1-578A-4F03-9AB2-123B02E8D02C}" dt="2025-12-21T15:27:21.653" v="212" actId="207"/>
          <ac:spMkLst>
            <pc:docMk/>
            <pc:sldMk cId="418133770" sldId="2826"/>
            <ac:spMk id="13314" creationId="{8523F56F-5605-1B03-39E6-19F1B88AC1A5}"/>
          </ac:spMkLst>
        </pc:spChg>
      </pc:sldChg>
      <pc:sldChg chg="add del">
        <pc:chgData name="Phil Le" userId="d56789386392244e" providerId="LiveId" clId="{21098FD1-578A-4F03-9AB2-123B02E8D02C}" dt="2025-12-21T15:26:55.155" v="209"/>
        <pc:sldMkLst>
          <pc:docMk/>
          <pc:sldMk cId="2436038618" sldId="2826"/>
        </pc:sldMkLst>
      </pc:sldChg>
      <pc:sldChg chg="add">
        <pc:chgData name="Phil Le" userId="d56789386392244e" providerId="LiveId" clId="{21098FD1-578A-4F03-9AB2-123B02E8D02C}" dt="2025-12-21T15:31:01.568" v="351"/>
        <pc:sldMkLst>
          <pc:docMk/>
          <pc:sldMk cId="0" sldId="2827"/>
        </pc:sldMkLst>
      </pc:sldChg>
      <pc:sldChg chg="add">
        <pc:chgData name="Phil Le" userId="d56789386392244e" providerId="LiveId" clId="{21098FD1-578A-4F03-9AB2-123B02E8D02C}" dt="2025-12-21T15:31:01.568" v="351"/>
        <pc:sldMkLst>
          <pc:docMk/>
          <pc:sldMk cId="3231166423" sldId="2828"/>
        </pc:sldMkLst>
      </pc:sldChg>
      <pc:sldChg chg="modSp add mod setBg">
        <pc:chgData name="Phil Le" userId="d56789386392244e" providerId="LiveId" clId="{21098FD1-578A-4F03-9AB2-123B02E8D02C}" dt="2025-12-21T15:33:52.655" v="379" actId="14100"/>
        <pc:sldMkLst>
          <pc:docMk/>
          <pc:sldMk cId="2447029198" sldId="2829"/>
        </pc:sldMkLst>
        <pc:spChg chg="mod">
          <ac:chgData name="Phil Le" userId="d56789386392244e" providerId="LiveId" clId="{21098FD1-578A-4F03-9AB2-123B02E8D02C}" dt="2025-12-21T15:33:52.655" v="379" actId="14100"/>
          <ac:spMkLst>
            <pc:docMk/>
            <pc:sldMk cId="2447029198" sldId="2829"/>
            <ac:spMk id="2052" creationId="{C17A4F0E-4B82-276A-3FA4-54BA5B7F8D83}"/>
          </ac:spMkLst>
        </pc:spChg>
      </pc:sldChg>
      <pc:sldChg chg="add">
        <pc:chgData name="Phil Le" userId="d56789386392244e" providerId="LiveId" clId="{21098FD1-578A-4F03-9AB2-123B02E8D02C}" dt="2025-12-21T15:44:29.424" v="406"/>
        <pc:sldMkLst>
          <pc:docMk/>
          <pc:sldMk cId="0" sldId="2830"/>
        </pc:sldMkLst>
      </pc:sldChg>
      <pc:sldChg chg="add">
        <pc:chgData name="Phil Le" userId="d56789386392244e" providerId="LiveId" clId="{21098FD1-578A-4F03-9AB2-123B02E8D02C}" dt="2025-12-21T15:44:29.424" v="406"/>
        <pc:sldMkLst>
          <pc:docMk/>
          <pc:sldMk cId="2632247901" sldId="283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25</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26</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27</a:t>
            </a:fld>
            <a:endParaRPr lang="en-US" altLang="en-US" sz="1200">
              <a:solidFill>
                <a:schemeClr val="tx1"/>
              </a:solidFill>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28</a:t>
            </a:fld>
            <a:endParaRPr lang="en-US" altLang="en-US" sz="1200">
              <a:solidFill>
                <a:schemeClr val="tx1"/>
              </a:solidFill>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29</a:t>
            </a:fld>
            <a:endParaRPr lang="en-US" altLang="en-US" sz="1200">
              <a:solidFill>
                <a:schemeClr val="tx1"/>
              </a:solidFill>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30</a:t>
            </a:fld>
            <a:endParaRPr lang="en-US" altLang="en-US" sz="1200">
              <a:solidFill>
                <a:schemeClr val="tx1"/>
              </a:solidFill>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49</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50</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51</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52</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F87A242-ECD0-4936-B823-4CDCFC32202A}" type="slidenum">
              <a:rPr lang="en-US" altLang="en-US">
                <a:latin typeface="Arial" charset="0"/>
                <a:cs typeface="Arial" charset="0"/>
              </a:rPr>
              <a:pPr fontAlgn="base">
                <a:spcBef>
                  <a:spcPct val="0"/>
                </a:spcBef>
                <a:spcAft>
                  <a:spcPct val="0"/>
                </a:spcAft>
              </a:pPr>
              <a:t>3</a:t>
            </a:fld>
            <a:endParaRPr lang="en-US" altLang="en-US">
              <a:latin typeface="Arial" charset="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53</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54</a:t>
            </a:fld>
            <a:endParaRPr lang="en-US" altLang="en-US" sz="1200">
              <a:solidFill>
                <a:schemeClr val="tx1"/>
              </a:solidFill>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55</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A2847-70AE-04E1-42CE-5E35BABDEE22}"/>
            </a:ext>
          </a:extLst>
        </p:cNvPr>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1421C6D8-753A-2413-DAA5-3FA01E3005E2}"/>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0D1B68CB-0B4E-7731-13BA-58EC3FC7F2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7172" name="Slide Number Placeholder 3">
            <a:extLst>
              <a:ext uri="{FF2B5EF4-FFF2-40B4-BE49-F238E27FC236}">
                <a16:creationId xmlns:a16="http://schemas.microsoft.com/office/drawing/2014/main" id="{548F4048-8346-2AA3-A05E-CCEF1322E0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F87A242-ECD0-4936-B823-4CDCFC32202A}" type="slidenum">
              <a:rPr lang="en-US" altLang="en-US">
                <a:latin typeface="Arial" charset="0"/>
                <a:cs typeface="Arial" charset="0"/>
              </a:rPr>
              <a:pPr fontAlgn="base">
                <a:spcBef>
                  <a:spcPct val="0"/>
                </a:spcBef>
                <a:spcAft>
                  <a:spcPct val="0"/>
                </a:spcAft>
              </a:pPr>
              <a:t>4</a:t>
            </a:fld>
            <a:endParaRPr lang="en-US" altLang="en-US">
              <a:latin typeface="Arial" charset="0"/>
              <a:cs typeface="Arial" charset="0"/>
            </a:endParaRPr>
          </a:p>
        </p:txBody>
      </p:sp>
    </p:spTree>
    <p:extLst>
      <p:ext uri="{BB962C8B-B14F-4D97-AF65-F5344CB8AC3E}">
        <p14:creationId xmlns:p14="http://schemas.microsoft.com/office/powerpoint/2010/main" val="507888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106C2-BA5F-44A4-1CA2-ADD3FD37B443}"/>
            </a:ext>
          </a:extLst>
        </p:cNvPr>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C727A21A-4CBC-1484-7FBA-ACD24D6AF122}"/>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BE110569-483E-0FC8-D69B-8AEBD26CAB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7172" name="Slide Number Placeholder 3">
            <a:extLst>
              <a:ext uri="{FF2B5EF4-FFF2-40B4-BE49-F238E27FC236}">
                <a16:creationId xmlns:a16="http://schemas.microsoft.com/office/drawing/2014/main" id="{623B2A4A-61BE-1F8A-9901-C4CE8B4E34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F87A242-ECD0-4936-B823-4CDCFC32202A}" type="slidenum">
              <a:rPr lang="en-US" altLang="en-US">
                <a:latin typeface="Arial" charset="0"/>
                <a:cs typeface="Arial" charset="0"/>
              </a:rPr>
              <a:pPr fontAlgn="base">
                <a:spcBef>
                  <a:spcPct val="0"/>
                </a:spcBef>
                <a:spcAft>
                  <a:spcPct val="0"/>
                </a:spcAft>
              </a:pPr>
              <a:t>5</a:t>
            </a:fld>
            <a:endParaRPr lang="en-US" altLang="en-US">
              <a:latin typeface="Arial" charset="0"/>
              <a:cs typeface="Arial" charset="0"/>
            </a:endParaRPr>
          </a:p>
        </p:txBody>
      </p:sp>
    </p:spTree>
    <p:extLst>
      <p:ext uri="{BB962C8B-B14F-4D97-AF65-F5344CB8AC3E}">
        <p14:creationId xmlns:p14="http://schemas.microsoft.com/office/powerpoint/2010/main" val="4252904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12</a:t>
            </a:fld>
            <a:endParaRPr lang="en-US" altLang="en-US" sz="1200">
              <a:solidFill>
                <a:schemeClr val="tx1"/>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24</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hyperlink" Target="https://bible.usccb.org/bible/luke/17?11" TargetMode="Externa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1" y="0"/>
            <a:ext cx="6248401" cy="5143500"/>
          </a:xfrm>
        </p:spPr>
        <p:txBody>
          <a:bodyPr/>
          <a:lstStyle/>
          <a:p>
            <a:r>
              <a:rPr lang="vi-VN" sz="2400" b="1" dirty="0">
                <a:solidFill>
                  <a:schemeClr val="bg1"/>
                </a:solidFill>
                <a:latin typeface="Tahoma" panose="020B0604030504040204" pitchFamily="34" charset="0"/>
                <a:ea typeface="Tahoma" panose="020B0604030504040204" pitchFamily="34" charset="0"/>
                <a:cs typeface="Tahoma" panose="020B0604030504040204" pitchFamily="34" charset="0"/>
              </a:rPr>
              <a:t>Fourth </a:t>
            </a:r>
            <a:r>
              <a:rPr lang="en-US" sz="2400" b="1" dirty="0">
                <a:solidFill>
                  <a:schemeClr val="bg1"/>
                </a:solidFill>
              </a:rPr>
              <a:t>Sunday of Advent</a:t>
            </a:r>
          </a:p>
          <a:p>
            <a:pPr eaLnBrk="1" hangingPunct="1">
              <a:lnSpc>
                <a:spcPct val="80000"/>
              </a:lnSpc>
              <a:buFontTx/>
              <a:buNone/>
              <a:defRPr/>
            </a:pPr>
            <a:r>
              <a:rPr lang="en-US" sz="2000" i="1" dirty="0">
                <a:solidFill>
                  <a:schemeClr val="bg1"/>
                </a:solidFill>
              </a:rPr>
              <a:t>Gather Song:  </a:t>
            </a:r>
          </a:p>
          <a:p>
            <a:pPr eaLnBrk="1" hangingPunct="1">
              <a:lnSpc>
                <a:spcPct val="80000"/>
              </a:lnSpc>
              <a:buNone/>
              <a:defRPr/>
            </a:pPr>
            <a:r>
              <a:rPr lang="en-US" sz="20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O Come, </a:t>
            </a: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Divine Messiah</a:t>
            </a:r>
          </a:p>
          <a:p>
            <a:pPr eaLnBrk="1" hangingPunct="1">
              <a:lnSpc>
                <a:spcPct val="80000"/>
              </a:lnSpc>
              <a:buNone/>
              <a:defRPr/>
            </a:pP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     O Come, O Come, Emmanuel.</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None/>
              <a:defRPr/>
            </a:pPr>
            <a:r>
              <a:rPr lang="en-US" sz="2000" i="1" dirty="0">
                <a:solidFill>
                  <a:schemeClr val="bg1"/>
                </a:solidFill>
              </a:rPr>
              <a:t>Responsorial Psalm  </a:t>
            </a:r>
            <a:r>
              <a:rPr lang="vi-VN" sz="2000" i="1" dirty="0">
                <a:solidFill>
                  <a:schemeClr val="bg1"/>
                </a:solidFill>
              </a:rPr>
              <a:t>24</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Who Is This King of Glory</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a:t>
            </a:r>
          </a:p>
          <a:p>
            <a:pPr eaLnBrk="1" hangingPunct="1">
              <a:lnSpc>
                <a:spcPct val="80000"/>
              </a:lnSpc>
              <a:buFontTx/>
              <a:buNone/>
              <a:defRPr/>
            </a:pPr>
            <a:r>
              <a:rPr lang="en-US" sz="2000" i="1" dirty="0">
                <a:solidFill>
                  <a:schemeClr val="bg1"/>
                </a:solidFill>
              </a:rPr>
              <a:t>Prep. of the Gifts: </a:t>
            </a:r>
            <a:r>
              <a:rPr lang="en-US" sz="2000" b="1" dirty="0">
                <a:solidFill>
                  <a:schemeClr val="bg1"/>
                </a:solidFill>
              </a:rPr>
              <a:t> </a:t>
            </a:r>
          </a:p>
          <a:p>
            <a:pPr eaLnBrk="1" hangingPunct="1">
              <a:lnSpc>
                <a:spcPct val="80000"/>
              </a:lnSpc>
              <a:buFontTx/>
              <a:buNone/>
              <a:defRPr/>
            </a:pPr>
            <a:r>
              <a:rPr lang="en-US" sz="2000" b="1" dirty="0">
                <a:solidFill>
                  <a:schemeClr val="bg1"/>
                </a:solidFill>
              </a:rPr>
              <a:t>	</a:t>
            </a:r>
            <a:r>
              <a:rPr lang="vi-VN" sz="2000" b="1" dirty="0">
                <a:solidFill>
                  <a:schemeClr val="bg1"/>
                </a:solidFill>
                <a:latin typeface="Tahoma" pitchFamily="34" charset="0"/>
                <a:ea typeface="Tahoma" pitchFamily="34" charset="0"/>
                <a:cs typeface="Tahoma" pitchFamily="34" charset="0"/>
              </a:rPr>
              <a:t>Ave Maria </a:t>
            </a:r>
            <a:r>
              <a:rPr lang="en-US" sz="2000" b="1" dirty="0">
                <a:solidFill>
                  <a:schemeClr val="bg1"/>
                </a:solidFill>
                <a:latin typeface="Tahoma" pitchFamily="34" charset="0"/>
                <a:ea typeface="Tahoma" pitchFamily="34" charset="0"/>
                <a:cs typeface="Tahoma" pitchFamily="34" charset="0"/>
              </a:rPr>
              <a:t>(Mary Sing With Joyful Heart)</a:t>
            </a:r>
            <a:endParaRPr lang="vi-VN" sz="2000" b="1" dirty="0">
              <a:solidFill>
                <a:schemeClr val="bg1"/>
              </a:solidFill>
              <a:latin typeface="Tahoma" pitchFamily="34" charset="0"/>
              <a:ea typeface="Tahoma" pitchFamily="34" charset="0"/>
              <a:cs typeface="Tahoma" pitchFamily="34" charset="0"/>
            </a:endParaRP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Bread of the World</a:t>
            </a:r>
          </a:p>
          <a:p>
            <a:pPr eaLnBrk="1" hangingPunct="1">
              <a:lnSpc>
                <a:spcPct val="80000"/>
              </a:lnSpc>
              <a:buFontTx/>
              <a:buNone/>
              <a:defRPr/>
            </a:pPr>
            <a:r>
              <a:rPr lang="en-US" sz="2000" i="1" dirty="0">
                <a:solidFill>
                  <a:schemeClr val="bg1"/>
                </a:solidFill>
              </a:rPr>
              <a:t>Recessional: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The Advent of Our King.</a:t>
            </a:r>
            <a:endParaRPr lang="en-US" sz="2400" dirty="0">
              <a:solidFill>
                <a:schemeClr val="bg1"/>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8400" y="209550"/>
            <a:ext cx="2735434" cy="341929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4580" name="Content Placeholder 3"/>
          <p:cNvSpPr>
            <a:spLocks noGrp="1"/>
          </p:cNvSpPr>
          <p:nvPr>
            <p:ph sz="quarter" idx="1"/>
          </p:nvPr>
        </p:nvSpPr>
        <p:spPr>
          <a:xfrm>
            <a:off x="0" y="0"/>
            <a:ext cx="9220200" cy="2800350"/>
          </a:xfrm>
        </p:spPr>
        <p:txBody>
          <a:bodyPr/>
          <a:lstStyle/>
          <a:p>
            <a:pPr marL="0" indent="0">
              <a:buNone/>
            </a:pPr>
            <a:r>
              <a:rPr lang="en-US" sz="4400" b="1" dirty="0">
                <a:solidFill>
                  <a:schemeClr val="bg1"/>
                </a:solidFill>
                <a:latin typeface="Tahoma" pitchFamily="34" charset="0"/>
                <a:ea typeface="Tahoma" pitchFamily="34" charset="0"/>
                <a:cs typeface="Tahoma" pitchFamily="34" charset="0"/>
              </a:rPr>
              <a:t>I confess to almighty God and to you, my brothers and sisters, that I have greatly sinned, in my thoughts and in my words, </a:t>
            </a:r>
          </a:p>
        </p:txBody>
      </p:sp>
      <p:sp>
        <p:nvSpPr>
          <p:cNvPr id="3" name="Slide Number Placeholder 2"/>
          <p:cNvSpPr>
            <a:spLocks noGrp="1"/>
          </p:cNvSpPr>
          <p:nvPr>
            <p:ph type="sldNum" sz="quarter" idx="12"/>
          </p:nvPr>
        </p:nvSpPr>
        <p:spPr/>
        <p:txBody>
          <a:bodyPr/>
          <a:lstStyle/>
          <a:p>
            <a:fld id="{A0FB2250-8FD7-4921-9925-AED4FF4133DA}" type="slidenum">
              <a:rPr lang="en-US" smtClean="0"/>
              <a:pPr/>
              <a:t>10</a:t>
            </a:fld>
            <a:endParaRPr lang="en-US"/>
          </a:p>
        </p:txBody>
      </p:sp>
    </p:spTree>
  </p:cSld>
  <p:clrMapOvr>
    <a:masterClrMapping/>
  </p:clrMapOvr>
  <p:transition/>
</p:sld>
</file>

<file path=ppt/slides/slide10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Sing of Mary</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73265946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14300"/>
            <a:ext cx="4724400"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chemeClr val="bg1"/>
                </a:solidFill>
              </a:rPr>
              <a:t>1a.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Sing of Mary, pure and lowly,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Virgin Mother undefiled.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Sing of God's own Son most holy,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who became her little child.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0"/>
            <a:ext cx="4267200" cy="5143500"/>
          </a:xfrm>
          <a:prstGeom prst="rect">
            <a:avLst/>
          </a:prstGeom>
        </p:spPr>
      </p:pic>
    </p:spTree>
    <p:extLst>
      <p:ext uri="{BB962C8B-B14F-4D97-AF65-F5344CB8AC3E}">
        <p14:creationId xmlns:p14="http://schemas.microsoft.com/office/powerpoint/2010/main" val="267364755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4953000" cy="5029200"/>
          </a:xfrm>
          <a:noFill/>
        </p:spPr>
        <p:txBody>
          <a:bodyPr/>
          <a:lstStyle/>
          <a:p>
            <a:pPr algn="l" eaLnBrk="1" hangingPunct="1"/>
            <a:r>
              <a:rPr lang="en-US" altLang="en-US" sz="2800" dirty="0">
                <a:solidFill>
                  <a:schemeClr val="bg1"/>
                </a:solidFill>
              </a:rPr>
              <a:t> </a:t>
            </a:r>
            <a:br>
              <a:rPr lang="en-US" altLang="en-US" sz="2800" dirty="0">
                <a:solidFill>
                  <a:schemeClr val="bg1"/>
                </a:solidFill>
              </a:rPr>
            </a:br>
            <a:br>
              <a:rPr lang="en-US" sz="2800" dirty="0">
                <a:solidFill>
                  <a:schemeClr val="bg1"/>
                </a:solidFill>
              </a:rPr>
            </a:br>
            <a:r>
              <a:rPr lang="en-US" sz="2800" dirty="0">
                <a:solidFill>
                  <a:schemeClr val="bg1"/>
                </a:solidFill>
              </a:rPr>
              <a:t>1b.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Fairest child of fairest Mother,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God the Lord who came to earth,</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Word made flesh, our very brother,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takes our nature by his birth.</a:t>
            </a:r>
            <a:br>
              <a:rPr lang="en-US" altLang="en-US" b="1" dirty="0">
                <a:latin typeface="Tahoma" pitchFamily="34" charset="0"/>
                <a:ea typeface="Tahoma" panose="020B0604030504040204" pitchFamily="34" charset="0"/>
                <a:cs typeface="Tahoma" panose="020B0604030504040204" pitchFamily="34" charset="0"/>
              </a:rPr>
            </a:br>
            <a:endParaRPr lang="en-US" altLang="en-US" b="1" dirty="0">
              <a:latin typeface="Tahoma"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0"/>
            <a:ext cx="4267200" cy="5143500"/>
          </a:xfrm>
          <a:prstGeom prst="rect">
            <a:avLst/>
          </a:prstGeom>
        </p:spPr>
      </p:pic>
    </p:spTree>
    <p:extLst>
      <p:ext uri="{BB962C8B-B14F-4D97-AF65-F5344CB8AC3E}">
        <p14:creationId xmlns:p14="http://schemas.microsoft.com/office/powerpoint/2010/main" val="111100084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0"/>
            <a:ext cx="4572000" cy="5029200"/>
          </a:xfrm>
          <a:noFill/>
        </p:spPr>
        <p:txBody>
          <a:bodyPr/>
          <a:lstStyle/>
          <a:p>
            <a:pPr algn="l" eaLnBrk="1" hangingPunct="1"/>
            <a:r>
              <a:rPr lang="en-US" altLang="en-US" sz="2000" dirty="0">
                <a:solidFill>
                  <a:schemeClr val="bg1"/>
                </a:solidFill>
              </a:rPr>
              <a:t> </a:t>
            </a:r>
            <a:br>
              <a:rPr lang="en-US" altLang="en-US" sz="2000" dirty="0">
                <a:solidFill>
                  <a:schemeClr val="bg1"/>
                </a:solidFill>
              </a:rPr>
            </a:br>
            <a:r>
              <a:rPr lang="en-US" altLang="en-US" sz="2000" dirty="0">
                <a:solidFill>
                  <a:schemeClr val="bg1"/>
                </a:solidFill>
              </a:rPr>
              <a:t>2a.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Sing of Jesus, son of Mary,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in the home at Nazareth.</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Toil and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labour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cannot weary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love enduring unto death.</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solidFill>
                <a:schemeClr val="bg1"/>
              </a:solidFill>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0"/>
            <a:ext cx="4267200" cy="5143500"/>
          </a:xfrm>
          <a:prstGeom prst="rect">
            <a:avLst/>
          </a:prstGeom>
        </p:spPr>
      </p:pic>
    </p:spTree>
    <p:extLst>
      <p:ext uri="{BB962C8B-B14F-4D97-AF65-F5344CB8AC3E}">
        <p14:creationId xmlns:p14="http://schemas.microsoft.com/office/powerpoint/2010/main" val="133765180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0"/>
            <a:ext cx="4800600" cy="5029200"/>
          </a:xfrm>
          <a:noFill/>
        </p:spPr>
        <p:txBody>
          <a:bodyPr/>
          <a:lstStyle/>
          <a:p>
            <a:pPr algn="l" eaLnBrk="1" hangingPunct="1"/>
            <a:r>
              <a:rPr lang="en-US" altLang="en-US" sz="2000" dirty="0">
                <a:solidFill>
                  <a:schemeClr val="bg1"/>
                </a:solidFill>
              </a:rPr>
              <a:t> </a:t>
            </a:r>
            <a:br>
              <a:rPr lang="en-US" altLang="en-US" sz="2000" dirty="0">
                <a:solidFill>
                  <a:schemeClr val="bg1"/>
                </a:solidFill>
              </a:rPr>
            </a:br>
            <a:br>
              <a:rPr lang="en-US" sz="2000" dirty="0">
                <a:solidFill>
                  <a:schemeClr val="bg1"/>
                </a:solidFill>
              </a:rPr>
            </a:br>
            <a:r>
              <a:rPr lang="en-US" sz="2000" dirty="0">
                <a:solidFill>
                  <a:schemeClr val="bg1"/>
                </a:solidFill>
              </a:rPr>
              <a:t>2b.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Constant was the love he gave her, though he went forth from her side, forth to preach, and heal, and suffer,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till on Calvary he died.</a:t>
            </a:r>
            <a:br>
              <a:rPr lang="en-US" altLang="en-US" sz="3600" dirty="0">
                <a:solidFill>
                  <a:schemeClr val="bg1"/>
                </a:solidFill>
                <a:latin typeface="Tahoma" pitchFamily="34" charset="0"/>
                <a:cs typeface="Tahoma" pitchFamily="34" charset="0"/>
              </a:rPr>
            </a:br>
            <a:endParaRPr lang="en-US" altLang="en-US" sz="3600" dirty="0">
              <a:solidFill>
                <a:schemeClr val="bg1"/>
              </a:solidFill>
              <a:latin typeface="Tahoma" pitchFamily="34" charset="0"/>
              <a:cs typeface="Tahoma"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0"/>
            <a:ext cx="4267200" cy="5143500"/>
          </a:xfrm>
          <a:prstGeom prst="rect">
            <a:avLst/>
          </a:prstGeom>
        </p:spPr>
      </p:pic>
    </p:spTree>
    <p:extLst>
      <p:ext uri="{BB962C8B-B14F-4D97-AF65-F5344CB8AC3E}">
        <p14:creationId xmlns:p14="http://schemas.microsoft.com/office/powerpoint/2010/main" val="366189911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O Bless the Lord.</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9077660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br>
              <a:rPr lang="en-US" altLang="en-US" sz="4000" dirty="0">
                <a:solidFill>
                  <a:schemeClr val="tx2"/>
                </a:solidFill>
              </a:rPr>
            </a:br>
            <a:r>
              <a:rPr lang="en-US" altLang="en-US" sz="3200" b="1"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O Bless the Lord, the God of our salvation, Rock of strength and a refuge sure. O bless the Lord, the God of every nation over all the earth!</a:t>
            </a:r>
            <a:br>
              <a:rPr lang="en-US" altLang="en-US" sz="4000" b="1" dirty="0">
                <a:solidFill>
                  <a:schemeClr val="tx2"/>
                </a:solidFill>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302195730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31956" y="114300"/>
            <a:ext cx="883920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dirty="0">
                <a:solidFill>
                  <a:schemeClr val="tx2"/>
                </a:solidFill>
              </a:rPr>
            </a:br>
            <a:r>
              <a:rPr lang="en-US" altLang="en-US" sz="4000" b="1" i="1" dirty="0">
                <a:solidFill>
                  <a:srgbClr val="FFFF00"/>
                </a:solidFill>
              </a:rPr>
              <a:t>1.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bless the Lord, highest heavens above! Bless the Lord! Glorify his name! Sun in the day, moon and start in the night, worship and praise!</a:t>
            </a: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b="1" dirty="0">
                <a:solidFill>
                  <a:schemeClr val="tx2"/>
                </a:solidFill>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175708018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br>
              <a:rPr lang="en-US" altLang="en-US" sz="4000" dirty="0">
                <a:solidFill>
                  <a:schemeClr val="tx2"/>
                </a:solidFill>
              </a:rPr>
            </a:br>
            <a:r>
              <a:rPr lang="en-US" altLang="en-US" sz="3200" b="1"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O Bless the Lord, the God of our salvation, Rock of strength and a refuge sure. O bless the Lord, the God of every nation over all the earth!</a:t>
            </a:r>
            <a:br>
              <a:rPr lang="en-US" altLang="en-US" sz="4000" b="1" dirty="0">
                <a:solidFill>
                  <a:schemeClr val="tx2"/>
                </a:solidFill>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256842772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31956" y="114300"/>
            <a:ext cx="883920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r>
              <a:rPr lang="en-US" altLang="en-US" sz="4000" b="1" i="1" dirty="0">
                <a:solidFill>
                  <a:srgbClr val="FFFF00"/>
                </a:solidFill>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Let all the earth sing with joy to the Lord, all the seas, creatures of the deep! Mountains and hills, birds an beasts in the fields, worship and praise!</a:t>
            </a:r>
            <a:br>
              <a:rPr lang="en-US" altLang="en-US" sz="40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2678566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4580" name="Content Placeholder 3"/>
          <p:cNvSpPr>
            <a:spLocks noGrp="1"/>
          </p:cNvSpPr>
          <p:nvPr>
            <p:ph sz="quarter" idx="1"/>
          </p:nvPr>
        </p:nvSpPr>
        <p:spPr>
          <a:xfrm>
            <a:off x="0" y="0"/>
            <a:ext cx="9144000" cy="3394472"/>
          </a:xfrm>
        </p:spPr>
        <p:txBody>
          <a:bodyPr/>
          <a:lstStyle/>
          <a:p>
            <a:pPr marL="0" indent="0">
              <a:buNone/>
            </a:pPr>
            <a:r>
              <a:rPr lang="en-US" sz="4400" b="1" dirty="0">
                <a:solidFill>
                  <a:schemeClr val="bg1"/>
                </a:solidFill>
                <a:latin typeface="Tahoma" pitchFamily="34" charset="0"/>
                <a:ea typeface="Tahoma" pitchFamily="34" charset="0"/>
                <a:cs typeface="Tahoma" pitchFamily="34" charset="0"/>
              </a:rPr>
              <a:t>in what I have done</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and in what I have failed to do,</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through my fault, </a:t>
            </a:r>
          </a:p>
          <a:p>
            <a:pPr marL="0" indent="0">
              <a:buNone/>
            </a:pPr>
            <a:r>
              <a:rPr lang="en-US" sz="4400" b="1" dirty="0">
                <a:solidFill>
                  <a:schemeClr val="bg1"/>
                </a:solidFill>
                <a:latin typeface="Tahoma" pitchFamily="34" charset="0"/>
                <a:ea typeface="Tahoma" pitchFamily="34" charset="0"/>
                <a:cs typeface="Tahoma" pitchFamily="34" charset="0"/>
              </a:rPr>
              <a:t>through my fault,</a:t>
            </a:r>
            <a:br>
              <a:rPr lang="en-US" sz="4400" b="1" dirty="0">
                <a:solidFill>
                  <a:schemeClr val="bg1"/>
                </a:solidFill>
                <a:latin typeface="Tahoma" pitchFamily="34" charset="0"/>
                <a:ea typeface="Tahoma" pitchFamily="34" charset="0"/>
                <a:cs typeface="Tahoma" pitchFamily="34" charset="0"/>
              </a:rPr>
            </a:br>
            <a:r>
              <a:rPr lang="en-US" sz="4400" b="1" dirty="0">
                <a:solidFill>
                  <a:schemeClr val="bg1"/>
                </a:solidFill>
                <a:latin typeface="Tahoma" pitchFamily="34" charset="0"/>
                <a:ea typeface="Tahoma" pitchFamily="34" charset="0"/>
                <a:cs typeface="Tahoma" pitchFamily="34" charset="0"/>
              </a:rPr>
              <a:t>through my most </a:t>
            </a:r>
            <a:r>
              <a:rPr lang="en-US" sz="4400" b="1" dirty="0" err="1">
                <a:solidFill>
                  <a:schemeClr val="bg1"/>
                </a:solidFill>
                <a:latin typeface="Tahoma" pitchFamily="34" charset="0"/>
                <a:ea typeface="Tahoma" pitchFamily="34" charset="0"/>
                <a:cs typeface="Tahoma" pitchFamily="34" charset="0"/>
              </a:rPr>
              <a:t>grievious</a:t>
            </a:r>
            <a:r>
              <a:rPr lang="en-US" sz="4400" b="1" dirty="0">
                <a:solidFill>
                  <a:schemeClr val="bg1"/>
                </a:solidFill>
                <a:latin typeface="Tahoma" pitchFamily="34" charset="0"/>
                <a:ea typeface="Tahoma" pitchFamily="34" charset="0"/>
                <a:cs typeface="Tahoma" pitchFamily="34" charset="0"/>
              </a:rPr>
              <a:t> fault;</a:t>
            </a:r>
            <a:br>
              <a:rPr lang="en-US" sz="4400" b="1" dirty="0">
                <a:solidFill>
                  <a:schemeClr val="bg1"/>
                </a:solidFill>
                <a:latin typeface="Tahoma" pitchFamily="34" charset="0"/>
                <a:ea typeface="Tahoma" pitchFamily="34" charset="0"/>
                <a:cs typeface="Tahoma" pitchFamily="34" charset="0"/>
              </a:rPr>
            </a:br>
            <a:endParaRPr 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5333E301-95F7-4383-827B-1E3FA2FABBE9}" type="slidenum">
              <a:rPr lang="en-US" smtClean="0"/>
              <a:pPr/>
              <a:t>11</a:t>
            </a:fld>
            <a:endParaRPr lang="en-US"/>
          </a:p>
        </p:txBody>
      </p:sp>
    </p:spTree>
  </p:cSld>
  <p:clrMapOvr>
    <a:masterClrMapping/>
  </p:clrMapOvr>
  <p:transition/>
</p:sld>
</file>

<file path=ppt/slides/slide11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br>
              <a:rPr lang="en-US" altLang="en-US" sz="4000" dirty="0">
                <a:solidFill>
                  <a:schemeClr val="tx2"/>
                </a:solidFill>
              </a:rPr>
            </a:br>
            <a:r>
              <a:rPr lang="en-US" altLang="en-US" sz="3200" b="1" i="1" dirty="0">
                <a:solidFill>
                  <a:srgbClr val="FFFF00"/>
                </a:solidFill>
                <a:latin typeface="Tahoma" pitchFamily="34" charset="0"/>
                <a:cs typeface="Tahoma" pitchFamily="34" charset="0"/>
              </a:rPr>
              <a:t>Refrain. </a:t>
            </a:r>
            <a:r>
              <a:rPr lang="en-US" altLang="en-US" sz="4000" b="1" dirty="0">
                <a:solidFill>
                  <a:schemeClr val="bg1"/>
                </a:solidFill>
                <a:latin typeface="Tahoma" pitchFamily="34" charset="0"/>
                <a:cs typeface="Tahoma" pitchFamily="34" charset="0"/>
              </a:rPr>
              <a:t>O Bless the Lord, the God of our salvation, Rock of strength and a refuge sure. O bless the Lord, the God of every nation over all the earth!</a:t>
            </a:r>
            <a:br>
              <a:rPr lang="en-US" altLang="en-US" sz="4000" b="1" dirty="0">
                <a:solidFill>
                  <a:schemeClr val="tx2"/>
                </a:solidFill>
              </a:rPr>
            </a:br>
            <a:br>
              <a:rPr lang="en-US" altLang="en-US" sz="4000" dirty="0">
                <a:solidFill>
                  <a:schemeClr val="tx2"/>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262460436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Immaculate Mary.</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405036219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14300"/>
            <a:ext cx="4876800" cy="4972050"/>
          </a:xfrm>
          <a:noFill/>
        </p:spPr>
        <p:txBody>
          <a:bodyPr/>
          <a:lstStyle/>
          <a:p>
            <a:pPr algn="l" eaLnBrk="1" hangingPunct="1"/>
            <a:r>
              <a:rPr lang="en-US" altLang="en-US" sz="2800" dirty="0">
                <a:solidFill>
                  <a:schemeClr val="bg1"/>
                </a:solidFill>
              </a:rPr>
              <a:t> 1a. </a:t>
            </a:r>
            <a:r>
              <a:rPr lang="en-US" altLang="en-US" sz="3600" b="1" dirty="0">
                <a:solidFill>
                  <a:schemeClr val="bg1"/>
                </a:solidFill>
                <a:latin typeface="Tahoma" pitchFamily="34" charset="0"/>
                <a:cs typeface="Tahoma" pitchFamily="34" charset="0"/>
              </a:rPr>
              <a:t>Immaculate Mary, your praises we sing. You reign now in heaven with Jesus our King</a:t>
            </a:r>
            <a:r>
              <a:rPr lang="en-US" altLang="en-US" sz="3600" dirty="0">
                <a:solidFill>
                  <a:schemeClr val="bg1"/>
                </a:solidFill>
                <a:latin typeface="Tahoma" pitchFamily="34" charset="0"/>
                <a:cs typeface="Tahoma" pitchFamily="34" charset="0"/>
              </a:rPr>
              <a:t>.</a:t>
            </a:r>
            <a:br>
              <a:rPr lang="vi-VN" altLang="en-US" sz="3600" dirty="0">
                <a:solidFill>
                  <a:schemeClr val="bg1"/>
                </a:solidFill>
                <a:latin typeface="Tahoma" pitchFamily="34" charset="0"/>
                <a:cs typeface="Tahoma" pitchFamily="34" charset="0"/>
              </a:rPr>
            </a:br>
            <a:r>
              <a:rPr lang="en-US" altLang="en-US" sz="2000" dirty="0">
                <a:solidFill>
                  <a:srgbClr val="FFFF00"/>
                </a:solidFill>
                <a:latin typeface="Tahoma" pitchFamily="34" charset="0"/>
                <a:cs typeface="Tahoma" pitchFamily="34" charset="0"/>
              </a:rPr>
              <a:t>Refrain</a:t>
            </a:r>
            <a:r>
              <a:rPr lang="vi-VN" altLang="en-US" sz="2000" dirty="0">
                <a:solidFill>
                  <a:srgbClr val="FFFF00"/>
                </a:solidFill>
                <a:latin typeface="Tahoma" pitchFamily="34" charset="0"/>
                <a:cs typeface="Tahoma" pitchFamily="34" charset="0"/>
              </a:rPr>
              <a:t>:</a:t>
            </a:r>
            <a:br>
              <a:rPr lang="en-US" altLang="en-US" sz="4000" b="1" dirty="0">
                <a:solidFill>
                  <a:schemeClr val="bg1"/>
                </a:solidFill>
                <a:latin typeface="Tahoma" pitchFamily="34" charset="0"/>
                <a:cs typeface="Tahoma" pitchFamily="34" charset="0"/>
              </a:rPr>
            </a:br>
            <a:r>
              <a:rPr lang="en-US" altLang="en-US" sz="3600" b="1" dirty="0">
                <a:solidFill>
                  <a:schemeClr val="bg1"/>
                </a:solidFill>
                <a:latin typeface="Tahoma" pitchFamily="34" charset="0"/>
                <a:cs typeface="Tahoma" pitchFamily="34" charset="0"/>
              </a:rPr>
              <a:t>Ave, Ave, Ave, Maria! Ave, Ave, Ave, Maria! </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0"/>
            <a:ext cx="4267200" cy="5143500"/>
          </a:xfrm>
          <a:prstGeom prst="rect">
            <a:avLst/>
          </a:prstGeom>
        </p:spPr>
      </p:pic>
    </p:spTree>
    <p:extLst>
      <p:ext uri="{BB962C8B-B14F-4D97-AF65-F5344CB8AC3E}">
        <p14:creationId xmlns:p14="http://schemas.microsoft.com/office/powerpoint/2010/main" val="156889695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14300"/>
            <a:ext cx="4876800" cy="4972050"/>
          </a:xfrm>
          <a:noFill/>
        </p:spPr>
        <p:txBody>
          <a:bodyPr/>
          <a:lstStyle/>
          <a:p>
            <a:pPr algn="l" eaLnBrk="1" hangingPunct="1"/>
            <a:r>
              <a:rPr lang="en-US" altLang="en-US" sz="2800" dirty="0">
                <a:solidFill>
                  <a:schemeClr val="bg1"/>
                </a:solidFill>
              </a:rPr>
              <a:t> 1a. </a:t>
            </a:r>
            <a:r>
              <a:rPr lang="en-US" altLang="en-US" sz="3600" b="1" dirty="0">
                <a:solidFill>
                  <a:schemeClr val="bg1"/>
                </a:solidFill>
                <a:latin typeface="Tahoma" pitchFamily="34" charset="0"/>
                <a:cs typeface="Tahoma" pitchFamily="34" charset="0"/>
              </a:rPr>
              <a:t>In heaven the blessed your glory proclaim; On earth we your children invoke your fair name.</a:t>
            </a:r>
            <a:br>
              <a:rPr lang="vi-VN" altLang="en-US" sz="3600" b="1" dirty="0">
                <a:solidFill>
                  <a:schemeClr val="bg1"/>
                </a:solidFill>
                <a:latin typeface="Tahoma" pitchFamily="34" charset="0"/>
                <a:cs typeface="Tahoma" pitchFamily="34" charset="0"/>
              </a:rPr>
            </a:br>
            <a:r>
              <a:rPr lang="en-US" altLang="en-US" sz="2000" dirty="0">
                <a:solidFill>
                  <a:srgbClr val="FFFF00"/>
                </a:solidFill>
                <a:latin typeface="Tahoma" pitchFamily="34" charset="0"/>
                <a:cs typeface="Tahoma" pitchFamily="34" charset="0"/>
              </a:rPr>
              <a:t>Refrain</a:t>
            </a:r>
            <a:r>
              <a:rPr lang="vi-VN" altLang="en-US" sz="2000" dirty="0">
                <a:solidFill>
                  <a:srgbClr val="FFFF00"/>
                </a:solidFill>
                <a:latin typeface="Tahoma" pitchFamily="34" charset="0"/>
                <a:cs typeface="Tahoma" pitchFamily="34" charset="0"/>
              </a:rPr>
              <a:t>:</a:t>
            </a:r>
            <a:r>
              <a:rPr lang="en-US" altLang="en-US" sz="4000" b="1" dirty="0">
                <a:solidFill>
                  <a:schemeClr val="bg1"/>
                </a:solidFill>
                <a:latin typeface="Tahoma" pitchFamily="34" charset="0"/>
                <a:cs typeface="Tahoma" pitchFamily="34" charset="0"/>
              </a:rPr>
              <a:t> </a:t>
            </a:r>
            <a:r>
              <a:rPr lang="en-US" altLang="en-US" sz="3600" b="1" dirty="0">
                <a:solidFill>
                  <a:schemeClr val="bg1"/>
                </a:solidFill>
                <a:latin typeface="Tahoma" pitchFamily="34" charset="0"/>
                <a:cs typeface="Tahoma" pitchFamily="34" charset="0"/>
              </a:rPr>
              <a:t>Ave, Ave, Ave, Maria! Ave, Ave, Ave, Maria! </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0"/>
            <a:ext cx="4267200" cy="5143500"/>
          </a:xfrm>
          <a:prstGeom prst="rect">
            <a:avLst/>
          </a:prstGeom>
        </p:spPr>
      </p:pic>
    </p:spTree>
    <p:extLst>
      <p:ext uri="{BB962C8B-B14F-4D97-AF65-F5344CB8AC3E}">
        <p14:creationId xmlns:p14="http://schemas.microsoft.com/office/powerpoint/2010/main" val="262092909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14300"/>
            <a:ext cx="4876800" cy="4972050"/>
          </a:xfrm>
          <a:noFill/>
        </p:spPr>
        <p:txBody>
          <a:bodyPr/>
          <a:lstStyle/>
          <a:p>
            <a:pPr algn="l" eaLnBrk="1" hangingPunct="1"/>
            <a:r>
              <a:rPr lang="en-US" altLang="en-US" sz="2800" dirty="0">
                <a:solidFill>
                  <a:schemeClr val="bg1"/>
                </a:solidFill>
              </a:rPr>
              <a:t> </a:t>
            </a:r>
            <a:r>
              <a:rPr lang="en-US" altLang="en-US" sz="1600" dirty="0">
                <a:solidFill>
                  <a:srgbClr val="FFFF00"/>
                </a:solidFill>
              </a:rPr>
              <a:t>3. </a:t>
            </a:r>
            <a:r>
              <a:rPr lang="en-US" altLang="en-US" sz="3600" b="1" dirty="0">
                <a:solidFill>
                  <a:schemeClr val="bg1"/>
                </a:solidFill>
                <a:latin typeface="Tahoma" pitchFamily="34" charset="0"/>
                <a:cs typeface="Tahoma" pitchFamily="34" charset="0"/>
              </a:rPr>
              <a:t>We pray for our Mother, the Church upon </a:t>
            </a:r>
            <a:r>
              <a:rPr lang="en-US" altLang="en-US" sz="3600" b="1" dirty="0" err="1">
                <a:solidFill>
                  <a:schemeClr val="bg1"/>
                </a:solidFill>
                <a:latin typeface="Tahoma" pitchFamily="34" charset="0"/>
                <a:cs typeface="Tahoma" pitchFamily="34" charset="0"/>
              </a:rPr>
              <a:t>earth,And</a:t>
            </a:r>
            <a:r>
              <a:rPr lang="en-US" altLang="en-US" sz="3600" b="1" dirty="0">
                <a:solidFill>
                  <a:schemeClr val="bg1"/>
                </a:solidFill>
                <a:latin typeface="Tahoma" pitchFamily="34" charset="0"/>
                <a:cs typeface="Tahoma" pitchFamily="34" charset="0"/>
              </a:rPr>
              <a:t> bless, Holy Mary, the land of our birth.</a:t>
            </a:r>
            <a:r>
              <a:rPr lang="en-US" altLang="en-US" sz="3600" dirty="0">
                <a:solidFill>
                  <a:schemeClr val="bg1"/>
                </a:solidFill>
                <a:latin typeface="Tahoma" pitchFamily="34" charset="0"/>
                <a:cs typeface="Tahoma" pitchFamily="34" charset="0"/>
              </a:rPr>
              <a:t> </a:t>
            </a:r>
            <a:br>
              <a:rPr lang="vi-VN" altLang="en-US" sz="3600" dirty="0">
                <a:solidFill>
                  <a:schemeClr val="bg1"/>
                </a:solidFill>
                <a:latin typeface="Tahoma" pitchFamily="34" charset="0"/>
                <a:cs typeface="Tahoma" pitchFamily="34" charset="0"/>
              </a:rPr>
            </a:br>
            <a:r>
              <a:rPr lang="en-US" altLang="en-US" sz="3200" dirty="0">
                <a:solidFill>
                  <a:srgbClr val="FFFF00"/>
                </a:solidFill>
                <a:latin typeface="Tahoma" pitchFamily="34" charset="0"/>
                <a:cs typeface="Tahoma" pitchFamily="34" charset="0"/>
              </a:rPr>
              <a:t>Refrain</a:t>
            </a:r>
            <a:r>
              <a:rPr lang="vi-VN" altLang="en-US" sz="3200" dirty="0">
                <a:solidFill>
                  <a:srgbClr val="FFFF00"/>
                </a:solidFill>
                <a:latin typeface="Tahoma" pitchFamily="34" charset="0"/>
                <a:cs typeface="Tahoma" pitchFamily="34" charset="0"/>
              </a:rPr>
              <a:t>:</a:t>
            </a:r>
            <a:r>
              <a:rPr lang="en-US" altLang="en-US" sz="3200" b="1" dirty="0">
                <a:solidFill>
                  <a:schemeClr val="bg1"/>
                </a:solidFill>
                <a:latin typeface="Tahoma" pitchFamily="34" charset="0"/>
                <a:cs typeface="Tahoma" pitchFamily="34" charset="0"/>
              </a:rPr>
              <a:t> </a:t>
            </a:r>
            <a:r>
              <a:rPr lang="en-US" altLang="en-US" sz="3600" b="1" dirty="0">
                <a:solidFill>
                  <a:schemeClr val="bg1"/>
                </a:solidFill>
                <a:latin typeface="Tahoma" pitchFamily="34" charset="0"/>
                <a:cs typeface="Tahoma" pitchFamily="34" charset="0"/>
              </a:rPr>
              <a:t>Ave, Ave, Ave, Maria! Ave, Ave, Ave, Maria! </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0"/>
            <a:ext cx="4267200" cy="5143500"/>
          </a:xfrm>
          <a:prstGeom prst="rect">
            <a:avLst/>
          </a:prstGeom>
        </p:spPr>
      </p:pic>
    </p:spTree>
    <p:extLst>
      <p:ext uri="{BB962C8B-B14F-4D97-AF65-F5344CB8AC3E}">
        <p14:creationId xmlns:p14="http://schemas.microsoft.com/office/powerpoint/2010/main" val="95823657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O Mother of Jesus.</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218800092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0"/>
            <a:ext cx="5504766" cy="5086350"/>
          </a:xfrm>
        </p:spPr>
        <p:txBody>
          <a:bodyPr rtlCol="0">
            <a:noAutofit/>
          </a:bodyPr>
          <a:lstStyle/>
          <a:p>
            <a:pPr algn="l" fontAlgn="auto">
              <a:spcAft>
                <a:spcPts val="0"/>
              </a:spcAft>
              <a:defRPr/>
            </a:pP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mother of Jesus, of all mothers blest, To you may our praises and prayers be ad-dressed. </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2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 </a:t>
            </a:r>
            <a:br>
              <a:rPr lang="it-IT" sz="32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2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a:t>
            </a:r>
            <a:endPar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217538569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0"/>
            <a:ext cx="5504766" cy="5086350"/>
          </a:xfrm>
        </p:spPr>
        <p:txBody>
          <a:bodyPr rtlCol="0">
            <a:noAutofit/>
          </a:bodyPr>
          <a:lstStyle/>
          <a:p>
            <a:pPr algn="l" fontAlgn="auto">
              <a:spcAft>
                <a:spcPts val="0"/>
              </a:spcAft>
              <a:defRPr/>
            </a:pPr>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Mary, you trusted God's promise was true, And Wisdom eternal was made flesh in you.</a:t>
            </a:r>
            <a:br>
              <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 </a:t>
            </a:r>
            <a:b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75946404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0"/>
            <a:ext cx="5504766" cy="5086350"/>
          </a:xfrm>
        </p:spPr>
        <p:txBody>
          <a:bodyPr rtlCol="0">
            <a:noAutofit/>
          </a:bodyPr>
          <a:lstStyle/>
          <a:p>
            <a:pPr algn="l" fontAlgn="auto">
              <a:spcAft>
                <a:spcPts val="0"/>
              </a:spcAft>
              <a:defRPr/>
            </a:pPr>
            <a:r>
              <a:rPr 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You treasured in faith and in love all you heard, Your heart and your body gave birth to God's Word.</a:t>
            </a:r>
            <a:b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a:t>
            </a:r>
            <a:b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a:t>
            </a:r>
            <a:endPar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306103737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0"/>
            <a:ext cx="5504766" cy="5086350"/>
          </a:xfrm>
        </p:spPr>
        <p:txBody>
          <a:bodyPr rtlCol="0">
            <a:noAutofit/>
          </a:bodyPr>
          <a:lstStyle/>
          <a:p>
            <a:pPr algn="l" fontAlgn="auto">
              <a:spcAft>
                <a:spcPts val="0"/>
              </a:spcAft>
              <a:defRPr/>
            </a:pPr>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4.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mother of Jesus, of all mothers blest, to you may our praises and prayers be addressed.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 </a:t>
            </a:r>
            <a:b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a:t>
            </a:r>
            <a:endParaRPr lang="en-US" sz="6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1386359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6387" name="Content Placeholder 3"/>
          <p:cNvSpPr>
            <a:spLocks noGrp="1"/>
          </p:cNvSpPr>
          <p:nvPr>
            <p:ph sz="quarter" idx="1"/>
          </p:nvPr>
        </p:nvSpPr>
        <p:spPr>
          <a:xfrm>
            <a:off x="0" y="-14875"/>
            <a:ext cx="8229600" cy="3394472"/>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therefore I ask blessed Mary ever-Virgin, all the Angels and Saints, and you, my brothers and sisters, to pray for me to the Lord our God.</a:t>
            </a:r>
          </a:p>
        </p:txBody>
      </p:sp>
      <p:sp>
        <p:nvSpPr>
          <p:cNvPr id="3" name="Slide Number Placeholder 2"/>
          <p:cNvSpPr>
            <a:spLocks noGrp="1"/>
          </p:cNvSpPr>
          <p:nvPr>
            <p:ph type="sldNum" sz="quarter" idx="12"/>
          </p:nvPr>
        </p:nvSpPr>
        <p:spPr/>
        <p:txBody>
          <a:bodyPr/>
          <a:lstStyle/>
          <a:p>
            <a:fld id="{204A0DE4-4936-4877-A6C5-38E85AC20284}" type="slidenum">
              <a:rPr lang="en-US" smtClean="0"/>
              <a:pPr/>
              <a:t>12</a:t>
            </a:fld>
            <a:endParaRPr lang="en-US"/>
          </a:p>
        </p:txBody>
      </p:sp>
    </p:spTree>
  </p:cSld>
  <p:clrMapOvr>
    <a:masterClrMapping/>
  </p:clrMapOvr>
  <p:transition/>
</p:sld>
</file>

<file path=ppt/slides/slide12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0"/>
            <a:ext cx="5504766" cy="5086350"/>
          </a:xfrm>
        </p:spPr>
        <p:txBody>
          <a:bodyPr rtlCol="0">
            <a:noAutofit/>
          </a:bodyPr>
          <a:lstStyle/>
          <a:p>
            <a:pPr algn="l" fontAlgn="auto">
              <a:spcAft>
                <a:spcPts val="0"/>
              </a:spcAft>
              <a:defRPr/>
            </a:pPr>
            <a:r>
              <a:rPr 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5.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When time claimed your body and held your last breath, God raised you to glory, beyond pain and death. </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 </a:t>
            </a:r>
            <a:b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a:t>
            </a:r>
            <a:endParaRPr lang="en-US" sz="8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15761842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0"/>
            <a:ext cx="5504766" cy="5086350"/>
          </a:xfrm>
        </p:spPr>
        <p:txBody>
          <a:bodyPr rtlCol="0">
            <a:noAutofit/>
          </a:bodyPr>
          <a:lstStyle/>
          <a:p>
            <a:pPr algn="l" fontAlgn="auto">
              <a:spcAft>
                <a:spcPts val="0"/>
              </a:spcAft>
              <a:defRPr/>
            </a:pPr>
            <a:r>
              <a:rPr 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6.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Marry all beautiful clothed in the sun, with you may we share in the victory Christ won. </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 </a:t>
            </a:r>
            <a:b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it-IT" sz="3600" b="1" dirty="0">
                <a:solidFill>
                  <a:schemeClr val="bg1"/>
                </a:solidFill>
                <a:latin typeface="Tahoma" panose="020B0604030504040204" pitchFamily="34" charset="0"/>
                <a:ea typeface="Tahoma" panose="020B0604030504040204" pitchFamily="34" charset="0"/>
                <a:cs typeface="Tahoma" panose="020B0604030504040204" pitchFamily="34" charset="0"/>
              </a:rPr>
              <a:t>Ave Maria, ave Maria!</a:t>
            </a:r>
            <a:endParaRPr lang="en-US" sz="115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258626234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vi-VN" altLang="en-US" sz="2400" b="1" dirty="0">
                <a:solidFill>
                  <a:srgbClr val="FFFF00"/>
                </a:solidFill>
                <a:latin typeface="Tahoma" pitchFamily="34" charset="0"/>
              </a:rPr>
              <a:t>Go in peace to love and serve the Lord.</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210359298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71450"/>
            <a:ext cx="9144000" cy="4686300"/>
          </a:xfrm>
        </p:spPr>
        <p:txBody>
          <a:bodyPr rtlCol="0">
            <a:normAutofit/>
          </a:bodyPr>
          <a:lstStyle/>
          <a:p>
            <a:pPr eaLnBrk="1" fontAlgn="auto" hangingPunct="1">
              <a:spcAft>
                <a:spcPts val="0"/>
              </a:spcAft>
              <a:buFontTx/>
              <a:buNone/>
              <a:defRPr/>
            </a:pPr>
            <a:r>
              <a:rPr lang="en-US" sz="4000" b="1" dirty="0">
                <a:solidFill>
                  <a:srgbClr val="FFFF00"/>
                </a:solidFill>
                <a:latin typeface="Tahoma" pitchFamily="34" charset="0"/>
                <a:ea typeface="Tahoma" pitchFamily="34" charset="0"/>
                <a:cs typeface="Tahoma" pitchFamily="34" charset="0"/>
              </a:rPr>
              <a:t> </a:t>
            </a:r>
            <a:r>
              <a:rPr lang="vi-VN" sz="4000" b="1" dirty="0">
                <a:solidFill>
                  <a:srgbClr val="FFFF00"/>
                </a:solidFill>
                <a:latin typeface="Tahoma" pitchFamily="34" charset="0"/>
                <a:ea typeface="Tahoma" pitchFamily="34" charset="0"/>
                <a:cs typeface="Tahoma" pitchFamily="34" charset="0"/>
              </a:rPr>
              <a:t>1. </a:t>
            </a:r>
            <a:r>
              <a:rPr lang="en-US" sz="4000" b="1" dirty="0">
                <a:solidFill>
                  <a:schemeClr val="bg1"/>
                </a:solidFill>
                <a:latin typeface="Tahoma" pitchFamily="34" charset="0"/>
                <a:ea typeface="Tahoma" pitchFamily="34" charset="0"/>
                <a:cs typeface="Tahoma" pitchFamily="34" charset="0"/>
              </a:rPr>
              <a:t>Go in peace to love and serve the Lord Go in peace be-come the liv-</a:t>
            </a:r>
            <a:r>
              <a:rPr lang="en-US" sz="4000" b="1" dirty="0" err="1">
                <a:solidFill>
                  <a:schemeClr val="bg1"/>
                </a:solidFill>
                <a:latin typeface="Tahoma" pitchFamily="34" charset="0"/>
                <a:ea typeface="Tahoma" pitchFamily="34" charset="0"/>
                <a:cs typeface="Tahoma" pitchFamily="34" charset="0"/>
              </a:rPr>
              <a:t>ing</a:t>
            </a:r>
            <a:r>
              <a:rPr lang="en-US" sz="4000" b="1" dirty="0">
                <a:solidFill>
                  <a:schemeClr val="bg1"/>
                </a:solidFill>
                <a:latin typeface="Tahoma" pitchFamily="34" charset="0"/>
                <a:ea typeface="Tahoma" pitchFamily="34" charset="0"/>
                <a:cs typeface="Tahoma" pitchFamily="34" charset="0"/>
              </a:rPr>
              <a:t> Word! Christ on our lips and Christ in our hearts, may we show God's love to the world, to the world, may we show God's love to the world. </a:t>
            </a:r>
            <a:endParaRPr lang="en-US" sz="65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39963793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 y="171450"/>
            <a:ext cx="8839200" cy="4686300"/>
          </a:xfrm>
        </p:spPr>
        <p:txBody>
          <a:bodyPr rtlCol="0">
            <a:normAutofit fontScale="90000"/>
          </a:bodyPr>
          <a:lstStyle/>
          <a:p>
            <a:pPr algn="l" eaLnBrk="1" fontAlgn="auto" hangingPunct="1">
              <a:spcAft>
                <a:spcPts val="0"/>
              </a:spcAft>
              <a:defRPr/>
            </a:pPr>
            <a:r>
              <a:rPr lang="vi-VN" sz="4900" b="1" dirty="0">
                <a:solidFill>
                  <a:srgbClr val="FFFF00"/>
                </a:solidFill>
                <a:latin typeface="Tahoma" pitchFamily="34" charset="0"/>
                <a:ea typeface="Tahoma" pitchFamily="34" charset="0"/>
                <a:cs typeface="Tahoma" pitchFamily="34" charset="0"/>
              </a:rPr>
              <a:t>2. </a:t>
            </a:r>
            <a:r>
              <a:rPr lang="en-US" b="1" dirty="0">
                <a:solidFill>
                  <a:schemeClr val="bg1"/>
                </a:solidFill>
                <a:latin typeface="Tahoma" pitchFamily="34" charset="0"/>
                <a:ea typeface="Tahoma" pitchFamily="34" charset="0"/>
                <a:cs typeface="Tahoma" pitchFamily="34" charset="0"/>
              </a:rPr>
              <a:t>Be Christ's hands now reaching out to all Be Christ's voice inviting with his call Filled with his joy, </a:t>
            </a:r>
            <a:r>
              <a:rPr lang="en-US" b="1" dirty="0" err="1">
                <a:solidFill>
                  <a:schemeClr val="bg1"/>
                </a:solidFill>
                <a:latin typeface="Tahoma" pitchFamily="34" charset="0"/>
                <a:ea typeface="Tahoma" pitchFamily="34" charset="0"/>
                <a:cs typeface="Tahoma" pitchFamily="34" charset="0"/>
              </a:rPr>
              <a:t>empow</a:t>
            </a:r>
            <a:r>
              <a:rPr lang="vi-VN" b="1" dirty="0">
                <a:solidFill>
                  <a:schemeClr val="bg1"/>
                </a:solidFill>
                <a:latin typeface="Tahoma" pitchFamily="34" charset="0"/>
                <a:ea typeface="Tahoma" pitchFamily="34" charset="0"/>
                <a:cs typeface="Tahoma" pitchFamily="34" charset="0"/>
              </a:rPr>
              <a:t>e</a:t>
            </a:r>
            <a:r>
              <a:rPr lang="en-US" b="1" dirty="0">
                <a:solidFill>
                  <a:schemeClr val="bg1"/>
                </a:solidFill>
                <a:latin typeface="Tahoma" pitchFamily="34" charset="0"/>
                <a:ea typeface="Tahoma" pitchFamily="34" charset="0"/>
                <a:cs typeface="Tahoma" pitchFamily="34" charset="0"/>
              </a:rPr>
              <a:t>red with his </a:t>
            </a:r>
            <a:r>
              <a:rPr lang="en-US" b="1" dirty="0" err="1">
                <a:solidFill>
                  <a:schemeClr val="bg1"/>
                </a:solidFill>
                <a:latin typeface="Tahoma" pitchFamily="34" charset="0"/>
                <a:ea typeface="Tahoma" pitchFamily="34" charset="0"/>
                <a:cs typeface="Tahoma" pitchFamily="34" charset="0"/>
              </a:rPr>
              <a:t>str</a:t>
            </a:r>
            <a:r>
              <a:rPr lang="vi-VN" b="1" dirty="0">
                <a:solidFill>
                  <a:schemeClr val="bg1"/>
                </a:solidFill>
                <a:latin typeface="Tahoma" pitchFamily="34" charset="0"/>
                <a:ea typeface="Tahoma" pitchFamily="34" charset="0"/>
                <a:cs typeface="Tahoma" pitchFamily="34" charset="0"/>
              </a:rPr>
              <a:t>egnth </a:t>
            </a:r>
            <a:r>
              <a:rPr lang="en-US" b="1" dirty="0">
                <a:solidFill>
                  <a:schemeClr val="bg1"/>
                </a:solidFill>
                <a:latin typeface="Tahoma" pitchFamily="34" charset="0"/>
                <a:ea typeface="Tahoma" pitchFamily="34" charset="0"/>
                <a:cs typeface="Tahoma" pitchFamily="34" charset="0"/>
              </a:rPr>
              <a:t> may we spread God's grace through the world, through the world, may we spread God's grace trough the world. </a:t>
            </a:r>
            <a:endParaRPr lang="en-US" dirty="0">
              <a:solidFill>
                <a:schemeClr val="bg1"/>
              </a:solidFill>
            </a:endParaRPr>
          </a:p>
        </p:txBody>
      </p:sp>
    </p:spTree>
    <p:extLst>
      <p:ext uri="{BB962C8B-B14F-4D97-AF65-F5344CB8AC3E}">
        <p14:creationId xmlns:p14="http://schemas.microsoft.com/office/powerpoint/2010/main" val="352063929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BB399338-06FA-6B62-8419-40CBCE422F00}"/>
            </a:ext>
          </a:extLst>
        </p:cNvPr>
        <p:cNvGrpSpPr/>
        <p:nvPr/>
      </p:nvGrpSpPr>
      <p:grpSpPr>
        <a:xfrm>
          <a:off x="0" y="0"/>
          <a:ext cx="0" cy="0"/>
          <a:chOff x="0" y="0"/>
          <a:chExt cx="0" cy="0"/>
        </a:xfrm>
      </p:grpSpPr>
      <p:sp>
        <p:nvSpPr>
          <p:cNvPr id="46082" name="Rectangle 2">
            <a:extLst>
              <a:ext uri="{FF2B5EF4-FFF2-40B4-BE49-F238E27FC236}">
                <a16:creationId xmlns:a16="http://schemas.microsoft.com/office/drawing/2014/main" id="{31654C00-ABAE-8A0D-3C5E-EF7DAB6BEE81}"/>
              </a:ext>
            </a:extLst>
          </p:cNvPr>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dirty="0">
                <a:solidFill>
                  <a:srgbClr val="FFFF00"/>
                </a:solidFill>
                <a:latin typeface="Tahoma" pitchFamily="34" charset="0"/>
              </a:rPr>
              <a:t>Announcements</a:t>
            </a:r>
            <a:endParaRPr lang="en-US" altLang="en-US" sz="2400" b="1" dirty="0">
              <a:solidFill>
                <a:srgbClr val="FFFF00"/>
              </a:solidFill>
            </a:endParaRPr>
          </a:p>
        </p:txBody>
      </p:sp>
    </p:spTree>
    <p:extLst>
      <p:ext uri="{BB962C8B-B14F-4D97-AF65-F5344CB8AC3E}">
        <p14:creationId xmlns:p14="http://schemas.microsoft.com/office/powerpoint/2010/main" val="50043496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D8A185C7-E4A7-0E26-85D5-A6769D737E4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82A2199A-C190-6792-1DBE-D34261AFCF4F}"/>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1E207CAF-099C-8713-0967-1E3C487C480E}"/>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6443A64F-8DD7-62BD-3C7E-9B721E8B7D38}"/>
              </a:ext>
            </a:extLst>
          </p:cNvPr>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br>
              <a:rPr lang="en-US" altLang="en-US" sz="3200" dirty="0">
                <a:solidFill>
                  <a:schemeClr val="bg1"/>
                </a:solidFill>
                <a:highlight>
                  <a:srgbClr val="000000"/>
                </a:highlight>
              </a:rPr>
            </a:br>
            <a:endParaRPr lang="en-US" altLang="en-US" sz="3200" dirty="0">
              <a:solidFill>
                <a:schemeClr val="bg1"/>
              </a:solidFill>
              <a:highlight>
                <a:srgbClr val="000000"/>
              </a:highlight>
            </a:endParaRPr>
          </a:p>
          <a:p>
            <a:pPr lvl="0" algn="l"/>
            <a:r>
              <a:rPr lang="en-US" sz="40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Today’s 2nd collection is for Retirement Fund for Religious, your gift provides vital support for senior Catholic sisters, brothers, and religious order priests. Please give to those who have given a lifetime. Thanks for your generosity.</a:t>
            </a:r>
            <a:br>
              <a:rPr lang="en-US" altLang="en-US" sz="4000"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tx2"/>
                </a:solidFill>
                <a:highlight>
                  <a:srgbClr val="000000"/>
                </a:highlight>
              </a:rPr>
            </a:br>
            <a:endParaRPr lang="en-US" altLang="en-US" sz="4000" dirty="0">
              <a:solidFill>
                <a:schemeClr val="tx2"/>
              </a:solidFill>
              <a:highlight>
                <a:srgbClr val="000000"/>
              </a:highlight>
            </a:endParaRPr>
          </a:p>
        </p:txBody>
      </p:sp>
    </p:spTree>
    <p:extLst>
      <p:ext uri="{BB962C8B-B14F-4D97-AF65-F5344CB8AC3E}">
        <p14:creationId xmlns:p14="http://schemas.microsoft.com/office/powerpoint/2010/main" val="275369327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68620C8A-72A2-C863-8DE2-E7B2F4396284}"/>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DCB4CA3F-EC2C-C0FD-822B-6D2ED61E828F}"/>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2BDAE18C-647B-AA37-E425-E58E46E324E3}"/>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FE90E38B-802F-664F-FC85-7D30D4E7BF83}"/>
              </a:ext>
            </a:extLst>
          </p:cNvPr>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R="0" lvl="0" algn="l">
              <a:lnSpc>
                <a:spcPct val="115000"/>
              </a:lnSpc>
              <a:spcAft>
                <a:spcPts val="1000"/>
              </a:spcAft>
              <a:buSzPts val="1400"/>
            </a:pP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br>
              <a:rPr lang="en-US" altLang="en-US" sz="4000" dirty="0">
                <a:solidFill>
                  <a:schemeClr val="bg1"/>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
        <p:nvSpPr>
          <p:cNvPr id="6" name="TextBox 5">
            <a:extLst>
              <a:ext uri="{FF2B5EF4-FFF2-40B4-BE49-F238E27FC236}">
                <a16:creationId xmlns:a16="http://schemas.microsoft.com/office/drawing/2014/main" id="{2EBD017D-A806-146C-CABC-914DA248C888}"/>
              </a:ext>
            </a:extLst>
          </p:cNvPr>
          <p:cNvSpPr txBox="1"/>
          <p:nvPr/>
        </p:nvSpPr>
        <p:spPr>
          <a:xfrm>
            <a:off x="27562" y="26346"/>
            <a:ext cx="9116438" cy="4093428"/>
          </a:xfrm>
          <a:prstGeom prst="rect">
            <a:avLst/>
          </a:prstGeom>
          <a:noFill/>
        </p:spPr>
        <p:txBody>
          <a:bodyPr wrap="square">
            <a:spAutoFit/>
          </a:bodyPr>
          <a:lstStyle/>
          <a:p>
            <a:pPr algn="l"/>
            <a:r>
              <a:rPr lang="en-US" sz="3200" b="1" dirty="0">
                <a:solidFill>
                  <a:srgbClr val="FFFF00"/>
                </a:solidFill>
              </a:rPr>
              <a:t>2</a:t>
            </a:r>
            <a:r>
              <a:rPr lang="en-US" sz="320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The Mass schedule for Our Lady of </a:t>
            </a:r>
            <a:r>
              <a:rPr lang="en-US" sz="3200" b="1"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Gaudalupe</a:t>
            </a:r>
            <a:r>
              <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 feast, Christmas posadas, Simbang Gabi Novena Masses, Christmas Eve and Christmas day Masses can be found in the parish webpage and the weekly bulletin, including the following Advent Reconciliation Services:</a:t>
            </a:r>
          </a:p>
          <a:p>
            <a:pPr lvl="0" algn="l"/>
            <a:endPar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1371878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96DA4AC8-66F2-0DFC-25A8-8CA2D165159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FC8BEB4A-8426-4833-E410-3A290097EE81}"/>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A6AB8EC0-BB8D-BE45-12EB-9D2DE6772E96}"/>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A4007D11-7B47-4C93-4612-B01BBA638BA1}"/>
              </a:ext>
            </a:extLst>
          </p:cNvPr>
          <p:cNvSpPr>
            <a:spLocks noChangeArrowheads="1"/>
          </p:cNvSpPr>
          <p:nvPr/>
        </p:nvSpPr>
        <p:spPr bwMode="auto">
          <a:xfrm>
            <a:off x="152400" y="1333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R="0" lvl="0" algn="l">
              <a:lnSpc>
                <a:spcPct val="115000"/>
              </a:lnSpc>
              <a:spcAft>
                <a:spcPts val="1000"/>
              </a:spcAft>
              <a:buSzPts val="1400"/>
            </a:pP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a:br>
              <a:rPr lang="en-US" altLang="en-US" sz="4000" dirty="0">
                <a:solidFill>
                  <a:schemeClr val="bg1"/>
                </a:solidFill>
                <a:latin typeface="Times New Roman" pitchFamily="18" charset="0"/>
              </a:rPr>
            </a:br>
            <a:br>
              <a:rPr lang="en-US" altLang="en-US" sz="4000" b="1" dirty="0">
                <a:solidFill>
                  <a:schemeClr val="tx2"/>
                </a:solidFill>
                <a:latin typeface="Times New Roman" pitchFamily="18" charset="0"/>
              </a:rPr>
            </a:br>
            <a:br>
              <a:rPr lang="en-US" altLang="en-US" sz="4000" dirty="0">
                <a:solidFill>
                  <a:schemeClr val="tx2"/>
                </a:solidFill>
              </a:rPr>
            </a:br>
            <a:endParaRPr lang="en-US" altLang="en-US" sz="4000" dirty="0">
              <a:solidFill>
                <a:schemeClr val="tx2"/>
              </a:solidFill>
            </a:endParaRPr>
          </a:p>
        </p:txBody>
      </p:sp>
      <p:sp>
        <p:nvSpPr>
          <p:cNvPr id="6" name="TextBox 5">
            <a:extLst>
              <a:ext uri="{FF2B5EF4-FFF2-40B4-BE49-F238E27FC236}">
                <a16:creationId xmlns:a16="http://schemas.microsoft.com/office/drawing/2014/main" id="{AB05171E-731F-91AD-D413-9BD4946B0FBA}"/>
              </a:ext>
            </a:extLst>
          </p:cNvPr>
          <p:cNvSpPr txBox="1"/>
          <p:nvPr/>
        </p:nvSpPr>
        <p:spPr>
          <a:xfrm>
            <a:off x="27562" y="26346"/>
            <a:ext cx="9116438" cy="5809796"/>
          </a:xfrm>
          <a:prstGeom prst="rect">
            <a:avLst/>
          </a:prstGeom>
          <a:noFill/>
        </p:spPr>
        <p:txBody>
          <a:bodyPr wrap="square">
            <a:spAutoFit/>
          </a:bodyPr>
          <a:lstStyle/>
          <a:p>
            <a:pPr marL="342900" marR="0" lvl="0" indent="-342900" algn="l">
              <a:lnSpc>
                <a:spcPct val="115000"/>
              </a:lnSpc>
              <a:buFont typeface="Wingdings" panose="05000000000000000000" pitchFamily="2" charset="2"/>
              <a:buChar char=""/>
            </a:pPr>
            <a:r>
              <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Tuesday December 10, at 7 PM confessions in English and Spanish</a:t>
            </a:r>
          </a:p>
          <a:p>
            <a:pPr marL="457200" marR="0" algn="l">
              <a:lnSpc>
                <a:spcPct val="115000"/>
              </a:lnSpc>
            </a:pPr>
            <a:r>
              <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Please note that the bulletin states a Mass at 7PM, this is not correct, there is no Mass, just the reconciliation service.</a:t>
            </a:r>
          </a:p>
          <a:p>
            <a:pPr marL="342900" marR="0" lvl="0" indent="-342900" algn="l">
              <a:lnSpc>
                <a:spcPct val="115000"/>
              </a:lnSpc>
              <a:buFont typeface="Wingdings" panose="05000000000000000000" pitchFamily="2" charset="2"/>
              <a:buChar char=""/>
            </a:pPr>
            <a:r>
              <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Wednesday December 11, at 6 PM confessions in Vietnamese</a:t>
            </a:r>
          </a:p>
          <a:p>
            <a:pPr marL="295275" marR="0" algn="l">
              <a:lnSpc>
                <a:spcPct val="115000"/>
              </a:lnSpc>
              <a:spcAft>
                <a:spcPts val="1000"/>
              </a:spcAft>
            </a:pPr>
            <a:r>
              <a:rPr lang="en-US" sz="32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After the Mass, please take a bulletin with you.</a:t>
            </a:r>
          </a:p>
          <a:p>
            <a:pPr lvl="0" algn="l"/>
            <a:endParaRPr 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7767628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43BA2C0B-7851-AB41-4855-23151DCB96FB}"/>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AA0A6079-D4DA-C330-5646-301489318550}"/>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C814B34A-A7C9-4798-5583-80430D6BE8E7}"/>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C783B60E-7021-59E6-0DA9-9A4E52F7FA64}"/>
              </a:ext>
            </a:extLst>
          </p:cNvPr>
          <p:cNvSpPr>
            <a:spLocks noChangeArrowheads="1"/>
          </p:cNvSpPr>
          <p:nvPr/>
        </p:nvSpPr>
        <p:spPr bwMode="auto">
          <a:xfrm>
            <a:off x="0" y="133350"/>
            <a:ext cx="9144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endParaRPr lang="en-US" altLang="en-US" sz="4000" dirty="0">
              <a:solidFill>
                <a:srgbClr val="FFFF00"/>
              </a:solidFill>
            </a:endParaRPr>
          </a:p>
          <a:p>
            <a:pPr marR="0" lvl="0" algn="l">
              <a:lnSpc>
                <a:spcPct val="115000"/>
              </a:lnSpc>
              <a:buSzPts val="1400"/>
            </a:pPr>
            <a:endPar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buSzPts val="1400"/>
            </a:pPr>
            <a:endPar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buSzPts val="1400"/>
            </a:pPr>
            <a:r>
              <a:rPr lang="en-US" sz="36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3. </a:t>
            </a: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Last week, our Sunday collections for the parish totaled $13,772 dollars which includes $4,333 dollars of the second collection for the building fund.</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The parish week-to-week financial report is available on the parish webpage.</a:t>
            </a:r>
          </a:p>
          <a:p>
            <a:pPr marR="0" lvl="0" algn="l">
              <a:lnSpc>
                <a:spcPct val="115000"/>
              </a:lnSpc>
              <a:buSzPts val="1400"/>
            </a:pP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4040358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Kyrie</a:t>
            </a:r>
            <a:endParaRPr lang="en-US" sz="2800" b="1" dirty="0">
              <a:solidFill>
                <a:srgbClr val="FFFF00"/>
              </a:solidFill>
              <a:latin typeface="Times New Roman"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4082143" cy="4286250"/>
          </a:xfrm>
          <a:prstGeom prst="rect">
            <a:avLst/>
          </a:prstGeom>
        </p:spPr>
      </p:pic>
    </p:spTree>
    <p:extLst>
      <p:ext uri="{BB962C8B-B14F-4D97-AF65-F5344CB8AC3E}">
        <p14:creationId xmlns:p14="http://schemas.microsoft.com/office/powerpoint/2010/main" val="243538752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150D2292-A8FB-6997-A418-A358863B6A4C}"/>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C1FE5023-0CA1-F6A8-9E79-4F08A6A1703F}"/>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6706EE85-48D3-FEDC-E5C3-0065C34A6835}"/>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59CA04EB-DDA3-A51A-8723-07F92746A36D}"/>
              </a:ext>
            </a:extLst>
          </p:cNvPr>
          <p:cNvSpPr>
            <a:spLocks noChangeArrowheads="1"/>
          </p:cNvSpPr>
          <p:nvPr/>
        </p:nvSpPr>
        <p:spPr bwMode="auto">
          <a:xfrm>
            <a:off x="0" y="133350"/>
            <a:ext cx="9144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endParaRPr lang="en-US" altLang="en-US" sz="4000" dirty="0">
              <a:solidFill>
                <a:srgbClr val="FFFF00"/>
              </a:solidFill>
            </a:endParaRPr>
          </a:p>
          <a:p>
            <a:pPr marR="0" lvl="0" algn="l">
              <a:lnSpc>
                <a:spcPct val="115000"/>
              </a:lnSpc>
              <a:buSzPts val="1400"/>
            </a:pPr>
            <a:endPar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buSzPts val="1400"/>
            </a:pPr>
            <a:endPar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R="0" lvl="0" algn="l">
              <a:lnSpc>
                <a:spcPct val="115000"/>
              </a:lnSpc>
              <a:spcAft>
                <a:spcPts val="1000"/>
              </a:spcAft>
              <a:buSzPts val="1400"/>
            </a:pP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4</a:t>
            </a:r>
            <a:r>
              <a:rPr lang="en-US" sz="2400" b="1"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800" b="1" dirty="0">
                <a:solidFill>
                  <a:schemeClr val="bg1"/>
                </a:solidFill>
                <a:effectLst/>
                <a:latin typeface="Tahoma" panose="020B0604030504040204" pitchFamily="34" charset="0"/>
                <a:ea typeface="Tahoma" panose="020B0604030504040204" pitchFamily="34" charset="0"/>
                <a:cs typeface="Tahoma" panose="020B0604030504040204" pitchFamily="34" charset="0"/>
              </a:rPr>
              <a:t>Today, we are distributing the 2025 calendars, kindly donated by our dear parishioner Anh Vu. Each Mass has a limited number of calendars available, and we will be giving one calendar per family. Calendars can only be requested by adults, so we kindly ask that you avoid sending children to collect them. Additionally, we ask that you refrain from requesting calendars for friends, neighbors, or relatives who could not attend today’s Mass. Thank you for your understanding.</a:t>
            </a:r>
          </a:p>
          <a:p>
            <a:pPr marR="0" lvl="0" algn="l">
              <a:lnSpc>
                <a:spcPct val="115000"/>
              </a:lnSpc>
              <a:buSzPts val="1400"/>
            </a:pP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410930973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43BA2C0B-7851-AB41-4855-23151DCB96FB}"/>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AA0A6079-D4DA-C330-5646-301489318550}"/>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C814B34A-A7C9-4798-5583-80430D6BE8E7}"/>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C783B60E-7021-59E6-0DA9-9A4E52F7FA64}"/>
              </a:ext>
            </a:extLst>
          </p:cNvPr>
          <p:cNvSpPr>
            <a:spLocks noChangeArrowheads="1"/>
          </p:cNvSpPr>
          <p:nvPr/>
        </p:nvSpPr>
        <p:spPr bwMode="auto">
          <a:xfrm>
            <a:off x="0" y="361950"/>
            <a:ext cx="9144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endParaRPr lang="en-US" altLang="en-US" sz="4000" dirty="0">
              <a:solidFill>
                <a:srgbClr val="FFFF00"/>
              </a:solidFill>
            </a:endParaRPr>
          </a:p>
          <a:p>
            <a:pPr marR="0" lvl="0" algn="l">
              <a:lnSpc>
                <a:spcPct val="115000"/>
              </a:lnSpc>
              <a:buSzPts val="1400"/>
            </a:pPr>
            <a:endPar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defRPr/>
            </a:pPr>
            <a:endParaRPr lang="en-US" sz="24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defRPr/>
            </a:pPr>
            <a:endParaRPr lang="en-US" sz="24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defRPr/>
            </a:pPr>
            <a:r>
              <a:rPr lang="en-US" sz="2400" b="1" i="1" dirty="0">
                <a:solidFill>
                  <a:srgbClr val="FFFF00"/>
                </a:solidFill>
                <a:latin typeface="Tahoma" panose="020B0604030504040204" pitchFamily="34" charset="0"/>
                <a:ea typeface="Tahoma" panose="020B0604030504040204" pitchFamily="34" charset="0"/>
                <a:cs typeface="Tahoma" panose="020B0604030504040204" pitchFamily="34" charset="0"/>
              </a:rPr>
              <a:t>Christmas Eve &amp; Christmas Day Mass Schedule.</a:t>
            </a:r>
          </a:p>
          <a:p>
            <a:pPr algn="l" eaLnBrk="1" hangingPunct="1">
              <a:lnSpc>
                <a:spcPct val="80000"/>
              </a:lnSpc>
              <a:buNone/>
              <a:defRPr/>
            </a:pPr>
            <a:r>
              <a:rPr lang="en-US" sz="2800" b="1" u="sng" dirty="0">
                <a:solidFill>
                  <a:srgbClr val="FFFF00"/>
                </a:solidFill>
                <a:latin typeface="Tahoma" panose="020B0604030504040204" pitchFamily="34" charset="0"/>
                <a:ea typeface="Tahoma" panose="020B0604030504040204" pitchFamily="34" charset="0"/>
                <a:cs typeface="Tahoma" panose="020B0604030504040204" pitchFamily="34" charset="0"/>
              </a:rPr>
              <a:t>Tuesday Dec 24</a:t>
            </a:r>
            <a:r>
              <a:rPr lang="en-US" sz="2800" b="1" u="sng" baseline="30000" dirty="0">
                <a:solidFill>
                  <a:srgbClr val="FFFF00"/>
                </a:solidFill>
                <a:latin typeface="Tahoma" panose="020B0604030504040204" pitchFamily="34" charset="0"/>
                <a:ea typeface="Tahoma" panose="020B0604030504040204" pitchFamily="34" charset="0"/>
                <a:cs typeface="Tahoma" panose="020B0604030504040204" pitchFamily="34" charset="0"/>
              </a:rPr>
              <a:t>th</a:t>
            </a:r>
            <a:r>
              <a:rPr lang="en-US" sz="2800" b="1" u="sng" dirty="0">
                <a:solidFill>
                  <a:srgbClr val="FFFF00"/>
                </a:solidFill>
                <a:latin typeface="Tahoma" panose="020B0604030504040204" pitchFamily="34" charset="0"/>
                <a:ea typeface="Tahoma" panose="020B0604030504040204" pitchFamily="34" charset="0"/>
                <a:cs typeface="Tahoma" panose="020B0604030504040204" pitchFamily="34" charset="0"/>
              </a:rPr>
              <a:t> Christmas Eve</a:t>
            </a:r>
          </a:p>
          <a:p>
            <a:pPr algn="l" eaLnBrk="1" hangingPunct="1">
              <a:lnSpc>
                <a:spcPct val="80000"/>
              </a:lnSpc>
              <a:buNone/>
              <a:defRPr/>
            </a:pPr>
            <a:endParaRPr lang="en-US" sz="2800" b="1" u="sng"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5:00 PM – English Mass</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7:00 PM – Spanish Mass.</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9:00 PM – Vietnamese Mass.</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11:00 PM – Tamil Mass.</a:t>
            </a:r>
          </a:p>
          <a:p>
            <a:pPr algn="l" eaLnBrk="1" hangingPunct="1">
              <a:lnSpc>
                <a:spcPct val="80000"/>
              </a:lnSpc>
              <a:buNone/>
              <a:defRPr/>
            </a:pPr>
            <a:endParaRPr lang="en-US" sz="2400" b="1" u="sng"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lnSpc>
                <a:spcPct val="80000"/>
              </a:lnSpc>
              <a:buNone/>
              <a:defRPr/>
            </a:pPr>
            <a:r>
              <a:rPr lang="en-US" sz="2400" b="1" u="sng" dirty="0">
                <a:solidFill>
                  <a:srgbClr val="FFFF00"/>
                </a:solidFill>
                <a:latin typeface="Tahoma" panose="020B0604030504040204" pitchFamily="34" charset="0"/>
                <a:ea typeface="Tahoma" panose="020B0604030504040204" pitchFamily="34" charset="0"/>
                <a:cs typeface="Tahoma" panose="020B0604030504040204" pitchFamily="34" charset="0"/>
              </a:rPr>
              <a:t>Wednesday Dec 25</a:t>
            </a:r>
            <a:r>
              <a:rPr lang="en-US" sz="2400" b="1" u="sng" baseline="30000" dirty="0">
                <a:solidFill>
                  <a:srgbClr val="FFFF00"/>
                </a:solidFill>
                <a:latin typeface="Tahoma" panose="020B0604030504040204" pitchFamily="34" charset="0"/>
                <a:ea typeface="Tahoma" panose="020B0604030504040204" pitchFamily="34" charset="0"/>
                <a:cs typeface="Tahoma" panose="020B0604030504040204" pitchFamily="34" charset="0"/>
              </a:rPr>
              <a:t>th</a:t>
            </a:r>
            <a:r>
              <a:rPr lang="en-US" sz="2400" b="1" u="sng" dirty="0">
                <a:solidFill>
                  <a:srgbClr val="FFFF00"/>
                </a:solidFill>
                <a:latin typeface="Tahoma" panose="020B0604030504040204" pitchFamily="34" charset="0"/>
                <a:ea typeface="Tahoma" panose="020B0604030504040204" pitchFamily="34" charset="0"/>
                <a:cs typeface="Tahoma" panose="020B0604030504040204" pitchFamily="34" charset="0"/>
              </a:rPr>
              <a:t> Christmas Day.</a:t>
            </a:r>
          </a:p>
          <a:p>
            <a:pPr algn="l" eaLnBrk="1" hangingPunct="1">
              <a:lnSpc>
                <a:spcPct val="80000"/>
              </a:lnSpc>
              <a:buNone/>
              <a:defRPr/>
            </a:pPr>
            <a:endParaRPr lang="en-US" sz="2400" b="1" u="sng"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8:00 AM   – Vietnamese Mass.</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10:00 AM – Bilingual Mass.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(English, Spanish)</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12:00 PM – Vietnamese Mass.</a:t>
            </a:r>
          </a:p>
          <a:p>
            <a:pPr marR="0" lvl="0" algn="l">
              <a:lnSpc>
                <a:spcPct val="115000"/>
              </a:lnSpc>
              <a:buSzPts val="1400"/>
            </a:pP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13217040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80F45DD0-8929-4E70-C7F6-F3152B6E37CA}"/>
            </a:ext>
          </a:extLst>
        </p:cNvPr>
        <p:cNvGrpSpPr/>
        <p:nvPr/>
      </p:nvGrpSpPr>
      <p:grpSpPr>
        <a:xfrm>
          <a:off x="0" y="0"/>
          <a:ext cx="0" cy="0"/>
          <a:chOff x="0" y="0"/>
          <a:chExt cx="0" cy="0"/>
        </a:xfrm>
      </p:grpSpPr>
      <p:sp>
        <p:nvSpPr>
          <p:cNvPr id="46082" name="Rectangle 2">
            <a:extLst>
              <a:ext uri="{FF2B5EF4-FFF2-40B4-BE49-F238E27FC236}">
                <a16:creationId xmlns:a16="http://schemas.microsoft.com/office/drawing/2014/main" id="{278C4F03-4195-2AB4-F72F-0E9975B05D74}"/>
              </a:ext>
            </a:extLst>
          </p:cNvPr>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The Advent of Our King</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39865405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Content Placeholder 2">
            <a:extLst>
              <a:ext uri="{FF2B5EF4-FFF2-40B4-BE49-F238E27FC236}">
                <a16:creationId xmlns:a16="http://schemas.microsoft.com/office/drawing/2014/main" id="{11D8DF72-B1F5-A93D-D82F-67AC433D8654}"/>
              </a:ext>
            </a:extLst>
          </p:cNvPr>
          <p:cNvSpPr txBox="1">
            <a:spLocks/>
          </p:cNvSpPr>
          <p:nvPr/>
        </p:nvSpPr>
        <p:spPr bwMode="auto">
          <a:xfrm>
            <a:off x="76200" y="209550"/>
            <a:ext cx="91440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Tx/>
              <a:buNone/>
            </a:pPr>
            <a:r>
              <a:rPr lang="en-US" altLang="en-US" sz="2400" b="1" dirty="0">
                <a:solidFill>
                  <a:srgbClr val="FFFF00"/>
                </a:solidFill>
                <a:latin typeface="Tahoma" panose="020B0604030504040204" pitchFamily="34" charset="0"/>
                <a:cs typeface="Tahoma" panose="020B0604030504040204" pitchFamily="34" charset="0"/>
              </a:rPr>
              <a:t> 1. </a:t>
            </a:r>
            <a:r>
              <a:rPr lang="en-US" altLang="en-US" sz="3600" b="1" dirty="0">
                <a:solidFill>
                  <a:schemeClr val="bg1"/>
                </a:solidFill>
                <a:latin typeface="Tahoma" panose="020B0604030504040204" pitchFamily="34" charset="0"/>
                <a:cs typeface="Tahoma" panose="020B0604030504040204" pitchFamily="34" charset="0"/>
              </a:rPr>
              <a:t>The ad-vent of our King our thoughts must now employ Then let us meet him in the road With songs of holy joy. </a:t>
            </a:r>
          </a:p>
        </p:txBody>
      </p:sp>
      <p:sp>
        <p:nvSpPr>
          <p:cNvPr id="4" name="Content Placeholder 2">
            <a:extLst>
              <a:ext uri="{FF2B5EF4-FFF2-40B4-BE49-F238E27FC236}">
                <a16:creationId xmlns:a16="http://schemas.microsoft.com/office/drawing/2014/main" id="{7E11DD9D-9724-BA4E-8BC6-A85E6C34389A}"/>
              </a:ext>
            </a:extLst>
          </p:cNvPr>
          <p:cNvSpPr txBox="1">
            <a:spLocks/>
          </p:cNvSpPr>
          <p:nvPr/>
        </p:nvSpPr>
        <p:spPr bwMode="auto">
          <a:xfrm>
            <a:off x="106680" y="260604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Tx/>
              <a:buNone/>
            </a:pPr>
            <a:r>
              <a:rPr lang="en-US" altLang="en-US" sz="2400" b="1" dirty="0">
                <a:solidFill>
                  <a:srgbClr val="FFFF00"/>
                </a:solidFill>
                <a:latin typeface="Tahoma" panose="020B0604030504040204" pitchFamily="34" charset="0"/>
                <a:cs typeface="Tahoma" panose="020B0604030504040204" pitchFamily="34" charset="0"/>
              </a:rPr>
              <a:t> 2. </a:t>
            </a:r>
            <a:r>
              <a:rPr lang="en-US" altLang="en-US" sz="3600" b="1" dirty="0">
                <a:solidFill>
                  <a:schemeClr val="bg1"/>
                </a:solidFill>
                <a:latin typeface="Tahoma" panose="020B0604030504040204" pitchFamily="34" charset="0"/>
                <a:cs typeface="Tahoma" panose="020B0604030504040204" pitchFamily="34" charset="0"/>
              </a:rPr>
              <a:t>The coeternal Son A maiden's offspring see; A servant's form Christ </a:t>
            </a:r>
            <a:r>
              <a:rPr lang="en-US" altLang="en-US" sz="3600" b="1" dirty="0" err="1">
                <a:solidFill>
                  <a:schemeClr val="bg1"/>
                </a:solidFill>
                <a:latin typeface="Tahoma" panose="020B0604030504040204" pitchFamily="34" charset="0"/>
                <a:cs typeface="Tahoma" panose="020B0604030504040204" pitchFamily="34" charset="0"/>
              </a:rPr>
              <a:t>putteth</a:t>
            </a:r>
            <a:r>
              <a:rPr lang="en-US" altLang="en-US" sz="3600" b="1" dirty="0">
                <a:solidFill>
                  <a:schemeClr val="bg1"/>
                </a:solidFill>
                <a:latin typeface="Tahoma" panose="020B0604030504040204" pitchFamily="34" charset="0"/>
                <a:cs typeface="Tahoma" panose="020B0604030504040204" pitchFamily="34" charset="0"/>
              </a:rPr>
              <a:t> on, To set his people free.</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56EC1-D014-9205-5B0C-4B2EF7062F1A}"/>
            </a:ext>
          </a:extLst>
        </p:cNvPr>
        <p:cNvGrpSpPr/>
        <p:nvPr/>
      </p:nvGrpSpPr>
      <p:grpSpPr>
        <a:xfrm>
          <a:off x="0" y="0"/>
          <a:ext cx="0" cy="0"/>
          <a:chOff x="0" y="0"/>
          <a:chExt cx="0" cy="0"/>
        </a:xfrm>
      </p:grpSpPr>
      <p:sp>
        <p:nvSpPr>
          <p:cNvPr id="2051" name="Content Placeholder 2">
            <a:extLst>
              <a:ext uri="{FF2B5EF4-FFF2-40B4-BE49-F238E27FC236}">
                <a16:creationId xmlns:a16="http://schemas.microsoft.com/office/drawing/2014/main" id="{EBA251B5-7363-06CE-C150-79E35C73FF84}"/>
              </a:ext>
            </a:extLst>
          </p:cNvPr>
          <p:cNvSpPr txBox="1">
            <a:spLocks/>
          </p:cNvSpPr>
          <p:nvPr/>
        </p:nvSpPr>
        <p:spPr bwMode="auto">
          <a:xfrm>
            <a:off x="76200" y="209550"/>
            <a:ext cx="91440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Tx/>
              <a:buNone/>
            </a:pPr>
            <a:r>
              <a:rPr lang="en-US" altLang="en-US" sz="2400" b="1" dirty="0">
                <a:solidFill>
                  <a:srgbClr val="FFFF00"/>
                </a:solidFill>
                <a:latin typeface="Tahoma" panose="020B0604030504040204" pitchFamily="34" charset="0"/>
                <a:cs typeface="Tahoma" panose="020B0604030504040204" pitchFamily="34" charset="0"/>
              </a:rPr>
              <a:t> 3. </a:t>
            </a:r>
            <a:r>
              <a:rPr lang="en-US" altLang="en-US" sz="3600" b="1" dirty="0">
                <a:solidFill>
                  <a:schemeClr val="bg1"/>
                </a:solidFill>
                <a:latin typeface="Tahoma" panose="020B0604030504040204" pitchFamily="34" charset="0"/>
                <a:cs typeface="Tahoma" panose="020B0604030504040204" pitchFamily="34" charset="0"/>
              </a:rPr>
              <a:t>In glory from his throne Again will Christ descend, And summon all who are his own To joys that never end.</a:t>
            </a:r>
          </a:p>
        </p:txBody>
      </p:sp>
      <p:sp>
        <p:nvSpPr>
          <p:cNvPr id="4" name="Content Placeholder 2">
            <a:extLst>
              <a:ext uri="{FF2B5EF4-FFF2-40B4-BE49-F238E27FC236}">
                <a16:creationId xmlns:a16="http://schemas.microsoft.com/office/drawing/2014/main" id="{D4345A64-5B7D-31B4-B603-34C6DC867F95}"/>
              </a:ext>
            </a:extLst>
          </p:cNvPr>
          <p:cNvSpPr txBox="1">
            <a:spLocks/>
          </p:cNvSpPr>
          <p:nvPr/>
        </p:nvSpPr>
        <p:spPr bwMode="auto">
          <a:xfrm>
            <a:off x="106680" y="260604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Tx/>
              <a:buNone/>
            </a:pPr>
            <a:r>
              <a:rPr lang="en-US" altLang="en-US" sz="2400" b="1" dirty="0">
                <a:solidFill>
                  <a:srgbClr val="FFFF00"/>
                </a:solidFill>
                <a:latin typeface="Tahoma" panose="020B0604030504040204" pitchFamily="34" charset="0"/>
                <a:cs typeface="Tahoma" panose="020B0604030504040204" pitchFamily="34" charset="0"/>
              </a:rPr>
              <a:t> 4. </a:t>
            </a:r>
            <a:r>
              <a:rPr lang="en-US" altLang="en-US" sz="3600" b="1" dirty="0">
                <a:solidFill>
                  <a:schemeClr val="bg1"/>
                </a:solidFill>
                <a:latin typeface="Tahoma" panose="020B0604030504040204" pitchFamily="34" charset="0"/>
                <a:cs typeface="Tahoma" panose="020B0604030504040204" pitchFamily="34" charset="0"/>
              </a:rPr>
              <a:t>Our joyful praises sing To Christ, who set us free; Like tribute to the Father bring, And Holy Ghost, to thee</a:t>
            </a:r>
          </a:p>
        </p:txBody>
      </p:sp>
    </p:spTree>
    <p:extLst>
      <p:ext uri="{BB962C8B-B14F-4D97-AF65-F5344CB8AC3E}">
        <p14:creationId xmlns:p14="http://schemas.microsoft.com/office/powerpoint/2010/main" val="263224790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65FDC2CC-659D-5013-1808-F743806B4F99}"/>
            </a:ext>
          </a:extLst>
        </p:cNvPr>
        <p:cNvGrpSpPr/>
        <p:nvPr/>
      </p:nvGrpSpPr>
      <p:grpSpPr>
        <a:xfrm>
          <a:off x="0" y="0"/>
          <a:ext cx="0" cy="0"/>
          <a:chOff x="0" y="0"/>
          <a:chExt cx="0" cy="0"/>
        </a:xfrm>
      </p:grpSpPr>
      <p:sp>
        <p:nvSpPr>
          <p:cNvPr id="46082" name="Rectangle 2">
            <a:extLst>
              <a:ext uri="{FF2B5EF4-FFF2-40B4-BE49-F238E27FC236}">
                <a16:creationId xmlns:a16="http://schemas.microsoft.com/office/drawing/2014/main" id="{96FAFB83-27AC-C780-5241-CFF318ED0659}"/>
              </a:ext>
            </a:extLst>
          </p:cNvPr>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Sending Hymn</a:t>
            </a:r>
            <a:br>
              <a:rPr lang="en-US" altLang="en-US" sz="2400" b="1" dirty="0">
                <a:solidFill>
                  <a:srgbClr val="FFFF00"/>
                </a:solidFill>
                <a:latin typeface="Tahoma" pitchFamily="34" charset="0"/>
              </a:rPr>
            </a:br>
            <a:r>
              <a:rPr lang="vi-VN" altLang="en-US" sz="2400" b="1" dirty="0">
                <a:solidFill>
                  <a:srgbClr val="FFFF00"/>
                </a:solidFill>
                <a:latin typeface="Tahoma" pitchFamily="34" charset="0"/>
              </a:rPr>
              <a:t>Ready The Way</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422719635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5F22DD7F-D89E-71DE-5537-BBE3D66658B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263517872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5A7716EC-D16C-DA67-E605-6243DD0C347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350780384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126DE110-077C-8D6A-4798-FFE1FCF5F08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149362638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2" name="Picture 1">
            <a:extLst>
              <a:ext uri="{FF2B5EF4-FFF2-40B4-BE49-F238E27FC236}">
                <a16:creationId xmlns:a16="http://schemas.microsoft.com/office/drawing/2014/main" id="{263ABE7F-1705-B412-4993-E3F0E178296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6489" y="285750"/>
            <a:ext cx="3662680" cy="4572000"/>
          </a:xfrm>
          <a:prstGeom prst="rect">
            <a:avLst/>
          </a:prstGeom>
        </p:spPr>
      </p:pic>
    </p:spTree>
    <p:extLst>
      <p:ext uri="{BB962C8B-B14F-4D97-AF65-F5344CB8AC3E}">
        <p14:creationId xmlns:p14="http://schemas.microsoft.com/office/powerpoint/2010/main" val="944009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1371600" y="1398985"/>
            <a:ext cx="64008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chemeClr val="tx2"/>
                </a:solidFill>
              </a:rPr>
              <a:t> </a:t>
            </a:r>
            <a:br>
              <a:rPr lang="en-US" altLang="en-US" sz="4000" dirty="0">
                <a:solidFill>
                  <a:schemeClr val="bg1"/>
                </a:solidFill>
              </a:rPr>
            </a:br>
            <a:r>
              <a:rPr lang="en-US" altLang="en-US" sz="2800" u="sng" dirty="0">
                <a:solidFill>
                  <a:srgbClr val="FFFF00"/>
                </a:solidFill>
              </a:rPr>
              <a:t>Cantor:</a:t>
            </a:r>
            <a:r>
              <a:rPr lang="en-US" altLang="en-US" sz="2800" dirty="0">
                <a:solidFill>
                  <a:srgbClr val="FFFF00"/>
                </a:solidFill>
              </a:rPr>
              <a:t> </a:t>
            </a:r>
            <a:br>
              <a:rPr lang="en-US" altLang="en-US" sz="4000" dirty="0">
                <a:solidFill>
                  <a:schemeClr val="bg1"/>
                </a:solidFill>
              </a:rPr>
            </a:br>
            <a:r>
              <a:rPr lang="en-US" altLang="en-US" sz="4000" b="1" dirty="0">
                <a:solidFill>
                  <a:srgbClr val="FFFF00"/>
                </a:solidFill>
                <a:latin typeface="Times New Roman" pitchFamily="18" charset="0"/>
              </a:rPr>
              <a:t>Lord have mercy</a:t>
            </a:r>
            <a:r>
              <a:rPr lang="en-US" altLang="en-US" sz="4000" dirty="0">
                <a:solidFill>
                  <a:srgbClr val="FFFF00"/>
                </a:solidFill>
                <a:latin typeface="Times New Roman" pitchFamily="18" charset="0"/>
              </a:rPr>
              <a:t>.</a:t>
            </a:r>
          </a:p>
          <a:p>
            <a:pPr algn="ctr" eaLnBrk="1" hangingPunct="1"/>
            <a:r>
              <a:rPr lang="en-US" altLang="en-US" sz="2400" dirty="0">
                <a:solidFill>
                  <a:srgbClr val="FFFF00"/>
                </a:solidFill>
                <a:latin typeface="Times New Roman" pitchFamily="18" charset="0"/>
              </a:rPr>
              <a:t>All:</a:t>
            </a:r>
          </a:p>
          <a:p>
            <a:pPr eaLnBrk="1" hangingPunct="1"/>
            <a:r>
              <a:rPr lang="en-US" altLang="en-US" sz="5400" b="1" dirty="0">
                <a:solidFill>
                  <a:schemeClr val="bg1"/>
                </a:solidFill>
                <a:latin typeface="Times New Roman" pitchFamily="18" charset="0"/>
              </a:rPr>
              <a:t>Lord have mercy.</a:t>
            </a:r>
          </a:p>
          <a:p>
            <a:pPr algn="ctr" eaLnBrk="1" hangingPunct="1"/>
            <a:br>
              <a:rPr lang="en-US" altLang="en-US" sz="5400" dirty="0">
                <a:solidFill>
                  <a:schemeClr val="bg1"/>
                </a:solidFill>
                <a:latin typeface="Times New Roman" pitchFamily="18" charset="0"/>
              </a:rPr>
            </a:br>
            <a:endParaRPr lang="en-US" altLang="en-US" sz="5400" dirty="0">
              <a:solidFill>
                <a:schemeClr val="bg1"/>
              </a:solidFill>
              <a:latin typeface="Times New Roman" pitchFamily="18" charset="0"/>
            </a:endParaRPr>
          </a:p>
        </p:txBody>
      </p:sp>
    </p:spTree>
    <p:extLst>
      <p:ext uri="{BB962C8B-B14F-4D97-AF65-F5344CB8AC3E}">
        <p14:creationId xmlns:p14="http://schemas.microsoft.com/office/powerpoint/2010/main" val="3225480381"/>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B8C19F45-86AA-E7F1-C40C-708FC3321AEB}"/>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E10791D-C5BB-EFC5-797C-056468198AED}"/>
              </a:ext>
            </a:extLst>
          </p:cNvPr>
          <p:cNvSpPr>
            <a:spLocks noChangeArrowheads="1"/>
          </p:cNvSpPr>
          <p:nvPr/>
        </p:nvSpPr>
        <p:spPr bwMode="auto">
          <a:xfrm>
            <a:off x="1905000" y="22860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52167D1A-07A7-9C7B-3FEC-A5981813DBA2}"/>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69E027B8-4984-493F-76E4-80E601F570ED}"/>
              </a:ext>
            </a:extLst>
          </p:cNvPr>
          <p:cNvSpPr>
            <a:spLocks noChangeArrowheads="1"/>
          </p:cNvSpPr>
          <p:nvPr/>
        </p:nvSpPr>
        <p:spPr bwMode="auto">
          <a:xfrm>
            <a:off x="0" y="361950"/>
            <a:ext cx="9144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endParaRPr lang="en-US" altLang="en-US" sz="4000" dirty="0">
              <a:solidFill>
                <a:srgbClr val="FFFF00"/>
              </a:solidFill>
            </a:endParaRPr>
          </a:p>
          <a:p>
            <a:pPr marR="0" lvl="0" algn="l">
              <a:lnSpc>
                <a:spcPct val="115000"/>
              </a:lnSpc>
              <a:buSzPts val="1400"/>
            </a:pPr>
            <a:endParaRPr lang="en-US"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defRPr/>
            </a:pPr>
            <a:endParaRPr lang="en-US" sz="24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defRPr/>
            </a:pPr>
            <a:endParaRPr lang="en-US" sz="24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defRPr/>
            </a:pPr>
            <a:r>
              <a:rPr lang="en-US" sz="2400" b="1" i="1" dirty="0">
                <a:solidFill>
                  <a:srgbClr val="FFFF00"/>
                </a:solidFill>
                <a:latin typeface="Tahoma" panose="020B0604030504040204" pitchFamily="34" charset="0"/>
                <a:ea typeface="Tahoma" panose="020B0604030504040204" pitchFamily="34" charset="0"/>
                <a:cs typeface="Tahoma" panose="020B0604030504040204" pitchFamily="34" charset="0"/>
              </a:rPr>
              <a:t>Christmas Eve &amp; Christmas Day Mass Schedule.</a:t>
            </a:r>
          </a:p>
          <a:p>
            <a:pPr algn="l" eaLnBrk="1" hangingPunct="1">
              <a:lnSpc>
                <a:spcPct val="80000"/>
              </a:lnSpc>
              <a:buNone/>
              <a:defRPr/>
            </a:pPr>
            <a:r>
              <a:rPr lang="en-US" sz="2800" b="1" u="sng" dirty="0">
                <a:solidFill>
                  <a:srgbClr val="FFFF00"/>
                </a:solidFill>
                <a:latin typeface="Tahoma" panose="020B0604030504040204" pitchFamily="34" charset="0"/>
                <a:ea typeface="Tahoma" panose="020B0604030504040204" pitchFamily="34" charset="0"/>
                <a:cs typeface="Tahoma" panose="020B0604030504040204" pitchFamily="34" charset="0"/>
              </a:rPr>
              <a:t>Tuesday Dec 24</a:t>
            </a:r>
            <a:r>
              <a:rPr lang="en-US" sz="2800" b="1" u="sng" baseline="30000" dirty="0">
                <a:solidFill>
                  <a:srgbClr val="FFFF00"/>
                </a:solidFill>
                <a:latin typeface="Tahoma" panose="020B0604030504040204" pitchFamily="34" charset="0"/>
                <a:ea typeface="Tahoma" panose="020B0604030504040204" pitchFamily="34" charset="0"/>
                <a:cs typeface="Tahoma" panose="020B0604030504040204" pitchFamily="34" charset="0"/>
              </a:rPr>
              <a:t>th</a:t>
            </a:r>
            <a:r>
              <a:rPr lang="en-US" sz="2800" b="1" u="sng" dirty="0">
                <a:solidFill>
                  <a:srgbClr val="FFFF00"/>
                </a:solidFill>
                <a:latin typeface="Tahoma" panose="020B0604030504040204" pitchFamily="34" charset="0"/>
                <a:ea typeface="Tahoma" panose="020B0604030504040204" pitchFamily="34" charset="0"/>
                <a:cs typeface="Tahoma" panose="020B0604030504040204" pitchFamily="34" charset="0"/>
              </a:rPr>
              <a:t> Christmas Eve</a:t>
            </a:r>
          </a:p>
          <a:p>
            <a:pPr algn="l" eaLnBrk="1" hangingPunct="1">
              <a:lnSpc>
                <a:spcPct val="80000"/>
              </a:lnSpc>
              <a:buNone/>
              <a:defRPr/>
            </a:pPr>
            <a:endParaRPr lang="en-US" sz="2800" b="1" u="sng"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5:00 PM – English Mass</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7:00 PM – Spanish Mass.</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9:00 PM – Vietnamese Mass.</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11:00 PM – Tamil Mass.</a:t>
            </a:r>
          </a:p>
          <a:p>
            <a:pPr algn="l" eaLnBrk="1" hangingPunct="1">
              <a:lnSpc>
                <a:spcPct val="80000"/>
              </a:lnSpc>
              <a:buNone/>
              <a:defRPr/>
            </a:pPr>
            <a:endParaRPr lang="en-US" sz="2400" b="1" u="sng"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lnSpc>
                <a:spcPct val="80000"/>
              </a:lnSpc>
              <a:buNone/>
              <a:defRPr/>
            </a:pPr>
            <a:r>
              <a:rPr lang="en-US" sz="2400" b="1" u="sng" dirty="0">
                <a:solidFill>
                  <a:srgbClr val="FFFF00"/>
                </a:solidFill>
                <a:latin typeface="Tahoma" panose="020B0604030504040204" pitchFamily="34" charset="0"/>
                <a:ea typeface="Tahoma" panose="020B0604030504040204" pitchFamily="34" charset="0"/>
                <a:cs typeface="Tahoma" panose="020B0604030504040204" pitchFamily="34" charset="0"/>
              </a:rPr>
              <a:t>Wednesday Dec 25</a:t>
            </a:r>
            <a:r>
              <a:rPr lang="en-US" sz="2400" b="1" u="sng" baseline="30000" dirty="0">
                <a:solidFill>
                  <a:srgbClr val="FFFF00"/>
                </a:solidFill>
                <a:latin typeface="Tahoma" panose="020B0604030504040204" pitchFamily="34" charset="0"/>
                <a:ea typeface="Tahoma" panose="020B0604030504040204" pitchFamily="34" charset="0"/>
                <a:cs typeface="Tahoma" panose="020B0604030504040204" pitchFamily="34" charset="0"/>
              </a:rPr>
              <a:t>th</a:t>
            </a:r>
            <a:r>
              <a:rPr lang="en-US" sz="2400" b="1" u="sng" dirty="0">
                <a:solidFill>
                  <a:srgbClr val="FFFF00"/>
                </a:solidFill>
                <a:latin typeface="Tahoma" panose="020B0604030504040204" pitchFamily="34" charset="0"/>
                <a:ea typeface="Tahoma" panose="020B0604030504040204" pitchFamily="34" charset="0"/>
                <a:cs typeface="Tahoma" panose="020B0604030504040204" pitchFamily="34" charset="0"/>
              </a:rPr>
              <a:t> Christmas Day.</a:t>
            </a:r>
          </a:p>
          <a:p>
            <a:pPr algn="l" eaLnBrk="1" hangingPunct="1">
              <a:lnSpc>
                <a:spcPct val="80000"/>
              </a:lnSpc>
              <a:buNone/>
              <a:defRPr/>
            </a:pPr>
            <a:endParaRPr lang="en-US" sz="2400" b="1" u="sng"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8:00 AM   – Vietnamese Mass.</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10:00 AM – Bilingual Mass.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(English, Spanish)</a:t>
            </a:r>
          </a:p>
          <a:p>
            <a:pPr algn="l" eaLnBrk="1" hangingPunct="1">
              <a:lnSpc>
                <a:spcPct val="80000"/>
              </a:lnSpc>
              <a:buNone/>
              <a:defRPr/>
            </a:pP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12:00 PM – Vietnamese Mass.</a:t>
            </a:r>
          </a:p>
          <a:p>
            <a:pPr marR="0" lvl="0" algn="l">
              <a:lnSpc>
                <a:spcPct val="115000"/>
              </a:lnSpc>
              <a:buSzPts val="1400"/>
            </a:pPr>
            <a:b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62375653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a:xfrm>
            <a:off x="2286000" y="-552450"/>
            <a:ext cx="8229600" cy="857250"/>
          </a:xfrm>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572000" y="561975"/>
            <a:ext cx="4267200" cy="3943350"/>
          </a:xfrm>
        </p:spPr>
        <p:txBody>
          <a:bodyPr/>
          <a:lstStyle/>
          <a:p>
            <a:pPr algn="ctr" eaLnBrk="1" hangingPunct="1">
              <a:buFontTx/>
              <a:buNone/>
            </a:pPr>
            <a:r>
              <a:rPr lang="en-US" altLang="en-US" sz="2400" b="1" dirty="0">
                <a:solidFill>
                  <a:schemeClr val="bg1"/>
                </a:solidFill>
                <a:latin typeface="Tahoma" pitchFamily="34" charset="0"/>
              </a:rPr>
              <a:t>THANK YOU</a:t>
            </a:r>
            <a:r>
              <a:rPr lang="vi-VN" altLang="en-US" sz="2400" b="1" dirty="0">
                <a:solidFill>
                  <a:schemeClr val="bg1"/>
                </a:solidFill>
                <a:latin typeface="Tahoma" pitchFamily="34" charset="0"/>
              </a:rPr>
              <a:t>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CÁM ƠN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b="1" i="1" dirty="0">
                <a:solidFill>
                  <a:schemeClr val="bg1"/>
                </a:solidFill>
                <a:latin typeface="Tahoma" pitchFamily="34" charset="0"/>
              </a:rPr>
              <a:t>M</a:t>
            </a:r>
            <a:r>
              <a:rPr lang="vi-VN" altLang="en-US" sz="2400" b="1" i="1" dirty="0">
                <a:solidFill>
                  <a:schemeClr val="bg1"/>
                </a:solidFill>
                <a:latin typeface="Tahoma" pitchFamily="34" charset="0"/>
              </a:rPr>
              <a:t>ARAMING</a:t>
            </a:r>
            <a:r>
              <a:rPr lang="en-US" altLang="en-US" sz="2400" b="1" i="1" dirty="0">
                <a:solidFill>
                  <a:schemeClr val="bg1"/>
                </a:solidFill>
                <a:latin typeface="Tahoma" pitchFamily="34" charset="0"/>
              </a:rPr>
              <a:t> </a:t>
            </a:r>
            <a:r>
              <a:rPr lang="vi-VN" altLang="en-US" sz="2400" b="1" i="1" dirty="0">
                <a:solidFill>
                  <a:schemeClr val="bg1"/>
                </a:solidFill>
                <a:latin typeface="Tahoma" pitchFamily="34" charset="0"/>
              </a:rPr>
              <a:t>SALAMAT</a:t>
            </a:r>
            <a:r>
              <a:rPr lang="en-US" altLang="en-US" sz="2400" b="1" i="1" dirty="0">
                <a:solidFill>
                  <a:schemeClr val="bg1"/>
                </a:solidFill>
                <a:latin typeface="Tahoma" pitchFamily="34" charset="0"/>
              </a:rPr>
              <a:t> PO</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MUCHAS GRACIAS</a:t>
            </a:r>
            <a:endParaRPr lang="en-US" altLang="en-US" sz="2400" b="1" dirty="0">
              <a:solidFill>
                <a:schemeClr val="bg1"/>
              </a:solidFill>
              <a:latin typeface="Tahoma" pitchFamily="34" charset="0"/>
            </a:endParaRPr>
          </a:p>
          <a:p>
            <a:pPr algn="ctr" eaLnBrk="1" hangingPunct="1">
              <a:buFontTx/>
              <a:buNone/>
            </a:pPr>
            <a:r>
              <a:rPr kumimoji="0" lang="ta-IN" altLang="en-US" sz="3600" i="0" u="none" strike="noStrike" cap="none" normalizeH="0" baseline="0" dirty="0">
                <a:ln>
                  <a:noFill/>
                </a:ln>
                <a:solidFill>
                  <a:schemeClr val="bg1"/>
                </a:solidFill>
                <a:effectLst/>
                <a:latin typeface="inherit"/>
                <a:cs typeface="Latha" panose="020B0502040204020203" pitchFamily="34" charset="0"/>
              </a:rPr>
              <a:t>நன்றி</a:t>
            </a:r>
            <a:endParaRPr kumimoji="0" lang="en-US" altLang="en-US" sz="3600" i="0" u="none" strike="noStrike" cap="none" normalizeH="0" baseline="0" dirty="0">
              <a:ln>
                <a:noFill/>
              </a:ln>
              <a:solidFill>
                <a:schemeClr val="bg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1F1F1F"/>
                </a:solidFill>
                <a:effectLst/>
                <a:latin typeface="inherit"/>
              </a:rPr>
              <a:t>                                     </a:t>
            </a:r>
            <a:r>
              <a:rPr kumimoji="0" lang="en-US" altLang="en-US" sz="2400" b="1" i="0" u="none" strike="noStrike" cap="none" normalizeH="0" baseline="0" dirty="0">
                <a:ln>
                  <a:noFill/>
                </a:ln>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kumimoji="0" lang="en-US" altLang="en-US" sz="2400" b="1" i="0" u="none" strike="noStrike" cap="none" normalizeH="0" baseline="0" dirty="0" err="1">
                <a:ln>
                  <a:noFill/>
                </a:ln>
                <a:solidFill>
                  <a:schemeClr val="bg1"/>
                </a:solidFill>
                <a:effectLst/>
                <a:latin typeface="Tahoma" panose="020B0604030504040204" pitchFamily="34" charset="0"/>
                <a:ea typeface="Tahoma" panose="020B0604030504040204" pitchFamily="34" charset="0"/>
                <a:cs typeface="Tahoma" panose="020B0604030504040204" pitchFamily="34" charset="0"/>
              </a:rPr>
              <a:t>Naṉṟi</a:t>
            </a:r>
            <a:r>
              <a:rPr kumimoji="0" lang="en-US" altLang="en-US" sz="2400" b="1" i="0" u="none" strike="noStrike" cap="none" normalizeH="0" baseline="0" dirty="0">
                <a:ln>
                  <a:noFill/>
                </a:ln>
                <a:solidFill>
                  <a:schemeClr val="bg1"/>
                </a:solidFill>
                <a:effectLst/>
                <a:latin typeface="Tahoma" panose="020B0604030504040204" pitchFamily="34" charset="0"/>
                <a:ea typeface="Tahoma" panose="020B0604030504040204" pitchFamily="34" charset="0"/>
                <a:cs typeface="Tahoma" panose="020B0604030504040204" pitchFamily="34" charset="0"/>
              </a:rPr>
              <a:t>)</a:t>
            </a:r>
          </a:p>
          <a:p>
            <a:pPr algn="ctr" eaLnBrk="1" hangingPunct="1">
              <a:buFontTx/>
              <a:buNone/>
            </a:pPr>
            <a:r>
              <a:rPr lang="en-US" altLang="en-US" sz="2400" dirty="0"/>
              <a:t> </a:t>
            </a:r>
            <a:r>
              <a:rPr lang="en-US" altLang="en-US" sz="2400" dirty="0">
                <a:latin typeface="Tahoma" pitchFamily="34" charset="0"/>
              </a:rPr>
              <a:t> </a:t>
            </a:r>
            <a:endParaRPr lang="en-US" altLang="en-US" sz="2400" b="1" dirty="0">
              <a:solidFill>
                <a:schemeClr val="bg1"/>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1371600" y="1398985"/>
            <a:ext cx="64008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chemeClr val="tx2"/>
                </a:solidFill>
              </a:rPr>
              <a:t> </a:t>
            </a:r>
            <a:br>
              <a:rPr lang="en-US" altLang="en-US" sz="4000" dirty="0">
                <a:solidFill>
                  <a:schemeClr val="bg1"/>
                </a:solidFill>
              </a:rPr>
            </a:br>
            <a:r>
              <a:rPr lang="en-US" altLang="en-US" sz="4000" u="sng" dirty="0">
                <a:solidFill>
                  <a:srgbClr val="FFFF00"/>
                </a:solidFill>
              </a:rPr>
              <a:t>Cantor:</a:t>
            </a:r>
            <a:r>
              <a:rPr lang="en-US" altLang="en-US" sz="4000" dirty="0">
                <a:solidFill>
                  <a:srgbClr val="FFFF00"/>
                </a:solidFill>
              </a:rPr>
              <a:t> </a:t>
            </a:r>
            <a:br>
              <a:rPr lang="en-US" altLang="en-US" sz="4000" dirty="0">
                <a:solidFill>
                  <a:schemeClr val="bg1"/>
                </a:solidFill>
              </a:rPr>
            </a:br>
            <a:r>
              <a:rPr lang="en-US" altLang="en-US" sz="4000" b="1" dirty="0">
                <a:solidFill>
                  <a:srgbClr val="FFFF00"/>
                </a:solidFill>
                <a:latin typeface="Times New Roman" pitchFamily="18" charset="0"/>
              </a:rPr>
              <a:t>Christ have mercy</a:t>
            </a:r>
            <a:r>
              <a:rPr lang="en-US" altLang="en-US" sz="4000" dirty="0">
                <a:solidFill>
                  <a:srgbClr val="FFFF00"/>
                </a:solidFill>
                <a:latin typeface="Times New Roman" pitchFamily="18" charset="0"/>
              </a:rPr>
              <a:t>.</a:t>
            </a:r>
          </a:p>
          <a:p>
            <a:pPr algn="ctr" eaLnBrk="1" hangingPunct="1"/>
            <a:r>
              <a:rPr lang="en-US" altLang="en-US" sz="6000" dirty="0">
                <a:solidFill>
                  <a:srgbClr val="FFFF00"/>
                </a:solidFill>
                <a:latin typeface="Times New Roman" pitchFamily="18" charset="0"/>
              </a:rPr>
              <a:t>All:</a:t>
            </a:r>
          </a:p>
          <a:p>
            <a:pPr eaLnBrk="1" hangingPunct="1"/>
            <a:r>
              <a:rPr lang="en-US" altLang="en-US" sz="5400" b="1" dirty="0">
                <a:solidFill>
                  <a:schemeClr val="bg1"/>
                </a:solidFill>
                <a:latin typeface="Times New Roman" pitchFamily="18" charset="0"/>
              </a:rPr>
              <a:t>Christ have mercy</a:t>
            </a:r>
            <a:r>
              <a:rPr lang="en-US" altLang="en-US" sz="5400" dirty="0">
                <a:solidFill>
                  <a:schemeClr val="bg1"/>
                </a:solidFill>
                <a:latin typeface="Times New Roman" pitchFamily="18" charset="0"/>
              </a:rPr>
              <a:t>.</a:t>
            </a:r>
          </a:p>
          <a:p>
            <a:pPr algn="ctr" eaLnBrk="1" hangingPunct="1"/>
            <a:br>
              <a:rPr lang="en-US" altLang="en-US" sz="5400" dirty="0">
                <a:solidFill>
                  <a:schemeClr val="bg1"/>
                </a:solidFill>
                <a:latin typeface="Times New Roman" pitchFamily="18" charset="0"/>
              </a:rPr>
            </a:br>
            <a:endParaRPr lang="en-US" altLang="en-US" sz="5400" dirty="0">
              <a:solidFill>
                <a:schemeClr val="bg1"/>
              </a:solidFill>
              <a:latin typeface="Times New Roman" pitchFamily="18" charset="0"/>
            </a:endParaRPr>
          </a:p>
        </p:txBody>
      </p:sp>
    </p:spTree>
    <p:extLst>
      <p:ext uri="{BB962C8B-B14F-4D97-AF65-F5344CB8AC3E}">
        <p14:creationId xmlns:p14="http://schemas.microsoft.com/office/powerpoint/2010/main" val="1089517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171450"/>
            <a:ext cx="8839200" cy="2057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eaLnBrk="1" hangingPunct="1"/>
            <a:r>
              <a:rPr lang="en-US" altLang="en-US" sz="4000"/>
              <a:t> </a:t>
            </a:r>
            <a:br>
              <a:rPr lang="en-US" altLang="en-US" sz="4000"/>
            </a:br>
            <a:endParaRPr lang="en-US" altLang="en-US" sz="5400">
              <a:latin typeface="Times New Roman" pitchFamily="18" charset="0"/>
            </a:endParaRPr>
          </a:p>
        </p:txBody>
      </p:sp>
      <p:sp>
        <p:nvSpPr>
          <p:cNvPr id="2051" name="Text Box 3"/>
          <p:cNvSpPr txBox="1">
            <a:spLocks noChangeArrowheads="1"/>
          </p:cNvSpPr>
          <p:nvPr/>
        </p:nvSpPr>
        <p:spPr bwMode="auto">
          <a:xfrm>
            <a:off x="1371600" y="1398985"/>
            <a:ext cx="64008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a:p>
        </p:txBody>
      </p:sp>
      <p:sp>
        <p:nvSpPr>
          <p:cNvPr id="2052" name="Rectangle 4"/>
          <p:cNvSpPr>
            <a:spLocks noChangeArrowheads="1"/>
          </p:cNvSpPr>
          <p:nvPr/>
        </p:nvSpPr>
        <p:spPr bwMode="auto">
          <a:xfrm>
            <a:off x="152400" y="285750"/>
            <a:ext cx="89916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dirty="0">
                <a:solidFill>
                  <a:schemeClr val="tx2"/>
                </a:solidFill>
              </a:rPr>
              <a:t> </a:t>
            </a:r>
            <a:br>
              <a:rPr lang="en-US" altLang="en-US" sz="4000" dirty="0">
                <a:solidFill>
                  <a:schemeClr val="bg1"/>
                </a:solidFill>
              </a:rPr>
            </a:br>
            <a:endParaRPr lang="en-US" altLang="en-US" sz="4000" dirty="0">
              <a:solidFill>
                <a:schemeClr val="bg1"/>
              </a:solidFill>
            </a:endParaRPr>
          </a:p>
          <a:p>
            <a:pPr algn="ctr" eaLnBrk="1" hangingPunct="1"/>
            <a:endParaRPr lang="en-US" altLang="en-US" sz="4000" u="sng" dirty="0">
              <a:solidFill>
                <a:schemeClr val="bg1"/>
              </a:solidFill>
            </a:endParaRPr>
          </a:p>
          <a:p>
            <a:pPr algn="ctr" eaLnBrk="1" hangingPunct="1"/>
            <a:r>
              <a:rPr lang="en-US" altLang="en-US" sz="2800" u="sng" dirty="0">
                <a:solidFill>
                  <a:srgbClr val="FFFF00"/>
                </a:solidFill>
              </a:rPr>
              <a:t>Cantor:</a:t>
            </a:r>
            <a:r>
              <a:rPr lang="en-US" altLang="en-US" sz="2800" dirty="0">
                <a:solidFill>
                  <a:srgbClr val="FFFF00"/>
                </a:solidFill>
              </a:rPr>
              <a:t> </a:t>
            </a:r>
            <a:br>
              <a:rPr lang="en-US" altLang="en-US" sz="4000" dirty="0">
                <a:solidFill>
                  <a:schemeClr val="bg1"/>
                </a:solidFill>
              </a:rPr>
            </a:br>
            <a:r>
              <a:rPr lang="en-US" altLang="en-US" sz="4000" b="1" dirty="0">
                <a:solidFill>
                  <a:srgbClr val="FFFF00"/>
                </a:solidFill>
                <a:latin typeface="Times New Roman" pitchFamily="18" charset="0"/>
              </a:rPr>
              <a:t>Lord have mercy, have mercy on us</a:t>
            </a:r>
            <a:r>
              <a:rPr lang="en-US" altLang="en-US" sz="4000" dirty="0">
                <a:solidFill>
                  <a:srgbClr val="FFFF00"/>
                </a:solidFill>
                <a:latin typeface="Times New Roman" pitchFamily="18" charset="0"/>
              </a:rPr>
              <a:t>.</a:t>
            </a:r>
          </a:p>
          <a:p>
            <a:pPr algn="ctr" eaLnBrk="1" hangingPunct="1"/>
            <a:r>
              <a:rPr lang="en-US" altLang="en-US" sz="4400" dirty="0">
                <a:solidFill>
                  <a:schemeClr val="bg1"/>
                </a:solidFill>
                <a:latin typeface="Times New Roman" pitchFamily="18" charset="0"/>
              </a:rPr>
              <a:t>All:</a:t>
            </a:r>
          </a:p>
          <a:p>
            <a:pPr eaLnBrk="1" hangingPunct="1"/>
            <a:r>
              <a:rPr lang="en-US" altLang="en-US" sz="5400" b="1" dirty="0">
                <a:solidFill>
                  <a:schemeClr val="bg1"/>
                </a:solidFill>
                <a:latin typeface="Times New Roman" pitchFamily="18" charset="0"/>
              </a:rPr>
              <a:t>Lord have mercy, have mercy on us.</a:t>
            </a:r>
          </a:p>
          <a:p>
            <a:pPr algn="ctr" eaLnBrk="1" hangingPunct="1"/>
            <a:br>
              <a:rPr lang="en-US" altLang="en-US" sz="5400" dirty="0">
                <a:solidFill>
                  <a:schemeClr val="bg1"/>
                </a:solidFill>
                <a:latin typeface="Times New Roman" pitchFamily="18" charset="0"/>
              </a:rPr>
            </a:br>
            <a:endParaRPr lang="en-US" altLang="en-US" sz="5400" dirty="0">
              <a:solidFill>
                <a:schemeClr val="bg1"/>
              </a:solidFill>
              <a:latin typeface="Times New Roman" pitchFamily="18" charset="0"/>
            </a:endParaRPr>
          </a:p>
        </p:txBody>
      </p:sp>
    </p:spTree>
    <p:extLst>
      <p:ext uri="{BB962C8B-B14F-4D97-AF65-F5344CB8AC3E}">
        <p14:creationId xmlns:p14="http://schemas.microsoft.com/office/powerpoint/2010/main" val="3317985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C3A484F2-AD84-C056-5028-E15EA1A33D57}"/>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64874586-7434-D668-1760-152433A8F033}"/>
              </a:ext>
            </a:extLst>
          </p:cNvPr>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Gloria</a:t>
            </a:r>
            <a:r>
              <a:rPr lang="vi-VN" altLang="en-US" sz="2400" b="1" dirty="0">
                <a:solidFill>
                  <a:srgbClr val="FFFF00"/>
                </a:solidFill>
                <a:latin typeface="Tahoma" pitchFamily="34" charset="0"/>
              </a:rPr>
              <a:t> in Spanish</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a:extLst>
              <a:ext uri="{FF2B5EF4-FFF2-40B4-BE49-F238E27FC236}">
                <a16:creationId xmlns:a16="http://schemas.microsoft.com/office/drawing/2014/main" id="{9E4D7952-4F11-D96E-A7FE-51E23DA035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156922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63B0431C-3B1D-4C94-4F89-0630D60C2265}"/>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A710781D-1441-777D-0F0A-CD7EBF0F1F88}"/>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9EB0F191-8713-CE81-4347-4E2A76901385}"/>
              </a:ext>
            </a:extLst>
          </p:cNvPr>
          <p:cNvSpPr>
            <a:spLocks noChangeArrowheads="1"/>
          </p:cNvSpPr>
          <p:nvPr/>
        </p:nvSpPr>
        <p:spPr bwMode="auto">
          <a:xfrm>
            <a:off x="114300" y="1924050"/>
            <a:ext cx="8763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b="1" dirty="0">
                <a:solidFill>
                  <a:srgbClr val="FFFF00"/>
                </a:solidFill>
                <a:latin typeface="Tahoma" panose="020B0604030504040204" pitchFamily="34" charset="0"/>
                <a:cs typeface="Tahoma" panose="020B0604030504040204" pitchFamily="34" charset="0"/>
              </a:rPr>
              <a:t>1</a:t>
            </a:r>
            <a:r>
              <a:rPr lang="en-US" altLang="en-US" sz="2800" dirty="0">
                <a:solidFill>
                  <a:srgbClr val="FFFF00"/>
                </a:solidFill>
                <a:latin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señor en lo alto del cielo,</a:t>
            </a:r>
            <a:br>
              <a:rPr lang="es-E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al Señor, que por </a:t>
            </a:r>
            <a:r>
              <a:rPr lang="es-E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tí</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se encarnó,</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paz en la tierra, a todos los hombres,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que gozan en la bondad de mi Dios,</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3" name="Rectangle 7">
            <a:extLst>
              <a:ext uri="{FF2B5EF4-FFF2-40B4-BE49-F238E27FC236}">
                <a16:creationId xmlns:a16="http://schemas.microsoft.com/office/drawing/2014/main" id="{56D36C23-E508-A81C-A651-BD9213FD281A}"/>
              </a:ext>
            </a:extLst>
          </p:cNvPr>
          <p:cNvSpPr>
            <a:spLocks noChangeArrowheads="1"/>
          </p:cNvSpPr>
          <p:nvPr/>
        </p:nvSpPr>
        <p:spPr bwMode="auto">
          <a:xfrm>
            <a:off x="114300" y="-5715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al </a:t>
            </a:r>
            <a:r>
              <a:rPr lang="en-U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Señor</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 mi Dios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30482245-9988-DC3F-3EC0-08B3C34D5F52}"/>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476AFB7A-88D6-F092-29BF-9C47C3774312}"/>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87389558-312B-F90C-8106-9EE8EAED7F2E}"/>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5F99DE42-A471-0B4C-031A-34CCB9E6AFA1}"/>
              </a:ext>
            </a:extLst>
          </p:cNvPr>
          <p:cNvSpPr>
            <a:spLocks noChangeArrowheads="1"/>
          </p:cNvSpPr>
          <p:nvPr/>
        </p:nvSpPr>
        <p:spPr bwMode="auto">
          <a:xfrm>
            <a:off x="114300" y="1924050"/>
            <a:ext cx="8763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vi-VN" altLang="en-US" sz="2800" b="1" dirty="0">
                <a:solidFill>
                  <a:srgbClr val="FFFF00"/>
                </a:solidFill>
                <a:latin typeface="Tahoma" panose="020B0604030504040204" pitchFamily="34" charset="0"/>
                <a:cs typeface="Tahoma" panose="020B0604030504040204" pitchFamily="34" charset="0"/>
              </a:rPr>
              <a:t>2</a:t>
            </a:r>
            <a:r>
              <a:rPr lang="en-US" altLang="en-US" sz="2800" dirty="0">
                <a:solidFill>
                  <a:srgbClr val="FFFF00"/>
                </a:solidFill>
                <a:latin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Tú el que quitas todo pecado,</a:t>
            </a:r>
            <a:br>
              <a:rPr lang="es-E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eres cordero de Dios celestial,</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p>
          <a:p>
            <a:pPr eaLnBrk="1" hangingPunct="1"/>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tú solo eres,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señor eres santo,</a:t>
            </a:r>
            <a:br>
              <a:rPr lang="es-E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tú solo eres, cristo Jesús......</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3" name="Rectangle 7">
            <a:extLst>
              <a:ext uri="{FF2B5EF4-FFF2-40B4-BE49-F238E27FC236}">
                <a16:creationId xmlns:a16="http://schemas.microsoft.com/office/drawing/2014/main" id="{620EB8DD-1255-0389-55BA-67B96B76F3B4}"/>
              </a:ext>
            </a:extLst>
          </p:cNvPr>
          <p:cNvSpPr>
            <a:spLocks noChangeArrowheads="1"/>
          </p:cNvSpPr>
          <p:nvPr/>
        </p:nvSpPr>
        <p:spPr bwMode="auto">
          <a:xfrm>
            <a:off x="114300" y="-5715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al </a:t>
            </a:r>
            <a:r>
              <a:rPr lang="en-U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Señor</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 mi Dios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7096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B03D0-A62D-EC3D-8B8D-4ABAFC6A83A1}"/>
            </a:ext>
          </a:extLst>
        </p:cNvPr>
        <p:cNvGrpSpPr/>
        <p:nvPr/>
      </p:nvGrpSpPr>
      <p:grpSpPr>
        <a:xfrm>
          <a:off x="0" y="0"/>
          <a:ext cx="0" cy="0"/>
          <a:chOff x="0" y="0"/>
          <a:chExt cx="0" cy="0"/>
        </a:xfrm>
      </p:grpSpPr>
      <p:sp>
        <p:nvSpPr>
          <p:cNvPr id="13314" name="Rectangle 2">
            <a:extLst>
              <a:ext uri="{FF2B5EF4-FFF2-40B4-BE49-F238E27FC236}">
                <a16:creationId xmlns:a16="http://schemas.microsoft.com/office/drawing/2014/main" id="{F5B45252-F1CC-6702-464B-D8125C1807CE}"/>
              </a:ext>
            </a:extLst>
          </p:cNvPr>
          <p:cNvSpPr>
            <a:spLocks noGrp="1" noChangeArrowheads="1"/>
          </p:cNvSpPr>
          <p:nvPr>
            <p:ph type="ctrTitle"/>
          </p:nvPr>
        </p:nvSpPr>
        <p:spPr>
          <a:xfrm>
            <a:off x="533400" y="4057650"/>
            <a:ext cx="8153400" cy="414338"/>
          </a:xfrm>
        </p:spPr>
        <p:txBody>
          <a:bodyPr/>
          <a:lstStyle/>
          <a:p>
            <a:pPr>
              <a:spcAft>
                <a:spcPts val="600"/>
              </a:spcAft>
            </a:pPr>
            <a:r>
              <a:rPr 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O Come, </a:t>
            </a:r>
            <a:r>
              <a:rPr lang="vi-VN" sz="2000" b="1" dirty="0">
                <a:solidFill>
                  <a:srgbClr val="FFFF00"/>
                </a:solidFill>
                <a:latin typeface="Tahoma" panose="020B0604030504040204" pitchFamily="34" charset="0"/>
                <a:ea typeface="Tahoma" panose="020B0604030504040204" pitchFamily="34" charset="0"/>
                <a:cs typeface="Tahoma" panose="020B0604030504040204" pitchFamily="34" charset="0"/>
              </a:rPr>
              <a:t>Divine Messiah</a:t>
            </a:r>
            <a:endParaRPr lang="en-US" altLang="en-US" sz="2000" b="1" dirty="0">
              <a:solidFill>
                <a:srgbClr val="FFFF0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9066668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899D1E92-AEC6-0CA7-C20F-B2B1C073F5A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CBFBB80C-356B-C97F-215A-728B2552350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EA88151B-800A-B73C-CDD7-F51BF77C0189}"/>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E3E14833-C365-6FDF-76B7-206DC9CEB2DD}"/>
              </a:ext>
            </a:extLst>
          </p:cNvPr>
          <p:cNvSpPr>
            <a:spLocks noChangeArrowheads="1"/>
          </p:cNvSpPr>
          <p:nvPr/>
        </p:nvSpPr>
        <p:spPr bwMode="auto">
          <a:xfrm>
            <a:off x="114300" y="1924050"/>
            <a:ext cx="8763000"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vi-VN" altLang="en-US" sz="2800" b="1" dirty="0">
                <a:solidFill>
                  <a:srgbClr val="FFFF00"/>
                </a:solidFill>
                <a:latin typeface="Tahoma" panose="020B0604030504040204" pitchFamily="34" charset="0"/>
                <a:cs typeface="Tahoma" panose="020B0604030504040204" pitchFamily="34" charset="0"/>
              </a:rPr>
              <a:t>3</a:t>
            </a:r>
            <a:r>
              <a:rPr lang="en-US" altLang="en-US" sz="2800" dirty="0">
                <a:solidFill>
                  <a:srgbClr val="FFFF00"/>
                </a:solidFill>
                <a:latin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Con el espíritu santo eres Dios,</a:t>
            </a:r>
            <a:br>
              <a:rPr lang="es-E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Y con el padre,</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por la eternidad,</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053" name="Rectangle 7">
            <a:extLst>
              <a:ext uri="{FF2B5EF4-FFF2-40B4-BE49-F238E27FC236}">
                <a16:creationId xmlns:a16="http://schemas.microsoft.com/office/drawing/2014/main" id="{4D5AF1FB-F338-5BCF-E14C-20F969D84E84}"/>
              </a:ext>
            </a:extLst>
          </p:cNvPr>
          <p:cNvSpPr>
            <a:spLocks noChangeArrowheads="1"/>
          </p:cNvSpPr>
          <p:nvPr/>
        </p:nvSpPr>
        <p:spPr bwMode="auto">
          <a:xfrm>
            <a:off x="114300" y="-5715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al </a:t>
            </a:r>
            <a:r>
              <a:rPr lang="en-U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Señor</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 mi Dios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6524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2B851F08-CB81-73A5-6CD3-B330EF71BA9D}"/>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33E0B3B6-4554-936D-5128-2E737E325631}"/>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0A2AEDAE-F8DF-3E47-7D0E-C9963A8D4055}"/>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3" name="Rectangle 7">
            <a:extLst>
              <a:ext uri="{FF2B5EF4-FFF2-40B4-BE49-F238E27FC236}">
                <a16:creationId xmlns:a16="http://schemas.microsoft.com/office/drawing/2014/main" id="{34477B2D-A4CD-3501-9245-2EAF883C1826}"/>
              </a:ext>
            </a:extLst>
          </p:cNvPr>
          <p:cNvSpPr>
            <a:spLocks noChangeArrowheads="1"/>
          </p:cNvSpPr>
          <p:nvPr/>
        </p:nvSpPr>
        <p:spPr bwMode="auto">
          <a:xfrm>
            <a:off x="114300" y="-57150"/>
            <a:ext cx="8686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al </a:t>
            </a:r>
            <a:r>
              <a:rPr lang="en-US" sz="4000" b="1" i="0" dirty="0" err="1">
                <a:solidFill>
                  <a:schemeClr val="bg1"/>
                </a:solidFill>
                <a:effectLst/>
                <a:latin typeface="Tahoma" panose="020B0604030504040204" pitchFamily="34" charset="0"/>
                <a:ea typeface="Tahoma" panose="020B0604030504040204" pitchFamily="34" charset="0"/>
                <a:cs typeface="Tahoma" panose="020B0604030504040204" pitchFamily="34" charset="0"/>
              </a:rPr>
              <a:t>Señor</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gloria gloria, gloria a mi Dios</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50802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5410200" y="3886200"/>
            <a:ext cx="3505200" cy="1143000"/>
          </a:xfrm>
        </p:spPr>
        <p:txBody>
          <a:bodyPr/>
          <a:lstStyle/>
          <a:p>
            <a:pPr eaLnBrk="1" hangingPunct="1"/>
            <a:r>
              <a:rPr lang="en-US" altLang="en-US" sz="2400" b="1" dirty="0">
                <a:solidFill>
                  <a:srgbClr val="FFFF00"/>
                </a:solidFill>
                <a:latin typeface="Tahoma" pitchFamily="34" charset="0"/>
              </a:rPr>
              <a:t>Gloria</a:t>
            </a:r>
            <a:br>
              <a:rPr lang="en-US" altLang="en-US" sz="2400" b="1" dirty="0">
                <a:solidFill>
                  <a:srgbClr val="FFFF00"/>
                </a:solidFill>
                <a:latin typeface="Tahoma" pitchFamily="34" charset="0"/>
              </a:rPr>
            </a:br>
            <a:endParaRPr lang="en-US" altLang="en-US" sz="2400" dirty="0">
              <a:solidFill>
                <a:srgbClr val="FFFF00"/>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extLst>
      <p:ext uri="{BB962C8B-B14F-4D97-AF65-F5344CB8AC3E}">
        <p14:creationId xmlns:p14="http://schemas.microsoft.com/office/powerpoint/2010/main" val="3774265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23</a:t>
            </a:fld>
            <a:endParaRPr lang="en-US" altLang="en-US"/>
          </a:p>
        </p:txBody>
      </p:sp>
    </p:spTree>
    <p:extLst>
      <p:ext uri="{BB962C8B-B14F-4D97-AF65-F5344CB8AC3E}">
        <p14:creationId xmlns:p14="http://schemas.microsoft.com/office/powerpoint/2010/main" val="79466633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6264" y="0"/>
            <a:ext cx="9150263" cy="4171950"/>
          </a:xfrm>
        </p:spPr>
        <p:txBody>
          <a:bodyPr/>
          <a:lstStyle/>
          <a:p>
            <a:pPr marL="0" indent="0">
              <a:buNone/>
            </a:pPr>
            <a:r>
              <a:rPr lang="en-US" altLang="en-US" sz="1800" dirty="0">
                <a:solidFill>
                  <a:srgbClr val="FFFF00"/>
                </a:solidFill>
              </a:rPr>
              <a:t>1. </a:t>
            </a:r>
            <a:r>
              <a:rPr lang="en-US" altLang="en-US" sz="4400" b="1" dirty="0">
                <a:solidFill>
                  <a:schemeClr val="bg1"/>
                </a:solidFill>
                <a:latin typeface="Tahoma" pitchFamily="34" charset="0"/>
                <a:ea typeface="Tahoma" pitchFamily="34" charset="0"/>
                <a:cs typeface="Tahoma" pitchFamily="34" charset="0"/>
              </a:rPr>
              <a:t>We praise you, we bless you, we adore you, we glorify you, we give you thanks for your great glory. Lord God, heavenly King, O God, almighty Father.</a:t>
            </a: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24</a:t>
            </a:fld>
            <a:endParaRPr lang="en-US" altLang="en-US"/>
          </a:p>
        </p:txBody>
      </p:sp>
    </p:spTree>
    <p:extLst>
      <p:ext uri="{BB962C8B-B14F-4D97-AF65-F5344CB8AC3E}">
        <p14:creationId xmlns:p14="http://schemas.microsoft.com/office/powerpoint/2010/main" val="177951473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25</a:t>
            </a:fld>
            <a:endParaRPr lang="en-US" altLang="en-US"/>
          </a:p>
        </p:txBody>
      </p:sp>
    </p:spTree>
    <p:extLst>
      <p:ext uri="{BB962C8B-B14F-4D97-AF65-F5344CB8AC3E}">
        <p14:creationId xmlns:p14="http://schemas.microsoft.com/office/powerpoint/2010/main" val="211735542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933950"/>
          </a:xfrm>
        </p:spPr>
        <p:txBody>
          <a:bodyPr/>
          <a:lstStyle/>
          <a:p>
            <a:pPr marL="0" indent="0">
              <a:buNone/>
            </a:pPr>
            <a:r>
              <a:rPr lang="en-US" altLang="en-US" sz="2000" dirty="0">
                <a:solidFill>
                  <a:srgbClr val="FFFF00"/>
                </a:solidFill>
              </a:rPr>
              <a:t>2</a:t>
            </a:r>
            <a:r>
              <a:rPr lang="vi-VN" altLang="en-US" sz="2000" dirty="0">
                <a:solidFill>
                  <a:srgbClr val="FFFF00"/>
                </a:solidFill>
              </a:rPr>
              <a:t>A</a:t>
            </a:r>
            <a:r>
              <a:rPr lang="en-US" altLang="en-US" sz="2000" dirty="0">
                <a:solidFill>
                  <a:srgbClr val="FFFF00"/>
                </a:solidFill>
              </a:rPr>
              <a:t>. </a:t>
            </a:r>
            <a:r>
              <a:rPr lang="en-US" altLang="en-US" sz="4000" b="1" dirty="0">
                <a:solidFill>
                  <a:schemeClr val="bg1"/>
                </a:solidFill>
                <a:latin typeface="Tahoma" pitchFamily="34" charset="0"/>
                <a:ea typeface="Tahoma" pitchFamily="34" charset="0"/>
                <a:cs typeface="Tahoma" pitchFamily="34" charset="0"/>
              </a:rPr>
              <a:t>Lord Jesus Christ, only Begotten Son, Lord God, Lamb of God, Son of the Father, you take away the sins of the world, have mercy on us. us</a:t>
            </a:r>
            <a:r>
              <a:rPr lang="vi-VN" altLang="en-US" sz="4000" b="1" dirty="0">
                <a:solidFill>
                  <a:schemeClr val="bg1"/>
                </a:solidFill>
                <a:latin typeface="Tahoma" pitchFamily="34" charset="0"/>
                <a:ea typeface="Tahoma" pitchFamily="34" charset="0"/>
                <a:cs typeface="Tahoma" pitchFamily="34" charset="0"/>
              </a:rPr>
              <a:t>.</a:t>
            </a:r>
            <a:endParaRPr lang="en-US" altLang="en-US" sz="40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2048303"/>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3394472"/>
          </a:xfrm>
        </p:spPr>
        <p:txBody>
          <a:bodyPr/>
          <a:lstStyle/>
          <a:p>
            <a:pPr marL="0" indent="0">
              <a:buNone/>
            </a:pPr>
            <a:r>
              <a:rPr lang="en-US" altLang="en-US" sz="2000" b="1" dirty="0">
                <a:solidFill>
                  <a:srgbClr val="FFFF00"/>
                </a:solidFill>
              </a:rPr>
              <a:t>2</a:t>
            </a:r>
            <a:r>
              <a:rPr lang="vi-VN" altLang="en-US" sz="2000" b="1" dirty="0">
                <a:solidFill>
                  <a:srgbClr val="FFFF00"/>
                </a:solidFill>
              </a:rPr>
              <a:t>b</a:t>
            </a:r>
            <a:r>
              <a:rPr lang="en-US" altLang="en-US" sz="2000" b="1" dirty="0">
                <a:solidFill>
                  <a:srgbClr val="FFFF00"/>
                </a:solidFill>
              </a:rPr>
              <a:t>. </a:t>
            </a:r>
            <a:r>
              <a:rPr lang="en-US" altLang="en-US" sz="4000" b="1" dirty="0">
                <a:solidFill>
                  <a:schemeClr val="bg1"/>
                </a:solidFill>
                <a:latin typeface="Tahoma" pitchFamily="34" charset="0"/>
                <a:ea typeface="Tahoma" pitchFamily="34" charset="0"/>
                <a:cs typeface="Tahoma" pitchFamily="34" charset="0"/>
              </a:rPr>
              <a:t>You take way the sins of the world, receive our pray you are seated at the right hand, the right hand of the Father, have mercy on us</a:t>
            </a:r>
            <a:r>
              <a:rPr lang="vi-VN" altLang="en-US" sz="4000" b="1" dirty="0">
                <a:solidFill>
                  <a:schemeClr val="bg1"/>
                </a:solidFill>
                <a:latin typeface="Tahoma" pitchFamily="34" charset="0"/>
                <a:ea typeface="Tahoma" pitchFamily="34" charset="0"/>
                <a:cs typeface="Tahoma" pitchFamily="34" charset="0"/>
              </a:rPr>
              <a:t>.</a:t>
            </a:r>
            <a:endParaRPr lang="en-US" altLang="en-US" sz="40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44980114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endParaRPr lang="en-US" altLang="en-US" sz="4400" b="1" dirty="0">
              <a:solidFill>
                <a:schemeClr val="bg1"/>
              </a:solidFill>
              <a:latin typeface="Tahoma" pitchFamily="34" charset="0"/>
              <a:ea typeface="Tahoma" pitchFamily="34" charset="0"/>
              <a:cs typeface="Tahoma" pitchFamily="34" charset="0"/>
            </a:endParaRPr>
          </a:p>
        </p:txBody>
      </p:sp>
      <p:sp>
        <p:nvSpPr>
          <p:cNvPr id="30721" name="Slide Number Placeholder 2"/>
          <p:cNvSpPr>
            <a:spLocks noGrp="1"/>
          </p:cNvSpPr>
          <p:nvPr>
            <p:ph type="sldNum" sz="quarter" idx="12"/>
          </p:nvPr>
        </p:nvSpPr>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fld id="{F2EBBE82-9C36-4EDA-B8C5-F11CF2B8CA27}" type="slidenum">
              <a:rPr lang="en-US" altLang="en-US" smtClean="0"/>
              <a:pPr/>
              <a:t>28</a:t>
            </a:fld>
            <a:endParaRPr lang="en-US" altLang="en-US"/>
          </a:p>
        </p:txBody>
      </p:sp>
    </p:spTree>
    <p:extLst>
      <p:ext uri="{BB962C8B-B14F-4D97-AF65-F5344CB8AC3E}">
        <p14:creationId xmlns:p14="http://schemas.microsoft.com/office/powerpoint/2010/main" val="348023226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35490" y="-28446"/>
            <a:ext cx="9144000" cy="4352795"/>
          </a:xfrm>
        </p:spPr>
        <p:txBody>
          <a:bodyPr/>
          <a:lstStyle/>
          <a:p>
            <a:pPr marL="0" indent="0">
              <a:buNone/>
            </a:pPr>
            <a:r>
              <a:rPr lang="en-US" altLang="en-US" dirty="0">
                <a:solidFill>
                  <a:schemeClr val="bg1"/>
                </a:solidFill>
              </a:rPr>
              <a:t>3. </a:t>
            </a:r>
            <a:r>
              <a:rPr lang="en-US" altLang="en-US" sz="4400" b="1" dirty="0">
                <a:solidFill>
                  <a:schemeClr val="bg1"/>
                </a:solidFill>
                <a:latin typeface="Tahoma" pitchFamily="34" charset="0"/>
                <a:ea typeface="Tahoma" pitchFamily="34" charset="0"/>
                <a:cs typeface="Tahoma" pitchFamily="34" charset="0"/>
              </a:rPr>
              <a:t>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307950608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44CF3F2-4DE6-43FA-B589-D9C07FC622D0}" type="slidenum">
              <a:rPr lang="en-US"/>
              <a:pPr>
                <a:defRPr/>
              </a:pPr>
              <a:t>3</a:t>
            </a:fld>
            <a:endParaRPr lang="en-US"/>
          </a:p>
        </p:txBody>
      </p:sp>
      <p:sp>
        <p:nvSpPr>
          <p:cNvPr id="24580" name="Content Placeholder 3"/>
          <p:cNvSpPr>
            <a:spLocks noGrp="1"/>
          </p:cNvSpPr>
          <p:nvPr>
            <p:ph sz="quarter" idx="1"/>
          </p:nvPr>
        </p:nvSpPr>
        <p:spPr>
          <a:xfrm>
            <a:off x="85725" y="2247900"/>
            <a:ext cx="8972550" cy="2952750"/>
          </a:xfrm>
        </p:spPr>
        <p:txBody>
          <a:bodyPr rtlCol="0">
            <a:normAutofit fontScale="85000" lnSpcReduction="10000"/>
          </a:bodyPr>
          <a:lstStyle/>
          <a:p>
            <a:pPr marL="0" indent="0">
              <a:buNone/>
            </a:pPr>
            <a:r>
              <a:rPr lang="en-US" i="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Dear Savior, haste! Come, come to earth.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Dispel the night and show your face,</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and bid us hail the dawn of grace.</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O come, divine Messiah;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the world in silence waits the day</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when hope shall sing its triumph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and sadness flee away.</a:t>
            </a:r>
          </a:p>
        </p:txBody>
      </p:sp>
      <p:sp>
        <p:nvSpPr>
          <p:cNvPr id="4" name="Content Placeholder 3"/>
          <p:cNvSpPr txBox="1">
            <a:spLocks/>
          </p:cNvSpPr>
          <p:nvPr/>
        </p:nvSpPr>
        <p:spPr bwMode="auto">
          <a:xfrm>
            <a:off x="57150" y="102393"/>
            <a:ext cx="8858250" cy="2126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700" dirty="0">
                <a:solidFill>
                  <a:srgbClr val="FFFF00"/>
                </a:solidFill>
              </a:rPr>
              <a:t>1.</a:t>
            </a:r>
            <a:r>
              <a:rPr lang="en-US" sz="2400" dirty="0">
                <a:solidFill>
                  <a:schemeClr val="bg1"/>
                </a:solidFill>
              </a:rPr>
              <a:t>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O come, divine Messiah;</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The world in silence waits the day</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When hope shall sing its triumph</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And sadness flee away.</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30722" name="Content Placeholder 3"/>
          <p:cNvSpPr>
            <a:spLocks noGrp="1"/>
          </p:cNvSpPr>
          <p:nvPr>
            <p:ph sz="quarter" idx="1"/>
          </p:nvPr>
        </p:nvSpPr>
        <p:spPr>
          <a:xfrm>
            <a:off x="0" y="0"/>
            <a:ext cx="9144000" cy="4019550"/>
          </a:xfrm>
        </p:spPr>
        <p:txBody>
          <a:bodyPr/>
          <a:lstStyle/>
          <a:p>
            <a:pPr marL="0" indent="0">
              <a:buNone/>
            </a:pPr>
            <a:r>
              <a:rPr lang="en-US" altLang="en-US" sz="1800" dirty="0">
                <a:solidFill>
                  <a:srgbClr val="FFFF00"/>
                </a:solidFill>
              </a:rPr>
              <a:t>Refrain:</a:t>
            </a:r>
          </a:p>
          <a:p>
            <a:pPr marL="0" indent="0">
              <a:buNone/>
            </a:pPr>
            <a:r>
              <a:rPr lang="en-US" altLang="en-US" sz="4400" b="1" dirty="0">
                <a:solidFill>
                  <a:schemeClr val="bg1"/>
                </a:solidFill>
                <a:latin typeface="Tahoma" pitchFamily="34" charset="0"/>
                <a:ea typeface="Tahoma" pitchFamily="34" charset="0"/>
                <a:cs typeface="Tahoma" pitchFamily="34" charset="0"/>
              </a:rPr>
              <a:t>Glory to God, Glory to God. Glory to God in the highest, and on earth, peace on earth, peace to people of good will</a:t>
            </a:r>
            <a:r>
              <a:rPr lang="vi-VN" altLang="en-US" sz="4400" b="1" dirty="0">
                <a:solidFill>
                  <a:schemeClr val="bg1"/>
                </a:solidFill>
                <a:latin typeface="Tahoma" pitchFamily="34" charset="0"/>
                <a:ea typeface="Tahoma" pitchFamily="34" charset="0"/>
                <a:cs typeface="Tahoma" pitchFamily="34" charset="0"/>
              </a:rPr>
              <a:t>.</a:t>
            </a:r>
          </a:p>
          <a:p>
            <a:pPr marL="0" indent="0">
              <a:buNone/>
            </a:pPr>
            <a:r>
              <a:rPr lang="en-US" altLang="en-US" sz="4400" b="1" dirty="0">
                <a:solidFill>
                  <a:schemeClr val="bg1"/>
                </a:solidFill>
                <a:latin typeface="Tahoma" pitchFamily="34" charset="0"/>
                <a:cs typeface="Tahoma" pitchFamily="34" charset="0"/>
              </a:rPr>
              <a:t>Amen</a:t>
            </a:r>
            <a:endParaRPr lang="en-US" altLang="en-US" sz="44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5033214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442EF489-CEE1-90A1-5936-B599AA69FC81}"/>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31C0016B-C76B-1A1B-AF4F-5F656A7BB7D4}"/>
              </a:ext>
            </a:extLst>
          </p:cNvPr>
          <p:cNvSpPr>
            <a:spLocks noGrp="1" noChangeArrowheads="1"/>
          </p:cNvSpPr>
          <p:nvPr>
            <p:ph type="ctrTitle"/>
          </p:nvPr>
        </p:nvSpPr>
        <p:spPr>
          <a:xfrm>
            <a:off x="3733800" y="3562350"/>
            <a:ext cx="4876800" cy="966788"/>
          </a:xfrm>
        </p:spPr>
        <p:txBody>
          <a:bodyPr/>
          <a:lstStyle/>
          <a:p>
            <a:pPr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Primera </a:t>
            </a:r>
            <a:r>
              <a:rPr lang="en-US" sz="2400" b="1" i="0" dirty="0" err="1">
                <a:solidFill>
                  <a:srgbClr val="FFFF00"/>
                </a:solidFill>
                <a:effectLst/>
                <a:latin typeface="Tahoma" panose="020B0604030504040204" pitchFamily="34" charset="0"/>
                <a:ea typeface="Tahoma" panose="020B0604030504040204" pitchFamily="34" charset="0"/>
                <a:cs typeface="Tahoma" panose="020B0604030504040204" pitchFamily="34" charset="0"/>
              </a:rPr>
              <a:t>Lectura</a:t>
            </a:r>
            <a:b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br>
            <a:r>
              <a:rPr lang="en-US" sz="20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Sir 50, 24-26</a:t>
            </a:r>
            <a:br>
              <a:rPr lang="en-US" sz="2400" b="1" i="0" dirty="0">
                <a:solidFill>
                  <a:srgbClr val="FFFF00"/>
                </a:solidFill>
                <a:effectLst/>
                <a:latin typeface="Lato" panose="020F0502020204030203" pitchFamily="34" charset="0"/>
              </a:rPr>
            </a:br>
            <a:endParaRPr lang="en-US" altLang="en-US" sz="24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658269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5EC1E37C-D431-3195-72D8-51F706F5CDB0}"/>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1C887F07-5F49-73E8-D21A-B3A99D6FC834}"/>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4EC9640F-202A-622B-FBC2-603F5E057FCB}"/>
              </a:ext>
            </a:extLst>
          </p:cNvPr>
          <p:cNvSpPr>
            <a:spLocks noChangeArrowheads="1"/>
          </p:cNvSpPr>
          <p:nvPr/>
        </p:nvSpPr>
        <p:spPr bwMode="auto">
          <a:xfrm>
            <a:off x="65762" y="0"/>
            <a:ext cx="9078238"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Bendigan al Señor, Dios de Israel,</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porque ha hecho maravillas en toda la tierra.</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Él nos dio la vida desde el seno materno</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y nos ha tratado con misericordia.</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55B8F6C5-BDE9-919C-C1AF-60BAA7E6307E}"/>
              </a:ext>
            </a:extLst>
          </p:cNvPr>
          <p:cNvSpPr>
            <a:spLocks noChangeArrowheads="1"/>
          </p:cNvSpPr>
          <p:nvPr/>
        </p:nvSpPr>
        <p:spPr bwMode="auto">
          <a:xfrm>
            <a:off x="67317" y="1733550"/>
            <a:ext cx="9078238"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And now, bless the God of all,</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who has done wondrous things on earth;</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Who fosters people’s growth from their mother’s womb,</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and fashions them according to his will!</a:t>
            </a:r>
            <a:endPar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362205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582E6AF2-3A95-10F9-D75E-BA8363469B55}"/>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51CAFFAC-8FF2-F6B2-9BBE-9DA03BF87007}"/>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B04F375C-95EE-1908-F56F-78F0C5B6D155}"/>
              </a:ext>
            </a:extLst>
          </p:cNvPr>
          <p:cNvSpPr>
            <a:spLocks noChangeArrowheads="1"/>
          </p:cNvSpPr>
          <p:nvPr/>
        </p:nvSpPr>
        <p:spPr bwMode="auto">
          <a:xfrm>
            <a:off x="68872" y="0"/>
            <a:ext cx="9078238"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Que el Señor nos conceda un corazón alegre,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que él haga reinar la paz en Israel ahora y para siempre.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Que el Señor nos haga confiar en su misericordia,</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s-E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pues él nos salvará en nuestros días.</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6A652983-FDFB-BCBF-BFFD-0104BBE65FBD}"/>
              </a:ext>
            </a:extLst>
          </p:cNvPr>
          <p:cNvSpPr>
            <a:spLocks noChangeArrowheads="1"/>
          </p:cNvSpPr>
          <p:nvPr/>
        </p:nvSpPr>
        <p:spPr bwMode="auto">
          <a:xfrm>
            <a:off x="68872" y="1752600"/>
            <a:ext cx="9078238"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May he grant you joy of heart</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and may peace abide among you;</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May his goodness toward us endure in Israel</a:t>
            </a:r>
            <a:r>
              <a:rPr lang="vi-VN"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n-US" sz="40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to deliver us in our days</a:t>
            </a:r>
            <a:r>
              <a:rPr lang="vi-VN" sz="40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vi-VN"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646854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2514600" y="3867150"/>
            <a:ext cx="6172200" cy="1004888"/>
          </a:xfrm>
        </p:spPr>
        <p:txBody>
          <a:bodyPr/>
          <a:lstStyle/>
          <a:p>
            <a:pPr eaLnBrk="1" hangingPunct="1"/>
            <a:r>
              <a:rPr lang="en-US" altLang="en-US" sz="2000" b="1" i="1" dirty="0">
                <a:solidFill>
                  <a:srgbClr val="FFFF00"/>
                </a:solidFill>
                <a:latin typeface="Tahoma" pitchFamily="34" charset="0"/>
              </a:rPr>
              <a:t>Responsorial Psalm: 24</a:t>
            </a:r>
            <a:br>
              <a:rPr lang="en-US" altLang="en-US" sz="2000" b="1" i="1" dirty="0">
                <a:solidFill>
                  <a:srgbClr val="FFFF00"/>
                </a:solidFill>
                <a:latin typeface="Tahoma" pitchFamily="34" charset="0"/>
              </a:rPr>
            </a:br>
            <a:r>
              <a:rPr lang="en-US" altLang="en-US" sz="2000" b="1" i="1" dirty="0">
                <a:solidFill>
                  <a:srgbClr val="FFFF00"/>
                </a:solidFill>
                <a:latin typeface="Tahoma" pitchFamily="34" charset="0"/>
              </a:rPr>
              <a:t>Who Is The King Of Glory</a:t>
            </a:r>
            <a:endParaRPr lang="en-US" altLang="en-US" sz="2000" b="1" dirty="0">
              <a:solidFill>
                <a:srgbClr val="FFFF00"/>
              </a:solidFill>
              <a:latin typeface="Times New Roman" pitchFamily="18" charset="0"/>
            </a:endParaRPr>
          </a:p>
        </p:txBody>
      </p:sp>
    </p:spTree>
    <p:extLst>
      <p:ext uri="{BB962C8B-B14F-4D97-AF65-F5344CB8AC3E}">
        <p14:creationId xmlns:p14="http://schemas.microsoft.com/office/powerpoint/2010/main" val="5048799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0" y="35228"/>
            <a:ext cx="9078238" cy="4593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4400" b="1" dirty="0">
                <a:solidFill>
                  <a:schemeClr val="bg1"/>
                </a:solidFill>
                <a:latin typeface="Tahoma" pitchFamily="34" charset="0"/>
                <a:ea typeface="Tahoma" pitchFamily="34" charset="0"/>
                <a:cs typeface="Tahoma" pitchFamily="34" charset="0"/>
              </a:rPr>
              <a:t>Who is this king of glory? </a:t>
            </a:r>
          </a:p>
          <a:p>
            <a:pPr algn="l" eaLnBrk="1" hangingPunct="1"/>
            <a:r>
              <a:rPr lang="en-US" altLang="en-US" sz="4400" b="1" dirty="0">
                <a:solidFill>
                  <a:schemeClr val="bg1"/>
                </a:solidFill>
                <a:latin typeface="Tahoma" pitchFamily="34" charset="0"/>
                <a:ea typeface="Tahoma" pitchFamily="34" charset="0"/>
                <a:cs typeface="Tahoma" pitchFamily="34" charset="0"/>
              </a:rPr>
              <a:t>It is the Lord.</a:t>
            </a:r>
            <a:endParaRPr lang="vi-VN" altLang="en-US" sz="4400"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338391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B975644C-3979-D92D-96E7-0C97BA7E328E}"/>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D9A62767-F8EF-1E82-A3B1-B0C31D5C6E4A}"/>
              </a:ext>
            </a:extLst>
          </p:cNvPr>
          <p:cNvSpPr>
            <a:spLocks noGrp="1" noChangeArrowheads="1"/>
          </p:cNvSpPr>
          <p:nvPr>
            <p:ph type="ctrTitle"/>
          </p:nvPr>
        </p:nvSpPr>
        <p:spPr>
          <a:xfrm>
            <a:off x="3733800" y="3562350"/>
            <a:ext cx="4876800" cy="966788"/>
          </a:xfrm>
        </p:spPr>
        <p:txBody>
          <a:bodyPr/>
          <a:lstStyle/>
          <a:p>
            <a:pPr eaLnBrk="1" hangingPunct="1"/>
            <a:r>
              <a:rPr lang="en-US" sz="18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Segunda </a:t>
            </a:r>
            <a:r>
              <a:rPr lang="en-US" sz="1800" b="1" i="0" dirty="0" err="1">
                <a:solidFill>
                  <a:srgbClr val="FFFF00"/>
                </a:solidFill>
                <a:effectLst/>
                <a:latin typeface="Tahoma" panose="020B0604030504040204" pitchFamily="34" charset="0"/>
                <a:ea typeface="Tahoma" panose="020B0604030504040204" pitchFamily="34" charset="0"/>
                <a:cs typeface="Tahoma" panose="020B0604030504040204" pitchFamily="34" charset="0"/>
              </a:rPr>
              <a:t>Lectura</a:t>
            </a:r>
            <a:b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br>
            <a:r>
              <a:rPr lang="en-US" sz="18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1 Cor 1, 3-9</a:t>
            </a:r>
            <a:br>
              <a:rPr lang="en-US" sz="2400" b="1" i="0" dirty="0">
                <a:solidFill>
                  <a:srgbClr val="FFFF00"/>
                </a:solidFill>
                <a:effectLst/>
                <a:latin typeface="Lato" panose="020F0502020204030203" pitchFamily="34" charset="0"/>
              </a:rPr>
            </a:br>
            <a:endParaRPr lang="en-US" altLang="en-US" sz="24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9827063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053F5A5B-9724-3416-92BE-17756131404E}"/>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F75E41F0-884F-9608-CB03-4EB659670D32}"/>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9ACBBE9C-81AF-9EB7-3685-85ECBF782C0E}"/>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Hermanos: Gracia y paz a ustedes de parte de Dios, nuestro Padre, y de Cristo Jesús, el Señor. Continuamente agradezco a mi Dios los dones divinos que les ha concedido a ustedes por medio de Cristo Jesús, </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383AFDA5-F193-E1C2-E283-EE919F27D826}"/>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Grace to you and peace from God our Father</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the Lord Jesus Christ.</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I give thanks to my God always on your account</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for the grace of God bestowed on you in Christ Jesus,</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973723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05804DEC-B37A-965F-689D-3B866C8BFB35}"/>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C61C1B0E-6D00-E381-2327-B86879D8A1D3}"/>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C1FBF39A-21B5-3D4A-7E0A-7A781BD9DBD7}"/>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ya que por él los ha enriquecido con abundancia en todo lo que se refiere a la palabra y al conocimiento;  porque el testimonio que damos de Cristo ha sido confirmado en ustedes a tal grado, </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29D89D48-F83E-4F94-E9E4-793552B11EB1}"/>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that in him you were enriched in every way,</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with all discourse and all knowledge,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the testimony to Christ was confirmed among you,</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739378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4A2B7C53-E6CC-5735-B85D-51755D2E8DF3}"/>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7392C54C-B720-343B-1E22-05E572A98366}"/>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1B3A0359-10BE-F1C3-644B-D6D7F2C61993}"/>
              </a:ext>
            </a:extLst>
          </p:cNvPr>
          <p:cNvSpPr>
            <a:spLocks noChangeArrowheads="1"/>
          </p:cNvSpPr>
          <p:nvPr/>
        </p:nvSpPr>
        <p:spPr bwMode="auto">
          <a:xfrm>
            <a:off x="65762" y="57150"/>
            <a:ext cx="9078238"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que no carecen de ningún don, ustedes, los que esperan la manifestación de nuestro Señor Jesucristo</a:t>
            </a:r>
            <a:r>
              <a:rPr lang="es-ES" sz="2800" b="0" i="0" dirty="0">
                <a:solidFill>
                  <a:srgbClr val="363936"/>
                </a:solidFill>
                <a:effectLst/>
                <a:latin typeface="Lato" panose="020F0502020204030203" pitchFamily="34" charset="0"/>
              </a:rPr>
              <a:t>.</a:t>
            </a:r>
            <a:r>
              <a:rPr lang="vi-VN" sz="2800" dirty="0">
                <a:solidFill>
                  <a:schemeClr val="bg1"/>
                </a:solidFill>
                <a:latin typeface="Lato" panose="020F0502020204030203" pitchFamily="34" charset="0"/>
              </a:rPr>
              <a:t>. </a:t>
            </a:r>
            <a:endParaRPr lang="vi-VN" altLang="en-US"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1B598408-AB9D-6B86-F2E0-CA47AD6B0F78}"/>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the testimony to Christ was confirmed among you,</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so that you are not lacking in any spiritual gift</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you wait for the revelation of our Lord Jesus Christ.</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72010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81CE3-8D0C-0DFF-1127-66C7ADF9BACE}"/>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B368302-551D-D53E-008B-170367004585}"/>
              </a:ext>
            </a:extLst>
          </p:cNvPr>
          <p:cNvSpPr>
            <a:spLocks noGrp="1"/>
          </p:cNvSpPr>
          <p:nvPr>
            <p:ph type="sldNum" sz="quarter" idx="12"/>
          </p:nvPr>
        </p:nvSpPr>
        <p:spPr/>
        <p:txBody>
          <a:bodyPr/>
          <a:lstStyle/>
          <a:p>
            <a:pPr>
              <a:defRPr/>
            </a:pPr>
            <a:fld id="{144CF3F2-4DE6-43FA-B589-D9C07FC622D0}" type="slidenum">
              <a:rPr lang="en-US"/>
              <a:pPr>
                <a:defRPr/>
              </a:pPr>
              <a:t>4</a:t>
            </a:fld>
            <a:endParaRPr lang="en-US"/>
          </a:p>
        </p:txBody>
      </p:sp>
      <p:sp>
        <p:nvSpPr>
          <p:cNvPr id="24580" name="Content Placeholder 3">
            <a:extLst>
              <a:ext uri="{FF2B5EF4-FFF2-40B4-BE49-F238E27FC236}">
                <a16:creationId xmlns:a16="http://schemas.microsoft.com/office/drawing/2014/main" id="{1A1C6F9D-9E07-0F2F-2A6F-CE1CF156A28A}"/>
              </a:ext>
            </a:extLst>
          </p:cNvPr>
          <p:cNvSpPr>
            <a:spLocks noGrp="1"/>
          </p:cNvSpPr>
          <p:nvPr>
            <p:ph sz="quarter" idx="1"/>
          </p:nvPr>
        </p:nvSpPr>
        <p:spPr>
          <a:xfrm>
            <a:off x="85725" y="2247900"/>
            <a:ext cx="8972550" cy="2952750"/>
          </a:xfrm>
        </p:spPr>
        <p:txBody>
          <a:bodyPr rtlCol="0">
            <a:normAutofit fontScale="85000" lnSpcReduction="10000"/>
          </a:bodyPr>
          <a:lstStyle/>
          <a:p>
            <a:pPr marL="0" indent="0">
              <a:buNone/>
            </a:pPr>
            <a:r>
              <a:rPr lang="en-US" i="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Dear Savior, haste! Come, come to earth.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Dispel the night and show your face,</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and bid us hail the dawn of grace.</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O come, divine Messiah;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the world in silence waits the day</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when hope shall sing its triumph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and sadness flee away.</a:t>
            </a:r>
          </a:p>
        </p:txBody>
      </p:sp>
      <p:sp>
        <p:nvSpPr>
          <p:cNvPr id="4" name="Content Placeholder 3">
            <a:extLst>
              <a:ext uri="{FF2B5EF4-FFF2-40B4-BE49-F238E27FC236}">
                <a16:creationId xmlns:a16="http://schemas.microsoft.com/office/drawing/2014/main" id="{3DAEA9D8-6F34-3E78-2923-E015F034563B}"/>
              </a:ext>
            </a:extLst>
          </p:cNvPr>
          <p:cNvSpPr txBox="1">
            <a:spLocks/>
          </p:cNvSpPr>
          <p:nvPr/>
        </p:nvSpPr>
        <p:spPr bwMode="auto">
          <a:xfrm>
            <a:off x="57150" y="102393"/>
            <a:ext cx="8858250" cy="2126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700" dirty="0">
                <a:solidFill>
                  <a:srgbClr val="FFFF00"/>
                </a:solidFill>
              </a:rPr>
              <a:t>2.</a:t>
            </a:r>
            <a:r>
              <a:rPr lang="en-US" sz="2400" dirty="0">
                <a:solidFill>
                  <a:schemeClr val="bg1"/>
                </a:solidFill>
              </a:rPr>
              <a:t>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O Christ, whom nations sigh for,</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Whom priest and prophet long foretold,</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Come, break the captive's fetters,</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Redeem the long-lost fold.</a:t>
            </a:r>
          </a:p>
        </p:txBody>
      </p:sp>
    </p:spTree>
    <p:extLst>
      <p:ext uri="{BB962C8B-B14F-4D97-AF65-F5344CB8AC3E}">
        <p14:creationId xmlns:p14="http://schemas.microsoft.com/office/powerpoint/2010/main" val="1994638749"/>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CE2F9DD1-C11C-3C20-056E-DB23E51A74BA}"/>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C9908576-CC15-3AFA-CF54-3DC29A48F09D}"/>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F0185ABD-CB00-862E-4ED8-4981B10A10D7}"/>
              </a:ext>
            </a:extLst>
          </p:cNvPr>
          <p:cNvSpPr>
            <a:spLocks noChangeArrowheads="1"/>
          </p:cNvSpPr>
          <p:nvPr/>
        </p:nvSpPr>
        <p:spPr bwMode="auto">
          <a:xfrm>
            <a:off x="65762" y="57150"/>
            <a:ext cx="9078238"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Él los hará permanecer irreprochables a el fin, hasta el día de su advenimiento. Dios es quien los ha llamado a la unión con su Hijo Jesucristo, y Dios es fiel.</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4B0300FD-EE0C-A4E5-2034-EDB045A1266E}"/>
              </a:ext>
            </a:extLst>
          </p:cNvPr>
          <p:cNvSpPr>
            <a:spLocks noChangeArrowheads="1"/>
          </p:cNvSpPr>
          <p:nvPr/>
        </p:nvSpPr>
        <p:spPr bwMode="auto">
          <a:xfrm>
            <a:off x="65762" y="32194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He will keep you firm to the end,</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irreproachable on the day of our Lord Jesus Christ.</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God is faithful,</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by him you were called to fellowship with his Son, Jesus Christ our Lord.</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745641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675072E0-7DAD-8048-20AE-5A9813702F45}"/>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14148092-6901-C221-7295-0BB943570894}"/>
              </a:ext>
            </a:extLst>
          </p:cNvPr>
          <p:cNvSpPr>
            <a:spLocks noGrp="1" noChangeArrowheads="1"/>
          </p:cNvSpPr>
          <p:nvPr>
            <p:ph type="ctrTitle"/>
          </p:nvPr>
        </p:nvSpPr>
        <p:spPr>
          <a:xfrm>
            <a:off x="3733800" y="4114800"/>
            <a:ext cx="4876800" cy="414338"/>
          </a:xfrm>
        </p:spPr>
        <p:txBody>
          <a:bodyPr/>
          <a:lstStyle/>
          <a:p>
            <a:pPr eaLnBrk="1" hangingPunct="1"/>
            <a:r>
              <a:rPr lang="en-US" altLang="en-US" sz="2400" b="1" dirty="0">
                <a:solidFill>
                  <a:srgbClr val="FFFF00"/>
                </a:solidFill>
                <a:latin typeface="Tahoma" pitchFamily="34" charset="0"/>
                <a:ea typeface="Tahoma" pitchFamily="34" charset="0"/>
                <a:cs typeface="Tahoma" pitchFamily="34" charset="0"/>
              </a:rPr>
              <a:t>Gospel Acclamation  </a:t>
            </a:r>
          </a:p>
        </p:txBody>
      </p:sp>
    </p:spTree>
    <p:extLst>
      <p:ext uri="{BB962C8B-B14F-4D97-AF65-F5344CB8AC3E}">
        <p14:creationId xmlns:p14="http://schemas.microsoft.com/office/powerpoint/2010/main" val="23991044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14B29B14-F051-02EC-438A-9D8EDF59F14F}"/>
            </a:ext>
          </a:extLst>
        </p:cNvPr>
        <p:cNvGrpSpPr/>
        <p:nvPr/>
      </p:nvGrpSpPr>
      <p:grpSpPr>
        <a:xfrm>
          <a:off x="0" y="0"/>
          <a:ext cx="0" cy="0"/>
          <a:chOff x="0" y="0"/>
          <a:chExt cx="0" cy="0"/>
        </a:xfrm>
      </p:grpSpPr>
      <p:sp>
        <p:nvSpPr>
          <p:cNvPr id="30722" name="Rectangle 5">
            <a:extLst>
              <a:ext uri="{FF2B5EF4-FFF2-40B4-BE49-F238E27FC236}">
                <a16:creationId xmlns:a16="http://schemas.microsoft.com/office/drawing/2014/main" id="{79F9454E-3DAE-3BF8-0BBA-923340428E07}"/>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a:extLst>
              <a:ext uri="{FF2B5EF4-FFF2-40B4-BE49-F238E27FC236}">
                <a16:creationId xmlns:a16="http://schemas.microsoft.com/office/drawing/2014/main" id="{A58E0E08-50AF-4664-B4BD-445CBD7CD1E4}"/>
              </a:ext>
            </a:extLst>
          </p:cNvPr>
          <p:cNvSpPr>
            <a:spLocks noChangeArrowheads="1"/>
          </p:cNvSpPr>
          <p:nvPr/>
        </p:nvSpPr>
        <p:spPr bwMode="auto">
          <a:xfrm>
            <a:off x="46121" y="171450"/>
            <a:ext cx="9051758" cy="438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2000" dirty="0">
                <a:solidFill>
                  <a:schemeClr val="tx2"/>
                </a:solidFill>
              </a:rPr>
              <a:t> </a:t>
            </a:r>
            <a:r>
              <a:rPr lang="en-US" altLang="en-US" sz="2000" i="1" dirty="0">
                <a:solidFill>
                  <a:srgbClr val="FFFF00"/>
                </a:solidFill>
              </a:rPr>
              <a:t>Refrain:</a:t>
            </a:r>
            <a:r>
              <a:rPr lang="en-US" altLang="en-US" sz="2000" dirty="0">
                <a:solidFill>
                  <a:schemeClr val="bg1"/>
                </a:solidFill>
              </a:rPr>
              <a:t>  </a:t>
            </a:r>
            <a:r>
              <a:rPr lang="en-US" altLang="en-US" sz="3600" b="1" dirty="0">
                <a:solidFill>
                  <a:schemeClr val="bg1"/>
                </a:solidFill>
                <a:latin typeface="Tahoma" pitchFamily="34" charset="0"/>
                <a:cs typeface="Tahoma" pitchFamily="34" charset="0"/>
              </a:rPr>
              <a:t>Alleluia!</a:t>
            </a:r>
          </a:p>
          <a:p>
            <a:pPr algn="l"/>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 virgin shall conceive, and bear a son, and they shall name him Emmanuel.</a:t>
            </a: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301767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AB61C9FE-E026-087C-A0FB-5C2FFC93AA5B}"/>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1C15AB92-BDC3-7210-AC95-1882BC975F1A}"/>
              </a:ext>
            </a:extLst>
          </p:cNvPr>
          <p:cNvSpPr>
            <a:spLocks noGrp="1" noChangeArrowheads="1"/>
          </p:cNvSpPr>
          <p:nvPr>
            <p:ph type="ctrTitle"/>
          </p:nvPr>
        </p:nvSpPr>
        <p:spPr>
          <a:xfrm>
            <a:off x="3733800" y="3562350"/>
            <a:ext cx="4876800" cy="966788"/>
          </a:xfrm>
        </p:spPr>
        <p:txBody>
          <a:bodyPr/>
          <a:lstStyle/>
          <a:p>
            <a:pPr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Gospel</a:t>
            </a:r>
            <a:b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br>
            <a:r>
              <a:rPr lang="en-US" sz="2400" b="1" i="0" u="none" strike="noStrike" dirty="0">
                <a:solidFill>
                  <a:srgbClr val="FFFF00"/>
                </a:solidFill>
                <a:effectLst/>
                <a:latin typeface="Lato" panose="020F0502020204030203" pitchFamily="34" charset="0"/>
                <a:hlinkClick r:id="rId2">
                  <a:extLst>
                    <a:ext uri="{A12FA001-AC4F-418D-AE19-62706E023703}">
                      <ahyp:hlinkClr xmlns:ahyp="http://schemas.microsoft.com/office/drawing/2018/hyperlinkcolor" val="tx"/>
                    </a:ext>
                  </a:extLst>
                </a:hlinkClick>
              </a:rPr>
              <a:t>Lk 17:11-19</a:t>
            </a:r>
            <a:br>
              <a:rPr lang="en-US" sz="2400" b="1" i="0" dirty="0">
                <a:solidFill>
                  <a:srgbClr val="FFFF00"/>
                </a:solidFill>
                <a:effectLst/>
                <a:latin typeface="Lato" panose="020F0502020204030203" pitchFamily="34" charset="0"/>
              </a:rPr>
            </a:br>
            <a:endParaRPr lang="en-US" altLang="en-US" sz="2400" b="1" dirty="0">
              <a:solidFill>
                <a:srgbClr val="FFFF00"/>
              </a:solidFill>
              <a:highlight>
                <a:srgbClr val="FFFF00"/>
              </a:highligh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820401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4C0AE1BA-8F50-D20E-1FA1-AFFE593E7064}"/>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F0BCC79D-222B-B25A-E8E4-549F3A65B726}"/>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53A5FE72-67FF-ADD9-8216-CF748F06DAD3}"/>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En aquel tiempo, cuando Jesús iba de camino a Jerusalén, pasó entre Samaria y Galilea. Estaba cerca de un pueblo, cuando le salieron al encuentro diez leprosos, </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74ED30D8-4E98-D3AA-E589-E433346B4354}"/>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Jesus continued his journey to,</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he traveled through Samaria and Galilee.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he was entering a village, ten persons with leprosy met him.</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4603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17A5676E-0088-ED07-A1E2-93FF442E83F1}"/>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8F84E562-8837-5891-943E-2B433D0ABA73}"/>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87E0FC57-6F3F-5829-F531-54DE2C359DB6}"/>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0408B8F8-B876-6310-1BC1-F407A44D25B0}"/>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They stood at a distance from him and raised their voices, saying,</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“Jesus, Master! Have pity on us!”</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when he saw them, he said,</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“Go show yourselves to the priests.”</a:t>
            </a:r>
            <a:b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they were going they were cleansed. </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604E9A71-D30B-307C-A699-F6360895E2E8}"/>
              </a:ext>
            </a:extLst>
          </p:cNvPr>
          <p:cNvSpPr>
            <a:spLocks noChangeArrowheads="1"/>
          </p:cNvSpPr>
          <p:nvPr/>
        </p:nvSpPr>
        <p:spPr bwMode="auto">
          <a:xfrm>
            <a:off x="65762" y="152400"/>
            <a:ext cx="923374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los cuales se detuvieron a lo lejos y a gritos le decían: “Jesús, maestro, ten compasión de nosotros”.</a:t>
            </a:r>
            <a:r>
              <a:rPr lang="vi-VN"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a:t>
            </a:r>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Al verlos, Jesús les dijo: “Vayan a presentarse a los sacerdotes”. Mientras iban de camino, quedaron limpios de la lepra.</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33741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3435840E-A339-4054-A684-7A5312682556}"/>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00A70434-BE40-171A-FA38-1EEAE858F7F2}"/>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8BF22CCA-36E4-B05A-3C4F-FA11FCC352E3}"/>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5957E735-92DB-E952-DC0E-04BE8EEC6A1C}"/>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As they were going they were cleansed. </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one of them, realizing he had been healed,</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returned, glorifying God in a loud voice;</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and he fell at the feet of Jesus and thanked him. He was a Samaritan.</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85A089B2-17E3-6D91-C161-7FF816A8D2FB}"/>
              </a:ext>
            </a:extLst>
          </p:cNvPr>
          <p:cNvSpPr>
            <a:spLocks noChangeArrowheads="1"/>
          </p:cNvSpPr>
          <p:nvPr/>
        </p:nvSpPr>
        <p:spPr bwMode="auto">
          <a:xfrm>
            <a:off x="65762" y="152400"/>
            <a:ext cx="9009366"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 Uno de ellos, al ver que estaba curado, regresó, alabando a Dios en voz alta, se postró a los pies de Jesús y le dio las gracias. Ése era un samaritano.</a:t>
            </a:r>
            <a:endParaRPr lang="vi-VN"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849118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CDF620A2-5DDB-768D-AE95-7EB601D55B4A}"/>
            </a:ext>
          </a:extLst>
        </p:cNvPr>
        <p:cNvGrpSpPr/>
        <p:nvPr/>
      </p:nvGrpSpPr>
      <p:grpSpPr>
        <a:xfrm>
          <a:off x="0" y="0"/>
          <a:ext cx="0" cy="0"/>
          <a:chOff x="0" y="0"/>
          <a:chExt cx="0" cy="0"/>
        </a:xfrm>
      </p:grpSpPr>
      <p:sp>
        <p:nvSpPr>
          <p:cNvPr id="28674" name="Rectangle 5">
            <a:extLst>
              <a:ext uri="{FF2B5EF4-FFF2-40B4-BE49-F238E27FC236}">
                <a16:creationId xmlns:a16="http://schemas.microsoft.com/office/drawing/2014/main" id="{A2FE6F19-7D7E-3CE0-A030-A2D15F482E01}"/>
              </a:ext>
            </a:extLst>
          </p:cNvPr>
          <p:cNvSpPr>
            <a:spLocks noChangeArrowheads="1"/>
          </p:cNvSpPr>
          <p:nvPr/>
        </p:nvSpPr>
        <p:spPr bwMode="auto">
          <a:xfrm>
            <a:off x="65762" y="0"/>
            <a:ext cx="8849638"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a:extLst>
              <a:ext uri="{FF2B5EF4-FFF2-40B4-BE49-F238E27FC236}">
                <a16:creationId xmlns:a16="http://schemas.microsoft.com/office/drawing/2014/main" id="{6F175828-A44B-7E60-21D5-9AE44D6400E1}"/>
              </a:ext>
            </a:extLst>
          </p:cNvPr>
          <p:cNvSpPr>
            <a:spLocks noChangeArrowheads="1"/>
          </p:cNvSpPr>
          <p:nvPr/>
        </p:nvSpPr>
        <p:spPr bwMode="auto">
          <a:xfrm>
            <a:off x="68872" y="0"/>
            <a:ext cx="9078238"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fontAlgn="base">
              <a:lnSpc>
                <a:spcPts val="2250"/>
              </a:lnSpc>
              <a:spcAft>
                <a:spcPts val="750"/>
              </a:spcAft>
            </a:pPr>
            <a:endParaRPr lang="es-ES" sz="3600" b="1" i="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4" name="Rectangle 6">
            <a:extLst>
              <a:ext uri="{FF2B5EF4-FFF2-40B4-BE49-F238E27FC236}">
                <a16:creationId xmlns:a16="http://schemas.microsoft.com/office/drawing/2014/main" id="{0C511524-5E6F-6CCB-FF15-0A40B32A6471}"/>
              </a:ext>
            </a:extLst>
          </p:cNvPr>
          <p:cNvSpPr>
            <a:spLocks noChangeArrowheads="1"/>
          </p:cNvSpPr>
          <p:nvPr/>
        </p:nvSpPr>
        <p:spPr bwMode="auto">
          <a:xfrm>
            <a:off x="57986" y="3486150"/>
            <a:ext cx="9078238"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Jesus said in reply,</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“Ten were cleansed, were they not?</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Where are the other nine? </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Has none but this foreigner returned to give thanks to God?” Then he said to him, “Stand up and go;</a:t>
            </a:r>
            <a:r>
              <a:rPr lang="vi-VN"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 </a:t>
            </a:r>
            <a:r>
              <a:rPr lang="en-US" sz="2400" b="1" i="0" dirty="0">
                <a:solidFill>
                  <a:srgbClr val="FFFF00"/>
                </a:solidFill>
                <a:effectLst/>
                <a:latin typeface="Tahoma" panose="020B0604030504040204" pitchFamily="34" charset="0"/>
                <a:ea typeface="Tahoma" panose="020B0604030504040204" pitchFamily="34" charset="0"/>
                <a:cs typeface="Tahoma" panose="020B0604030504040204" pitchFamily="34" charset="0"/>
              </a:rPr>
              <a:t>your faith has saved you.”</a:t>
            </a:r>
            <a:endParaRPr lang="vi-VN" alt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6">
            <a:extLst>
              <a:ext uri="{FF2B5EF4-FFF2-40B4-BE49-F238E27FC236}">
                <a16:creationId xmlns:a16="http://schemas.microsoft.com/office/drawing/2014/main" id="{5B04F740-9AD8-D5F0-3F77-9BFFCC89632A}"/>
              </a:ext>
            </a:extLst>
          </p:cNvPr>
          <p:cNvSpPr>
            <a:spLocks noChangeArrowheads="1"/>
          </p:cNvSpPr>
          <p:nvPr/>
        </p:nvSpPr>
        <p:spPr bwMode="auto">
          <a:xfrm>
            <a:off x="65762" y="152400"/>
            <a:ext cx="9009366"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s-ES" sz="3200" b="1" i="0" dirty="0">
                <a:solidFill>
                  <a:schemeClr val="bg1"/>
                </a:solidFill>
                <a:effectLst/>
                <a:latin typeface="Tahoma" panose="020B0604030504040204" pitchFamily="34" charset="0"/>
                <a:ea typeface="Tahoma" panose="020B0604030504040204" pitchFamily="34" charset="0"/>
                <a:cs typeface="Tahoma" panose="020B0604030504040204" pitchFamily="34" charset="0"/>
              </a:rPr>
              <a:t>Entonces dijo Jesús: “¿No eran diez los que quedaron limpios? ¿Dónde están los otros nueve? ¿No ha habido nadie, fuera de este extranjero, que volviera para dar gloria a Dios?” Después le dijo al samaritano: “Levántate y vete. Tu fe te ha salvado”.</a:t>
            </a:r>
            <a:endParaRPr lang="vi-VN"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463535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37338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a:t>Nicene Creed  p1</a:t>
            </a:r>
          </a:p>
        </p:txBody>
      </p:sp>
      <p:sp>
        <p:nvSpPr>
          <p:cNvPr id="34820" name="Content Placeholder 3"/>
          <p:cNvSpPr>
            <a:spLocks noGrp="1"/>
          </p:cNvSpPr>
          <p:nvPr>
            <p:ph sz="quarter" idx="1"/>
          </p:nvPr>
        </p:nvSpPr>
        <p:spPr>
          <a:xfrm>
            <a:off x="0" y="0"/>
            <a:ext cx="9144000" cy="48577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one God, the Father almighty, maker of heaven and earth, of all things visible and invisible. </a:t>
            </a:r>
            <a:r>
              <a:rPr lang="vi-VN" altLang="en-US" sz="4400" b="1" dirty="0">
                <a:solidFill>
                  <a:schemeClr val="bg1"/>
                </a:solidFill>
                <a:latin typeface="Tahoma" pitchFamily="34" charset="0"/>
                <a:ea typeface="Tahoma" pitchFamily="34" charset="0"/>
                <a:cs typeface="Tahoma" pitchFamily="34" charset="0"/>
              </a:rPr>
              <a:t> </a:t>
            </a:r>
            <a:r>
              <a:rPr lang="en-US" altLang="en-US" sz="4400" b="1" dirty="0">
                <a:solidFill>
                  <a:schemeClr val="bg1"/>
                </a:solidFill>
                <a:latin typeface="Tahoma" pitchFamily="34" charset="0"/>
                <a:ea typeface="Tahoma" pitchFamily="34" charset="0"/>
                <a:cs typeface="Tahoma" pitchFamily="34" charset="0"/>
              </a:rPr>
              <a:t>I believe in one Lord Jesus Christ, the Only Begotten Son of God, born of the Father before all ages. </a:t>
            </a:r>
            <a:br>
              <a:rPr lang="en-US" altLang="en-US" sz="4400" dirty="0">
                <a:solidFill>
                  <a:schemeClr val="bg1"/>
                </a:solidFill>
              </a:rPr>
            </a:b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18F0440B-33D3-4E6D-958C-47EA36231AF5}" type="slidenum">
              <a:rPr lang="en-US" smtClean="0"/>
              <a:pPr/>
              <a:t>49</a:t>
            </a:fld>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C45B4-DEEE-7072-DDC6-A91D83488F6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488BDA3-28AB-173D-16B6-740822BE7D0A}"/>
              </a:ext>
            </a:extLst>
          </p:cNvPr>
          <p:cNvSpPr>
            <a:spLocks noGrp="1"/>
          </p:cNvSpPr>
          <p:nvPr>
            <p:ph type="sldNum" sz="quarter" idx="12"/>
          </p:nvPr>
        </p:nvSpPr>
        <p:spPr/>
        <p:txBody>
          <a:bodyPr/>
          <a:lstStyle/>
          <a:p>
            <a:pPr>
              <a:defRPr/>
            </a:pPr>
            <a:fld id="{144CF3F2-4DE6-43FA-B589-D9C07FC622D0}" type="slidenum">
              <a:rPr lang="en-US"/>
              <a:pPr>
                <a:defRPr/>
              </a:pPr>
              <a:t>5</a:t>
            </a:fld>
            <a:endParaRPr lang="en-US"/>
          </a:p>
        </p:txBody>
      </p:sp>
      <p:sp>
        <p:nvSpPr>
          <p:cNvPr id="24580" name="Content Placeholder 3">
            <a:extLst>
              <a:ext uri="{FF2B5EF4-FFF2-40B4-BE49-F238E27FC236}">
                <a16:creationId xmlns:a16="http://schemas.microsoft.com/office/drawing/2014/main" id="{F7EF3061-BE3D-55C1-DDE1-A3B14DCD9A38}"/>
              </a:ext>
            </a:extLst>
          </p:cNvPr>
          <p:cNvSpPr>
            <a:spLocks noGrp="1"/>
          </p:cNvSpPr>
          <p:nvPr>
            <p:ph sz="quarter" idx="1"/>
          </p:nvPr>
        </p:nvSpPr>
        <p:spPr>
          <a:xfrm>
            <a:off x="85725" y="2247900"/>
            <a:ext cx="8972550" cy="2952750"/>
          </a:xfrm>
        </p:spPr>
        <p:txBody>
          <a:bodyPr rtlCol="0">
            <a:normAutofit fontScale="85000" lnSpcReduction="10000"/>
          </a:bodyPr>
          <a:lstStyle/>
          <a:p>
            <a:pPr marL="0" indent="0">
              <a:buNone/>
            </a:pPr>
            <a:r>
              <a:rPr lang="en-US" i="1"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Dear Savior, haste! Come, come to earth.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Dispel the night and show your face,</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and bid us hail the dawn of grace.</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O come, divine Messiah;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the world in silence waits the day</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when hope shall sing its triumph</a:t>
            </a:r>
            <a:b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225" b="1" dirty="0">
                <a:solidFill>
                  <a:schemeClr val="bg1"/>
                </a:solidFill>
                <a:latin typeface="Tahoma" panose="020B0604030504040204" pitchFamily="34" charset="0"/>
                <a:ea typeface="Tahoma" panose="020B0604030504040204" pitchFamily="34" charset="0"/>
                <a:cs typeface="Tahoma" panose="020B0604030504040204" pitchFamily="34" charset="0"/>
              </a:rPr>
              <a:t>and sadness flee away.</a:t>
            </a:r>
          </a:p>
        </p:txBody>
      </p:sp>
      <p:sp>
        <p:nvSpPr>
          <p:cNvPr id="4" name="Content Placeholder 3">
            <a:extLst>
              <a:ext uri="{FF2B5EF4-FFF2-40B4-BE49-F238E27FC236}">
                <a16:creationId xmlns:a16="http://schemas.microsoft.com/office/drawing/2014/main" id="{77000A9C-D9BC-6D7E-45AF-C7A914D40A86}"/>
              </a:ext>
            </a:extLst>
          </p:cNvPr>
          <p:cNvSpPr txBox="1">
            <a:spLocks/>
          </p:cNvSpPr>
          <p:nvPr/>
        </p:nvSpPr>
        <p:spPr bwMode="auto">
          <a:xfrm>
            <a:off x="57150" y="102393"/>
            <a:ext cx="8858250" cy="2126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700" dirty="0">
                <a:solidFill>
                  <a:srgbClr val="FFFF00"/>
                </a:solidFill>
              </a:rPr>
              <a:t>3.</a:t>
            </a:r>
            <a:r>
              <a:rPr lang="en-US" sz="2400" dirty="0">
                <a:solidFill>
                  <a:schemeClr val="bg1"/>
                </a:solidFill>
              </a:rPr>
              <a:t> </a:t>
            </a: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You come in peace and meekness</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And lowly will your cradle be;</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All clothed in human weakness</a:t>
            </a:r>
            <a:b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Shall we your Godhead see. </a:t>
            </a:r>
          </a:p>
        </p:txBody>
      </p:sp>
    </p:spTree>
    <p:extLst>
      <p:ext uri="{BB962C8B-B14F-4D97-AF65-F5344CB8AC3E}">
        <p14:creationId xmlns:p14="http://schemas.microsoft.com/office/powerpoint/2010/main" val="3167348859"/>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6868" name="Title 1"/>
          <p:cNvSpPr>
            <a:spLocks noGrp="1"/>
          </p:cNvSpPr>
          <p:nvPr>
            <p:ph type="title"/>
          </p:nvPr>
        </p:nvSpPr>
        <p:spPr/>
        <p:txBody>
          <a:bodyPr/>
          <a:lstStyle/>
          <a:p>
            <a:r>
              <a:rPr lang="en-US" altLang="en-US"/>
              <a:t>Nicene Creed  p3</a:t>
            </a:r>
          </a:p>
        </p:txBody>
      </p:sp>
      <p:sp>
        <p:nvSpPr>
          <p:cNvPr id="36867" name="Content Placeholder 3"/>
          <p:cNvSpPr>
            <a:spLocks noGrp="1"/>
          </p:cNvSpPr>
          <p:nvPr>
            <p:ph sz="quarter" idx="1"/>
          </p:nvPr>
        </p:nvSpPr>
        <p:spPr>
          <a:xfrm>
            <a:off x="0" y="0"/>
            <a:ext cx="9144000" cy="4781550"/>
          </a:xfrm>
        </p:spPr>
        <p:txBody>
          <a:bodyPr/>
          <a:lstStyle/>
          <a:p>
            <a:pPr marL="0" indent="0">
              <a:buNone/>
            </a:pPr>
            <a:r>
              <a:rPr lang="en-US" altLang="en-US" dirty="0">
                <a:solidFill>
                  <a:schemeClr val="bg1"/>
                </a:solidFill>
              </a:rPr>
              <a:t> </a:t>
            </a:r>
            <a:r>
              <a:rPr lang="en-US" altLang="en-US" sz="4400" b="1" dirty="0">
                <a:solidFill>
                  <a:schemeClr val="bg1"/>
                </a:solidFill>
                <a:latin typeface="Tahoma" pitchFamily="34" charset="0"/>
                <a:ea typeface="Tahoma" pitchFamily="34" charset="0"/>
                <a:cs typeface="Tahoma" pitchFamily="34" charset="0"/>
              </a:rPr>
              <a:t>God from God, Light from Light, true God from true God, begotten, not made, consubstantial with the Father; through Him all things were made. </a:t>
            </a:r>
          </a:p>
        </p:txBody>
      </p:sp>
      <p:sp>
        <p:nvSpPr>
          <p:cNvPr id="3" name="Slide Number Placeholder 2"/>
          <p:cNvSpPr>
            <a:spLocks noGrp="1"/>
          </p:cNvSpPr>
          <p:nvPr>
            <p:ph type="sldNum" sz="quarter" idx="12"/>
          </p:nvPr>
        </p:nvSpPr>
        <p:spPr/>
        <p:txBody>
          <a:bodyPr/>
          <a:lstStyle/>
          <a:p>
            <a:fld id="{44C2682B-C406-43D9-B60F-A3F2709742ED}" type="slidenum">
              <a:rPr lang="en-US" smtClean="0"/>
              <a:pPr/>
              <a:t>50</a:t>
            </a:fld>
            <a:endParaRPr lang="en-US"/>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7891" name="Content Placeholder 3"/>
          <p:cNvSpPr>
            <a:spLocks noGrp="1"/>
          </p:cNvSpPr>
          <p:nvPr>
            <p:ph sz="quarter" idx="1"/>
          </p:nvPr>
        </p:nvSpPr>
        <p:spPr>
          <a:xfrm>
            <a:off x="0" y="0"/>
            <a:ext cx="9144000" cy="3394472"/>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For us men and for our salvation He came down from heaven, and by the Holy Spirit was incarnate of the Virgin Mary, and became man. </a:t>
            </a:r>
          </a:p>
        </p:txBody>
      </p:sp>
      <p:sp>
        <p:nvSpPr>
          <p:cNvPr id="3" name="Slide Number Placeholder 2"/>
          <p:cNvSpPr>
            <a:spLocks noGrp="1"/>
          </p:cNvSpPr>
          <p:nvPr>
            <p:ph type="sldNum" sz="quarter" idx="12"/>
          </p:nvPr>
        </p:nvSpPr>
        <p:spPr/>
        <p:txBody>
          <a:bodyPr/>
          <a:lstStyle/>
          <a:p>
            <a:fld id="{546CBB87-E74E-4F2B-B483-1B03E6272D8C}" type="slidenum">
              <a:rPr lang="en-US" smtClean="0"/>
              <a:pPr/>
              <a:t>51</a:t>
            </a:fld>
            <a:endParaRPr lang="en-US"/>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8916" name="Title 1"/>
          <p:cNvSpPr>
            <a:spLocks noGrp="1"/>
          </p:cNvSpPr>
          <p:nvPr>
            <p:ph type="title"/>
          </p:nvPr>
        </p:nvSpPr>
        <p:spPr/>
        <p:txBody>
          <a:bodyPr/>
          <a:lstStyle/>
          <a:p>
            <a:r>
              <a:rPr lang="en-US" altLang="en-US"/>
              <a:t>Nicene Creed  p5</a:t>
            </a:r>
          </a:p>
        </p:txBody>
      </p:sp>
      <p:sp>
        <p:nvSpPr>
          <p:cNvPr id="38915" name="Content Placeholder 3"/>
          <p:cNvSpPr>
            <a:spLocks noGrp="1"/>
          </p:cNvSpPr>
          <p:nvPr>
            <p:ph sz="quarter" idx="1"/>
          </p:nvPr>
        </p:nvSpPr>
        <p:spPr>
          <a:xfrm>
            <a:off x="-7308" y="0"/>
            <a:ext cx="9151307" cy="42481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For our sake </a:t>
            </a:r>
            <a:r>
              <a:rPr lang="vi-VN" altLang="en-US" sz="4400" b="1" dirty="0">
                <a:solidFill>
                  <a:schemeClr val="bg1"/>
                </a:solidFill>
                <a:latin typeface="Tahoma" pitchFamily="34" charset="0"/>
                <a:ea typeface="Tahoma" pitchFamily="34" charset="0"/>
                <a:cs typeface="Tahoma" pitchFamily="34" charset="0"/>
              </a:rPr>
              <a:t>h</a:t>
            </a:r>
            <a:r>
              <a:rPr lang="en-US" altLang="en-US" sz="4400" b="1" dirty="0">
                <a:solidFill>
                  <a:schemeClr val="bg1"/>
                </a:solidFill>
                <a:latin typeface="Tahoma" pitchFamily="34" charset="0"/>
                <a:ea typeface="Tahoma" pitchFamily="34" charset="0"/>
                <a:cs typeface="Tahoma" pitchFamily="34" charset="0"/>
              </a:rPr>
              <a:t>e was crucified under Pontius Pilate, </a:t>
            </a:r>
            <a:r>
              <a:rPr lang="vi-VN" altLang="en-US" sz="4400" b="1" dirty="0">
                <a:solidFill>
                  <a:schemeClr val="bg1"/>
                </a:solidFill>
                <a:latin typeface="Tahoma" pitchFamily="34" charset="0"/>
                <a:ea typeface="Tahoma" pitchFamily="34" charset="0"/>
                <a:cs typeface="Tahoma" pitchFamily="34" charset="0"/>
              </a:rPr>
              <a:t>h</a:t>
            </a:r>
            <a:r>
              <a:rPr lang="en-US" altLang="en-US" sz="4400" b="1" dirty="0">
                <a:solidFill>
                  <a:schemeClr val="bg1"/>
                </a:solidFill>
                <a:latin typeface="Tahoma" pitchFamily="34" charset="0"/>
                <a:ea typeface="Tahoma" pitchFamily="34" charset="0"/>
                <a:cs typeface="Tahoma" pitchFamily="34" charset="0"/>
              </a:rPr>
              <a:t>e suffered death and was buried, and rose again on the third day in accordance with the Scriptures. </a:t>
            </a:r>
          </a:p>
        </p:txBody>
      </p:sp>
      <p:sp>
        <p:nvSpPr>
          <p:cNvPr id="3" name="Slide Number Placeholder 2"/>
          <p:cNvSpPr>
            <a:spLocks noGrp="1"/>
          </p:cNvSpPr>
          <p:nvPr>
            <p:ph type="sldNum" sz="quarter" idx="12"/>
          </p:nvPr>
        </p:nvSpPr>
        <p:spPr/>
        <p:txBody>
          <a:bodyPr/>
          <a:lstStyle/>
          <a:p>
            <a:fld id="{D41AD52B-019B-46B6-8C0E-22B20712BE16}" type="slidenum">
              <a:rPr lang="en-US" smtClean="0"/>
              <a:pPr/>
              <a:t>52</a:t>
            </a:fld>
            <a:endParaRPr lang="en-US"/>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9939" name="Content Placeholder 3"/>
          <p:cNvSpPr>
            <a:spLocks noGrp="1"/>
          </p:cNvSpPr>
          <p:nvPr>
            <p:ph sz="quarter" idx="1"/>
          </p:nvPr>
        </p:nvSpPr>
        <p:spPr>
          <a:xfrm>
            <a:off x="0" y="-2350"/>
            <a:ext cx="9144000" cy="4250499"/>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He ascended into heaven and is seated at the right hand of the Father.</a:t>
            </a:r>
            <a:r>
              <a:rPr lang="vi-VN" altLang="en-US" sz="4400" b="1" dirty="0">
                <a:solidFill>
                  <a:schemeClr val="bg1"/>
                </a:solidFill>
                <a:latin typeface="Tahoma" pitchFamily="34" charset="0"/>
                <a:ea typeface="Tahoma" pitchFamily="34" charset="0"/>
                <a:cs typeface="Tahoma" pitchFamily="34" charset="0"/>
              </a:rPr>
              <a:t> </a:t>
            </a:r>
            <a:r>
              <a:rPr lang="en-US" altLang="en-US" sz="4400" b="1" dirty="0">
                <a:solidFill>
                  <a:schemeClr val="bg1"/>
                </a:solidFill>
                <a:latin typeface="Tahoma" pitchFamily="34" charset="0"/>
                <a:ea typeface="Tahoma" pitchFamily="34" charset="0"/>
                <a:cs typeface="Tahoma" pitchFamily="34" charset="0"/>
              </a:rPr>
              <a:t>He will come again in glory to judge the living and the dead and His kingdom will have no end.</a:t>
            </a:r>
          </a:p>
          <a:p>
            <a:pPr marL="0" indent="0">
              <a:buNone/>
            </a:pPr>
            <a:r>
              <a:rPr lang="en-US" altLang="en-US" dirty="0">
                <a:solidFill>
                  <a:schemeClr val="bg1"/>
                </a:solidFill>
              </a:rPr>
              <a:t> </a:t>
            </a:r>
          </a:p>
          <a:p>
            <a:endParaRPr lang="en-US" altLang="en-US" dirty="0">
              <a:solidFill>
                <a:schemeClr val="bg1"/>
              </a:solidFill>
            </a:endParaRPr>
          </a:p>
        </p:txBody>
      </p:sp>
      <p:sp>
        <p:nvSpPr>
          <p:cNvPr id="3" name="Slide Number Placeholder 2"/>
          <p:cNvSpPr>
            <a:spLocks noGrp="1"/>
          </p:cNvSpPr>
          <p:nvPr>
            <p:ph type="sldNum" sz="quarter" idx="12"/>
          </p:nvPr>
        </p:nvSpPr>
        <p:spPr/>
        <p:txBody>
          <a:bodyPr/>
          <a:lstStyle/>
          <a:p>
            <a:fld id="{94455A3B-D704-4C8E-A670-17F31661552C}" type="slidenum">
              <a:rPr lang="en-US" smtClean="0"/>
              <a:pPr/>
              <a:t>53</a:t>
            </a:fld>
            <a:endParaRPr lang="en-US"/>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1988" name="Title 1"/>
          <p:cNvSpPr>
            <a:spLocks noGrp="1"/>
          </p:cNvSpPr>
          <p:nvPr>
            <p:ph type="title"/>
          </p:nvPr>
        </p:nvSpPr>
        <p:spPr/>
        <p:txBody>
          <a:bodyPr/>
          <a:lstStyle/>
          <a:p>
            <a:r>
              <a:rPr lang="en-US" altLang="en-US"/>
              <a:t>Nicene Creed  p8</a:t>
            </a:r>
          </a:p>
        </p:txBody>
      </p:sp>
      <p:sp>
        <p:nvSpPr>
          <p:cNvPr id="41987" name="Content Placeholder 3"/>
          <p:cNvSpPr>
            <a:spLocks noGrp="1"/>
          </p:cNvSpPr>
          <p:nvPr>
            <p:ph sz="quarter" idx="1"/>
          </p:nvPr>
        </p:nvSpPr>
        <p:spPr>
          <a:xfrm>
            <a:off x="0" y="0"/>
            <a:ext cx="9144000" cy="48577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the Holy Spirit, the Lord, the giver of life, who proceeds from the Father and the Son, </a:t>
            </a:r>
            <a:r>
              <a:rPr lang="en-US" sz="4400" b="1" dirty="0">
                <a:solidFill>
                  <a:schemeClr val="bg1"/>
                </a:solidFill>
                <a:latin typeface="Tahoma" pitchFamily="34" charset="0"/>
                <a:cs typeface="Tahoma" pitchFamily="34" charset="0"/>
              </a:rPr>
              <a:t>who with the Father and the Son is adored and glorified, who has spoken through the prophets. </a:t>
            </a:r>
          </a:p>
          <a:p>
            <a:pPr marL="0" indent="0">
              <a:buNone/>
            </a:pP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1C609AEC-7940-40EE-9860-6310468224FE}" type="slidenum">
              <a:rPr lang="en-US" smtClean="0"/>
              <a:pPr/>
              <a:t>54</a:t>
            </a:fld>
            <a:endParaRPr lang="en-US"/>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4036" name="Title 1"/>
          <p:cNvSpPr>
            <a:spLocks noGrp="1"/>
          </p:cNvSpPr>
          <p:nvPr>
            <p:ph type="title"/>
          </p:nvPr>
        </p:nvSpPr>
        <p:spPr/>
        <p:txBody>
          <a:bodyPr/>
          <a:lstStyle/>
          <a:p>
            <a:r>
              <a:rPr lang="en-US" altLang="en-US"/>
              <a:t>Nicene Creed  p10</a:t>
            </a:r>
          </a:p>
        </p:txBody>
      </p:sp>
      <p:sp>
        <p:nvSpPr>
          <p:cNvPr id="44035" name="Content Placeholder 3"/>
          <p:cNvSpPr>
            <a:spLocks noGrp="1"/>
          </p:cNvSpPr>
          <p:nvPr>
            <p:ph sz="quarter" idx="1"/>
          </p:nvPr>
        </p:nvSpPr>
        <p:spPr>
          <a:xfrm>
            <a:off x="0" y="0"/>
            <a:ext cx="9144000" cy="5010150"/>
          </a:xfrm>
        </p:spPr>
        <p:txBody>
          <a:bodyPr/>
          <a:lstStyle/>
          <a:p>
            <a:pPr marL="0" indent="0">
              <a:buNone/>
            </a:pPr>
            <a:r>
              <a:rPr lang="en-US" altLang="en-US" sz="4400" b="1" dirty="0">
                <a:solidFill>
                  <a:schemeClr val="bg1"/>
                </a:solidFill>
                <a:latin typeface="Tahoma" pitchFamily="34" charset="0"/>
                <a:ea typeface="Tahoma" pitchFamily="34" charset="0"/>
                <a:cs typeface="Tahoma" pitchFamily="34" charset="0"/>
              </a:rPr>
              <a:t>I believe in one, holy, catholic and apostolic Church. I confess one Baptism for the forgiveness of sins</a:t>
            </a:r>
            <a:r>
              <a:rPr lang="vi-VN" altLang="en-US" sz="4400" b="1" dirty="0">
                <a:solidFill>
                  <a:schemeClr val="bg1"/>
                </a:solidFill>
                <a:latin typeface="Tahoma" pitchFamily="34" charset="0"/>
                <a:ea typeface="Tahoma" pitchFamily="34" charset="0"/>
                <a:cs typeface="Tahoma" pitchFamily="34" charset="0"/>
              </a:rPr>
              <a:t> </a:t>
            </a:r>
            <a:r>
              <a:rPr lang="en-US" sz="4400" b="1" dirty="0">
                <a:solidFill>
                  <a:schemeClr val="bg1"/>
                </a:solidFill>
                <a:latin typeface="Tahoma" pitchFamily="34" charset="0"/>
                <a:ea typeface="Tahoma" pitchFamily="34" charset="0"/>
                <a:cs typeface="Tahoma" pitchFamily="34" charset="0"/>
              </a:rPr>
              <a:t>and I look forward to the resurrection of the dead and the life of the world to come. Amen.</a:t>
            </a:r>
          </a:p>
          <a:p>
            <a:pPr marL="0" indent="0">
              <a:buNone/>
            </a:pPr>
            <a:endParaRPr lang="en-US" altLang="en-US" sz="4400" b="1" dirty="0">
              <a:solidFill>
                <a:schemeClr val="bg1"/>
              </a:solidFill>
              <a:latin typeface="Tahoma" pitchFamily="34" charset="0"/>
              <a:ea typeface="Tahoma" pitchFamily="34" charset="0"/>
              <a:cs typeface="Tahoma" pitchFamily="34" charset="0"/>
            </a:endParaRPr>
          </a:p>
        </p:txBody>
      </p:sp>
      <p:sp>
        <p:nvSpPr>
          <p:cNvPr id="3" name="Slide Number Placeholder 2"/>
          <p:cNvSpPr>
            <a:spLocks noGrp="1"/>
          </p:cNvSpPr>
          <p:nvPr>
            <p:ph type="sldNum" sz="quarter" idx="12"/>
          </p:nvPr>
        </p:nvSpPr>
        <p:spPr/>
        <p:txBody>
          <a:bodyPr/>
          <a:lstStyle/>
          <a:p>
            <a:fld id="{377E161B-7C8B-4117-A674-6328E4879D4C}" type="slidenum">
              <a:rPr lang="en-US" smtClean="0"/>
              <a:pPr/>
              <a:t>55</a:t>
            </a:fld>
            <a:endParaRPr lang="en-US"/>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2000" b="1" i="1" dirty="0">
                <a:solidFill>
                  <a:srgbClr val="FFFF00"/>
                </a:solidFill>
                <a:latin typeface="Tahoma" pitchFamily="34" charset="0"/>
              </a:rPr>
              <a:t>Preparation of The Gift</a:t>
            </a:r>
            <a:r>
              <a:rPr lang="en-US" altLang="en-US" sz="2000" b="1" i="1" dirty="0">
                <a:solidFill>
                  <a:srgbClr val="FFFF00"/>
                </a:solidFill>
                <a:latin typeface="Tahoma" pitchFamily="34" charset="0"/>
              </a:rPr>
              <a:t> Song:</a:t>
            </a:r>
            <a:r>
              <a:rPr lang="en-US" altLang="en-US" sz="2000" b="1"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anose="020B0604030504040204" pitchFamily="34" charset="0"/>
                <a:ea typeface="Tahoma" panose="020B0604030504040204" pitchFamily="34" charset="0"/>
                <a:cs typeface="Tahoma" panose="020B0604030504040204" pitchFamily="34" charset="0"/>
              </a:rPr>
              <a:t>Ave Maria (Mary Sing with Joyful Heart)</a:t>
            </a:r>
          </a:p>
        </p:txBody>
      </p:sp>
    </p:spTree>
    <p:extLst>
      <p:ext uri="{BB962C8B-B14F-4D97-AF65-F5344CB8AC3E}">
        <p14:creationId xmlns:p14="http://schemas.microsoft.com/office/powerpoint/2010/main" val="152417390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44" y="0"/>
            <a:ext cx="8915400" cy="4343400"/>
          </a:xfrm>
        </p:spPr>
        <p:txBody>
          <a:bodyPr rtlCol="0">
            <a:normAutofit/>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1. </a:t>
            </a:r>
            <a:r>
              <a:rPr lang="en-US" b="1" dirty="0">
                <a:solidFill>
                  <a:schemeClr val="bg1"/>
                </a:solidFill>
                <a:latin typeface="Tahoma" pitchFamily="34" charset="0"/>
                <a:ea typeface="Tahoma" pitchFamily="34" charset="0"/>
                <a:cs typeface="Tahoma" pitchFamily="34" charset="0"/>
              </a:rPr>
              <a:t>Mary, sing with joyful heart: "You Should bear Emmanuel!" Virgin Mother, full of grace, pray for us to God your Son!</a:t>
            </a:r>
            <a:br>
              <a:rPr lang="en-US" b="1" dirty="0">
                <a:solidFill>
                  <a:schemeClr val="bg1"/>
                </a:solidFill>
                <a:latin typeface="Tahoma" pitchFamily="34" charset="0"/>
                <a:ea typeface="Tahoma" pitchFamily="34" charset="0"/>
                <a:cs typeface="Tahoma" pitchFamily="34" charset="0"/>
              </a:rPr>
            </a:br>
            <a:r>
              <a:rPr lang="es-ES" b="1" dirty="0">
                <a:solidFill>
                  <a:schemeClr val="bg1"/>
                </a:solidFill>
                <a:latin typeface="Tahoma" pitchFamily="34" charset="0"/>
                <a:ea typeface="Tahoma" pitchFamily="34" charset="0"/>
                <a:cs typeface="Tahoma" pitchFamily="34" charset="0"/>
              </a:rPr>
              <a:t> </a:t>
            </a: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F28AE-A3C3-E234-0144-FA2E06372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CE4AC-0021-18A5-1F89-ED53CAEB494E}"/>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2. </a:t>
            </a:r>
            <a:r>
              <a:rPr lang="en-US" b="1" dirty="0">
                <a:solidFill>
                  <a:schemeClr val="bg1"/>
                </a:solidFill>
                <a:latin typeface="Tahoma" pitchFamily="34" charset="0"/>
                <a:ea typeface="Tahoma" pitchFamily="34" charset="0"/>
                <a:cs typeface="Tahoma" pitchFamily="34" charset="0"/>
              </a:rPr>
              <a:t>"Sing my soul of God's great love! Sing my heart your song of joy! Praise his won-</a:t>
            </a:r>
            <a:r>
              <a:rPr lang="en-US" b="1" dirty="0" err="1">
                <a:solidFill>
                  <a:schemeClr val="bg1"/>
                </a:solidFill>
                <a:latin typeface="Tahoma" pitchFamily="34" charset="0"/>
                <a:ea typeface="Tahoma" pitchFamily="34" charset="0"/>
                <a:cs typeface="Tahoma" pitchFamily="34" charset="0"/>
              </a:rPr>
              <a:t>ders</a:t>
            </a:r>
            <a:r>
              <a:rPr lang="en-US" b="1" dirty="0">
                <a:solidFill>
                  <a:schemeClr val="bg1"/>
                </a:solidFill>
                <a:latin typeface="Tahoma" pitchFamily="34" charset="0"/>
                <a:ea typeface="Tahoma" pitchFamily="34" charset="0"/>
                <a:cs typeface="Tahoma" pitchFamily="34" charset="0"/>
              </a:rPr>
              <a:t>, praise his name, praise his gift of God, my Son!"</a:t>
            </a:r>
            <a:r>
              <a:rPr lang="es-ES" b="1" dirty="0">
                <a:solidFill>
                  <a:schemeClr val="bg1"/>
                </a:solidFill>
                <a:latin typeface="Tahoma" pitchFamily="34" charset="0"/>
                <a:ea typeface="Tahoma" pitchFamily="34" charset="0"/>
                <a:cs typeface="Tahoma" pitchFamily="34" charset="0"/>
              </a:rPr>
              <a:t> </a:t>
            </a:r>
            <a:br>
              <a:rPr lang="es-E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32311664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B4692-4240-2D91-47FC-29C7053BA9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DECBE-3381-0DF1-8FFA-17FD228CD7BD}"/>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3. </a:t>
            </a:r>
            <a:r>
              <a:rPr lang="en-US" b="1" dirty="0">
                <a:solidFill>
                  <a:schemeClr val="bg1"/>
                </a:solidFill>
                <a:latin typeface="Tahoma" pitchFamily="34" charset="0"/>
                <a:ea typeface="Tahoma" pitchFamily="34" charset="0"/>
                <a:cs typeface="Tahoma" pitchFamily="34" charset="0"/>
              </a:rPr>
              <a:t>An-gels sing as </a:t>
            </a:r>
            <a:r>
              <a:rPr lang="en-US" b="1" dirty="0" err="1">
                <a:solidFill>
                  <a:schemeClr val="bg1"/>
                </a:solidFill>
                <a:latin typeface="Tahoma" pitchFamily="34" charset="0"/>
                <a:ea typeface="Tahoma" pitchFamily="34" charset="0"/>
                <a:cs typeface="Tahoma" pitchFamily="34" charset="0"/>
              </a:rPr>
              <a:t>shep</a:t>
            </a:r>
            <a:r>
              <a:rPr lang="en-US" b="1" dirty="0">
                <a:solidFill>
                  <a:schemeClr val="bg1"/>
                </a:solidFill>
                <a:latin typeface="Tahoma" pitchFamily="34" charset="0"/>
                <a:ea typeface="Tahoma" pitchFamily="34" charset="0"/>
                <a:cs typeface="Tahoma" pitchFamily="34" charset="0"/>
              </a:rPr>
              <a:t>-herds watch: "Praise to God, his peace on earth! Christ the Sa-</a:t>
            </a:r>
            <a:r>
              <a:rPr lang="en-US" b="1" dirty="0" err="1">
                <a:solidFill>
                  <a:schemeClr val="bg1"/>
                </a:solidFill>
                <a:latin typeface="Tahoma" pitchFamily="34" charset="0"/>
                <a:ea typeface="Tahoma" pitchFamily="34" charset="0"/>
                <a:cs typeface="Tahoma" pitchFamily="34" charset="0"/>
              </a:rPr>
              <a:t>vior</a:t>
            </a:r>
            <a:r>
              <a:rPr lang="en-US" b="1" dirty="0">
                <a:solidFill>
                  <a:schemeClr val="bg1"/>
                </a:solidFill>
                <a:latin typeface="Tahoma" pitchFamily="34" charset="0"/>
                <a:ea typeface="Tahoma" pitchFamily="34" charset="0"/>
                <a:cs typeface="Tahoma" pitchFamily="34" charset="0"/>
              </a:rPr>
              <a:t>, Shep-herd-King, sleeps in straw in Da-vid's town!“</a:t>
            </a:r>
            <a:br>
              <a:rPr lang="en-U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3193281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B253D-3530-10CD-567E-519360F1ED9C}"/>
            </a:ext>
          </a:extLst>
        </p:cNvPr>
        <p:cNvGrpSpPr/>
        <p:nvPr/>
      </p:nvGrpSpPr>
      <p:grpSpPr>
        <a:xfrm>
          <a:off x="0" y="0"/>
          <a:ext cx="0" cy="0"/>
          <a:chOff x="0" y="0"/>
          <a:chExt cx="0" cy="0"/>
        </a:xfrm>
      </p:grpSpPr>
      <p:sp>
        <p:nvSpPr>
          <p:cNvPr id="13314" name="Rectangle 2">
            <a:extLst>
              <a:ext uri="{FF2B5EF4-FFF2-40B4-BE49-F238E27FC236}">
                <a16:creationId xmlns:a16="http://schemas.microsoft.com/office/drawing/2014/main" id="{8523F56F-5605-1B03-39E6-19F1B88AC1A5}"/>
              </a:ext>
            </a:extLst>
          </p:cNvPr>
          <p:cNvSpPr>
            <a:spLocks noGrp="1" noChangeArrowheads="1"/>
          </p:cNvSpPr>
          <p:nvPr>
            <p:ph type="ctrTitle"/>
          </p:nvPr>
        </p:nvSpPr>
        <p:spPr>
          <a:xfrm>
            <a:off x="533400" y="4057650"/>
            <a:ext cx="8153400" cy="414338"/>
          </a:xfrm>
        </p:spPr>
        <p:txBody>
          <a:bodyPr/>
          <a:lstStyle/>
          <a:p>
            <a:pPr>
              <a:spcAft>
                <a:spcPts val="600"/>
              </a:spcAft>
            </a:pPr>
            <a:r>
              <a:rPr lang="en-US" sz="2000" b="1" dirty="0">
                <a:solidFill>
                  <a:srgbClr val="FFFF00"/>
                </a:solidFill>
                <a:latin typeface="Tahoma" pitchFamily="34" charset="0"/>
                <a:ea typeface="Tahoma" pitchFamily="34" charset="0"/>
                <a:cs typeface="Tahoma" pitchFamily="34" charset="0"/>
              </a:rPr>
              <a:t>O come, O come, Emmanuel</a:t>
            </a:r>
            <a:endParaRPr lang="en-US" altLang="en-US" sz="2000" b="1" dirty="0">
              <a:solidFill>
                <a:srgbClr val="FFFF00"/>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81337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CD538-899B-87F8-5459-D80EB6E3F6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B93665-ACE7-B77F-6045-B11352EF539F}"/>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4. </a:t>
            </a:r>
            <a:r>
              <a:rPr lang="en-US" b="1" dirty="0">
                <a:solidFill>
                  <a:schemeClr val="bg1"/>
                </a:solidFill>
                <a:latin typeface="Tahoma" pitchFamily="34" charset="0"/>
                <a:ea typeface="Tahoma" pitchFamily="34" charset="0"/>
                <a:cs typeface="Tahoma" pitchFamily="34" charset="0"/>
              </a:rPr>
              <a:t>"Now I see the world's true light! Glory shines on Israel! God's great glory, Christ the Lord, comes to claim his dwell-</a:t>
            </a:r>
            <a:r>
              <a:rPr lang="en-US" b="1" dirty="0" err="1">
                <a:solidFill>
                  <a:schemeClr val="bg1"/>
                </a:solidFill>
                <a:latin typeface="Tahoma" pitchFamily="34" charset="0"/>
                <a:ea typeface="Tahoma" pitchFamily="34" charset="0"/>
                <a:cs typeface="Tahoma" pitchFamily="34" charset="0"/>
              </a:rPr>
              <a:t>ing</a:t>
            </a:r>
            <a:r>
              <a:rPr lang="en-US" b="1" dirty="0">
                <a:solidFill>
                  <a:schemeClr val="bg1"/>
                </a:solidFill>
                <a:latin typeface="Tahoma" pitchFamily="34" charset="0"/>
                <a:ea typeface="Tahoma" pitchFamily="34" charset="0"/>
                <a:cs typeface="Tahoma" pitchFamily="34" charset="0"/>
              </a:rPr>
              <a:t>-place!“</a:t>
            </a:r>
            <a:br>
              <a:rPr lang="en-U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23778691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DA6A9-C772-C600-E43B-19073281FE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A635AA-6D40-B851-652C-D47116E6FB87}"/>
              </a:ext>
            </a:extLst>
          </p:cNvPr>
          <p:cNvSpPr>
            <a:spLocks noGrp="1"/>
          </p:cNvSpPr>
          <p:nvPr>
            <p:ph type="ctrTitle"/>
          </p:nvPr>
        </p:nvSpPr>
        <p:spPr>
          <a:xfrm>
            <a:off x="14344" y="0"/>
            <a:ext cx="8915400" cy="4343400"/>
          </a:xfrm>
        </p:spPr>
        <p:txBody>
          <a:bodyPr rtlCol="0">
            <a:normAutofit fontScale="90000"/>
          </a:bodyPr>
          <a:lstStyle/>
          <a:p>
            <a:pPr algn="l" eaLnBrk="1" fontAlgn="auto" hangingPunct="1">
              <a:spcAft>
                <a:spcPts val="0"/>
              </a:spcAft>
              <a:defRPr/>
            </a:pPr>
            <a:r>
              <a:rPr lang="en-US" sz="3200" b="1" dirty="0">
                <a:solidFill>
                  <a:srgbClr val="FFFF00"/>
                </a:solidFill>
                <a:latin typeface="Tahoma" pitchFamily="34" charset="0"/>
                <a:ea typeface="Tahoma" pitchFamily="34" charset="0"/>
                <a:cs typeface="Tahoma" pitchFamily="34" charset="0"/>
              </a:rPr>
              <a:t>5. </a:t>
            </a:r>
            <a:r>
              <a:rPr lang="en-US" b="1" dirty="0">
                <a:solidFill>
                  <a:schemeClr val="bg1"/>
                </a:solidFill>
                <a:latin typeface="Tahoma" pitchFamily="34" charset="0"/>
                <a:ea typeface="Tahoma" pitchFamily="34" charset="0"/>
                <a:cs typeface="Tahoma" pitchFamily="34" charset="0"/>
              </a:rPr>
              <a:t>"Where is Jesus, child of grace?" "Here, in God my Father's house! Where the Son is, there is God! </a:t>
            </a:r>
            <a:r>
              <a:rPr lang="en-US" b="1" dirty="0" err="1">
                <a:solidFill>
                  <a:schemeClr val="bg1"/>
                </a:solidFill>
                <a:latin typeface="Tahoma" pitchFamily="34" charset="0"/>
                <a:ea typeface="Tahoma" pitchFamily="34" charset="0"/>
                <a:cs typeface="Tahoma" pitchFamily="34" charset="0"/>
              </a:rPr>
              <a:t>i</a:t>
            </a:r>
            <a:r>
              <a:rPr lang="en-US" b="1" dirty="0">
                <a:solidFill>
                  <a:schemeClr val="bg1"/>
                </a:solidFill>
                <a:latin typeface="Tahoma" pitchFamily="34" charset="0"/>
                <a:ea typeface="Tahoma" pitchFamily="34" charset="0"/>
                <a:cs typeface="Tahoma" pitchFamily="34" charset="0"/>
              </a:rPr>
              <a:t> am God's </a:t>
            </a:r>
            <a:r>
              <a:rPr lang="en-US" b="1">
                <a:solidFill>
                  <a:schemeClr val="bg1"/>
                </a:solidFill>
                <a:latin typeface="Tahoma" pitchFamily="34" charset="0"/>
                <a:ea typeface="Tahoma" pitchFamily="34" charset="0"/>
                <a:cs typeface="Tahoma" pitchFamily="34" charset="0"/>
              </a:rPr>
              <a:t>new house </a:t>
            </a:r>
            <a:r>
              <a:rPr lang="en-US" b="1" dirty="0">
                <a:solidFill>
                  <a:schemeClr val="bg1"/>
                </a:solidFill>
                <a:latin typeface="Tahoma" pitchFamily="34" charset="0"/>
                <a:ea typeface="Tahoma" pitchFamily="34" charset="0"/>
                <a:cs typeface="Tahoma" pitchFamily="34" charset="0"/>
              </a:rPr>
              <a:t>of prayer!".</a:t>
            </a:r>
            <a:br>
              <a:rPr lang="en-US" b="1" dirty="0">
                <a:solidFill>
                  <a:schemeClr val="bg1"/>
                </a:solidFill>
                <a:latin typeface="Tahoma" pitchFamily="34" charset="0"/>
                <a:ea typeface="Tahoma" pitchFamily="34" charset="0"/>
                <a:cs typeface="Tahoma" pitchFamily="34" charset="0"/>
              </a:rPr>
            </a:br>
            <a:r>
              <a:rPr lang="es-ES" b="1" dirty="0">
                <a:solidFill>
                  <a:srgbClr val="FFFF00"/>
                </a:solidFill>
                <a:latin typeface="Tahoma" pitchFamily="34" charset="0"/>
                <a:ea typeface="Tahoma" pitchFamily="34" charset="0"/>
                <a:cs typeface="Tahoma" pitchFamily="34" charset="0"/>
              </a:rPr>
              <a:t>Ave, ave </a:t>
            </a:r>
            <a:r>
              <a:rPr lang="es-ES" b="1" dirty="0" err="1">
                <a:solidFill>
                  <a:srgbClr val="FFFF00"/>
                </a:solidFill>
                <a:latin typeface="Tahoma" pitchFamily="34" charset="0"/>
                <a:ea typeface="Tahoma" pitchFamily="34" charset="0"/>
                <a:cs typeface="Tahoma" pitchFamily="34" charset="0"/>
              </a:rPr>
              <a:t>ave</a:t>
            </a:r>
            <a:r>
              <a:rPr lang="es-ES" b="1" dirty="0">
                <a:solidFill>
                  <a:srgbClr val="FFFF00"/>
                </a:solidFill>
                <a:latin typeface="Tahoma" pitchFamily="34" charset="0"/>
                <a:ea typeface="Tahoma" pitchFamily="34" charset="0"/>
                <a:cs typeface="Tahoma" pitchFamily="34" charset="0"/>
              </a:rPr>
              <a:t>,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Ave, ave, ave, </a:t>
            </a:r>
            <a:r>
              <a:rPr lang="es-ES" b="1" dirty="0" err="1">
                <a:solidFill>
                  <a:srgbClr val="FFFF00"/>
                </a:solidFill>
                <a:latin typeface="Tahoma" pitchFamily="34" charset="0"/>
                <a:ea typeface="Tahoma" pitchFamily="34" charset="0"/>
                <a:cs typeface="Tahoma" pitchFamily="34" charset="0"/>
              </a:rPr>
              <a:t>Maria</a:t>
            </a:r>
            <a:r>
              <a:rPr lang="es-ES" b="1" dirty="0">
                <a:solidFill>
                  <a:srgbClr val="FFFF00"/>
                </a:solidFill>
                <a:latin typeface="Tahoma" pitchFamily="34" charset="0"/>
                <a:ea typeface="Tahoma" pitchFamily="34" charset="0"/>
                <a:cs typeface="Tahoma" pitchFamily="34" charset="0"/>
              </a:rPr>
              <a:t>!. </a:t>
            </a:r>
            <a:endParaRPr lang="en-US" dirty="0">
              <a:solidFill>
                <a:srgbClr val="FFFF00"/>
              </a:solidFill>
            </a:endParaRPr>
          </a:p>
        </p:txBody>
      </p:sp>
    </p:spTree>
    <p:extLst>
      <p:ext uri="{BB962C8B-B14F-4D97-AF65-F5344CB8AC3E}">
        <p14:creationId xmlns:p14="http://schemas.microsoft.com/office/powerpoint/2010/main" val="278925303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vi-VN" altLang="en-US" sz="2400" dirty="0">
                <a:solidFill>
                  <a:srgbClr val="FFFF00"/>
                </a:solidFill>
                <a:latin typeface="Tahoma" pitchFamily="34" charset="0"/>
              </a:rPr>
              <a:t>Holy 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extLst>
      <p:ext uri="{BB962C8B-B14F-4D97-AF65-F5344CB8AC3E}">
        <p14:creationId xmlns:p14="http://schemas.microsoft.com/office/powerpoint/2010/main" val="380959395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4400" b="1" dirty="0">
                <a:solidFill>
                  <a:schemeClr val="bg1"/>
                </a:solidFill>
                <a:latin typeface="Tahoma" pitchFamily="34" charset="0"/>
                <a:cs typeface="Tahoma" pitchFamily="34" charset="0"/>
              </a:rPr>
              <a:t>Holy, Holy, Holy Lord God of hosts.</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Heaven and earth are full, are full of your glory. Hosanna, Hosanna! Hosanna in the highest.</a:t>
            </a:r>
            <a:br>
              <a:rPr lang="en-US" altLang="en-US" sz="4400" b="1" dirty="0">
                <a:solidFill>
                  <a:schemeClr val="bg1"/>
                </a:solidFill>
                <a:latin typeface="Tahoma" pitchFamily="34" charset="0"/>
                <a:cs typeface="Tahoma" pitchFamily="34" charset="0"/>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0" y="107156"/>
            <a:ext cx="9144000" cy="2845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endParaRPr lang="vi-VN" altLang="en-US" sz="3200" b="1" i="1" dirty="0">
              <a:solidFill>
                <a:schemeClr val="tx2"/>
              </a:solidFill>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endParaRPr lang="vi-VN" altLang="en-US" sz="32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54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41501473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0179" name="Rectangle 5"/>
          <p:cNvSpPr>
            <a:spLocks noChangeArrowheads="1"/>
          </p:cNvSpPr>
          <p:nvPr/>
        </p:nvSpPr>
        <p:spPr bwMode="auto">
          <a:xfrm>
            <a:off x="0" y="0"/>
            <a:ext cx="91440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vi-VN" altLang="en-US" sz="4400" b="1" dirty="0">
              <a:solidFill>
                <a:schemeClr val="bg1"/>
              </a:solidFill>
              <a:latin typeface="Tahoma" pitchFamily="34" charset="0"/>
              <a:cs typeface="Tahoma" pitchFamily="34" charset="0"/>
            </a:endParaRPr>
          </a:p>
          <a:p>
            <a:pPr algn="l" eaLnBrk="1" hangingPunct="1"/>
            <a:endParaRPr lang="vi-VN" altLang="en-US" sz="4400" b="1" dirty="0">
              <a:solidFill>
                <a:schemeClr val="bg1"/>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We proclaim your Death, O Lord,</a:t>
            </a:r>
            <a:r>
              <a:rPr lang="vi-VN" altLang="en-US" sz="4400"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733800" y="354330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Cordero de Dios</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1276940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 y="171450"/>
            <a:ext cx="8839200" cy="2057400"/>
          </a:xfrm>
        </p:spPr>
        <p:txBody>
          <a:bodyPr>
            <a:normAutofit fontScale="90000"/>
          </a:bodyPr>
          <a:lstStyle/>
          <a:p>
            <a:pPr algn="l"/>
            <a:br>
              <a:rPr lang="en-US" sz="5300" b="1" dirty="0">
                <a:latin typeface="Tahoma" pitchFamily="34" charset="0"/>
                <a:ea typeface="Tahoma" pitchFamily="34" charset="0"/>
                <a:cs typeface="Tahoma" pitchFamily="34" charset="0"/>
              </a:rPr>
            </a:br>
            <a:r>
              <a:rPr lang="en-US" sz="3100" b="1" dirty="0">
                <a:solidFill>
                  <a:srgbClr val="FFFF00"/>
                </a:solidFill>
                <a:latin typeface="Tahoma" pitchFamily="34" charset="0"/>
                <a:ea typeface="Tahoma" pitchFamily="34" charset="0"/>
                <a:cs typeface="Tahoma" pitchFamily="34" charset="0"/>
              </a:rPr>
              <a:t>1. </a:t>
            </a:r>
            <a:r>
              <a:rPr lang="en-US" b="1" dirty="0">
                <a:solidFill>
                  <a:schemeClr val="bg1"/>
                </a:solidFill>
                <a:latin typeface="Tahoma" pitchFamily="34" charset="0"/>
                <a:ea typeface="Tahoma" pitchFamily="34" charset="0"/>
                <a:cs typeface="Tahoma" pitchFamily="34" charset="0"/>
              </a:rPr>
              <a:t>O come, O come, Emmanuel,</a:t>
            </a:r>
            <a:br>
              <a:rPr lang="en-US" b="1" dirty="0">
                <a:solidFill>
                  <a:schemeClr val="bg1"/>
                </a:solidFill>
                <a:latin typeface="Tahoma" pitchFamily="34" charset="0"/>
                <a:ea typeface="Tahoma" pitchFamily="34" charset="0"/>
                <a:cs typeface="Tahoma" pitchFamily="34" charset="0"/>
              </a:rPr>
            </a:br>
            <a:r>
              <a:rPr lang="en-US" b="1" dirty="0">
                <a:solidFill>
                  <a:schemeClr val="bg1"/>
                </a:solidFill>
                <a:latin typeface="Tahoma" pitchFamily="34" charset="0"/>
                <a:ea typeface="Tahoma" pitchFamily="34" charset="0"/>
                <a:cs typeface="Tahoma" pitchFamily="34" charset="0"/>
              </a:rPr>
              <a:t>And ransom captive Israel,</a:t>
            </a:r>
            <a:br>
              <a:rPr lang="en-US" b="1" dirty="0">
                <a:solidFill>
                  <a:schemeClr val="bg1"/>
                </a:solidFill>
                <a:latin typeface="Tahoma" pitchFamily="34" charset="0"/>
                <a:ea typeface="Tahoma" pitchFamily="34" charset="0"/>
                <a:cs typeface="Tahoma" pitchFamily="34" charset="0"/>
              </a:rPr>
            </a:br>
            <a:r>
              <a:rPr lang="en-US" b="1" dirty="0">
                <a:solidFill>
                  <a:schemeClr val="bg1"/>
                </a:solidFill>
                <a:latin typeface="Tahoma" pitchFamily="34" charset="0"/>
                <a:ea typeface="Tahoma" pitchFamily="34" charset="0"/>
                <a:cs typeface="Tahoma" pitchFamily="34" charset="0"/>
              </a:rPr>
              <a:t>That mourns in lonely exile here. </a:t>
            </a:r>
            <a:br>
              <a:rPr lang="en-US" b="1" dirty="0">
                <a:solidFill>
                  <a:schemeClr val="bg1"/>
                </a:solidFill>
                <a:latin typeface="Tahoma" pitchFamily="34" charset="0"/>
                <a:ea typeface="Tahoma" pitchFamily="34" charset="0"/>
                <a:cs typeface="Tahoma" pitchFamily="34" charset="0"/>
              </a:rPr>
            </a:br>
            <a:r>
              <a:rPr lang="en-US" b="1" dirty="0">
                <a:solidFill>
                  <a:schemeClr val="bg1"/>
                </a:solidFill>
                <a:latin typeface="Tahoma" pitchFamily="34" charset="0"/>
                <a:ea typeface="Tahoma" pitchFamily="34" charset="0"/>
                <a:cs typeface="Tahoma" pitchFamily="34" charset="0"/>
              </a:rPr>
              <a:t>Until the Son of God appear.</a:t>
            </a:r>
            <a:br>
              <a:rPr lang="en-US" b="1" dirty="0">
                <a:solidFill>
                  <a:schemeClr val="bg1"/>
                </a:solidFill>
              </a:rPr>
            </a:br>
            <a:endParaRPr lang="en-US" dirty="0">
              <a:solidFill>
                <a:schemeClr val="bg1"/>
              </a:solidFill>
            </a:endParaRPr>
          </a:p>
        </p:txBody>
      </p:sp>
      <p:sp>
        <p:nvSpPr>
          <p:cNvPr id="3" name="Content Placeholder 2"/>
          <p:cNvSpPr txBox="1">
            <a:spLocks/>
          </p:cNvSpPr>
          <p:nvPr/>
        </p:nvSpPr>
        <p:spPr>
          <a:xfrm>
            <a:off x="157089" y="2659673"/>
            <a:ext cx="8763000" cy="2228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5400" b="1" dirty="0">
                <a:latin typeface="Tahoma" pitchFamily="34" charset="0"/>
                <a:ea typeface="Tahoma" pitchFamily="34" charset="0"/>
                <a:cs typeface="Tahoma" pitchFamily="34" charset="0"/>
              </a:rPr>
              <a:t> </a:t>
            </a:r>
            <a:r>
              <a:rPr lang="en-US" sz="5400" b="1" dirty="0">
                <a:solidFill>
                  <a:schemeClr val="bg1"/>
                </a:solidFill>
                <a:latin typeface="Tahoma" pitchFamily="34" charset="0"/>
                <a:ea typeface="Tahoma" pitchFamily="34" charset="0"/>
                <a:cs typeface="Tahoma" pitchFamily="34" charset="0"/>
              </a:rPr>
              <a:t>**</a:t>
            </a:r>
            <a:r>
              <a:rPr lang="en-US" sz="4000" b="1" dirty="0">
                <a:solidFill>
                  <a:schemeClr val="bg1"/>
                </a:solidFill>
                <a:latin typeface="Tahoma" pitchFamily="34" charset="0"/>
                <a:ea typeface="Tahoma" pitchFamily="34" charset="0"/>
                <a:cs typeface="Tahoma" pitchFamily="34" charset="0"/>
              </a:rPr>
              <a:t>Rejoice, </a:t>
            </a:r>
          </a:p>
          <a:p>
            <a:pPr algn="l"/>
            <a:r>
              <a:rPr lang="en-US" sz="4000" b="1" dirty="0">
                <a:solidFill>
                  <a:schemeClr val="bg1"/>
                </a:solidFill>
                <a:latin typeface="Tahoma" pitchFamily="34" charset="0"/>
                <a:ea typeface="Tahoma" pitchFamily="34" charset="0"/>
                <a:cs typeface="Tahoma" pitchFamily="34" charset="0"/>
              </a:rPr>
              <a:t>      Rejoice, </a:t>
            </a:r>
          </a:p>
          <a:p>
            <a:pPr algn="l"/>
            <a:r>
              <a:rPr lang="en-US" sz="4000" b="1" dirty="0">
                <a:solidFill>
                  <a:schemeClr val="bg1"/>
                </a:solidFill>
                <a:latin typeface="Tahoma" pitchFamily="34" charset="0"/>
                <a:ea typeface="Tahoma" pitchFamily="34" charset="0"/>
                <a:cs typeface="Tahoma" pitchFamily="34" charset="0"/>
              </a:rPr>
              <a:t>      Emmanuel.</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Shall come to thee, Oh Israel.</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57150"/>
            <a:ext cx="8991600" cy="4914900"/>
          </a:xfrm>
          <a:noFill/>
        </p:spPr>
        <p:txBody>
          <a:bodyPr/>
          <a:lstStyle/>
          <a:p>
            <a:pPr algn="l" eaLnBrk="1" hangingPunct="1"/>
            <a:r>
              <a:rPr lang="en-US" altLang="en-US" sz="4000" dirty="0">
                <a:solidFill>
                  <a:schemeClr val="bg1"/>
                </a:solidFill>
              </a:rPr>
              <a:t> </a:t>
            </a:r>
            <a:br>
              <a:rPr lang="en-US" altLang="en-US" sz="4000" dirty="0">
                <a:solidFill>
                  <a:schemeClr val="bg1"/>
                </a:solidFill>
              </a:rPr>
            </a:br>
            <a:r>
              <a:rPr lang="en-US" altLang="en-US" sz="4000" dirty="0">
                <a:solidFill>
                  <a:srgbClr val="FFFF00"/>
                </a:solidFill>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te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ple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ten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pel</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b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br>
            <a:r>
              <a:rPr lang="en-US" altLang="en-US"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te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ple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ten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pel</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dad de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nosotros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b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br>
            <a:endPar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endParaRPr>
          </a:p>
        </p:txBody>
      </p:sp>
    </p:spTree>
    <p:extLst>
      <p:ext uri="{BB962C8B-B14F-4D97-AF65-F5344CB8AC3E}">
        <p14:creationId xmlns:p14="http://schemas.microsoft.com/office/powerpoint/2010/main" val="13026977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2400" y="-57150"/>
            <a:ext cx="8991600" cy="4914900"/>
          </a:xfrm>
          <a:noFill/>
        </p:spPr>
        <p:txBody>
          <a:bodyPr/>
          <a:lstStyle/>
          <a:p>
            <a:pPr algn="l" eaLnBrk="1" hangingPunct="1"/>
            <a:r>
              <a:rPr lang="en-US" altLang="en-US" sz="4000" dirty="0">
                <a:solidFill>
                  <a:schemeClr val="bg1"/>
                </a:solidFill>
              </a:rPr>
              <a:t> </a:t>
            </a:r>
            <a:br>
              <a:rPr lang="en-US" altLang="en-US" sz="4000" dirty="0">
                <a:solidFill>
                  <a:schemeClr val="bg1"/>
                </a:solidFill>
              </a:rPr>
            </a:br>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Cordero de Dios que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quitas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pe</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cado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del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mundo</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danos</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 la </a:t>
            </a:r>
            <a:r>
              <a:rPr lang="en-US" altLang="en-US" b="1" dirty="0" err="1">
                <a:solidFill>
                  <a:schemeClr val="bg1"/>
                </a:solidFill>
                <a:latin typeface="Calibri" panose="020F0502020204030204" pitchFamily="34" charset="0"/>
                <a:ea typeface="Tahoma" panose="020B0604030504040204" pitchFamily="34" charset="0"/>
                <a:cs typeface="Calibri" panose="020F0502020204030204" pitchFamily="34" charset="0"/>
              </a:rPr>
              <a:t>paz</a:t>
            </a:r>
            <a:r>
              <a:rPr lang="en-US" altLang="en-US" b="1" dirty="0">
                <a:solidFill>
                  <a:schemeClr val="bg1"/>
                </a:solidFill>
                <a:latin typeface="Calibri" panose="020F0502020204030204" pitchFamily="34" charset="0"/>
                <a:ea typeface="Tahoma" panose="020B0604030504040204" pitchFamily="34" charset="0"/>
                <a:cs typeface="Calibri" panose="020F0502020204030204" pitchFamily="34" charset="0"/>
              </a:rPr>
              <a:t>.</a:t>
            </a:r>
          </a:p>
        </p:txBody>
      </p:sp>
    </p:spTree>
    <p:extLst>
      <p:ext uri="{BB962C8B-B14F-4D97-AF65-F5344CB8AC3E}">
        <p14:creationId xmlns:p14="http://schemas.microsoft.com/office/powerpoint/2010/main" val="359426755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40015570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 take away the sins of the world. Have mercy on us.</a:t>
            </a:r>
            <a:r>
              <a:rPr lang="en-US" altLang="en-US" sz="4000" b="1" dirty="0">
                <a:solidFill>
                  <a:schemeClr val="bg1"/>
                </a:solidFill>
                <a:latin typeface="Tahoma" pitchFamily="34" charset="0"/>
                <a:cs typeface="Tahoma" pitchFamily="34" charset="0"/>
              </a:rPr>
              <a:t> </a:t>
            </a:r>
            <a:r>
              <a:rPr lang="en-US" altLang="en-US" sz="4000" i="1" dirty="0">
                <a:solidFill>
                  <a:schemeClr val="bg1"/>
                </a:solidFill>
                <a:latin typeface="Tahoma" pitchFamily="34" charset="0"/>
                <a:cs typeface="Tahoma" pitchFamily="34" charset="0"/>
              </a:rPr>
              <a:t>(repeat as needed)</a:t>
            </a:r>
          </a:p>
          <a:p>
            <a:pPr algn="l" eaLnBrk="1" hangingPunct="1"/>
            <a:br>
              <a:rPr lang="en-US" altLang="en-US" sz="4000" b="1" dirty="0">
                <a:solidFill>
                  <a:schemeClr val="tx2"/>
                </a:solidFill>
              </a:rPr>
            </a:br>
            <a:r>
              <a:rPr lang="en-US" altLang="en-US" sz="4400" b="1" dirty="0">
                <a:solidFill>
                  <a:schemeClr val="bg1"/>
                </a:solidFill>
                <a:latin typeface="Tahoma" pitchFamily="34" charset="0"/>
                <a:cs typeface="Tahoma" pitchFamily="34" charset="0"/>
              </a:rPr>
              <a:t>Lamb of God, you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4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0" y="107156"/>
            <a:ext cx="8904288"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400" b="1" dirty="0">
                <a:solidFill>
                  <a:schemeClr val="bg1"/>
                </a:solidFill>
                <a:latin typeface="Tahoma" pitchFamily="34" charset="0"/>
                <a:cs typeface="Tahoma" pitchFamily="34" charset="0"/>
              </a:rPr>
              <a:t>Lord, I am not worthy</a:t>
            </a:r>
          </a:p>
          <a:p>
            <a:pPr algn="l" eaLnBrk="1" hangingPunct="1"/>
            <a:r>
              <a:rPr lang="en-US" altLang="en-US" sz="4400" b="1" dirty="0">
                <a:solidFill>
                  <a:schemeClr val="bg1"/>
                </a:solidFill>
                <a:latin typeface="Tahoma" pitchFamily="34" charset="0"/>
                <a:cs typeface="Tahoma" pitchFamily="34" charset="0"/>
              </a:rPr>
              <a:t>that You should enter under my roof, but only say the word and my soul shall be healed.</a:t>
            </a:r>
            <a:br>
              <a:rPr lang="en-US" altLang="en-US" sz="44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algn="l"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Communion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Bread of the World</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67488822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92DC3393-7BEF-1834-AC78-4E639D1AED38}"/>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30855B82-9BAB-3A0A-16FF-A6B7106BA1C1}"/>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C114CA28-ABEF-D8F7-72B5-B16675D68030}"/>
              </a:ext>
            </a:extLst>
          </p:cNvPr>
          <p:cNvSpPr>
            <a:spLocks noChangeArrowheads="1"/>
          </p:cNvSpPr>
          <p:nvPr/>
        </p:nvSpPr>
        <p:spPr bwMode="auto">
          <a:xfrm>
            <a:off x="457200" y="171450"/>
            <a:ext cx="802386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A3CFD-489D-5850-35F5-84338C0CB548}"/>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3BDCFA0-56E4-D25F-CF20-C10B33BBF5C2}"/>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85814BA8-02E0-13B9-E9D3-B3B6772002E2}"/>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7BB3993C-24F7-E386-0887-B4A995168B80}"/>
              </a:ext>
            </a:extLst>
          </p:cNvPr>
          <p:cNvSpPr>
            <a:spLocks noChangeArrowheads="1"/>
          </p:cNvSpPr>
          <p:nvPr/>
        </p:nvSpPr>
        <p:spPr bwMode="auto">
          <a:xfrm>
            <a:off x="0" y="102870"/>
            <a:ext cx="86868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are the bread of life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Broken to reach and heal the wounds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Of human pain</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Where we divide Your people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are waiting there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bended knee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To wash our feet with endless care</a:t>
            </a:r>
            <a:br>
              <a:rPr lang="en-US" sz="3600" dirty="0">
                <a:solidFill>
                  <a:schemeClr val="bg1"/>
                </a:solidFill>
              </a:rPr>
            </a:b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69645264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B3F7A-BDE0-93C7-FEC2-D992A865A319}"/>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933050B2-BF09-2BD1-07B0-0CDDB18C67EC}"/>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82FB8733-91AC-96CC-C402-21F93045729E}"/>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4553AF01-951B-EBE9-E4A6-D84621957CF7}"/>
              </a:ext>
            </a:extLst>
          </p:cNvPr>
          <p:cNvSpPr>
            <a:spLocks noChangeArrowheads="1"/>
          </p:cNvSpPr>
          <p:nvPr/>
        </p:nvSpPr>
        <p:spPr bwMode="auto">
          <a:xfrm>
            <a:off x="76200" y="171450"/>
            <a:ext cx="840486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3257351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757" y="114300"/>
            <a:ext cx="9144000" cy="2343150"/>
          </a:xfrm>
        </p:spPr>
        <p:txBody>
          <a:bodyPr>
            <a:normAutofit fontScale="90000"/>
          </a:bodyPr>
          <a:lstStyle/>
          <a:p>
            <a:pPr algn="l"/>
            <a:br>
              <a:rPr lang="en-US" sz="5300" b="1" dirty="0">
                <a:latin typeface="Tahoma" pitchFamily="34" charset="0"/>
                <a:ea typeface="Tahoma" pitchFamily="34" charset="0"/>
                <a:cs typeface="Tahoma" pitchFamily="34" charset="0"/>
              </a:rPr>
            </a:br>
            <a:r>
              <a:rPr lang="en-US" b="1" dirty="0">
                <a:solidFill>
                  <a:srgbClr val="FFFF00"/>
                </a:solidFill>
                <a:latin typeface="Tahoma" pitchFamily="34" charset="0"/>
                <a:ea typeface="Tahoma" pitchFamily="34" charset="0"/>
                <a:cs typeface="Tahoma" pitchFamily="34" charset="0"/>
              </a:rPr>
              <a:t>2. </a:t>
            </a:r>
            <a:r>
              <a:rPr lang="en-US" sz="4000" b="1" dirty="0">
                <a:solidFill>
                  <a:schemeClr val="bg1"/>
                </a:solidFill>
                <a:latin typeface="Tahoma" pitchFamily="34" charset="0"/>
                <a:ea typeface="Tahoma" pitchFamily="34" charset="0"/>
                <a:cs typeface="Tahoma" pitchFamily="34" charset="0"/>
              </a:rPr>
              <a:t>O come, Thou Wisdom from on high.</a:t>
            </a:r>
            <a:r>
              <a:rPr lang="vi-VN" sz="40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Who </a:t>
            </a:r>
            <a:r>
              <a:rPr lang="en-US" sz="4000" b="1" dirty="0" err="1">
                <a:solidFill>
                  <a:schemeClr val="bg1"/>
                </a:solidFill>
                <a:latin typeface="Tahoma" pitchFamily="34" charset="0"/>
                <a:ea typeface="Tahoma" pitchFamily="34" charset="0"/>
                <a:cs typeface="Tahoma" pitchFamily="34" charset="0"/>
              </a:rPr>
              <a:t>ord’rest</a:t>
            </a:r>
            <a:r>
              <a:rPr lang="en-US" sz="4000" b="1" dirty="0">
                <a:solidFill>
                  <a:schemeClr val="bg1"/>
                </a:solidFill>
                <a:latin typeface="Tahoma" pitchFamily="34" charset="0"/>
                <a:ea typeface="Tahoma" pitchFamily="34" charset="0"/>
                <a:cs typeface="Tahoma" pitchFamily="34" charset="0"/>
              </a:rPr>
              <a:t> all things mightily: </a:t>
            </a:r>
            <a:r>
              <a:rPr lang="vi-VN" sz="4000" b="1" dirty="0">
                <a:solidFill>
                  <a:schemeClr val="bg1"/>
                </a:solidFill>
                <a:latin typeface="Tahoma" pitchFamily="34" charset="0"/>
                <a:ea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To us the path of knowledge show, </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And teach us in her ways to go. </a:t>
            </a:r>
            <a:br>
              <a:rPr lang="en-US" sz="4000" b="1" dirty="0">
                <a:solidFill>
                  <a:schemeClr val="bg1"/>
                </a:solidFill>
                <a:latin typeface="Tahoma" pitchFamily="34" charset="0"/>
                <a:ea typeface="Tahoma" pitchFamily="34" charset="0"/>
                <a:cs typeface="Tahoma" pitchFamily="34" charset="0"/>
              </a:rPr>
            </a:br>
            <a:br>
              <a:rPr lang="en-US" sz="4000" b="1" dirty="0"/>
            </a:br>
            <a:endParaRPr lang="en-US" sz="4000" dirty="0"/>
          </a:p>
        </p:txBody>
      </p:sp>
      <p:sp>
        <p:nvSpPr>
          <p:cNvPr id="3" name="Content Placeholder 2"/>
          <p:cNvSpPr txBox="1">
            <a:spLocks/>
          </p:cNvSpPr>
          <p:nvPr/>
        </p:nvSpPr>
        <p:spPr>
          <a:xfrm>
            <a:off x="157089" y="2571750"/>
            <a:ext cx="8763000" cy="222885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5400" b="1" dirty="0">
                <a:latin typeface="Tahoma" pitchFamily="34" charset="0"/>
                <a:ea typeface="Tahoma" pitchFamily="34" charset="0"/>
                <a:cs typeface="Tahoma" pitchFamily="34" charset="0"/>
              </a:rPr>
              <a:t> </a:t>
            </a:r>
            <a:r>
              <a:rPr lang="en-US" sz="4200" b="1" dirty="0">
                <a:solidFill>
                  <a:schemeClr val="bg1"/>
                </a:solidFill>
                <a:latin typeface="Tahoma" pitchFamily="34" charset="0"/>
                <a:ea typeface="Tahoma" pitchFamily="34" charset="0"/>
                <a:cs typeface="Tahoma" pitchFamily="34" charset="0"/>
              </a:rPr>
              <a:t>**Rejoice, </a:t>
            </a:r>
          </a:p>
          <a:p>
            <a:pPr algn="l"/>
            <a:r>
              <a:rPr lang="en-US" sz="4200" b="1" dirty="0">
                <a:solidFill>
                  <a:schemeClr val="bg1"/>
                </a:solidFill>
                <a:latin typeface="Tahoma" pitchFamily="34" charset="0"/>
                <a:ea typeface="Tahoma" pitchFamily="34" charset="0"/>
                <a:cs typeface="Tahoma" pitchFamily="34" charset="0"/>
              </a:rPr>
              <a:t>      Rejoice, </a:t>
            </a:r>
          </a:p>
          <a:p>
            <a:pPr algn="l"/>
            <a:r>
              <a:rPr lang="en-US" sz="4200" b="1" dirty="0">
                <a:solidFill>
                  <a:schemeClr val="bg1"/>
                </a:solidFill>
                <a:latin typeface="Tahoma" pitchFamily="34" charset="0"/>
                <a:ea typeface="Tahoma" pitchFamily="34" charset="0"/>
                <a:cs typeface="Tahoma" pitchFamily="34" charset="0"/>
              </a:rPr>
              <a:t>      Emmanuel.</a:t>
            </a:r>
            <a:br>
              <a:rPr lang="en-US" sz="4200" b="1" dirty="0">
                <a:solidFill>
                  <a:schemeClr val="bg1"/>
                </a:solidFill>
                <a:latin typeface="Tahoma" pitchFamily="34" charset="0"/>
                <a:ea typeface="Tahoma" pitchFamily="34" charset="0"/>
                <a:cs typeface="Tahoma" pitchFamily="34" charset="0"/>
              </a:rPr>
            </a:br>
            <a:r>
              <a:rPr lang="en-US" sz="4200" b="1" dirty="0">
                <a:solidFill>
                  <a:schemeClr val="bg1"/>
                </a:solidFill>
                <a:latin typeface="Tahoma" pitchFamily="34" charset="0"/>
                <a:ea typeface="Tahoma" pitchFamily="34" charset="0"/>
                <a:cs typeface="Tahoma" pitchFamily="34" charset="0"/>
              </a:rPr>
              <a:t>Shall come to thee, Oh Israel.</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C8653-B106-34FD-67CA-91B468B6BF10}"/>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F4644E67-B805-1CBB-0424-4E0ACF036829}"/>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3BFEF7EA-5ADE-2417-A5B4-BE44C8B5BADF}"/>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C17A4F0E-4B82-276A-3FA4-54BA5B7F8D83}"/>
              </a:ext>
            </a:extLst>
          </p:cNvPr>
          <p:cNvSpPr>
            <a:spLocks noChangeArrowheads="1"/>
          </p:cNvSpPr>
          <p:nvPr/>
        </p:nvSpPr>
        <p:spPr bwMode="auto">
          <a:xfrm>
            <a:off x="152400" y="102870"/>
            <a:ext cx="85344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are the wine of peace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Poured into hearts once broken</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And where dryness sleeps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Where we are tired and weary</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are waiting there</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To be the way which beckons us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Beyond despair</a:t>
            </a:r>
            <a:br>
              <a:rPr lang="en-US" sz="3600" dirty="0">
                <a:solidFill>
                  <a:schemeClr val="bg1"/>
                </a:solidFill>
              </a:rPr>
            </a:b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244702919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704B7-BC64-3C78-A675-F22310EB589F}"/>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685BE11C-2C9B-BA8F-F656-E2F3B8EE8514}"/>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BF122FE4-7C5B-7E94-FEEE-4CBE394C0A74}"/>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721BFD61-2AF1-6CAD-A875-FB82CF707264}"/>
              </a:ext>
            </a:extLst>
          </p:cNvPr>
          <p:cNvSpPr>
            <a:spLocks noChangeArrowheads="1"/>
          </p:cNvSpPr>
          <p:nvPr/>
        </p:nvSpPr>
        <p:spPr bwMode="auto">
          <a:xfrm>
            <a:off x="76200" y="171450"/>
            <a:ext cx="8404860" cy="470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eaLnBrk="1" hangingPunct="1"/>
            <a:endParaRPr lang="vi-VN" altLang="en-US" sz="2880" b="1" i="1" dirty="0">
              <a:solidFill>
                <a:schemeClr val="bg1"/>
              </a:solidFill>
            </a:endParaRPr>
          </a:p>
          <a:p>
            <a:pPr algn="l" eaLnBrk="1" hangingPunct="1"/>
            <a:r>
              <a:rPr lang="vi-VN" sz="2520" b="1" dirty="0">
                <a:solidFill>
                  <a:srgbClr val="FFFF00"/>
                </a:solidFill>
                <a:latin typeface="Tahoma" panose="020B0604030504040204" pitchFamily="34" charset="0"/>
                <a:ea typeface="Tahoma" panose="020B0604030504040204" pitchFamily="34" charset="0"/>
                <a:cs typeface="Tahoma" panose="020B0604030504040204" pitchFamily="34" charset="0"/>
              </a:rPr>
              <a:t>refrain</a:t>
            </a:r>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Bread for the world</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 world of hunger</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Wine for all peoples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People who thirst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eat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Be bread for others</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May we who drink</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Pour out our love</a:t>
            </a: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210729613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53EAC-FD9C-28B1-1B92-CF45F0782506}"/>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5D591E4E-DCB4-7FC6-EF25-D6796A63A96C}"/>
              </a:ext>
            </a:extLst>
          </p:cNvPr>
          <p:cNvSpPr>
            <a:spLocks noChangeArrowheads="1"/>
          </p:cNvSpPr>
          <p:nvPr/>
        </p:nvSpPr>
        <p:spPr bwMode="auto">
          <a:xfrm>
            <a:off x="662940" y="171450"/>
            <a:ext cx="781812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960">
              <a:solidFill>
                <a:schemeClr val="tx2"/>
              </a:solidFill>
            </a:endParaRPr>
          </a:p>
        </p:txBody>
      </p:sp>
      <p:sp>
        <p:nvSpPr>
          <p:cNvPr id="2051" name="Rectangle 6">
            <a:extLst>
              <a:ext uri="{FF2B5EF4-FFF2-40B4-BE49-F238E27FC236}">
                <a16:creationId xmlns:a16="http://schemas.microsoft.com/office/drawing/2014/main" id="{94F12E73-1E5C-CFFE-42B0-358587270ED5}"/>
              </a:ext>
            </a:extLst>
          </p:cNvPr>
          <p:cNvSpPr>
            <a:spLocks noChangeArrowheads="1"/>
          </p:cNvSpPr>
          <p:nvPr/>
        </p:nvSpPr>
        <p:spPr bwMode="auto">
          <a:xfrm>
            <a:off x="594360" y="171450"/>
            <a:ext cx="795528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600">
                <a:solidFill>
                  <a:schemeClr val="tx2"/>
                </a:solidFill>
              </a:rPr>
              <a:t> </a:t>
            </a:r>
            <a:br>
              <a:rPr lang="en-US" altLang="en-US" sz="3600">
                <a:solidFill>
                  <a:schemeClr val="tx2"/>
                </a:solidFill>
              </a:rPr>
            </a:br>
            <a:endParaRPr lang="en-US" altLang="en-US" sz="486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98737D74-6B8E-42AD-87B3-4E763F74ADD8}"/>
              </a:ext>
            </a:extLst>
          </p:cNvPr>
          <p:cNvSpPr>
            <a:spLocks noChangeArrowheads="1"/>
          </p:cNvSpPr>
          <p:nvPr/>
        </p:nvSpPr>
        <p:spPr bwMode="auto">
          <a:xfrm>
            <a:off x="76200" y="102870"/>
            <a:ext cx="8610600" cy="4869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600" dirty="0">
                <a:solidFill>
                  <a:schemeClr val="bg1"/>
                </a:solidFill>
              </a:rPr>
              <a:t> </a:t>
            </a:r>
            <a:br>
              <a:rPr lang="en-US" altLang="en-US" sz="3600"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br>
              <a:rPr lang="en-US" altLang="en-US" sz="2880" b="1" i="1" dirty="0">
                <a:solidFill>
                  <a:schemeClr val="bg1"/>
                </a:solidFill>
              </a:rPr>
            </a:br>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endParaRPr lang="vi-VN" altLang="en-US" sz="2880" b="1" i="1" dirty="0">
              <a:solidFill>
                <a:schemeClr val="bg1"/>
              </a:solidFill>
            </a:endParaRPr>
          </a:p>
          <a:p>
            <a:pPr algn="l" eaLnBrk="1" hangingPunct="1"/>
            <a:r>
              <a:rPr lang="vi-VN" sz="324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Lord Jesus Christ</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You </a:t>
            </a:r>
            <a:r>
              <a:rPr lang="vi-VN" sz="3600" b="1" dirty="0">
                <a:solidFill>
                  <a:schemeClr val="bg1"/>
                </a:solidFill>
                <a:latin typeface="Tahoma" panose="020B0604030504040204" pitchFamily="34" charset="0"/>
                <a:ea typeface="Tahoma" panose="020B0604030504040204" pitchFamily="34" charset="0"/>
                <a:cs typeface="Tahoma" panose="020B0604030504040204" pitchFamily="34" charset="0"/>
              </a:rPr>
              <a:t>call us to your feast, at which the rich and powerful have become the least. Where we survive on others in our human greed, you walk among us begging for your every need.</a:t>
            </a:r>
            <a:br>
              <a:rPr lang="en-US" sz="3600" dirty="0">
                <a:solidFill>
                  <a:schemeClr val="bg1"/>
                </a:solidFill>
              </a:rPr>
            </a:b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3600" dirty="0">
                <a:solidFill>
                  <a:schemeClr val="bg1"/>
                </a:solidFill>
              </a:rPr>
            </a:br>
            <a:br>
              <a:rPr lang="en-US" altLang="en-US" sz="3960" dirty="0">
                <a:solidFill>
                  <a:schemeClr val="bg1"/>
                </a:solidFill>
              </a:rPr>
            </a:br>
            <a:br>
              <a:rPr lang="en-US" altLang="en-US" sz="4320" b="1" dirty="0">
                <a:solidFill>
                  <a:schemeClr val="bg1"/>
                </a:solidFill>
                <a:latin typeface="Times New Roman" panose="02020603050405020304" pitchFamily="18" charset="0"/>
              </a:rPr>
            </a:br>
            <a:br>
              <a:rPr lang="en-US" altLang="en-US" sz="3960" b="1" dirty="0">
                <a:solidFill>
                  <a:schemeClr val="bg1"/>
                </a:solidFill>
              </a:rPr>
            </a:br>
            <a:br>
              <a:rPr lang="en-US" altLang="en-US" sz="5400" dirty="0">
                <a:solidFill>
                  <a:schemeClr val="bg1"/>
                </a:solidFill>
                <a:latin typeface="Times New Roman" panose="02020603050405020304" pitchFamily="18" charset="0"/>
              </a:rPr>
            </a:br>
            <a:br>
              <a:rPr lang="en-US" altLang="en-US" sz="4860" b="1" dirty="0">
                <a:solidFill>
                  <a:schemeClr val="bg1"/>
                </a:solidFill>
                <a:latin typeface="Times New Roman" panose="02020603050405020304" pitchFamily="18" charset="0"/>
              </a:rPr>
            </a:br>
            <a:br>
              <a:rPr lang="en-US" altLang="en-US" sz="1800" dirty="0">
                <a:solidFill>
                  <a:schemeClr val="bg1"/>
                </a:solidFill>
              </a:rPr>
            </a:br>
            <a:endParaRPr lang="en-US" altLang="en-US" sz="1800" dirty="0">
              <a:solidFill>
                <a:schemeClr val="bg1"/>
              </a:solidFill>
            </a:endParaRPr>
          </a:p>
        </p:txBody>
      </p:sp>
    </p:spTree>
    <p:extLst>
      <p:ext uri="{BB962C8B-B14F-4D97-AF65-F5344CB8AC3E}">
        <p14:creationId xmlns:p14="http://schemas.microsoft.com/office/powerpoint/2010/main" val="360628156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algn="l"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Communion Hymn</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Holy God, We Praise They Name</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64630607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8915400" cy="4857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Holy God, we praise thy name;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Lord of all, we bow before Thee.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on earth Thy scepter claim,</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in heaven above adore Thee.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Infinite Thy vast domain,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Everlasting is Thy reign.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Infinite Thy vast domain,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Everlasting is Thy reign.</a:t>
            </a:r>
            <a:endParaRPr lang="en-US" altLang="en-US" sz="40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4263041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8915400" cy="4343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sz="4000" dirty="0">
                <a:solidFill>
                  <a:schemeClr val="bg1"/>
                </a:solidFill>
              </a:rPr>
            </a:br>
            <a:r>
              <a:rPr lang="en-US" sz="4000" dirty="0">
                <a:solidFill>
                  <a:srgbClr val="FFFF00"/>
                </a:solidFill>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Hark! the glad celestial hymn</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Angel choirs above are raising;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Cherubim and seraphim,</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unceasing chorus praising,</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Fill the heavens with sweet accord: Holy, holy, holy, Lord!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Fill the heavens with sweet accord: Holy, holy, holy, Lord!</a:t>
            </a:r>
            <a:endParaRPr lang="en-US" altLang="en-US" sz="40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108730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91440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vi-VN" sz="4000" dirty="0">
                <a:solidFill>
                  <a:schemeClr val="bg1"/>
                </a:solidFill>
              </a:rPr>
            </a:br>
            <a:br>
              <a:rPr lang="vi-VN" sz="4000" dirty="0">
                <a:solidFill>
                  <a:schemeClr val="bg1"/>
                </a:solidFill>
              </a:rPr>
            </a:br>
            <a:r>
              <a:rPr lang="en-US" sz="4000" dirty="0">
                <a:solidFill>
                  <a:schemeClr val="bg1"/>
                </a:solidFill>
              </a:rPr>
              <a:t>3.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Lo, the apostles' holy train</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Join Thy sacred name to hallow;</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Prophets swell the glad refrain,</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And the white-robed martyrs follow, And from morn to set of sun Through the Church the song goes. And from morn to set of sun Through the Church the song goes </a:t>
            </a:r>
            <a:r>
              <a:rPr lang="en-US" sz="3600" dirty="0"/>
              <a:t>on.</a:t>
            </a:r>
            <a:endParaRPr lang="en-US" altLang="en-US" sz="36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1619981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219200" y="3657600"/>
            <a:ext cx="7696200" cy="1028700"/>
          </a:xfrm>
        </p:spPr>
        <p:txBody>
          <a:bodyPr/>
          <a:lstStyle/>
          <a:p>
            <a:pPr algn="l"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Communion Hymn</a:t>
            </a:r>
            <a:br>
              <a:rPr lang="en-US" altLang="en-US" sz="2400" b="1" dirty="0">
                <a:solidFill>
                  <a:srgbClr val="FFFF00"/>
                </a:solidFill>
                <a:latin typeface="Tahoma" pitchFamily="34" charset="0"/>
              </a:rPr>
            </a:br>
            <a:r>
              <a:rPr lang="vi-VN" altLang="en-US" sz="2400" b="1" dirty="0">
                <a:solidFill>
                  <a:srgbClr val="FFFF00"/>
                </a:solidFill>
                <a:latin typeface="Tahoma" pitchFamily="34" charset="0"/>
              </a:rPr>
              <a:t>Pan De Vida</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spTree>
    <p:extLst>
      <p:ext uri="{BB962C8B-B14F-4D97-AF65-F5344CB8AC3E}">
        <p14:creationId xmlns:p14="http://schemas.microsoft.com/office/powerpoint/2010/main" val="122274878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 y="57150"/>
            <a:ext cx="8991600" cy="3600450"/>
          </a:xfrm>
          <a:noFill/>
        </p:spPr>
        <p:txBody>
          <a:bodyPr/>
          <a:lstStyle/>
          <a:p>
            <a:pPr algn="l" eaLnBrk="1" hangingPunct="1"/>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r>
              <a:rPr lang="en-US" altLang="en-US" sz="2400" i="1" dirty="0">
                <a:solidFill>
                  <a:srgbClr val="FFFF00"/>
                </a:solidFill>
                <a:latin typeface="Times New Roman" pitchFamily="18" charset="0"/>
              </a:rPr>
              <a:t>refrain:</a:t>
            </a:r>
            <a:r>
              <a:rPr lang="en-US" altLang="en-US" sz="2400" b="1" dirty="0">
                <a:solidFill>
                  <a:srgbClr val="FFFF00"/>
                </a:solidFill>
                <a:latin typeface="Tahoma" pitchFamily="34" charset="0"/>
              </a:rPr>
              <a:t> </a:t>
            </a:r>
            <a:r>
              <a:rPr lang="en-US" altLang="en-US" sz="2400" b="1" dirty="0">
                <a:solidFill>
                  <a:schemeClr val="bg1"/>
                </a:solidFill>
                <a:latin typeface="Tahoma"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Pan de Vida,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cuerpo</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del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Señor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cup of blessing, blood of Christ the Lord.</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this table the last shall be first.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Poder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servir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porque</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Dios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amor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4267" y="514350"/>
            <a:ext cx="8991600" cy="3714750"/>
          </a:xfrm>
          <a:noFill/>
        </p:spPr>
        <p:txBody>
          <a:bodyPr/>
          <a:lstStyle/>
          <a:p>
            <a:pPr algn="l" eaLnBrk="1" hangingPunct="1"/>
            <a:r>
              <a:rPr lang="en-US" altLang="en-US" sz="3200" b="1" dirty="0">
                <a:solidFill>
                  <a:srgbClr val="FFFF00"/>
                </a:solidFill>
                <a:latin typeface="Tahoma" pitchFamily="34" charset="0"/>
              </a:rPr>
              <a:t>1.</a:t>
            </a:r>
            <a:r>
              <a:rPr lang="en-US" altLang="en-US" sz="3200" b="1" dirty="0">
                <a:solidFill>
                  <a:srgbClr val="FFFF00"/>
                </a:solidFill>
                <a:latin typeface="Tahoma" pitchFamily="34" charset="0"/>
                <a:ea typeface="Tahoma" panose="020B0604030504040204" pitchFamily="34" charset="0"/>
                <a:cs typeface="Tahoma" panose="020B0604030504040204" pitchFamily="34" charset="0"/>
              </a:rPr>
              <a:t> </a:t>
            </a:r>
            <a: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t>We are the dwelling of God, fragile and wounded and weak. We are the body of Christ, called to be the compassion of God.</a:t>
            </a:r>
            <a:endParaRPr lang="en-US" altLang="en-US" sz="5400" b="1" dirty="0">
              <a:solidFill>
                <a:schemeClr val="bg1"/>
              </a:solidFill>
              <a:latin typeface="Tahoma" pitchFamily="34" charset="0"/>
              <a:ea typeface="Tahoma" panose="020B0604030504040204" pitchFamily="34" charset="0"/>
              <a:cs typeface="Tahoma" panose="020B060403050404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2000" b="1" dirty="0">
                <a:solidFill>
                  <a:srgbClr val="FFFF00"/>
                </a:solidFill>
                <a:latin typeface="Tahoma" pitchFamily="34" charset="0"/>
                <a:ea typeface="Tahoma" pitchFamily="34" charset="0"/>
                <a:cs typeface="Tahoma" pitchFamily="34" charset="0"/>
              </a:rPr>
              <a:t>Penitential Act </a:t>
            </a:r>
            <a:r>
              <a:rPr lang="en-US" altLang="en-US" sz="2000" b="1" i="1" dirty="0">
                <a:solidFill>
                  <a:srgbClr val="FFFF00"/>
                </a:solidFill>
                <a:latin typeface="Tahoma" pitchFamily="34" charset="0"/>
                <a:ea typeface="Tahoma" pitchFamily="34" charset="0"/>
                <a:cs typeface="Tahoma" pitchFamily="34" charset="0"/>
              </a:rPr>
              <a:t>(Confiteor 2011</a:t>
            </a:r>
            <a:r>
              <a:rPr lang="en-US" altLang="en-US" sz="2000" b="1" dirty="0">
                <a:solidFill>
                  <a:srgbClr val="FFFF00"/>
                </a:solidFill>
                <a:latin typeface="Tahoma" pitchFamily="34" charset="0"/>
                <a:ea typeface="Tahoma" pitchFamily="34" charset="0"/>
                <a:cs typeface="Tahoma" pitchFamily="34" charset="0"/>
              </a:rPr>
              <a:t>) 1 of 3:</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D0F7491A-A900-85F8-76A6-89E772E81986}"/>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A4DACEEC-2C59-6D86-9F89-DF5858E772B2}"/>
              </a:ext>
            </a:extLst>
          </p:cNvPr>
          <p:cNvSpPr>
            <a:spLocks noGrp="1" noChangeArrowheads="1"/>
          </p:cNvSpPr>
          <p:nvPr>
            <p:ph type="ctrTitle"/>
          </p:nvPr>
        </p:nvSpPr>
        <p:spPr>
          <a:xfrm>
            <a:off x="76200" y="57150"/>
            <a:ext cx="8991600" cy="3600450"/>
          </a:xfrm>
          <a:noFill/>
        </p:spPr>
        <p:txBody>
          <a:bodyPr/>
          <a:lstStyle/>
          <a:p>
            <a:pPr algn="l" eaLnBrk="1" hangingPunct="1"/>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r>
              <a:rPr lang="en-US" altLang="en-US" sz="2400" i="1" dirty="0">
                <a:solidFill>
                  <a:srgbClr val="FFFF00"/>
                </a:solidFill>
                <a:latin typeface="Times New Roman" pitchFamily="18" charset="0"/>
              </a:rPr>
              <a:t>refrain:</a:t>
            </a:r>
            <a:r>
              <a:rPr lang="en-US" altLang="en-US" sz="2400" b="1" dirty="0">
                <a:solidFill>
                  <a:srgbClr val="FFFF00"/>
                </a:solidFill>
                <a:latin typeface="Tahoma" pitchFamily="34" charset="0"/>
              </a:rPr>
              <a:t> </a:t>
            </a:r>
            <a:r>
              <a:rPr lang="en-US" altLang="en-US" sz="2400" b="1" dirty="0">
                <a:solidFill>
                  <a:schemeClr val="bg1"/>
                </a:solidFill>
                <a:latin typeface="Tahoma"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Pan de Vida,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cuerpo</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del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Señor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cup of blessing, blood of Christ the Lord.</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this table the last shall be first.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Poder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servir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porque</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Dios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amor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5174261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44138E74-56B6-CBAF-3C42-43E558B85899}"/>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03A7E12D-1FB0-9F58-87B8-32A30F9BC5A8}"/>
              </a:ext>
            </a:extLst>
          </p:cNvPr>
          <p:cNvSpPr>
            <a:spLocks noGrp="1" noChangeArrowheads="1"/>
          </p:cNvSpPr>
          <p:nvPr>
            <p:ph type="ctrTitle"/>
          </p:nvPr>
        </p:nvSpPr>
        <p:spPr>
          <a:xfrm>
            <a:off x="-4267" y="514350"/>
            <a:ext cx="8991600" cy="3200400"/>
          </a:xfrm>
          <a:noFill/>
        </p:spPr>
        <p:txBody>
          <a:bodyPr/>
          <a:lstStyle/>
          <a:p>
            <a:pPr algn="l" eaLnBrk="1" hangingPunct="1"/>
            <a:r>
              <a:rPr lang="en-US" altLang="en-US" sz="3200" b="1" dirty="0">
                <a:solidFill>
                  <a:srgbClr val="FFFF00"/>
                </a:solidFill>
                <a:latin typeface="Tahoma" pitchFamily="34" charset="0"/>
              </a:rPr>
              <a:t>1.</a:t>
            </a:r>
            <a:r>
              <a:rPr lang="en-US" altLang="en-US" sz="3200" b="1" dirty="0">
                <a:solidFill>
                  <a:srgbClr val="00FF99"/>
                </a:solidFill>
                <a:latin typeface="Tahoma" pitchFamily="34" charset="0"/>
                <a:ea typeface="Tahoma" panose="020B0604030504040204" pitchFamily="34" charset="0"/>
                <a:cs typeface="Tahoma" panose="020B0604030504040204" pitchFamily="34" charset="0"/>
              </a:rPr>
              <a:t> </a:t>
            </a:r>
            <a:r>
              <a:rPr lang="es-ES" sz="5400" b="1" dirty="0">
                <a:solidFill>
                  <a:srgbClr val="00FF99"/>
                </a:solidFill>
                <a:latin typeface="Tahoma" panose="020B0604030504040204" pitchFamily="34" charset="0"/>
                <a:ea typeface="Tahoma" panose="020B0604030504040204" pitchFamily="34" charset="0"/>
                <a:cs typeface="Tahoma" panose="020B0604030504040204" pitchFamily="34" charset="0"/>
              </a:rPr>
              <a:t> </a:t>
            </a:r>
            <a: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t>Somos el templo de Dios, frágiles seres humanos.</a:t>
            </a:r>
            <a:b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t>Somos el cuerpo de Cristo,</a:t>
            </a:r>
            <a:b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t>llamados a ser compasivos.</a:t>
            </a:r>
            <a:endParaRPr lang="en-US" altLang="en-US" sz="4800" b="1" dirty="0">
              <a:solidFill>
                <a:srgbClr val="FFFF00"/>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7722005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910B9D8E-1C22-04B1-41E5-E4F937EAB094}"/>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08390AE5-D017-7C6D-6446-BE8067A50749}"/>
              </a:ext>
            </a:extLst>
          </p:cNvPr>
          <p:cNvSpPr>
            <a:spLocks noGrp="1" noChangeArrowheads="1"/>
          </p:cNvSpPr>
          <p:nvPr>
            <p:ph type="ctrTitle"/>
          </p:nvPr>
        </p:nvSpPr>
        <p:spPr>
          <a:xfrm>
            <a:off x="76200" y="57150"/>
            <a:ext cx="8991600" cy="3600450"/>
          </a:xfrm>
          <a:noFill/>
        </p:spPr>
        <p:txBody>
          <a:bodyPr/>
          <a:lstStyle/>
          <a:p>
            <a:pPr algn="l" eaLnBrk="1" hangingPunct="1"/>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r>
              <a:rPr lang="en-US" altLang="en-US" sz="2400" i="1" dirty="0">
                <a:solidFill>
                  <a:srgbClr val="FFFF00"/>
                </a:solidFill>
                <a:latin typeface="Times New Roman" pitchFamily="18" charset="0"/>
              </a:rPr>
              <a:t>refrain:</a:t>
            </a:r>
            <a:r>
              <a:rPr lang="en-US" altLang="en-US" sz="2400" b="1" dirty="0">
                <a:solidFill>
                  <a:srgbClr val="FFFF00"/>
                </a:solidFill>
                <a:latin typeface="Tahoma" pitchFamily="34" charset="0"/>
              </a:rPr>
              <a:t> </a:t>
            </a:r>
            <a:r>
              <a:rPr lang="en-US" altLang="en-US" sz="2400" b="1" dirty="0">
                <a:solidFill>
                  <a:schemeClr val="bg1"/>
                </a:solidFill>
                <a:latin typeface="Tahoma"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Pan de Vida,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cuerpo</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del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Señor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cup of blessing, blood of Christ the Lord.</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this table the last shall be first.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Poder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servir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porque</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Dios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amor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5313613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658" y="114300"/>
            <a:ext cx="8991600" cy="3771900"/>
          </a:xfrm>
          <a:noFill/>
        </p:spPr>
        <p:txBody>
          <a:bodyPr/>
          <a:lstStyle/>
          <a:p>
            <a:pPr algn="l" eaLnBrk="1" hangingPunct="1"/>
            <a:r>
              <a:rPr lang="en-US" altLang="en-US" sz="3200" b="1" dirty="0">
                <a:solidFill>
                  <a:srgbClr val="FFFF00"/>
                </a:solidFill>
                <a:latin typeface="Tahoma" pitchFamily="34" charset="0"/>
              </a:rPr>
              <a:t>2.</a:t>
            </a:r>
            <a:r>
              <a:rPr lang="en-US" altLang="en-US" sz="3200" b="1" dirty="0">
                <a:solidFill>
                  <a:srgbClr val="FFFF00"/>
                </a:solidFill>
                <a:latin typeface="Tahoma"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You call me Teacher and Lord; I, who have washed your feet.  So you must do as I do, so the greatest must become the least.</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2100443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3845089C-66E7-A5C3-C925-7B37B249382E}"/>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9A1B69F7-FB42-3F8F-E384-95FDE0900F9B}"/>
              </a:ext>
            </a:extLst>
          </p:cNvPr>
          <p:cNvSpPr>
            <a:spLocks noGrp="1" noChangeArrowheads="1"/>
          </p:cNvSpPr>
          <p:nvPr>
            <p:ph type="ctrTitle"/>
          </p:nvPr>
        </p:nvSpPr>
        <p:spPr>
          <a:xfrm>
            <a:off x="76200" y="57150"/>
            <a:ext cx="8991600" cy="3600450"/>
          </a:xfrm>
          <a:noFill/>
        </p:spPr>
        <p:txBody>
          <a:bodyPr/>
          <a:lstStyle/>
          <a:p>
            <a:pPr algn="l" eaLnBrk="1" hangingPunct="1"/>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r>
              <a:rPr lang="en-US" altLang="en-US" sz="2400" i="1" dirty="0">
                <a:solidFill>
                  <a:srgbClr val="FFFF00"/>
                </a:solidFill>
                <a:latin typeface="Times New Roman" pitchFamily="18" charset="0"/>
              </a:rPr>
              <a:t>refrain:</a:t>
            </a:r>
            <a:r>
              <a:rPr lang="en-US" altLang="en-US" sz="2400" b="1" dirty="0">
                <a:solidFill>
                  <a:srgbClr val="FFFF00"/>
                </a:solidFill>
                <a:latin typeface="Tahoma" pitchFamily="34" charset="0"/>
              </a:rPr>
              <a:t> </a:t>
            </a:r>
            <a:r>
              <a:rPr lang="en-US" altLang="en-US" sz="2400" b="1" dirty="0">
                <a:solidFill>
                  <a:schemeClr val="bg1"/>
                </a:solidFill>
                <a:latin typeface="Tahoma"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Pan de Vida,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cuerpo</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del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Señor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cup of blessing, blood of Christ the Lord.</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this table the last shall be first.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Poder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servir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porque</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Dios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amor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850227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2F7B8BD9-CA42-F2BD-040B-4AD8CCAA71B6}"/>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4CADCDB4-6808-54E6-0EDD-C044E8E72954}"/>
              </a:ext>
            </a:extLst>
          </p:cNvPr>
          <p:cNvSpPr>
            <a:spLocks noGrp="1" noChangeArrowheads="1"/>
          </p:cNvSpPr>
          <p:nvPr>
            <p:ph type="ctrTitle"/>
          </p:nvPr>
        </p:nvSpPr>
        <p:spPr>
          <a:xfrm>
            <a:off x="-4267" y="514350"/>
            <a:ext cx="8991600" cy="3200400"/>
          </a:xfrm>
          <a:noFill/>
        </p:spPr>
        <p:txBody>
          <a:bodyPr/>
          <a:lstStyle/>
          <a:p>
            <a:pPr algn="l" eaLnBrk="1" hangingPunct="1"/>
            <a:r>
              <a:rPr lang="en-US" altLang="en-US" sz="3200" b="1" dirty="0">
                <a:solidFill>
                  <a:srgbClr val="FFFF00"/>
                </a:solidFill>
                <a:latin typeface="Tahoma" pitchFamily="34" charset="0"/>
              </a:rPr>
              <a:t>2.</a:t>
            </a:r>
            <a:r>
              <a:rPr lang="en-US" altLang="en-US" sz="3200" b="1" dirty="0">
                <a:solidFill>
                  <a:srgbClr val="00FF99"/>
                </a:solidFill>
                <a:latin typeface="Tahoma" pitchFamily="34" charset="0"/>
                <a:ea typeface="Tahoma" panose="020B0604030504040204" pitchFamily="34" charset="0"/>
                <a:cs typeface="Tahoma" panose="020B0604030504040204" pitchFamily="34" charset="0"/>
              </a:rPr>
              <a:t> </a:t>
            </a:r>
            <a:r>
              <a:rPr lang="es-ES" sz="5400" b="1" dirty="0">
                <a:solidFill>
                  <a:srgbClr val="00FF99"/>
                </a:solidFill>
                <a:latin typeface="Tahoma" panose="020B0604030504040204" pitchFamily="34" charset="0"/>
                <a:ea typeface="Tahoma" panose="020B0604030504040204" pitchFamily="34" charset="0"/>
                <a:cs typeface="Tahoma" panose="020B0604030504040204" pitchFamily="34" charset="0"/>
              </a:rPr>
              <a:t> </a:t>
            </a:r>
            <a:r>
              <a:rPr lang="es-ES" sz="4800" dirty="0">
                <a:solidFill>
                  <a:srgbClr val="00FF99"/>
                </a:solidFill>
              </a:rPr>
              <a:t> </a:t>
            </a:r>
            <a: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t>Ustedes me llaman "Señor". Me inclino a lavarles los pies. Hagan lo mismo, humildes, sirviéndose unos a otros.</a:t>
            </a:r>
            <a:endParaRPr lang="en-US" altLang="en-US" sz="4800" b="1" dirty="0">
              <a:solidFill>
                <a:srgbClr val="FFFF00"/>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263328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B5FF8222-A012-9794-86C1-E22BAE1BD299}"/>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9ED397C0-1ACB-91BE-EECE-F62F8B279F86}"/>
              </a:ext>
            </a:extLst>
          </p:cNvPr>
          <p:cNvSpPr>
            <a:spLocks noGrp="1" noChangeArrowheads="1"/>
          </p:cNvSpPr>
          <p:nvPr>
            <p:ph type="ctrTitle"/>
          </p:nvPr>
        </p:nvSpPr>
        <p:spPr>
          <a:xfrm>
            <a:off x="76200" y="57150"/>
            <a:ext cx="8991600" cy="3600450"/>
          </a:xfrm>
          <a:noFill/>
        </p:spPr>
        <p:txBody>
          <a:bodyPr/>
          <a:lstStyle/>
          <a:p>
            <a:pPr algn="l" eaLnBrk="1" hangingPunct="1"/>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r>
              <a:rPr lang="en-US" altLang="en-US" sz="2400" i="1" dirty="0">
                <a:solidFill>
                  <a:srgbClr val="FFFF00"/>
                </a:solidFill>
                <a:latin typeface="Times New Roman" pitchFamily="18" charset="0"/>
              </a:rPr>
              <a:t>refrain:</a:t>
            </a:r>
            <a:r>
              <a:rPr lang="en-US" altLang="en-US" sz="2400" b="1" dirty="0">
                <a:solidFill>
                  <a:srgbClr val="FFFF00"/>
                </a:solidFill>
                <a:latin typeface="Tahoma" pitchFamily="34" charset="0"/>
              </a:rPr>
              <a:t> </a:t>
            </a:r>
            <a:r>
              <a:rPr lang="en-US" altLang="en-US" sz="2400" b="1" dirty="0">
                <a:solidFill>
                  <a:schemeClr val="bg1"/>
                </a:solidFill>
                <a:latin typeface="Tahoma"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Pan de Vida,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cuerpo</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del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Señor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cup of blessing, blood of Christ the Lord.</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this table the last shall be first.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Poder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servir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porque</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Dios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amor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8649404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658" y="114300"/>
            <a:ext cx="8991600" cy="3771900"/>
          </a:xfrm>
          <a:noFill/>
        </p:spPr>
        <p:txBody>
          <a:bodyPr/>
          <a:lstStyle/>
          <a:p>
            <a:pPr algn="l" eaLnBrk="1" hangingPunct="1"/>
            <a:r>
              <a:rPr lang="en-US" altLang="en-US" sz="3200" b="1" dirty="0">
                <a:solidFill>
                  <a:srgbClr val="FFFF00"/>
                </a:solidFill>
                <a:latin typeface="Tahoma" pitchFamily="34" charset="0"/>
              </a:rPr>
              <a:t>3.</a:t>
            </a:r>
            <a:r>
              <a:rPr lang="en-US" altLang="en-US" sz="3200" b="1" dirty="0">
                <a:solidFill>
                  <a:srgbClr val="FFFF00"/>
                </a:solidFill>
                <a:latin typeface="Tahoma"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There is no Jew or Greek;</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there is no slave or free;</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there is no woman or man;</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only heirs of the promise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6852225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4267" y="514350"/>
            <a:ext cx="8991600" cy="3200400"/>
          </a:xfrm>
          <a:noFill/>
        </p:spPr>
        <p:txBody>
          <a:bodyPr/>
          <a:lstStyle/>
          <a:p>
            <a:pPr algn="l" eaLnBrk="1" hangingPunct="1"/>
            <a:r>
              <a:rPr lang="en-US" altLang="en-US" sz="3200" b="1" dirty="0">
                <a:solidFill>
                  <a:srgbClr val="FFFF00"/>
                </a:solidFill>
                <a:latin typeface="Tahoma" pitchFamily="34" charset="0"/>
              </a:rPr>
              <a:t>3.</a:t>
            </a:r>
            <a:r>
              <a:rPr lang="en-US" altLang="en-US" sz="3200" b="1" dirty="0">
                <a:solidFill>
                  <a:srgbClr val="FFFF00"/>
                </a:solidFill>
                <a:latin typeface="Tahoma" pitchFamily="34" charset="0"/>
                <a:ea typeface="Tahoma" panose="020B0604030504040204" pitchFamily="34" charset="0"/>
                <a:cs typeface="Tahoma" panose="020B0604030504040204" pitchFamily="34" charset="0"/>
              </a:rPr>
              <a:t> </a:t>
            </a:r>
            <a:r>
              <a:rPr lang="es-ES" sz="54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t> No hay esclavos ni libres,</a:t>
            </a:r>
            <a:b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t>no hay mujeres ni hombres,</a:t>
            </a:r>
            <a:b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t>sólo aquellos que heredan </a:t>
            </a:r>
            <a:b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s-ES" sz="4800" b="1" dirty="0">
                <a:solidFill>
                  <a:srgbClr val="FFFF00"/>
                </a:solidFill>
                <a:latin typeface="Tahoma" panose="020B0604030504040204" pitchFamily="34" charset="0"/>
                <a:ea typeface="Tahoma" panose="020B0604030504040204" pitchFamily="34" charset="0"/>
                <a:cs typeface="Tahoma" panose="020B0604030504040204" pitchFamily="34" charset="0"/>
              </a:rPr>
              <a:t>el reino que Dios prometió.</a:t>
            </a:r>
            <a:endParaRPr lang="en-US" altLang="en-US" sz="4800" b="1" dirty="0">
              <a:solidFill>
                <a:srgbClr val="FFFF00"/>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5698266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a:extLst>
            <a:ext uri="{FF2B5EF4-FFF2-40B4-BE49-F238E27FC236}">
              <a16:creationId xmlns:a16="http://schemas.microsoft.com/office/drawing/2014/main" id="{1B99270C-3CEC-FBCE-BFFD-9DEA657434FD}"/>
            </a:ext>
          </a:extLst>
        </p:cNvPr>
        <p:cNvGrpSpPr/>
        <p:nvPr/>
      </p:nvGrpSpPr>
      <p:grpSpPr>
        <a:xfrm>
          <a:off x="0" y="0"/>
          <a:ext cx="0" cy="0"/>
          <a:chOff x="0" y="0"/>
          <a:chExt cx="0" cy="0"/>
        </a:xfrm>
      </p:grpSpPr>
      <p:sp>
        <p:nvSpPr>
          <p:cNvPr id="2050" name="Rectangle 2">
            <a:extLst>
              <a:ext uri="{FF2B5EF4-FFF2-40B4-BE49-F238E27FC236}">
                <a16:creationId xmlns:a16="http://schemas.microsoft.com/office/drawing/2014/main" id="{3E9A3D98-9C38-FBBE-350B-A051CD4CA0AA}"/>
              </a:ext>
            </a:extLst>
          </p:cNvPr>
          <p:cNvSpPr>
            <a:spLocks noGrp="1" noChangeArrowheads="1"/>
          </p:cNvSpPr>
          <p:nvPr>
            <p:ph type="ctrTitle"/>
          </p:nvPr>
        </p:nvSpPr>
        <p:spPr>
          <a:xfrm>
            <a:off x="76200" y="57150"/>
            <a:ext cx="8991600" cy="3600450"/>
          </a:xfrm>
          <a:noFill/>
        </p:spPr>
        <p:txBody>
          <a:bodyPr/>
          <a:lstStyle/>
          <a:p>
            <a:pPr algn="l" eaLnBrk="1" hangingPunct="1"/>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br>
              <a:rPr lang="en-US" altLang="en-US" sz="2400" i="1" dirty="0">
                <a:solidFill>
                  <a:srgbClr val="FFFF00"/>
                </a:solidFill>
                <a:latin typeface="Times New Roman" pitchFamily="18" charset="0"/>
              </a:rPr>
            </a:br>
            <a:r>
              <a:rPr lang="en-US" altLang="en-US" sz="2400" i="1" dirty="0">
                <a:solidFill>
                  <a:srgbClr val="FFFF00"/>
                </a:solidFill>
                <a:latin typeface="Times New Roman" pitchFamily="18" charset="0"/>
              </a:rPr>
              <a:t>refrain:</a:t>
            </a:r>
            <a:r>
              <a:rPr lang="en-US" altLang="en-US" sz="2400" b="1" dirty="0">
                <a:solidFill>
                  <a:srgbClr val="FFFF00"/>
                </a:solidFill>
                <a:latin typeface="Tahoma" pitchFamily="34" charset="0"/>
              </a:rPr>
              <a:t> </a:t>
            </a:r>
            <a:r>
              <a:rPr lang="en-US" altLang="en-US" sz="2400" b="1" dirty="0">
                <a:solidFill>
                  <a:schemeClr val="bg1"/>
                </a:solidFill>
                <a:latin typeface="Tahoma"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Pan de Vida,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cuerpo</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del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Señor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cup of blessing, blood of Christ the Lord.</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this table the last shall be first.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Poder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servir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porque</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Dios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es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amor</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123953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16311</TotalTime>
  <Words>5435</Words>
  <Application>Microsoft Office PowerPoint</Application>
  <PresentationFormat>On-screen Show (16:9)</PresentationFormat>
  <Paragraphs>368</Paragraphs>
  <Slides>141</Slides>
  <Notes>22</Notes>
  <HiddenSlides>88</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141</vt:i4>
      </vt:variant>
    </vt:vector>
  </HeadingPairs>
  <TitlesOfParts>
    <vt:vector size="149" baseType="lpstr">
      <vt:lpstr>Arial</vt:lpstr>
      <vt:lpstr>Calibri</vt:lpstr>
      <vt:lpstr>inherit</vt:lpstr>
      <vt:lpstr>Lato</vt:lpstr>
      <vt:lpstr>Tahoma</vt:lpstr>
      <vt:lpstr>Times New Roman</vt:lpstr>
      <vt:lpstr>Wingdings</vt:lpstr>
      <vt:lpstr>Default Design</vt:lpstr>
      <vt:lpstr>PowerPoint Presentation</vt:lpstr>
      <vt:lpstr>O Come, Divine Messiah</vt:lpstr>
      <vt:lpstr>PowerPoint Presentation</vt:lpstr>
      <vt:lpstr>PowerPoint Presentation</vt:lpstr>
      <vt:lpstr>PowerPoint Presentation</vt:lpstr>
      <vt:lpstr>O come, O come, Emmanuel</vt:lpstr>
      <vt:lpstr> 1. O come, O come, Emmanuel, And ransom captive Israel, That mourns in lonely exile here.  Until the Son of God appear. </vt:lpstr>
      <vt:lpstr> 2. O come, Thou Wisdom from on high.  Who ord’rest all things mightily:  To us the path of knowledge show,  And teach us in her ways to go.   </vt:lpstr>
      <vt:lpstr>Penitential Act (Confiteor 2011) 1 of 3:</vt:lpstr>
      <vt:lpstr>PowerPoint Presentation</vt:lpstr>
      <vt:lpstr>PowerPoint Presentation</vt:lpstr>
      <vt:lpstr>PowerPoint Presentation</vt:lpstr>
      <vt:lpstr>Kyrie</vt:lpstr>
      <vt:lpstr>  </vt:lpstr>
      <vt:lpstr>  </vt:lpstr>
      <vt:lpstr>  </vt:lpstr>
      <vt:lpstr>Gloria in Spanish </vt:lpstr>
      <vt:lpstr>PowerPoint Presentation</vt:lpstr>
      <vt:lpstr>PowerPoint Presentation</vt:lpstr>
      <vt:lpstr>PowerPoint Presentation</vt:lpstr>
      <vt:lpstr>PowerPoint Presentation</vt:lpstr>
      <vt:lpstr>Gloria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Primera Lectura Sir 50, 24-26 </vt:lpstr>
      <vt:lpstr>PowerPoint Presentation</vt:lpstr>
      <vt:lpstr>PowerPoint Presentation</vt:lpstr>
      <vt:lpstr>Responsorial Psalm: 24 Who Is The King Of Glory</vt:lpstr>
      <vt:lpstr>PowerPoint Presentation</vt:lpstr>
      <vt:lpstr>Segunda Lectura 1 Cor 1, 3-9 </vt:lpstr>
      <vt:lpstr>PowerPoint Presentation</vt:lpstr>
      <vt:lpstr>PowerPoint Presentation</vt:lpstr>
      <vt:lpstr>PowerPoint Presentation</vt:lpstr>
      <vt:lpstr>PowerPoint Presentation</vt:lpstr>
      <vt:lpstr>Gospel Acclamation  </vt:lpstr>
      <vt:lpstr>PowerPoint Presentation</vt:lpstr>
      <vt:lpstr>Gospel Lk 17:11-19 </vt:lpstr>
      <vt:lpstr>PowerPoint Presentation</vt:lpstr>
      <vt:lpstr>PowerPoint Presentation</vt:lpstr>
      <vt:lpstr>PowerPoint Presentation</vt:lpstr>
      <vt:lpstr>PowerPoint Presentation</vt:lpstr>
      <vt:lpstr>Profession Of Faith Creed  </vt:lpstr>
      <vt:lpstr>Nicene Creed  p1</vt:lpstr>
      <vt:lpstr>Nicene Creed  p3</vt:lpstr>
      <vt:lpstr>PowerPoint Presentation</vt:lpstr>
      <vt:lpstr>Nicene Creed  p5</vt:lpstr>
      <vt:lpstr>PowerPoint Presentation</vt:lpstr>
      <vt:lpstr>Nicene Creed  p8</vt:lpstr>
      <vt:lpstr>Nicene Creed  p10</vt:lpstr>
      <vt:lpstr>  Preparation of The Gift Song:  Ave Maria (Mary Sing with Joyful Heart)</vt:lpstr>
      <vt:lpstr>1. Mary, sing with joyful heart: "You Should bear Emmanuel!" Virgin Mother, full of grace, pray for us to God your Son!  Ave, ave ave, Maria! Ave, ave, ave, Maria!. </vt:lpstr>
      <vt:lpstr>2. "Sing my soul of God's great love! Sing my heart your song of joy! Praise his won-ders, praise his name, praise his gift of God, my Son!"  Ave, ave ave, Maria! Ave, ave, ave, Maria!. </vt:lpstr>
      <vt:lpstr>3. An-gels sing as shep-herds watch: "Praise to God, his peace on earth! Christ the Sa-vior, Shep-herd-King, sleeps in straw in Da-vid's town!“ Ave, ave ave, Maria! Ave, ave, ave, Maria!. </vt:lpstr>
      <vt:lpstr>4. "Now I see the world's true light! Glory shines on Israel! God's great glory, Christ the Lord, comes to claim his dwell-ing-place!“ Ave, ave ave, Maria! Ave, ave, ave, Maria!. </vt:lpstr>
      <vt:lpstr>5. "Where is Jesus, child of grace?" "Here, in God my Father's house! Where the Son is, there is God! i am God's new house of prayer!". Ave, ave ave, Maria! Ave, ave, ave, Maria!. </vt:lpstr>
      <vt:lpstr>Holy Holy </vt:lpstr>
      <vt:lpstr>PowerPoint Presentation</vt:lpstr>
      <vt:lpstr>PowerPoint Presentation</vt:lpstr>
      <vt:lpstr>Memorial Acclamation </vt:lpstr>
      <vt:lpstr>PowerPoint Presentation</vt:lpstr>
      <vt:lpstr>Amen    </vt:lpstr>
      <vt:lpstr>PowerPoint Presentation</vt:lpstr>
      <vt:lpstr>Cordero de Dios </vt:lpstr>
      <vt:lpstr>  * Cordero de Dios que quitas el pe cado del mundo, te ple dad de nosotros, ten pel dad de nosotros. * Cordero de Dios que quitas el pe cado del mundo, te ple dad de nosotros, ten pel dad de nosotros. </vt:lpstr>
      <vt:lpstr>  * Cordero de Dios que quitas el pe cado del mundo, danos la paz, danos la paz, danos, danos, danos la paz, danos, danos, danos la paz.</vt:lpstr>
      <vt:lpstr>Lamb Of God </vt:lpstr>
      <vt:lpstr>PowerPoint Presentation</vt:lpstr>
      <vt:lpstr>Communion respond</vt:lpstr>
      <vt:lpstr>PowerPoint Presentation</vt:lpstr>
      <vt:lpstr>  Communion Hymn Bread of the World  </vt:lpstr>
      <vt:lpstr>PowerPoint Presentation</vt:lpstr>
      <vt:lpstr>PowerPoint Presentation</vt:lpstr>
      <vt:lpstr>PowerPoint Presentation</vt:lpstr>
      <vt:lpstr>PowerPoint Presentation</vt:lpstr>
      <vt:lpstr>PowerPoint Presentation</vt:lpstr>
      <vt:lpstr>PowerPoint Presentation</vt:lpstr>
      <vt:lpstr>  Communion Hymn Holy God, We Praise They Name  </vt:lpstr>
      <vt:lpstr>1. Holy God, we praise thy name; Lord of all, we bow before Thee. All on earth Thy scepter claim, All in heaven above adore Thee. Infinite Thy vast domain, Everlasting is Thy reign. Infinite Thy vast domain, Everlasting is Thy reign.</vt:lpstr>
      <vt:lpstr> 2. Hark! the glad celestial hymn Angel choirs above are raising; Cherubim and seraphim, In unceasing chorus praising, Fill the heavens with sweet accord: Holy, holy, holy, Lord! Fill the heavens with sweet accord: Holy, holy, holy, Lord!</vt:lpstr>
      <vt:lpstr>  3. Lo, the apostles' holy train Join Thy sacred name to hallow; Prophets swell the glad refrain, And the white-robed martyrs follow, And from morn to set of sun Through the Church the song goes. And from morn to set of sun Through the Church the song goes on.</vt:lpstr>
      <vt:lpstr>  Communion Hymn Pan De Vida  </vt:lpstr>
      <vt:lpstr>   refrain:  Pan de Vida, cuerpo del Señor, cup of blessing, blood of Christ the Lord. At this table the last shall be first. Poder es servir, porque Dios es amor.</vt:lpstr>
      <vt:lpstr>1. We are the dwelling of God, fragile and wounded and weak. We are the body of Christ, called to be the compassion of God.</vt:lpstr>
      <vt:lpstr>   refrain:  Pan de Vida, cuerpo del Señor, cup of blessing, blood of Christ the Lord. At this table the last shall be first. Poder es servir, porque Dios es amor.</vt:lpstr>
      <vt:lpstr>1.  Somos el templo de Dios, frágiles seres humanos. Somos el cuerpo de Cristo, llamados a ser compasivos.</vt:lpstr>
      <vt:lpstr>   refrain:  Pan de Vida, cuerpo del Señor, cup of blessing, blood of Christ the Lord. At this table the last shall be first. Poder es servir, porque Dios es amor.</vt:lpstr>
      <vt:lpstr>2. You call me Teacher and Lord; I, who have washed your feet.  So you must do as I do, so the greatest must become the least.</vt:lpstr>
      <vt:lpstr>   refrain:  Pan de Vida, cuerpo del Señor, cup of blessing, blood of Christ the Lord. At this table the last shall be first. Poder es servir, porque Dios es amor.</vt:lpstr>
      <vt:lpstr>2.   Ustedes me llaman "Señor". Me inclino a lavarles los pies. Hagan lo mismo, humildes, sirviéndose unos a otros.</vt:lpstr>
      <vt:lpstr>   refrain:  Pan de Vida, cuerpo del Señor, cup of blessing, blood of Christ the Lord. At this table the last shall be first. Poder es servir, porque Dios es amor.</vt:lpstr>
      <vt:lpstr>3. There is no Jew or Greek; there is no slave or free; there is no woman or man; only heirs of the promise of God.</vt:lpstr>
      <vt:lpstr>3.   No hay esclavos ni libres, no hay mujeres ni hombres, sólo aquellos que heredan  el reino que Dios prometió.</vt:lpstr>
      <vt:lpstr>   refrain:  Pan de Vida, cuerpo del Señor, cup of blessing, blood of Christ the Lord. At this table the last shall be first. Poder es servir, porque Dios es amor.</vt:lpstr>
      <vt:lpstr>  Sending Hymn Sing of Mary  </vt:lpstr>
      <vt:lpstr>  1a. Sing of Mary, pure and lowly, Virgin Mother undefiled. Sing of God's own Son most holy, who became her little child. </vt:lpstr>
      <vt:lpstr>   1b. Fairest child of fairest Mother, God the Lord who came to earth, Word made flesh, our very brother, takes our nature by his birth. </vt:lpstr>
      <vt:lpstr>  2a. Sing of Jesus, son of Mary, in the home at Nazareth. Toil and labour cannot weary love enduring unto death. </vt:lpstr>
      <vt:lpstr>   2b. Constant was the love he gave her, though he went forth from her side, forth to preach, and heal, and suffer, till on Calvary he died. </vt:lpstr>
      <vt:lpstr>  Sending Hymn O Bless the Lord.  </vt:lpstr>
      <vt:lpstr>PowerPoint Presentation</vt:lpstr>
      <vt:lpstr>PowerPoint Presentation</vt:lpstr>
      <vt:lpstr>PowerPoint Presentation</vt:lpstr>
      <vt:lpstr>PowerPoint Presentation</vt:lpstr>
      <vt:lpstr>PowerPoint Presentation</vt:lpstr>
      <vt:lpstr>  Sending Hymn Immaculate Mary.  </vt:lpstr>
      <vt:lpstr> 1a. Immaculate Mary, your praises we sing. You reign now in heaven with Jesus our King. Refrain: Ave, Ave, Ave, Maria! Ave, Ave, Ave, Maria! </vt:lpstr>
      <vt:lpstr> 1a. In heaven the blessed your glory proclaim; On earth we your children invoke your fair name. Refrain: Ave, Ave, Ave, Maria! Ave, Ave, Ave, Maria! </vt:lpstr>
      <vt:lpstr> 3. We pray for our Mother, the Church upon earth,And bless, Holy Mary, the land of our birth.  Refrain: Ave, Ave, Ave, Maria! Ave, Ave, Ave, Maria! </vt:lpstr>
      <vt:lpstr>  Sending Hymn O Mother of Jesus.  </vt:lpstr>
      <vt:lpstr> 1. O mother of Jesus, of all mothers blest, To you may our praises and prayers be ad-dressed.  Ave Maria, Ave Maria!  Ave Maria, ave Maria!</vt:lpstr>
      <vt:lpstr>2. O Mary, you trusted God's promise was true, And Wisdom eternal was made flesh in you. Ave Maria, Ave Maria!  Ave Maria, ave Maria!</vt:lpstr>
      <vt:lpstr>3. You treasured in faith and in love all you heard, Your heart and your body gave birth to God's Word.  Ave Maria, Ave Maria! Ave Maria, ave Maria!</vt:lpstr>
      <vt:lpstr>4. O mother of Jesus, of all mothers blest, to you may our praises and prayers be addressed.  Ave Maria, Ave Maria!  Ave Maria, ave Maria!</vt:lpstr>
      <vt:lpstr>5. When time claimed your body and held your last breath, God raised you to glory, beyond pain and death.   Ave Maria, Ave Maria!  Ave Maria, ave Maria!</vt:lpstr>
      <vt:lpstr>6. O Marry all beautiful clothed in the sun, with you may we share in the victory Christ won.   Ave Maria, Ave Maria!  Ave Maria, ave Maria!</vt:lpstr>
      <vt:lpstr>  Sending Hymn Go in peace to love and serve the Lord.  </vt:lpstr>
      <vt:lpstr>PowerPoint Presentation</vt:lpstr>
      <vt:lpstr>2. Be Christ's hands now reaching out to all Be Christ's voice inviting with his call Filled with his joy, empowered with his stregnth  may we spread God's grace through the world, through the world, may we spread God's grace trough the world. </vt:lpstr>
      <vt:lpstr>  Announcements</vt:lpstr>
      <vt:lpstr>PowerPoint Presentation</vt:lpstr>
      <vt:lpstr>PowerPoint Presentation</vt:lpstr>
      <vt:lpstr>PowerPoint Presentation</vt:lpstr>
      <vt:lpstr>PowerPoint Presentation</vt:lpstr>
      <vt:lpstr>PowerPoint Presentation</vt:lpstr>
      <vt:lpstr>PowerPoint Presentation</vt:lpstr>
      <vt:lpstr>  Sending Hymn The Advent of Our King  </vt:lpstr>
      <vt:lpstr>PowerPoint Presentation</vt:lpstr>
      <vt:lpstr>PowerPoint Presentation</vt:lpstr>
      <vt:lpstr>  Sending Hymn Ready The Way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 On this day, O beautiful Mother, On this day we give thee our love. Near the, Madonna, fondly we hover, Trusting thy gentle care to prove. </vt:lpstr>
      <vt:lpstr>PowerPoint Presentation</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534</cp:revision>
  <dcterms:created xsi:type="dcterms:W3CDTF">2010-05-12T20:42:28Z</dcterms:created>
  <dcterms:modified xsi:type="dcterms:W3CDTF">2025-12-21T15:44:39Z</dcterms:modified>
</cp:coreProperties>
</file>