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89"/>
  </p:notesMasterIdLst>
  <p:sldIdLst>
    <p:sldId id="1608" r:id="rId2"/>
    <p:sldId id="3055" r:id="rId3"/>
    <p:sldId id="271" r:id="rId4"/>
    <p:sldId id="272" r:id="rId5"/>
    <p:sldId id="3056" r:id="rId6"/>
    <p:sldId id="2005" r:id="rId7"/>
    <p:sldId id="2006" r:id="rId8"/>
    <p:sldId id="2007" r:id="rId9"/>
    <p:sldId id="2008" r:id="rId10"/>
    <p:sldId id="2944" r:id="rId11"/>
    <p:sldId id="2945" r:id="rId12"/>
    <p:sldId id="2946" r:id="rId13"/>
    <p:sldId id="2947" r:id="rId14"/>
    <p:sldId id="2948" r:id="rId15"/>
    <p:sldId id="2949" r:id="rId16"/>
    <p:sldId id="2950" r:id="rId17"/>
    <p:sldId id="2179" r:id="rId18"/>
    <p:sldId id="2180" r:id="rId19"/>
    <p:sldId id="2181" r:id="rId20"/>
    <p:sldId id="2182" r:id="rId21"/>
    <p:sldId id="2183" r:id="rId22"/>
    <p:sldId id="2184" r:id="rId23"/>
    <p:sldId id="2185" r:id="rId24"/>
    <p:sldId id="2186" r:id="rId25"/>
    <p:sldId id="1860" r:id="rId26"/>
    <p:sldId id="2052" r:id="rId27"/>
    <p:sldId id="2187" r:id="rId28"/>
    <p:sldId id="2188" r:id="rId29"/>
    <p:sldId id="298" r:id="rId30"/>
    <p:sldId id="2022" r:id="rId31"/>
    <p:sldId id="2023" r:id="rId32"/>
    <p:sldId id="2024" r:id="rId33"/>
    <p:sldId id="2025" r:id="rId34"/>
    <p:sldId id="2026" r:id="rId35"/>
    <p:sldId id="2027" r:id="rId36"/>
    <p:sldId id="2028" r:id="rId37"/>
    <p:sldId id="2029" r:id="rId38"/>
    <p:sldId id="2030" r:id="rId39"/>
    <p:sldId id="2031" r:id="rId40"/>
    <p:sldId id="2053" r:id="rId41"/>
    <p:sldId id="2973" r:id="rId42"/>
    <p:sldId id="3043" r:id="rId43"/>
    <p:sldId id="3044" r:id="rId44"/>
    <p:sldId id="3045" r:id="rId45"/>
    <p:sldId id="3046" r:id="rId46"/>
    <p:sldId id="3047" r:id="rId47"/>
    <p:sldId id="262" r:id="rId48"/>
    <p:sldId id="308" r:id="rId49"/>
    <p:sldId id="2157" r:id="rId50"/>
    <p:sldId id="2158" r:id="rId51"/>
    <p:sldId id="2155" r:id="rId52"/>
    <p:sldId id="2156" r:id="rId53"/>
    <p:sldId id="2039" r:id="rId54"/>
    <p:sldId id="2040" r:id="rId55"/>
    <p:sldId id="2159" r:id="rId56"/>
    <p:sldId id="2160" r:id="rId57"/>
    <p:sldId id="2046" r:id="rId58"/>
    <p:sldId id="2047" r:id="rId59"/>
    <p:sldId id="2845" r:id="rId60"/>
    <p:sldId id="3057" r:id="rId61"/>
    <p:sldId id="268" r:id="rId62"/>
    <p:sldId id="3058" r:id="rId63"/>
    <p:sldId id="269" r:id="rId64"/>
    <p:sldId id="3059" r:id="rId65"/>
    <p:sldId id="273" r:id="rId66"/>
    <p:sldId id="3060" r:id="rId67"/>
    <p:sldId id="3024" r:id="rId68"/>
    <p:sldId id="3025" r:id="rId69"/>
    <p:sldId id="3026" r:id="rId70"/>
    <p:sldId id="3063" r:id="rId71"/>
    <p:sldId id="3027" r:id="rId72"/>
    <p:sldId id="3052" r:id="rId73"/>
    <p:sldId id="3061" r:id="rId74"/>
    <p:sldId id="3062" r:id="rId75"/>
    <p:sldId id="277" r:id="rId76"/>
    <p:sldId id="2759" r:id="rId77"/>
    <p:sldId id="3039" r:id="rId78"/>
    <p:sldId id="275" r:id="rId79"/>
    <p:sldId id="274" r:id="rId80"/>
    <p:sldId id="276" r:id="rId81"/>
    <p:sldId id="3040" r:id="rId82"/>
    <p:sldId id="282" r:id="rId83"/>
    <p:sldId id="3021" r:id="rId84"/>
    <p:sldId id="3022" r:id="rId85"/>
    <p:sldId id="3023" r:id="rId86"/>
    <p:sldId id="3054" r:id="rId87"/>
    <p:sldId id="1188" r:id="rId88"/>
  </p:sldIdLst>
  <p:sldSz cx="9144000" cy="5143500" type="screen16x9"/>
  <p:notesSz cx="6858000" cy="9144000"/>
  <p:defaultTextStyle>
    <a:defPPr>
      <a:defRPr lang="en-US"/>
    </a:defPPr>
    <a:lvl1pPr algn="ctr" rtl="0" fontAlgn="base">
      <a:spcBef>
        <a:spcPct val="0"/>
      </a:spcBef>
      <a:spcAft>
        <a:spcPct val="0"/>
      </a:spcAft>
      <a:defRPr sz="6600" kern="1200">
        <a:solidFill>
          <a:schemeClr val="accent2"/>
        </a:solidFill>
        <a:latin typeface="Times New Roman" pitchFamily="18" charset="0"/>
        <a:ea typeface="+mn-ea"/>
        <a:cs typeface="Arial" charset="0"/>
      </a:defRPr>
    </a:lvl1pPr>
    <a:lvl2pPr marL="457200" algn="ctr" rtl="0" fontAlgn="base">
      <a:spcBef>
        <a:spcPct val="0"/>
      </a:spcBef>
      <a:spcAft>
        <a:spcPct val="0"/>
      </a:spcAft>
      <a:defRPr sz="6600" kern="1200">
        <a:solidFill>
          <a:schemeClr val="accent2"/>
        </a:solidFill>
        <a:latin typeface="Times New Roman" pitchFamily="18" charset="0"/>
        <a:ea typeface="+mn-ea"/>
        <a:cs typeface="Arial" charset="0"/>
      </a:defRPr>
    </a:lvl2pPr>
    <a:lvl3pPr marL="914400" algn="ctr" rtl="0" fontAlgn="base">
      <a:spcBef>
        <a:spcPct val="0"/>
      </a:spcBef>
      <a:spcAft>
        <a:spcPct val="0"/>
      </a:spcAft>
      <a:defRPr sz="6600" kern="1200">
        <a:solidFill>
          <a:schemeClr val="accent2"/>
        </a:solidFill>
        <a:latin typeface="Times New Roman" pitchFamily="18" charset="0"/>
        <a:ea typeface="+mn-ea"/>
        <a:cs typeface="Arial" charset="0"/>
      </a:defRPr>
    </a:lvl3pPr>
    <a:lvl4pPr marL="1371600" algn="ctr" rtl="0" fontAlgn="base">
      <a:spcBef>
        <a:spcPct val="0"/>
      </a:spcBef>
      <a:spcAft>
        <a:spcPct val="0"/>
      </a:spcAft>
      <a:defRPr sz="6600" kern="1200">
        <a:solidFill>
          <a:schemeClr val="accent2"/>
        </a:solidFill>
        <a:latin typeface="Times New Roman" pitchFamily="18" charset="0"/>
        <a:ea typeface="+mn-ea"/>
        <a:cs typeface="Arial" charset="0"/>
      </a:defRPr>
    </a:lvl4pPr>
    <a:lvl5pPr marL="1828800" algn="ctr" rtl="0" fontAlgn="base">
      <a:spcBef>
        <a:spcPct val="0"/>
      </a:spcBef>
      <a:spcAft>
        <a:spcPct val="0"/>
      </a:spcAft>
      <a:defRPr sz="6600" kern="1200">
        <a:solidFill>
          <a:schemeClr val="accent2"/>
        </a:solidFill>
        <a:latin typeface="Times New Roman" pitchFamily="18" charset="0"/>
        <a:ea typeface="+mn-ea"/>
        <a:cs typeface="Arial" charset="0"/>
      </a:defRPr>
    </a:lvl5pPr>
    <a:lvl6pPr marL="2286000" algn="l" defTabSz="914400" rtl="0" eaLnBrk="1" latinLnBrk="0" hangingPunct="1">
      <a:defRPr sz="6600" kern="1200">
        <a:solidFill>
          <a:schemeClr val="accent2"/>
        </a:solidFill>
        <a:latin typeface="Times New Roman" pitchFamily="18" charset="0"/>
        <a:ea typeface="+mn-ea"/>
        <a:cs typeface="Arial" charset="0"/>
      </a:defRPr>
    </a:lvl6pPr>
    <a:lvl7pPr marL="2743200" algn="l" defTabSz="914400" rtl="0" eaLnBrk="1" latinLnBrk="0" hangingPunct="1">
      <a:defRPr sz="6600" kern="1200">
        <a:solidFill>
          <a:schemeClr val="accent2"/>
        </a:solidFill>
        <a:latin typeface="Times New Roman" pitchFamily="18" charset="0"/>
        <a:ea typeface="+mn-ea"/>
        <a:cs typeface="Arial" charset="0"/>
      </a:defRPr>
    </a:lvl7pPr>
    <a:lvl8pPr marL="3200400" algn="l" defTabSz="914400" rtl="0" eaLnBrk="1" latinLnBrk="0" hangingPunct="1">
      <a:defRPr sz="6600" kern="1200">
        <a:solidFill>
          <a:schemeClr val="accent2"/>
        </a:solidFill>
        <a:latin typeface="Times New Roman" pitchFamily="18" charset="0"/>
        <a:ea typeface="+mn-ea"/>
        <a:cs typeface="Arial" charset="0"/>
      </a:defRPr>
    </a:lvl8pPr>
    <a:lvl9pPr marL="3657600" algn="l" defTabSz="914400" rtl="0" eaLnBrk="1" latinLnBrk="0" hangingPunct="1">
      <a:defRPr sz="6600" kern="1200">
        <a:solidFill>
          <a:schemeClr val="accent2"/>
        </a:solidFill>
        <a:latin typeface="Times New Roman" pitchFamily="18"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guide id="3" orient="horz" pos="162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00"/>
    <a:srgbClr val="CCEC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4381FF2-B28F-4FB9-B900-CC166E189FFA}" v="36" dt="2025-06-01T13:46:32.112"/>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995" autoAdjust="0"/>
    <p:restoredTop sz="94660"/>
  </p:normalViewPr>
  <p:slideViewPr>
    <p:cSldViewPr>
      <p:cViewPr varScale="1">
        <p:scale>
          <a:sx n="79" d="100"/>
          <a:sy n="79" d="100"/>
        </p:scale>
        <p:origin x="600" y="294"/>
      </p:cViewPr>
      <p:guideLst>
        <p:guide orient="horz" pos="2160"/>
        <p:guide pos="2880"/>
        <p:guide orient="horz" pos="162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notesMaster" Target="notesMasters/notesMaster1.xml"/><Relationship Id="rId16" Type="http://schemas.openxmlformats.org/officeDocument/2006/relationships/slide" Target="slides/slide15.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5" Type="http://schemas.openxmlformats.org/officeDocument/2006/relationships/slide" Target="slides/slide4.xml"/><Relationship Id="rId90" Type="http://schemas.openxmlformats.org/officeDocument/2006/relationships/presProps" Target="presProps.xml"/><Relationship Id="rId22" Type="http://schemas.openxmlformats.org/officeDocument/2006/relationships/slide" Target="slides/slide21.xml"/><Relationship Id="rId27" Type="http://schemas.openxmlformats.org/officeDocument/2006/relationships/slide" Target="slides/slide26.xml"/><Relationship Id="rId43" Type="http://schemas.openxmlformats.org/officeDocument/2006/relationships/slide" Target="slides/slide42.xml"/><Relationship Id="rId48" Type="http://schemas.openxmlformats.org/officeDocument/2006/relationships/slide" Target="slides/slide47.xml"/><Relationship Id="rId64" Type="http://schemas.openxmlformats.org/officeDocument/2006/relationships/slide" Target="slides/slide63.xml"/><Relationship Id="rId69" Type="http://schemas.openxmlformats.org/officeDocument/2006/relationships/slide" Target="slides/slide68.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slide" Target="slides/slide84.xml"/><Relationship Id="rId93" Type="http://schemas.openxmlformats.org/officeDocument/2006/relationships/tableStyles" Target="tableStyle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microsoft.com/office/2015/10/relationships/revisionInfo" Target="revisionInfo.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theme" Target="theme/theme1.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61" Type="http://schemas.openxmlformats.org/officeDocument/2006/relationships/slide" Target="slides/slide60.xml"/><Relationship Id="rId82" Type="http://schemas.openxmlformats.org/officeDocument/2006/relationships/slide" Target="slides/slide81.xml"/><Relationship Id="rId19" Type="http://schemas.openxmlformats.org/officeDocument/2006/relationships/slide" Target="slides/slide18.xml"/><Relationship Id="rId14" Type="http://schemas.openxmlformats.org/officeDocument/2006/relationships/slide" Target="slides/slide13.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3667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200">
                <a:solidFill>
                  <a:schemeClr val="tx1"/>
                </a:solidFill>
                <a:latin typeface="Arial" charset="0"/>
              </a:defRPr>
            </a:lvl1pPr>
          </a:lstStyle>
          <a:p>
            <a:pPr>
              <a:defRPr/>
            </a:pPr>
            <a:endParaRPr lang="en-US"/>
          </a:p>
        </p:txBody>
      </p:sp>
      <p:sp>
        <p:nvSpPr>
          <p:cNvPr id="1436675"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solidFill>
                  <a:schemeClr val="tx1"/>
                </a:solidFill>
                <a:latin typeface="Arial" charset="0"/>
              </a:defRPr>
            </a:lvl1pPr>
          </a:lstStyle>
          <a:p>
            <a:pPr>
              <a:defRPr/>
            </a:pPr>
            <a:endParaRPr lang="en-US"/>
          </a:p>
        </p:txBody>
      </p:sp>
      <p:sp>
        <p:nvSpPr>
          <p:cNvPr id="125956" name="Rectangle 4"/>
          <p:cNvSpPr>
            <a:spLocks noGrp="1" noRot="1" noChangeAspect="1" noChangeArrowheads="1" noTextEdit="1"/>
          </p:cNvSpPr>
          <p:nvPr>
            <p:ph type="sldImg" idx="2"/>
          </p:nvPr>
        </p:nvSpPr>
        <p:spPr bwMode="auto">
          <a:xfrm>
            <a:off x="381000" y="685800"/>
            <a:ext cx="6096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436677"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436678"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a:defRPr sz="1200">
                <a:solidFill>
                  <a:schemeClr val="tx1"/>
                </a:solidFill>
                <a:latin typeface="Arial" charset="0"/>
              </a:defRPr>
            </a:lvl1pPr>
          </a:lstStyle>
          <a:p>
            <a:pPr>
              <a:defRPr/>
            </a:pPr>
            <a:endParaRPr lang="en-US"/>
          </a:p>
        </p:txBody>
      </p:sp>
      <p:sp>
        <p:nvSpPr>
          <p:cNvPr id="1436679"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solidFill>
                  <a:schemeClr val="tx1"/>
                </a:solidFill>
                <a:latin typeface="Arial" charset="0"/>
              </a:defRPr>
            </a:lvl1pPr>
          </a:lstStyle>
          <a:p>
            <a:pPr>
              <a:defRPr/>
            </a:pPr>
            <a:fld id="{D3ED65D9-7F41-441F-B31A-035894C76204}" type="slidenum">
              <a:rPr lang="en-US"/>
              <a:pPr>
                <a:defRPr/>
              </a:pPr>
              <a:t>‹#›</a:t>
            </a:fld>
            <a:endParaRPr lang="en-US"/>
          </a:p>
        </p:txBody>
      </p:sp>
    </p:spTree>
    <p:extLst>
      <p:ext uri="{BB962C8B-B14F-4D97-AF65-F5344CB8AC3E}">
        <p14:creationId xmlns:p14="http://schemas.microsoft.com/office/powerpoint/2010/main" val="1163058288"/>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Arial" charset="0"/>
      </a:defRPr>
    </a:lvl1pPr>
    <a:lvl2pPr marL="457200" algn="l" rtl="0" eaLnBrk="0" fontAlgn="base" hangingPunct="0">
      <a:spcBef>
        <a:spcPct val="30000"/>
      </a:spcBef>
      <a:spcAft>
        <a:spcPct val="0"/>
      </a:spcAft>
      <a:defRPr sz="1200" kern="1200">
        <a:solidFill>
          <a:schemeClr val="tx1"/>
        </a:solidFill>
        <a:latin typeface="Arial" charset="0"/>
        <a:ea typeface="+mn-ea"/>
        <a:cs typeface="Arial" charset="0"/>
      </a:defRPr>
    </a:lvl2pPr>
    <a:lvl3pPr marL="914400" algn="l" rtl="0" eaLnBrk="0" fontAlgn="base" hangingPunct="0">
      <a:spcBef>
        <a:spcPct val="30000"/>
      </a:spcBef>
      <a:spcAft>
        <a:spcPct val="0"/>
      </a:spcAft>
      <a:defRPr sz="1200" kern="1200">
        <a:solidFill>
          <a:schemeClr val="tx1"/>
        </a:solidFill>
        <a:latin typeface="Arial" charset="0"/>
        <a:ea typeface="+mn-ea"/>
        <a:cs typeface="Arial" charset="0"/>
      </a:defRPr>
    </a:lvl3pPr>
    <a:lvl4pPr marL="1371600" algn="l" rtl="0" eaLnBrk="0" fontAlgn="base" hangingPunct="0">
      <a:spcBef>
        <a:spcPct val="30000"/>
      </a:spcBef>
      <a:spcAft>
        <a:spcPct val="0"/>
      </a:spcAft>
      <a:defRPr sz="1200" kern="1200">
        <a:solidFill>
          <a:schemeClr val="tx1"/>
        </a:solidFill>
        <a:latin typeface="Arial" charset="0"/>
        <a:ea typeface="+mn-ea"/>
        <a:cs typeface="Arial" charset="0"/>
      </a:defRPr>
    </a:lvl4pPr>
    <a:lvl5pPr marL="1828800" algn="l" rtl="0" eaLnBrk="0" fontAlgn="base" hangingPunct="0">
      <a:spcBef>
        <a:spcPct val="30000"/>
      </a:spcBef>
      <a:spcAft>
        <a:spcPct val="0"/>
      </a:spcAft>
      <a:defRPr sz="1200" kern="1200">
        <a:solidFill>
          <a:schemeClr val="tx1"/>
        </a:solidFill>
        <a:latin typeface="Arial" charset="0"/>
        <a:ea typeface="+mn-ea"/>
        <a:cs typeface="Arial"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97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fld id="{6047EAC8-2B0D-4A72-ABF0-BECB32E5C3E6}" type="slidenum">
              <a:rPr lang="en-US" altLang="en-US" sz="1200" smtClean="0">
                <a:solidFill>
                  <a:schemeClr val="tx1"/>
                </a:solidFill>
                <a:latin typeface="Arial" charset="0"/>
              </a:rPr>
              <a:pPr eaLnBrk="1" hangingPunct="1"/>
              <a:t>1</a:t>
            </a:fld>
            <a:endParaRPr lang="en-US" altLang="en-US" sz="1200">
              <a:solidFill>
                <a:schemeClr val="tx1"/>
              </a:solidFill>
              <a:latin typeface="Arial" charset="0"/>
            </a:endParaRPr>
          </a:p>
        </p:txBody>
      </p:sp>
      <p:sp>
        <p:nvSpPr>
          <p:cNvPr id="126979" name="Rectangle 2"/>
          <p:cNvSpPr>
            <a:spLocks noGrp="1" noRot="1" noChangeAspect="1" noChangeArrowheads="1" noTextEdit="1"/>
          </p:cNvSpPr>
          <p:nvPr>
            <p:ph type="sldImg"/>
          </p:nvPr>
        </p:nvSpPr>
        <p:spPr>
          <a:xfrm>
            <a:off x="381000" y="685800"/>
            <a:ext cx="6096000" cy="3429000"/>
          </a:xfrm>
          <a:ln/>
        </p:spPr>
      </p:sp>
      <p:sp>
        <p:nvSpPr>
          <p:cNvPr id="12698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Slide Image Placeholder 1"/>
          <p:cNvSpPr>
            <a:spLocks noGrp="1" noRot="1" noChangeAspect="1" noTextEdit="1"/>
          </p:cNvSpPr>
          <p:nvPr>
            <p:ph type="sldImg"/>
          </p:nvPr>
        </p:nvSpPr>
        <p:spPr>
          <a:xfrm>
            <a:off x="381000" y="685800"/>
            <a:ext cx="6096000" cy="3429000"/>
          </a:xfrm>
          <a:ln/>
        </p:spPr>
      </p:sp>
      <p:sp>
        <p:nvSpPr>
          <p:cNvPr id="31746"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Bef>
                <a:spcPct val="0"/>
              </a:spcBef>
            </a:pPr>
            <a:endParaRPr lang="en-US" altLang="en-US">
              <a:latin typeface="Arial" pitchFamily="34" charset="0"/>
            </a:endParaRPr>
          </a:p>
        </p:txBody>
      </p:sp>
      <p:sp>
        <p:nvSpPr>
          <p:cNvPr id="31747"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fld id="{148BAC5C-BEAB-49D1-A5AC-803AE4740897}" type="slidenum">
              <a:rPr lang="en-US" altLang="en-US" sz="1200">
                <a:solidFill>
                  <a:schemeClr val="tx1"/>
                </a:solidFill>
                <a:latin typeface="Arial" pitchFamily="34" charset="0"/>
              </a:rPr>
              <a:pPr eaLnBrk="1" hangingPunct="1"/>
              <a:t>23</a:t>
            </a:fld>
            <a:endParaRPr lang="en-US" altLang="en-US" sz="1200">
              <a:solidFill>
                <a:schemeClr val="tx1"/>
              </a:solidFill>
              <a:latin typeface="Arial" pitchFamily="34" charset="0"/>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Slide Image Placeholder 1"/>
          <p:cNvSpPr>
            <a:spLocks noGrp="1" noRot="1" noChangeAspect="1" noTextEdit="1"/>
          </p:cNvSpPr>
          <p:nvPr>
            <p:ph type="sldImg"/>
          </p:nvPr>
        </p:nvSpPr>
        <p:spPr>
          <a:xfrm>
            <a:off x="381000" y="685800"/>
            <a:ext cx="6096000" cy="3429000"/>
          </a:xfrm>
          <a:ln/>
        </p:spPr>
      </p:sp>
      <p:sp>
        <p:nvSpPr>
          <p:cNvPr id="31746"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Bef>
                <a:spcPct val="0"/>
              </a:spcBef>
            </a:pPr>
            <a:endParaRPr lang="en-US" altLang="en-US">
              <a:latin typeface="Arial" pitchFamily="34" charset="0"/>
            </a:endParaRPr>
          </a:p>
        </p:txBody>
      </p:sp>
      <p:sp>
        <p:nvSpPr>
          <p:cNvPr id="31747"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fld id="{148BAC5C-BEAB-49D1-A5AC-803AE4740897}" type="slidenum">
              <a:rPr lang="en-US" altLang="en-US" sz="1200">
                <a:solidFill>
                  <a:schemeClr val="tx1"/>
                </a:solidFill>
                <a:latin typeface="Arial" pitchFamily="34" charset="0"/>
              </a:rPr>
              <a:pPr eaLnBrk="1" hangingPunct="1"/>
              <a:t>24</a:t>
            </a:fld>
            <a:endParaRPr lang="en-US" altLang="en-US" sz="1200">
              <a:solidFill>
                <a:schemeClr val="tx1"/>
              </a:solidFill>
              <a:latin typeface="Arial" pitchFamily="34" charset="0"/>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22" name="Slide Image Placeholder 1"/>
          <p:cNvSpPr>
            <a:spLocks noGrp="1" noRot="1" noChangeAspect="1" noTextEdit="1"/>
          </p:cNvSpPr>
          <p:nvPr>
            <p:ph type="sldImg"/>
          </p:nvPr>
        </p:nvSpPr>
        <p:spPr>
          <a:xfrm>
            <a:off x="381000" y="685800"/>
            <a:ext cx="6096000" cy="3429000"/>
          </a:xfrm>
          <a:ln/>
        </p:spPr>
      </p:sp>
      <p:sp>
        <p:nvSpPr>
          <p:cNvPr id="13312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a:p>
        </p:txBody>
      </p:sp>
      <p:sp>
        <p:nvSpPr>
          <p:cNvPr id="133124"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fld id="{9058D038-4B67-437C-9490-2905EB20E2FA}" type="slidenum">
              <a:rPr lang="en-US" altLang="en-US" sz="1200" smtClean="0">
                <a:solidFill>
                  <a:schemeClr val="tx1"/>
                </a:solidFill>
                <a:latin typeface="Arial" charset="0"/>
              </a:rPr>
              <a:pPr eaLnBrk="1" hangingPunct="1"/>
              <a:t>30</a:t>
            </a:fld>
            <a:endParaRPr lang="en-US" altLang="en-US" sz="1200">
              <a:solidFill>
                <a:schemeClr val="tx1"/>
              </a:solidFill>
              <a:latin typeface="Arial" charset="0"/>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4146" name="Slide Image Placeholder 1"/>
          <p:cNvSpPr>
            <a:spLocks noGrp="1" noRot="1" noChangeAspect="1" noTextEdit="1"/>
          </p:cNvSpPr>
          <p:nvPr>
            <p:ph type="sldImg"/>
          </p:nvPr>
        </p:nvSpPr>
        <p:spPr>
          <a:xfrm>
            <a:off x="381000" y="685800"/>
            <a:ext cx="6096000" cy="3429000"/>
          </a:xfrm>
          <a:ln/>
        </p:spPr>
      </p:sp>
      <p:sp>
        <p:nvSpPr>
          <p:cNvPr id="13414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a:p>
        </p:txBody>
      </p:sp>
      <p:sp>
        <p:nvSpPr>
          <p:cNvPr id="13414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fld id="{C8D5B721-CF0C-427B-9562-CBDDF8848031}" type="slidenum">
              <a:rPr lang="en-US" altLang="en-US" sz="1200" smtClean="0">
                <a:solidFill>
                  <a:schemeClr val="tx1"/>
                </a:solidFill>
                <a:latin typeface="Arial" charset="0"/>
              </a:rPr>
              <a:pPr eaLnBrk="1" hangingPunct="1"/>
              <a:t>31</a:t>
            </a:fld>
            <a:endParaRPr lang="en-US" altLang="en-US" sz="1200">
              <a:solidFill>
                <a:schemeClr val="tx1"/>
              </a:solidFill>
              <a:latin typeface="Arial" charset="0"/>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5170" name="Slide Image Placeholder 1"/>
          <p:cNvSpPr>
            <a:spLocks noGrp="1" noRot="1" noChangeAspect="1" noTextEdit="1"/>
          </p:cNvSpPr>
          <p:nvPr>
            <p:ph type="sldImg"/>
          </p:nvPr>
        </p:nvSpPr>
        <p:spPr>
          <a:xfrm>
            <a:off x="381000" y="685800"/>
            <a:ext cx="6096000" cy="3429000"/>
          </a:xfrm>
          <a:ln/>
        </p:spPr>
      </p:sp>
      <p:sp>
        <p:nvSpPr>
          <p:cNvPr id="13517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a:p>
        </p:txBody>
      </p:sp>
      <p:sp>
        <p:nvSpPr>
          <p:cNvPr id="135172"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fld id="{D805468F-DEDA-40D2-98A3-A77AD6C9A6F6}" type="slidenum">
              <a:rPr lang="en-US" altLang="en-US" sz="1200" smtClean="0">
                <a:solidFill>
                  <a:schemeClr val="tx1"/>
                </a:solidFill>
                <a:latin typeface="Arial" charset="0"/>
              </a:rPr>
              <a:pPr eaLnBrk="1" hangingPunct="1"/>
              <a:t>32</a:t>
            </a:fld>
            <a:endParaRPr lang="en-US" altLang="en-US" sz="1200">
              <a:solidFill>
                <a:schemeClr val="tx1"/>
              </a:solidFill>
              <a:latin typeface="Arial" charset="0"/>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6194" name="Slide Image Placeholder 1"/>
          <p:cNvSpPr>
            <a:spLocks noGrp="1" noRot="1" noChangeAspect="1" noTextEdit="1"/>
          </p:cNvSpPr>
          <p:nvPr>
            <p:ph type="sldImg"/>
          </p:nvPr>
        </p:nvSpPr>
        <p:spPr>
          <a:xfrm>
            <a:off x="381000" y="685800"/>
            <a:ext cx="6096000" cy="3429000"/>
          </a:xfrm>
          <a:ln/>
        </p:spPr>
      </p:sp>
      <p:sp>
        <p:nvSpPr>
          <p:cNvPr id="13619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a:p>
        </p:txBody>
      </p:sp>
      <p:sp>
        <p:nvSpPr>
          <p:cNvPr id="136196"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fld id="{2677A7E8-95CC-40CB-831A-351DA8C571B9}" type="slidenum">
              <a:rPr lang="en-US" altLang="en-US" sz="1200" smtClean="0">
                <a:solidFill>
                  <a:schemeClr val="tx1"/>
                </a:solidFill>
                <a:latin typeface="Arial" charset="0"/>
              </a:rPr>
              <a:pPr eaLnBrk="1" hangingPunct="1"/>
              <a:t>33</a:t>
            </a:fld>
            <a:endParaRPr lang="en-US" altLang="en-US" sz="1200">
              <a:solidFill>
                <a:schemeClr val="tx1"/>
              </a:solidFill>
              <a:latin typeface="Arial" charset="0"/>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7218" name="Slide Image Placeholder 1"/>
          <p:cNvSpPr>
            <a:spLocks noGrp="1" noRot="1" noChangeAspect="1" noTextEdit="1"/>
          </p:cNvSpPr>
          <p:nvPr>
            <p:ph type="sldImg"/>
          </p:nvPr>
        </p:nvSpPr>
        <p:spPr>
          <a:xfrm>
            <a:off x="381000" y="685800"/>
            <a:ext cx="6096000" cy="3429000"/>
          </a:xfrm>
          <a:ln/>
        </p:spPr>
      </p:sp>
      <p:sp>
        <p:nvSpPr>
          <p:cNvPr id="13721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a:p>
        </p:txBody>
      </p:sp>
      <p:sp>
        <p:nvSpPr>
          <p:cNvPr id="137220"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fld id="{16EDCD4F-944D-44AC-923B-870E6B83ACE4}" type="slidenum">
              <a:rPr lang="en-US" altLang="en-US" sz="1200" smtClean="0">
                <a:solidFill>
                  <a:schemeClr val="tx1"/>
                </a:solidFill>
                <a:latin typeface="Arial" charset="0"/>
              </a:rPr>
              <a:pPr eaLnBrk="1" hangingPunct="1"/>
              <a:t>34</a:t>
            </a:fld>
            <a:endParaRPr lang="en-US" altLang="en-US" sz="1200">
              <a:solidFill>
                <a:schemeClr val="tx1"/>
              </a:solidFill>
              <a:latin typeface="Arial" charset="0"/>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8242" name="Slide Image Placeholder 1"/>
          <p:cNvSpPr>
            <a:spLocks noGrp="1" noRot="1" noChangeAspect="1" noTextEdit="1"/>
          </p:cNvSpPr>
          <p:nvPr>
            <p:ph type="sldImg"/>
          </p:nvPr>
        </p:nvSpPr>
        <p:spPr>
          <a:xfrm>
            <a:off x="381000" y="685800"/>
            <a:ext cx="6096000" cy="3429000"/>
          </a:xfrm>
          <a:ln/>
        </p:spPr>
      </p:sp>
      <p:sp>
        <p:nvSpPr>
          <p:cNvPr id="13824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a:p>
        </p:txBody>
      </p:sp>
      <p:sp>
        <p:nvSpPr>
          <p:cNvPr id="138244"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fld id="{74F8C60D-BA09-4B2C-8CF0-3F8529ADE381}" type="slidenum">
              <a:rPr lang="en-US" altLang="en-US" sz="1200" smtClean="0">
                <a:solidFill>
                  <a:schemeClr val="tx1"/>
                </a:solidFill>
                <a:latin typeface="Arial" charset="0"/>
              </a:rPr>
              <a:pPr eaLnBrk="1" hangingPunct="1"/>
              <a:t>35</a:t>
            </a:fld>
            <a:endParaRPr lang="en-US" altLang="en-US" sz="1200">
              <a:solidFill>
                <a:schemeClr val="tx1"/>
              </a:solidFill>
              <a:latin typeface="Arial" charset="0"/>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9266" name="Slide Image Placeholder 1"/>
          <p:cNvSpPr>
            <a:spLocks noGrp="1" noRot="1" noChangeAspect="1" noTextEdit="1"/>
          </p:cNvSpPr>
          <p:nvPr>
            <p:ph type="sldImg"/>
          </p:nvPr>
        </p:nvSpPr>
        <p:spPr>
          <a:xfrm>
            <a:off x="381000" y="685800"/>
            <a:ext cx="6096000" cy="3429000"/>
          </a:xfrm>
          <a:ln/>
        </p:spPr>
      </p:sp>
      <p:sp>
        <p:nvSpPr>
          <p:cNvPr id="13926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a:p>
        </p:txBody>
      </p:sp>
      <p:sp>
        <p:nvSpPr>
          <p:cNvPr id="13926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fld id="{E521C171-FEE7-4F40-BF39-FF261F6B86B0}" type="slidenum">
              <a:rPr lang="en-US" altLang="en-US" sz="1200" smtClean="0">
                <a:solidFill>
                  <a:schemeClr val="tx1"/>
                </a:solidFill>
                <a:latin typeface="Arial" charset="0"/>
              </a:rPr>
              <a:pPr eaLnBrk="1" hangingPunct="1"/>
              <a:t>37</a:t>
            </a:fld>
            <a:endParaRPr lang="en-US" altLang="en-US" sz="1200">
              <a:solidFill>
                <a:schemeClr val="tx1"/>
              </a:solidFill>
              <a:latin typeface="Arial" charset="0"/>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0290" name="Slide Image Placeholder 1"/>
          <p:cNvSpPr>
            <a:spLocks noGrp="1" noRot="1" noChangeAspect="1" noTextEdit="1"/>
          </p:cNvSpPr>
          <p:nvPr>
            <p:ph type="sldImg"/>
          </p:nvPr>
        </p:nvSpPr>
        <p:spPr>
          <a:xfrm>
            <a:off x="381000" y="685800"/>
            <a:ext cx="6096000" cy="3429000"/>
          </a:xfrm>
          <a:ln/>
        </p:spPr>
      </p:sp>
      <p:sp>
        <p:nvSpPr>
          <p:cNvPr id="14029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a:p>
        </p:txBody>
      </p:sp>
      <p:sp>
        <p:nvSpPr>
          <p:cNvPr id="140292"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fld id="{E60AD6E5-89A8-45AF-B810-E560A75CDEE8}" type="slidenum">
              <a:rPr lang="en-US" altLang="en-US" sz="1200" smtClean="0">
                <a:solidFill>
                  <a:schemeClr val="tx1"/>
                </a:solidFill>
                <a:latin typeface="Arial" charset="0"/>
              </a:rPr>
              <a:pPr eaLnBrk="1" hangingPunct="1"/>
              <a:t>39</a:t>
            </a:fld>
            <a:endParaRPr lang="en-US" altLang="en-US" sz="1200">
              <a:solidFill>
                <a:schemeClr val="tx1"/>
              </a:solidFill>
              <a:latin typeface="Arial"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9026" name="Slide Image Placeholder 1"/>
          <p:cNvSpPr>
            <a:spLocks noGrp="1" noRot="1" noChangeAspect="1" noTextEdit="1"/>
          </p:cNvSpPr>
          <p:nvPr>
            <p:ph type="sldImg"/>
          </p:nvPr>
        </p:nvSpPr>
        <p:spPr>
          <a:xfrm>
            <a:off x="381000" y="685800"/>
            <a:ext cx="6096000" cy="3429000"/>
          </a:xfrm>
          <a:ln/>
        </p:spPr>
      </p:sp>
      <p:sp>
        <p:nvSpPr>
          <p:cNvPr id="12902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Bef>
                <a:spcPct val="0"/>
              </a:spcBef>
            </a:pPr>
            <a:endParaRPr lang="en-US" altLang="en-US"/>
          </a:p>
        </p:txBody>
      </p:sp>
      <p:sp>
        <p:nvSpPr>
          <p:cNvPr id="12902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fld id="{5D9E24FA-D2E3-4537-9DE9-7C776C29DD06}" type="slidenum">
              <a:rPr lang="en-US" altLang="en-US" sz="1200" smtClean="0">
                <a:solidFill>
                  <a:schemeClr val="tx1"/>
                </a:solidFill>
                <a:latin typeface="Arial" charset="0"/>
              </a:rPr>
              <a:pPr eaLnBrk="1" hangingPunct="1"/>
              <a:t>7</a:t>
            </a:fld>
            <a:endParaRPr lang="en-US" altLang="en-US" sz="1200">
              <a:solidFill>
                <a:schemeClr val="tx1"/>
              </a:solidFill>
              <a:latin typeface="Arial" charset="0"/>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1314" name="Slide Image Placeholder 1"/>
          <p:cNvSpPr>
            <a:spLocks noGrp="1" noRot="1" noChangeAspect="1" noTextEdit="1"/>
          </p:cNvSpPr>
          <p:nvPr>
            <p:ph type="sldImg"/>
          </p:nvPr>
        </p:nvSpPr>
        <p:spPr>
          <a:xfrm>
            <a:off x="381000" y="685800"/>
            <a:ext cx="6096000" cy="3429000"/>
          </a:xfrm>
          <a:ln/>
        </p:spPr>
      </p:sp>
      <p:sp>
        <p:nvSpPr>
          <p:cNvPr id="14131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Bef>
                <a:spcPct val="0"/>
              </a:spcBef>
            </a:pPr>
            <a:endParaRPr lang="en-US" altLang="en-US"/>
          </a:p>
        </p:txBody>
      </p:sp>
      <p:sp>
        <p:nvSpPr>
          <p:cNvPr id="141316"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fld id="{A050DBDC-C72E-4C4E-BA09-40051E031F2A}" type="slidenum">
              <a:rPr lang="en-US" altLang="en-US" sz="1200" smtClean="0">
                <a:solidFill>
                  <a:schemeClr val="tx1"/>
                </a:solidFill>
                <a:latin typeface="Arial" charset="0"/>
              </a:rPr>
              <a:pPr eaLnBrk="1" hangingPunct="1"/>
              <a:t>40</a:t>
            </a:fld>
            <a:endParaRPr lang="en-US" altLang="en-US" sz="1200">
              <a:solidFill>
                <a:schemeClr val="tx1"/>
              </a:solidFill>
              <a:latin typeface="Arial"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050" name="Slide Image Placeholder 1"/>
          <p:cNvSpPr>
            <a:spLocks noGrp="1" noRot="1" noChangeAspect="1" noTextEdit="1"/>
          </p:cNvSpPr>
          <p:nvPr>
            <p:ph type="sldImg"/>
          </p:nvPr>
        </p:nvSpPr>
        <p:spPr>
          <a:xfrm>
            <a:off x="381000" y="685800"/>
            <a:ext cx="6096000" cy="3429000"/>
          </a:xfrm>
          <a:ln/>
        </p:spPr>
      </p:sp>
      <p:sp>
        <p:nvSpPr>
          <p:cNvPr id="13005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Bef>
                <a:spcPct val="0"/>
              </a:spcBef>
            </a:pPr>
            <a:endParaRPr lang="en-US" altLang="en-US"/>
          </a:p>
        </p:txBody>
      </p:sp>
      <p:sp>
        <p:nvSpPr>
          <p:cNvPr id="130052"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fld id="{4A543DC0-7A86-4D69-8F1A-65ECBB2C805B}" type="slidenum">
              <a:rPr lang="en-US" altLang="en-US" sz="1200" smtClean="0">
                <a:solidFill>
                  <a:schemeClr val="tx1"/>
                </a:solidFill>
                <a:latin typeface="Arial" charset="0"/>
              </a:rPr>
              <a:pPr eaLnBrk="1" hangingPunct="1"/>
              <a:t>8</a:t>
            </a:fld>
            <a:endParaRPr lang="en-US" altLang="en-US" sz="1200">
              <a:solidFill>
                <a:schemeClr val="tx1"/>
              </a:solidFill>
              <a:latin typeface="Arial"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1074" name="Slide Image Placeholder 1"/>
          <p:cNvSpPr>
            <a:spLocks noGrp="1" noRot="1" noChangeAspect="1" noTextEdit="1"/>
          </p:cNvSpPr>
          <p:nvPr>
            <p:ph type="sldImg"/>
          </p:nvPr>
        </p:nvSpPr>
        <p:spPr>
          <a:xfrm>
            <a:off x="381000" y="685800"/>
            <a:ext cx="6096000" cy="3429000"/>
          </a:xfrm>
          <a:ln/>
        </p:spPr>
      </p:sp>
      <p:sp>
        <p:nvSpPr>
          <p:cNvPr id="13107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Bef>
                <a:spcPct val="0"/>
              </a:spcBef>
            </a:pPr>
            <a:endParaRPr lang="en-US" altLang="en-US"/>
          </a:p>
        </p:txBody>
      </p:sp>
      <p:sp>
        <p:nvSpPr>
          <p:cNvPr id="131076"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fld id="{EAE350E1-FCB5-4FFF-AA65-040EE2C16B03}" type="slidenum">
              <a:rPr lang="en-US" altLang="en-US" sz="1200" smtClean="0">
                <a:solidFill>
                  <a:schemeClr val="tx1"/>
                </a:solidFill>
                <a:latin typeface="Arial" charset="0"/>
              </a:rPr>
              <a:pPr eaLnBrk="1" hangingPunct="1"/>
              <a:t>9</a:t>
            </a:fld>
            <a:endParaRPr lang="en-US" altLang="en-US" sz="1200">
              <a:solidFill>
                <a:schemeClr val="tx1"/>
              </a:solidFill>
              <a:latin typeface="Arial"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Slide Image Placeholder 1"/>
          <p:cNvSpPr>
            <a:spLocks noGrp="1" noRot="1" noChangeAspect="1" noTextEdit="1"/>
          </p:cNvSpPr>
          <p:nvPr>
            <p:ph type="sldImg"/>
          </p:nvPr>
        </p:nvSpPr>
        <p:spPr>
          <a:xfrm>
            <a:off x="381000" y="685800"/>
            <a:ext cx="6096000" cy="3429000"/>
          </a:xfrm>
          <a:ln/>
        </p:spPr>
      </p:sp>
      <p:sp>
        <p:nvSpPr>
          <p:cNvPr id="31746"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Bef>
                <a:spcPct val="0"/>
              </a:spcBef>
            </a:pPr>
            <a:endParaRPr lang="en-US" altLang="en-US">
              <a:latin typeface="Arial" pitchFamily="34" charset="0"/>
            </a:endParaRPr>
          </a:p>
        </p:txBody>
      </p:sp>
      <p:sp>
        <p:nvSpPr>
          <p:cNvPr id="31747"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fld id="{148BAC5C-BEAB-49D1-A5AC-803AE4740897}" type="slidenum">
              <a:rPr lang="en-US" altLang="en-US" sz="1200">
                <a:solidFill>
                  <a:schemeClr val="tx1"/>
                </a:solidFill>
                <a:latin typeface="Arial" pitchFamily="34" charset="0"/>
              </a:rPr>
              <a:pPr eaLnBrk="1" hangingPunct="1"/>
              <a:t>18</a:t>
            </a:fld>
            <a:endParaRPr lang="en-US" altLang="en-US" sz="1200">
              <a:solidFill>
                <a:schemeClr val="tx1"/>
              </a:solidFill>
              <a:latin typeface="Arial" pitchFamily="34"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Slide Image Placeholder 1"/>
          <p:cNvSpPr>
            <a:spLocks noGrp="1" noRot="1" noChangeAspect="1" noTextEdit="1"/>
          </p:cNvSpPr>
          <p:nvPr>
            <p:ph type="sldImg"/>
          </p:nvPr>
        </p:nvSpPr>
        <p:spPr>
          <a:xfrm>
            <a:off x="381000" y="685800"/>
            <a:ext cx="6096000" cy="3429000"/>
          </a:xfrm>
          <a:ln/>
        </p:spPr>
      </p:sp>
      <p:sp>
        <p:nvSpPr>
          <p:cNvPr id="31746"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Bef>
                <a:spcPct val="0"/>
              </a:spcBef>
            </a:pPr>
            <a:endParaRPr lang="en-US" altLang="en-US">
              <a:latin typeface="Arial" pitchFamily="34" charset="0"/>
            </a:endParaRPr>
          </a:p>
        </p:txBody>
      </p:sp>
      <p:sp>
        <p:nvSpPr>
          <p:cNvPr id="31747"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fld id="{148BAC5C-BEAB-49D1-A5AC-803AE4740897}" type="slidenum">
              <a:rPr lang="en-US" altLang="en-US" sz="1200">
                <a:solidFill>
                  <a:schemeClr val="tx1"/>
                </a:solidFill>
                <a:latin typeface="Arial" pitchFamily="34" charset="0"/>
              </a:rPr>
              <a:pPr eaLnBrk="1" hangingPunct="1"/>
              <a:t>19</a:t>
            </a:fld>
            <a:endParaRPr lang="en-US" altLang="en-US" sz="1200">
              <a:solidFill>
                <a:schemeClr val="tx1"/>
              </a:solidFill>
              <a:latin typeface="Arial" pitchFamily="34"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Slide Image Placeholder 1"/>
          <p:cNvSpPr>
            <a:spLocks noGrp="1" noRot="1" noChangeAspect="1" noTextEdit="1"/>
          </p:cNvSpPr>
          <p:nvPr>
            <p:ph type="sldImg"/>
          </p:nvPr>
        </p:nvSpPr>
        <p:spPr>
          <a:xfrm>
            <a:off x="381000" y="685800"/>
            <a:ext cx="6096000" cy="3429000"/>
          </a:xfrm>
          <a:ln/>
        </p:spPr>
      </p:sp>
      <p:sp>
        <p:nvSpPr>
          <p:cNvPr id="31746"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Bef>
                <a:spcPct val="0"/>
              </a:spcBef>
            </a:pPr>
            <a:endParaRPr lang="en-US" altLang="en-US">
              <a:latin typeface="Arial" pitchFamily="34" charset="0"/>
            </a:endParaRPr>
          </a:p>
        </p:txBody>
      </p:sp>
      <p:sp>
        <p:nvSpPr>
          <p:cNvPr id="31747"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fld id="{148BAC5C-BEAB-49D1-A5AC-803AE4740897}" type="slidenum">
              <a:rPr lang="en-US" altLang="en-US" sz="1200">
                <a:solidFill>
                  <a:schemeClr val="tx1"/>
                </a:solidFill>
                <a:latin typeface="Arial" pitchFamily="34" charset="0"/>
              </a:rPr>
              <a:pPr eaLnBrk="1" hangingPunct="1"/>
              <a:t>20</a:t>
            </a:fld>
            <a:endParaRPr lang="en-US" altLang="en-US" sz="1200">
              <a:solidFill>
                <a:schemeClr val="tx1"/>
              </a:solidFill>
              <a:latin typeface="Arial" pitchFamily="34"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Slide Image Placeholder 1"/>
          <p:cNvSpPr>
            <a:spLocks noGrp="1" noRot="1" noChangeAspect="1" noTextEdit="1"/>
          </p:cNvSpPr>
          <p:nvPr>
            <p:ph type="sldImg"/>
          </p:nvPr>
        </p:nvSpPr>
        <p:spPr>
          <a:xfrm>
            <a:off x="381000" y="685800"/>
            <a:ext cx="6096000" cy="3429000"/>
          </a:xfrm>
          <a:ln/>
        </p:spPr>
      </p:sp>
      <p:sp>
        <p:nvSpPr>
          <p:cNvPr id="31746"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Bef>
                <a:spcPct val="0"/>
              </a:spcBef>
            </a:pPr>
            <a:endParaRPr lang="en-US" altLang="en-US">
              <a:latin typeface="Arial" pitchFamily="34" charset="0"/>
            </a:endParaRPr>
          </a:p>
        </p:txBody>
      </p:sp>
      <p:sp>
        <p:nvSpPr>
          <p:cNvPr id="31747"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fld id="{148BAC5C-BEAB-49D1-A5AC-803AE4740897}" type="slidenum">
              <a:rPr lang="en-US" altLang="en-US" sz="1200">
                <a:solidFill>
                  <a:schemeClr val="tx1"/>
                </a:solidFill>
                <a:latin typeface="Arial" pitchFamily="34" charset="0"/>
              </a:rPr>
              <a:pPr eaLnBrk="1" hangingPunct="1"/>
              <a:t>21</a:t>
            </a:fld>
            <a:endParaRPr lang="en-US" altLang="en-US" sz="1200">
              <a:solidFill>
                <a:schemeClr val="tx1"/>
              </a:solidFill>
              <a:latin typeface="Arial" pitchFamily="34"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Slide Image Placeholder 1"/>
          <p:cNvSpPr>
            <a:spLocks noGrp="1" noRot="1" noChangeAspect="1" noTextEdit="1"/>
          </p:cNvSpPr>
          <p:nvPr>
            <p:ph type="sldImg"/>
          </p:nvPr>
        </p:nvSpPr>
        <p:spPr>
          <a:xfrm>
            <a:off x="381000" y="685800"/>
            <a:ext cx="6096000" cy="3429000"/>
          </a:xfrm>
          <a:ln/>
        </p:spPr>
      </p:sp>
      <p:sp>
        <p:nvSpPr>
          <p:cNvPr id="31746"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Bef>
                <a:spcPct val="0"/>
              </a:spcBef>
            </a:pPr>
            <a:endParaRPr lang="en-US" altLang="en-US">
              <a:latin typeface="Arial" pitchFamily="34" charset="0"/>
            </a:endParaRPr>
          </a:p>
        </p:txBody>
      </p:sp>
      <p:sp>
        <p:nvSpPr>
          <p:cNvPr id="31747"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fld id="{148BAC5C-BEAB-49D1-A5AC-803AE4740897}" type="slidenum">
              <a:rPr lang="en-US" altLang="en-US" sz="1200">
                <a:solidFill>
                  <a:schemeClr val="tx1"/>
                </a:solidFill>
                <a:latin typeface="Arial" pitchFamily="34" charset="0"/>
              </a:rPr>
              <a:pPr eaLnBrk="1" hangingPunct="1"/>
              <a:t>22</a:t>
            </a:fld>
            <a:endParaRPr lang="en-US" altLang="en-US" sz="1200">
              <a:solidFill>
                <a:schemeClr val="tx1"/>
              </a:solidFill>
              <a:latin typeface="Arial"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19"/>
            <a:ext cx="7772400" cy="1102519"/>
          </a:xfrm>
        </p:spPr>
        <p:txBody>
          <a:bodyPr/>
          <a:lstStyle/>
          <a:p>
            <a:r>
              <a:rPr lang="en-US"/>
              <a:t>Click to edit Master title style</a:t>
            </a:r>
          </a:p>
        </p:txBody>
      </p:sp>
      <p:sp>
        <p:nvSpPr>
          <p:cNvPr id="3" name="Subtitle 2"/>
          <p:cNvSpPr>
            <a:spLocks noGrp="1"/>
          </p:cNvSpPr>
          <p:nvPr>
            <p:ph type="subTitle" idx="1"/>
          </p:nvPr>
        </p:nvSpPr>
        <p:spPr>
          <a:xfrm>
            <a:off x="1371600" y="2914650"/>
            <a:ext cx="6400800" cy="131445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79FED226-C2C8-4B90-BE0E-8A1EA7701BBB}" type="slidenum">
              <a:rPr lang="en-US"/>
              <a:pPr>
                <a:defRPr/>
              </a:pPr>
              <a:t>‹#›</a:t>
            </a:fld>
            <a:endParaRPr lang="en-US"/>
          </a:p>
        </p:txBody>
      </p:sp>
    </p:spTree>
    <p:extLst>
      <p:ext uri="{BB962C8B-B14F-4D97-AF65-F5344CB8AC3E}">
        <p14:creationId xmlns:p14="http://schemas.microsoft.com/office/powerpoint/2010/main" val="384784457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B749EA02-7C21-4BBE-B70D-2E6CF9FD2AB5}" type="slidenum">
              <a:rPr lang="en-US"/>
              <a:pPr>
                <a:defRPr/>
              </a:pPr>
              <a:t>‹#›</a:t>
            </a:fld>
            <a:endParaRPr lang="en-US"/>
          </a:p>
        </p:txBody>
      </p:sp>
    </p:spTree>
    <p:extLst>
      <p:ext uri="{BB962C8B-B14F-4D97-AF65-F5344CB8AC3E}">
        <p14:creationId xmlns:p14="http://schemas.microsoft.com/office/powerpoint/2010/main" val="217391780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5979"/>
            <a:ext cx="2057400" cy="4388644"/>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05979"/>
            <a:ext cx="6019800" cy="438864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745CD122-7AE2-4B02-9056-49109BBA3098}" type="slidenum">
              <a:rPr lang="en-US"/>
              <a:pPr>
                <a:defRPr/>
              </a:pPr>
              <a:t>‹#›</a:t>
            </a:fld>
            <a:endParaRPr lang="en-US"/>
          </a:p>
        </p:txBody>
      </p:sp>
    </p:spTree>
    <p:extLst>
      <p:ext uri="{BB962C8B-B14F-4D97-AF65-F5344CB8AC3E}">
        <p14:creationId xmlns:p14="http://schemas.microsoft.com/office/powerpoint/2010/main" val="20094404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6145C5F2-AC7B-4846-94E1-3B7E92C7FA40}" type="slidenum">
              <a:rPr lang="en-US"/>
              <a:pPr>
                <a:defRPr/>
              </a:pPr>
              <a:t>‹#›</a:t>
            </a:fld>
            <a:endParaRPr lang="en-US"/>
          </a:p>
        </p:txBody>
      </p:sp>
    </p:spTree>
    <p:extLst>
      <p:ext uri="{BB962C8B-B14F-4D97-AF65-F5344CB8AC3E}">
        <p14:creationId xmlns:p14="http://schemas.microsoft.com/office/powerpoint/2010/main" val="32600846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80F2C4A9-3DD8-44B1-B38B-14996F41AFFF}" type="slidenum">
              <a:rPr lang="en-US"/>
              <a:pPr>
                <a:defRPr/>
              </a:pPr>
              <a:t>‹#›</a:t>
            </a:fld>
            <a:endParaRPr lang="en-US"/>
          </a:p>
        </p:txBody>
      </p:sp>
    </p:spTree>
    <p:extLst>
      <p:ext uri="{BB962C8B-B14F-4D97-AF65-F5344CB8AC3E}">
        <p14:creationId xmlns:p14="http://schemas.microsoft.com/office/powerpoint/2010/main" val="18217125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E5271A72-9885-4AB0-9C0C-8153FBD5B2EB}" type="slidenum">
              <a:rPr lang="en-US"/>
              <a:pPr>
                <a:defRPr/>
              </a:pPr>
              <a:t>‹#›</a:t>
            </a:fld>
            <a:endParaRPr lang="en-US"/>
          </a:p>
        </p:txBody>
      </p:sp>
    </p:spTree>
    <p:extLst>
      <p:ext uri="{BB962C8B-B14F-4D97-AF65-F5344CB8AC3E}">
        <p14:creationId xmlns:p14="http://schemas.microsoft.com/office/powerpoint/2010/main" val="22330877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6"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6"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F1DAD6E7-5C5D-41A5-BEBA-6D2E2F33E43D}" type="slidenum">
              <a:rPr lang="en-US"/>
              <a:pPr>
                <a:defRPr/>
              </a:pPr>
              <a:t>‹#›</a:t>
            </a:fld>
            <a:endParaRPr lang="en-US"/>
          </a:p>
        </p:txBody>
      </p:sp>
    </p:spTree>
    <p:extLst>
      <p:ext uri="{BB962C8B-B14F-4D97-AF65-F5344CB8AC3E}">
        <p14:creationId xmlns:p14="http://schemas.microsoft.com/office/powerpoint/2010/main" val="8909345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3B2FDE27-4DAF-4DAA-8451-61D9818576E4}" type="slidenum">
              <a:rPr lang="en-US"/>
              <a:pPr>
                <a:defRPr/>
              </a:pPr>
              <a:t>‹#›</a:t>
            </a:fld>
            <a:endParaRPr lang="en-US"/>
          </a:p>
        </p:txBody>
      </p:sp>
    </p:spTree>
    <p:extLst>
      <p:ext uri="{BB962C8B-B14F-4D97-AF65-F5344CB8AC3E}">
        <p14:creationId xmlns:p14="http://schemas.microsoft.com/office/powerpoint/2010/main" val="11127842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DD275E99-A137-4A0B-AC46-75FFFF614993}" type="slidenum">
              <a:rPr lang="en-US"/>
              <a:pPr>
                <a:defRPr/>
              </a:pPr>
              <a:t>‹#›</a:t>
            </a:fld>
            <a:endParaRPr lang="en-US"/>
          </a:p>
        </p:txBody>
      </p:sp>
    </p:spTree>
    <p:extLst>
      <p:ext uri="{BB962C8B-B14F-4D97-AF65-F5344CB8AC3E}">
        <p14:creationId xmlns:p14="http://schemas.microsoft.com/office/powerpoint/2010/main" val="31677294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04787"/>
            <a:ext cx="3008313" cy="871538"/>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04788"/>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1" y="1076326"/>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29771A0C-9A6E-4443-9200-37656291E977}" type="slidenum">
              <a:rPr lang="en-US"/>
              <a:pPr>
                <a:defRPr/>
              </a:pPr>
              <a:t>‹#›</a:t>
            </a:fld>
            <a:endParaRPr lang="en-US"/>
          </a:p>
        </p:txBody>
      </p:sp>
    </p:spTree>
    <p:extLst>
      <p:ext uri="{BB962C8B-B14F-4D97-AF65-F5344CB8AC3E}">
        <p14:creationId xmlns:p14="http://schemas.microsoft.com/office/powerpoint/2010/main" val="188377289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0"/>
            <a:ext cx="5486400" cy="425054"/>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4025503"/>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5CFB253F-9EC1-4520-9B06-A61E933216A7}" type="slidenum">
              <a:rPr lang="en-US"/>
              <a:pPr>
                <a:defRPr/>
              </a:pPr>
              <a:t>‹#›</a:t>
            </a:fld>
            <a:endParaRPr lang="en-US"/>
          </a:p>
        </p:txBody>
      </p:sp>
    </p:spTree>
    <p:extLst>
      <p:ext uri="{BB962C8B-B14F-4D97-AF65-F5344CB8AC3E}">
        <p14:creationId xmlns:p14="http://schemas.microsoft.com/office/powerpoint/2010/main" val="31340593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000000"/>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05979"/>
            <a:ext cx="8229600" cy="857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Rectangle 3"/>
          <p:cNvSpPr>
            <a:spLocks noGrp="1" noChangeArrowheads="1"/>
          </p:cNvSpPr>
          <p:nvPr>
            <p:ph type="body" idx="1"/>
          </p:nvPr>
        </p:nvSpPr>
        <p:spPr bwMode="auto">
          <a:xfrm>
            <a:off x="457200" y="1200151"/>
            <a:ext cx="8229600" cy="33944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28" name="Rectangle 4"/>
          <p:cNvSpPr>
            <a:spLocks noGrp="1" noChangeArrowheads="1"/>
          </p:cNvSpPr>
          <p:nvPr>
            <p:ph type="dt" sz="half" idx="2"/>
          </p:nvPr>
        </p:nvSpPr>
        <p:spPr bwMode="auto">
          <a:xfrm>
            <a:off x="457200" y="4683919"/>
            <a:ext cx="2133600" cy="3571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400">
                <a:solidFill>
                  <a:schemeClr val="tx1"/>
                </a:solidFill>
                <a:latin typeface="+mn-lt"/>
              </a:defRPr>
            </a:lvl1pPr>
          </a:lstStyle>
          <a:p>
            <a:pPr>
              <a:defRPr/>
            </a:pPr>
            <a:endParaRPr lang="en-US"/>
          </a:p>
        </p:txBody>
      </p:sp>
      <p:sp>
        <p:nvSpPr>
          <p:cNvPr id="1029" name="Rectangle 5"/>
          <p:cNvSpPr>
            <a:spLocks noGrp="1" noChangeArrowheads="1"/>
          </p:cNvSpPr>
          <p:nvPr>
            <p:ph type="ftr" sz="quarter" idx="3"/>
          </p:nvPr>
        </p:nvSpPr>
        <p:spPr bwMode="auto">
          <a:xfrm>
            <a:off x="3124200" y="4683919"/>
            <a:ext cx="2895600" cy="3571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solidFill>
                  <a:schemeClr val="tx1"/>
                </a:solidFill>
                <a:latin typeface="+mn-lt"/>
              </a:defRPr>
            </a:lvl1pPr>
          </a:lstStyle>
          <a:p>
            <a:pPr>
              <a:defRPr/>
            </a:pPr>
            <a:endParaRPr lang="en-US"/>
          </a:p>
        </p:txBody>
      </p:sp>
      <p:sp>
        <p:nvSpPr>
          <p:cNvPr id="1030" name="Rectangle 6"/>
          <p:cNvSpPr>
            <a:spLocks noGrp="1" noChangeArrowheads="1"/>
          </p:cNvSpPr>
          <p:nvPr>
            <p:ph type="sldNum" sz="quarter" idx="4"/>
          </p:nvPr>
        </p:nvSpPr>
        <p:spPr bwMode="auto">
          <a:xfrm>
            <a:off x="6553200" y="4683919"/>
            <a:ext cx="2133600" cy="3571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solidFill>
                  <a:schemeClr val="tx1"/>
                </a:solidFill>
                <a:latin typeface="+mn-lt"/>
              </a:defRPr>
            </a:lvl1pPr>
          </a:lstStyle>
          <a:p>
            <a:pPr>
              <a:defRPr/>
            </a:pPr>
            <a:fld id="{42237E39-DA38-4912-91A3-78E07FCCAA71}"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cs typeface="Arial" charset="0"/>
        </a:defRPr>
      </a:lvl2pPr>
      <a:lvl3pPr algn="ctr" rtl="0" eaLnBrk="0" fontAlgn="base" hangingPunct="0">
        <a:spcBef>
          <a:spcPct val="0"/>
        </a:spcBef>
        <a:spcAft>
          <a:spcPct val="0"/>
        </a:spcAft>
        <a:defRPr sz="4400">
          <a:solidFill>
            <a:schemeClr val="tx2"/>
          </a:solidFill>
          <a:latin typeface="Arial" charset="0"/>
          <a:cs typeface="Arial" charset="0"/>
        </a:defRPr>
      </a:lvl3pPr>
      <a:lvl4pPr algn="ctr" rtl="0" eaLnBrk="0" fontAlgn="base" hangingPunct="0">
        <a:spcBef>
          <a:spcPct val="0"/>
        </a:spcBef>
        <a:spcAft>
          <a:spcPct val="0"/>
        </a:spcAft>
        <a:defRPr sz="4400">
          <a:solidFill>
            <a:schemeClr val="tx2"/>
          </a:solidFill>
          <a:latin typeface="Arial" charset="0"/>
          <a:cs typeface="Arial" charset="0"/>
        </a:defRPr>
      </a:lvl4pPr>
      <a:lvl5pPr algn="ctr" rtl="0" eaLnBrk="0" fontAlgn="base" hangingPunct="0">
        <a:spcBef>
          <a:spcPct val="0"/>
        </a:spcBef>
        <a:spcAft>
          <a:spcPct val="0"/>
        </a:spcAft>
        <a:defRPr sz="4400">
          <a:solidFill>
            <a:schemeClr val="tx2"/>
          </a:solidFill>
          <a:latin typeface="Arial" charset="0"/>
          <a:cs typeface="Arial" charset="0"/>
        </a:defRPr>
      </a:lvl5pPr>
      <a:lvl6pPr marL="457200" algn="ctr" rtl="0" fontAlgn="base">
        <a:spcBef>
          <a:spcPct val="0"/>
        </a:spcBef>
        <a:spcAft>
          <a:spcPct val="0"/>
        </a:spcAft>
        <a:defRPr sz="4400">
          <a:solidFill>
            <a:schemeClr val="tx2"/>
          </a:solidFill>
          <a:latin typeface="Arial" charset="0"/>
          <a:cs typeface="Arial" charset="0"/>
        </a:defRPr>
      </a:lvl6pPr>
      <a:lvl7pPr marL="914400" algn="ctr" rtl="0" fontAlgn="base">
        <a:spcBef>
          <a:spcPct val="0"/>
        </a:spcBef>
        <a:spcAft>
          <a:spcPct val="0"/>
        </a:spcAft>
        <a:defRPr sz="4400">
          <a:solidFill>
            <a:schemeClr val="tx2"/>
          </a:solidFill>
          <a:latin typeface="Arial" charset="0"/>
          <a:cs typeface="Arial" charset="0"/>
        </a:defRPr>
      </a:lvl7pPr>
      <a:lvl8pPr marL="1371600" algn="ctr" rtl="0" fontAlgn="base">
        <a:spcBef>
          <a:spcPct val="0"/>
        </a:spcBef>
        <a:spcAft>
          <a:spcPct val="0"/>
        </a:spcAft>
        <a:defRPr sz="4400">
          <a:solidFill>
            <a:schemeClr val="tx2"/>
          </a:solidFill>
          <a:latin typeface="Arial" charset="0"/>
          <a:cs typeface="Arial" charset="0"/>
        </a:defRPr>
      </a:lvl8pPr>
      <a:lvl9pPr marL="1828800" algn="ctr" rtl="0" fontAlgn="base">
        <a:spcBef>
          <a:spcPct val="0"/>
        </a:spcBef>
        <a:spcAft>
          <a:spcPct val="0"/>
        </a:spcAft>
        <a:defRPr sz="4400">
          <a:solidFill>
            <a:schemeClr val="tx2"/>
          </a:solidFill>
          <a:latin typeface="Arial" charset="0"/>
          <a:cs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cs typeface="+mn-cs"/>
        </a:defRPr>
      </a:lvl2pPr>
      <a:lvl3pPr marL="1143000" indent="-228600" algn="l" rtl="0" eaLnBrk="0" fontAlgn="base" hangingPunct="0">
        <a:spcBef>
          <a:spcPct val="20000"/>
        </a:spcBef>
        <a:spcAft>
          <a:spcPct val="0"/>
        </a:spcAft>
        <a:buChar char="•"/>
        <a:defRPr sz="2400">
          <a:solidFill>
            <a:schemeClr val="tx1"/>
          </a:solidFill>
          <a:latin typeface="+mn-lt"/>
          <a:cs typeface="+mn-cs"/>
        </a:defRPr>
      </a:lvl3pPr>
      <a:lvl4pPr marL="1600200" indent="-228600" algn="l" rtl="0" eaLnBrk="0" fontAlgn="base" hangingPunct="0">
        <a:spcBef>
          <a:spcPct val="20000"/>
        </a:spcBef>
        <a:spcAft>
          <a:spcPct val="0"/>
        </a:spcAft>
        <a:buChar char="–"/>
        <a:defRPr sz="2000">
          <a:solidFill>
            <a:schemeClr val="tx1"/>
          </a:solidFill>
          <a:latin typeface="+mn-lt"/>
          <a:cs typeface="+mn-cs"/>
        </a:defRPr>
      </a:lvl4pPr>
      <a:lvl5pPr marL="2057400" indent="-228600" algn="l" rtl="0" eaLnBrk="0" fontAlgn="base" hangingPunct="0">
        <a:spcBef>
          <a:spcPct val="20000"/>
        </a:spcBef>
        <a:spcAft>
          <a:spcPct val="0"/>
        </a:spcAft>
        <a:buChar char="»"/>
        <a:defRPr sz="2000">
          <a:solidFill>
            <a:schemeClr val="tx1"/>
          </a:solidFill>
          <a:latin typeface="+mn-lt"/>
          <a:cs typeface="+mn-cs"/>
        </a:defRPr>
      </a:lvl5pPr>
      <a:lvl6pPr marL="2514600" indent="-228600" algn="l" rtl="0" fontAlgn="base">
        <a:spcBef>
          <a:spcPct val="20000"/>
        </a:spcBef>
        <a:spcAft>
          <a:spcPct val="0"/>
        </a:spcAft>
        <a:buChar char="»"/>
        <a:defRPr sz="2000">
          <a:solidFill>
            <a:schemeClr val="tx1"/>
          </a:solidFill>
          <a:latin typeface="+mn-lt"/>
          <a:cs typeface="+mn-cs"/>
        </a:defRPr>
      </a:lvl6pPr>
      <a:lvl7pPr marL="2971800" indent="-228600" algn="l" rtl="0" fontAlgn="base">
        <a:spcBef>
          <a:spcPct val="20000"/>
        </a:spcBef>
        <a:spcAft>
          <a:spcPct val="0"/>
        </a:spcAft>
        <a:buChar char="»"/>
        <a:defRPr sz="2000">
          <a:solidFill>
            <a:schemeClr val="tx1"/>
          </a:solidFill>
          <a:latin typeface="+mn-lt"/>
          <a:cs typeface="+mn-cs"/>
        </a:defRPr>
      </a:lvl7pPr>
      <a:lvl8pPr marL="3429000" indent="-228600" algn="l" rtl="0" fontAlgn="base">
        <a:spcBef>
          <a:spcPct val="20000"/>
        </a:spcBef>
        <a:spcAft>
          <a:spcPct val="0"/>
        </a:spcAft>
        <a:buChar char="»"/>
        <a:defRPr sz="2000">
          <a:solidFill>
            <a:schemeClr val="tx1"/>
          </a:solidFill>
          <a:latin typeface="+mn-lt"/>
          <a:cs typeface="+mn-cs"/>
        </a:defRPr>
      </a:lvl8pPr>
      <a:lvl9pPr marL="3886200" indent="-228600" algn="l" rtl="0" fontAlgn="base">
        <a:spcBef>
          <a:spcPct val="20000"/>
        </a:spcBef>
        <a:spcAft>
          <a:spcPct val="0"/>
        </a:spcAft>
        <a:buChar char="»"/>
        <a:defRPr sz="20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7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7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xml"/></Relationships>
</file>

<file path=ppt/slides/_rels/slide8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xml"/></Relationships>
</file>

<file path=ppt/slides/_rels/slide8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xml"/></Relationships>
</file>

<file path=ppt/slides/_rels/slide8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xml"/></Relationships>
</file>

<file path=ppt/slides/_rels/slide86.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87.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3"/>
          <p:cNvSpPr>
            <a:spLocks noGrp="1" noChangeArrowheads="1"/>
          </p:cNvSpPr>
          <p:nvPr>
            <p:ph type="body" idx="4294967295"/>
          </p:nvPr>
        </p:nvSpPr>
        <p:spPr>
          <a:xfrm>
            <a:off x="0" y="0"/>
            <a:ext cx="4724400" cy="5143500"/>
          </a:xfrm>
        </p:spPr>
        <p:txBody>
          <a:bodyPr/>
          <a:lstStyle/>
          <a:p>
            <a:pPr marL="0" indent="0" algn="ctr">
              <a:buNone/>
            </a:pPr>
            <a:r>
              <a:rPr lang="en-US" sz="2000" b="1" dirty="0">
                <a:solidFill>
                  <a:schemeClr val="bg1"/>
                </a:solidFill>
                <a:latin typeface="Tahoma" panose="020B0604030504040204" pitchFamily="34" charset="0"/>
                <a:ea typeface="Tahoma" panose="020B0604030504040204" pitchFamily="34" charset="0"/>
                <a:cs typeface="Tahoma" panose="020B0604030504040204" pitchFamily="34" charset="0"/>
              </a:rPr>
              <a:t>Solemnity of the Ascension of the Lord</a:t>
            </a:r>
            <a:endParaRPr lang="en-US" sz="1800" i="1" dirty="0">
              <a:solidFill>
                <a:srgbClr val="FFFF00"/>
              </a:solidFill>
            </a:endParaRPr>
          </a:p>
          <a:p>
            <a:pPr marL="0" indent="0">
              <a:buNone/>
            </a:pPr>
            <a:r>
              <a:rPr lang="en-US" sz="1800" i="1" dirty="0">
                <a:solidFill>
                  <a:srgbClr val="FFFF00"/>
                </a:solidFill>
              </a:rPr>
              <a:t>Gather Hymn:  </a:t>
            </a:r>
          </a:p>
          <a:p>
            <a:pPr marL="0" indent="0">
              <a:buNone/>
            </a:pPr>
            <a:r>
              <a:rPr lang="en-US" sz="2000" b="1" dirty="0">
                <a:solidFill>
                  <a:schemeClr val="bg1"/>
                </a:solidFill>
                <a:latin typeface="Tahoma" pitchFamily="34" charset="0"/>
                <a:ea typeface="Tahoma" pitchFamily="34" charset="0"/>
                <a:cs typeface="Tahoma" pitchFamily="34" charset="0"/>
              </a:rPr>
              <a:t>  Hail The Day That Sees Him Rise</a:t>
            </a:r>
            <a:endParaRPr lang="vi-VN" sz="2000" b="1" dirty="0">
              <a:solidFill>
                <a:schemeClr val="bg1"/>
              </a:solidFill>
              <a:latin typeface="Tahoma" pitchFamily="34" charset="0"/>
              <a:ea typeface="Tahoma" pitchFamily="34" charset="0"/>
              <a:cs typeface="Tahoma" pitchFamily="34" charset="0"/>
            </a:endParaRPr>
          </a:p>
          <a:p>
            <a:pPr marL="0" indent="0">
              <a:buNone/>
            </a:pPr>
            <a:r>
              <a:rPr lang="vi-VN" sz="2000" i="1" dirty="0">
                <a:solidFill>
                  <a:srgbClr val="FFFF00"/>
                </a:solidFill>
              </a:rPr>
              <a:t>Sprinkling Rite</a:t>
            </a:r>
            <a:r>
              <a:rPr lang="en-US" sz="2000" i="1" dirty="0">
                <a:solidFill>
                  <a:srgbClr val="FFFF00"/>
                </a:solidFill>
              </a:rPr>
              <a:t> Hymn:  </a:t>
            </a:r>
          </a:p>
          <a:p>
            <a:pPr marL="0" indent="0">
              <a:buNone/>
            </a:pPr>
            <a:r>
              <a:rPr lang="vi-VN" sz="2000" b="1" dirty="0">
                <a:solidFill>
                  <a:schemeClr val="bg1"/>
                </a:solidFill>
                <a:latin typeface="Tahoma" pitchFamily="34" charset="0"/>
                <a:ea typeface="Tahoma" pitchFamily="34" charset="0"/>
                <a:cs typeface="Tahoma" pitchFamily="34" charset="0"/>
              </a:rPr>
              <a:t>   Water Of Life </a:t>
            </a:r>
            <a:endParaRPr lang="en-US" sz="2000" b="1" dirty="0">
              <a:solidFill>
                <a:schemeClr val="bg1"/>
              </a:solidFill>
              <a:latin typeface="Tahoma" pitchFamily="34" charset="0"/>
              <a:ea typeface="Tahoma" pitchFamily="34" charset="0"/>
              <a:cs typeface="Tahoma" pitchFamily="34" charset="0"/>
            </a:endParaRPr>
          </a:p>
          <a:p>
            <a:pPr marL="0" indent="0">
              <a:buNone/>
            </a:pPr>
            <a:r>
              <a:rPr lang="en-US" sz="1800" i="1" dirty="0">
                <a:solidFill>
                  <a:srgbClr val="FFFF00"/>
                </a:solidFill>
              </a:rPr>
              <a:t>Responsorial Psalm: </a:t>
            </a:r>
            <a:r>
              <a:rPr lang="en-US" sz="2000" i="1" dirty="0">
                <a:solidFill>
                  <a:srgbClr val="FFFF00"/>
                </a:solidFill>
              </a:rPr>
              <a:t> 47</a:t>
            </a:r>
          </a:p>
          <a:p>
            <a:pPr eaLnBrk="1" hangingPunct="1">
              <a:lnSpc>
                <a:spcPct val="80000"/>
              </a:lnSpc>
              <a:buFontTx/>
              <a:buNone/>
              <a:defRPr/>
            </a:pPr>
            <a:r>
              <a:rPr lang="en-US" sz="2000" b="1" i="1" dirty="0">
                <a:solidFill>
                  <a:schemeClr val="bg1"/>
                </a:solidFill>
              </a:rPr>
              <a:t>   </a:t>
            </a:r>
            <a:r>
              <a:rPr lang="vi-VN" sz="2000" b="1" i="1" dirty="0">
                <a:solidFill>
                  <a:schemeClr val="bg1"/>
                </a:solidFill>
                <a:latin typeface="Tahoma" panose="020B0604030504040204" pitchFamily="34" charset="0"/>
                <a:ea typeface="Tahoma" panose="020B0604030504040204" pitchFamily="34" charset="0"/>
                <a:cs typeface="Tahoma" panose="020B0604030504040204" pitchFamily="34" charset="0"/>
              </a:rPr>
              <a:t> </a:t>
            </a:r>
            <a:r>
              <a:rPr lang="en-US" sz="2000" b="1" dirty="0">
                <a:solidFill>
                  <a:schemeClr val="bg1"/>
                </a:solidFill>
                <a:latin typeface="Tahoma" panose="020B0604030504040204" pitchFamily="34" charset="0"/>
                <a:ea typeface="Tahoma" panose="020B0604030504040204" pitchFamily="34" charset="0"/>
                <a:cs typeface="Tahoma" panose="020B0604030504040204" pitchFamily="34" charset="0"/>
              </a:rPr>
              <a:t>God Mounts His Throne To Shouts of Joy</a:t>
            </a:r>
            <a:endParaRPr lang="vi-VN" sz="2000" b="1" dirty="0">
              <a:solidFill>
                <a:schemeClr val="bg1"/>
              </a:solidFill>
              <a:latin typeface="Tahoma" panose="020B0604030504040204" pitchFamily="34" charset="0"/>
              <a:ea typeface="Tahoma" panose="020B0604030504040204" pitchFamily="34" charset="0"/>
              <a:cs typeface="Tahoma" panose="020B0604030504040204" pitchFamily="34" charset="0"/>
            </a:endParaRPr>
          </a:p>
          <a:p>
            <a:pPr eaLnBrk="1" hangingPunct="1">
              <a:lnSpc>
                <a:spcPct val="80000"/>
              </a:lnSpc>
              <a:buFontTx/>
              <a:buNone/>
              <a:defRPr/>
            </a:pPr>
            <a:r>
              <a:rPr lang="en-US" sz="1800" i="1" dirty="0">
                <a:solidFill>
                  <a:srgbClr val="FFFF00"/>
                </a:solidFill>
              </a:rPr>
              <a:t>Prep. of the Gifts Hymn: </a:t>
            </a:r>
            <a:r>
              <a:rPr lang="en-US" sz="1800" b="1" dirty="0">
                <a:solidFill>
                  <a:srgbClr val="FFFF00"/>
                </a:solidFill>
              </a:rPr>
              <a:t> </a:t>
            </a:r>
          </a:p>
          <a:p>
            <a:pPr eaLnBrk="1" hangingPunct="1">
              <a:lnSpc>
                <a:spcPct val="80000"/>
              </a:lnSpc>
              <a:buFontTx/>
              <a:buNone/>
              <a:defRPr/>
            </a:pPr>
            <a:r>
              <a:rPr lang="vi-VN" altLang="en-US" sz="2000" b="1" dirty="0">
                <a:solidFill>
                  <a:schemeClr val="bg1"/>
                </a:solidFill>
                <a:latin typeface="Tahoma" pitchFamily="34" charset="0"/>
              </a:rPr>
              <a:t>	One Sacr</a:t>
            </a:r>
            <a:r>
              <a:rPr lang="en-US" altLang="en-US" sz="2000" b="1" dirty="0" err="1">
                <a:solidFill>
                  <a:schemeClr val="bg1"/>
                </a:solidFill>
                <a:latin typeface="Tahoma" pitchFamily="34" charset="0"/>
              </a:rPr>
              <a:t>ifice</a:t>
            </a:r>
            <a:r>
              <a:rPr lang="vi-VN" altLang="en-US" sz="2000" b="1" dirty="0">
                <a:solidFill>
                  <a:schemeClr val="bg1"/>
                </a:solidFill>
                <a:latin typeface="Tahoma" pitchFamily="34" charset="0"/>
              </a:rPr>
              <a:t> Of Christ</a:t>
            </a:r>
            <a:endParaRPr lang="en-US" sz="2000" dirty="0">
              <a:solidFill>
                <a:schemeClr val="bg1"/>
              </a:solidFill>
              <a:latin typeface="Tahoma" panose="020B0604030504040204" pitchFamily="34" charset="0"/>
              <a:ea typeface="Tahoma" panose="020B0604030504040204" pitchFamily="34" charset="0"/>
              <a:cs typeface="Tahoma" panose="020B0604030504040204" pitchFamily="34" charset="0"/>
            </a:endParaRPr>
          </a:p>
          <a:p>
            <a:pPr eaLnBrk="1" hangingPunct="1">
              <a:lnSpc>
                <a:spcPct val="80000"/>
              </a:lnSpc>
              <a:buFontTx/>
              <a:buNone/>
              <a:defRPr/>
            </a:pPr>
            <a:r>
              <a:rPr lang="en-US" sz="1800" i="1" dirty="0">
                <a:solidFill>
                  <a:srgbClr val="FFFF00"/>
                </a:solidFill>
              </a:rPr>
              <a:t>Communion Hymn: </a:t>
            </a:r>
          </a:p>
          <a:p>
            <a:pPr eaLnBrk="1" hangingPunct="1">
              <a:lnSpc>
                <a:spcPct val="80000"/>
              </a:lnSpc>
              <a:buNone/>
              <a:defRPr/>
            </a:pPr>
            <a:r>
              <a:rPr lang="en-US" sz="2000" b="1" dirty="0">
                <a:solidFill>
                  <a:schemeClr val="bg1"/>
                </a:solidFill>
                <a:latin typeface="Tahoma" panose="020B0604030504040204" pitchFamily="34" charset="0"/>
                <a:ea typeface="Tahoma" panose="020B0604030504040204" pitchFamily="34" charset="0"/>
                <a:cs typeface="Tahoma" panose="020B0604030504040204" pitchFamily="34" charset="0"/>
              </a:rPr>
              <a:t>    </a:t>
            </a:r>
            <a:r>
              <a:rPr lang="en-US" sz="2000" b="1" dirty="0">
                <a:solidFill>
                  <a:schemeClr val="bg1"/>
                </a:solidFill>
              </a:rPr>
              <a:t>Worthy Is The Lamb</a:t>
            </a:r>
            <a:endParaRPr lang="vi-VN" sz="2000" b="1" i="1" dirty="0">
              <a:solidFill>
                <a:schemeClr val="bg1"/>
              </a:solidFill>
            </a:endParaRPr>
          </a:p>
          <a:p>
            <a:pPr eaLnBrk="1" hangingPunct="1">
              <a:lnSpc>
                <a:spcPct val="80000"/>
              </a:lnSpc>
              <a:buNone/>
              <a:defRPr/>
            </a:pPr>
            <a:r>
              <a:rPr lang="en-US" sz="1800" i="1" dirty="0">
                <a:solidFill>
                  <a:srgbClr val="FFFF00"/>
                </a:solidFill>
              </a:rPr>
              <a:t>Recessional Hymn:  </a:t>
            </a:r>
          </a:p>
          <a:p>
            <a:pPr eaLnBrk="1" hangingPunct="1">
              <a:lnSpc>
                <a:spcPct val="80000"/>
              </a:lnSpc>
              <a:buFontTx/>
              <a:buNone/>
              <a:defRPr/>
            </a:pPr>
            <a:r>
              <a:rPr lang="en-US" sz="1800" b="1" dirty="0">
                <a:solidFill>
                  <a:schemeClr val="bg1"/>
                </a:solidFill>
                <a:latin typeface="Tahoma" pitchFamily="34" charset="0"/>
                <a:ea typeface="Tahoma" pitchFamily="34" charset="0"/>
                <a:cs typeface="Tahoma" pitchFamily="34" charset="0"/>
              </a:rPr>
              <a:t>	Tell The Good News</a:t>
            </a:r>
            <a:endParaRPr lang="en-US" sz="2400" b="1" dirty="0">
              <a:solidFill>
                <a:schemeClr val="bg1"/>
              </a:solidFill>
            </a:endParaRPr>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111830" y="209551"/>
            <a:ext cx="3685584" cy="4456974"/>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3554" name="Rectangle 2"/>
          <p:cNvSpPr>
            <a:spLocks noGrp="1" noChangeArrowheads="1"/>
          </p:cNvSpPr>
          <p:nvPr>
            <p:ph type="ctrTitle"/>
          </p:nvPr>
        </p:nvSpPr>
        <p:spPr>
          <a:xfrm>
            <a:off x="6096000" y="3886200"/>
            <a:ext cx="2590800" cy="985838"/>
          </a:xfrm>
        </p:spPr>
        <p:txBody>
          <a:bodyPr/>
          <a:lstStyle/>
          <a:p>
            <a:pPr eaLnBrk="1" hangingPunct="1"/>
            <a:r>
              <a:rPr lang="en-US" sz="2800" i="1" dirty="0">
                <a:solidFill>
                  <a:srgbClr val="FFFF00"/>
                </a:solidFill>
                <a:latin typeface="Tahoma" pitchFamily="34" charset="0"/>
              </a:rPr>
              <a:t>Water of Life </a:t>
            </a:r>
            <a:endParaRPr lang="en-US" sz="2800" b="1" dirty="0">
              <a:solidFill>
                <a:srgbClr val="FFFF00"/>
              </a:solidFill>
              <a:latin typeface="Times New Roman" pitchFamily="18" charset="0"/>
            </a:endParaRPr>
          </a:p>
        </p:txBody>
      </p:sp>
    </p:spTree>
    <p:extLst>
      <p:ext uri="{BB962C8B-B14F-4D97-AF65-F5344CB8AC3E}">
        <p14:creationId xmlns:p14="http://schemas.microsoft.com/office/powerpoint/2010/main" val="280899192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3074" name="Subtitle 2"/>
          <p:cNvSpPr>
            <a:spLocks noGrp="1"/>
          </p:cNvSpPr>
          <p:nvPr>
            <p:ph type="subTitle" idx="1"/>
          </p:nvPr>
        </p:nvSpPr>
        <p:spPr>
          <a:xfrm>
            <a:off x="381000" y="114300"/>
            <a:ext cx="8610600" cy="4914900"/>
          </a:xfrm>
        </p:spPr>
        <p:txBody>
          <a:bodyPr/>
          <a:lstStyle/>
          <a:p>
            <a:pPr algn="l"/>
            <a:r>
              <a:rPr lang="en-US" sz="4400" b="1" dirty="0">
                <a:solidFill>
                  <a:schemeClr val="bg1"/>
                </a:solidFill>
                <a:latin typeface="Tahoma" pitchFamily="34" charset="0"/>
                <a:cs typeface="Tahoma" pitchFamily="34" charset="0"/>
              </a:rPr>
              <a:t>Water of life, holy reminder; touching, renewing the body of Christ. Water of life, holy reminder; touching, renewing the body of life.</a:t>
            </a:r>
          </a:p>
        </p:txBody>
      </p:sp>
    </p:spTree>
    <p:extLst>
      <p:ext uri="{BB962C8B-B14F-4D97-AF65-F5344CB8AC3E}">
        <p14:creationId xmlns:p14="http://schemas.microsoft.com/office/powerpoint/2010/main" val="19251651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4098" name="Subtitle 2"/>
          <p:cNvSpPr>
            <a:spLocks noGrp="1"/>
          </p:cNvSpPr>
          <p:nvPr>
            <p:ph type="subTitle" idx="1"/>
          </p:nvPr>
        </p:nvSpPr>
        <p:spPr>
          <a:xfrm>
            <a:off x="381000" y="114300"/>
            <a:ext cx="8610600" cy="4914900"/>
          </a:xfrm>
        </p:spPr>
        <p:txBody>
          <a:bodyPr/>
          <a:lstStyle/>
          <a:p>
            <a:pPr algn="l"/>
            <a:r>
              <a:rPr lang="en-US" sz="3600" b="1" dirty="0">
                <a:solidFill>
                  <a:schemeClr val="bg1"/>
                </a:solidFill>
                <a:latin typeface="Tahoma" pitchFamily="34" charset="0"/>
                <a:cs typeface="Tahoma" pitchFamily="34" charset="0"/>
              </a:rPr>
              <a:t>4. </a:t>
            </a:r>
            <a:r>
              <a:rPr lang="en-US" sz="4400" b="1" dirty="0">
                <a:solidFill>
                  <a:schemeClr val="bg1"/>
                </a:solidFill>
                <a:latin typeface="Tahoma" pitchFamily="34" charset="0"/>
                <a:cs typeface="Tahoma" pitchFamily="34" charset="0"/>
              </a:rPr>
              <a:t>All generations, com forth and receive the blessing of this holy water; making us one with the God who forgives, the one who is faithful and just.</a:t>
            </a:r>
          </a:p>
        </p:txBody>
      </p:sp>
    </p:spTree>
    <p:extLst>
      <p:ext uri="{BB962C8B-B14F-4D97-AF65-F5344CB8AC3E}">
        <p14:creationId xmlns:p14="http://schemas.microsoft.com/office/powerpoint/2010/main" val="376940138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5122" name="Subtitle 2"/>
          <p:cNvSpPr>
            <a:spLocks noGrp="1"/>
          </p:cNvSpPr>
          <p:nvPr>
            <p:ph type="subTitle" idx="1"/>
          </p:nvPr>
        </p:nvSpPr>
        <p:spPr>
          <a:xfrm>
            <a:off x="381000" y="114300"/>
            <a:ext cx="8610600" cy="4914900"/>
          </a:xfrm>
        </p:spPr>
        <p:txBody>
          <a:bodyPr/>
          <a:lstStyle/>
          <a:p>
            <a:pPr algn="l"/>
            <a:r>
              <a:rPr lang="en-US" sz="4400" b="1" dirty="0">
                <a:solidFill>
                  <a:schemeClr val="bg1"/>
                </a:solidFill>
                <a:latin typeface="Tahoma" pitchFamily="34" charset="0"/>
                <a:cs typeface="Tahoma" pitchFamily="34" charset="0"/>
              </a:rPr>
              <a:t>Water of life, holy reminder; touching, renewing the body of Christ. Water of life, holy reminder; touching, renewing the body of life.</a:t>
            </a:r>
          </a:p>
        </p:txBody>
      </p:sp>
    </p:spTree>
    <p:extLst>
      <p:ext uri="{BB962C8B-B14F-4D97-AF65-F5344CB8AC3E}">
        <p14:creationId xmlns:p14="http://schemas.microsoft.com/office/powerpoint/2010/main" val="114953582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6146" name="Subtitle 2"/>
          <p:cNvSpPr>
            <a:spLocks noGrp="1"/>
          </p:cNvSpPr>
          <p:nvPr>
            <p:ph type="subTitle" idx="1"/>
          </p:nvPr>
        </p:nvSpPr>
        <p:spPr>
          <a:xfrm>
            <a:off x="152400" y="114300"/>
            <a:ext cx="8991600" cy="4914900"/>
          </a:xfrm>
        </p:spPr>
        <p:txBody>
          <a:bodyPr/>
          <a:lstStyle/>
          <a:p>
            <a:pPr algn="l"/>
            <a:r>
              <a:rPr lang="en-US" sz="3600" b="1" dirty="0">
                <a:solidFill>
                  <a:schemeClr val="bg1"/>
                </a:solidFill>
                <a:latin typeface="Tahoma" pitchFamily="34" charset="0"/>
                <a:cs typeface="Tahoma" pitchFamily="34" charset="0"/>
              </a:rPr>
              <a:t>5. </a:t>
            </a:r>
            <a:r>
              <a:rPr lang="en-US" sz="4400" b="1" dirty="0">
                <a:solidFill>
                  <a:schemeClr val="bg1"/>
                </a:solidFill>
                <a:latin typeface="Tahoma" pitchFamily="34" charset="0"/>
                <a:cs typeface="Tahoma" pitchFamily="34" charset="0"/>
              </a:rPr>
              <a:t>Bringing new hope to the children of God, regardless of color or story; Cleansing our spirits with kindness and truth, and keeping the promise a live</a:t>
            </a:r>
          </a:p>
        </p:txBody>
      </p:sp>
    </p:spTree>
    <p:extLst>
      <p:ext uri="{BB962C8B-B14F-4D97-AF65-F5344CB8AC3E}">
        <p14:creationId xmlns:p14="http://schemas.microsoft.com/office/powerpoint/2010/main" val="163567210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7170" name="Subtitle 2"/>
          <p:cNvSpPr>
            <a:spLocks noGrp="1"/>
          </p:cNvSpPr>
          <p:nvPr>
            <p:ph type="subTitle" idx="1"/>
          </p:nvPr>
        </p:nvSpPr>
        <p:spPr>
          <a:xfrm>
            <a:off x="381000" y="114300"/>
            <a:ext cx="8610600" cy="4914900"/>
          </a:xfrm>
        </p:spPr>
        <p:txBody>
          <a:bodyPr/>
          <a:lstStyle/>
          <a:p>
            <a:pPr algn="l"/>
            <a:r>
              <a:rPr lang="en-US" sz="4400" b="1" dirty="0">
                <a:solidFill>
                  <a:schemeClr val="bg1"/>
                </a:solidFill>
                <a:latin typeface="Tahoma" pitchFamily="34" charset="0"/>
                <a:cs typeface="Tahoma" pitchFamily="34" charset="0"/>
              </a:rPr>
              <a:t>Water of life, holy reminder; touching, renewing the body of Christ. Water of life, holy reminder; touching, renewing the body of life.</a:t>
            </a:r>
          </a:p>
        </p:txBody>
      </p:sp>
    </p:spTree>
    <p:extLst>
      <p:ext uri="{BB962C8B-B14F-4D97-AF65-F5344CB8AC3E}">
        <p14:creationId xmlns:p14="http://schemas.microsoft.com/office/powerpoint/2010/main" val="331337286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8194" name="Subtitle 2"/>
          <p:cNvSpPr>
            <a:spLocks noGrp="1"/>
          </p:cNvSpPr>
          <p:nvPr>
            <p:ph type="subTitle" idx="1"/>
          </p:nvPr>
        </p:nvSpPr>
        <p:spPr>
          <a:xfrm>
            <a:off x="152400" y="114300"/>
            <a:ext cx="8991600" cy="4914900"/>
          </a:xfrm>
        </p:spPr>
        <p:txBody>
          <a:bodyPr/>
          <a:lstStyle/>
          <a:p>
            <a:pPr algn="l"/>
            <a:r>
              <a:rPr lang="en-US" sz="3600" b="1" dirty="0">
                <a:solidFill>
                  <a:schemeClr val="bg1"/>
                </a:solidFill>
                <a:latin typeface="Tahoma" pitchFamily="34" charset="0"/>
                <a:cs typeface="Tahoma" pitchFamily="34" charset="0"/>
              </a:rPr>
              <a:t>5. </a:t>
            </a:r>
            <a:r>
              <a:rPr lang="en-US" sz="4400" b="1" dirty="0">
                <a:solidFill>
                  <a:schemeClr val="bg1"/>
                </a:solidFill>
                <a:latin typeface="Tahoma" pitchFamily="34" charset="0"/>
                <a:cs typeface="Tahoma" pitchFamily="34" charset="0"/>
              </a:rPr>
              <a:t>Deep as the heavens and wide as the sea, your mercy and love have no ending. Guiding our steps in the journey of faith, you show us the way to your king dom.</a:t>
            </a:r>
          </a:p>
        </p:txBody>
      </p:sp>
    </p:spTree>
    <p:extLst>
      <p:ext uri="{BB962C8B-B14F-4D97-AF65-F5344CB8AC3E}">
        <p14:creationId xmlns:p14="http://schemas.microsoft.com/office/powerpoint/2010/main" val="73751243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Rectangle 2"/>
          <p:cNvSpPr>
            <a:spLocks noGrp="1" noChangeArrowheads="1"/>
          </p:cNvSpPr>
          <p:nvPr>
            <p:ph type="ctrTitle"/>
          </p:nvPr>
        </p:nvSpPr>
        <p:spPr>
          <a:xfrm>
            <a:off x="5410200" y="4057650"/>
            <a:ext cx="3276600" cy="414338"/>
          </a:xfrm>
        </p:spPr>
        <p:txBody>
          <a:bodyPr/>
          <a:lstStyle/>
          <a:p>
            <a:pPr>
              <a:spcAft>
                <a:spcPts val="600"/>
              </a:spcAft>
            </a:pPr>
            <a:r>
              <a:rPr lang="en-US" altLang="en-US" sz="1800" dirty="0">
                <a:solidFill>
                  <a:srgbClr val="FFFF00"/>
                </a:solidFill>
              </a:rPr>
              <a:t>Gloria Hymn</a:t>
            </a:r>
          </a:p>
        </p:txBody>
      </p:sp>
    </p:spTree>
    <p:extLst>
      <p:ext uri="{BB962C8B-B14F-4D97-AF65-F5344CB8AC3E}">
        <p14:creationId xmlns:p14="http://schemas.microsoft.com/office/powerpoint/2010/main" val="168064054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Slide Number Placeholder 2"/>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fld id="{F2EBBE82-9C36-4EDA-B8C5-F11CF2B8CA27}" type="slidenum">
              <a:rPr lang="en-US" altLang="en-US" sz="1400">
                <a:solidFill>
                  <a:schemeClr val="tx1"/>
                </a:solidFill>
                <a:latin typeface="Arial" pitchFamily="34" charset="0"/>
              </a:rPr>
              <a:pPr eaLnBrk="1" hangingPunct="1"/>
              <a:t>18</a:t>
            </a:fld>
            <a:endParaRPr lang="en-US" altLang="en-US" sz="1400">
              <a:solidFill>
                <a:schemeClr val="tx1"/>
              </a:solidFill>
              <a:latin typeface="Arial" pitchFamily="34" charset="0"/>
            </a:endParaRPr>
          </a:p>
        </p:txBody>
      </p:sp>
      <p:sp>
        <p:nvSpPr>
          <p:cNvPr id="30722" name="Content Placeholder 3"/>
          <p:cNvSpPr>
            <a:spLocks noGrp="1"/>
          </p:cNvSpPr>
          <p:nvPr>
            <p:ph sz="quarter" idx="1"/>
          </p:nvPr>
        </p:nvSpPr>
        <p:spPr>
          <a:xfrm>
            <a:off x="76200" y="342900"/>
            <a:ext cx="8915400" cy="4457700"/>
          </a:xfrm>
        </p:spPr>
        <p:txBody>
          <a:bodyPr/>
          <a:lstStyle/>
          <a:p>
            <a:pPr>
              <a:buFont typeface="Wingdings 2" pitchFamily="18" charset="2"/>
              <a:buNone/>
            </a:pPr>
            <a:r>
              <a:rPr lang="en-US" altLang="en-US" sz="1800" b="1" dirty="0">
                <a:solidFill>
                  <a:schemeClr val="bg1"/>
                </a:solidFill>
                <a:latin typeface="Tahoma" pitchFamily="34" charset="0"/>
                <a:cs typeface="Tahoma" pitchFamily="34" charset="0"/>
              </a:rPr>
              <a:t>Refrain:</a:t>
            </a:r>
          </a:p>
          <a:p>
            <a:pPr>
              <a:buFont typeface="Wingdings 2" pitchFamily="18" charset="2"/>
              <a:buNone/>
            </a:pPr>
            <a:r>
              <a:rPr lang="en-US" altLang="en-US" sz="4400" b="1" dirty="0">
                <a:solidFill>
                  <a:schemeClr val="bg1"/>
                </a:solidFill>
                <a:latin typeface="Tahoma" pitchFamily="34" charset="0"/>
                <a:cs typeface="Tahoma" pitchFamily="34" charset="0"/>
              </a:rPr>
              <a:t>Glory to God, Glory to God. Glory to God in the highest, and on earth, peace on earth, peace to people of good will</a:t>
            </a:r>
          </a:p>
        </p:txBody>
      </p:sp>
    </p:spTree>
    <p:extLst>
      <p:ext uri="{BB962C8B-B14F-4D97-AF65-F5344CB8AC3E}">
        <p14:creationId xmlns:p14="http://schemas.microsoft.com/office/powerpoint/2010/main" val="2651148168"/>
      </p:ext>
    </p:extLst>
  </p:cSld>
  <p:clrMapOvr>
    <a:masterClrMapping/>
  </p:clrMapOvr>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Slide Number Placeholder 2"/>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fld id="{F2EBBE82-9C36-4EDA-B8C5-F11CF2B8CA27}" type="slidenum">
              <a:rPr lang="en-US" altLang="en-US" sz="1400">
                <a:solidFill>
                  <a:schemeClr val="tx1"/>
                </a:solidFill>
                <a:latin typeface="Arial" pitchFamily="34" charset="0"/>
              </a:rPr>
              <a:pPr eaLnBrk="1" hangingPunct="1"/>
              <a:t>19</a:t>
            </a:fld>
            <a:endParaRPr lang="en-US" altLang="en-US" sz="1400">
              <a:solidFill>
                <a:schemeClr val="tx1"/>
              </a:solidFill>
              <a:latin typeface="Arial" pitchFamily="34" charset="0"/>
            </a:endParaRPr>
          </a:p>
        </p:txBody>
      </p:sp>
      <p:sp>
        <p:nvSpPr>
          <p:cNvPr id="30722" name="Content Placeholder 3"/>
          <p:cNvSpPr>
            <a:spLocks noGrp="1"/>
          </p:cNvSpPr>
          <p:nvPr>
            <p:ph sz="quarter" idx="1"/>
          </p:nvPr>
        </p:nvSpPr>
        <p:spPr>
          <a:xfrm>
            <a:off x="76200" y="342900"/>
            <a:ext cx="8915400" cy="4457700"/>
          </a:xfrm>
        </p:spPr>
        <p:txBody>
          <a:bodyPr/>
          <a:lstStyle/>
          <a:p>
            <a:pPr>
              <a:buFont typeface="Wingdings 2" pitchFamily="18" charset="2"/>
              <a:buNone/>
            </a:pPr>
            <a:r>
              <a:rPr lang="en-US" altLang="en-US" sz="1800" b="1" dirty="0">
                <a:solidFill>
                  <a:schemeClr val="bg1"/>
                </a:solidFill>
                <a:latin typeface="Tahoma" pitchFamily="34" charset="0"/>
                <a:cs typeface="Tahoma" pitchFamily="34" charset="0"/>
              </a:rPr>
              <a:t>1. </a:t>
            </a:r>
            <a:r>
              <a:rPr lang="en-US" altLang="en-US" sz="4400" b="1" dirty="0">
                <a:solidFill>
                  <a:schemeClr val="bg1"/>
                </a:solidFill>
                <a:latin typeface="Tahoma" pitchFamily="34" charset="0"/>
                <a:cs typeface="Tahoma" pitchFamily="34" charset="0"/>
              </a:rPr>
              <a:t>We praise you, we bless you, we adore you, we glorify you, we give you thanks for your great glory. Lord God, heavenly King, O God, almighty Father.</a:t>
            </a:r>
          </a:p>
        </p:txBody>
      </p:sp>
    </p:spTree>
    <p:extLst>
      <p:ext uri="{BB962C8B-B14F-4D97-AF65-F5344CB8AC3E}">
        <p14:creationId xmlns:p14="http://schemas.microsoft.com/office/powerpoint/2010/main" val="1005648881"/>
      </p:ext>
    </p:extLst>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5"/>
          <p:cNvSpPr>
            <a:spLocks noChangeArrowheads="1"/>
          </p:cNvSpPr>
          <p:nvPr/>
        </p:nvSpPr>
        <p:spPr bwMode="auto">
          <a:xfrm>
            <a:off x="1314450" y="171450"/>
            <a:ext cx="6515100" cy="480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endParaRPr lang="en-US" altLang="en-US" sz="3300">
              <a:solidFill>
                <a:schemeClr val="tx2"/>
              </a:solidFill>
            </a:endParaRPr>
          </a:p>
        </p:txBody>
      </p:sp>
      <p:sp>
        <p:nvSpPr>
          <p:cNvPr id="2051" name="Rectangle 6"/>
          <p:cNvSpPr>
            <a:spLocks noChangeArrowheads="1"/>
          </p:cNvSpPr>
          <p:nvPr/>
        </p:nvSpPr>
        <p:spPr bwMode="auto">
          <a:xfrm>
            <a:off x="1257300" y="171450"/>
            <a:ext cx="6629400" cy="2057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altLang="en-US" sz="3000">
                <a:solidFill>
                  <a:schemeClr val="tx2"/>
                </a:solidFill>
              </a:rPr>
              <a:t> </a:t>
            </a:r>
            <a:br>
              <a:rPr lang="en-US" altLang="en-US" sz="3000">
                <a:solidFill>
                  <a:schemeClr val="tx2"/>
                </a:solidFill>
              </a:rPr>
            </a:br>
            <a:endParaRPr lang="en-US" altLang="en-US" sz="4050">
              <a:solidFill>
                <a:schemeClr val="tx2"/>
              </a:solidFill>
              <a:latin typeface="Times New Roman" pitchFamily="18" charset="0"/>
            </a:endParaRPr>
          </a:p>
        </p:txBody>
      </p:sp>
      <p:sp>
        <p:nvSpPr>
          <p:cNvPr id="2052" name="Rectangle 7"/>
          <p:cNvSpPr>
            <a:spLocks noChangeArrowheads="1"/>
          </p:cNvSpPr>
          <p:nvPr/>
        </p:nvSpPr>
        <p:spPr bwMode="auto">
          <a:xfrm>
            <a:off x="0" y="107156"/>
            <a:ext cx="8991600" cy="4914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ltLang="en-US" sz="3000" dirty="0">
                <a:solidFill>
                  <a:schemeClr val="tx2"/>
                </a:solidFill>
              </a:rPr>
              <a:t> </a:t>
            </a:r>
            <a:br>
              <a:rPr lang="en-US" altLang="en-US" sz="3000" dirty="0">
                <a:solidFill>
                  <a:schemeClr val="tx2"/>
                </a:solidFill>
              </a:rPr>
            </a:br>
            <a:br>
              <a:rPr lang="en-US" altLang="en-US" sz="2400" b="1" i="1" dirty="0">
                <a:solidFill>
                  <a:schemeClr val="tx2"/>
                </a:solidFill>
              </a:rPr>
            </a:br>
            <a:br>
              <a:rPr lang="en-US" altLang="en-US" sz="2400" b="1" i="1" dirty="0">
                <a:solidFill>
                  <a:schemeClr val="tx2"/>
                </a:solidFill>
              </a:rPr>
            </a:br>
            <a:br>
              <a:rPr lang="en-US" altLang="en-US" sz="2400" b="1" i="1" dirty="0">
                <a:solidFill>
                  <a:schemeClr val="tx2"/>
                </a:solidFill>
              </a:rPr>
            </a:br>
            <a:endParaRPr lang="en-US" altLang="en-US" sz="2400" b="1" i="1" dirty="0">
              <a:solidFill>
                <a:schemeClr val="tx2"/>
              </a:solidFill>
            </a:endParaRPr>
          </a:p>
          <a:p>
            <a:pPr eaLnBrk="1" hangingPunct="1"/>
            <a:endParaRPr lang="en-US" altLang="en-US" sz="1800" b="1" dirty="0">
              <a:solidFill>
                <a:schemeClr val="tx2"/>
              </a:solidFill>
            </a:endParaRPr>
          </a:p>
          <a:p>
            <a:pPr algn="l" eaLnBrk="1" hangingPunct="1"/>
            <a:r>
              <a:rPr lang="en-US" altLang="en-US" sz="1800" b="1" dirty="0">
                <a:solidFill>
                  <a:srgbClr val="FFFF00"/>
                </a:solidFill>
              </a:rPr>
              <a:t>1.</a:t>
            </a:r>
            <a:r>
              <a:rPr lang="en-US" altLang="en-US" sz="3300" b="1" dirty="0">
                <a:solidFill>
                  <a:srgbClr val="FFFF00"/>
                </a:solidFill>
              </a:rPr>
              <a:t> </a:t>
            </a:r>
            <a:r>
              <a:rPr lang="en-US" sz="4050" b="1" dirty="0">
                <a:solidFill>
                  <a:schemeClr val="bg1"/>
                </a:solidFill>
                <a:latin typeface="Tahoma" panose="020B0604030504040204" pitchFamily="34" charset="0"/>
                <a:ea typeface="Tahoma" panose="020B0604030504040204" pitchFamily="34" charset="0"/>
                <a:cs typeface="Tahoma" panose="020B0604030504040204" pitchFamily="34" charset="0"/>
              </a:rPr>
              <a:t>Hail the day that sees him rise, Alleluia! </a:t>
            </a:r>
            <a:br>
              <a:rPr lang="en-US" sz="4050" b="1" dirty="0">
                <a:solidFill>
                  <a:schemeClr val="bg1"/>
                </a:solidFill>
                <a:latin typeface="Tahoma" panose="020B0604030504040204" pitchFamily="34" charset="0"/>
                <a:ea typeface="Tahoma" panose="020B0604030504040204" pitchFamily="34" charset="0"/>
                <a:cs typeface="Tahoma" panose="020B0604030504040204" pitchFamily="34" charset="0"/>
              </a:rPr>
            </a:br>
            <a:r>
              <a:rPr lang="en-US" sz="4050" b="1" dirty="0">
                <a:solidFill>
                  <a:schemeClr val="bg1"/>
                </a:solidFill>
                <a:latin typeface="Tahoma" panose="020B0604030504040204" pitchFamily="34" charset="0"/>
                <a:ea typeface="Tahoma" panose="020B0604030504040204" pitchFamily="34" charset="0"/>
                <a:cs typeface="Tahoma" panose="020B0604030504040204" pitchFamily="34" charset="0"/>
              </a:rPr>
              <a:t>To his throne beyond the skies. Alleluia! </a:t>
            </a:r>
            <a:br>
              <a:rPr lang="en-US" sz="4050" b="1" dirty="0">
                <a:solidFill>
                  <a:schemeClr val="bg1"/>
                </a:solidFill>
                <a:latin typeface="Tahoma" panose="020B0604030504040204" pitchFamily="34" charset="0"/>
                <a:ea typeface="Tahoma" panose="020B0604030504040204" pitchFamily="34" charset="0"/>
                <a:cs typeface="Tahoma" panose="020B0604030504040204" pitchFamily="34" charset="0"/>
              </a:rPr>
            </a:br>
            <a:r>
              <a:rPr lang="en-US" sz="4050" b="1" dirty="0">
                <a:solidFill>
                  <a:schemeClr val="bg1"/>
                </a:solidFill>
                <a:latin typeface="Tahoma" panose="020B0604030504040204" pitchFamily="34" charset="0"/>
                <a:ea typeface="Tahoma" panose="020B0604030504040204" pitchFamily="34" charset="0"/>
                <a:cs typeface="Tahoma" panose="020B0604030504040204" pitchFamily="34" charset="0"/>
              </a:rPr>
              <a:t>Christ, the Lamb for sinners given, Alleluia! </a:t>
            </a:r>
            <a:br>
              <a:rPr lang="en-US" sz="4050" b="1" dirty="0">
                <a:solidFill>
                  <a:schemeClr val="bg1"/>
                </a:solidFill>
                <a:latin typeface="Tahoma" panose="020B0604030504040204" pitchFamily="34" charset="0"/>
                <a:ea typeface="Tahoma" panose="020B0604030504040204" pitchFamily="34" charset="0"/>
                <a:cs typeface="Tahoma" panose="020B0604030504040204" pitchFamily="34" charset="0"/>
              </a:rPr>
            </a:br>
            <a:r>
              <a:rPr lang="en-US" sz="4050" b="1" dirty="0">
                <a:solidFill>
                  <a:schemeClr val="bg1"/>
                </a:solidFill>
                <a:latin typeface="Tahoma" panose="020B0604030504040204" pitchFamily="34" charset="0"/>
                <a:ea typeface="Tahoma" panose="020B0604030504040204" pitchFamily="34" charset="0"/>
                <a:cs typeface="Tahoma" panose="020B0604030504040204" pitchFamily="34" charset="0"/>
              </a:rPr>
              <a:t>enters now the highest heaven. Alleluia! </a:t>
            </a:r>
            <a:br>
              <a:rPr lang="en-US" altLang="en-US" sz="4050" b="1" dirty="0">
                <a:solidFill>
                  <a:schemeClr val="bg1"/>
                </a:solidFill>
                <a:latin typeface="Tahoma" pitchFamily="34" charset="0"/>
                <a:ea typeface="Tahoma" panose="020B0604030504040204" pitchFamily="34" charset="0"/>
                <a:cs typeface="Tahoma" panose="020B0604030504040204" pitchFamily="34" charset="0"/>
              </a:rPr>
            </a:br>
            <a:br>
              <a:rPr lang="en-US" altLang="en-US" sz="4050" b="1" dirty="0">
                <a:solidFill>
                  <a:schemeClr val="tx2"/>
                </a:solidFill>
              </a:rPr>
            </a:br>
            <a:br>
              <a:rPr lang="en-US" altLang="en-US" sz="4500" dirty="0">
                <a:solidFill>
                  <a:schemeClr val="tx2"/>
                </a:solidFill>
                <a:latin typeface="Times New Roman" pitchFamily="18" charset="0"/>
              </a:rPr>
            </a:br>
            <a:br>
              <a:rPr lang="en-US" altLang="en-US" sz="4050" b="1" dirty="0">
                <a:solidFill>
                  <a:schemeClr val="tx2"/>
                </a:solidFill>
                <a:latin typeface="Times New Roman" pitchFamily="18" charset="0"/>
              </a:rPr>
            </a:br>
            <a:br>
              <a:rPr lang="en-US" altLang="en-US" sz="1500" dirty="0">
                <a:solidFill>
                  <a:schemeClr val="tx2"/>
                </a:solidFill>
              </a:rPr>
            </a:br>
            <a:endParaRPr lang="en-US" altLang="en-US" sz="1500" dirty="0">
              <a:solidFill>
                <a:schemeClr val="tx2"/>
              </a:solidFill>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Slide Number Placeholder 2"/>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fld id="{F2EBBE82-9C36-4EDA-B8C5-F11CF2B8CA27}" type="slidenum">
              <a:rPr lang="en-US" altLang="en-US" sz="1400">
                <a:solidFill>
                  <a:schemeClr val="tx1"/>
                </a:solidFill>
                <a:latin typeface="Arial" pitchFamily="34" charset="0"/>
              </a:rPr>
              <a:pPr eaLnBrk="1" hangingPunct="1"/>
              <a:t>20</a:t>
            </a:fld>
            <a:endParaRPr lang="en-US" altLang="en-US" sz="1400">
              <a:solidFill>
                <a:schemeClr val="tx1"/>
              </a:solidFill>
              <a:latin typeface="Arial" pitchFamily="34" charset="0"/>
            </a:endParaRPr>
          </a:p>
        </p:txBody>
      </p:sp>
      <p:sp>
        <p:nvSpPr>
          <p:cNvPr id="30722" name="Content Placeholder 3"/>
          <p:cNvSpPr>
            <a:spLocks noGrp="1"/>
          </p:cNvSpPr>
          <p:nvPr>
            <p:ph sz="quarter" idx="1"/>
          </p:nvPr>
        </p:nvSpPr>
        <p:spPr>
          <a:xfrm>
            <a:off x="76200" y="342900"/>
            <a:ext cx="8915400" cy="4457700"/>
          </a:xfrm>
        </p:spPr>
        <p:txBody>
          <a:bodyPr/>
          <a:lstStyle/>
          <a:p>
            <a:pPr>
              <a:buFont typeface="Wingdings 2" pitchFamily="18" charset="2"/>
              <a:buNone/>
            </a:pPr>
            <a:r>
              <a:rPr lang="en-US" altLang="en-US" sz="2800" b="1" dirty="0">
                <a:solidFill>
                  <a:srgbClr val="FFFF00"/>
                </a:solidFill>
                <a:latin typeface="Tahoma" pitchFamily="34" charset="0"/>
                <a:cs typeface="Tahoma" pitchFamily="34" charset="0"/>
              </a:rPr>
              <a:t>Refrain:</a:t>
            </a:r>
          </a:p>
          <a:p>
            <a:pPr>
              <a:buFont typeface="Wingdings 2" pitchFamily="18" charset="2"/>
              <a:buNone/>
            </a:pPr>
            <a:r>
              <a:rPr lang="en-US" altLang="en-US" sz="4400" b="1" dirty="0">
                <a:solidFill>
                  <a:schemeClr val="bg1"/>
                </a:solidFill>
                <a:latin typeface="Tahoma" pitchFamily="34" charset="0"/>
                <a:cs typeface="Tahoma" pitchFamily="34" charset="0"/>
              </a:rPr>
              <a:t>Glory to God, Glory to God. Glory to God in the highest, and on earth, peace on earth, peace to people of good will</a:t>
            </a:r>
          </a:p>
        </p:txBody>
      </p:sp>
    </p:spTree>
    <p:extLst>
      <p:ext uri="{BB962C8B-B14F-4D97-AF65-F5344CB8AC3E}">
        <p14:creationId xmlns:p14="http://schemas.microsoft.com/office/powerpoint/2010/main" val="925824999"/>
      </p:ext>
    </p:extLst>
  </p:cSld>
  <p:clrMapOvr>
    <a:masterClrMapping/>
  </p:clrMapOvr>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Slide Number Placeholder 2"/>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fld id="{F2EBBE82-9C36-4EDA-B8C5-F11CF2B8CA27}" type="slidenum">
              <a:rPr lang="en-US" altLang="en-US" sz="1400">
                <a:solidFill>
                  <a:schemeClr val="tx1"/>
                </a:solidFill>
                <a:latin typeface="Arial" pitchFamily="34" charset="0"/>
              </a:rPr>
              <a:pPr eaLnBrk="1" hangingPunct="1"/>
              <a:t>21</a:t>
            </a:fld>
            <a:endParaRPr lang="en-US" altLang="en-US" sz="1400">
              <a:solidFill>
                <a:schemeClr val="tx1"/>
              </a:solidFill>
              <a:latin typeface="Arial" pitchFamily="34" charset="0"/>
            </a:endParaRPr>
          </a:p>
        </p:txBody>
      </p:sp>
      <p:sp>
        <p:nvSpPr>
          <p:cNvPr id="30722" name="Content Placeholder 3"/>
          <p:cNvSpPr>
            <a:spLocks noGrp="1"/>
          </p:cNvSpPr>
          <p:nvPr>
            <p:ph sz="quarter" idx="1"/>
          </p:nvPr>
        </p:nvSpPr>
        <p:spPr>
          <a:xfrm>
            <a:off x="28575" y="57150"/>
            <a:ext cx="8915400" cy="4457700"/>
          </a:xfrm>
        </p:spPr>
        <p:txBody>
          <a:bodyPr/>
          <a:lstStyle/>
          <a:p>
            <a:pPr>
              <a:buFont typeface="Wingdings 2" pitchFamily="18" charset="2"/>
              <a:buNone/>
            </a:pPr>
            <a:r>
              <a:rPr lang="en-US" altLang="en-US" sz="3600" b="1" dirty="0">
                <a:solidFill>
                  <a:schemeClr val="bg1"/>
                </a:solidFill>
                <a:latin typeface="Tahoma" pitchFamily="34" charset="0"/>
                <a:cs typeface="Tahoma" pitchFamily="34" charset="0"/>
              </a:rPr>
              <a:t>2. Lord Jesus Christ, only Begotten Son, Lord God, Lamb of God, Son of the Father, you take away the sins of the world, have mercy on us. You take way the sins of the world, receive our pray you are seated at the right hand, the right hand of the Father, have mercy on us</a:t>
            </a:r>
          </a:p>
        </p:txBody>
      </p:sp>
    </p:spTree>
    <p:extLst>
      <p:ext uri="{BB962C8B-B14F-4D97-AF65-F5344CB8AC3E}">
        <p14:creationId xmlns:p14="http://schemas.microsoft.com/office/powerpoint/2010/main" val="3077343453"/>
      </p:ext>
    </p:extLst>
  </p:cSld>
  <p:clrMapOvr>
    <a:masterClrMapping/>
  </p:clrMapOvr>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Slide Number Placeholder 2"/>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fld id="{F2EBBE82-9C36-4EDA-B8C5-F11CF2B8CA27}" type="slidenum">
              <a:rPr lang="en-US" altLang="en-US" sz="1400">
                <a:solidFill>
                  <a:schemeClr val="tx1"/>
                </a:solidFill>
                <a:latin typeface="Arial" pitchFamily="34" charset="0"/>
              </a:rPr>
              <a:pPr eaLnBrk="1" hangingPunct="1"/>
              <a:t>22</a:t>
            </a:fld>
            <a:endParaRPr lang="en-US" altLang="en-US" sz="1400">
              <a:solidFill>
                <a:schemeClr val="tx1"/>
              </a:solidFill>
              <a:latin typeface="Arial" pitchFamily="34" charset="0"/>
            </a:endParaRPr>
          </a:p>
        </p:txBody>
      </p:sp>
      <p:sp>
        <p:nvSpPr>
          <p:cNvPr id="30722" name="Content Placeholder 3"/>
          <p:cNvSpPr>
            <a:spLocks noGrp="1"/>
          </p:cNvSpPr>
          <p:nvPr>
            <p:ph sz="quarter" idx="1"/>
          </p:nvPr>
        </p:nvSpPr>
        <p:spPr>
          <a:xfrm>
            <a:off x="76200" y="342900"/>
            <a:ext cx="8915400" cy="4457700"/>
          </a:xfrm>
        </p:spPr>
        <p:txBody>
          <a:bodyPr/>
          <a:lstStyle/>
          <a:p>
            <a:pPr>
              <a:buFont typeface="Wingdings 2" pitchFamily="18" charset="2"/>
              <a:buNone/>
            </a:pPr>
            <a:r>
              <a:rPr lang="en-US" altLang="en-US" sz="2400" b="1" dirty="0">
                <a:solidFill>
                  <a:srgbClr val="FFFF00"/>
                </a:solidFill>
                <a:latin typeface="Tahoma" pitchFamily="34" charset="0"/>
                <a:cs typeface="Tahoma" pitchFamily="34" charset="0"/>
              </a:rPr>
              <a:t>Refrain:</a:t>
            </a:r>
          </a:p>
          <a:p>
            <a:pPr>
              <a:buFont typeface="Wingdings 2" pitchFamily="18" charset="2"/>
              <a:buNone/>
            </a:pPr>
            <a:r>
              <a:rPr lang="en-US" altLang="en-US" sz="4400" b="1" dirty="0">
                <a:solidFill>
                  <a:schemeClr val="bg1"/>
                </a:solidFill>
                <a:latin typeface="Tahoma" pitchFamily="34" charset="0"/>
                <a:cs typeface="Tahoma" pitchFamily="34" charset="0"/>
              </a:rPr>
              <a:t>Glory to God, Glory to God. Glory to God in the highest, and on earth, peace on earth, peace to people of good will</a:t>
            </a:r>
          </a:p>
        </p:txBody>
      </p:sp>
    </p:spTree>
    <p:extLst>
      <p:ext uri="{BB962C8B-B14F-4D97-AF65-F5344CB8AC3E}">
        <p14:creationId xmlns:p14="http://schemas.microsoft.com/office/powerpoint/2010/main" val="2102903513"/>
      </p:ext>
    </p:extLst>
  </p:cSld>
  <p:clrMapOvr>
    <a:masterClrMapping/>
  </p:clrMapOvr>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Slide Number Placeholder 2"/>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fld id="{F2EBBE82-9C36-4EDA-B8C5-F11CF2B8CA27}" type="slidenum">
              <a:rPr lang="en-US" altLang="en-US" sz="1400">
                <a:solidFill>
                  <a:schemeClr val="tx1"/>
                </a:solidFill>
                <a:latin typeface="Arial" pitchFamily="34" charset="0"/>
              </a:rPr>
              <a:pPr eaLnBrk="1" hangingPunct="1"/>
              <a:t>23</a:t>
            </a:fld>
            <a:endParaRPr lang="en-US" altLang="en-US" sz="1400">
              <a:solidFill>
                <a:schemeClr val="tx1"/>
              </a:solidFill>
              <a:latin typeface="Arial" pitchFamily="34" charset="0"/>
            </a:endParaRPr>
          </a:p>
        </p:txBody>
      </p:sp>
      <p:sp>
        <p:nvSpPr>
          <p:cNvPr id="30722" name="Content Placeholder 3"/>
          <p:cNvSpPr>
            <a:spLocks noGrp="1"/>
          </p:cNvSpPr>
          <p:nvPr>
            <p:ph sz="quarter" idx="1"/>
          </p:nvPr>
        </p:nvSpPr>
        <p:spPr>
          <a:xfrm>
            <a:off x="28575" y="57150"/>
            <a:ext cx="8915400" cy="4457700"/>
          </a:xfrm>
        </p:spPr>
        <p:txBody>
          <a:bodyPr/>
          <a:lstStyle/>
          <a:p>
            <a:pPr>
              <a:buFont typeface="Wingdings 2" pitchFamily="18" charset="2"/>
              <a:buNone/>
            </a:pPr>
            <a:r>
              <a:rPr lang="en-US" altLang="en-US" sz="4400" b="1" dirty="0">
                <a:solidFill>
                  <a:schemeClr val="bg1"/>
                </a:solidFill>
                <a:latin typeface="Tahoma" pitchFamily="34" charset="0"/>
                <a:cs typeface="Tahoma" pitchFamily="34" charset="0"/>
              </a:rPr>
              <a:t>3. For you alone are the Holy One, you alone are the Lord, you alone are the Most High, Jesus Christ with the Holy Spirit, in the glory of God the Father.</a:t>
            </a:r>
          </a:p>
        </p:txBody>
      </p:sp>
    </p:spTree>
    <p:extLst>
      <p:ext uri="{BB962C8B-B14F-4D97-AF65-F5344CB8AC3E}">
        <p14:creationId xmlns:p14="http://schemas.microsoft.com/office/powerpoint/2010/main" val="1778397905"/>
      </p:ext>
    </p:extLst>
  </p:cSld>
  <p:clrMapOvr>
    <a:masterClrMapping/>
  </p:clrMapOvr>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Slide Number Placeholder 2"/>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fld id="{F2EBBE82-9C36-4EDA-B8C5-F11CF2B8CA27}" type="slidenum">
              <a:rPr lang="en-US" altLang="en-US" sz="1400">
                <a:solidFill>
                  <a:schemeClr val="tx1"/>
                </a:solidFill>
                <a:latin typeface="Arial" pitchFamily="34" charset="0"/>
              </a:rPr>
              <a:pPr eaLnBrk="1" hangingPunct="1"/>
              <a:t>24</a:t>
            </a:fld>
            <a:endParaRPr lang="en-US" altLang="en-US" sz="1400">
              <a:solidFill>
                <a:schemeClr val="tx1"/>
              </a:solidFill>
              <a:latin typeface="Arial" pitchFamily="34" charset="0"/>
            </a:endParaRPr>
          </a:p>
        </p:txBody>
      </p:sp>
      <p:sp>
        <p:nvSpPr>
          <p:cNvPr id="30722" name="Content Placeholder 3"/>
          <p:cNvSpPr>
            <a:spLocks noGrp="1"/>
          </p:cNvSpPr>
          <p:nvPr>
            <p:ph sz="quarter" idx="1"/>
          </p:nvPr>
        </p:nvSpPr>
        <p:spPr>
          <a:xfrm>
            <a:off x="76200" y="342900"/>
            <a:ext cx="8915400" cy="4457700"/>
          </a:xfrm>
        </p:spPr>
        <p:txBody>
          <a:bodyPr/>
          <a:lstStyle/>
          <a:p>
            <a:pPr>
              <a:buFont typeface="Wingdings 2" pitchFamily="18" charset="2"/>
              <a:buNone/>
            </a:pPr>
            <a:r>
              <a:rPr lang="en-US" altLang="en-US" sz="2000" b="1" dirty="0">
                <a:solidFill>
                  <a:srgbClr val="FFFF00"/>
                </a:solidFill>
                <a:latin typeface="Tahoma" pitchFamily="34" charset="0"/>
                <a:cs typeface="Tahoma" pitchFamily="34" charset="0"/>
              </a:rPr>
              <a:t>Refrain:</a:t>
            </a:r>
          </a:p>
          <a:p>
            <a:pPr>
              <a:buFont typeface="Wingdings 2" pitchFamily="18" charset="2"/>
              <a:buNone/>
            </a:pPr>
            <a:r>
              <a:rPr lang="en-US" altLang="en-US" sz="4400" b="1" dirty="0">
                <a:solidFill>
                  <a:schemeClr val="bg1"/>
                </a:solidFill>
                <a:latin typeface="Tahoma" pitchFamily="34" charset="0"/>
                <a:cs typeface="Tahoma" pitchFamily="34" charset="0"/>
              </a:rPr>
              <a:t>Glory to God, Glory to God. Glory to God in the highest, and on earth, peace on earth, peace to people of good will. Amen </a:t>
            </a:r>
            <a:r>
              <a:rPr lang="en-US" altLang="en-US" sz="4400" b="1" dirty="0" err="1">
                <a:solidFill>
                  <a:schemeClr val="bg1"/>
                </a:solidFill>
                <a:latin typeface="Tahoma" pitchFamily="34" charset="0"/>
                <a:cs typeface="Tahoma" pitchFamily="34" charset="0"/>
              </a:rPr>
              <a:t>Amen</a:t>
            </a:r>
            <a:r>
              <a:rPr lang="en-US" altLang="en-US" sz="4400" b="1" dirty="0">
                <a:solidFill>
                  <a:schemeClr val="bg1"/>
                </a:solidFill>
                <a:latin typeface="Tahoma" pitchFamily="34" charset="0"/>
                <a:cs typeface="Tahoma" pitchFamily="34" charset="0"/>
              </a:rPr>
              <a:t>.</a:t>
            </a:r>
          </a:p>
        </p:txBody>
      </p:sp>
    </p:spTree>
    <p:extLst>
      <p:ext uri="{BB962C8B-B14F-4D97-AF65-F5344CB8AC3E}">
        <p14:creationId xmlns:p14="http://schemas.microsoft.com/office/powerpoint/2010/main" val="328257002"/>
      </p:ext>
    </p:extLst>
  </p:cSld>
  <p:clrMapOvr>
    <a:masterClrMapping/>
  </p:clrMapOvr>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ctrTitle"/>
          </p:nvPr>
        </p:nvSpPr>
        <p:spPr>
          <a:xfrm>
            <a:off x="3962400" y="3829050"/>
            <a:ext cx="5029200" cy="1042988"/>
          </a:xfrm>
        </p:spPr>
        <p:txBody>
          <a:bodyPr/>
          <a:lstStyle/>
          <a:p>
            <a:pPr eaLnBrk="1" hangingPunct="1"/>
            <a:r>
              <a:rPr lang="en-US" altLang="en-US" sz="1800" i="1" dirty="0">
                <a:solidFill>
                  <a:srgbClr val="FFFF00"/>
                </a:solidFill>
                <a:latin typeface="Tahoma" pitchFamily="34" charset="0"/>
              </a:rPr>
              <a:t>Responsorial Psalm:   Psalm 4</a:t>
            </a:r>
            <a:r>
              <a:rPr lang="vi-VN" altLang="en-US" sz="1800" i="1" dirty="0">
                <a:solidFill>
                  <a:srgbClr val="FFFF00"/>
                </a:solidFill>
                <a:latin typeface="Tahoma" pitchFamily="34" charset="0"/>
              </a:rPr>
              <a:t>7</a:t>
            </a:r>
            <a:br>
              <a:rPr lang="en-US" altLang="en-US" sz="1800" i="1" dirty="0">
                <a:solidFill>
                  <a:srgbClr val="FFFF00"/>
                </a:solidFill>
                <a:latin typeface="Tahoma" pitchFamily="34" charset="0"/>
              </a:rPr>
            </a:br>
            <a:r>
              <a:rPr lang="en-US" altLang="en-US" sz="1800" i="1" dirty="0">
                <a:solidFill>
                  <a:srgbClr val="FFFF00"/>
                </a:solidFill>
                <a:latin typeface="Tahoma" pitchFamily="34" charset="0"/>
              </a:rPr>
              <a:t>God Mounts His Throne To Shouts of Joy</a:t>
            </a:r>
            <a:endParaRPr lang="en-US" altLang="en-US" sz="1800" b="1" dirty="0">
              <a:solidFill>
                <a:srgbClr val="FFFF00"/>
              </a:solidFill>
              <a:latin typeface="Times New Roman" pitchFamily="18" charset="0"/>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5"/>
          <p:cNvSpPr>
            <a:spLocks noChangeArrowheads="1"/>
          </p:cNvSpPr>
          <p:nvPr/>
        </p:nvSpPr>
        <p:spPr bwMode="auto">
          <a:xfrm>
            <a:off x="228600" y="171450"/>
            <a:ext cx="8686800" cy="480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endParaRPr lang="en-US" altLang="en-US" sz="4400">
              <a:solidFill>
                <a:schemeClr val="tx2"/>
              </a:solidFill>
            </a:endParaRPr>
          </a:p>
        </p:txBody>
      </p:sp>
      <p:sp>
        <p:nvSpPr>
          <p:cNvPr id="4" name="Rectangle 2"/>
          <p:cNvSpPr>
            <a:spLocks noGrp="1" noChangeArrowheads="1"/>
          </p:cNvSpPr>
          <p:nvPr>
            <p:ph type="ctrTitle"/>
          </p:nvPr>
        </p:nvSpPr>
        <p:spPr>
          <a:xfrm>
            <a:off x="76200" y="176784"/>
            <a:ext cx="8991600" cy="2971800"/>
          </a:xfrm>
        </p:spPr>
        <p:txBody>
          <a:bodyPr/>
          <a:lstStyle/>
          <a:p>
            <a:pPr algn="l" eaLnBrk="1" hangingPunct="1"/>
            <a:br>
              <a:rPr lang="en-US" altLang="en-US" sz="1800" i="1" dirty="0">
                <a:solidFill>
                  <a:srgbClr val="FFFF00"/>
                </a:solidFill>
                <a:latin typeface="Tahoma" pitchFamily="34" charset="0"/>
              </a:rPr>
            </a:br>
            <a:r>
              <a:rPr lang="en-US" altLang="en-US" sz="1800" i="1" dirty="0">
                <a:solidFill>
                  <a:srgbClr val="FFFF00"/>
                </a:solidFill>
                <a:latin typeface="Tahoma" pitchFamily="34" charset="0"/>
              </a:rPr>
              <a:t>Responsorial Psalm:   Psalm 47</a:t>
            </a:r>
            <a:br>
              <a:rPr lang="en-US" altLang="en-US" sz="1800" i="1" dirty="0">
                <a:solidFill>
                  <a:schemeClr val="bg1"/>
                </a:solidFill>
                <a:latin typeface="Tahoma" pitchFamily="34" charset="0"/>
              </a:rPr>
            </a:br>
            <a:r>
              <a:rPr lang="en-US" b="1" dirty="0">
                <a:solidFill>
                  <a:schemeClr val="bg1"/>
                </a:solidFill>
                <a:latin typeface="Tahoma" panose="020B0604030504040204" pitchFamily="34" charset="0"/>
                <a:ea typeface="Tahoma" panose="020B0604030504040204" pitchFamily="34" charset="0"/>
                <a:cs typeface="Tahoma" panose="020B0604030504040204" pitchFamily="34" charset="0"/>
              </a:rPr>
              <a:t>God mounts his throne to shouts of joy: a blare of trumpets for the Lord</a:t>
            </a:r>
            <a:endParaRPr lang="en-US" altLang="en-US" b="1" dirty="0">
              <a:solidFill>
                <a:schemeClr val="bg1"/>
              </a:solidFill>
              <a:latin typeface="Tahoma" panose="020B0604030504040204" pitchFamily="34" charset="0"/>
              <a:ea typeface="Tahoma" panose="020B0604030504040204" pitchFamily="34" charset="0"/>
              <a:cs typeface="Tahoma" panose="020B0604030504040204" pitchFamily="34" charset="0"/>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Rectangle 2"/>
          <p:cNvSpPr>
            <a:spLocks noGrp="1" noChangeArrowheads="1"/>
          </p:cNvSpPr>
          <p:nvPr>
            <p:ph type="ctrTitle"/>
          </p:nvPr>
        </p:nvSpPr>
        <p:spPr>
          <a:xfrm>
            <a:off x="5410200" y="3771900"/>
            <a:ext cx="3276600" cy="1100138"/>
          </a:xfrm>
        </p:spPr>
        <p:txBody>
          <a:bodyPr/>
          <a:lstStyle/>
          <a:p>
            <a:pPr eaLnBrk="1" hangingPunct="1">
              <a:lnSpc>
                <a:spcPct val="80000"/>
              </a:lnSpc>
            </a:pPr>
            <a:r>
              <a:rPr lang="en-US" altLang="en-US" sz="1800" i="1" dirty="0">
                <a:solidFill>
                  <a:srgbClr val="FFFF00"/>
                </a:solidFill>
                <a:cs typeface="Tahoma" pitchFamily="34" charset="0"/>
              </a:rPr>
              <a:t>Gospel Acclamation</a:t>
            </a:r>
          </a:p>
        </p:txBody>
      </p:sp>
    </p:spTree>
    <p:extLst>
      <p:ext uri="{BB962C8B-B14F-4D97-AF65-F5344CB8AC3E}">
        <p14:creationId xmlns:p14="http://schemas.microsoft.com/office/powerpoint/2010/main" val="210960877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6200" y="57150"/>
            <a:ext cx="8915400" cy="3981449"/>
          </a:xfrm>
        </p:spPr>
        <p:txBody>
          <a:bodyPr/>
          <a:lstStyle/>
          <a:p>
            <a:pPr algn="l"/>
            <a:r>
              <a:rPr lang="en-US" dirty="0">
                <a:solidFill>
                  <a:srgbClr val="FFFF00"/>
                </a:solidFill>
              </a:rPr>
              <a:t>Alleluia </a:t>
            </a:r>
            <a:r>
              <a:rPr lang="en-US" dirty="0" err="1">
                <a:solidFill>
                  <a:srgbClr val="FFFF00"/>
                </a:solidFill>
              </a:rPr>
              <a:t>Alleluia</a:t>
            </a:r>
            <a:r>
              <a:rPr lang="en-US" dirty="0">
                <a:solidFill>
                  <a:srgbClr val="FFFF00"/>
                </a:solidFill>
              </a:rPr>
              <a:t> </a:t>
            </a:r>
            <a:r>
              <a:rPr lang="en-US" dirty="0" err="1">
                <a:solidFill>
                  <a:srgbClr val="FFFF00"/>
                </a:solidFill>
              </a:rPr>
              <a:t>Alleluia</a:t>
            </a:r>
            <a:r>
              <a:rPr lang="en-US" dirty="0">
                <a:solidFill>
                  <a:srgbClr val="FFFF00"/>
                </a:solidFill>
              </a:rPr>
              <a:t>.</a:t>
            </a:r>
            <a:br>
              <a:rPr lang="en-US" dirty="0">
                <a:solidFill>
                  <a:srgbClr val="FFFF00"/>
                </a:solidFill>
              </a:rPr>
            </a:br>
            <a:r>
              <a:rPr lang="en-US" b="1" dirty="0">
                <a:solidFill>
                  <a:schemeClr val="bg1"/>
                </a:solidFill>
                <a:latin typeface="Tahoma" panose="020B0604030504040204" pitchFamily="34" charset="0"/>
                <a:ea typeface="Tahoma" panose="020B0604030504040204" pitchFamily="34" charset="0"/>
                <a:cs typeface="Tahoma" panose="020B0604030504040204" pitchFamily="34" charset="0"/>
              </a:rPr>
              <a:t>Go and teach all nations, says the Lord;</a:t>
            </a:r>
            <a:br>
              <a:rPr lang="en-US" b="1" dirty="0">
                <a:solidFill>
                  <a:schemeClr val="bg1"/>
                </a:solidFill>
                <a:latin typeface="Tahoma" panose="020B0604030504040204" pitchFamily="34" charset="0"/>
                <a:ea typeface="Tahoma" panose="020B0604030504040204" pitchFamily="34" charset="0"/>
                <a:cs typeface="Tahoma" panose="020B0604030504040204" pitchFamily="34" charset="0"/>
              </a:rPr>
            </a:br>
            <a:r>
              <a:rPr lang="en-US" b="1" dirty="0">
                <a:solidFill>
                  <a:schemeClr val="bg1"/>
                </a:solidFill>
                <a:latin typeface="Tahoma" panose="020B0604030504040204" pitchFamily="34" charset="0"/>
                <a:ea typeface="Tahoma" panose="020B0604030504040204" pitchFamily="34" charset="0"/>
                <a:cs typeface="Tahoma" panose="020B0604030504040204" pitchFamily="34" charset="0"/>
              </a:rPr>
              <a:t>I am with you always, until the end of the world</a:t>
            </a:r>
            <a:r>
              <a:rPr lang="en-US" dirty="0"/>
              <a:t>.</a:t>
            </a:r>
            <a:endParaRPr lang="en-US" b="1" dirty="0">
              <a:solidFill>
                <a:schemeClr val="bg1"/>
              </a:solidFill>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235797154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ctrTitle"/>
          </p:nvPr>
        </p:nvSpPr>
        <p:spPr>
          <a:xfrm>
            <a:off x="4267200" y="4219575"/>
            <a:ext cx="4876800" cy="414338"/>
          </a:xfrm>
        </p:spPr>
        <p:txBody>
          <a:bodyPr/>
          <a:lstStyle/>
          <a:p>
            <a:pPr eaLnBrk="1" hangingPunct="1"/>
            <a:r>
              <a:rPr lang="en-US" altLang="en-US" sz="1400" dirty="0">
                <a:solidFill>
                  <a:srgbClr val="FFFF00"/>
                </a:solidFill>
                <a:latin typeface="Times New Roman" pitchFamily="18" charset="0"/>
              </a:rPr>
              <a:t>Profession Of Faith</a:t>
            </a:r>
            <a:br>
              <a:rPr lang="en-US" altLang="en-US" sz="1400" dirty="0">
                <a:solidFill>
                  <a:srgbClr val="FFFF00"/>
                </a:solidFill>
                <a:latin typeface="Times New Roman" pitchFamily="18" charset="0"/>
              </a:rPr>
            </a:br>
            <a:r>
              <a:rPr lang="en-US" altLang="en-US" sz="1400" dirty="0">
                <a:solidFill>
                  <a:srgbClr val="FFFF00"/>
                </a:solidFill>
                <a:latin typeface="Times New Roman" pitchFamily="18" charset="0"/>
              </a:rPr>
              <a:t>Creed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5"/>
          <p:cNvSpPr>
            <a:spLocks noChangeArrowheads="1"/>
          </p:cNvSpPr>
          <p:nvPr/>
        </p:nvSpPr>
        <p:spPr bwMode="auto">
          <a:xfrm>
            <a:off x="1314450" y="171450"/>
            <a:ext cx="6515100" cy="480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endParaRPr lang="en-US" altLang="en-US" sz="3300">
              <a:solidFill>
                <a:schemeClr val="tx2"/>
              </a:solidFill>
            </a:endParaRPr>
          </a:p>
        </p:txBody>
      </p:sp>
      <p:sp>
        <p:nvSpPr>
          <p:cNvPr id="2051" name="Rectangle 6"/>
          <p:cNvSpPr>
            <a:spLocks noChangeArrowheads="1"/>
          </p:cNvSpPr>
          <p:nvPr/>
        </p:nvSpPr>
        <p:spPr bwMode="auto">
          <a:xfrm>
            <a:off x="1257300" y="171450"/>
            <a:ext cx="6629400" cy="2057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altLang="en-US" sz="3000">
                <a:solidFill>
                  <a:schemeClr val="tx2"/>
                </a:solidFill>
              </a:rPr>
              <a:t> </a:t>
            </a:r>
            <a:br>
              <a:rPr lang="en-US" altLang="en-US" sz="3000">
                <a:solidFill>
                  <a:schemeClr val="tx2"/>
                </a:solidFill>
              </a:rPr>
            </a:br>
            <a:endParaRPr lang="en-US" altLang="en-US" sz="4050">
              <a:solidFill>
                <a:schemeClr val="tx2"/>
              </a:solidFill>
              <a:latin typeface="Times New Roman" pitchFamily="18" charset="0"/>
            </a:endParaRPr>
          </a:p>
        </p:txBody>
      </p:sp>
      <p:sp>
        <p:nvSpPr>
          <p:cNvPr id="2052" name="Rectangle 7"/>
          <p:cNvSpPr>
            <a:spLocks noChangeArrowheads="1"/>
          </p:cNvSpPr>
          <p:nvPr/>
        </p:nvSpPr>
        <p:spPr bwMode="auto">
          <a:xfrm>
            <a:off x="152400" y="57150"/>
            <a:ext cx="8839200" cy="4914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ltLang="en-US" sz="3000" dirty="0">
                <a:solidFill>
                  <a:schemeClr val="tx2"/>
                </a:solidFill>
              </a:rPr>
              <a:t> </a:t>
            </a:r>
            <a:br>
              <a:rPr lang="en-US" altLang="en-US" sz="3000" dirty="0">
                <a:solidFill>
                  <a:schemeClr val="tx2"/>
                </a:solidFill>
              </a:rPr>
            </a:br>
            <a:br>
              <a:rPr lang="en-US" altLang="en-US" sz="2400" b="1" i="1" dirty="0">
                <a:solidFill>
                  <a:schemeClr val="tx2"/>
                </a:solidFill>
              </a:rPr>
            </a:br>
            <a:br>
              <a:rPr lang="en-US" altLang="en-US" sz="2400" b="1" i="1" dirty="0">
                <a:solidFill>
                  <a:schemeClr val="tx2"/>
                </a:solidFill>
              </a:rPr>
            </a:br>
            <a:br>
              <a:rPr lang="en-US" altLang="en-US" sz="2400" b="1" i="1" dirty="0">
                <a:solidFill>
                  <a:schemeClr val="tx2"/>
                </a:solidFill>
              </a:rPr>
            </a:br>
            <a:endParaRPr lang="en-US" altLang="en-US" sz="2400" b="1" i="1" dirty="0">
              <a:solidFill>
                <a:schemeClr val="tx2"/>
              </a:solidFill>
            </a:endParaRPr>
          </a:p>
          <a:p>
            <a:pPr algn="l" eaLnBrk="1" hangingPunct="1"/>
            <a:r>
              <a:rPr lang="en-US" altLang="en-US" sz="1800" b="1" dirty="0">
                <a:solidFill>
                  <a:srgbClr val="FFFF00"/>
                </a:solidFill>
              </a:rPr>
              <a:t>2.</a:t>
            </a:r>
            <a:r>
              <a:rPr lang="en-US" altLang="en-US" sz="3300" b="1" dirty="0">
                <a:solidFill>
                  <a:schemeClr val="bg1"/>
                </a:solidFill>
                <a:latin typeface="Tahoma" panose="020B0604030504040204" pitchFamily="34" charset="0"/>
                <a:ea typeface="Tahoma" panose="020B0604030504040204" pitchFamily="34" charset="0"/>
                <a:cs typeface="Tahoma" panose="020B0604030504040204" pitchFamily="34" charset="0"/>
              </a:rPr>
              <a:t> </a:t>
            </a:r>
            <a:r>
              <a:rPr lang="en-US" sz="4050" b="1" dirty="0">
                <a:solidFill>
                  <a:schemeClr val="bg1"/>
                </a:solidFill>
                <a:latin typeface="Tahoma" panose="020B0604030504040204" pitchFamily="34" charset="0"/>
                <a:ea typeface="Tahoma" panose="020B0604030504040204" pitchFamily="34" charset="0"/>
                <a:cs typeface="Tahoma" panose="020B0604030504040204" pitchFamily="34" charset="0"/>
              </a:rPr>
              <a:t>There for him high triumph waits; Alleluia! </a:t>
            </a:r>
            <a:br>
              <a:rPr lang="en-US" sz="4050" b="1" dirty="0">
                <a:solidFill>
                  <a:schemeClr val="bg1"/>
                </a:solidFill>
                <a:latin typeface="Tahoma" panose="020B0604030504040204" pitchFamily="34" charset="0"/>
                <a:ea typeface="Tahoma" panose="020B0604030504040204" pitchFamily="34" charset="0"/>
                <a:cs typeface="Tahoma" panose="020B0604030504040204" pitchFamily="34" charset="0"/>
              </a:rPr>
            </a:br>
            <a:r>
              <a:rPr lang="en-US" sz="4050" b="1" dirty="0">
                <a:solidFill>
                  <a:schemeClr val="bg1"/>
                </a:solidFill>
                <a:latin typeface="Tahoma" panose="020B0604030504040204" pitchFamily="34" charset="0"/>
                <a:ea typeface="Tahoma" panose="020B0604030504040204" pitchFamily="34" charset="0"/>
                <a:cs typeface="Tahoma" panose="020B0604030504040204" pitchFamily="34" charset="0"/>
              </a:rPr>
              <a:t>lift your heads, eternal gates. Alleluia! </a:t>
            </a:r>
            <a:br>
              <a:rPr lang="en-US" sz="4050" b="1" dirty="0">
                <a:solidFill>
                  <a:schemeClr val="bg1"/>
                </a:solidFill>
                <a:latin typeface="Tahoma" panose="020B0604030504040204" pitchFamily="34" charset="0"/>
                <a:ea typeface="Tahoma" panose="020B0604030504040204" pitchFamily="34" charset="0"/>
                <a:cs typeface="Tahoma" panose="020B0604030504040204" pitchFamily="34" charset="0"/>
              </a:rPr>
            </a:br>
            <a:r>
              <a:rPr lang="en-US" sz="4050" b="1" dirty="0">
                <a:solidFill>
                  <a:schemeClr val="bg1"/>
                </a:solidFill>
                <a:latin typeface="Tahoma" panose="020B0604030504040204" pitchFamily="34" charset="0"/>
                <a:ea typeface="Tahoma" panose="020B0604030504040204" pitchFamily="34" charset="0"/>
                <a:cs typeface="Tahoma" panose="020B0604030504040204" pitchFamily="34" charset="0"/>
              </a:rPr>
              <a:t>He has conquered death and sin; Alleluia! </a:t>
            </a:r>
            <a:br>
              <a:rPr lang="en-US" sz="4050" b="1" dirty="0">
                <a:solidFill>
                  <a:schemeClr val="bg1"/>
                </a:solidFill>
                <a:latin typeface="Tahoma" panose="020B0604030504040204" pitchFamily="34" charset="0"/>
                <a:ea typeface="Tahoma" panose="020B0604030504040204" pitchFamily="34" charset="0"/>
                <a:cs typeface="Tahoma" panose="020B0604030504040204" pitchFamily="34" charset="0"/>
              </a:rPr>
            </a:br>
            <a:r>
              <a:rPr lang="en-US" sz="4050" b="1" dirty="0">
                <a:solidFill>
                  <a:schemeClr val="bg1"/>
                </a:solidFill>
                <a:latin typeface="Tahoma" panose="020B0604030504040204" pitchFamily="34" charset="0"/>
                <a:ea typeface="Tahoma" panose="020B0604030504040204" pitchFamily="34" charset="0"/>
                <a:cs typeface="Tahoma" panose="020B0604030504040204" pitchFamily="34" charset="0"/>
              </a:rPr>
              <a:t>Take the King of glory in. Alleluia! </a:t>
            </a:r>
            <a:br>
              <a:rPr lang="en-US" altLang="en-US" sz="4050" b="1" dirty="0">
                <a:solidFill>
                  <a:schemeClr val="tx2"/>
                </a:solidFill>
              </a:rPr>
            </a:br>
            <a:br>
              <a:rPr lang="en-US" altLang="en-US" sz="4500" dirty="0">
                <a:solidFill>
                  <a:schemeClr val="tx2"/>
                </a:solidFill>
                <a:latin typeface="Times New Roman" pitchFamily="18" charset="0"/>
              </a:rPr>
            </a:br>
            <a:br>
              <a:rPr lang="en-US" altLang="en-US" sz="4050" b="1" dirty="0">
                <a:solidFill>
                  <a:schemeClr val="tx2"/>
                </a:solidFill>
                <a:latin typeface="Times New Roman" pitchFamily="18" charset="0"/>
              </a:rPr>
            </a:br>
            <a:br>
              <a:rPr lang="en-US" altLang="en-US" sz="1500" dirty="0">
                <a:solidFill>
                  <a:schemeClr val="tx2"/>
                </a:solidFill>
              </a:rPr>
            </a:br>
            <a:endParaRPr lang="en-US" altLang="en-US" sz="1500" dirty="0">
              <a:solidFill>
                <a:schemeClr val="tx2"/>
              </a:solidFill>
            </a:endParaRPr>
          </a:p>
        </p:txBody>
      </p:sp>
    </p:spTree>
    <p:extLst>
      <p:ext uri="{BB962C8B-B14F-4D97-AF65-F5344CB8AC3E}">
        <p14:creationId xmlns:p14="http://schemas.microsoft.com/office/powerpoint/2010/main" val="324618458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Title 1"/>
          <p:cNvSpPr>
            <a:spLocks noGrp="1"/>
          </p:cNvSpPr>
          <p:nvPr>
            <p:ph type="title"/>
          </p:nvPr>
        </p:nvSpPr>
        <p:spPr>
          <a:xfrm>
            <a:off x="228600" y="57150"/>
            <a:ext cx="5105400" cy="342900"/>
          </a:xfrm>
        </p:spPr>
        <p:txBody>
          <a:bodyPr/>
          <a:lstStyle/>
          <a:p>
            <a:pPr eaLnBrk="1" hangingPunct="1"/>
            <a:r>
              <a:rPr lang="en-US" altLang="en-US" sz="2400">
                <a:solidFill>
                  <a:schemeClr val="bg1"/>
                </a:solidFill>
              </a:rPr>
              <a:t>Nicene Creed  p1</a:t>
            </a:r>
          </a:p>
        </p:txBody>
      </p:sp>
      <p:sp>
        <p:nvSpPr>
          <p:cNvPr id="3" name="Slide Number Placeholder 2"/>
          <p:cNvSpPr>
            <a:spLocks noGrp="1"/>
          </p:cNvSpPr>
          <p:nvPr>
            <p:ph type="sldNum" sz="quarter" idx="12"/>
          </p:nvPr>
        </p:nvSpPr>
        <p:spPr/>
        <p:txBody>
          <a:bodyPr/>
          <a:lstStyle/>
          <a:p>
            <a:pPr>
              <a:defRPr/>
            </a:pPr>
            <a:fld id="{18F0440B-33D3-4E6D-958C-47EA36231AF5}" type="slidenum">
              <a:rPr lang="en-US"/>
              <a:pPr>
                <a:defRPr/>
              </a:pPr>
              <a:t>30</a:t>
            </a:fld>
            <a:endParaRPr lang="en-US"/>
          </a:p>
        </p:txBody>
      </p:sp>
      <p:sp>
        <p:nvSpPr>
          <p:cNvPr id="34820" name="Content Placeholder 3"/>
          <p:cNvSpPr>
            <a:spLocks noGrp="1"/>
          </p:cNvSpPr>
          <p:nvPr>
            <p:ph sz="quarter" idx="1"/>
          </p:nvPr>
        </p:nvSpPr>
        <p:spPr>
          <a:xfrm>
            <a:off x="0" y="342900"/>
            <a:ext cx="8915400" cy="4629150"/>
          </a:xfrm>
        </p:spPr>
        <p:txBody>
          <a:bodyPr/>
          <a:lstStyle/>
          <a:p>
            <a:pPr eaLnBrk="1" hangingPunct="1">
              <a:buFont typeface="Wingdings 2" pitchFamily="18" charset="2"/>
              <a:buNone/>
            </a:pPr>
            <a:r>
              <a:rPr lang="en-US" altLang="en-US" sz="6600" b="1" dirty="0">
                <a:solidFill>
                  <a:schemeClr val="bg1"/>
                </a:solidFill>
                <a:latin typeface="Tahoma" pitchFamily="34" charset="0"/>
                <a:cs typeface="Tahoma" pitchFamily="34" charset="0"/>
              </a:rPr>
              <a:t> </a:t>
            </a:r>
            <a:r>
              <a:rPr lang="en-US" altLang="en-US" sz="4400" b="1" dirty="0">
                <a:solidFill>
                  <a:schemeClr val="bg1"/>
                </a:solidFill>
                <a:latin typeface="Tahoma" pitchFamily="34" charset="0"/>
                <a:cs typeface="Tahoma" pitchFamily="34" charset="0"/>
              </a:rPr>
              <a:t>I believe in one God, the Father almighty, maker of heaven and earth, of all things visible and invisible. </a:t>
            </a:r>
          </a:p>
        </p:txBody>
      </p:sp>
    </p:spTree>
  </p:cSld>
  <p:clrMapOvr>
    <a:masterClrMapping/>
  </p:clrMapOvr>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67F78E3D-109C-4548-8605-ED8DEFCE3E14}" type="slidenum">
              <a:rPr lang="en-US"/>
              <a:pPr>
                <a:defRPr/>
              </a:pPr>
              <a:t>31</a:t>
            </a:fld>
            <a:endParaRPr lang="en-US"/>
          </a:p>
        </p:txBody>
      </p:sp>
      <p:sp>
        <p:nvSpPr>
          <p:cNvPr id="35843" name="Content Placeholder 3"/>
          <p:cNvSpPr>
            <a:spLocks noGrp="1"/>
          </p:cNvSpPr>
          <p:nvPr>
            <p:ph sz="quarter" idx="1"/>
          </p:nvPr>
        </p:nvSpPr>
        <p:spPr>
          <a:xfrm>
            <a:off x="228600" y="400050"/>
            <a:ext cx="8686800" cy="4572000"/>
          </a:xfrm>
        </p:spPr>
        <p:txBody>
          <a:bodyPr/>
          <a:lstStyle/>
          <a:p>
            <a:pPr eaLnBrk="1" hangingPunct="1">
              <a:buFont typeface="Wingdings 2" pitchFamily="18" charset="2"/>
              <a:buNone/>
            </a:pPr>
            <a:r>
              <a:rPr lang="en-US" altLang="en-US" sz="6600" b="1" dirty="0">
                <a:solidFill>
                  <a:schemeClr val="bg1"/>
                </a:solidFill>
                <a:latin typeface="Tahoma" pitchFamily="34" charset="0"/>
                <a:cs typeface="Tahoma" pitchFamily="34" charset="0"/>
              </a:rPr>
              <a:t> </a:t>
            </a:r>
            <a:r>
              <a:rPr lang="en-US" altLang="en-US" sz="4400" b="1" dirty="0">
                <a:solidFill>
                  <a:schemeClr val="bg1"/>
                </a:solidFill>
                <a:latin typeface="Tahoma" pitchFamily="34" charset="0"/>
                <a:cs typeface="Tahoma" pitchFamily="34" charset="0"/>
              </a:rPr>
              <a:t>I believe in one Lord Jesus Christ, the Only Begotten Son of God, born of the Father before all ages. </a:t>
            </a:r>
          </a:p>
        </p:txBody>
      </p:sp>
      <p:sp>
        <p:nvSpPr>
          <p:cNvPr id="35844" name="Title 1"/>
          <p:cNvSpPr>
            <a:spLocks noGrp="1"/>
          </p:cNvSpPr>
          <p:nvPr>
            <p:ph type="title"/>
          </p:nvPr>
        </p:nvSpPr>
        <p:spPr>
          <a:xfrm>
            <a:off x="228600" y="57150"/>
            <a:ext cx="5105400" cy="342900"/>
          </a:xfrm>
        </p:spPr>
        <p:txBody>
          <a:bodyPr/>
          <a:lstStyle/>
          <a:p>
            <a:pPr eaLnBrk="1" hangingPunct="1"/>
            <a:r>
              <a:rPr lang="en-US" altLang="en-US" sz="2400">
                <a:solidFill>
                  <a:schemeClr val="bg1"/>
                </a:solidFill>
              </a:rPr>
              <a:t>Nicene Creed  p2</a:t>
            </a:r>
          </a:p>
        </p:txBody>
      </p:sp>
    </p:spTree>
  </p:cSld>
  <p:clrMapOvr>
    <a:masterClrMapping/>
  </p:clrMapOvr>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44C2682B-C406-43D9-B60F-A3F2709742ED}" type="slidenum">
              <a:rPr lang="en-US"/>
              <a:pPr>
                <a:defRPr/>
              </a:pPr>
              <a:t>32</a:t>
            </a:fld>
            <a:endParaRPr lang="en-US"/>
          </a:p>
        </p:txBody>
      </p:sp>
      <p:sp>
        <p:nvSpPr>
          <p:cNvPr id="36867" name="Content Placeholder 3"/>
          <p:cNvSpPr>
            <a:spLocks noGrp="1"/>
          </p:cNvSpPr>
          <p:nvPr>
            <p:ph sz="quarter" idx="1"/>
          </p:nvPr>
        </p:nvSpPr>
        <p:spPr>
          <a:xfrm>
            <a:off x="152400" y="228600"/>
            <a:ext cx="8686800" cy="4629150"/>
          </a:xfrm>
        </p:spPr>
        <p:txBody>
          <a:bodyPr/>
          <a:lstStyle/>
          <a:p>
            <a:pPr eaLnBrk="1" hangingPunct="1">
              <a:buFont typeface="Wingdings 2" pitchFamily="18" charset="2"/>
              <a:buNone/>
            </a:pPr>
            <a:r>
              <a:rPr lang="en-US" altLang="en-US" sz="4400" b="1" dirty="0">
                <a:solidFill>
                  <a:schemeClr val="bg1"/>
                </a:solidFill>
                <a:latin typeface="Tahoma" pitchFamily="34" charset="0"/>
                <a:cs typeface="Tahoma" pitchFamily="34" charset="0"/>
              </a:rPr>
              <a:t> God from God, Light from Light, true God from true God, begotten, not made, consubstantial with the Father; through Him all things were made. </a:t>
            </a:r>
          </a:p>
        </p:txBody>
      </p:sp>
      <p:sp>
        <p:nvSpPr>
          <p:cNvPr id="36868" name="Title 1"/>
          <p:cNvSpPr>
            <a:spLocks noGrp="1"/>
          </p:cNvSpPr>
          <p:nvPr>
            <p:ph type="title"/>
          </p:nvPr>
        </p:nvSpPr>
        <p:spPr>
          <a:xfrm>
            <a:off x="228600" y="57150"/>
            <a:ext cx="5105400" cy="114300"/>
          </a:xfrm>
        </p:spPr>
        <p:txBody>
          <a:bodyPr/>
          <a:lstStyle/>
          <a:p>
            <a:pPr eaLnBrk="1" hangingPunct="1"/>
            <a:r>
              <a:rPr lang="en-US" altLang="en-US" sz="1400">
                <a:solidFill>
                  <a:schemeClr val="bg1"/>
                </a:solidFill>
              </a:rPr>
              <a:t>Nicene Creed  p3</a:t>
            </a:r>
          </a:p>
        </p:txBody>
      </p:sp>
    </p:spTree>
  </p:cSld>
  <p:clrMapOvr>
    <a:masterClrMapping/>
  </p:clrMapOvr>
  <p:transition/>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546CBB87-E74E-4F2B-B483-1B03E6272D8C}" type="slidenum">
              <a:rPr lang="en-US"/>
              <a:pPr>
                <a:defRPr/>
              </a:pPr>
              <a:t>33</a:t>
            </a:fld>
            <a:endParaRPr lang="en-US"/>
          </a:p>
        </p:txBody>
      </p:sp>
      <p:sp>
        <p:nvSpPr>
          <p:cNvPr id="37891" name="Content Placeholder 3"/>
          <p:cNvSpPr>
            <a:spLocks noGrp="1"/>
          </p:cNvSpPr>
          <p:nvPr>
            <p:ph sz="quarter" idx="1"/>
          </p:nvPr>
        </p:nvSpPr>
        <p:spPr>
          <a:xfrm>
            <a:off x="228600" y="342900"/>
            <a:ext cx="8763000" cy="4286250"/>
          </a:xfrm>
        </p:spPr>
        <p:txBody>
          <a:bodyPr/>
          <a:lstStyle/>
          <a:p>
            <a:pPr eaLnBrk="1" hangingPunct="1">
              <a:buFont typeface="Wingdings 2" pitchFamily="18" charset="2"/>
              <a:buNone/>
            </a:pPr>
            <a:r>
              <a:rPr lang="en-US" altLang="en-US" sz="4400" b="1" dirty="0">
                <a:solidFill>
                  <a:schemeClr val="bg1"/>
                </a:solidFill>
                <a:latin typeface="Tahoma" pitchFamily="34" charset="0"/>
                <a:cs typeface="Tahoma" pitchFamily="34" charset="0"/>
              </a:rPr>
              <a:t>For us men and for our salvation He came down from heaven, and by the Holy Spirit was incarnate of the Virgin Mary, and became man. </a:t>
            </a:r>
          </a:p>
        </p:txBody>
      </p:sp>
      <p:sp>
        <p:nvSpPr>
          <p:cNvPr id="37892" name="Title 1"/>
          <p:cNvSpPr>
            <a:spLocks noGrp="1"/>
          </p:cNvSpPr>
          <p:nvPr>
            <p:ph type="title"/>
          </p:nvPr>
        </p:nvSpPr>
        <p:spPr>
          <a:xfrm>
            <a:off x="228600" y="57150"/>
            <a:ext cx="5105400" cy="114300"/>
          </a:xfrm>
        </p:spPr>
        <p:txBody>
          <a:bodyPr/>
          <a:lstStyle/>
          <a:p>
            <a:pPr eaLnBrk="1" hangingPunct="1"/>
            <a:r>
              <a:rPr lang="en-US" altLang="en-US" sz="1400">
                <a:solidFill>
                  <a:schemeClr val="bg1"/>
                </a:solidFill>
              </a:rPr>
              <a:t>Nicene Creed  p4</a:t>
            </a:r>
          </a:p>
        </p:txBody>
      </p:sp>
    </p:spTree>
  </p:cSld>
  <p:clrMapOvr>
    <a:masterClrMapping/>
  </p:clrMapOvr>
  <p:transition/>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D41AD52B-019B-46B6-8C0E-22B20712BE16}" type="slidenum">
              <a:rPr lang="en-US"/>
              <a:pPr>
                <a:defRPr/>
              </a:pPr>
              <a:t>34</a:t>
            </a:fld>
            <a:endParaRPr lang="en-US"/>
          </a:p>
        </p:txBody>
      </p:sp>
      <p:sp>
        <p:nvSpPr>
          <p:cNvPr id="38915" name="Content Placeholder 3"/>
          <p:cNvSpPr>
            <a:spLocks noGrp="1"/>
          </p:cNvSpPr>
          <p:nvPr>
            <p:ph sz="quarter" idx="1"/>
          </p:nvPr>
        </p:nvSpPr>
        <p:spPr>
          <a:xfrm>
            <a:off x="228600" y="171450"/>
            <a:ext cx="8915400" cy="5886450"/>
          </a:xfrm>
        </p:spPr>
        <p:txBody>
          <a:bodyPr/>
          <a:lstStyle/>
          <a:p>
            <a:pPr eaLnBrk="1" hangingPunct="1">
              <a:buFont typeface="Wingdings 2" pitchFamily="18" charset="2"/>
              <a:buNone/>
            </a:pPr>
            <a:r>
              <a:rPr lang="en-US" altLang="en-US" sz="4400" b="1" dirty="0">
                <a:solidFill>
                  <a:schemeClr val="bg1"/>
                </a:solidFill>
                <a:latin typeface="Tahoma" pitchFamily="34" charset="0"/>
                <a:cs typeface="Tahoma" pitchFamily="34" charset="0"/>
              </a:rPr>
              <a:t>For our sake He was crucified under Pontius Pilate, He suffered death and was buried, and rose again on the third day in accordance with the Scriptures. </a:t>
            </a:r>
          </a:p>
        </p:txBody>
      </p:sp>
      <p:sp>
        <p:nvSpPr>
          <p:cNvPr id="38916" name="Title 1"/>
          <p:cNvSpPr>
            <a:spLocks noGrp="1"/>
          </p:cNvSpPr>
          <p:nvPr>
            <p:ph type="title"/>
          </p:nvPr>
        </p:nvSpPr>
        <p:spPr>
          <a:xfrm>
            <a:off x="228600" y="57150"/>
            <a:ext cx="5105400" cy="114300"/>
          </a:xfrm>
        </p:spPr>
        <p:txBody>
          <a:bodyPr/>
          <a:lstStyle/>
          <a:p>
            <a:pPr eaLnBrk="1" hangingPunct="1"/>
            <a:r>
              <a:rPr lang="en-US" altLang="en-US" sz="1400">
                <a:solidFill>
                  <a:schemeClr val="bg1"/>
                </a:solidFill>
              </a:rPr>
              <a:t>Nicene Creed  p5</a:t>
            </a:r>
          </a:p>
        </p:txBody>
      </p:sp>
    </p:spTree>
  </p:cSld>
  <p:clrMapOvr>
    <a:masterClrMapping/>
  </p:clrMapOvr>
  <p:transition/>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94455A3B-D704-4C8E-A670-17F31661552C}" type="slidenum">
              <a:rPr lang="en-US"/>
              <a:pPr>
                <a:defRPr/>
              </a:pPr>
              <a:t>35</a:t>
            </a:fld>
            <a:endParaRPr lang="en-US"/>
          </a:p>
        </p:txBody>
      </p:sp>
      <p:sp>
        <p:nvSpPr>
          <p:cNvPr id="39939" name="Content Placeholder 3"/>
          <p:cNvSpPr>
            <a:spLocks noGrp="1"/>
          </p:cNvSpPr>
          <p:nvPr>
            <p:ph sz="quarter" idx="1"/>
          </p:nvPr>
        </p:nvSpPr>
        <p:spPr>
          <a:xfrm>
            <a:off x="228600" y="685800"/>
            <a:ext cx="8915400" cy="3943350"/>
          </a:xfrm>
        </p:spPr>
        <p:txBody>
          <a:bodyPr/>
          <a:lstStyle/>
          <a:p>
            <a:pPr eaLnBrk="1" hangingPunct="1">
              <a:buFont typeface="Wingdings 2" pitchFamily="18" charset="2"/>
              <a:buNone/>
            </a:pPr>
            <a:r>
              <a:rPr lang="en-US" altLang="en-US" sz="6000" b="1">
                <a:solidFill>
                  <a:schemeClr val="bg1"/>
                </a:solidFill>
                <a:latin typeface="Tahoma" pitchFamily="34" charset="0"/>
                <a:cs typeface="Tahoma" pitchFamily="34" charset="0"/>
              </a:rPr>
              <a:t>He ascended into heaven and is seated at the right hand of the Father. </a:t>
            </a:r>
          </a:p>
          <a:p>
            <a:pPr eaLnBrk="1" hangingPunct="1">
              <a:buFont typeface="Wingdings 2" pitchFamily="18" charset="2"/>
              <a:buNone/>
            </a:pPr>
            <a:endParaRPr lang="en-US" altLang="en-US" sz="5400" b="1">
              <a:latin typeface="Tahoma" pitchFamily="34" charset="0"/>
              <a:cs typeface="Tahoma" pitchFamily="34" charset="0"/>
            </a:endParaRPr>
          </a:p>
        </p:txBody>
      </p:sp>
      <p:sp>
        <p:nvSpPr>
          <p:cNvPr id="39940" name="Title 1"/>
          <p:cNvSpPr>
            <a:spLocks noGrp="1"/>
          </p:cNvSpPr>
          <p:nvPr>
            <p:ph type="title"/>
          </p:nvPr>
        </p:nvSpPr>
        <p:spPr>
          <a:xfrm>
            <a:off x="304800" y="171450"/>
            <a:ext cx="5105400" cy="114300"/>
          </a:xfrm>
        </p:spPr>
        <p:txBody>
          <a:bodyPr/>
          <a:lstStyle/>
          <a:p>
            <a:pPr eaLnBrk="1" hangingPunct="1"/>
            <a:r>
              <a:rPr lang="en-US" altLang="en-US" sz="1400">
                <a:solidFill>
                  <a:schemeClr val="bg1"/>
                </a:solidFill>
              </a:rPr>
              <a:t>Nicene Creed  p6</a:t>
            </a:r>
          </a:p>
        </p:txBody>
      </p:sp>
    </p:spTree>
  </p:cSld>
  <p:clrMapOvr>
    <a:masterClrMapping/>
  </p:clrMapOvr>
  <p:transition/>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Content Placeholder 2"/>
          <p:cNvSpPr>
            <a:spLocks noGrp="1"/>
          </p:cNvSpPr>
          <p:nvPr>
            <p:ph idx="1"/>
          </p:nvPr>
        </p:nvSpPr>
        <p:spPr>
          <a:xfrm>
            <a:off x="0" y="685801"/>
            <a:ext cx="8763000" cy="3394472"/>
          </a:xfrm>
        </p:spPr>
        <p:txBody>
          <a:bodyPr/>
          <a:lstStyle/>
          <a:p>
            <a:pPr marL="0" indent="0" eaLnBrk="1" hangingPunct="1">
              <a:buFontTx/>
              <a:buNone/>
            </a:pPr>
            <a:r>
              <a:rPr lang="en-US" altLang="en-US" sz="4400" b="1" dirty="0">
                <a:solidFill>
                  <a:schemeClr val="bg1"/>
                </a:solidFill>
                <a:latin typeface="Tahoma" pitchFamily="34" charset="0"/>
                <a:cs typeface="Tahoma" pitchFamily="34" charset="0"/>
              </a:rPr>
              <a:t>He will come again in glory to judge the living and the dead and His kingdom will have no end.</a:t>
            </a:r>
            <a:endParaRPr lang="en-US" altLang="en-US" sz="4400" dirty="0">
              <a:solidFill>
                <a:schemeClr val="bg1"/>
              </a:solidFill>
            </a:endParaRPr>
          </a:p>
        </p:txBody>
      </p:sp>
      <p:sp>
        <p:nvSpPr>
          <p:cNvPr id="40963" name="Title 1"/>
          <p:cNvSpPr>
            <a:spLocks noGrp="1"/>
          </p:cNvSpPr>
          <p:nvPr>
            <p:ph type="title"/>
          </p:nvPr>
        </p:nvSpPr>
        <p:spPr>
          <a:xfrm>
            <a:off x="457200" y="171450"/>
            <a:ext cx="5105400" cy="114300"/>
          </a:xfrm>
        </p:spPr>
        <p:txBody>
          <a:bodyPr/>
          <a:lstStyle/>
          <a:p>
            <a:pPr eaLnBrk="1" hangingPunct="1"/>
            <a:r>
              <a:rPr lang="en-US" altLang="en-US" sz="1400">
                <a:solidFill>
                  <a:schemeClr val="bg1"/>
                </a:solidFill>
              </a:rPr>
              <a:t>Nicene Creed  p7</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1C609AEC-7940-40EE-9860-6310468224FE}" type="slidenum">
              <a:rPr lang="en-US"/>
              <a:pPr>
                <a:defRPr/>
              </a:pPr>
              <a:t>37</a:t>
            </a:fld>
            <a:endParaRPr lang="en-US"/>
          </a:p>
        </p:txBody>
      </p:sp>
      <p:sp>
        <p:nvSpPr>
          <p:cNvPr id="41987" name="Content Placeholder 3"/>
          <p:cNvSpPr>
            <a:spLocks noGrp="1"/>
          </p:cNvSpPr>
          <p:nvPr>
            <p:ph sz="quarter" idx="1"/>
          </p:nvPr>
        </p:nvSpPr>
        <p:spPr>
          <a:xfrm>
            <a:off x="228600" y="171450"/>
            <a:ext cx="8305800" cy="3943350"/>
          </a:xfrm>
        </p:spPr>
        <p:txBody>
          <a:bodyPr/>
          <a:lstStyle/>
          <a:p>
            <a:pPr eaLnBrk="1" hangingPunct="1">
              <a:buFont typeface="Wingdings 2" pitchFamily="18" charset="2"/>
              <a:buNone/>
            </a:pPr>
            <a:r>
              <a:rPr lang="en-US" altLang="en-US" sz="4400" b="1" dirty="0">
                <a:solidFill>
                  <a:schemeClr val="bg1"/>
                </a:solidFill>
                <a:latin typeface="Tahoma" pitchFamily="34" charset="0"/>
                <a:cs typeface="Tahoma" pitchFamily="34" charset="0"/>
              </a:rPr>
              <a:t>I believe in the Holy Spirit, the Lord, the giver of life, who proceeds from the Father and the Son, </a:t>
            </a:r>
          </a:p>
        </p:txBody>
      </p:sp>
      <p:sp>
        <p:nvSpPr>
          <p:cNvPr id="41988" name="Title 1"/>
          <p:cNvSpPr>
            <a:spLocks noGrp="1"/>
          </p:cNvSpPr>
          <p:nvPr>
            <p:ph type="title"/>
          </p:nvPr>
        </p:nvSpPr>
        <p:spPr>
          <a:xfrm>
            <a:off x="457200" y="171450"/>
            <a:ext cx="5105400" cy="114300"/>
          </a:xfrm>
        </p:spPr>
        <p:txBody>
          <a:bodyPr/>
          <a:lstStyle/>
          <a:p>
            <a:pPr eaLnBrk="1" hangingPunct="1"/>
            <a:r>
              <a:rPr lang="en-US" altLang="en-US" sz="1400">
                <a:solidFill>
                  <a:schemeClr val="bg1"/>
                </a:solidFill>
              </a:rPr>
              <a:t>Nicene Creed  p8</a:t>
            </a:r>
          </a:p>
        </p:txBody>
      </p:sp>
    </p:spTree>
  </p:cSld>
  <p:clrMapOvr>
    <a:masterClrMapping/>
  </p:clrMapOvr>
  <p:transition/>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00051"/>
            <a:ext cx="8458200" cy="4080272"/>
          </a:xfrm>
        </p:spPr>
        <p:txBody>
          <a:bodyPr rtlCol="0">
            <a:normAutofit/>
          </a:bodyPr>
          <a:lstStyle/>
          <a:p>
            <a:pPr marL="0" indent="0" eaLnBrk="1" fontAlgn="auto" hangingPunct="1">
              <a:spcAft>
                <a:spcPts val="0"/>
              </a:spcAft>
              <a:buFont typeface="Arial" pitchFamily="34" charset="0"/>
              <a:buNone/>
              <a:defRPr/>
            </a:pPr>
            <a:r>
              <a:rPr lang="en-US" sz="4400" b="1" dirty="0">
                <a:solidFill>
                  <a:schemeClr val="bg1"/>
                </a:solidFill>
                <a:latin typeface="Tahoma" pitchFamily="34" charset="0"/>
                <a:cs typeface="Tahoma" pitchFamily="34" charset="0"/>
              </a:rPr>
              <a:t>who with the Father and the Son is adored and glorified, who has spoken through the prophets. </a:t>
            </a:r>
          </a:p>
          <a:p>
            <a:pPr eaLnBrk="1" fontAlgn="auto" hangingPunct="1">
              <a:spcAft>
                <a:spcPts val="0"/>
              </a:spcAft>
              <a:buFont typeface="Arial" pitchFamily="34" charset="0"/>
              <a:buChar char="•"/>
              <a:defRPr/>
            </a:pPr>
            <a:endParaRPr lang="en-US" sz="4400" dirty="0"/>
          </a:p>
        </p:txBody>
      </p:sp>
      <p:sp>
        <p:nvSpPr>
          <p:cNvPr id="43011" name="Title 1"/>
          <p:cNvSpPr>
            <a:spLocks noGrp="1"/>
          </p:cNvSpPr>
          <p:nvPr>
            <p:ph type="title"/>
          </p:nvPr>
        </p:nvSpPr>
        <p:spPr>
          <a:xfrm>
            <a:off x="457200" y="171450"/>
            <a:ext cx="5105400" cy="114300"/>
          </a:xfrm>
        </p:spPr>
        <p:txBody>
          <a:bodyPr/>
          <a:lstStyle/>
          <a:p>
            <a:pPr eaLnBrk="1" hangingPunct="1"/>
            <a:r>
              <a:rPr lang="en-US" altLang="en-US" sz="1400">
                <a:solidFill>
                  <a:schemeClr val="bg1"/>
                </a:solidFill>
              </a:rPr>
              <a:t>Nicene Creed  p9</a:t>
            </a: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377E161B-7C8B-4117-A674-6328E4879D4C}" type="slidenum">
              <a:rPr lang="en-US"/>
              <a:pPr>
                <a:defRPr/>
              </a:pPr>
              <a:t>39</a:t>
            </a:fld>
            <a:endParaRPr lang="en-US"/>
          </a:p>
        </p:txBody>
      </p:sp>
      <p:sp>
        <p:nvSpPr>
          <p:cNvPr id="44035" name="Content Placeholder 3"/>
          <p:cNvSpPr>
            <a:spLocks noGrp="1"/>
          </p:cNvSpPr>
          <p:nvPr>
            <p:ph sz="quarter" idx="1"/>
          </p:nvPr>
        </p:nvSpPr>
        <p:spPr>
          <a:xfrm>
            <a:off x="76200" y="228600"/>
            <a:ext cx="8915400" cy="3943350"/>
          </a:xfrm>
        </p:spPr>
        <p:txBody>
          <a:bodyPr/>
          <a:lstStyle/>
          <a:p>
            <a:pPr eaLnBrk="1" hangingPunct="1">
              <a:buFont typeface="Wingdings 2" pitchFamily="18" charset="2"/>
              <a:buNone/>
            </a:pPr>
            <a:r>
              <a:rPr lang="en-US" altLang="en-US" sz="4400" b="1" dirty="0">
                <a:solidFill>
                  <a:schemeClr val="bg1"/>
                </a:solidFill>
                <a:latin typeface="Tahoma" pitchFamily="34" charset="0"/>
                <a:cs typeface="Tahoma" pitchFamily="34" charset="0"/>
              </a:rPr>
              <a:t>I believe in one, holy, catholic and apostolic Church. I confess one Baptism for the forgiveness of sins</a:t>
            </a:r>
          </a:p>
        </p:txBody>
      </p:sp>
      <p:sp>
        <p:nvSpPr>
          <p:cNvPr id="44036" name="Title 1"/>
          <p:cNvSpPr>
            <a:spLocks noGrp="1"/>
          </p:cNvSpPr>
          <p:nvPr>
            <p:ph type="title"/>
          </p:nvPr>
        </p:nvSpPr>
        <p:spPr>
          <a:xfrm>
            <a:off x="457200" y="171450"/>
            <a:ext cx="5105400" cy="114300"/>
          </a:xfrm>
        </p:spPr>
        <p:txBody>
          <a:bodyPr/>
          <a:lstStyle/>
          <a:p>
            <a:pPr eaLnBrk="1" hangingPunct="1"/>
            <a:r>
              <a:rPr lang="en-US" altLang="en-US" sz="1400">
                <a:solidFill>
                  <a:schemeClr val="bg1"/>
                </a:solidFill>
              </a:rPr>
              <a:t>Nicene Creed  p10</a:t>
            </a:r>
          </a:p>
        </p:txBody>
      </p:sp>
    </p:spTree>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5"/>
          <p:cNvSpPr>
            <a:spLocks noChangeArrowheads="1"/>
          </p:cNvSpPr>
          <p:nvPr/>
        </p:nvSpPr>
        <p:spPr bwMode="auto">
          <a:xfrm>
            <a:off x="1314450" y="171450"/>
            <a:ext cx="6515100" cy="480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endParaRPr lang="en-US" altLang="en-US" sz="3300">
              <a:solidFill>
                <a:schemeClr val="tx2"/>
              </a:solidFill>
            </a:endParaRPr>
          </a:p>
        </p:txBody>
      </p:sp>
      <p:sp>
        <p:nvSpPr>
          <p:cNvPr id="2051" name="Rectangle 6"/>
          <p:cNvSpPr>
            <a:spLocks noChangeArrowheads="1"/>
          </p:cNvSpPr>
          <p:nvPr/>
        </p:nvSpPr>
        <p:spPr bwMode="auto">
          <a:xfrm>
            <a:off x="1257300" y="171450"/>
            <a:ext cx="6629400" cy="2057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altLang="en-US" sz="3000">
                <a:solidFill>
                  <a:schemeClr val="tx2"/>
                </a:solidFill>
              </a:rPr>
              <a:t> </a:t>
            </a:r>
            <a:br>
              <a:rPr lang="en-US" altLang="en-US" sz="3000">
                <a:solidFill>
                  <a:schemeClr val="tx2"/>
                </a:solidFill>
              </a:rPr>
            </a:br>
            <a:endParaRPr lang="en-US" altLang="en-US" sz="4050">
              <a:solidFill>
                <a:schemeClr val="tx2"/>
              </a:solidFill>
              <a:latin typeface="Times New Roman" pitchFamily="18" charset="0"/>
            </a:endParaRPr>
          </a:p>
        </p:txBody>
      </p:sp>
      <p:sp>
        <p:nvSpPr>
          <p:cNvPr id="2052" name="Rectangle 7"/>
          <p:cNvSpPr>
            <a:spLocks noChangeArrowheads="1"/>
          </p:cNvSpPr>
          <p:nvPr/>
        </p:nvSpPr>
        <p:spPr bwMode="auto">
          <a:xfrm>
            <a:off x="0" y="57150"/>
            <a:ext cx="8991600" cy="4914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l" eaLnBrk="1" hangingPunct="1"/>
            <a:r>
              <a:rPr lang="en-US" altLang="en-US" sz="3000" dirty="0">
                <a:solidFill>
                  <a:schemeClr val="tx2"/>
                </a:solidFill>
              </a:rPr>
              <a:t> </a:t>
            </a:r>
            <a:br>
              <a:rPr lang="en-US" altLang="en-US" sz="3000" dirty="0">
                <a:solidFill>
                  <a:schemeClr val="tx2"/>
                </a:solidFill>
              </a:rPr>
            </a:br>
            <a:br>
              <a:rPr lang="en-US" altLang="en-US" sz="2400" b="1" i="1" dirty="0">
                <a:solidFill>
                  <a:schemeClr val="tx2"/>
                </a:solidFill>
              </a:rPr>
            </a:br>
            <a:br>
              <a:rPr lang="en-US" altLang="en-US" sz="2400" b="1" i="1" dirty="0">
                <a:solidFill>
                  <a:schemeClr val="tx2"/>
                </a:solidFill>
              </a:rPr>
            </a:br>
            <a:r>
              <a:rPr lang="en-US" altLang="en-US" sz="1800" b="1" dirty="0">
                <a:solidFill>
                  <a:srgbClr val="FFFF00"/>
                </a:solidFill>
              </a:rPr>
              <a:t>3.</a:t>
            </a:r>
            <a:r>
              <a:rPr lang="en-US" altLang="en-US" sz="3300" b="1" dirty="0">
                <a:solidFill>
                  <a:schemeClr val="bg1"/>
                </a:solidFill>
                <a:latin typeface="Tahoma" panose="020B0604030504040204" pitchFamily="34" charset="0"/>
                <a:ea typeface="Tahoma" panose="020B0604030504040204" pitchFamily="34" charset="0"/>
                <a:cs typeface="Tahoma" panose="020B0604030504040204" pitchFamily="34" charset="0"/>
              </a:rPr>
              <a:t> </a:t>
            </a:r>
            <a:r>
              <a:rPr lang="en-US" sz="4050" b="1" dirty="0">
                <a:solidFill>
                  <a:schemeClr val="bg1"/>
                </a:solidFill>
                <a:latin typeface="Tahoma" panose="020B0604030504040204" pitchFamily="34" charset="0"/>
                <a:ea typeface="Tahoma" panose="020B0604030504040204" pitchFamily="34" charset="0"/>
                <a:cs typeface="Tahoma" panose="020B0604030504040204" pitchFamily="34" charset="0"/>
              </a:rPr>
              <a:t> Highest heaven its Lord receives; Alleluia! </a:t>
            </a:r>
            <a:br>
              <a:rPr lang="en-US" sz="4050" b="1" dirty="0">
                <a:solidFill>
                  <a:schemeClr val="bg1"/>
                </a:solidFill>
                <a:latin typeface="Tahoma" panose="020B0604030504040204" pitchFamily="34" charset="0"/>
                <a:ea typeface="Tahoma" panose="020B0604030504040204" pitchFamily="34" charset="0"/>
                <a:cs typeface="Tahoma" panose="020B0604030504040204" pitchFamily="34" charset="0"/>
              </a:rPr>
            </a:br>
            <a:r>
              <a:rPr lang="en-US" sz="4050" b="1" dirty="0">
                <a:solidFill>
                  <a:schemeClr val="bg1"/>
                </a:solidFill>
                <a:latin typeface="Tahoma" panose="020B0604030504040204" pitchFamily="34" charset="0"/>
                <a:ea typeface="Tahoma" panose="020B0604030504040204" pitchFamily="34" charset="0"/>
                <a:cs typeface="Tahoma" panose="020B0604030504040204" pitchFamily="34" charset="0"/>
              </a:rPr>
              <a:t>Yet he loves the earth he leaves. Alleluia! </a:t>
            </a:r>
            <a:br>
              <a:rPr lang="en-US" sz="4050" b="1" dirty="0">
                <a:solidFill>
                  <a:schemeClr val="bg1"/>
                </a:solidFill>
                <a:latin typeface="Tahoma" panose="020B0604030504040204" pitchFamily="34" charset="0"/>
                <a:ea typeface="Tahoma" panose="020B0604030504040204" pitchFamily="34" charset="0"/>
                <a:cs typeface="Tahoma" panose="020B0604030504040204" pitchFamily="34" charset="0"/>
              </a:rPr>
            </a:br>
            <a:r>
              <a:rPr lang="en-US" sz="4050" b="1" dirty="0">
                <a:solidFill>
                  <a:schemeClr val="bg1"/>
                </a:solidFill>
                <a:latin typeface="Tahoma" panose="020B0604030504040204" pitchFamily="34" charset="0"/>
                <a:ea typeface="Tahoma" panose="020B0604030504040204" pitchFamily="34" charset="0"/>
                <a:cs typeface="Tahoma" panose="020B0604030504040204" pitchFamily="34" charset="0"/>
              </a:rPr>
              <a:t>Though returning to his throne, Alleluia! </a:t>
            </a:r>
            <a:br>
              <a:rPr lang="en-US" sz="4050" b="1" dirty="0">
                <a:solidFill>
                  <a:schemeClr val="bg1"/>
                </a:solidFill>
                <a:latin typeface="Tahoma" panose="020B0604030504040204" pitchFamily="34" charset="0"/>
                <a:ea typeface="Tahoma" panose="020B0604030504040204" pitchFamily="34" charset="0"/>
                <a:cs typeface="Tahoma" panose="020B0604030504040204" pitchFamily="34" charset="0"/>
              </a:rPr>
            </a:br>
            <a:r>
              <a:rPr lang="en-US" sz="4050" b="1" dirty="0">
                <a:solidFill>
                  <a:schemeClr val="bg1"/>
                </a:solidFill>
                <a:latin typeface="Tahoma" panose="020B0604030504040204" pitchFamily="34" charset="0"/>
                <a:ea typeface="Tahoma" panose="020B0604030504040204" pitchFamily="34" charset="0"/>
                <a:cs typeface="Tahoma" panose="020B0604030504040204" pitchFamily="34" charset="0"/>
              </a:rPr>
              <a:t>Still he calls us all his own. Alleluia! </a:t>
            </a:r>
            <a:br>
              <a:rPr lang="en-US" altLang="en-US" sz="4500" dirty="0">
                <a:solidFill>
                  <a:schemeClr val="tx2"/>
                </a:solidFill>
                <a:latin typeface="Times New Roman" pitchFamily="18" charset="0"/>
              </a:rPr>
            </a:br>
            <a:br>
              <a:rPr lang="en-US" altLang="en-US" sz="4050" b="1" dirty="0">
                <a:solidFill>
                  <a:schemeClr val="tx2"/>
                </a:solidFill>
                <a:latin typeface="Times New Roman" pitchFamily="18" charset="0"/>
              </a:rPr>
            </a:br>
            <a:br>
              <a:rPr lang="en-US" altLang="en-US" sz="1500" dirty="0">
                <a:solidFill>
                  <a:schemeClr val="tx2"/>
                </a:solidFill>
              </a:rPr>
            </a:br>
            <a:endParaRPr lang="en-US" altLang="en-US" sz="1500" dirty="0">
              <a:solidFill>
                <a:schemeClr val="tx2"/>
              </a:solidFill>
            </a:endParaRPr>
          </a:p>
        </p:txBody>
      </p:sp>
    </p:spTree>
    <p:extLst>
      <p:ext uri="{BB962C8B-B14F-4D97-AF65-F5344CB8AC3E}">
        <p14:creationId xmlns:p14="http://schemas.microsoft.com/office/powerpoint/2010/main" val="327446193"/>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7AC6ED72-1FBD-43CE-8761-9D5B9291D710}" type="slidenum">
              <a:rPr lang="en-US"/>
              <a:pPr>
                <a:defRPr/>
              </a:pPr>
              <a:t>40</a:t>
            </a:fld>
            <a:endParaRPr lang="en-US"/>
          </a:p>
        </p:txBody>
      </p:sp>
      <p:sp>
        <p:nvSpPr>
          <p:cNvPr id="27652" name="Content Placeholder 3"/>
          <p:cNvSpPr>
            <a:spLocks noGrp="1"/>
          </p:cNvSpPr>
          <p:nvPr>
            <p:ph sz="quarter" idx="1"/>
          </p:nvPr>
        </p:nvSpPr>
        <p:spPr>
          <a:xfrm>
            <a:off x="228600" y="685800"/>
            <a:ext cx="8610600" cy="3943350"/>
          </a:xfrm>
        </p:spPr>
        <p:txBody>
          <a:bodyPr rtlCol="0">
            <a:normAutofit/>
          </a:bodyPr>
          <a:lstStyle/>
          <a:p>
            <a:pPr fontAlgn="auto">
              <a:spcAft>
                <a:spcPts val="0"/>
              </a:spcAft>
              <a:buFont typeface="Wingdings 2" pitchFamily="18" charset="2"/>
              <a:buNone/>
              <a:defRPr/>
            </a:pPr>
            <a:r>
              <a:rPr lang="en-US" sz="4400" b="1" dirty="0">
                <a:solidFill>
                  <a:schemeClr val="bg1"/>
                </a:solidFill>
                <a:latin typeface="Tahoma" pitchFamily="34" charset="0"/>
                <a:cs typeface="Tahoma" pitchFamily="34" charset="0"/>
              </a:rPr>
              <a:t>and I look forward to the resurrection of the dead and the life of the world to come. Amen.</a:t>
            </a:r>
          </a:p>
        </p:txBody>
      </p:sp>
      <p:sp>
        <p:nvSpPr>
          <p:cNvPr id="45060" name="Title 1"/>
          <p:cNvSpPr>
            <a:spLocks noGrp="1"/>
          </p:cNvSpPr>
          <p:nvPr>
            <p:ph type="title"/>
          </p:nvPr>
        </p:nvSpPr>
        <p:spPr>
          <a:xfrm>
            <a:off x="457200" y="171450"/>
            <a:ext cx="5105400" cy="114300"/>
          </a:xfrm>
        </p:spPr>
        <p:txBody>
          <a:bodyPr/>
          <a:lstStyle/>
          <a:p>
            <a:r>
              <a:rPr lang="en-US" altLang="en-US" sz="1400">
                <a:solidFill>
                  <a:schemeClr val="bg1"/>
                </a:solidFill>
              </a:rPr>
              <a:t>Nicene Creed  p11</a:t>
            </a:r>
          </a:p>
        </p:txBody>
      </p:sp>
    </p:spTree>
  </p:cSld>
  <p:clrMapOvr>
    <a:masterClrMapping/>
  </p:clrMapOvr>
  <p:transition/>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Rectangle 2"/>
          <p:cNvSpPr>
            <a:spLocks noGrp="1" noChangeArrowheads="1"/>
          </p:cNvSpPr>
          <p:nvPr>
            <p:ph type="ctrTitle"/>
          </p:nvPr>
        </p:nvSpPr>
        <p:spPr>
          <a:xfrm>
            <a:off x="4876800" y="3714750"/>
            <a:ext cx="3733800" cy="814388"/>
          </a:xfrm>
        </p:spPr>
        <p:txBody>
          <a:bodyPr/>
          <a:lstStyle/>
          <a:p>
            <a:pPr eaLnBrk="1" hangingPunct="1"/>
            <a:r>
              <a:rPr lang="en-US" altLang="en-US" sz="2000" dirty="0">
                <a:solidFill>
                  <a:srgbClr val="FFFF00"/>
                </a:solidFill>
                <a:latin typeface="Tahoma" pitchFamily="34" charset="0"/>
              </a:rPr>
              <a:t>Gift</a:t>
            </a:r>
            <a:br>
              <a:rPr lang="en-US" altLang="en-US" sz="2000" dirty="0">
                <a:solidFill>
                  <a:srgbClr val="FFFF00"/>
                </a:solidFill>
                <a:latin typeface="Tahoma" pitchFamily="34" charset="0"/>
              </a:rPr>
            </a:br>
            <a:r>
              <a:rPr lang="vi-VN" altLang="en-US" sz="2000" dirty="0">
                <a:solidFill>
                  <a:srgbClr val="FFFF00"/>
                </a:solidFill>
                <a:latin typeface="Tahoma" pitchFamily="34" charset="0"/>
              </a:rPr>
              <a:t>One Sacrifice of Christ</a:t>
            </a:r>
            <a:br>
              <a:rPr lang="en-US" altLang="en-US" sz="2000" dirty="0">
                <a:solidFill>
                  <a:schemeClr val="bg1"/>
                </a:solidFill>
                <a:latin typeface="Times New Roman" pitchFamily="18" charset="0"/>
              </a:rPr>
            </a:br>
            <a:endParaRPr lang="en-US" altLang="en-US" sz="2000" dirty="0">
              <a:solidFill>
                <a:schemeClr val="bg1"/>
              </a:solidFill>
              <a:latin typeface="Tahoma" pitchFamily="34" charset="0"/>
            </a:endParaRPr>
          </a:p>
        </p:txBody>
      </p:sp>
    </p:spTree>
    <p:extLst>
      <p:ext uri="{BB962C8B-B14F-4D97-AF65-F5344CB8AC3E}">
        <p14:creationId xmlns:p14="http://schemas.microsoft.com/office/powerpoint/2010/main" val="2680786838"/>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5"/>
          <p:cNvSpPr>
            <a:spLocks noChangeArrowheads="1"/>
          </p:cNvSpPr>
          <p:nvPr/>
        </p:nvSpPr>
        <p:spPr bwMode="auto">
          <a:xfrm>
            <a:off x="228600" y="171450"/>
            <a:ext cx="8686800"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endParaRPr lang="en-US" altLang="en-US" sz="4400">
              <a:solidFill>
                <a:srgbClr val="000000"/>
              </a:solidFill>
              <a:latin typeface="Times New Roman" pitchFamily="18" charset="0"/>
            </a:endParaRPr>
          </a:p>
        </p:txBody>
      </p:sp>
      <p:sp>
        <p:nvSpPr>
          <p:cNvPr id="13315" name="Rectangle 6"/>
          <p:cNvSpPr>
            <a:spLocks noChangeArrowheads="1"/>
          </p:cNvSpPr>
          <p:nvPr/>
        </p:nvSpPr>
        <p:spPr bwMode="auto">
          <a:xfrm>
            <a:off x="152400" y="171450"/>
            <a:ext cx="8839200" cy="205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altLang="en-US" sz="4000">
                <a:solidFill>
                  <a:srgbClr val="000000"/>
                </a:solidFill>
                <a:latin typeface="Times New Roman" pitchFamily="18" charset="0"/>
              </a:rPr>
              <a:t> </a:t>
            </a:r>
            <a:br>
              <a:rPr lang="en-US" altLang="en-US" sz="4000">
                <a:solidFill>
                  <a:srgbClr val="000000"/>
                </a:solidFill>
                <a:latin typeface="Times New Roman" pitchFamily="18" charset="0"/>
              </a:rPr>
            </a:br>
            <a:endParaRPr lang="en-US" altLang="en-US" sz="5400">
              <a:solidFill>
                <a:srgbClr val="000000"/>
              </a:solidFill>
              <a:latin typeface="Times New Roman" pitchFamily="18" charset="0"/>
            </a:endParaRPr>
          </a:p>
        </p:txBody>
      </p:sp>
      <p:sp>
        <p:nvSpPr>
          <p:cNvPr id="13316" name="Rectangle 7"/>
          <p:cNvSpPr>
            <a:spLocks noChangeArrowheads="1"/>
          </p:cNvSpPr>
          <p:nvPr/>
        </p:nvSpPr>
        <p:spPr bwMode="auto">
          <a:xfrm>
            <a:off x="76200" y="11669"/>
            <a:ext cx="8991600" cy="43317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sz="4400" dirty="0">
              <a:solidFill>
                <a:schemeClr val="bg1"/>
              </a:solidFill>
            </a:endParaRPr>
          </a:p>
          <a:p>
            <a:pPr algn="l" eaLnBrk="1" hangingPunct="1"/>
            <a:r>
              <a:rPr lang="en-US" sz="4400" dirty="0">
                <a:solidFill>
                  <a:srgbClr val="FFFF00"/>
                </a:solidFill>
              </a:rPr>
              <a:t>1a. </a:t>
            </a:r>
            <a:r>
              <a:rPr lang="en-US" sz="4400" b="1" dirty="0">
                <a:solidFill>
                  <a:schemeClr val="bg1"/>
                </a:solidFill>
                <a:latin typeface="Tahoma" panose="020B0604030504040204" pitchFamily="34" charset="0"/>
                <a:ea typeface="Tahoma" panose="020B0604030504040204" pitchFamily="34" charset="0"/>
                <a:cs typeface="Tahoma" panose="020B0604030504040204" pitchFamily="34" charset="0"/>
              </a:rPr>
              <a:t>One sacrifice of Christ, </a:t>
            </a:r>
            <a:br>
              <a:rPr lang="en-US" sz="4400" b="1" dirty="0">
                <a:solidFill>
                  <a:schemeClr val="bg1"/>
                </a:solidFill>
                <a:latin typeface="Tahoma" panose="020B0604030504040204" pitchFamily="34" charset="0"/>
                <a:ea typeface="Tahoma" panose="020B0604030504040204" pitchFamily="34" charset="0"/>
                <a:cs typeface="Tahoma" panose="020B0604030504040204" pitchFamily="34" charset="0"/>
              </a:rPr>
            </a:br>
            <a:r>
              <a:rPr lang="en-US" sz="4400" b="1" dirty="0">
                <a:solidFill>
                  <a:schemeClr val="bg1"/>
                </a:solidFill>
                <a:latin typeface="Tahoma" panose="020B0604030504040204" pitchFamily="34" charset="0"/>
                <a:ea typeface="Tahoma" panose="020B0604030504040204" pitchFamily="34" charset="0"/>
                <a:cs typeface="Tahoma" panose="020B0604030504040204" pitchFamily="34" charset="0"/>
              </a:rPr>
              <a:t>one throne above the heavens.</a:t>
            </a:r>
            <a:br>
              <a:rPr lang="en-US" sz="4400" b="1" dirty="0">
                <a:solidFill>
                  <a:schemeClr val="bg1"/>
                </a:solidFill>
                <a:latin typeface="Tahoma" panose="020B0604030504040204" pitchFamily="34" charset="0"/>
                <a:ea typeface="Tahoma" panose="020B0604030504040204" pitchFamily="34" charset="0"/>
                <a:cs typeface="Tahoma" panose="020B0604030504040204" pitchFamily="34" charset="0"/>
              </a:rPr>
            </a:br>
            <a:r>
              <a:rPr lang="en-US" sz="4400" b="1" dirty="0">
                <a:solidFill>
                  <a:schemeClr val="bg1"/>
                </a:solidFill>
                <a:latin typeface="Tahoma" panose="020B0604030504040204" pitchFamily="34" charset="0"/>
                <a:ea typeface="Tahoma" panose="020B0604030504040204" pitchFamily="34" charset="0"/>
                <a:cs typeface="Tahoma" panose="020B0604030504040204" pitchFamily="34" charset="0"/>
              </a:rPr>
              <a:t>Christ has risen as he said, </a:t>
            </a:r>
            <a:br>
              <a:rPr lang="en-US" sz="4400" b="1" dirty="0">
                <a:solidFill>
                  <a:schemeClr val="bg1"/>
                </a:solidFill>
                <a:latin typeface="Tahoma" panose="020B0604030504040204" pitchFamily="34" charset="0"/>
                <a:ea typeface="Tahoma" panose="020B0604030504040204" pitchFamily="34" charset="0"/>
                <a:cs typeface="Tahoma" panose="020B0604030504040204" pitchFamily="34" charset="0"/>
              </a:rPr>
            </a:br>
            <a:r>
              <a:rPr lang="en-US" sz="4400" b="1" dirty="0">
                <a:solidFill>
                  <a:schemeClr val="bg1"/>
                </a:solidFill>
                <a:latin typeface="Tahoma" panose="020B0604030504040204" pitchFamily="34" charset="0"/>
                <a:ea typeface="Tahoma" panose="020B0604030504040204" pitchFamily="34" charset="0"/>
                <a:cs typeface="Tahoma" panose="020B0604030504040204" pitchFamily="34" charset="0"/>
              </a:rPr>
              <a:t>and will come to wake the dead. Christ will return to set us free. </a:t>
            </a:r>
            <a:endParaRPr lang="en-US" altLang="en-US" sz="4400" b="1" dirty="0">
              <a:solidFill>
                <a:schemeClr val="bg1"/>
              </a:solidFill>
              <a:latin typeface="Tahoma" pitchFamily="34" charset="0"/>
              <a:ea typeface="Tahoma" panose="020B0604030504040204" pitchFamily="34" charset="0"/>
              <a:cs typeface="Tahoma" panose="020B0604030504040204" pitchFamily="34" charset="0"/>
            </a:endParaRP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5"/>
          <p:cNvSpPr>
            <a:spLocks noChangeArrowheads="1"/>
          </p:cNvSpPr>
          <p:nvPr/>
        </p:nvSpPr>
        <p:spPr bwMode="auto">
          <a:xfrm>
            <a:off x="228600" y="171450"/>
            <a:ext cx="8686800"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endParaRPr lang="en-US" altLang="en-US" sz="4400">
              <a:solidFill>
                <a:srgbClr val="000000"/>
              </a:solidFill>
              <a:latin typeface="Times New Roman" pitchFamily="18" charset="0"/>
            </a:endParaRPr>
          </a:p>
        </p:txBody>
      </p:sp>
      <p:sp>
        <p:nvSpPr>
          <p:cNvPr id="13315" name="Rectangle 6"/>
          <p:cNvSpPr>
            <a:spLocks noChangeArrowheads="1"/>
          </p:cNvSpPr>
          <p:nvPr/>
        </p:nvSpPr>
        <p:spPr bwMode="auto">
          <a:xfrm>
            <a:off x="152400" y="171450"/>
            <a:ext cx="8839200" cy="205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altLang="en-US" sz="4000">
                <a:solidFill>
                  <a:srgbClr val="000000"/>
                </a:solidFill>
                <a:latin typeface="Times New Roman" pitchFamily="18" charset="0"/>
              </a:rPr>
              <a:t> </a:t>
            </a:r>
            <a:br>
              <a:rPr lang="en-US" altLang="en-US" sz="4000">
                <a:solidFill>
                  <a:srgbClr val="000000"/>
                </a:solidFill>
                <a:latin typeface="Times New Roman" pitchFamily="18" charset="0"/>
              </a:rPr>
            </a:br>
            <a:endParaRPr lang="en-US" altLang="en-US" sz="5400">
              <a:solidFill>
                <a:srgbClr val="000000"/>
              </a:solidFill>
              <a:latin typeface="Times New Roman" pitchFamily="18" charset="0"/>
            </a:endParaRPr>
          </a:p>
        </p:txBody>
      </p:sp>
      <p:sp>
        <p:nvSpPr>
          <p:cNvPr id="13316" name="Rectangle 7"/>
          <p:cNvSpPr>
            <a:spLocks noChangeArrowheads="1"/>
          </p:cNvSpPr>
          <p:nvPr/>
        </p:nvSpPr>
        <p:spPr bwMode="auto">
          <a:xfrm>
            <a:off x="68580" y="57150"/>
            <a:ext cx="8991600" cy="4171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sz="4400" dirty="0">
              <a:solidFill>
                <a:schemeClr val="bg1"/>
              </a:solidFill>
            </a:endParaRPr>
          </a:p>
          <a:p>
            <a:pPr algn="l" eaLnBrk="1" hangingPunct="1"/>
            <a:r>
              <a:rPr lang="en-US" sz="4400" dirty="0">
                <a:solidFill>
                  <a:srgbClr val="FFFF00"/>
                </a:solidFill>
              </a:rPr>
              <a:t>1b.</a:t>
            </a:r>
            <a:r>
              <a:rPr lang="en-US" sz="4400" b="1" dirty="0">
                <a:solidFill>
                  <a:srgbClr val="FFFF00"/>
                </a:solidFill>
                <a:latin typeface="Tahoma" panose="020B0604030504040204" pitchFamily="34" charset="0"/>
                <a:ea typeface="Tahoma" panose="020B0604030504040204" pitchFamily="34" charset="0"/>
                <a:cs typeface="Tahoma" panose="020B0604030504040204" pitchFamily="34" charset="0"/>
              </a:rPr>
              <a:t> </a:t>
            </a:r>
            <a:r>
              <a:rPr lang="en-US" sz="4400" b="1" dirty="0">
                <a:solidFill>
                  <a:schemeClr val="bg1"/>
                </a:solidFill>
                <a:latin typeface="Tahoma" panose="020B0604030504040204" pitchFamily="34" charset="0"/>
                <a:ea typeface="Tahoma" panose="020B0604030504040204" pitchFamily="34" charset="0"/>
                <a:cs typeface="Tahoma" panose="020B0604030504040204" pitchFamily="34" charset="0"/>
              </a:rPr>
              <a:t>One sacrifice of love,</a:t>
            </a:r>
            <a:br>
              <a:rPr lang="en-US" sz="4400" b="1" dirty="0">
                <a:solidFill>
                  <a:schemeClr val="bg1"/>
                </a:solidFill>
                <a:latin typeface="Tahoma" panose="020B0604030504040204" pitchFamily="34" charset="0"/>
                <a:ea typeface="Tahoma" panose="020B0604030504040204" pitchFamily="34" charset="0"/>
                <a:cs typeface="Tahoma" panose="020B0604030504040204" pitchFamily="34" charset="0"/>
              </a:rPr>
            </a:br>
            <a:r>
              <a:rPr lang="en-US" sz="4400" b="1" dirty="0">
                <a:solidFill>
                  <a:schemeClr val="bg1"/>
                </a:solidFill>
                <a:latin typeface="Tahoma" panose="020B0604030504040204" pitchFamily="34" charset="0"/>
                <a:ea typeface="Tahoma" panose="020B0604030504040204" pitchFamily="34" charset="0"/>
                <a:cs typeface="Tahoma" panose="020B0604030504040204" pitchFamily="34" charset="0"/>
              </a:rPr>
              <a:t>one message for the nations: Jesus suffered, died and rose, and ascended to the throne. Christ will return to save the world.</a:t>
            </a:r>
            <a:endParaRPr lang="en-US" altLang="en-US" sz="4400" b="1" dirty="0">
              <a:solidFill>
                <a:schemeClr val="bg1"/>
              </a:solidFill>
              <a:latin typeface="Tahoma"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1130925472"/>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5"/>
          <p:cNvSpPr>
            <a:spLocks noChangeArrowheads="1"/>
          </p:cNvSpPr>
          <p:nvPr/>
        </p:nvSpPr>
        <p:spPr bwMode="auto">
          <a:xfrm>
            <a:off x="228600" y="171450"/>
            <a:ext cx="8686800"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endParaRPr lang="en-US" altLang="en-US" sz="4400">
              <a:solidFill>
                <a:srgbClr val="000000"/>
              </a:solidFill>
              <a:latin typeface="Times New Roman" pitchFamily="18" charset="0"/>
            </a:endParaRPr>
          </a:p>
        </p:txBody>
      </p:sp>
      <p:sp>
        <p:nvSpPr>
          <p:cNvPr id="13315" name="Rectangle 6"/>
          <p:cNvSpPr>
            <a:spLocks noChangeArrowheads="1"/>
          </p:cNvSpPr>
          <p:nvPr/>
        </p:nvSpPr>
        <p:spPr bwMode="auto">
          <a:xfrm>
            <a:off x="152400" y="171450"/>
            <a:ext cx="8839200" cy="205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altLang="en-US" sz="4000">
                <a:solidFill>
                  <a:srgbClr val="000000"/>
                </a:solidFill>
                <a:latin typeface="Times New Roman" pitchFamily="18" charset="0"/>
              </a:rPr>
              <a:t> </a:t>
            </a:r>
            <a:br>
              <a:rPr lang="en-US" altLang="en-US" sz="4000">
                <a:solidFill>
                  <a:srgbClr val="000000"/>
                </a:solidFill>
                <a:latin typeface="Times New Roman" pitchFamily="18" charset="0"/>
              </a:rPr>
            </a:br>
            <a:endParaRPr lang="en-US" altLang="en-US" sz="5400">
              <a:solidFill>
                <a:srgbClr val="000000"/>
              </a:solidFill>
              <a:latin typeface="Times New Roman" pitchFamily="18" charset="0"/>
            </a:endParaRPr>
          </a:p>
        </p:txBody>
      </p:sp>
      <p:sp>
        <p:nvSpPr>
          <p:cNvPr id="13316" name="Rectangle 7"/>
          <p:cNvSpPr>
            <a:spLocks noChangeArrowheads="1"/>
          </p:cNvSpPr>
          <p:nvPr/>
        </p:nvSpPr>
        <p:spPr bwMode="auto">
          <a:xfrm>
            <a:off x="76200" y="11669"/>
            <a:ext cx="8991600" cy="43317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sz="4400" dirty="0">
              <a:solidFill>
                <a:schemeClr val="bg1"/>
              </a:solidFill>
            </a:endParaRPr>
          </a:p>
          <a:p>
            <a:pPr algn="l" eaLnBrk="1" hangingPunct="1"/>
            <a:r>
              <a:rPr lang="en-US" sz="4400" dirty="0">
                <a:solidFill>
                  <a:srgbClr val="FFFF00"/>
                </a:solidFill>
              </a:rPr>
              <a:t>2a.</a:t>
            </a:r>
            <a:r>
              <a:rPr lang="en-US" sz="4400" b="1" dirty="0">
                <a:solidFill>
                  <a:schemeClr val="bg1"/>
                </a:solidFill>
                <a:latin typeface="Tahoma" panose="020B0604030504040204" pitchFamily="34" charset="0"/>
                <a:ea typeface="Tahoma" panose="020B0604030504040204" pitchFamily="34" charset="0"/>
                <a:cs typeface="Tahoma" panose="020B0604030504040204" pitchFamily="34" charset="0"/>
              </a:rPr>
              <a:t> </a:t>
            </a:r>
            <a:r>
              <a:rPr lang="en-US" sz="4800" b="1" dirty="0">
                <a:solidFill>
                  <a:schemeClr val="bg1"/>
                </a:solidFill>
                <a:latin typeface="Tahoma" panose="020B0604030504040204" pitchFamily="34" charset="0"/>
                <a:ea typeface="Tahoma" panose="020B0604030504040204" pitchFamily="34" charset="0"/>
                <a:cs typeface="Tahoma" panose="020B0604030504040204" pitchFamily="34" charset="0"/>
              </a:rPr>
              <a:t> </a:t>
            </a:r>
            <a:r>
              <a:rPr lang="en-US" sz="4400" b="1" dirty="0">
                <a:solidFill>
                  <a:schemeClr val="bg1"/>
                </a:solidFill>
                <a:latin typeface="Tahoma" panose="020B0604030504040204" pitchFamily="34" charset="0"/>
                <a:ea typeface="Tahoma" panose="020B0604030504040204" pitchFamily="34" charset="0"/>
                <a:cs typeface="Tahoma" panose="020B0604030504040204" pitchFamily="34" charset="0"/>
              </a:rPr>
              <a:t>One gaze we lift above,</a:t>
            </a:r>
            <a:br>
              <a:rPr lang="en-US" sz="4400" b="1" dirty="0">
                <a:solidFill>
                  <a:schemeClr val="bg1"/>
                </a:solidFill>
                <a:latin typeface="Tahoma" panose="020B0604030504040204" pitchFamily="34" charset="0"/>
                <a:ea typeface="Tahoma" panose="020B0604030504040204" pitchFamily="34" charset="0"/>
                <a:cs typeface="Tahoma" panose="020B0604030504040204" pitchFamily="34" charset="0"/>
              </a:rPr>
            </a:br>
            <a:r>
              <a:rPr lang="en-US" sz="4400" b="1" dirty="0">
                <a:solidFill>
                  <a:schemeClr val="bg1"/>
                </a:solidFill>
                <a:latin typeface="Tahoma" panose="020B0604030504040204" pitchFamily="34" charset="0"/>
                <a:ea typeface="Tahoma" panose="020B0604030504040204" pitchFamily="34" charset="0"/>
                <a:cs typeface="Tahoma" panose="020B0604030504040204" pitchFamily="34" charset="0"/>
              </a:rPr>
              <a:t>where Love was drawn to heaven.</a:t>
            </a:r>
            <a:br>
              <a:rPr lang="en-US" sz="4400" b="1" dirty="0">
                <a:solidFill>
                  <a:schemeClr val="bg1"/>
                </a:solidFill>
                <a:latin typeface="Tahoma" panose="020B0604030504040204" pitchFamily="34" charset="0"/>
                <a:ea typeface="Tahoma" panose="020B0604030504040204" pitchFamily="34" charset="0"/>
                <a:cs typeface="Tahoma" panose="020B0604030504040204" pitchFamily="34" charset="0"/>
              </a:rPr>
            </a:br>
            <a:r>
              <a:rPr lang="en-US" sz="4400" b="1" dirty="0">
                <a:solidFill>
                  <a:schemeClr val="bg1"/>
                </a:solidFill>
                <a:latin typeface="Tahoma" panose="020B0604030504040204" pitchFamily="34" charset="0"/>
                <a:ea typeface="Tahoma" panose="020B0604030504040204" pitchFamily="34" charset="0"/>
                <a:cs typeface="Tahoma" panose="020B0604030504040204" pitchFamily="34" charset="0"/>
              </a:rPr>
              <a:t>We stand watchful through the night</a:t>
            </a:r>
            <a:br>
              <a:rPr lang="en-US" sz="4400" b="1" dirty="0">
                <a:solidFill>
                  <a:schemeClr val="bg1"/>
                </a:solidFill>
                <a:latin typeface="Tahoma" panose="020B0604030504040204" pitchFamily="34" charset="0"/>
                <a:ea typeface="Tahoma" panose="020B0604030504040204" pitchFamily="34" charset="0"/>
                <a:cs typeface="Tahoma" panose="020B0604030504040204" pitchFamily="34" charset="0"/>
              </a:rPr>
            </a:br>
            <a:r>
              <a:rPr lang="en-US" sz="4400" b="1" dirty="0">
                <a:solidFill>
                  <a:schemeClr val="bg1"/>
                </a:solidFill>
                <a:latin typeface="Tahoma" panose="020B0604030504040204" pitchFamily="34" charset="0"/>
                <a:ea typeface="Tahoma" panose="020B0604030504040204" pitchFamily="34" charset="0"/>
                <a:cs typeface="Tahoma" panose="020B0604030504040204" pitchFamily="34" charset="0"/>
              </a:rPr>
              <a:t>for our King to come in light,</a:t>
            </a:r>
            <a:br>
              <a:rPr lang="en-US" sz="4400" b="1" dirty="0">
                <a:solidFill>
                  <a:schemeClr val="bg1"/>
                </a:solidFill>
                <a:latin typeface="Tahoma" panose="020B0604030504040204" pitchFamily="34" charset="0"/>
                <a:ea typeface="Tahoma" panose="020B0604030504040204" pitchFamily="34" charset="0"/>
                <a:cs typeface="Tahoma" panose="020B0604030504040204" pitchFamily="34" charset="0"/>
              </a:rPr>
            </a:br>
            <a:r>
              <a:rPr lang="en-US" sz="4400" b="1" dirty="0">
                <a:solidFill>
                  <a:schemeClr val="bg1"/>
                </a:solidFill>
                <a:latin typeface="Tahoma" panose="020B0604030504040204" pitchFamily="34" charset="0"/>
                <a:ea typeface="Tahoma" panose="020B0604030504040204" pitchFamily="34" charset="0"/>
                <a:cs typeface="Tahoma" panose="020B0604030504040204" pitchFamily="34" charset="0"/>
              </a:rPr>
              <a:t>heirs to the glory of the Lamb.</a:t>
            </a:r>
            <a:endParaRPr lang="en-US" altLang="en-US" sz="4400" b="1" dirty="0">
              <a:solidFill>
                <a:schemeClr val="bg1"/>
              </a:solidFill>
              <a:latin typeface="Tahoma"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3125106334"/>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5"/>
          <p:cNvSpPr>
            <a:spLocks noChangeArrowheads="1"/>
          </p:cNvSpPr>
          <p:nvPr/>
        </p:nvSpPr>
        <p:spPr bwMode="auto">
          <a:xfrm>
            <a:off x="228600" y="171450"/>
            <a:ext cx="8686800"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endParaRPr lang="en-US" altLang="en-US" sz="4400">
              <a:solidFill>
                <a:srgbClr val="000000"/>
              </a:solidFill>
              <a:latin typeface="Times New Roman" pitchFamily="18" charset="0"/>
            </a:endParaRPr>
          </a:p>
        </p:txBody>
      </p:sp>
      <p:sp>
        <p:nvSpPr>
          <p:cNvPr id="13315" name="Rectangle 6"/>
          <p:cNvSpPr>
            <a:spLocks noChangeArrowheads="1"/>
          </p:cNvSpPr>
          <p:nvPr/>
        </p:nvSpPr>
        <p:spPr bwMode="auto">
          <a:xfrm>
            <a:off x="152400" y="171450"/>
            <a:ext cx="8839200" cy="205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altLang="en-US" sz="4000">
                <a:solidFill>
                  <a:srgbClr val="000000"/>
                </a:solidFill>
                <a:latin typeface="Times New Roman" pitchFamily="18" charset="0"/>
              </a:rPr>
              <a:t> </a:t>
            </a:r>
            <a:br>
              <a:rPr lang="en-US" altLang="en-US" sz="4000">
                <a:solidFill>
                  <a:srgbClr val="000000"/>
                </a:solidFill>
                <a:latin typeface="Times New Roman" pitchFamily="18" charset="0"/>
              </a:rPr>
            </a:br>
            <a:endParaRPr lang="en-US" altLang="en-US" sz="5400">
              <a:solidFill>
                <a:srgbClr val="000000"/>
              </a:solidFill>
              <a:latin typeface="Times New Roman" pitchFamily="18" charset="0"/>
            </a:endParaRPr>
          </a:p>
        </p:txBody>
      </p:sp>
      <p:sp>
        <p:nvSpPr>
          <p:cNvPr id="13316" name="Rectangle 7"/>
          <p:cNvSpPr>
            <a:spLocks noChangeArrowheads="1"/>
          </p:cNvSpPr>
          <p:nvPr/>
        </p:nvSpPr>
        <p:spPr bwMode="auto">
          <a:xfrm>
            <a:off x="68580" y="57150"/>
            <a:ext cx="8991600" cy="4171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sz="4400" dirty="0">
              <a:solidFill>
                <a:schemeClr val="bg1"/>
              </a:solidFill>
            </a:endParaRPr>
          </a:p>
          <a:p>
            <a:pPr algn="l" eaLnBrk="1" hangingPunct="1"/>
            <a:r>
              <a:rPr lang="en-US" sz="4400" dirty="0">
                <a:solidFill>
                  <a:srgbClr val="FFFF00"/>
                </a:solidFill>
              </a:rPr>
              <a:t>2b.</a:t>
            </a:r>
            <a:r>
              <a:rPr lang="en-US" sz="4400" b="1" dirty="0">
                <a:solidFill>
                  <a:schemeClr val="bg1"/>
                </a:solidFill>
                <a:latin typeface="Tahoma" panose="020B0604030504040204" pitchFamily="34" charset="0"/>
                <a:ea typeface="Tahoma" panose="020B0604030504040204" pitchFamily="34" charset="0"/>
                <a:cs typeface="Tahoma" panose="020B0604030504040204" pitchFamily="34" charset="0"/>
              </a:rPr>
              <a:t> One mighty Word of truth:</a:t>
            </a:r>
            <a:br>
              <a:rPr lang="en-US" sz="4400" b="1" dirty="0">
                <a:solidFill>
                  <a:schemeClr val="bg1"/>
                </a:solidFill>
                <a:latin typeface="Tahoma" panose="020B0604030504040204" pitchFamily="34" charset="0"/>
                <a:ea typeface="Tahoma" panose="020B0604030504040204" pitchFamily="34" charset="0"/>
                <a:cs typeface="Tahoma" panose="020B0604030504040204" pitchFamily="34" charset="0"/>
              </a:rPr>
            </a:br>
            <a:r>
              <a:rPr lang="en-US" sz="4400" b="1" dirty="0">
                <a:solidFill>
                  <a:schemeClr val="bg1"/>
                </a:solidFill>
                <a:latin typeface="Tahoma" panose="020B0604030504040204" pitchFamily="34" charset="0"/>
                <a:ea typeface="Tahoma" panose="020B0604030504040204" pitchFamily="34" charset="0"/>
                <a:cs typeface="Tahoma" panose="020B0604030504040204" pitchFamily="34" charset="0"/>
              </a:rPr>
              <a:t>Christ did arise in triumph.</a:t>
            </a:r>
            <a:br>
              <a:rPr lang="en-US" sz="4400" b="1" dirty="0">
                <a:solidFill>
                  <a:schemeClr val="bg1"/>
                </a:solidFill>
                <a:latin typeface="Tahoma" panose="020B0604030504040204" pitchFamily="34" charset="0"/>
                <a:ea typeface="Tahoma" panose="020B0604030504040204" pitchFamily="34" charset="0"/>
                <a:cs typeface="Tahoma" panose="020B0604030504040204" pitchFamily="34" charset="0"/>
              </a:rPr>
            </a:br>
            <a:r>
              <a:rPr lang="en-US" sz="4400" b="1" dirty="0">
                <a:solidFill>
                  <a:schemeClr val="bg1"/>
                </a:solidFill>
                <a:latin typeface="Tahoma" panose="020B0604030504040204" pitchFamily="34" charset="0"/>
                <a:ea typeface="Tahoma" panose="020B0604030504040204" pitchFamily="34" charset="0"/>
                <a:cs typeface="Tahoma" panose="020B0604030504040204" pitchFamily="34" charset="0"/>
              </a:rPr>
              <a:t>Now he sits upon the throne;</a:t>
            </a:r>
            <a:br>
              <a:rPr lang="en-US" sz="4400" b="1" dirty="0">
                <a:solidFill>
                  <a:schemeClr val="bg1"/>
                </a:solidFill>
                <a:latin typeface="Tahoma" panose="020B0604030504040204" pitchFamily="34" charset="0"/>
                <a:ea typeface="Tahoma" panose="020B0604030504040204" pitchFamily="34" charset="0"/>
                <a:cs typeface="Tahoma" panose="020B0604030504040204" pitchFamily="34" charset="0"/>
              </a:rPr>
            </a:br>
            <a:r>
              <a:rPr lang="en-US" sz="4400" b="1" dirty="0">
                <a:solidFill>
                  <a:schemeClr val="bg1"/>
                </a:solidFill>
                <a:latin typeface="Tahoma" panose="020B0604030504040204" pitchFamily="34" charset="0"/>
                <a:ea typeface="Tahoma" panose="020B0604030504040204" pitchFamily="34" charset="0"/>
                <a:cs typeface="Tahoma" panose="020B0604030504040204" pitchFamily="34" charset="0"/>
              </a:rPr>
              <a:t>God’s right hand is he alone.</a:t>
            </a:r>
            <a:br>
              <a:rPr lang="en-US" sz="4400" b="1" dirty="0">
                <a:solidFill>
                  <a:schemeClr val="bg1"/>
                </a:solidFill>
                <a:latin typeface="Tahoma" panose="020B0604030504040204" pitchFamily="34" charset="0"/>
                <a:ea typeface="Tahoma" panose="020B0604030504040204" pitchFamily="34" charset="0"/>
                <a:cs typeface="Tahoma" panose="020B0604030504040204" pitchFamily="34" charset="0"/>
              </a:rPr>
            </a:br>
            <a:r>
              <a:rPr lang="en-US" sz="4400" b="1" dirty="0">
                <a:solidFill>
                  <a:schemeClr val="bg1"/>
                </a:solidFill>
                <a:latin typeface="Tahoma" panose="020B0604030504040204" pitchFamily="34" charset="0"/>
                <a:ea typeface="Tahoma" panose="020B0604030504040204" pitchFamily="34" charset="0"/>
                <a:cs typeface="Tahoma" panose="020B0604030504040204" pitchFamily="34" charset="0"/>
              </a:rPr>
              <a:t>Christ reigns in splendor over all.</a:t>
            </a:r>
            <a:endParaRPr lang="en-US" altLang="en-US" sz="4400" b="1" dirty="0">
              <a:solidFill>
                <a:schemeClr val="bg1"/>
              </a:solidFill>
              <a:latin typeface="Tahoma"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3826868665"/>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5"/>
          <p:cNvSpPr>
            <a:spLocks noChangeArrowheads="1"/>
          </p:cNvSpPr>
          <p:nvPr/>
        </p:nvSpPr>
        <p:spPr bwMode="auto">
          <a:xfrm>
            <a:off x="228600" y="171450"/>
            <a:ext cx="8686800"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endParaRPr lang="en-US" altLang="en-US" sz="4400">
              <a:solidFill>
                <a:srgbClr val="000000"/>
              </a:solidFill>
              <a:latin typeface="Times New Roman" pitchFamily="18" charset="0"/>
            </a:endParaRPr>
          </a:p>
        </p:txBody>
      </p:sp>
      <p:sp>
        <p:nvSpPr>
          <p:cNvPr id="13315" name="Rectangle 6"/>
          <p:cNvSpPr>
            <a:spLocks noChangeArrowheads="1"/>
          </p:cNvSpPr>
          <p:nvPr/>
        </p:nvSpPr>
        <p:spPr bwMode="auto">
          <a:xfrm>
            <a:off x="152400" y="171450"/>
            <a:ext cx="8839200" cy="205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altLang="en-US" sz="4000">
                <a:solidFill>
                  <a:srgbClr val="000000"/>
                </a:solidFill>
                <a:latin typeface="Times New Roman" pitchFamily="18" charset="0"/>
              </a:rPr>
              <a:t> </a:t>
            </a:r>
            <a:br>
              <a:rPr lang="en-US" altLang="en-US" sz="4000">
                <a:solidFill>
                  <a:srgbClr val="000000"/>
                </a:solidFill>
                <a:latin typeface="Times New Roman" pitchFamily="18" charset="0"/>
              </a:rPr>
            </a:br>
            <a:endParaRPr lang="en-US" altLang="en-US" sz="5400">
              <a:solidFill>
                <a:srgbClr val="000000"/>
              </a:solidFill>
              <a:latin typeface="Times New Roman" pitchFamily="18" charset="0"/>
            </a:endParaRPr>
          </a:p>
        </p:txBody>
      </p:sp>
      <p:sp>
        <p:nvSpPr>
          <p:cNvPr id="13316" name="Rectangle 7"/>
          <p:cNvSpPr>
            <a:spLocks noChangeArrowheads="1"/>
          </p:cNvSpPr>
          <p:nvPr/>
        </p:nvSpPr>
        <p:spPr bwMode="auto">
          <a:xfrm>
            <a:off x="76200" y="11669"/>
            <a:ext cx="8991600" cy="43317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sz="4400" dirty="0">
              <a:solidFill>
                <a:schemeClr val="bg1"/>
              </a:solidFill>
            </a:endParaRPr>
          </a:p>
          <a:p>
            <a:pPr algn="l" eaLnBrk="1" hangingPunct="1"/>
            <a:r>
              <a:rPr lang="en-US" sz="4400" dirty="0">
                <a:solidFill>
                  <a:srgbClr val="FFFF00"/>
                </a:solidFill>
              </a:rPr>
              <a:t>3a.</a:t>
            </a:r>
            <a:r>
              <a:rPr lang="en-US" sz="4400" b="1" dirty="0">
                <a:solidFill>
                  <a:schemeClr val="bg1"/>
                </a:solidFill>
                <a:latin typeface="Tahoma" panose="020B0604030504040204" pitchFamily="34" charset="0"/>
                <a:ea typeface="Tahoma" panose="020B0604030504040204" pitchFamily="34" charset="0"/>
                <a:cs typeface="Tahoma" panose="020B0604030504040204" pitchFamily="34" charset="0"/>
              </a:rPr>
              <a:t> </a:t>
            </a:r>
            <a:r>
              <a:rPr lang="en-US" sz="4800" b="1" dirty="0">
                <a:solidFill>
                  <a:schemeClr val="bg1"/>
                </a:solidFill>
                <a:latin typeface="Tahoma" panose="020B0604030504040204" pitchFamily="34" charset="0"/>
                <a:ea typeface="Tahoma" panose="020B0604030504040204" pitchFamily="34" charset="0"/>
                <a:cs typeface="Tahoma" panose="020B0604030504040204" pitchFamily="34" charset="0"/>
              </a:rPr>
              <a:t> </a:t>
            </a:r>
            <a:r>
              <a:rPr lang="en-US" sz="4400" b="1" dirty="0">
                <a:solidFill>
                  <a:schemeClr val="bg1"/>
                </a:solidFill>
                <a:latin typeface="Tahoma" panose="020B0604030504040204" pitchFamily="34" charset="0"/>
                <a:ea typeface="Tahoma" panose="020B0604030504040204" pitchFamily="34" charset="0"/>
                <a:cs typeface="Tahoma" panose="020B0604030504040204" pitchFamily="34" charset="0"/>
              </a:rPr>
              <a:t>One banquet richly set</a:t>
            </a:r>
            <a:br>
              <a:rPr lang="en-US" sz="4400" b="1" dirty="0">
                <a:solidFill>
                  <a:schemeClr val="bg1"/>
                </a:solidFill>
                <a:latin typeface="Tahoma" panose="020B0604030504040204" pitchFamily="34" charset="0"/>
                <a:ea typeface="Tahoma" panose="020B0604030504040204" pitchFamily="34" charset="0"/>
                <a:cs typeface="Tahoma" panose="020B0604030504040204" pitchFamily="34" charset="0"/>
              </a:rPr>
            </a:br>
            <a:r>
              <a:rPr lang="en-US" sz="4400" b="1" dirty="0">
                <a:solidFill>
                  <a:schemeClr val="bg1"/>
                </a:solidFill>
                <a:latin typeface="Tahoma" panose="020B0604030504040204" pitchFamily="34" charset="0"/>
                <a:ea typeface="Tahoma" panose="020B0604030504040204" pitchFamily="34" charset="0"/>
                <a:cs typeface="Tahoma" panose="020B0604030504040204" pitchFamily="34" charset="0"/>
              </a:rPr>
              <a:t>for all God’s holy people.</a:t>
            </a:r>
            <a:br>
              <a:rPr lang="en-US" sz="4400" b="1" dirty="0">
                <a:solidFill>
                  <a:schemeClr val="bg1"/>
                </a:solidFill>
                <a:latin typeface="Tahoma" panose="020B0604030504040204" pitchFamily="34" charset="0"/>
                <a:ea typeface="Tahoma" panose="020B0604030504040204" pitchFamily="34" charset="0"/>
                <a:cs typeface="Tahoma" panose="020B0604030504040204" pitchFamily="34" charset="0"/>
              </a:rPr>
            </a:br>
            <a:r>
              <a:rPr lang="en-US" sz="4400" b="1" dirty="0">
                <a:solidFill>
                  <a:schemeClr val="bg1"/>
                </a:solidFill>
                <a:latin typeface="Tahoma" panose="020B0604030504040204" pitchFamily="34" charset="0"/>
                <a:ea typeface="Tahoma" panose="020B0604030504040204" pitchFamily="34" charset="0"/>
                <a:cs typeface="Tahoma" panose="020B0604030504040204" pitchFamily="34" charset="0"/>
              </a:rPr>
              <a:t>We will dine in joy and peace, and our song will never cease, praising the Lamb upon the throne.</a:t>
            </a:r>
            <a:endParaRPr lang="en-US" altLang="en-US" sz="4400" b="1" dirty="0">
              <a:solidFill>
                <a:schemeClr val="bg1"/>
              </a:solidFill>
              <a:latin typeface="Tahoma"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1351727880"/>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5"/>
          <p:cNvSpPr>
            <a:spLocks noChangeArrowheads="1"/>
          </p:cNvSpPr>
          <p:nvPr/>
        </p:nvSpPr>
        <p:spPr bwMode="auto">
          <a:xfrm>
            <a:off x="228600" y="171450"/>
            <a:ext cx="8686800"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endParaRPr lang="en-US" altLang="en-US" sz="4400">
              <a:solidFill>
                <a:srgbClr val="000000"/>
              </a:solidFill>
              <a:latin typeface="Times New Roman" pitchFamily="18" charset="0"/>
            </a:endParaRPr>
          </a:p>
        </p:txBody>
      </p:sp>
      <p:sp>
        <p:nvSpPr>
          <p:cNvPr id="13315" name="Rectangle 6"/>
          <p:cNvSpPr>
            <a:spLocks noChangeArrowheads="1"/>
          </p:cNvSpPr>
          <p:nvPr/>
        </p:nvSpPr>
        <p:spPr bwMode="auto">
          <a:xfrm>
            <a:off x="152400" y="171450"/>
            <a:ext cx="8839200" cy="205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altLang="en-US" sz="4000">
                <a:solidFill>
                  <a:srgbClr val="000000"/>
                </a:solidFill>
                <a:latin typeface="Times New Roman" pitchFamily="18" charset="0"/>
              </a:rPr>
              <a:t> </a:t>
            </a:r>
            <a:br>
              <a:rPr lang="en-US" altLang="en-US" sz="4000">
                <a:solidFill>
                  <a:srgbClr val="000000"/>
                </a:solidFill>
                <a:latin typeface="Times New Roman" pitchFamily="18" charset="0"/>
              </a:rPr>
            </a:br>
            <a:endParaRPr lang="en-US" altLang="en-US" sz="5400">
              <a:solidFill>
                <a:srgbClr val="000000"/>
              </a:solidFill>
              <a:latin typeface="Times New Roman" pitchFamily="18" charset="0"/>
            </a:endParaRPr>
          </a:p>
        </p:txBody>
      </p:sp>
      <p:sp>
        <p:nvSpPr>
          <p:cNvPr id="13316" name="Rectangle 7"/>
          <p:cNvSpPr>
            <a:spLocks noChangeArrowheads="1"/>
          </p:cNvSpPr>
          <p:nvPr/>
        </p:nvSpPr>
        <p:spPr bwMode="auto">
          <a:xfrm>
            <a:off x="68580" y="57150"/>
            <a:ext cx="8991600" cy="4743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sz="4400" dirty="0">
              <a:solidFill>
                <a:schemeClr val="bg1"/>
              </a:solidFill>
            </a:endParaRPr>
          </a:p>
          <a:p>
            <a:pPr algn="l" eaLnBrk="1" hangingPunct="1"/>
            <a:r>
              <a:rPr lang="en-US" sz="4400" dirty="0">
                <a:solidFill>
                  <a:srgbClr val="FFFF00"/>
                </a:solidFill>
              </a:rPr>
              <a:t>3b.</a:t>
            </a:r>
            <a:r>
              <a:rPr lang="en-US" sz="4400" b="1" dirty="0">
                <a:solidFill>
                  <a:schemeClr val="bg1"/>
                </a:solidFill>
                <a:latin typeface="Tahoma" panose="020B0604030504040204" pitchFamily="34" charset="0"/>
                <a:ea typeface="Tahoma" panose="020B0604030504040204" pitchFamily="34" charset="0"/>
                <a:cs typeface="Tahoma" panose="020B0604030504040204" pitchFamily="34" charset="0"/>
              </a:rPr>
              <a:t> One shout of joy we raise, one voice in exaltation. For in glory Christ has gone, and in hope we now are drawn to one sacrifice of Christ, one sacrifice of Christ.</a:t>
            </a:r>
            <a:endParaRPr lang="en-US" altLang="en-US" sz="4400" b="1" dirty="0">
              <a:solidFill>
                <a:schemeClr val="bg1"/>
              </a:solidFill>
              <a:latin typeface="Tahoma"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1135375572"/>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Rectangle 2"/>
          <p:cNvSpPr>
            <a:spLocks noGrp="1" noChangeArrowheads="1"/>
          </p:cNvSpPr>
          <p:nvPr>
            <p:ph type="ctrTitle"/>
          </p:nvPr>
        </p:nvSpPr>
        <p:spPr>
          <a:xfrm>
            <a:off x="4876800" y="3714750"/>
            <a:ext cx="3733800" cy="814388"/>
          </a:xfrm>
        </p:spPr>
        <p:txBody>
          <a:bodyPr/>
          <a:lstStyle/>
          <a:p>
            <a:pPr eaLnBrk="1" hangingPunct="1"/>
            <a:r>
              <a:rPr lang="en-US" altLang="en-US" sz="2400" dirty="0">
                <a:solidFill>
                  <a:srgbClr val="FFFF00"/>
                </a:solidFill>
                <a:latin typeface="Tahoma" pitchFamily="34" charset="0"/>
              </a:rPr>
              <a:t>Holy </a:t>
            </a:r>
            <a:r>
              <a:rPr lang="en-US" altLang="en-US" sz="2400" dirty="0" err="1">
                <a:solidFill>
                  <a:srgbClr val="FFFF00"/>
                </a:solidFill>
                <a:latin typeface="Tahoma" pitchFamily="34" charset="0"/>
              </a:rPr>
              <a:t>Holy</a:t>
            </a:r>
            <a:br>
              <a:rPr lang="en-US" altLang="en-US" sz="2800" dirty="0">
                <a:solidFill>
                  <a:schemeClr val="bg1"/>
                </a:solidFill>
                <a:latin typeface="Times New Roman" pitchFamily="18" charset="0"/>
              </a:rPr>
            </a:br>
            <a:endParaRPr lang="en-US" altLang="en-US" sz="3600" dirty="0">
              <a:solidFill>
                <a:schemeClr val="bg1"/>
              </a:solidFill>
              <a:latin typeface="Tahoma" pitchFamily="34" charset="0"/>
            </a:endParaRPr>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5" name="Rectangle 5"/>
          <p:cNvSpPr>
            <a:spLocks noChangeArrowheads="1"/>
          </p:cNvSpPr>
          <p:nvPr/>
        </p:nvSpPr>
        <p:spPr bwMode="auto">
          <a:xfrm>
            <a:off x="228600" y="171450"/>
            <a:ext cx="8686800"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endParaRPr lang="en-US" altLang="en-US" sz="4400">
              <a:solidFill>
                <a:schemeClr val="tx2"/>
              </a:solidFill>
            </a:endParaRPr>
          </a:p>
        </p:txBody>
      </p:sp>
      <p:sp>
        <p:nvSpPr>
          <p:cNvPr id="47106" name="Rectangle 6"/>
          <p:cNvSpPr>
            <a:spLocks noChangeArrowheads="1"/>
          </p:cNvSpPr>
          <p:nvPr/>
        </p:nvSpPr>
        <p:spPr bwMode="auto">
          <a:xfrm>
            <a:off x="152400" y="171450"/>
            <a:ext cx="8839200" cy="205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r>
              <a:rPr lang="en-US" altLang="en-US" sz="4000">
                <a:solidFill>
                  <a:schemeClr val="tx2"/>
                </a:solidFill>
              </a:rPr>
              <a:t> </a:t>
            </a:r>
            <a:br>
              <a:rPr lang="en-US" altLang="en-US" sz="4000">
                <a:solidFill>
                  <a:schemeClr val="tx2"/>
                </a:solidFill>
              </a:rPr>
            </a:br>
            <a:endParaRPr lang="en-US" altLang="en-US" sz="5400">
              <a:solidFill>
                <a:schemeClr val="tx2"/>
              </a:solidFill>
            </a:endParaRPr>
          </a:p>
        </p:txBody>
      </p:sp>
      <p:sp>
        <p:nvSpPr>
          <p:cNvPr id="47107" name="Rectangle 7"/>
          <p:cNvSpPr>
            <a:spLocks noChangeArrowheads="1"/>
          </p:cNvSpPr>
          <p:nvPr/>
        </p:nvSpPr>
        <p:spPr bwMode="auto">
          <a:xfrm>
            <a:off x="369888" y="107156"/>
            <a:ext cx="8534400" cy="4914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r>
              <a:rPr lang="en-US" altLang="en-US" sz="4000" dirty="0">
                <a:solidFill>
                  <a:schemeClr val="tx2"/>
                </a:solidFill>
              </a:rPr>
              <a:t> </a:t>
            </a:r>
            <a:br>
              <a:rPr lang="en-US" altLang="en-US" sz="4000" dirty="0">
                <a:solidFill>
                  <a:schemeClr val="tx2"/>
                </a:solidFill>
              </a:rPr>
            </a:br>
            <a:br>
              <a:rPr lang="en-US" altLang="en-US" sz="4000" b="1" i="1" dirty="0">
                <a:solidFill>
                  <a:schemeClr val="tx2"/>
                </a:solidFill>
              </a:rPr>
            </a:br>
            <a:br>
              <a:rPr lang="en-US" altLang="en-US" sz="4000" b="1" i="1" dirty="0">
                <a:solidFill>
                  <a:schemeClr val="tx2"/>
                </a:solidFill>
              </a:rPr>
            </a:br>
            <a:br>
              <a:rPr lang="en-US" altLang="en-US" sz="4000" b="1" i="1" dirty="0">
                <a:solidFill>
                  <a:schemeClr val="tx2"/>
                </a:solidFill>
              </a:rPr>
            </a:br>
            <a:endParaRPr lang="en-US" altLang="en-US" sz="4000" b="1" i="1" dirty="0">
              <a:solidFill>
                <a:schemeClr val="tx2"/>
              </a:solidFill>
            </a:endParaRPr>
          </a:p>
          <a:p>
            <a:pPr algn="l" eaLnBrk="1" hangingPunct="1"/>
            <a:r>
              <a:rPr lang="en-US" altLang="en-US" sz="4000" b="1" dirty="0">
                <a:solidFill>
                  <a:schemeClr val="bg1"/>
                </a:solidFill>
                <a:latin typeface="Tahoma" pitchFamily="34" charset="0"/>
                <a:cs typeface="Tahoma" pitchFamily="34" charset="0"/>
              </a:rPr>
              <a:t>Holy, Holy, Holy Lord God of hosts.</a:t>
            </a:r>
            <a:br>
              <a:rPr lang="en-US" altLang="en-US" sz="4000" b="1" dirty="0">
                <a:solidFill>
                  <a:schemeClr val="bg1"/>
                </a:solidFill>
                <a:latin typeface="Tahoma" pitchFamily="34" charset="0"/>
                <a:cs typeface="Tahoma" pitchFamily="34" charset="0"/>
              </a:rPr>
            </a:br>
            <a:r>
              <a:rPr lang="en-US" altLang="en-US" sz="4000" b="1" dirty="0">
                <a:solidFill>
                  <a:schemeClr val="bg1"/>
                </a:solidFill>
                <a:latin typeface="Tahoma" pitchFamily="34" charset="0"/>
                <a:cs typeface="Tahoma" pitchFamily="34" charset="0"/>
              </a:rPr>
              <a:t>Heaven and earth are full, are full of your glory. Hosanna, Hosanna! Hosanna in the highest.</a:t>
            </a:r>
            <a:br>
              <a:rPr lang="en-US" altLang="en-US" sz="4000" b="1" dirty="0">
                <a:solidFill>
                  <a:schemeClr val="bg1"/>
                </a:solidFill>
                <a:latin typeface="Tahoma" pitchFamily="34" charset="0"/>
                <a:cs typeface="Tahoma" pitchFamily="34" charset="0"/>
              </a:rPr>
            </a:br>
            <a:br>
              <a:rPr lang="en-US" altLang="en-US" sz="4000" dirty="0">
                <a:solidFill>
                  <a:schemeClr val="tx2"/>
                </a:solidFill>
              </a:rPr>
            </a:br>
            <a:br>
              <a:rPr lang="en-US" altLang="en-US" sz="4000" b="1" dirty="0">
                <a:solidFill>
                  <a:schemeClr val="tx2"/>
                </a:solidFill>
              </a:rPr>
            </a:br>
            <a:br>
              <a:rPr lang="en-US" altLang="en-US" sz="4000" dirty="0">
                <a:solidFill>
                  <a:schemeClr val="tx2"/>
                </a:solidFill>
              </a:rPr>
            </a:br>
            <a:endParaRPr lang="en-US" altLang="en-US" sz="4000" dirty="0">
              <a:solidFill>
                <a:schemeClr val="tx2"/>
              </a:solidFill>
            </a:endParaRPr>
          </a:p>
        </p:txBody>
      </p:sp>
    </p:spTree>
    <p:extLst>
      <p:ext uri="{BB962C8B-B14F-4D97-AF65-F5344CB8AC3E}">
        <p14:creationId xmlns:p14="http://schemas.microsoft.com/office/powerpoint/2010/main" val="75089592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5"/>
          <p:cNvSpPr>
            <a:spLocks noChangeArrowheads="1"/>
          </p:cNvSpPr>
          <p:nvPr/>
        </p:nvSpPr>
        <p:spPr bwMode="auto">
          <a:xfrm>
            <a:off x="1314450" y="171450"/>
            <a:ext cx="6515100" cy="480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endParaRPr lang="en-US" altLang="en-US" sz="3300">
              <a:solidFill>
                <a:schemeClr val="tx2"/>
              </a:solidFill>
            </a:endParaRPr>
          </a:p>
        </p:txBody>
      </p:sp>
      <p:sp>
        <p:nvSpPr>
          <p:cNvPr id="2051" name="Rectangle 6"/>
          <p:cNvSpPr>
            <a:spLocks noChangeArrowheads="1"/>
          </p:cNvSpPr>
          <p:nvPr/>
        </p:nvSpPr>
        <p:spPr bwMode="auto">
          <a:xfrm>
            <a:off x="1257300" y="171450"/>
            <a:ext cx="6629400" cy="2057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altLang="en-US" sz="3000">
                <a:solidFill>
                  <a:schemeClr val="tx2"/>
                </a:solidFill>
              </a:rPr>
              <a:t> </a:t>
            </a:r>
            <a:br>
              <a:rPr lang="en-US" altLang="en-US" sz="3000">
                <a:solidFill>
                  <a:schemeClr val="tx2"/>
                </a:solidFill>
              </a:rPr>
            </a:br>
            <a:endParaRPr lang="en-US" altLang="en-US" sz="4050">
              <a:solidFill>
                <a:schemeClr val="tx2"/>
              </a:solidFill>
              <a:latin typeface="Times New Roman" pitchFamily="18" charset="0"/>
            </a:endParaRPr>
          </a:p>
        </p:txBody>
      </p:sp>
      <p:sp>
        <p:nvSpPr>
          <p:cNvPr id="2052" name="Rectangle 7"/>
          <p:cNvSpPr>
            <a:spLocks noChangeArrowheads="1"/>
          </p:cNvSpPr>
          <p:nvPr/>
        </p:nvSpPr>
        <p:spPr bwMode="auto">
          <a:xfrm>
            <a:off x="76200" y="57150"/>
            <a:ext cx="8915400" cy="4914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l" eaLnBrk="1" hangingPunct="1"/>
            <a:br>
              <a:rPr lang="en-US" altLang="en-US" sz="3000" dirty="0">
                <a:solidFill>
                  <a:schemeClr val="tx2"/>
                </a:solidFill>
              </a:rPr>
            </a:br>
            <a:r>
              <a:rPr lang="en-US" altLang="en-US" sz="1800" b="1" dirty="0">
                <a:solidFill>
                  <a:srgbClr val="FFFF00"/>
                </a:solidFill>
              </a:rPr>
              <a:t>4.</a:t>
            </a:r>
            <a:r>
              <a:rPr lang="en-US" altLang="en-US" sz="3300" b="1" dirty="0">
                <a:solidFill>
                  <a:schemeClr val="bg1"/>
                </a:solidFill>
                <a:latin typeface="Tahoma" panose="020B0604030504040204" pitchFamily="34" charset="0"/>
                <a:ea typeface="Tahoma" panose="020B0604030504040204" pitchFamily="34" charset="0"/>
                <a:cs typeface="Tahoma" panose="020B0604030504040204" pitchFamily="34" charset="0"/>
              </a:rPr>
              <a:t> </a:t>
            </a:r>
            <a:r>
              <a:rPr lang="en-US" sz="4050" b="1" dirty="0">
                <a:solidFill>
                  <a:schemeClr val="bg1"/>
                </a:solidFill>
                <a:latin typeface="Tahoma" panose="020B0604030504040204" pitchFamily="34" charset="0"/>
                <a:ea typeface="Tahoma" panose="020B0604030504040204" pitchFamily="34" charset="0"/>
                <a:cs typeface="Tahoma" panose="020B0604030504040204" pitchFamily="34" charset="0"/>
              </a:rPr>
              <a:t> See! He lifts his hands above. Alleluia!</a:t>
            </a:r>
          </a:p>
          <a:p>
            <a:pPr algn="l" eaLnBrk="1" hangingPunct="1"/>
            <a:r>
              <a:rPr lang="en-US" altLang="en-US" sz="4050" b="1" dirty="0">
                <a:solidFill>
                  <a:schemeClr val="bg1"/>
                </a:solidFill>
                <a:latin typeface="Tahoma" panose="020B0604030504040204" pitchFamily="34" charset="0"/>
                <a:ea typeface="Tahoma" panose="020B0604030504040204" pitchFamily="34" charset="0"/>
                <a:cs typeface="Tahoma" panose="020B0604030504040204" pitchFamily="34" charset="0"/>
              </a:rPr>
              <a:t>See! He shows the wounds of love. Alleluia!</a:t>
            </a:r>
          </a:p>
          <a:p>
            <a:pPr algn="l" eaLnBrk="1" hangingPunct="1"/>
            <a:r>
              <a:rPr lang="en-US" altLang="en-US" sz="4050" b="1" dirty="0">
                <a:solidFill>
                  <a:schemeClr val="bg1"/>
                </a:solidFill>
                <a:latin typeface="Tahoma" panose="020B0604030504040204" pitchFamily="34" charset="0"/>
                <a:ea typeface="Tahoma" panose="020B0604030504040204" pitchFamily="34" charset="0"/>
                <a:cs typeface="Tahoma" panose="020B0604030504040204" pitchFamily="34" charset="0"/>
              </a:rPr>
              <a:t>Hark! His gracious lips bestow. Alleluia!</a:t>
            </a:r>
          </a:p>
          <a:p>
            <a:pPr algn="l" eaLnBrk="1" hangingPunct="1"/>
            <a:r>
              <a:rPr lang="en-US" altLang="en-US" sz="4050" b="1" dirty="0">
                <a:solidFill>
                  <a:schemeClr val="bg1"/>
                </a:solidFill>
                <a:latin typeface="Tahoma" panose="020B0604030504040204" pitchFamily="34" charset="0"/>
                <a:ea typeface="Tahoma" panose="020B0604030504040204" pitchFamily="34" charset="0"/>
                <a:cs typeface="Tahoma" panose="020B0604030504040204" pitchFamily="34" charset="0"/>
              </a:rPr>
              <a:t>Blessings on his church below. Alleluia</a:t>
            </a:r>
            <a:br>
              <a:rPr lang="en-US" altLang="en-US" sz="4050" b="1" dirty="0">
                <a:solidFill>
                  <a:schemeClr val="tx2"/>
                </a:solidFill>
                <a:latin typeface="Times New Roman" pitchFamily="18" charset="0"/>
              </a:rPr>
            </a:br>
            <a:br>
              <a:rPr lang="en-US" altLang="en-US" sz="1500" dirty="0">
                <a:solidFill>
                  <a:schemeClr val="tx2"/>
                </a:solidFill>
              </a:rPr>
            </a:br>
            <a:endParaRPr lang="en-US" altLang="en-US" sz="1500" dirty="0">
              <a:solidFill>
                <a:schemeClr val="tx2"/>
              </a:solidFill>
            </a:endParaRPr>
          </a:p>
        </p:txBody>
      </p:sp>
    </p:spTree>
    <p:extLst>
      <p:ext uri="{BB962C8B-B14F-4D97-AF65-F5344CB8AC3E}">
        <p14:creationId xmlns:p14="http://schemas.microsoft.com/office/powerpoint/2010/main" val="2187899827"/>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29" name="Rectangle 5"/>
          <p:cNvSpPr>
            <a:spLocks noChangeArrowheads="1"/>
          </p:cNvSpPr>
          <p:nvPr/>
        </p:nvSpPr>
        <p:spPr bwMode="auto">
          <a:xfrm>
            <a:off x="228600" y="171450"/>
            <a:ext cx="8686800"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endParaRPr lang="en-US" altLang="en-US" sz="4400">
              <a:solidFill>
                <a:schemeClr val="tx2"/>
              </a:solidFill>
            </a:endParaRPr>
          </a:p>
        </p:txBody>
      </p:sp>
      <p:sp>
        <p:nvSpPr>
          <p:cNvPr id="48130" name="Rectangle 6"/>
          <p:cNvSpPr>
            <a:spLocks noChangeArrowheads="1"/>
          </p:cNvSpPr>
          <p:nvPr/>
        </p:nvSpPr>
        <p:spPr bwMode="auto">
          <a:xfrm>
            <a:off x="152400" y="171450"/>
            <a:ext cx="8839200" cy="205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r>
              <a:rPr lang="en-US" altLang="en-US" sz="4000">
                <a:solidFill>
                  <a:schemeClr val="tx2"/>
                </a:solidFill>
              </a:rPr>
              <a:t> </a:t>
            </a:r>
            <a:br>
              <a:rPr lang="en-US" altLang="en-US" sz="4000">
                <a:solidFill>
                  <a:schemeClr val="tx2"/>
                </a:solidFill>
              </a:rPr>
            </a:br>
            <a:endParaRPr lang="en-US" altLang="en-US" sz="5400">
              <a:solidFill>
                <a:schemeClr val="tx2"/>
              </a:solidFill>
            </a:endParaRPr>
          </a:p>
        </p:txBody>
      </p:sp>
      <p:sp>
        <p:nvSpPr>
          <p:cNvPr id="48131" name="Rectangle 7"/>
          <p:cNvSpPr>
            <a:spLocks noChangeArrowheads="1"/>
          </p:cNvSpPr>
          <p:nvPr/>
        </p:nvSpPr>
        <p:spPr bwMode="auto">
          <a:xfrm>
            <a:off x="369888" y="107156"/>
            <a:ext cx="8534400" cy="4914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algn="l" eaLnBrk="1" hangingPunct="1"/>
            <a:r>
              <a:rPr lang="en-US" altLang="en-US" sz="4400" dirty="0">
                <a:solidFill>
                  <a:schemeClr val="tx2"/>
                </a:solidFill>
              </a:rPr>
              <a:t> </a:t>
            </a:r>
            <a:br>
              <a:rPr lang="en-US" altLang="en-US" sz="4400" dirty="0">
                <a:solidFill>
                  <a:schemeClr val="tx2"/>
                </a:solidFill>
              </a:rPr>
            </a:br>
            <a:br>
              <a:rPr lang="en-US" altLang="en-US" sz="4400" b="1" i="1" dirty="0">
                <a:solidFill>
                  <a:schemeClr val="tx2"/>
                </a:solidFill>
              </a:rPr>
            </a:br>
            <a:br>
              <a:rPr lang="en-US" altLang="en-US" sz="4400" b="1" i="1" dirty="0">
                <a:solidFill>
                  <a:schemeClr val="tx2"/>
                </a:solidFill>
              </a:rPr>
            </a:br>
            <a:br>
              <a:rPr lang="en-US" altLang="en-US" sz="4400" b="1" i="1" dirty="0">
                <a:solidFill>
                  <a:schemeClr val="tx2"/>
                </a:solidFill>
              </a:rPr>
            </a:br>
            <a:endParaRPr lang="en-US" altLang="en-US" sz="4400" b="1" i="1" dirty="0">
              <a:solidFill>
                <a:schemeClr val="tx2"/>
              </a:solidFill>
            </a:endParaRPr>
          </a:p>
          <a:p>
            <a:pPr algn="l" eaLnBrk="1" hangingPunct="1"/>
            <a:endParaRPr lang="en-US" altLang="en-US" sz="4400" b="1" i="1" dirty="0">
              <a:solidFill>
                <a:schemeClr val="tx2"/>
              </a:solidFill>
              <a:latin typeface="Tahoma" pitchFamily="34" charset="0"/>
              <a:cs typeface="Tahoma" pitchFamily="34" charset="0"/>
            </a:endParaRPr>
          </a:p>
          <a:p>
            <a:pPr algn="l" eaLnBrk="1" hangingPunct="1"/>
            <a:r>
              <a:rPr lang="en-US" altLang="en-US" sz="4400" b="1" dirty="0">
                <a:solidFill>
                  <a:schemeClr val="bg1"/>
                </a:solidFill>
                <a:latin typeface="Tahoma" pitchFamily="34" charset="0"/>
                <a:cs typeface="Tahoma" pitchFamily="34" charset="0"/>
              </a:rPr>
              <a:t>Blessed is he who comes, who comes in the name of the Lord. </a:t>
            </a:r>
            <a:br>
              <a:rPr lang="en-US" altLang="en-US" sz="4400" b="1" dirty="0">
                <a:solidFill>
                  <a:schemeClr val="bg1"/>
                </a:solidFill>
                <a:latin typeface="Tahoma" pitchFamily="34" charset="0"/>
                <a:cs typeface="Tahoma" pitchFamily="34" charset="0"/>
              </a:rPr>
            </a:br>
            <a:r>
              <a:rPr lang="en-US" altLang="en-US" sz="4400" b="1" dirty="0">
                <a:solidFill>
                  <a:schemeClr val="bg1"/>
                </a:solidFill>
                <a:latin typeface="Tahoma" pitchFamily="34" charset="0"/>
                <a:cs typeface="Tahoma" pitchFamily="34" charset="0"/>
              </a:rPr>
              <a:t>Hosanna, Hosanna! Hosanna in the highest.</a:t>
            </a:r>
            <a:br>
              <a:rPr lang="en-US" altLang="en-US" sz="4400" b="1" dirty="0">
                <a:solidFill>
                  <a:schemeClr val="bg1"/>
                </a:solidFill>
                <a:latin typeface="Tahoma" pitchFamily="34" charset="0"/>
                <a:cs typeface="Tahoma" pitchFamily="34" charset="0"/>
              </a:rPr>
            </a:br>
            <a:br>
              <a:rPr lang="en-US" altLang="en-US" sz="4400" b="1" dirty="0">
                <a:solidFill>
                  <a:schemeClr val="bg1"/>
                </a:solidFill>
              </a:rPr>
            </a:br>
            <a:br>
              <a:rPr lang="en-US" altLang="en-US" sz="4400" dirty="0">
                <a:solidFill>
                  <a:schemeClr val="bg1"/>
                </a:solidFill>
              </a:rPr>
            </a:br>
            <a:br>
              <a:rPr lang="en-US" altLang="en-US" sz="4400" b="1" dirty="0">
                <a:solidFill>
                  <a:schemeClr val="tx2"/>
                </a:solidFill>
              </a:rPr>
            </a:br>
            <a:br>
              <a:rPr lang="en-US" altLang="en-US" sz="4400" dirty="0">
                <a:solidFill>
                  <a:schemeClr val="tx2"/>
                </a:solidFill>
              </a:rPr>
            </a:br>
            <a:endParaRPr lang="en-US" altLang="en-US" sz="4400" dirty="0">
              <a:solidFill>
                <a:schemeClr val="tx2"/>
              </a:solidFill>
            </a:endParaRPr>
          </a:p>
        </p:txBody>
      </p:sp>
    </p:spTree>
    <p:extLst>
      <p:ext uri="{BB962C8B-B14F-4D97-AF65-F5344CB8AC3E}">
        <p14:creationId xmlns:p14="http://schemas.microsoft.com/office/powerpoint/2010/main" val="2985117200"/>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7" name="Rectangle 2"/>
          <p:cNvSpPr>
            <a:spLocks noGrp="1" noChangeArrowheads="1"/>
          </p:cNvSpPr>
          <p:nvPr>
            <p:ph type="ctrTitle"/>
          </p:nvPr>
        </p:nvSpPr>
        <p:spPr>
          <a:xfrm>
            <a:off x="4724400" y="3600450"/>
            <a:ext cx="3886200" cy="1200150"/>
          </a:xfrm>
        </p:spPr>
        <p:txBody>
          <a:bodyPr/>
          <a:lstStyle/>
          <a:p>
            <a:pPr eaLnBrk="1" hangingPunct="1"/>
            <a:r>
              <a:rPr lang="vi-VN" sz="1600" dirty="0">
                <a:solidFill>
                  <a:srgbClr val="FFFF00"/>
                </a:solidFill>
                <a:latin typeface="Tahoma" pitchFamily="34" charset="0"/>
              </a:rPr>
              <a:t>Memorial Acclamation</a:t>
            </a:r>
            <a:br>
              <a:rPr lang="en-US" sz="3600" dirty="0">
                <a:solidFill>
                  <a:schemeClr val="bg1"/>
                </a:solidFill>
                <a:latin typeface="Tahoma" pitchFamily="34" charset="0"/>
              </a:rPr>
            </a:br>
            <a:endParaRPr lang="en-US" sz="3200" dirty="0">
              <a:solidFill>
                <a:schemeClr val="bg1"/>
              </a:solidFill>
              <a:latin typeface="Times New Roman" pitchFamily="18" charset="0"/>
            </a:endParaRPr>
          </a:p>
        </p:txBody>
      </p:sp>
    </p:spTree>
    <p:extLst>
      <p:ext uri="{BB962C8B-B14F-4D97-AF65-F5344CB8AC3E}">
        <p14:creationId xmlns:p14="http://schemas.microsoft.com/office/powerpoint/2010/main" val="2258079579"/>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3"/>
          <p:cNvSpPr>
            <a:spLocks noGrp="1" noChangeArrowheads="1"/>
          </p:cNvSpPr>
          <p:nvPr>
            <p:ph type="subTitle" idx="1"/>
          </p:nvPr>
        </p:nvSpPr>
        <p:spPr/>
        <p:txBody>
          <a:bodyPr/>
          <a:lstStyle/>
          <a:p>
            <a:pPr eaLnBrk="1" hangingPunct="1"/>
            <a:endParaRPr lang="en-US" altLang="en-US"/>
          </a:p>
        </p:txBody>
      </p:sp>
      <p:sp>
        <p:nvSpPr>
          <p:cNvPr id="50179" name="Rectangle 5"/>
          <p:cNvSpPr>
            <a:spLocks noChangeArrowheads="1"/>
          </p:cNvSpPr>
          <p:nvPr/>
        </p:nvSpPr>
        <p:spPr bwMode="auto">
          <a:xfrm>
            <a:off x="304800" y="171450"/>
            <a:ext cx="8229600" cy="4629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algn="l" eaLnBrk="1" hangingPunct="1"/>
            <a:br>
              <a:rPr lang="vi-VN" altLang="en-US" sz="4400" b="1" dirty="0">
                <a:solidFill>
                  <a:schemeClr val="tx2"/>
                </a:solidFill>
                <a:latin typeface="Arial" pitchFamily="34" charset="0"/>
              </a:rPr>
            </a:br>
            <a:br>
              <a:rPr lang="vi-VN" altLang="en-US" sz="4400" b="1" dirty="0">
                <a:solidFill>
                  <a:schemeClr val="tx2"/>
                </a:solidFill>
                <a:latin typeface="Arial" pitchFamily="34" charset="0"/>
              </a:rPr>
            </a:br>
            <a:br>
              <a:rPr lang="vi-VN" altLang="en-US" sz="4400" b="1" dirty="0">
                <a:solidFill>
                  <a:schemeClr val="tx2"/>
                </a:solidFill>
                <a:latin typeface="Arial" pitchFamily="34" charset="0"/>
              </a:rPr>
            </a:br>
            <a:r>
              <a:rPr lang="en-US" altLang="en-US" sz="4400" b="1" dirty="0">
                <a:solidFill>
                  <a:schemeClr val="bg1"/>
                </a:solidFill>
                <a:latin typeface="Tahoma" pitchFamily="34" charset="0"/>
                <a:cs typeface="Tahoma" pitchFamily="34" charset="0"/>
              </a:rPr>
              <a:t>We proclaim your Death, O Lord,</a:t>
            </a:r>
            <a:br>
              <a:rPr lang="en-US" altLang="en-US" sz="4400" dirty="0">
                <a:solidFill>
                  <a:schemeClr val="bg1"/>
                </a:solidFill>
                <a:latin typeface="Tahoma" pitchFamily="34" charset="0"/>
                <a:cs typeface="Tahoma" pitchFamily="34" charset="0"/>
              </a:rPr>
            </a:br>
            <a:r>
              <a:rPr lang="en-US" altLang="en-US" sz="4400" b="1" dirty="0">
                <a:solidFill>
                  <a:schemeClr val="bg1"/>
                </a:solidFill>
                <a:latin typeface="Tahoma" pitchFamily="34" charset="0"/>
                <a:cs typeface="Tahoma" pitchFamily="34" charset="0"/>
              </a:rPr>
              <a:t>and profess your Resurrection until you come again</a:t>
            </a:r>
            <a:r>
              <a:rPr lang="en-US" altLang="en-US" sz="4400" dirty="0">
                <a:solidFill>
                  <a:schemeClr val="bg1"/>
                </a:solidFill>
                <a:latin typeface="Tahoma" pitchFamily="34" charset="0"/>
                <a:cs typeface="Tahoma" pitchFamily="34" charset="0"/>
              </a:rPr>
              <a:t>. </a:t>
            </a:r>
            <a:br>
              <a:rPr lang="en-US" altLang="en-US" sz="4400" b="1" dirty="0">
                <a:solidFill>
                  <a:schemeClr val="bg1"/>
                </a:solidFill>
                <a:latin typeface="Tahoma" pitchFamily="34" charset="0"/>
                <a:cs typeface="Tahoma" pitchFamily="34" charset="0"/>
              </a:rPr>
            </a:br>
            <a:br>
              <a:rPr lang="en-US" altLang="en-US" sz="4400" b="1" dirty="0">
                <a:solidFill>
                  <a:schemeClr val="bg1"/>
                </a:solidFill>
                <a:latin typeface="Tahoma" pitchFamily="34" charset="0"/>
                <a:cs typeface="Tahoma" pitchFamily="34" charset="0"/>
              </a:rPr>
            </a:br>
            <a:endParaRPr lang="en-US" altLang="en-US" sz="4400" b="1" dirty="0">
              <a:solidFill>
                <a:schemeClr val="bg1"/>
              </a:solidFill>
              <a:latin typeface="Tahoma" pitchFamily="34" charset="0"/>
              <a:cs typeface="Tahoma" pitchFamily="34" charset="0"/>
            </a:endParaRPr>
          </a:p>
        </p:txBody>
      </p:sp>
    </p:spTree>
    <p:extLst>
      <p:ext uri="{BB962C8B-B14F-4D97-AF65-F5344CB8AC3E}">
        <p14:creationId xmlns:p14="http://schemas.microsoft.com/office/powerpoint/2010/main" val="3066626844"/>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Rectangle 2"/>
          <p:cNvSpPr>
            <a:spLocks noGrp="1" noChangeArrowheads="1"/>
          </p:cNvSpPr>
          <p:nvPr>
            <p:ph type="ctrTitle"/>
          </p:nvPr>
        </p:nvSpPr>
        <p:spPr>
          <a:xfrm>
            <a:off x="4267200" y="3911928"/>
            <a:ext cx="4876800" cy="985838"/>
          </a:xfrm>
        </p:spPr>
        <p:txBody>
          <a:bodyPr/>
          <a:lstStyle/>
          <a:p>
            <a:pPr eaLnBrk="1" hangingPunct="1"/>
            <a:r>
              <a:rPr lang="en-US" altLang="en-US" sz="2400" dirty="0">
                <a:solidFill>
                  <a:srgbClr val="FFFF00"/>
                </a:solidFill>
                <a:latin typeface="Tahoma" pitchFamily="34" charset="0"/>
              </a:rPr>
              <a:t>Amen</a:t>
            </a:r>
            <a:r>
              <a:rPr lang="en-US" altLang="en-US" sz="2400" dirty="0">
                <a:solidFill>
                  <a:srgbClr val="FFFF00"/>
                </a:solidFill>
                <a:latin typeface="Times New Roman" pitchFamily="18" charset="0"/>
              </a:rPr>
              <a:t> </a:t>
            </a:r>
            <a:r>
              <a:rPr lang="en-US" altLang="en-US" sz="2800" dirty="0">
                <a:solidFill>
                  <a:schemeClr val="bg1"/>
                </a:solidFill>
                <a:latin typeface="Times New Roman" pitchFamily="18" charset="0"/>
              </a:rPr>
              <a:t> </a:t>
            </a:r>
            <a:br>
              <a:rPr lang="en-US" altLang="en-US" sz="2800" dirty="0">
                <a:solidFill>
                  <a:schemeClr val="bg1"/>
                </a:solidFill>
                <a:latin typeface="Times New Roman" pitchFamily="18" charset="0"/>
              </a:rPr>
            </a:br>
            <a:r>
              <a:rPr lang="en-US" altLang="en-US" sz="3600" dirty="0">
                <a:solidFill>
                  <a:schemeClr val="bg1"/>
                </a:solidFill>
                <a:latin typeface="Tahoma" pitchFamily="34" charset="0"/>
              </a:rPr>
              <a:t> </a:t>
            </a:r>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Rectangle 2"/>
          <p:cNvSpPr>
            <a:spLocks noGrp="1" noChangeArrowheads="1"/>
          </p:cNvSpPr>
          <p:nvPr>
            <p:ph type="ctrTitle"/>
          </p:nvPr>
        </p:nvSpPr>
        <p:spPr/>
        <p:txBody>
          <a:bodyPr/>
          <a:lstStyle/>
          <a:p>
            <a:pPr eaLnBrk="1" hangingPunct="1"/>
            <a:endParaRPr lang="en-US" altLang="en-US"/>
          </a:p>
        </p:txBody>
      </p:sp>
      <p:sp>
        <p:nvSpPr>
          <p:cNvPr id="90115" name="Rectangle 3"/>
          <p:cNvSpPr>
            <a:spLocks noGrp="1" noChangeArrowheads="1"/>
          </p:cNvSpPr>
          <p:nvPr>
            <p:ph type="subTitle" idx="1"/>
          </p:nvPr>
        </p:nvSpPr>
        <p:spPr/>
        <p:txBody>
          <a:bodyPr/>
          <a:lstStyle/>
          <a:p>
            <a:pPr eaLnBrk="1" hangingPunct="1"/>
            <a:endParaRPr lang="en-US" altLang="en-US"/>
          </a:p>
        </p:txBody>
      </p:sp>
      <p:sp>
        <p:nvSpPr>
          <p:cNvPr id="90116" name="Rectangle 5"/>
          <p:cNvSpPr>
            <a:spLocks noChangeArrowheads="1"/>
          </p:cNvSpPr>
          <p:nvPr/>
        </p:nvSpPr>
        <p:spPr bwMode="auto">
          <a:xfrm>
            <a:off x="0" y="0"/>
            <a:ext cx="9144000" cy="5143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br>
              <a:rPr lang="vi-VN" altLang="en-US" sz="2800" b="1" dirty="0">
                <a:solidFill>
                  <a:schemeClr val="tx2"/>
                </a:solidFill>
                <a:latin typeface="Arial" charset="0"/>
              </a:rPr>
            </a:br>
            <a:br>
              <a:rPr lang="vi-VN" altLang="en-US" sz="2800" b="1" dirty="0">
                <a:solidFill>
                  <a:schemeClr val="tx2"/>
                </a:solidFill>
                <a:latin typeface="Arial" charset="0"/>
              </a:rPr>
            </a:br>
            <a:br>
              <a:rPr lang="vi-VN" altLang="en-US" sz="2800" b="1" dirty="0">
                <a:solidFill>
                  <a:schemeClr val="tx2"/>
                </a:solidFill>
                <a:latin typeface="Arial" charset="0"/>
              </a:rPr>
            </a:br>
            <a:r>
              <a:rPr lang="en-US" altLang="en-US" sz="4400" b="1" dirty="0">
                <a:solidFill>
                  <a:schemeClr val="bg1"/>
                </a:solidFill>
              </a:rPr>
              <a:t>Amen, Amen.</a:t>
            </a:r>
            <a:br>
              <a:rPr lang="en-US" altLang="en-US" sz="4400" b="1" dirty="0">
                <a:solidFill>
                  <a:schemeClr val="bg1"/>
                </a:solidFill>
              </a:rPr>
            </a:br>
            <a:r>
              <a:rPr lang="en-US" altLang="en-US" sz="4400" b="1" dirty="0">
                <a:solidFill>
                  <a:schemeClr val="bg1"/>
                </a:solidFill>
              </a:rPr>
              <a:t>Amen, Amen</a:t>
            </a:r>
            <a:br>
              <a:rPr lang="en-US" altLang="en-US" sz="4400" b="1" dirty="0">
                <a:solidFill>
                  <a:schemeClr val="bg1"/>
                </a:solidFill>
              </a:rPr>
            </a:br>
            <a:r>
              <a:rPr lang="en-US" altLang="en-US" sz="4400" b="1" dirty="0" err="1">
                <a:solidFill>
                  <a:schemeClr val="bg1"/>
                </a:solidFill>
              </a:rPr>
              <a:t>Amen</a:t>
            </a:r>
            <a:r>
              <a:rPr lang="en-US" altLang="en-US" sz="4400" b="1" dirty="0">
                <a:solidFill>
                  <a:schemeClr val="bg1"/>
                </a:solidFill>
              </a:rPr>
              <a:t>, Amen</a:t>
            </a:r>
          </a:p>
          <a:p>
            <a:pPr eaLnBrk="1" hangingPunct="1"/>
            <a:r>
              <a:rPr lang="en-US" altLang="en-US" sz="4400" b="1" dirty="0">
                <a:solidFill>
                  <a:schemeClr val="bg1"/>
                </a:solidFill>
              </a:rPr>
              <a:t>Amen. Amen.</a:t>
            </a:r>
            <a:br>
              <a:rPr lang="vi-VN" altLang="en-US" sz="4400" b="1" dirty="0">
                <a:solidFill>
                  <a:schemeClr val="bg1"/>
                </a:solidFill>
              </a:rPr>
            </a:br>
            <a:br>
              <a:rPr lang="en-US" altLang="en-US" sz="4400" b="1" dirty="0">
                <a:solidFill>
                  <a:schemeClr val="bg1"/>
                </a:solidFill>
              </a:rPr>
            </a:br>
            <a:br>
              <a:rPr lang="en-US" altLang="en-US" sz="4400" b="1" dirty="0">
                <a:solidFill>
                  <a:schemeClr val="tx2"/>
                </a:solidFill>
                <a:latin typeface="Arial" charset="0"/>
              </a:rPr>
            </a:br>
            <a:endParaRPr lang="en-US" altLang="en-US" sz="4400" b="1" dirty="0">
              <a:solidFill>
                <a:schemeClr val="tx2"/>
              </a:solidFill>
              <a:latin typeface="Arial" charset="0"/>
            </a:endParaRPr>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1" name="Rectangle 2"/>
          <p:cNvSpPr>
            <a:spLocks noGrp="1" noChangeArrowheads="1"/>
          </p:cNvSpPr>
          <p:nvPr>
            <p:ph type="ctrTitle"/>
          </p:nvPr>
        </p:nvSpPr>
        <p:spPr>
          <a:xfrm>
            <a:off x="5092700" y="3543300"/>
            <a:ext cx="4038600" cy="985838"/>
          </a:xfrm>
        </p:spPr>
        <p:txBody>
          <a:bodyPr/>
          <a:lstStyle/>
          <a:p>
            <a:pPr eaLnBrk="1" hangingPunct="1"/>
            <a:r>
              <a:rPr lang="en-US" sz="1800" dirty="0">
                <a:solidFill>
                  <a:srgbClr val="FFFF00"/>
                </a:solidFill>
                <a:latin typeface="Tahoma" pitchFamily="34" charset="0"/>
              </a:rPr>
              <a:t>Lamb Of God</a:t>
            </a:r>
            <a:br>
              <a:rPr lang="en-US" sz="1800" b="1" dirty="0">
                <a:solidFill>
                  <a:srgbClr val="FFFF00"/>
                </a:solidFill>
                <a:latin typeface="Tahoma" pitchFamily="34" charset="0"/>
              </a:rPr>
            </a:br>
            <a:endParaRPr lang="en-US" sz="1800" dirty="0">
              <a:solidFill>
                <a:srgbClr val="FFFF00"/>
              </a:solidFill>
              <a:latin typeface="Times New Roman" pitchFamily="18" charset="0"/>
            </a:endParaRPr>
          </a:p>
        </p:txBody>
      </p:sp>
    </p:spTree>
    <p:extLst>
      <p:ext uri="{BB962C8B-B14F-4D97-AF65-F5344CB8AC3E}">
        <p14:creationId xmlns:p14="http://schemas.microsoft.com/office/powerpoint/2010/main" val="3038458986"/>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3" name="Rectangle 5"/>
          <p:cNvSpPr>
            <a:spLocks noChangeArrowheads="1"/>
          </p:cNvSpPr>
          <p:nvPr/>
        </p:nvSpPr>
        <p:spPr bwMode="auto">
          <a:xfrm>
            <a:off x="228600" y="171450"/>
            <a:ext cx="8686800"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endParaRPr lang="en-US" altLang="en-US" sz="4400">
              <a:solidFill>
                <a:schemeClr val="tx2"/>
              </a:solidFill>
            </a:endParaRPr>
          </a:p>
        </p:txBody>
      </p:sp>
      <p:sp>
        <p:nvSpPr>
          <p:cNvPr id="54274" name="Rectangle 6"/>
          <p:cNvSpPr>
            <a:spLocks noChangeArrowheads="1"/>
          </p:cNvSpPr>
          <p:nvPr/>
        </p:nvSpPr>
        <p:spPr bwMode="auto">
          <a:xfrm>
            <a:off x="152400" y="171450"/>
            <a:ext cx="8839200" cy="205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r>
              <a:rPr lang="en-US" altLang="en-US" sz="4000">
                <a:solidFill>
                  <a:schemeClr val="tx2"/>
                </a:solidFill>
              </a:rPr>
              <a:t> </a:t>
            </a:r>
            <a:br>
              <a:rPr lang="en-US" altLang="en-US" sz="4000">
                <a:solidFill>
                  <a:schemeClr val="tx2"/>
                </a:solidFill>
              </a:rPr>
            </a:br>
            <a:endParaRPr lang="en-US" altLang="en-US" sz="5400">
              <a:solidFill>
                <a:schemeClr val="tx2"/>
              </a:solidFill>
            </a:endParaRPr>
          </a:p>
        </p:txBody>
      </p:sp>
      <p:sp>
        <p:nvSpPr>
          <p:cNvPr id="54275" name="Rectangle 7"/>
          <p:cNvSpPr>
            <a:spLocks noChangeArrowheads="1"/>
          </p:cNvSpPr>
          <p:nvPr/>
        </p:nvSpPr>
        <p:spPr bwMode="auto">
          <a:xfrm>
            <a:off x="369888" y="107156"/>
            <a:ext cx="8534400" cy="4914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algn="l" eaLnBrk="1" hangingPunct="1"/>
            <a:endParaRPr lang="en-US" altLang="en-US" sz="3200" b="1" i="1" dirty="0">
              <a:solidFill>
                <a:schemeClr val="bg1"/>
              </a:solidFill>
            </a:endParaRPr>
          </a:p>
          <a:p>
            <a:pPr marL="571500" indent="-571500" algn="l" eaLnBrk="1" hangingPunct="1">
              <a:buFont typeface="Arial" charset="0"/>
              <a:buChar char="•"/>
            </a:pPr>
            <a:r>
              <a:rPr lang="en-US" altLang="en-US" sz="4400" b="1" dirty="0">
                <a:solidFill>
                  <a:schemeClr val="bg1"/>
                </a:solidFill>
                <a:latin typeface="Tahoma" pitchFamily="34" charset="0"/>
                <a:cs typeface="Tahoma" pitchFamily="34" charset="0"/>
              </a:rPr>
              <a:t>Lamb of God your take away the sins of the world. Have mercy on us. </a:t>
            </a:r>
            <a:r>
              <a:rPr lang="en-US" altLang="en-US" sz="3200" i="1" dirty="0">
                <a:solidFill>
                  <a:schemeClr val="bg1"/>
                </a:solidFill>
                <a:latin typeface="Tahoma" pitchFamily="34" charset="0"/>
                <a:cs typeface="Tahoma" pitchFamily="34" charset="0"/>
              </a:rPr>
              <a:t>(repeat as needed)</a:t>
            </a:r>
          </a:p>
          <a:p>
            <a:pPr algn="l" eaLnBrk="1" hangingPunct="1"/>
            <a:r>
              <a:rPr lang="en-US" altLang="en-US" sz="4400" b="1" dirty="0">
                <a:solidFill>
                  <a:schemeClr val="bg1"/>
                </a:solidFill>
                <a:latin typeface="Tahoma" pitchFamily="34" charset="0"/>
                <a:cs typeface="Tahoma" pitchFamily="34" charset="0"/>
              </a:rPr>
              <a:t>Lamb of God your take away the sins of the world.</a:t>
            </a:r>
          </a:p>
          <a:p>
            <a:pPr algn="l" eaLnBrk="1" hangingPunct="1"/>
            <a:r>
              <a:rPr lang="en-US" altLang="en-US" sz="4400" b="1" dirty="0">
                <a:solidFill>
                  <a:schemeClr val="bg1"/>
                </a:solidFill>
                <a:latin typeface="Tahoma" pitchFamily="34" charset="0"/>
                <a:cs typeface="Tahoma" pitchFamily="34" charset="0"/>
              </a:rPr>
              <a:t>grant us peace.</a:t>
            </a:r>
            <a:br>
              <a:rPr lang="en-US" altLang="en-US" sz="5400" b="1" dirty="0">
                <a:solidFill>
                  <a:schemeClr val="tx2"/>
                </a:solidFill>
              </a:rPr>
            </a:br>
            <a:br>
              <a:rPr lang="en-US" altLang="en-US" sz="1050" dirty="0">
                <a:solidFill>
                  <a:schemeClr val="tx2"/>
                </a:solidFill>
              </a:rPr>
            </a:br>
            <a:endParaRPr lang="en-US" altLang="en-US" sz="2000" dirty="0">
              <a:solidFill>
                <a:schemeClr val="tx2"/>
              </a:solidFill>
            </a:endParaRPr>
          </a:p>
        </p:txBody>
      </p:sp>
    </p:spTree>
    <p:extLst>
      <p:ext uri="{BB962C8B-B14F-4D97-AF65-F5344CB8AC3E}">
        <p14:creationId xmlns:p14="http://schemas.microsoft.com/office/powerpoint/2010/main" val="3534032367"/>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Rectangle 2"/>
          <p:cNvSpPr>
            <a:spLocks noGrp="1" noChangeArrowheads="1"/>
          </p:cNvSpPr>
          <p:nvPr>
            <p:ph type="ctrTitle"/>
          </p:nvPr>
        </p:nvSpPr>
        <p:spPr>
          <a:xfrm>
            <a:off x="4800600" y="3257550"/>
            <a:ext cx="4114800" cy="1428750"/>
          </a:xfrm>
        </p:spPr>
        <p:txBody>
          <a:bodyPr/>
          <a:lstStyle/>
          <a:p>
            <a:pPr eaLnBrk="1" hangingPunct="1"/>
            <a:r>
              <a:rPr lang="en-US" altLang="en-US" sz="1800" i="1" dirty="0">
                <a:solidFill>
                  <a:srgbClr val="FFFF00"/>
                </a:solidFill>
                <a:latin typeface="Tahoma" pitchFamily="34" charset="0"/>
              </a:rPr>
              <a:t>Communion respond</a:t>
            </a:r>
            <a:endParaRPr lang="en-US" altLang="en-US" sz="1800" dirty="0">
              <a:solidFill>
                <a:srgbClr val="FFFF00"/>
              </a:solidFill>
            </a:endParaRPr>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Rectangle 5"/>
          <p:cNvSpPr>
            <a:spLocks noChangeArrowheads="1"/>
          </p:cNvSpPr>
          <p:nvPr/>
        </p:nvSpPr>
        <p:spPr bwMode="auto">
          <a:xfrm>
            <a:off x="228600" y="171450"/>
            <a:ext cx="8686800" cy="480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endParaRPr lang="en-US" altLang="en-US" sz="4400">
              <a:solidFill>
                <a:schemeClr val="tx2"/>
              </a:solidFill>
            </a:endParaRPr>
          </a:p>
        </p:txBody>
      </p:sp>
      <p:sp>
        <p:nvSpPr>
          <p:cNvPr id="97283" name="Rectangle 6"/>
          <p:cNvSpPr>
            <a:spLocks noChangeArrowheads="1"/>
          </p:cNvSpPr>
          <p:nvPr/>
        </p:nvSpPr>
        <p:spPr bwMode="auto">
          <a:xfrm>
            <a:off x="152400" y="171450"/>
            <a:ext cx="8839200" cy="2057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r>
              <a:rPr lang="en-US" altLang="en-US" sz="4000">
                <a:solidFill>
                  <a:schemeClr val="tx2"/>
                </a:solidFill>
              </a:rPr>
              <a:t> </a:t>
            </a:r>
            <a:br>
              <a:rPr lang="en-US" altLang="en-US" sz="4000">
                <a:solidFill>
                  <a:schemeClr val="tx2"/>
                </a:solidFill>
              </a:rPr>
            </a:br>
            <a:endParaRPr lang="en-US" altLang="en-US" sz="5400">
              <a:solidFill>
                <a:schemeClr val="tx2"/>
              </a:solidFill>
            </a:endParaRPr>
          </a:p>
        </p:txBody>
      </p:sp>
      <p:sp>
        <p:nvSpPr>
          <p:cNvPr id="97284" name="Rectangle 7"/>
          <p:cNvSpPr>
            <a:spLocks noChangeArrowheads="1"/>
          </p:cNvSpPr>
          <p:nvPr/>
        </p:nvSpPr>
        <p:spPr bwMode="auto">
          <a:xfrm>
            <a:off x="369888" y="107156"/>
            <a:ext cx="8534400" cy="4914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algn="l" eaLnBrk="1" hangingPunct="1"/>
            <a:endParaRPr lang="en-US" altLang="en-US" sz="3200" b="1" i="1" dirty="0">
              <a:solidFill>
                <a:schemeClr val="bg1"/>
              </a:solidFill>
            </a:endParaRPr>
          </a:p>
          <a:p>
            <a:pPr algn="l" eaLnBrk="1" hangingPunct="1"/>
            <a:endParaRPr lang="en-US" altLang="en-US" sz="3200" b="1" i="1" dirty="0">
              <a:solidFill>
                <a:schemeClr val="bg1"/>
              </a:solidFill>
            </a:endParaRPr>
          </a:p>
          <a:p>
            <a:pPr algn="l" eaLnBrk="1" hangingPunct="1"/>
            <a:r>
              <a:rPr lang="en-US" altLang="en-US" sz="3200" b="1" i="1" dirty="0">
                <a:solidFill>
                  <a:schemeClr val="bg1"/>
                </a:solidFill>
              </a:rPr>
              <a:t>Behold the Lamb of God,</a:t>
            </a:r>
          </a:p>
          <a:p>
            <a:pPr algn="l" eaLnBrk="1" hangingPunct="1"/>
            <a:r>
              <a:rPr lang="en-US" altLang="en-US" sz="3200" b="1" i="1" dirty="0">
                <a:solidFill>
                  <a:schemeClr val="bg1"/>
                </a:solidFill>
              </a:rPr>
              <a:t>behold him who takes away the sins of the world.</a:t>
            </a:r>
          </a:p>
          <a:p>
            <a:pPr algn="l" eaLnBrk="1" hangingPunct="1"/>
            <a:r>
              <a:rPr lang="en-US" altLang="en-US" sz="3200" b="1" i="1" dirty="0">
                <a:solidFill>
                  <a:schemeClr val="bg1"/>
                </a:solidFill>
              </a:rPr>
              <a:t>Blessed are those called to the supper of the Lamb.</a:t>
            </a:r>
            <a:br>
              <a:rPr lang="en-US" altLang="en-US" sz="5400" b="1" dirty="0">
                <a:solidFill>
                  <a:schemeClr val="bg1"/>
                </a:solidFill>
              </a:rPr>
            </a:br>
            <a:r>
              <a:rPr lang="en-US" altLang="en-US" sz="4000" b="1" dirty="0">
                <a:solidFill>
                  <a:schemeClr val="bg1"/>
                </a:solidFill>
                <a:latin typeface="Tahoma" pitchFamily="34" charset="0"/>
                <a:cs typeface="Tahoma" pitchFamily="34" charset="0"/>
              </a:rPr>
              <a:t>Lord, I am not worthy</a:t>
            </a:r>
          </a:p>
          <a:p>
            <a:pPr algn="l" eaLnBrk="1" hangingPunct="1"/>
            <a:r>
              <a:rPr lang="en-US" altLang="en-US" sz="4000" b="1" dirty="0">
                <a:solidFill>
                  <a:schemeClr val="bg1"/>
                </a:solidFill>
                <a:latin typeface="Tahoma" pitchFamily="34" charset="0"/>
                <a:cs typeface="Tahoma" pitchFamily="34" charset="0"/>
              </a:rPr>
              <a:t>that You should enter under my roof, but only say the word and my soul shall be healed.</a:t>
            </a:r>
            <a:br>
              <a:rPr lang="en-US" altLang="en-US" sz="4000" dirty="0">
                <a:solidFill>
                  <a:schemeClr val="bg1"/>
                </a:solidFill>
                <a:latin typeface="Tahoma" pitchFamily="34" charset="0"/>
                <a:cs typeface="Tahoma" pitchFamily="34" charset="0"/>
              </a:rPr>
            </a:br>
            <a:br>
              <a:rPr lang="en-US" altLang="en-US" sz="4000" b="1" dirty="0">
                <a:solidFill>
                  <a:schemeClr val="bg1"/>
                </a:solidFill>
                <a:latin typeface="Tahoma" pitchFamily="34" charset="0"/>
                <a:cs typeface="Tahoma" pitchFamily="34" charset="0"/>
              </a:rPr>
            </a:br>
            <a:br>
              <a:rPr lang="en-US" altLang="en-US" sz="2000" dirty="0">
                <a:solidFill>
                  <a:schemeClr val="bg1"/>
                </a:solidFill>
              </a:rPr>
            </a:br>
            <a:endParaRPr lang="en-US" altLang="en-US" sz="2000" dirty="0">
              <a:solidFill>
                <a:schemeClr val="bg1"/>
              </a:solidFill>
            </a:endParaRPr>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6" name="Rectangle 2"/>
          <p:cNvSpPr>
            <a:spLocks noGrp="1" noChangeArrowheads="1"/>
          </p:cNvSpPr>
          <p:nvPr>
            <p:ph type="ctrTitle"/>
          </p:nvPr>
        </p:nvSpPr>
        <p:spPr>
          <a:xfrm>
            <a:off x="4876800" y="3486150"/>
            <a:ext cx="3962400" cy="1143000"/>
          </a:xfrm>
        </p:spPr>
        <p:txBody>
          <a:bodyPr/>
          <a:lstStyle/>
          <a:p>
            <a:pPr eaLnBrk="1" hangingPunct="1"/>
            <a:r>
              <a:rPr lang="en-US" altLang="en-US" sz="2000" i="1" dirty="0">
                <a:solidFill>
                  <a:srgbClr val="FFFF00"/>
                </a:solidFill>
                <a:latin typeface="Tahoma" pitchFamily="34" charset="0"/>
              </a:rPr>
              <a:t>Communion Hymn  1:  </a:t>
            </a:r>
            <a:br>
              <a:rPr lang="en-US" altLang="en-US" sz="2000" i="1" dirty="0">
                <a:solidFill>
                  <a:srgbClr val="FFFF00"/>
                </a:solidFill>
                <a:latin typeface="Tahoma" pitchFamily="34" charset="0"/>
              </a:rPr>
            </a:br>
            <a:r>
              <a:rPr lang="en-US" altLang="en-US" sz="2000" i="1" dirty="0">
                <a:solidFill>
                  <a:srgbClr val="FFFF00"/>
                </a:solidFill>
                <a:latin typeface="Tahoma" pitchFamily="34" charset="0"/>
              </a:rPr>
              <a:t>Worthy is The Lamb</a:t>
            </a:r>
            <a:endParaRPr lang="en-US" altLang="en-US" sz="2000" dirty="0">
              <a:solidFill>
                <a:srgbClr val="FFFF00"/>
              </a:solidFill>
            </a:endParaRPr>
          </a:p>
        </p:txBody>
      </p:sp>
    </p:spTree>
    <p:extLst>
      <p:ext uri="{BB962C8B-B14F-4D97-AF65-F5344CB8AC3E}">
        <p14:creationId xmlns:p14="http://schemas.microsoft.com/office/powerpoint/2010/main" val="27978959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ctrTitle"/>
          </p:nvPr>
        </p:nvSpPr>
        <p:spPr>
          <a:xfrm>
            <a:off x="533400" y="4057650"/>
            <a:ext cx="8153400" cy="414338"/>
          </a:xfrm>
        </p:spPr>
        <p:txBody>
          <a:bodyPr/>
          <a:lstStyle/>
          <a:p>
            <a:pPr>
              <a:spcAft>
                <a:spcPts val="600"/>
              </a:spcAft>
            </a:pPr>
            <a:r>
              <a:rPr lang="en-US" altLang="en-US" sz="3600">
                <a:solidFill>
                  <a:schemeClr val="bg1"/>
                </a:solidFill>
              </a:rPr>
              <a:t>Penitential Act </a:t>
            </a:r>
            <a:r>
              <a:rPr lang="en-US" altLang="en-US" sz="3600" i="1">
                <a:solidFill>
                  <a:schemeClr val="bg1"/>
                </a:solidFill>
              </a:rPr>
              <a:t>(Confiteor 2011</a:t>
            </a:r>
            <a:r>
              <a:rPr lang="en-US" altLang="en-US" sz="3600">
                <a:solidFill>
                  <a:schemeClr val="bg1"/>
                </a:solidFill>
              </a:rPr>
              <a:t>) 1 of 3:</a:t>
            </a:r>
          </a:p>
        </p:txBody>
      </p:sp>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ubtitle 2"/>
          <p:cNvSpPr>
            <a:spLocks noGrp="1"/>
          </p:cNvSpPr>
          <p:nvPr>
            <p:ph type="subTitle" idx="1"/>
          </p:nvPr>
        </p:nvSpPr>
        <p:spPr>
          <a:xfrm>
            <a:off x="152400" y="114300"/>
            <a:ext cx="8915400" cy="4914900"/>
          </a:xfrm>
        </p:spPr>
        <p:txBody>
          <a:bodyPr/>
          <a:lstStyle/>
          <a:p>
            <a:pPr algn="l"/>
            <a:r>
              <a:rPr lang="en-US" altLang="en-US" sz="3600" b="1" dirty="0">
                <a:solidFill>
                  <a:srgbClr val="FFFF00"/>
                </a:solidFill>
                <a:latin typeface="Tahoma" pitchFamily="34" charset="0"/>
                <a:cs typeface="Tahoma" pitchFamily="34" charset="0"/>
              </a:rPr>
              <a:t>Refrain: </a:t>
            </a:r>
            <a:r>
              <a:rPr lang="en-US" sz="4800" b="1" dirty="0">
                <a:solidFill>
                  <a:schemeClr val="bg1"/>
                </a:solidFill>
                <a:latin typeface="Tahoma" panose="020B0604030504040204" pitchFamily="34" charset="0"/>
                <a:ea typeface="Tahoma" panose="020B0604030504040204" pitchFamily="34" charset="0"/>
                <a:cs typeface="Tahoma" panose="020B0604030504040204" pitchFamily="34" charset="0"/>
              </a:rPr>
              <a:t>Worthy is the Lamb that was slain to receive honor and glory. Worthy are the ones who believe  to receive the goodness of God.</a:t>
            </a:r>
            <a:endParaRPr lang="en-US" altLang="en-US" sz="4800" b="1" dirty="0">
              <a:solidFill>
                <a:schemeClr val="bg1"/>
              </a:solidFill>
              <a:latin typeface="Tahoma"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2537964291"/>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ubtitle 2"/>
          <p:cNvSpPr>
            <a:spLocks noGrp="1"/>
          </p:cNvSpPr>
          <p:nvPr>
            <p:ph type="subTitle" idx="1"/>
          </p:nvPr>
        </p:nvSpPr>
        <p:spPr>
          <a:xfrm>
            <a:off x="152400" y="114300"/>
            <a:ext cx="8991600" cy="4914900"/>
          </a:xfrm>
        </p:spPr>
        <p:txBody>
          <a:bodyPr/>
          <a:lstStyle/>
          <a:p>
            <a:pPr algn="l"/>
            <a:r>
              <a:rPr lang="en-US" altLang="en-US" sz="3600" b="1" dirty="0">
                <a:solidFill>
                  <a:srgbClr val="FFFF00"/>
                </a:solidFill>
                <a:latin typeface="Tahoma" pitchFamily="34" charset="0"/>
                <a:cs typeface="Tahoma" pitchFamily="34" charset="0"/>
              </a:rPr>
              <a:t>1. </a:t>
            </a:r>
            <a:r>
              <a:rPr lang="en-US" sz="5400" dirty="0"/>
              <a:t> </a:t>
            </a:r>
            <a:r>
              <a:rPr lang="en-US" sz="4800" b="1" dirty="0">
                <a:solidFill>
                  <a:schemeClr val="bg1"/>
                </a:solidFill>
                <a:latin typeface="Tahoma" panose="020B0604030504040204" pitchFamily="34" charset="0"/>
                <a:ea typeface="Tahoma" panose="020B0604030504040204" pitchFamily="34" charset="0"/>
                <a:cs typeface="Tahoma" panose="020B0604030504040204" pitchFamily="34" charset="0"/>
              </a:rPr>
              <a:t>Worthy are you, O Paschal Lamb. Wisdom and strength belong now to you. You laid down your life and died upon the cross: we’ve become a people of hope.</a:t>
            </a:r>
            <a:endParaRPr lang="en-US" altLang="en-US" sz="4800" b="1" dirty="0">
              <a:solidFill>
                <a:schemeClr val="bg1"/>
              </a:solidFill>
              <a:latin typeface="Tahoma" pitchFamily="34" charset="0"/>
              <a:ea typeface="Tahoma" panose="020B0604030504040204" pitchFamily="34" charset="0"/>
              <a:cs typeface="Tahoma" panose="020B0604030504040204" pitchFamily="34" charset="0"/>
            </a:endParaRPr>
          </a:p>
        </p:txBody>
      </p:sp>
    </p:spTree>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ubtitle 2"/>
          <p:cNvSpPr>
            <a:spLocks noGrp="1"/>
          </p:cNvSpPr>
          <p:nvPr>
            <p:ph type="subTitle" idx="1"/>
          </p:nvPr>
        </p:nvSpPr>
        <p:spPr>
          <a:xfrm>
            <a:off x="152400" y="114300"/>
            <a:ext cx="8915400" cy="4914900"/>
          </a:xfrm>
        </p:spPr>
        <p:txBody>
          <a:bodyPr/>
          <a:lstStyle/>
          <a:p>
            <a:pPr algn="l"/>
            <a:r>
              <a:rPr lang="en-US" altLang="en-US" sz="3600" b="1" dirty="0">
                <a:solidFill>
                  <a:srgbClr val="FFFF00"/>
                </a:solidFill>
                <a:latin typeface="Tahoma" pitchFamily="34" charset="0"/>
                <a:cs typeface="Tahoma" pitchFamily="34" charset="0"/>
              </a:rPr>
              <a:t>Refrain: </a:t>
            </a:r>
            <a:r>
              <a:rPr lang="en-US" sz="4800" b="1" dirty="0">
                <a:solidFill>
                  <a:schemeClr val="bg1"/>
                </a:solidFill>
                <a:latin typeface="Tahoma" panose="020B0604030504040204" pitchFamily="34" charset="0"/>
                <a:ea typeface="Tahoma" panose="020B0604030504040204" pitchFamily="34" charset="0"/>
                <a:cs typeface="Tahoma" panose="020B0604030504040204" pitchFamily="34" charset="0"/>
              </a:rPr>
              <a:t>Worthy is the Lamb that was slain to receive honor and glory. Worthy are the ones who believe  to receive the goodness of God.</a:t>
            </a:r>
            <a:endParaRPr lang="en-US" altLang="en-US" sz="4800" b="1" dirty="0">
              <a:solidFill>
                <a:schemeClr val="bg1"/>
              </a:solidFill>
              <a:latin typeface="Tahoma"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3375382199"/>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ubtitle 2"/>
          <p:cNvSpPr>
            <a:spLocks noGrp="1"/>
          </p:cNvSpPr>
          <p:nvPr>
            <p:ph type="subTitle" idx="1"/>
          </p:nvPr>
        </p:nvSpPr>
        <p:spPr>
          <a:xfrm>
            <a:off x="152400" y="114300"/>
            <a:ext cx="8991600" cy="4914900"/>
          </a:xfrm>
        </p:spPr>
        <p:txBody>
          <a:bodyPr/>
          <a:lstStyle/>
          <a:p>
            <a:pPr algn="l"/>
            <a:r>
              <a:rPr lang="en-US" altLang="en-US" sz="3600" b="1" dirty="0">
                <a:solidFill>
                  <a:srgbClr val="FFFF00"/>
                </a:solidFill>
                <a:latin typeface="Tahoma" pitchFamily="34" charset="0"/>
                <a:cs typeface="Tahoma" pitchFamily="34" charset="0"/>
              </a:rPr>
              <a:t>2. </a:t>
            </a:r>
            <a:r>
              <a:rPr lang="en-US" sz="5400" b="1" dirty="0">
                <a:solidFill>
                  <a:schemeClr val="bg1"/>
                </a:solidFill>
                <a:latin typeface="Tahoma" panose="020B0604030504040204" pitchFamily="34" charset="0"/>
                <a:ea typeface="Tahoma" panose="020B0604030504040204" pitchFamily="34" charset="0"/>
                <a:cs typeface="Tahoma" panose="020B0604030504040204" pitchFamily="34" charset="0"/>
              </a:rPr>
              <a:t> </a:t>
            </a:r>
            <a:r>
              <a:rPr lang="en-US" sz="4800" b="1" dirty="0">
                <a:solidFill>
                  <a:schemeClr val="bg1"/>
                </a:solidFill>
                <a:latin typeface="Tahoma" panose="020B0604030504040204" pitchFamily="34" charset="0"/>
                <a:ea typeface="Tahoma" panose="020B0604030504040204" pitchFamily="34" charset="0"/>
                <a:cs typeface="Tahoma" panose="020B0604030504040204" pitchFamily="34" charset="0"/>
              </a:rPr>
              <a:t>Worthy are you, O Bread of Life. Salvation and joy belong now to us. By conquering death and rising to new life,</a:t>
            </a:r>
            <a:br>
              <a:rPr lang="en-US" sz="4800" b="1" dirty="0">
                <a:solidFill>
                  <a:schemeClr val="bg1"/>
                </a:solidFill>
                <a:latin typeface="Tahoma" panose="020B0604030504040204" pitchFamily="34" charset="0"/>
                <a:ea typeface="Tahoma" panose="020B0604030504040204" pitchFamily="34" charset="0"/>
                <a:cs typeface="Tahoma" panose="020B0604030504040204" pitchFamily="34" charset="0"/>
              </a:rPr>
            </a:br>
            <a:r>
              <a:rPr lang="en-US" sz="4800" b="1" dirty="0">
                <a:solidFill>
                  <a:schemeClr val="bg1"/>
                </a:solidFill>
                <a:latin typeface="Tahoma" panose="020B0604030504040204" pitchFamily="34" charset="0"/>
                <a:ea typeface="Tahoma" panose="020B0604030504040204" pitchFamily="34" charset="0"/>
                <a:cs typeface="Tahoma" panose="020B0604030504040204" pitchFamily="34" charset="0"/>
              </a:rPr>
              <a:t>we’ve become a people of praise.</a:t>
            </a:r>
            <a:br>
              <a:rPr lang="en-US" sz="5400" b="1" dirty="0">
                <a:solidFill>
                  <a:schemeClr val="bg1"/>
                </a:solidFill>
                <a:latin typeface="Tahoma" panose="020B0604030504040204" pitchFamily="34" charset="0"/>
                <a:ea typeface="Tahoma" panose="020B0604030504040204" pitchFamily="34" charset="0"/>
                <a:cs typeface="Tahoma" panose="020B0604030504040204" pitchFamily="34" charset="0"/>
              </a:rPr>
            </a:br>
            <a:endParaRPr lang="en-US" altLang="en-US" sz="5400" b="1" dirty="0">
              <a:solidFill>
                <a:schemeClr val="bg1"/>
              </a:solidFill>
              <a:latin typeface="Tahoma"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1204001143"/>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ubtitle 2"/>
          <p:cNvSpPr>
            <a:spLocks noGrp="1"/>
          </p:cNvSpPr>
          <p:nvPr>
            <p:ph type="subTitle" idx="1"/>
          </p:nvPr>
        </p:nvSpPr>
        <p:spPr>
          <a:xfrm>
            <a:off x="152400" y="114300"/>
            <a:ext cx="8915400" cy="4914900"/>
          </a:xfrm>
        </p:spPr>
        <p:txBody>
          <a:bodyPr/>
          <a:lstStyle/>
          <a:p>
            <a:pPr algn="l"/>
            <a:r>
              <a:rPr lang="en-US" altLang="en-US" sz="3600" b="1" dirty="0">
                <a:solidFill>
                  <a:srgbClr val="FFFF00"/>
                </a:solidFill>
                <a:latin typeface="Tahoma" pitchFamily="34" charset="0"/>
                <a:cs typeface="Tahoma" pitchFamily="34" charset="0"/>
              </a:rPr>
              <a:t>Refrain: </a:t>
            </a:r>
            <a:r>
              <a:rPr lang="en-US" sz="4800" b="1" dirty="0">
                <a:solidFill>
                  <a:schemeClr val="bg1"/>
                </a:solidFill>
                <a:latin typeface="Tahoma" panose="020B0604030504040204" pitchFamily="34" charset="0"/>
                <a:ea typeface="Tahoma" panose="020B0604030504040204" pitchFamily="34" charset="0"/>
                <a:cs typeface="Tahoma" panose="020B0604030504040204" pitchFamily="34" charset="0"/>
              </a:rPr>
              <a:t>Worthy is the Lamb that was slain to receive honor and glory. Worthy are the ones who believe  to receive the goodness of God.</a:t>
            </a:r>
            <a:endParaRPr lang="en-US" altLang="en-US" sz="4800" b="1" dirty="0">
              <a:solidFill>
                <a:schemeClr val="bg1"/>
              </a:solidFill>
              <a:latin typeface="Tahoma"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1499626608"/>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ubtitle 2"/>
          <p:cNvSpPr>
            <a:spLocks noGrp="1"/>
          </p:cNvSpPr>
          <p:nvPr>
            <p:ph type="subTitle" idx="1"/>
          </p:nvPr>
        </p:nvSpPr>
        <p:spPr>
          <a:xfrm>
            <a:off x="152400" y="114300"/>
            <a:ext cx="8991600" cy="4914900"/>
          </a:xfrm>
        </p:spPr>
        <p:txBody>
          <a:bodyPr/>
          <a:lstStyle/>
          <a:p>
            <a:pPr algn="l"/>
            <a:r>
              <a:rPr lang="en-US" altLang="en-US" sz="3600" b="1" dirty="0">
                <a:solidFill>
                  <a:srgbClr val="FFFF00"/>
                </a:solidFill>
                <a:latin typeface="Tahoma" pitchFamily="34" charset="0"/>
                <a:cs typeface="Tahoma" pitchFamily="34" charset="0"/>
              </a:rPr>
              <a:t>3. </a:t>
            </a:r>
            <a:r>
              <a:rPr lang="en-US" sz="5400" b="1" dirty="0">
                <a:solidFill>
                  <a:schemeClr val="bg1"/>
                </a:solidFill>
                <a:latin typeface="Tahoma" panose="020B0604030504040204" pitchFamily="34" charset="0"/>
                <a:ea typeface="Tahoma" panose="020B0604030504040204" pitchFamily="34" charset="0"/>
                <a:cs typeface="Tahoma" panose="020B0604030504040204" pitchFamily="34" charset="0"/>
              </a:rPr>
              <a:t> </a:t>
            </a:r>
            <a:r>
              <a:rPr lang="en-US" sz="4800" b="1" dirty="0">
                <a:solidFill>
                  <a:schemeClr val="bg1"/>
                </a:solidFill>
                <a:latin typeface="Tahoma" panose="020B0604030504040204" pitchFamily="34" charset="0"/>
                <a:ea typeface="Tahoma" panose="020B0604030504040204" pitchFamily="34" charset="0"/>
                <a:cs typeface="Tahoma" panose="020B0604030504040204" pitchFamily="34" charset="0"/>
              </a:rPr>
              <a:t>Worthy are you, O Risen Christ. Wonders and signs, revealing your might. Your power and glory shine upon our lives: we’ve become your light for the world.</a:t>
            </a:r>
            <a:endParaRPr lang="en-US" altLang="en-US" sz="4800" b="1" dirty="0">
              <a:solidFill>
                <a:schemeClr val="bg1"/>
              </a:solidFill>
              <a:latin typeface="Tahoma"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2057055147"/>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ubtitle 2"/>
          <p:cNvSpPr>
            <a:spLocks noGrp="1"/>
          </p:cNvSpPr>
          <p:nvPr>
            <p:ph type="subTitle" idx="1"/>
          </p:nvPr>
        </p:nvSpPr>
        <p:spPr>
          <a:xfrm>
            <a:off x="152400" y="114300"/>
            <a:ext cx="8915400" cy="4914900"/>
          </a:xfrm>
        </p:spPr>
        <p:txBody>
          <a:bodyPr/>
          <a:lstStyle/>
          <a:p>
            <a:pPr algn="l"/>
            <a:r>
              <a:rPr lang="en-US" altLang="en-US" sz="3600" b="1" dirty="0">
                <a:solidFill>
                  <a:srgbClr val="FFFF00"/>
                </a:solidFill>
                <a:latin typeface="Tahoma" pitchFamily="34" charset="0"/>
                <a:cs typeface="Tahoma" pitchFamily="34" charset="0"/>
              </a:rPr>
              <a:t>Refrain: </a:t>
            </a:r>
            <a:r>
              <a:rPr lang="en-US" sz="4800" b="1" dirty="0">
                <a:solidFill>
                  <a:schemeClr val="bg1"/>
                </a:solidFill>
                <a:latin typeface="Tahoma" panose="020B0604030504040204" pitchFamily="34" charset="0"/>
                <a:ea typeface="Tahoma" panose="020B0604030504040204" pitchFamily="34" charset="0"/>
                <a:cs typeface="Tahoma" panose="020B0604030504040204" pitchFamily="34" charset="0"/>
              </a:rPr>
              <a:t>Worthy is the Lamb that was slain to receive honor and glory. Worthy are the ones who believe  to receive the goodness of God.</a:t>
            </a:r>
            <a:endParaRPr lang="en-US" altLang="en-US" sz="4800" b="1" dirty="0">
              <a:solidFill>
                <a:schemeClr val="bg1"/>
              </a:solidFill>
              <a:latin typeface="Tahoma"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2183616916"/>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A65F161-5DC9-5947-892B-EF45325644B4}"/>
            </a:ext>
          </a:extLst>
        </p:cNvPr>
        <p:cNvGrpSpPr/>
        <p:nvPr/>
      </p:nvGrpSpPr>
      <p:grpSpPr>
        <a:xfrm>
          <a:off x="0" y="0"/>
          <a:ext cx="0" cy="0"/>
          <a:chOff x="0" y="0"/>
          <a:chExt cx="0" cy="0"/>
        </a:xfrm>
      </p:grpSpPr>
      <p:sp>
        <p:nvSpPr>
          <p:cNvPr id="117762" name="Rectangle 2">
            <a:extLst>
              <a:ext uri="{FF2B5EF4-FFF2-40B4-BE49-F238E27FC236}">
                <a16:creationId xmlns:a16="http://schemas.microsoft.com/office/drawing/2014/main" id="{A05305DF-8839-3BB5-B21E-80F3BCF87D75}"/>
              </a:ext>
            </a:extLst>
          </p:cNvPr>
          <p:cNvSpPr>
            <a:spLocks noGrp="1" noChangeArrowheads="1"/>
          </p:cNvSpPr>
          <p:nvPr>
            <p:ph type="ctrTitle"/>
          </p:nvPr>
        </p:nvSpPr>
        <p:spPr>
          <a:xfrm>
            <a:off x="5029200" y="3200400"/>
            <a:ext cx="3962400" cy="1428750"/>
          </a:xfrm>
        </p:spPr>
        <p:txBody>
          <a:bodyPr/>
          <a:lstStyle/>
          <a:p>
            <a:pPr eaLnBrk="1" hangingPunct="1"/>
            <a:r>
              <a:rPr lang="en-US" sz="1800" b="1" u="sng" dirty="0">
                <a:effectLst/>
                <a:highlight>
                  <a:srgbClr val="FFFF00"/>
                </a:highlight>
                <a:latin typeface="Arial" panose="020B0604020202020204" pitchFamily="34" charset="0"/>
                <a:ea typeface="Calibri" panose="020F0502020204030204" pitchFamily="34" charset="0"/>
              </a:rPr>
              <a:t>Announcements:</a:t>
            </a:r>
            <a:endParaRPr lang="en-US" altLang="en-US" sz="1800" b="1" dirty="0">
              <a:solidFill>
                <a:srgbClr val="FFFF00"/>
              </a:solidFill>
              <a:highlight>
                <a:srgbClr val="FFFF00"/>
              </a:highlight>
            </a:endParaRPr>
          </a:p>
        </p:txBody>
      </p:sp>
    </p:spTree>
    <p:extLst>
      <p:ext uri="{BB962C8B-B14F-4D97-AF65-F5344CB8AC3E}">
        <p14:creationId xmlns:p14="http://schemas.microsoft.com/office/powerpoint/2010/main" val="3429057403"/>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0E18BB6-1D5F-5F3C-36BC-73937068D2DD}"/>
            </a:ext>
          </a:extLst>
        </p:cNvPr>
        <p:cNvGrpSpPr/>
        <p:nvPr/>
      </p:nvGrpSpPr>
      <p:grpSpPr>
        <a:xfrm>
          <a:off x="0" y="0"/>
          <a:ext cx="0" cy="0"/>
          <a:chOff x="0" y="0"/>
          <a:chExt cx="0" cy="0"/>
        </a:xfrm>
      </p:grpSpPr>
      <p:sp>
        <p:nvSpPr>
          <p:cNvPr id="6146" name="Rectangle 2">
            <a:extLst>
              <a:ext uri="{FF2B5EF4-FFF2-40B4-BE49-F238E27FC236}">
                <a16:creationId xmlns:a16="http://schemas.microsoft.com/office/drawing/2014/main" id="{D8AE08B6-9E32-C0C9-641B-FCF3C09D236E}"/>
              </a:ext>
            </a:extLst>
          </p:cNvPr>
          <p:cNvSpPr>
            <a:spLocks noGrp="1" noChangeArrowheads="1"/>
          </p:cNvSpPr>
          <p:nvPr>
            <p:ph type="ctrTitle"/>
          </p:nvPr>
        </p:nvSpPr>
        <p:spPr>
          <a:xfrm>
            <a:off x="0" y="0"/>
            <a:ext cx="8991600" cy="4476750"/>
          </a:xfrm>
          <a:noFill/>
          <a:extLst>
            <a:ext uri="{91240B29-F687-4F45-9708-019B960494DF}">
              <a14:hiddenLine xmlns:a14="http://schemas.microsoft.com/office/drawing/2010/main" w="50800">
                <a:solidFill>
                  <a:schemeClr val="tx1"/>
                </a:solidFill>
                <a:miter lim="800000"/>
                <a:headEnd/>
                <a:tailEnd/>
              </a14:hiddenLine>
            </a:ext>
          </a:extLst>
        </p:spPr>
        <p:txBody>
          <a:bodyPr/>
          <a:lstStyle/>
          <a:p>
            <a:pPr algn="l" eaLnBrk="1" hangingPunct="1"/>
            <a:br>
              <a:rPr lang="en-US" altLang="en-US" sz="3600" b="1" u="sng" dirty="0">
                <a:latin typeface="Times New Roman" panose="02020603050405020304" pitchFamily="18" charset="0"/>
              </a:rPr>
            </a:br>
            <a:br>
              <a:rPr lang="en-US" altLang="en-US" sz="3600" b="1" u="sng" dirty="0">
                <a:latin typeface="Times New Roman" panose="02020603050405020304" pitchFamily="18" charset="0"/>
              </a:rPr>
            </a:br>
            <a:br>
              <a:rPr lang="en-US" altLang="en-US" sz="3600" b="1" u="sng" dirty="0">
                <a:latin typeface="Times New Roman" panose="02020603050405020304" pitchFamily="18" charset="0"/>
              </a:rPr>
            </a:br>
            <a:r>
              <a:rPr lang="vi-VN" altLang="en-US" sz="3600" b="1" dirty="0">
                <a:solidFill>
                  <a:srgbClr val="FFFF00"/>
                </a:solidFill>
                <a:latin typeface="Times New Roman" panose="02020603050405020304" pitchFamily="18" charset="0"/>
              </a:rPr>
              <a:t>1. </a:t>
            </a:r>
            <a:r>
              <a:rPr 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t>Today’s second collection is for Catholic Communications Campaign. Half of your donation will stay in our diocese to support local communications efforts. The other half will support national projects in the United States and around the world. Thank you.</a:t>
            </a:r>
            <a:br>
              <a:rPr 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br>
            <a:br>
              <a:rPr lang="en-US" altLang="en-US" dirty="0"/>
            </a:br>
            <a:endParaRPr lang="en-US" altLang="en-US" dirty="0"/>
          </a:p>
        </p:txBody>
      </p:sp>
    </p:spTree>
    <p:extLst>
      <p:ext uri="{BB962C8B-B14F-4D97-AF65-F5344CB8AC3E}">
        <p14:creationId xmlns:p14="http://schemas.microsoft.com/office/powerpoint/2010/main" val="3908541700"/>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71C3C69-4C15-B430-5F45-DD87599F48BE}"/>
            </a:ext>
          </a:extLst>
        </p:cNvPr>
        <p:cNvGrpSpPr/>
        <p:nvPr/>
      </p:nvGrpSpPr>
      <p:grpSpPr>
        <a:xfrm>
          <a:off x="0" y="0"/>
          <a:ext cx="0" cy="0"/>
          <a:chOff x="0" y="0"/>
          <a:chExt cx="0" cy="0"/>
        </a:xfrm>
      </p:grpSpPr>
      <p:sp>
        <p:nvSpPr>
          <p:cNvPr id="6146" name="Rectangle 2">
            <a:extLst>
              <a:ext uri="{FF2B5EF4-FFF2-40B4-BE49-F238E27FC236}">
                <a16:creationId xmlns:a16="http://schemas.microsoft.com/office/drawing/2014/main" id="{476AEECB-9AB2-B2D5-302F-09E9A8E939C9}"/>
              </a:ext>
            </a:extLst>
          </p:cNvPr>
          <p:cNvSpPr>
            <a:spLocks noGrp="1" noChangeArrowheads="1"/>
          </p:cNvSpPr>
          <p:nvPr>
            <p:ph type="ctrTitle"/>
          </p:nvPr>
        </p:nvSpPr>
        <p:spPr>
          <a:xfrm>
            <a:off x="0" y="0"/>
            <a:ext cx="9220200" cy="4476750"/>
          </a:xfrm>
          <a:noFill/>
          <a:extLst>
            <a:ext uri="{91240B29-F687-4F45-9708-019B960494DF}">
              <a14:hiddenLine xmlns:a14="http://schemas.microsoft.com/office/drawing/2010/main" w="50800">
                <a:solidFill>
                  <a:schemeClr val="tx1"/>
                </a:solidFill>
                <a:miter lim="800000"/>
                <a:headEnd/>
                <a:tailEnd/>
              </a14:hiddenLine>
            </a:ext>
          </a:extLst>
        </p:spPr>
        <p:txBody>
          <a:bodyPr/>
          <a:lstStyle/>
          <a:p>
            <a:pPr algn="l" eaLnBrk="1" hangingPunct="1"/>
            <a:br>
              <a:rPr lang="en-US" altLang="en-US" sz="2800" b="1" u="sng" dirty="0">
                <a:solidFill>
                  <a:schemeClr val="bg1"/>
                </a:solidFill>
                <a:latin typeface="Times New Roman" panose="02020603050405020304" pitchFamily="18" charset="0"/>
              </a:rPr>
            </a:br>
            <a:br>
              <a:rPr lang="en-US" altLang="en-US" sz="2800" b="1" u="sng" dirty="0">
                <a:solidFill>
                  <a:schemeClr val="bg1"/>
                </a:solidFill>
                <a:latin typeface="Times New Roman" panose="02020603050405020304" pitchFamily="18" charset="0"/>
              </a:rPr>
            </a:br>
            <a:br>
              <a:rPr lang="en-US" altLang="en-US" sz="2800" b="1" u="sng" dirty="0">
                <a:solidFill>
                  <a:schemeClr val="bg1"/>
                </a:solidFill>
                <a:latin typeface="Times New Roman" panose="02020603050405020304" pitchFamily="18" charset="0"/>
              </a:rPr>
            </a:br>
            <a:r>
              <a:rPr lang="en-US" altLang="en-US" sz="2800" b="1" dirty="0">
                <a:solidFill>
                  <a:srgbClr val="FFFF00"/>
                </a:solidFill>
                <a:latin typeface="Times New Roman" panose="02020603050405020304" pitchFamily="18" charset="0"/>
              </a:rPr>
              <a:t>2. </a:t>
            </a:r>
            <a:r>
              <a:rPr 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t>We are happy to report on the sixteenth week of ADA 2025 campaign results with 12 families pledging a total amount of $2,185 dollars, for a total pledged amount of $148,965 dollars. Given this result we are $64,563 dollars above the diocesan’s goal of $84,402 dollars</a:t>
            </a:r>
            <a:r>
              <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t>, </a:t>
            </a:r>
            <a:br>
              <a:rPr lang="en-US" alt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br>
            <a:endParaRPr lang="en-US" altLang="en-US" sz="3600" b="1" dirty="0">
              <a:solidFill>
                <a:schemeClr val="bg1"/>
              </a:solidFill>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203785934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A0FB2250-8FD7-4921-9925-AED4FF4133DA}" type="slidenum">
              <a:rPr lang="en-US"/>
              <a:pPr>
                <a:defRPr/>
              </a:pPr>
              <a:t>7</a:t>
            </a:fld>
            <a:endParaRPr lang="en-US"/>
          </a:p>
        </p:txBody>
      </p:sp>
      <p:sp>
        <p:nvSpPr>
          <p:cNvPr id="24580" name="Content Placeholder 3"/>
          <p:cNvSpPr>
            <a:spLocks noGrp="1"/>
          </p:cNvSpPr>
          <p:nvPr>
            <p:ph sz="quarter" idx="1"/>
          </p:nvPr>
        </p:nvSpPr>
        <p:spPr>
          <a:xfrm>
            <a:off x="381000" y="447675"/>
            <a:ext cx="8610600" cy="4514850"/>
          </a:xfrm>
        </p:spPr>
        <p:txBody>
          <a:bodyPr rtlCol="0">
            <a:normAutofit fontScale="85000" lnSpcReduction="10000"/>
          </a:bodyPr>
          <a:lstStyle/>
          <a:p>
            <a:pPr fontAlgn="auto">
              <a:spcAft>
                <a:spcPts val="0"/>
              </a:spcAft>
              <a:buFont typeface="Wingdings 2" pitchFamily="18" charset="2"/>
              <a:buNone/>
              <a:defRPr/>
            </a:pPr>
            <a:r>
              <a:rPr lang="en-US" sz="2400" dirty="0"/>
              <a:t>	</a:t>
            </a:r>
            <a:r>
              <a:rPr lang="en-US" sz="6000" b="1" dirty="0">
                <a:solidFill>
                  <a:schemeClr val="bg1"/>
                </a:solidFill>
                <a:latin typeface="Tahoma" pitchFamily="34" charset="0"/>
                <a:cs typeface="Tahoma" pitchFamily="34" charset="0"/>
              </a:rPr>
              <a:t>I confess to almighty God and to you, my brothers and sisters, that I have greatly sinned, in my thoughts and in my words, </a:t>
            </a:r>
          </a:p>
        </p:txBody>
      </p:sp>
    </p:spTree>
  </p:cSld>
  <p:clrMapOvr>
    <a:masterClrMapping/>
  </p:clrMapOvr>
  <p:transition/>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D1BCB1D-FF90-17E7-A75A-8B517F164377}"/>
            </a:ext>
          </a:extLst>
        </p:cNvPr>
        <p:cNvGrpSpPr/>
        <p:nvPr/>
      </p:nvGrpSpPr>
      <p:grpSpPr>
        <a:xfrm>
          <a:off x="0" y="0"/>
          <a:ext cx="0" cy="0"/>
          <a:chOff x="0" y="0"/>
          <a:chExt cx="0" cy="0"/>
        </a:xfrm>
      </p:grpSpPr>
      <p:sp>
        <p:nvSpPr>
          <p:cNvPr id="6146" name="Rectangle 2">
            <a:extLst>
              <a:ext uri="{FF2B5EF4-FFF2-40B4-BE49-F238E27FC236}">
                <a16:creationId xmlns:a16="http://schemas.microsoft.com/office/drawing/2014/main" id="{0E0DBADF-B50A-552F-AD6E-B17DD844EB85}"/>
              </a:ext>
            </a:extLst>
          </p:cNvPr>
          <p:cNvSpPr>
            <a:spLocks noGrp="1" noChangeArrowheads="1"/>
          </p:cNvSpPr>
          <p:nvPr>
            <p:ph type="ctrTitle"/>
          </p:nvPr>
        </p:nvSpPr>
        <p:spPr>
          <a:xfrm>
            <a:off x="0" y="0"/>
            <a:ext cx="9220200" cy="4476750"/>
          </a:xfrm>
          <a:noFill/>
          <a:extLst>
            <a:ext uri="{91240B29-F687-4F45-9708-019B960494DF}">
              <a14:hiddenLine xmlns:a14="http://schemas.microsoft.com/office/drawing/2010/main" w="50800">
                <a:solidFill>
                  <a:schemeClr val="tx1"/>
                </a:solidFill>
                <a:miter lim="800000"/>
                <a:headEnd/>
                <a:tailEnd/>
              </a14:hiddenLine>
            </a:ext>
          </a:extLst>
        </p:spPr>
        <p:txBody>
          <a:bodyPr/>
          <a:lstStyle/>
          <a:p>
            <a:pPr algn="l" eaLnBrk="1" hangingPunct="1"/>
            <a:br>
              <a:rPr lang="en-US" altLang="en-US" sz="2800" b="1" u="sng" dirty="0">
                <a:solidFill>
                  <a:schemeClr val="bg1"/>
                </a:solidFill>
                <a:latin typeface="Times New Roman" panose="02020603050405020304" pitchFamily="18" charset="0"/>
              </a:rPr>
            </a:br>
            <a:br>
              <a:rPr lang="en-US" altLang="en-US" sz="2800" b="1" u="sng" dirty="0">
                <a:solidFill>
                  <a:schemeClr val="bg1"/>
                </a:solidFill>
                <a:latin typeface="Times New Roman" panose="02020603050405020304" pitchFamily="18" charset="0"/>
              </a:rPr>
            </a:br>
            <a:br>
              <a:rPr lang="en-US" altLang="en-US" sz="2800" b="1" u="sng" dirty="0">
                <a:solidFill>
                  <a:schemeClr val="bg1"/>
                </a:solidFill>
                <a:latin typeface="Times New Roman" panose="02020603050405020304" pitchFamily="18" charset="0"/>
              </a:rPr>
            </a:br>
            <a:r>
              <a:rPr 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t>so thanks to all of you who already made your pledge. We still want to encourage 100% participation from all families attending Masses here, because all new pledges received from now on will be reimbursed to our parish. Thank you all for your support.</a:t>
            </a:r>
            <a:br>
              <a:rPr lang="en-US" dirty="0"/>
            </a:br>
            <a:br>
              <a:rPr lang="en-US" alt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br>
            <a:endParaRPr lang="en-US" altLang="en-US" sz="3600" b="1" dirty="0">
              <a:solidFill>
                <a:schemeClr val="bg1"/>
              </a:solidFill>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1774438111"/>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C215CB2-0EE5-D741-8103-870ACAA99E6D}"/>
            </a:ext>
          </a:extLst>
        </p:cNvPr>
        <p:cNvGrpSpPr/>
        <p:nvPr/>
      </p:nvGrpSpPr>
      <p:grpSpPr>
        <a:xfrm>
          <a:off x="0" y="0"/>
          <a:ext cx="0" cy="0"/>
          <a:chOff x="0" y="0"/>
          <a:chExt cx="0" cy="0"/>
        </a:xfrm>
      </p:grpSpPr>
      <p:sp>
        <p:nvSpPr>
          <p:cNvPr id="6146" name="Rectangle 2">
            <a:extLst>
              <a:ext uri="{FF2B5EF4-FFF2-40B4-BE49-F238E27FC236}">
                <a16:creationId xmlns:a16="http://schemas.microsoft.com/office/drawing/2014/main" id="{190A25A8-7D5C-F147-542D-26CD7C653D77}"/>
              </a:ext>
            </a:extLst>
          </p:cNvPr>
          <p:cNvSpPr>
            <a:spLocks noGrp="1" noChangeArrowheads="1"/>
          </p:cNvSpPr>
          <p:nvPr>
            <p:ph type="ctrTitle"/>
          </p:nvPr>
        </p:nvSpPr>
        <p:spPr>
          <a:xfrm>
            <a:off x="76200" y="133350"/>
            <a:ext cx="8991600" cy="2819400"/>
          </a:xfrm>
          <a:noFill/>
          <a:extLst>
            <a:ext uri="{91240B29-F687-4F45-9708-019B960494DF}">
              <a14:hiddenLine xmlns:a14="http://schemas.microsoft.com/office/drawing/2010/main" w="50800">
                <a:solidFill>
                  <a:schemeClr val="tx1"/>
                </a:solidFill>
                <a:miter lim="800000"/>
                <a:headEnd/>
                <a:tailEnd/>
              </a14:hiddenLine>
            </a:ext>
          </a:extLst>
        </p:spPr>
        <p:txBody>
          <a:bodyPr/>
          <a:lstStyle/>
          <a:p>
            <a:pPr algn="l" eaLnBrk="1" hangingPunct="1"/>
            <a:r>
              <a:rPr lang="en-US" sz="2400" b="1" dirty="0">
                <a:solidFill>
                  <a:schemeClr val="bg1"/>
                </a:solidFill>
                <a:latin typeface="Tahoma" panose="020B0604030504040204" pitchFamily="34" charset="0"/>
                <a:ea typeface="Tahoma" panose="020B0604030504040204" pitchFamily="34" charset="0"/>
                <a:cs typeface="Tahoma" panose="020B0604030504040204" pitchFamily="34" charset="0"/>
              </a:rPr>
              <a:t>3. </a:t>
            </a:r>
            <a:br>
              <a:rPr lang="en-US" sz="2400" b="1" dirty="0">
                <a:solidFill>
                  <a:schemeClr val="bg1"/>
                </a:solidFill>
                <a:latin typeface="Tahoma" panose="020B0604030504040204" pitchFamily="34" charset="0"/>
                <a:ea typeface="Tahoma" panose="020B0604030504040204" pitchFamily="34" charset="0"/>
                <a:cs typeface="Tahoma" panose="020B0604030504040204" pitchFamily="34" charset="0"/>
              </a:rPr>
            </a:br>
            <a:br>
              <a:rPr lang="en-US" sz="2400" b="1" dirty="0">
                <a:solidFill>
                  <a:schemeClr val="bg1"/>
                </a:solidFill>
                <a:latin typeface="Tahoma" panose="020B0604030504040204" pitchFamily="34" charset="0"/>
                <a:ea typeface="Tahoma" panose="020B0604030504040204" pitchFamily="34" charset="0"/>
                <a:cs typeface="Tahoma" panose="020B0604030504040204" pitchFamily="34" charset="0"/>
              </a:rPr>
            </a:br>
            <a:br>
              <a:rPr lang="en-US" sz="2400" b="1" dirty="0">
                <a:solidFill>
                  <a:schemeClr val="bg1"/>
                </a:solidFill>
                <a:latin typeface="Tahoma" panose="020B0604030504040204" pitchFamily="34" charset="0"/>
                <a:ea typeface="Tahoma" panose="020B0604030504040204" pitchFamily="34" charset="0"/>
                <a:cs typeface="Tahoma" panose="020B0604030504040204" pitchFamily="34" charset="0"/>
              </a:rPr>
            </a:br>
            <a:br>
              <a:rPr lang="en-US" sz="2400" b="1" dirty="0">
                <a:solidFill>
                  <a:schemeClr val="bg1"/>
                </a:solidFill>
                <a:latin typeface="Tahoma" panose="020B0604030504040204" pitchFamily="34" charset="0"/>
                <a:ea typeface="Tahoma" panose="020B0604030504040204" pitchFamily="34" charset="0"/>
                <a:cs typeface="Tahoma" panose="020B0604030504040204" pitchFamily="34" charset="0"/>
              </a:rPr>
            </a:br>
            <a:br>
              <a:rPr lang="en-US" sz="2400" b="1" dirty="0">
                <a:solidFill>
                  <a:schemeClr val="bg1"/>
                </a:solidFill>
                <a:latin typeface="Tahoma" panose="020B0604030504040204" pitchFamily="34" charset="0"/>
                <a:ea typeface="Tahoma" panose="020B0604030504040204" pitchFamily="34" charset="0"/>
                <a:cs typeface="Tahoma" panose="020B0604030504040204" pitchFamily="34" charset="0"/>
              </a:rPr>
            </a:br>
            <a:br>
              <a:rPr lang="en-US" sz="2400" b="1" dirty="0">
                <a:solidFill>
                  <a:schemeClr val="bg1"/>
                </a:solidFill>
                <a:latin typeface="Tahoma" panose="020B0604030504040204" pitchFamily="34" charset="0"/>
                <a:ea typeface="Tahoma" panose="020B0604030504040204" pitchFamily="34" charset="0"/>
                <a:cs typeface="Tahoma" panose="020B0604030504040204" pitchFamily="34" charset="0"/>
              </a:rPr>
            </a:br>
            <a:br>
              <a:rPr lang="en-US" sz="2400" b="1" dirty="0">
                <a:solidFill>
                  <a:schemeClr val="bg1"/>
                </a:solidFill>
                <a:latin typeface="Tahoma" panose="020B0604030504040204" pitchFamily="34" charset="0"/>
                <a:ea typeface="Tahoma" panose="020B0604030504040204" pitchFamily="34" charset="0"/>
                <a:cs typeface="Tahoma" panose="020B0604030504040204" pitchFamily="34" charset="0"/>
              </a:rPr>
            </a:br>
            <a:r>
              <a:rPr lang="en-US" sz="2400" b="1" dirty="0">
                <a:solidFill>
                  <a:srgbClr val="FFFF00"/>
                </a:solidFill>
                <a:latin typeface="Tahoma" panose="020B0604030504040204" pitchFamily="34" charset="0"/>
                <a:ea typeface="Tahoma" panose="020B0604030504040204" pitchFamily="34" charset="0"/>
                <a:cs typeface="Tahoma" panose="020B0604030504040204" pitchFamily="34" charset="0"/>
              </a:rPr>
              <a:t>3. </a:t>
            </a:r>
            <a:r>
              <a:rPr lang="en-US" b="1" dirty="0">
                <a:solidFill>
                  <a:schemeClr val="bg1"/>
                </a:solidFill>
                <a:latin typeface="Tahoma" panose="020B0604030504040204" pitchFamily="34" charset="0"/>
                <a:ea typeface="Tahoma" panose="020B0604030504040204" pitchFamily="34" charset="0"/>
                <a:cs typeface="Tahoma" panose="020B0604030504040204" pitchFamily="34" charset="0"/>
              </a:rPr>
              <a:t>Last week, our Sunday collections for the parish totaled $9,409 dollars. The parish week-to-week financial report is available on the parish webpage and the weekly bulletin.</a:t>
            </a:r>
            <a:br>
              <a:rPr lang="en-US" b="1" dirty="0">
                <a:solidFill>
                  <a:schemeClr val="bg1"/>
                </a:solidFill>
                <a:latin typeface="Tahoma" panose="020B0604030504040204" pitchFamily="34" charset="0"/>
                <a:ea typeface="Tahoma" panose="020B0604030504040204" pitchFamily="34" charset="0"/>
                <a:cs typeface="Tahoma" panose="020B0604030504040204" pitchFamily="34" charset="0"/>
              </a:rPr>
            </a:br>
            <a:endParaRPr lang="en-US" altLang="en-US" sz="4000" b="1" dirty="0">
              <a:solidFill>
                <a:schemeClr val="bg1"/>
              </a:solidFill>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322717623"/>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40DEA1E-F76D-A87A-4F4C-65C410E9A7F0}"/>
            </a:ext>
          </a:extLst>
        </p:cNvPr>
        <p:cNvGrpSpPr/>
        <p:nvPr/>
      </p:nvGrpSpPr>
      <p:grpSpPr>
        <a:xfrm>
          <a:off x="0" y="0"/>
          <a:ext cx="0" cy="0"/>
          <a:chOff x="0" y="0"/>
          <a:chExt cx="0" cy="0"/>
        </a:xfrm>
      </p:grpSpPr>
      <p:sp>
        <p:nvSpPr>
          <p:cNvPr id="117762" name="Rectangle 2">
            <a:extLst>
              <a:ext uri="{FF2B5EF4-FFF2-40B4-BE49-F238E27FC236}">
                <a16:creationId xmlns:a16="http://schemas.microsoft.com/office/drawing/2014/main" id="{A42577C2-4033-0C30-36FC-837AC493FA14}"/>
              </a:ext>
            </a:extLst>
          </p:cNvPr>
          <p:cNvSpPr>
            <a:spLocks noGrp="1" noChangeArrowheads="1"/>
          </p:cNvSpPr>
          <p:nvPr>
            <p:ph type="ctrTitle"/>
          </p:nvPr>
        </p:nvSpPr>
        <p:spPr>
          <a:xfrm>
            <a:off x="5029200" y="4019550"/>
            <a:ext cx="3962400" cy="938645"/>
          </a:xfrm>
        </p:spPr>
        <p:txBody>
          <a:bodyPr/>
          <a:lstStyle/>
          <a:p>
            <a:pPr eaLnBrk="1" hangingPunct="1"/>
            <a:r>
              <a:rPr lang="en-US" altLang="en-US" sz="1800" i="1" dirty="0">
                <a:solidFill>
                  <a:srgbClr val="FFFF00"/>
                </a:solidFill>
                <a:latin typeface="Tahoma" pitchFamily="34" charset="0"/>
              </a:rPr>
              <a:t>Ending Hymn: </a:t>
            </a:r>
            <a:br>
              <a:rPr lang="vi-VN" altLang="en-US" sz="1800" i="1" dirty="0">
                <a:solidFill>
                  <a:srgbClr val="FFFF00"/>
                </a:solidFill>
                <a:latin typeface="Tahoma" pitchFamily="34" charset="0"/>
              </a:rPr>
            </a:br>
            <a:r>
              <a:rPr lang="en-US" altLang="en-US" sz="1800" i="1" dirty="0">
                <a:solidFill>
                  <a:srgbClr val="FFFF00"/>
                </a:solidFill>
                <a:latin typeface="Tahoma" pitchFamily="34" charset="0"/>
              </a:rPr>
              <a:t>Tell The Good News</a:t>
            </a:r>
            <a:endParaRPr lang="en-US" altLang="en-US" sz="1800" b="1" dirty="0">
              <a:solidFill>
                <a:srgbClr val="FFFF00"/>
              </a:solidFill>
            </a:endParaRPr>
          </a:p>
        </p:txBody>
      </p:sp>
    </p:spTree>
    <p:extLst>
      <p:ext uri="{BB962C8B-B14F-4D97-AF65-F5344CB8AC3E}">
        <p14:creationId xmlns:p14="http://schemas.microsoft.com/office/powerpoint/2010/main" val="209142806"/>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5"/>
          <p:cNvSpPr>
            <a:spLocks noChangeArrowheads="1"/>
          </p:cNvSpPr>
          <p:nvPr/>
        </p:nvSpPr>
        <p:spPr bwMode="auto">
          <a:xfrm>
            <a:off x="1314450" y="171450"/>
            <a:ext cx="6515100"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p>
            <a:pPr algn="ctr"/>
            <a:endParaRPr lang="en-US" altLang="en-US" sz="3300">
              <a:solidFill>
                <a:schemeClr val="tx2"/>
              </a:solidFill>
            </a:endParaRPr>
          </a:p>
        </p:txBody>
      </p:sp>
      <p:sp>
        <p:nvSpPr>
          <p:cNvPr id="5123" name="Rectangle 6"/>
          <p:cNvSpPr>
            <a:spLocks noChangeArrowheads="1"/>
          </p:cNvSpPr>
          <p:nvPr/>
        </p:nvSpPr>
        <p:spPr bwMode="auto">
          <a:xfrm>
            <a:off x="1257300" y="171450"/>
            <a:ext cx="6629400" cy="205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p>
            <a:pPr algn="ctr"/>
            <a:r>
              <a:rPr lang="en-US" altLang="en-US" sz="3000">
                <a:solidFill>
                  <a:schemeClr val="tx2"/>
                </a:solidFill>
              </a:rPr>
              <a:t> </a:t>
            </a:r>
            <a:br>
              <a:rPr lang="en-US" altLang="en-US" sz="3000">
                <a:solidFill>
                  <a:schemeClr val="tx2"/>
                </a:solidFill>
              </a:rPr>
            </a:br>
            <a:endParaRPr lang="en-US" altLang="en-US" sz="4050">
              <a:solidFill>
                <a:schemeClr val="tx2"/>
              </a:solidFill>
            </a:endParaRPr>
          </a:p>
        </p:txBody>
      </p:sp>
      <p:sp>
        <p:nvSpPr>
          <p:cNvPr id="5124" name="Rectangle 7"/>
          <p:cNvSpPr>
            <a:spLocks noChangeArrowheads="1"/>
          </p:cNvSpPr>
          <p:nvPr/>
        </p:nvSpPr>
        <p:spPr bwMode="auto">
          <a:xfrm>
            <a:off x="76200" y="168812"/>
            <a:ext cx="8991600" cy="2914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p>
            <a:pPr algn="l"/>
            <a:br>
              <a:rPr lang="en-US" altLang="en-US" sz="2400" b="1" i="1" dirty="0">
                <a:solidFill>
                  <a:srgbClr val="FFFF00"/>
                </a:solidFill>
              </a:rPr>
            </a:br>
            <a:r>
              <a:rPr lang="en-US" altLang="en-US" sz="2400" b="1" i="1" dirty="0">
                <a:solidFill>
                  <a:srgbClr val="FFFF00"/>
                </a:solidFill>
              </a:rPr>
              <a:t>1. </a:t>
            </a:r>
            <a:r>
              <a:rPr lang="en-US" altLang="en-US" sz="4400" b="1" dirty="0">
                <a:solidFill>
                  <a:schemeClr val="bg1"/>
                </a:solidFill>
                <a:latin typeface="Tahoma" pitchFamily="34" charset="0"/>
                <a:cs typeface="Tahoma" pitchFamily="34" charset="0"/>
              </a:rPr>
              <a:t>Tell</a:t>
            </a:r>
            <a:r>
              <a:rPr lang="en-US" altLang="en-US" sz="4400" b="1" dirty="0">
                <a:solidFill>
                  <a:srgbClr val="FFFF00"/>
                </a:solidFill>
                <a:latin typeface="Tahoma" pitchFamily="34" charset="0"/>
                <a:cs typeface="Tahoma" pitchFamily="34" charset="0"/>
              </a:rPr>
              <a:t> </a:t>
            </a:r>
            <a:r>
              <a:rPr lang="en-US" altLang="en-US" sz="4400" b="1" dirty="0">
                <a:solidFill>
                  <a:schemeClr val="bg1"/>
                </a:solidFill>
                <a:latin typeface="Tahoma" pitchFamily="34" charset="0"/>
                <a:cs typeface="Tahoma" pitchFamily="34" charset="0"/>
              </a:rPr>
              <a:t>the good news to all the earth: Jesus  reveals our human worth. Let every heart to joy give birth! </a:t>
            </a:r>
          </a:p>
          <a:p>
            <a:pPr algn="l"/>
            <a:r>
              <a:rPr lang="en-US" altLang="en-US" sz="4400" b="1" dirty="0">
                <a:solidFill>
                  <a:schemeClr val="bg1"/>
                </a:solidFill>
                <a:latin typeface="Tahoma" pitchFamily="34" charset="0"/>
                <a:cs typeface="Tahoma" pitchFamily="34" charset="0"/>
              </a:rPr>
              <a:t>Alleluia </a:t>
            </a:r>
            <a:r>
              <a:rPr lang="en-US" altLang="en-US" sz="4400" b="1" dirty="0" err="1">
                <a:solidFill>
                  <a:schemeClr val="bg1"/>
                </a:solidFill>
                <a:latin typeface="Tahoma" pitchFamily="34" charset="0"/>
                <a:cs typeface="Tahoma" pitchFamily="34" charset="0"/>
              </a:rPr>
              <a:t>Alleluia</a:t>
            </a:r>
            <a:r>
              <a:rPr lang="en-US" altLang="en-US" sz="4400" b="1" dirty="0">
                <a:solidFill>
                  <a:schemeClr val="bg1"/>
                </a:solidFill>
                <a:latin typeface="Tahoma" pitchFamily="34" charset="0"/>
                <a:cs typeface="Tahoma" pitchFamily="34" charset="0"/>
              </a:rPr>
              <a:t> alleluia! </a:t>
            </a:r>
            <a:endParaRPr lang="en-US" altLang="en-US" sz="4400" dirty="0">
              <a:solidFill>
                <a:schemeClr val="bg1"/>
              </a:solidFill>
            </a:endParaRPr>
          </a:p>
        </p:txBody>
      </p:sp>
    </p:spTree>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5"/>
          <p:cNvSpPr>
            <a:spLocks noChangeArrowheads="1"/>
          </p:cNvSpPr>
          <p:nvPr/>
        </p:nvSpPr>
        <p:spPr bwMode="auto">
          <a:xfrm>
            <a:off x="1314450" y="171450"/>
            <a:ext cx="6515100"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p>
            <a:pPr algn="ctr"/>
            <a:endParaRPr lang="en-US" altLang="en-US" sz="3300">
              <a:solidFill>
                <a:schemeClr val="tx2"/>
              </a:solidFill>
            </a:endParaRPr>
          </a:p>
        </p:txBody>
      </p:sp>
      <p:sp>
        <p:nvSpPr>
          <p:cNvPr id="5123" name="Rectangle 6"/>
          <p:cNvSpPr>
            <a:spLocks noChangeArrowheads="1"/>
          </p:cNvSpPr>
          <p:nvPr/>
        </p:nvSpPr>
        <p:spPr bwMode="auto">
          <a:xfrm>
            <a:off x="1257300" y="171450"/>
            <a:ext cx="6629400" cy="205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p>
            <a:pPr algn="ctr"/>
            <a:r>
              <a:rPr lang="en-US" altLang="en-US" sz="3000">
                <a:solidFill>
                  <a:schemeClr val="tx2"/>
                </a:solidFill>
              </a:rPr>
              <a:t> </a:t>
            </a:r>
            <a:br>
              <a:rPr lang="en-US" altLang="en-US" sz="3000">
                <a:solidFill>
                  <a:schemeClr val="tx2"/>
                </a:solidFill>
              </a:rPr>
            </a:br>
            <a:endParaRPr lang="en-US" altLang="en-US" sz="4050">
              <a:solidFill>
                <a:schemeClr val="tx2"/>
              </a:solidFill>
            </a:endParaRPr>
          </a:p>
        </p:txBody>
      </p:sp>
      <p:sp>
        <p:nvSpPr>
          <p:cNvPr id="5124" name="Rectangle 7"/>
          <p:cNvSpPr>
            <a:spLocks noChangeArrowheads="1"/>
          </p:cNvSpPr>
          <p:nvPr/>
        </p:nvSpPr>
        <p:spPr bwMode="auto">
          <a:xfrm>
            <a:off x="0" y="168812"/>
            <a:ext cx="9144000" cy="2914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p>
            <a:pPr algn="l"/>
            <a:br>
              <a:rPr lang="en-US" altLang="en-US" sz="2400" b="1" i="1" dirty="0">
                <a:solidFill>
                  <a:srgbClr val="FFFF00"/>
                </a:solidFill>
              </a:rPr>
            </a:br>
            <a:r>
              <a:rPr lang="en-US" altLang="en-US" sz="2400" b="1" i="1" dirty="0">
                <a:solidFill>
                  <a:srgbClr val="FFFF00"/>
                </a:solidFill>
              </a:rPr>
              <a:t>2. </a:t>
            </a:r>
            <a:r>
              <a:rPr lang="en-US" altLang="en-US" sz="4400" b="1" dirty="0">
                <a:solidFill>
                  <a:schemeClr val="bg1"/>
                </a:solidFill>
                <a:latin typeface="Tahoma" pitchFamily="34" charset="0"/>
                <a:cs typeface="Tahoma" pitchFamily="34" charset="0"/>
              </a:rPr>
              <a:t>Filled with the Spirit Jesus came Healing the sick, the blind and lame. Let every creature praise his name! </a:t>
            </a:r>
          </a:p>
          <a:p>
            <a:pPr algn="l"/>
            <a:r>
              <a:rPr lang="en-US" altLang="en-US" sz="4400" b="1" dirty="0">
                <a:solidFill>
                  <a:schemeClr val="bg1"/>
                </a:solidFill>
                <a:latin typeface="Tahoma" pitchFamily="34" charset="0"/>
                <a:cs typeface="Tahoma" pitchFamily="34" charset="0"/>
              </a:rPr>
              <a:t>Alleluia Alleluia alleluia! </a:t>
            </a:r>
            <a:endParaRPr lang="en-US" altLang="en-US" sz="4400" dirty="0">
              <a:solidFill>
                <a:schemeClr val="bg1"/>
              </a:solidFill>
            </a:endParaRPr>
          </a:p>
        </p:txBody>
      </p:sp>
    </p:spTree>
    <p:extLst>
      <p:ext uri="{BB962C8B-B14F-4D97-AF65-F5344CB8AC3E}">
        <p14:creationId xmlns:p14="http://schemas.microsoft.com/office/powerpoint/2010/main" val="3056393229"/>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5"/>
          <p:cNvSpPr>
            <a:spLocks noChangeArrowheads="1"/>
          </p:cNvSpPr>
          <p:nvPr/>
        </p:nvSpPr>
        <p:spPr bwMode="auto">
          <a:xfrm>
            <a:off x="1314450" y="171450"/>
            <a:ext cx="6515100"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p>
            <a:pPr algn="ctr"/>
            <a:endParaRPr lang="en-US" altLang="en-US" sz="3300">
              <a:solidFill>
                <a:schemeClr val="tx2"/>
              </a:solidFill>
            </a:endParaRPr>
          </a:p>
        </p:txBody>
      </p:sp>
      <p:sp>
        <p:nvSpPr>
          <p:cNvPr id="5123" name="Rectangle 6"/>
          <p:cNvSpPr>
            <a:spLocks noChangeArrowheads="1"/>
          </p:cNvSpPr>
          <p:nvPr/>
        </p:nvSpPr>
        <p:spPr bwMode="auto">
          <a:xfrm>
            <a:off x="1257300" y="171450"/>
            <a:ext cx="6629400" cy="205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p>
            <a:pPr algn="ctr"/>
            <a:r>
              <a:rPr lang="en-US" altLang="en-US" sz="3000">
                <a:solidFill>
                  <a:schemeClr val="tx2"/>
                </a:solidFill>
              </a:rPr>
              <a:t> </a:t>
            </a:r>
            <a:br>
              <a:rPr lang="en-US" altLang="en-US" sz="3000">
                <a:solidFill>
                  <a:schemeClr val="tx2"/>
                </a:solidFill>
              </a:rPr>
            </a:br>
            <a:endParaRPr lang="en-US" altLang="en-US" sz="4050">
              <a:solidFill>
                <a:schemeClr val="tx2"/>
              </a:solidFill>
            </a:endParaRPr>
          </a:p>
        </p:txBody>
      </p:sp>
      <p:sp>
        <p:nvSpPr>
          <p:cNvPr id="5124" name="Rectangle 7"/>
          <p:cNvSpPr>
            <a:spLocks noChangeArrowheads="1"/>
          </p:cNvSpPr>
          <p:nvPr/>
        </p:nvSpPr>
        <p:spPr bwMode="auto">
          <a:xfrm>
            <a:off x="0" y="168812"/>
            <a:ext cx="8991600" cy="2914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p>
            <a:pPr algn="l"/>
            <a:br>
              <a:rPr lang="en-US" altLang="en-US" sz="2400" b="1" i="1" dirty="0">
                <a:solidFill>
                  <a:srgbClr val="FFFF00"/>
                </a:solidFill>
              </a:rPr>
            </a:br>
            <a:r>
              <a:rPr lang="en-US" altLang="en-US" sz="2400" b="1" i="1" dirty="0">
                <a:solidFill>
                  <a:srgbClr val="FFFF00"/>
                </a:solidFill>
              </a:rPr>
              <a:t>3. </a:t>
            </a:r>
            <a:r>
              <a:rPr lang="en-US" altLang="en-US" sz="4400" b="1" dirty="0">
                <a:solidFill>
                  <a:schemeClr val="bg1"/>
                </a:solidFill>
                <a:latin typeface="Tahoma" pitchFamily="34" charset="0"/>
                <a:cs typeface="Tahoma" pitchFamily="34" charset="0"/>
              </a:rPr>
              <a:t>Filled with the Spirit forth we go; Jesus' own word, the seed we sow. Let every land the gospel know! </a:t>
            </a:r>
          </a:p>
          <a:p>
            <a:pPr algn="l"/>
            <a:r>
              <a:rPr lang="en-US" altLang="en-US" sz="4400" b="1" dirty="0">
                <a:solidFill>
                  <a:schemeClr val="bg1"/>
                </a:solidFill>
                <a:latin typeface="Tahoma" pitchFamily="34" charset="0"/>
                <a:cs typeface="Tahoma" pitchFamily="34" charset="0"/>
              </a:rPr>
              <a:t>Alleluia Alleluia alleluia! </a:t>
            </a:r>
            <a:endParaRPr lang="en-US" altLang="en-US" sz="4400" dirty="0">
              <a:solidFill>
                <a:schemeClr val="bg1"/>
              </a:solidFill>
            </a:endParaRPr>
          </a:p>
        </p:txBody>
      </p:sp>
    </p:spTree>
    <p:extLst>
      <p:ext uri="{BB962C8B-B14F-4D97-AF65-F5344CB8AC3E}">
        <p14:creationId xmlns:p14="http://schemas.microsoft.com/office/powerpoint/2010/main" val="3947531988"/>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117762" name="Rectangle 2"/>
          <p:cNvSpPr>
            <a:spLocks noGrp="1" noChangeArrowheads="1"/>
          </p:cNvSpPr>
          <p:nvPr>
            <p:ph type="ctrTitle"/>
          </p:nvPr>
        </p:nvSpPr>
        <p:spPr>
          <a:xfrm>
            <a:off x="5029200" y="3200400"/>
            <a:ext cx="3962400" cy="1428750"/>
          </a:xfrm>
        </p:spPr>
        <p:txBody>
          <a:bodyPr/>
          <a:lstStyle/>
          <a:p>
            <a:pPr eaLnBrk="1" hangingPunct="1"/>
            <a:r>
              <a:rPr lang="en-US" altLang="en-US" sz="1800" i="1" dirty="0">
                <a:solidFill>
                  <a:srgbClr val="FFFF00"/>
                </a:solidFill>
                <a:latin typeface="Tahoma" pitchFamily="34" charset="0"/>
              </a:rPr>
              <a:t>Ending Hymn: </a:t>
            </a:r>
            <a:br>
              <a:rPr lang="vi-VN" altLang="en-US" sz="1800" i="1" dirty="0">
                <a:solidFill>
                  <a:srgbClr val="FFFF00"/>
                </a:solidFill>
                <a:latin typeface="Tahoma" pitchFamily="34" charset="0"/>
              </a:rPr>
            </a:br>
            <a:r>
              <a:rPr lang="en-US" altLang="en-US" sz="1800" i="1" dirty="0">
                <a:solidFill>
                  <a:srgbClr val="FFFF00"/>
                </a:solidFill>
                <a:latin typeface="Tahoma" pitchFamily="34" charset="0"/>
              </a:rPr>
              <a:t>Dear Lady Of Fatima</a:t>
            </a:r>
            <a:endParaRPr lang="en-US" altLang="en-US" sz="1800" b="1" dirty="0">
              <a:solidFill>
                <a:srgbClr val="FFFF00"/>
              </a:solidFill>
            </a:endParaRPr>
          </a:p>
        </p:txBody>
      </p:sp>
    </p:spTree>
    <p:extLst>
      <p:ext uri="{BB962C8B-B14F-4D97-AF65-F5344CB8AC3E}">
        <p14:creationId xmlns:p14="http://schemas.microsoft.com/office/powerpoint/2010/main" val="2688895132"/>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050" name="Rectangle 5"/>
          <p:cNvSpPr>
            <a:spLocks noChangeArrowheads="1"/>
          </p:cNvSpPr>
          <p:nvPr/>
        </p:nvSpPr>
        <p:spPr bwMode="auto">
          <a:xfrm>
            <a:off x="2571750" y="228600"/>
            <a:ext cx="6515100" cy="480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endParaRPr lang="en-US" altLang="en-US" sz="3300">
              <a:solidFill>
                <a:schemeClr val="tx2"/>
              </a:solidFill>
            </a:endParaRPr>
          </a:p>
        </p:txBody>
      </p:sp>
      <p:sp>
        <p:nvSpPr>
          <p:cNvPr id="2051" name="Rectangle 6"/>
          <p:cNvSpPr>
            <a:spLocks noChangeArrowheads="1"/>
          </p:cNvSpPr>
          <p:nvPr/>
        </p:nvSpPr>
        <p:spPr bwMode="auto">
          <a:xfrm>
            <a:off x="1257300" y="171450"/>
            <a:ext cx="6629400" cy="2057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US" altLang="en-US" sz="3000">
                <a:solidFill>
                  <a:schemeClr val="tx2"/>
                </a:solidFill>
              </a:rPr>
              <a:t> </a:t>
            </a:r>
            <a:br>
              <a:rPr lang="en-US" altLang="en-US" sz="3000">
                <a:solidFill>
                  <a:schemeClr val="tx2"/>
                </a:solidFill>
              </a:rPr>
            </a:br>
            <a:endParaRPr lang="en-US" altLang="en-US" sz="4050">
              <a:solidFill>
                <a:schemeClr val="tx2"/>
              </a:solidFill>
              <a:latin typeface="Times New Roman" panose="02020603050405020304" pitchFamily="18" charset="0"/>
            </a:endParaRPr>
          </a:p>
        </p:txBody>
      </p:sp>
      <p:sp>
        <p:nvSpPr>
          <p:cNvPr id="2052" name="Rectangle 7"/>
          <p:cNvSpPr>
            <a:spLocks noChangeArrowheads="1"/>
          </p:cNvSpPr>
          <p:nvPr/>
        </p:nvSpPr>
        <p:spPr bwMode="auto">
          <a:xfrm>
            <a:off x="171450" y="133350"/>
            <a:ext cx="4171950" cy="4914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3000" dirty="0">
                <a:solidFill>
                  <a:schemeClr val="tx2"/>
                </a:solidFill>
              </a:rPr>
              <a:t> </a:t>
            </a:r>
          </a:p>
          <a:p>
            <a:pPr eaLnBrk="1" hangingPunct="1"/>
            <a:endParaRPr lang="en-US" altLang="en-US" sz="3000" b="1" dirty="0">
              <a:solidFill>
                <a:schemeClr val="tx2"/>
              </a:solidFill>
              <a:latin typeface="Tahoma" panose="020B0604030504040204" pitchFamily="34" charset="0"/>
              <a:cs typeface="Tahoma" panose="020B0604030504040204" pitchFamily="34" charset="0"/>
            </a:endParaRPr>
          </a:p>
          <a:p>
            <a:pPr algn="l" eaLnBrk="1" hangingPunct="1"/>
            <a:r>
              <a:rPr lang="en-US" altLang="en-US" sz="3300" b="1" dirty="0">
                <a:solidFill>
                  <a:srgbClr val="FFFF00"/>
                </a:solidFill>
                <a:latin typeface="Tahoma" panose="020B0604030504040204" pitchFamily="34" charset="0"/>
                <a:cs typeface="Tahoma" panose="020B0604030504040204" pitchFamily="34" charset="0"/>
              </a:rPr>
              <a:t>1</a:t>
            </a:r>
            <a:r>
              <a:rPr lang="vi-VN" altLang="en-US" sz="3300" b="1" dirty="0">
                <a:solidFill>
                  <a:srgbClr val="FFFF00"/>
                </a:solidFill>
                <a:latin typeface="Tahoma" panose="020B0604030504040204" pitchFamily="34" charset="0"/>
                <a:cs typeface="Tahoma" panose="020B0604030504040204" pitchFamily="34" charset="0"/>
              </a:rPr>
              <a:t>a</a:t>
            </a:r>
            <a:r>
              <a:rPr lang="en-US" altLang="en-US" sz="3300" b="1" dirty="0">
                <a:solidFill>
                  <a:srgbClr val="FFFF00"/>
                </a:solidFill>
                <a:latin typeface="Tahoma" panose="020B0604030504040204" pitchFamily="34" charset="0"/>
                <a:cs typeface="Tahoma" panose="020B0604030504040204" pitchFamily="34" charset="0"/>
              </a:rPr>
              <a:t>. </a:t>
            </a:r>
            <a:r>
              <a:rPr lang="en-US" altLang="en-US" sz="4050" b="1" dirty="0">
                <a:solidFill>
                  <a:schemeClr val="bg1"/>
                </a:solidFill>
                <a:latin typeface="Tahoma" panose="020B0604030504040204" pitchFamily="34" charset="0"/>
                <a:cs typeface="Tahoma" panose="020B0604030504040204" pitchFamily="34" charset="0"/>
              </a:rPr>
              <a:t>Dear Lady of Fatima we come on bended knee to beg your intercession for peace and unity. </a:t>
            </a:r>
            <a:br>
              <a:rPr lang="en-US" altLang="en-US" sz="4050" dirty="0">
                <a:solidFill>
                  <a:schemeClr val="tx2"/>
                </a:solidFill>
                <a:latin typeface="Times New Roman" panose="02020603050405020304" pitchFamily="18" charset="0"/>
              </a:rPr>
            </a:br>
            <a:br>
              <a:rPr lang="en-US" altLang="en-US" sz="4050" b="1" dirty="0">
                <a:solidFill>
                  <a:schemeClr val="tx2"/>
                </a:solidFill>
                <a:latin typeface="Times New Roman" panose="02020603050405020304" pitchFamily="18" charset="0"/>
              </a:rPr>
            </a:br>
            <a:br>
              <a:rPr lang="en-US" altLang="en-US" sz="1500" dirty="0">
                <a:solidFill>
                  <a:schemeClr val="tx2"/>
                </a:solidFill>
              </a:rPr>
            </a:br>
            <a:endParaRPr lang="en-US" altLang="en-US" sz="1500" dirty="0">
              <a:solidFill>
                <a:schemeClr val="tx2"/>
              </a:solidFill>
            </a:endParaRPr>
          </a:p>
        </p:txBody>
      </p:sp>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429250" y="-27071"/>
            <a:ext cx="3724891" cy="5143500"/>
          </a:xfrm>
          <a:prstGeom prst="rect">
            <a:avLst/>
          </a:prstGeom>
        </p:spPr>
      </p:pic>
    </p:spTree>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050" name="Rectangle 5"/>
          <p:cNvSpPr>
            <a:spLocks noChangeArrowheads="1"/>
          </p:cNvSpPr>
          <p:nvPr/>
        </p:nvSpPr>
        <p:spPr bwMode="auto">
          <a:xfrm>
            <a:off x="2571750" y="228600"/>
            <a:ext cx="6515100" cy="480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endParaRPr lang="en-US" altLang="en-US" sz="3300">
              <a:solidFill>
                <a:schemeClr val="tx2"/>
              </a:solidFill>
            </a:endParaRPr>
          </a:p>
        </p:txBody>
      </p:sp>
      <p:sp>
        <p:nvSpPr>
          <p:cNvPr id="2051" name="Rectangle 6"/>
          <p:cNvSpPr>
            <a:spLocks noChangeArrowheads="1"/>
          </p:cNvSpPr>
          <p:nvPr/>
        </p:nvSpPr>
        <p:spPr bwMode="auto">
          <a:xfrm>
            <a:off x="1257300" y="171450"/>
            <a:ext cx="6629400" cy="2057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US" altLang="en-US" sz="3000">
                <a:solidFill>
                  <a:schemeClr val="tx2"/>
                </a:solidFill>
              </a:rPr>
              <a:t> </a:t>
            </a:r>
            <a:br>
              <a:rPr lang="en-US" altLang="en-US" sz="3000">
                <a:solidFill>
                  <a:schemeClr val="tx2"/>
                </a:solidFill>
              </a:rPr>
            </a:br>
            <a:endParaRPr lang="en-US" altLang="en-US" sz="4050">
              <a:solidFill>
                <a:schemeClr val="tx2"/>
              </a:solidFill>
              <a:latin typeface="Times New Roman" panose="02020603050405020304" pitchFamily="18" charset="0"/>
            </a:endParaRPr>
          </a:p>
        </p:txBody>
      </p:sp>
      <p:sp>
        <p:nvSpPr>
          <p:cNvPr id="2052" name="Rectangle 7"/>
          <p:cNvSpPr>
            <a:spLocks noChangeArrowheads="1"/>
          </p:cNvSpPr>
          <p:nvPr/>
        </p:nvSpPr>
        <p:spPr bwMode="auto">
          <a:xfrm>
            <a:off x="57150" y="133350"/>
            <a:ext cx="4972050" cy="4914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3000" dirty="0">
                <a:solidFill>
                  <a:schemeClr val="tx2"/>
                </a:solidFill>
              </a:rPr>
              <a:t> </a:t>
            </a:r>
            <a:br>
              <a:rPr lang="en-US" altLang="en-US" sz="3000" dirty="0">
                <a:solidFill>
                  <a:schemeClr val="tx2"/>
                </a:solidFill>
              </a:rPr>
            </a:br>
            <a:endParaRPr lang="en-US" altLang="en-US" sz="3000" dirty="0">
              <a:solidFill>
                <a:schemeClr val="tx2"/>
              </a:solidFill>
            </a:endParaRPr>
          </a:p>
          <a:p>
            <a:pPr eaLnBrk="1" hangingPunct="1"/>
            <a:endParaRPr lang="en-US" altLang="en-US" sz="3000" b="1" dirty="0">
              <a:solidFill>
                <a:schemeClr val="tx2"/>
              </a:solidFill>
              <a:latin typeface="Tahoma" panose="020B0604030504040204" pitchFamily="34" charset="0"/>
              <a:cs typeface="Tahoma" panose="020B0604030504040204" pitchFamily="34" charset="0"/>
            </a:endParaRPr>
          </a:p>
          <a:p>
            <a:pPr algn="l" eaLnBrk="1" hangingPunct="1"/>
            <a:r>
              <a:rPr lang="en-US" altLang="en-US" sz="2400" b="1" dirty="0">
                <a:solidFill>
                  <a:srgbClr val="FFFF00"/>
                </a:solidFill>
                <a:latin typeface="Tahoma" panose="020B0604030504040204" pitchFamily="34" charset="0"/>
                <a:cs typeface="Tahoma" panose="020B0604030504040204" pitchFamily="34" charset="0"/>
              </a:rPr>
              <a:t>1</a:t>
            </a:r>
            <a:r>
              <a:rPr lang="vi-VN" altLang="en-US" sz="2400" b="1" dirty="0">
                <a:solidFill>
                  <a:srgbClr val="FFFF00"/>
                </a:solidFill>
                <a:latin typeface="Tahoma" panose="020B0604030504040204" pitchFamily="34" charset="0"/>
                <a:cs typeface="Tahoma" panose="020B0604030504040204" pitchFamily="34" charset="0"/>
              </a:rPr>
              <a:t>b</a:t>
            </a:r>
            <a:r>
              <a:rPr lang="en-US" altLang="en-US" sz="2400" b="1" dirty="0">
                <a:solidFill>
                  <a:srgbClr val="FFFF00"/>
                </a:solidFill>
                <a:latin typeface="Tahoma" panose="020B0604030504040204" pitchFamily="34" charset="0"/>
                <a:cs typeface="Tahoma" panose="020B0604030504040204" pitchFamily="34" charset="0"/>
              </a:rPr>
              <a:t>. </a:t>
            </a:r>
            <a:r>
              <a:rPr lang="en-US" altLang="en-US" sz="4050" b="1" dirty="0">
                <a:solidFill>
                  <a:schemeClr val="bg1"/>
                </a:solidFill>
                <a:latin typeface="Tahoma" panose="020B0604030504040204" pitchFamily="34" charset="0"/>
                <a:ea typeface="Tahoma" panose="020B0604030504040204" pitchFamily="34" charset="0"/>
                <a:cs typeface="Tahoma" panose="020B0604030504040204" pitchFamily="34" charset="0"/>
              </a:rPr>
              <a:t>Dear Mary won’t you show us the right and shining way? We pledge our love and offer you a Rosary each day.</a:t>
            </a:r>
            <a:br>
              <a:rPr lang="en-US" altLang="en-US" sz="4050" b="1" dirty="0">
                <a:solidFill>
                  <a:schemeClr val="tx2"/>
                </a:solidFill>
                <a:latin typeface="Tahoma" panose="020B0604030504040204" pitchFamily="34" charset="0"/>
                <a:ea typeface="Tahoma" panose="020B0604030504040204" pitchFamily="34" charset="0"/>
                <a:cs typeface="Tahoma" panose="020B0604030504040204" pitchFamily="34" charset="0"/>
              </a:rPr>
            </a:br>
            <a:br>
              <a:rPr lang="en-US" altLang="en-US" sz="4500" dirty="0">
                <a:solidFill>
                  <a:schemeClr val="tx2"/>
                </a:solidFill>
                <a:latin typeface="Times New Roman" panose="02020603050405020304" pitchFamily="18" charset="0"/>
              </a:rPr>
            </a:br>
            <a:br>
              <a:rPr lang="en-US" altLang="en-US" sz="4050" b="1" dirty="0">
                <a:solidFill>
                  <a:schemeClr val="tx2"/>
                </a:solidFill>
                <a:latin typeface="Times New Roman" panose="02020603050405020304" pitchFamily="18" charset="0"/>
              </a:rPr>
            </a:br>
            <a:br>
              <a:rPr lang="en-US" altLang="en-US" sz="1500" dirty="0">
                <a:solidFill>
                  <a:schemeClr val="tx2"/>
                </a:solidFill>
              </a:rPr>
            </a:br>
            <a:endParaRPr lang="en-US" altLang="en-US" sz="1500" dirty="0">
              <a:solidFill>
                <a:schemeClr val="tx2"/>
              </a:solidFill>
            </a:endParaRPr>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486400" y="0"/>
            <a:ext cx="3496290" cy="5143500"/>
          </a:xfrm>
          <a:prstGeom prst="rect">
            <a:avLst/>
          </a:prstGeom>
        </p:spPr>
      </p:pic>
    </p:spTree>
    <p:extLst>
      <p:ext uri="{BB962C8B-B14F-4D97-AF65-F5344CB8AC3E}">
        <p14:creationId xmlns:p14="http://schemas.microsoft.com/office/powerpoint/2010/main" val="260076618"/>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050" name="Rectangle 5"/>
          <p:cNvSpPr>
            <a:spLocks noChangeArrowheads="1"/>
          </p:cNvSpPr>
          <p:nvPr/>
        </p:nvSpPr>
        <p:spPr bwMode="auto">
          <a:xfrm>
            <a:off x="2571750" y="228600"/>
            <a:ext cx="6515100" cy="480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endParaRPr lang="en-US" altLang="en-US" sz="3300">
              <a:solidFill>
                <a:schemeClr val="tx2"/>
              </a:solidFill>
            </a:endParaRPr>
          </a:p>
        </p:txBody>
      </p:sp>
      <p:sp>
        <p:nvSpPr>
          <p:cNvPr id="2051" name="Rectangle 6"/>
          <p:cNvSpPr>
            <a:spLocks noChangeArrowheads="1"/>
          </p:cNvSpPr>
          <p:nvPr/>
        </p:nvSpPr>
        <p:spPr bwMode="auto">
          <a:xfrm>
            <a:off x="1257300" y="171450"/>
            <a:ext cx="6629400" cy="2057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US" altLang="en-US" sz="3000">
                <a:solidFill>
                  <a:schemeClr val="tx2"/>
                </a:solidFill>
              </a:rPr>
              <a:t> </a:t>
            </a:r>
            <a:br>
              <a:rPr lang="en-US" altLang="en-US" sz="3000">
                <a:solidFill>
                  <a:schemeClr val="tx2"/>
                </a:solidFill>
              </a:rPr>
            </a:br>
            <a:endParaRPr lang="en-US" altLang="en-US" sz="4050">
              <a:solidFill>
                <a:schemeClr val="tx2"/>
              </a:solidFill>
              <a:latin typeface="Times New Roman" panose="02020603050405020304" pitchFamily="18" charset="0"/>
            </a:endParaRPr>
          </a:p>
        </p:txBody>
      </p:sp>
      <p:sp>
        <p:nvSpPr>
          <p:cNvPr id="2052" name="Rectangle 7"/>
          <p:cNvSpPr>
            <a:spLocks noChangeArrowheads="1"/>
          </p:cNvSpPr>
          <p:nvPr/>
        </p:nvSpPr>
        <p:spPr bwMode="auto">
          <a:xfrm>
            <a:off x="57150" y="57150"/>
            <a:ext cx="5086350" cy="49720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3000" dirty="0">
                <a:solidFill>
                  <a:schemeClr val="tx2"/>
                </a:solidFill>
              </a:rPr>
              <a:t> </a:t>
            </a:r>
            <a:endParaRPr lang="vi-VN" altLang="en-US" sz="3000" dirty="0">
              <a:solidFill>
                <a:schemeClr val="tx2"/>
              </a:solidFill>
            </a:endParaRPr>
          </a:p>
          <a:p>
            <a:pPr algn="l" eaLnBrk="1" hangingPunct="1"/>
            <a:r>
              <a:rPr lang="vi-VN" altLang="en-US" sz="1800" b="1" dirty="0">
                <a:solidFill>
                  <a:srgbClr val="FFFF00"/>
                </a:solidFill>
                <a:latin typeface="Tahoma" panose="020B0604030504040204" pitchFamily="34" charset="0"/>
                <a:cs typeface="Tahoma" panose="020B0604030504040204" pitchFamily="34" charset="0"/>
              </a:rPr>
              <a:t>2a</a:t>
            </a:r>
            <a:r>
              <a:rPr lang="en-US" altLang="en-US" sz="1800" b="1" dirty="0">
                <a:solidFill>
                  <a:srgbClr val="FFFF00"/>
                </a:solidFill>
                <a:latin typeface="Tahoma" panose="020B0604030504040204" pitchFamily="34" charset="0"/>
                <a:cs typeface="Tahoma" panose="020B0604030504040204" pitchFamily="34" charset="0"/>
              </a:rPr>
              <a:t>. </a:t>
            </a:r>
            <a:r>
              <a:rPr lang="vi-VN" altLang="en-US" sz="4050" b="1" dirty="0">
                <a:solidFill>
                  <a:schemeClr val="bg1"/>
                </a:solidFill>
                <a:latin typeface="Tahoma" panose="020B0604030504040204" pitchFamily="34" charset="0"/>
                <a:ea typeface="Tahoma" panose="020B0604030504040204" pitchFamily="34" charset="0"/>
                <a:cs typeface="Tahoma" panose="020B0604030504040204" pitchFamily="34" charset="0"/>
              </a:rPr>
              <a:t>You promised at Fatima each time that you appeard to help us. If we pray to youto banish war and fear. </a:t>
            </a:r>
            <a:br>
              <a:rPr lang="en-US" altLang="en-US" sz="4050" b="1" dirty="0">
                <a:solidFill>
                  <a:schemeClr val="tx2"/>
                </a:solidFill>
                <a:latin typeface="Tahoma" panose="020B0604030504040204" pitchFamily="34" charset="0"/>
                <a:ea typeface="Tahoma" panose="020B0604030504040204" pitchFamily="34" charset="0"/>
                <a:cs typeface="Tahoma" panose="020B0604030504040204" pitchFamily="34" charset="0"/>
              </a:rPr>
            </a:br>
            <a:br>
              <a:rPr lang="en-US" altLang="en-US" sz="1500" dirty="0">
                <a:solidFill>
                  <a:schemeClr val="tx2"/>
                </a:solidFill>
              </a:rPr>
            </a:br>
            <a:endParaRPr lang="en-US" altLang="en-US" sz="1500" dirty="0">
              <a:solidFill>
                <a:schemeClr val="tx2"/>
              </a:solidFill>
            </a:endParaRPr>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722417" y="0"/>
            <a:ext cx="3352402" cy="5086350"/>
          </a:xfrm>
          <a:prstGeom prst="rect">
            <a:avLst/>
          </a:prstGeom>
        </p:spPr>
      </p:pic>
    </p:spTree>
    <p:extLst>
      <p:ext uri="{BB962C8B-B14F-4D97-AF65-F5344CB8AC3E}">
        <p14:creationId xmlns:p14="http://schemas.microsoft.com/office/powerpoint/2010/main" val="375014786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5333E301-95F7-4383-827B-1E3FA2FABBE9}" type="slidenum">
              <a:rPr lang="en-US"/>
              <a:pPr>
                <a:defRPr/>
              </a:pPr>
              <a:t>8</a:t>
            </a:fld>
            <a:endParaRPr lang="en-US"/>
          </a:p>
        </p:txBody>
      </p:sp>
      <p:sp>
        <p:nvSpPr>
          <p:cNvPr id="24580" name="Content Placeholder 3"/>
          <p:cNvSpPr>
            <a:spLocks noGrp="1"/>
          </p:cNvSpPr>
          <p:nvPr>
            <p:ph sz="quarter" idx="1"/>
          </p:nvPr>
        </p:nvSpPr>
        <p:spPr>
          <a:xfrm>
            <a:off x="228600" y="571500"/>
            <a:ext cx="8534400" cy="4686300"/>
          </a:xfrm>
        </p:spPr>
        <p:txBody>
          <a:bodyPr rtlCol="0">
            <a:normAutofit fontScale="62500" lnSpcReduction="20000"/>
          </a:bodyPr>
          <a:lstStyle/>
          <a:p>
            <a:pPr fontAlgn="auto">
              <a:spcAft>
                <a:spcPts val="0"/>
              </a:spcAft>
              <a:buFont typeface="Wingdings 2" pitchFamily="18" charset="2"/>
              <a:buNone/>
              <a:defRPr/>
            </a:pPr>
            <a:r>
              <a:rPr lang="en-US" sz="2400" dirty="0"/>
              <a:t>	</a:t>
            </a:r>
            <a:r>
              <a:rPr lang="en-US" sz="6700" b="1" dirty="0">
                <a:solidFill>
                  <a:schemeClr val="bg1"/>
                </a:solidFill>
                <a:latin typeface="Tahoma" pitchFamily="34" charset="0"/>
                <a:cs typeface="Tahoma" pitchFamily="34" charset="0"/>
              </a:rPr>
              <a:t>in what I have done</a:t>
            </a:r>
            <a:br>
              <a:rPr lang="en-US" sz="6700" b="1" dirty="0">
                <a:solidFill>
                  <a:schemeClr val="bg1"/>
                </a:solidFill>
                <a:latin typeface="Tahoma" pitchFamily="34" charset="0"/>
                <a:cs typeface="Tahoma" pitchFamily="34" charset="0"/>
              </a:rPr>
            </a:br>
            <a:r>
              <a:rPr lang="en-US" sz="6700" b="1" dirty="0">
                <a:solidFill>
                  <a:schemeClr val="bg1"/>
                </a:solidFill>
                <a:latin typeface="Tahoma" pitchFamily="34" charset="0"/>
                <a:cs typeface="Tahoma" pitchFamily="34" charset="0"/>
              </a:rPr>
              <a:t>and in what I have failed to do,</a:t>
            </a:r>
            <a:br>
              <a:rPr lang="en-US" sz="6700" b="1" dirty="0">
                <a:solidFill>
                  <a:schemeClr val="bg1"/>
                </a:solidFill>
                <a:latin typeface="Tahoma" pitchFamily="34" charset="0"/>
                <a:cs typeface="Tahoma" pitchFamily="34" charset="0"/>
              </a:rPr>
            </a:br>
            <a:r>
              <a:rPr lang="en-US" sz="6700" b="1" u="sng" dirty="0">
                <a:solidFill>
                  <a:schemeClr val="bg1"/>
                </a:solidFill>
                <a:latin typeface="Tahoma" pitchFamily="34" charset="0"/>
                <a:cs typeface="Tahoma" pitchFamily="34" charset="0"/>
              </a:rPr>
              <a:t>through my fault, </a:t>
            </a:r>
          </a:p>
          <a:p>
            <a:pPr fontAlgn="auto">
              <a:spcAft>
                <a:spcPts val="0"/>
              </a:spcAft>
              <a:buFont typeface="Wingdings 2" pitchFamily="18" charset="2"/>
              <a:buNone/>
              <a:defRPr/>
            </a:pPr>
            <a:r>
              <a:rPr lang="en-US" sz="6700" b="1" dirty="0">
                <a:solidFill>
                  <a:schemeClr val="bg1"/>
                </a:solidFill>
                <a:latin typeface="Tahoma" pitchFamily="34" charset="0"/>
                <a:cs typeface="Tahoma" pitchFamily="34" charset="0"/>
              </a:rPr>
              <a:t>  </a:t>
            </a:r>
            <a:r>
              <a:rPr lang="en-US" sz="6700" b="1" u="sng" dirty="0">
                <a:solidFill>
                  <a:schemeClr val="bg1"/>
                </a:solidFill>
                <a:latin typeface="Tahoma" pitchFamily="34" charset="0"/>
                <a:cs typeface="Tahoma" pitchFamily="34" charset="0"/>
              </a:rPr>
              <a:t>through my fault,</a:t>
            </a:r>
            <a:br>
              <a:rPr lang="en-US" sz="6700" b="1" u="sng" dirty="0">
                <a:solidFill>
                  <a:schemeClr val="bg1"/>
                </a:solidFill>
                <a:latin typeface="Tahoma" pitchFamily="34" charset="0"/>
                <a:cs typeface="Tahoma" pitchFamily="34" charset="0"/>
              </a:rPr>
            </a:br>
            <a:r>
              <a:rPr lang="en-US" sz="6700" b="1" u="sng" dirty="0">
                <a:solidFill>
                  <a:schemeClr val="bg1"/>
                </a:solidFill>
                <a:latin typeface="Tahoma" pitchFamily="34" charset="0"/>
                <a:cs typeface="Tahoma" pitchFamily="34" charset="0"/>
              </a:rPr>
              <a:t>through my most </a:t>
            </a:r>
            <a:r>
              <a:rPr lang="en-US" sz="6700" b="1" u="sng" dirty="0" err="1">
                <a:solidFill>
                  <a:schemeClr val="bg1"/>
                </a:solidFill>
                <a:latin typeface="Tahoma" pitchFamily="34" charset="0"/>
                <a:cs typeface="Tahoma" pitchFamily="34" charset="0"/>
              </a:rPr>
              <a:t>grievious</a:t>
            </a:r>
            <a:r>
              <a:rPr lang="en-US" sz="6700" b="1" u="sng" dirty="0">
                <a:solidFill>
                  <a:schemeClr val="bg1"/>
                </a:solidFill>
                <a:latin typeface="Tahoma" pitchFamily="34" charset="0"/>
                <a:cs typeface="Tahoma" pitchFamily="34" charset="0"/>
              </a:rPr>
              <a:t> fault;</a:t>
            </a:r>
            <a:br>
              <a:rPr lang="en-US" sz="6700" b="1" u="sng" dirty="0">
                <a:solidFill>
                  <a:schemeClr val="bg1"/>
                </a:solidFill>
                <a:latin typeface="Tahoma" pitchFamily="34" charset="0"/>
                <a:cs typeface="Tahoma" pitchFamily="34" charset="0"/>
              </a:rPr>
            </a:br>
            <a:endParaRPr lang="en-US" sz="6700" b="1" dirty="0">
              <a:solidFill>
                <a:schemeClr val="bg1"/>
              </a:solidFill>
              <a:latin typeface="Tahoma" pitchFamily="34" charset="0"/>
              <a:cs typeface="Tahoma" pitchFamily="34" charset="0"/>
            </a:endParaRPr>
          </a:p>
        </p:txBody>
      </p:sp>
    </p:spTree>
  </p:cSld>
  <p:clrMapOvr>
    <a:masterClrMapping/>
  </p:clrMapOvr>
  <p:transition/>
</p:sld>
</file>

<file path=ppt/slides/slide80.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050" name="Rectangle 5"/>
          <p:cNvSpPr>
            <a:spLocks noChangeArrowheads="1"/>
          </p:cNvSpPr>
          <p:nvPr/>
        </p:nvSpPr>
        <p:spPr bwMode="auto">
          <a:xfrm>
            <a:off x="2571750" y="228600"/>
            <a:ext cx="6515100" cy="480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endParaRPr lang="en-US" altLang="en-US" sz="3300">
              <a:solidFill>
                <a:schemeClr val="tx2"/>
              </a:solidFill>
            </a:endParaRPr>
          </a:p>
        </p:txBody>
      </p:sp>
      <p:sp>
        <p:nvSpPr>
          <p:cNvPr id="2051" name="Rectangle 6"/>
          <p:cNvSpPr>
            <a:spLocks noChangeArrowheads="1"/>
          </p:cNvSpPr>
          <p:nvPr/>
        </p:nvSpPr>
        <p:spPr bwMode="auto">
          <a:xfrm>
            <a:off x="1257300" y="171450"/>
            <a:ext cx="6629400" cy="2057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US" altLang="en-US" sz="3000">
                <a:solidFill>
                  <a:schemeClr val="tx2"/>
                </a:solidFill>
              </a:rPr>
              <a:t> </a:t>
            </a:r>
            <a:br>
              <a:rPr lang="en-US" altLang="en-US" sz="3000">
                <a:solidFill>
                  <a:schemeClr val="tx2"/>
                </a:solidFill>
              </a:rPr>
            </a:br>
            <a:endParaRPr lang="en-US" altLang="en-US" sz="4050">
              <a:solidFill>
                <a:schemeClr val="tx2"/>
              </a:solidFill>
              <a:latin typeface="Times New Roman" panose="02020603050405020304" pitchFamily="18" charset="0"/>
            </a:endParaRPr>
          </a:p>
        </p:txBody>
      </p:sp>
      <p:sp>
        <p:nvSpPr>
          <p:cNvPr id="2052" name="Rectangle 7"/>
          <p:cNvSpPr>
            <a:spLocks noChangeArrowheads="1"/>
          </p:cNvSpPr>
          <p:nvPr/>
        </p:nvSpPr>
        <p:spPr bwMode="auto">
          <a:xfrm>
            <a:off x="57150" y="0"/>
            <a:ext cx="4972051" cy="48577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3000" dirty="0">
                <a:solidFill>
                  <a:schemeClr val="tx2"/>
                </a:solidFill>
              </a:rPr>
              <a:t> </a:t>
            </a:r>
            <a:br>
              <a:rPr lang="en-US" altLang="en-US" sz="3000" dirty="0">
                <a:solidFill>
                  <a:schemeClr val="tx2"/>
                </a:solidFill>
              </a:rPr>
            </a:br>
            <a:endParaRPr lang="en-US" altLang="en-US" sz="3000" dirty="0">
              <a:solidFill>
                <a:schemeClr val="tx2"/>
              </a:solidFill>
            </a:endParaRPr>
          </a:p>
          <a:p>
            <a:pPr eaLnBrk="1" hangingPunct="1"/>
            <a:endParaRPr lang="en-US" altLang="en-US" sz="3000" b="1" dirty="0">
              <a:solidFill>
                <a:schemeClr val="tx2"/>
              </a:solidFill>
              <a:latin typeface="Tahoma" panose="020B0604030504040204" pitchFamily="34" charset="0"/>
              <a:cs typeface="Tahoma" panose="020B0604030504040204" pitchFamily="34" charset="0"/>
            </a:endParaRPr>
          </a:p>
          <a:p>
            <a:pPr algn="l" eaLnBrk="1" hangingPunct="1"/>
            <a:r>
              <a:rPr lang="vi-VN" altLang="en-US" sz="2400" b="1" dirty="0">
                <a:solidFill>
                  <a:srgbClr val="FFFF00"/>
                </a:solidFill>
                <a:latin typeface="Tahoma" panose="020B0604030504040204" pitchFamily="34" charset="0"/>
                <a:cs typeface="Tahoma" panose="020B0604030504040204" pitchFamily="34" charset="0"/>
              </a:rPr>
              <a:t>2b</a:t>
            </a:r>
            <a:r>
              <a:rPr lang="en-US" altLang="en-US" sz="2400" b="1" dirty="0">
                <a:solidFill>
                  <a:srgbClr val="FFFF00"/>
                </a:solidFill>
                <a:latin typeface="Tahoma" panose="020B0604030504040204" pitchFamily="34" charset="0"/>
                <a:cs typeface="Tahoma" panose="020B0604030504040204" pitchFamily="34" charset="0"/>
              </a:rPr>
              <a:t>. </a:t>
            </a:r>
            <a:r>
              <a:rPr lang="vi-VN" altLang="en-US" sz="4050" b="1" dirty="0">
                <a:solidFill>
                  <a:schemeClr val="bg1"/>
                </a:solidFill>
                <a:latin typeface="Tahoma" panose="020B0604030504040204" pitchFamily="34" charset="0"/>
                <a:ea typeface="Tahoma" panose="020B0604030504040204" pitchFamily="34" charset="0"/>
                <a:cs typeface="Tahoma" panose="020B0604030504040204" pitchFamily="34" charset="0"/>
              </a:rPr>
              <a:t>Dear Lady on first Saturday we ask your guidding hand for grace and guidance here on earth and protection for our hand.</a:t>
            </a:r>
            <a:br>
              <a:rPr lang="en-US" altLang="en-US" sz="4050" b="1" dirty="0">
                <a:solidFill>
                  <a:schemeClr val="tx2"/>
                </a:solidFill>
                <a:latin typeface="Tahoma" panose="020B0604030504040204" pitchFamily="34" charset="0"/>
                <a:ea typeface="Tahoma" panose="020B0604030504040204" pitchFamily="34" charset="0"/>
                <a:cs typeface="Tahoma" panose="020B0604030504040204" pitchFamily="34" charset="0"/>
              </a:rPr>
            </a:br>
            <a:br>
              <a:rPr lang="en-US" altLang="en-US" sz="4050" b="1" dirty="0">
                <a:solidFill>
                  <a:schemeClr val="tx2"/>
                </a:solidFill>
                <a:latin typeface="Times New Roman" panose="02020603050405020304" pitchFamily="18" charset="0"/>
              </a:rPr>
            </a:br>
            <a:br>
              <a:rPr lang="en-US" altLang="en-US" sz="1500" dirty="0">
                <a:solidFill>
                  <a:schemeClr val="tx2"/>
                </a:solidFill>
              </a:rPr>
            </a:br>
            <a:endParaRPr lang="en-US" altLang="en-US" sz="1500" dirty="0">
              <a:solidFill>
                <a:schemeClr val="tx2"/>
              </a:solidFill>
            </a:endParaRPr>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791599" y="0"/>
            <a:ext cx="3352402" cy="5200650"/>
          </a:xfrm>
          <a:prstGeom prst="rect">
            <a:avLst/>
          </a:prstGeom>
        </p:spPr>
      </p:pic>
    </p:spTree>
    <p:extLst>
      <p:ext uri="{BB962C8B-B14F-4D97-AF65-F5344CB8AC3E}">
        <p14:creationId xmlns:p14="http://schemas.microsoft.com/office/powerpoint/2010/main" val="496094111"/>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show="0">
  <p:cSld>
    <p:spTree>
      <p:nvGrpSpPr>
        <p:cNvPr id="1" name="">
          <a:extLst>
            <a:ext uri="{FF2B5EF4-FFF2-40B4-BE49-F238E27FC236}">
              <a16:creationId xmlns:a16="http://schemas.microsoft.com/office/drawing/2014/main" id="{4C499DAF-071A-7472-32A8-7DE4E9AE927D}"/>
            </a:ext>
          </a:extLst>
        </p:cNvPr>
        <p:cNvGrpSpPr/>
        <p:nvPr/>
      </p:nvGrpSpPr>
      <p:grpSpPr>
        <a:xfrm>
          <a:off x="0" y="0"/>
          <a:ext cx="0" cy="0"/>
          <a:chOff x="0" y="0"/>
          <a:chExt cx="0" cy="0"/>
        </a:xfrm>
      </p:grpSpPr>
      <p:sp>
        <p:nvSpPr>
          <p:cNvPr id="117762" name="Rectangle 2">
            <a:extLst>
              <a:ext uri="{FF2B5EF4-FFF2-40B4-BE49-F238E27FC236}">
                <a16:creationId xmlns:a16="http://schemas.microsoft.com/office/drawing/2014/main" id="{83406943-5739-0196-76A1-9140DA3F2720}"/>
              </a:ext>
            </a:extLst>
          </p:cNvPr>
          <p:cNvSpPr>
            <a:spLocks noGrp="1" noChangeArrowheads="1"/>
          </p:cNvSpPr>
          <p:nvPr>
            <p:ph type="ctrTitle"/>
          </p:nvPr>
        </p:nvSpPr>
        <p:spPr>
          <a:xfrm>
            <a:off x="5029200" y="3200400"/>
            <a:ext cx="3962400" cy="1428750"/>
          </a:xfrm>
        </p:spPr>
        <p:txBody>
          <a:bodyPr/>
          <a:lstStyle/>
          <a:p>
            <a:pPr eaLnBrk="1" hangingPunct="1"/>
            <a:r>
              <a:rPr lang="en-US" altLang="en-US" sz="1800" i="1" dirty="0">
                <a:solidFill>
                  <a:srgbClr val="FFFF00"/>
                </a:solidFill>
                <a:latin typeface="Tahoma" pitchFamily="34" charset="0"/>
              </a:rPr>
              <a:t>Ending Hymn: </a:t>
            </a:r>
            <a:br>
              <a:rPr lang="vi-VN" altLang="en-US" sz="1800" i="1" dirty="0">
                <a:solidFill>
                  <a:srgbClr val="FFFF00"/>
                </a:solidFill>
                <a:latin typeface="Tahoma" pitchFamily="34" charset="0"/>
              </a:rPr>
            </a:br>
            <a:r>
              <a:rPr lang="vi-VN" altLang="en-US" sz="1800" i="1" dirty="0">
                <a:solidFill>
                  <a:srgbClr val="FFFF00"/>
                </a:solidFill>
                <a:latin typeface="Tahoma" pitchFamily="34" charset="0"/>
              </a:rPr>
              <a:t>On This Day</a:t>
            </a:r>
            <a:endParaRPr lang="en-US" altLang="en-US" sz="1800" b="1" dirty="0">
              <a:solidFill>
                <a:srgbClr val="FFFF00"/>
              </a:solidFill>
            </a:endParaRPr>
          </a:p>
        </p:txBody>
      </p:sp>
    </p:spTree>
    <p:extLst>
      <p:ext uri="{BB962C8B-B14F-4D97-AF65-F5344CB8AC3E}">
        <p14:creationId xmlns:p14="http://schemas.microsoft.com/office/powerpoint/2010/main" val="1019386831"/>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1" y="114300"/>
            <a:ext cx="5129463" cy="4972050"/>
          </a:xfrm>
          <a:noFill/>
        </p:spPr>
        <p:txBody>
          <a:bodyPr/>
          <a:lstStyle/>
          <a:p>
            <a:pPr algn="l" eaLnBrk="1" hangingPunct="1"/>
            <a:r>
              <a:rPr lang="en-US" altLang="en-US" sz="2800" dirty="0">
                <a:solidFill>
                  <a:schemeClr val="bg1"/>
                </a:solidFill>
              </a:rPr>
              <a:t> </a:t>
            </a:r>
            <a:br>
              <a:rPr lang="en-US" altLang="en-US" sz="2800" dirty="0">
                <a:solidFill>
                  <a:schemeClr val="bg1"/>
                </a:solidFill>
              </a:rPr>
            </a:br>
            <a:r>
              <a:rPr lang="en-US" altLang="en-US" sz="2800" dirty="0">
                <a:solidFill>
                  <a:srgbClr val="FFFF00"/>
                </a:solidFill>
              </a:rPr>
              <a:t>**. </a:t>
            </a:r>
            <a:r>
              <a:rPr 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t>On this day, O beautiful Mother, On this day we give thee our love. Near the, Madonna, fondly we hover, Trusting thy gentle care to prove.</a:t>
            </a:r>
            <a:br>
              <a:rPr lang="en-US" alt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br>
            <a:endParaRPr lang="en-US" altLang="en-US" sz="3600" b="1" dirty="0">
              <a:latin typeface="Tahoma" pitchFamily="34" charset="0"/>
              <a:ea typeface="Tahoma" panose="020B0604030504040204" pitchFamily="34" charset="0"/>
              <a:cs typeface="Tahoma" panose="020B0604030504040204" pitchFamily="34" charset="0"/>
            </a:endParaRPr>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129463" y="1"/>
            <a:ext cx="4038600" cy="4867955"/>
          </a:xfrm>
          <a:prstGeom prst="rect">
            <a:avLst/>
          </a:prstGeom>
        </p:spPr>
      </p:pic>
    </p:spTree>
    <p:extLst>
      <p:ext uri="{BB962C8B-B14F-4D97-AF65-F5344CB8AC3E}">
        <p14:creationId xmlns:p14="http://schemas.microsoft.com/office/powerpoint/2010/main" val="702640609"/>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12032" y="0"/>
            <a:ext cx="5129463" cy="4434840"/>
          </a:xfrm>
          <a:noFill/>
        </p:spPr>
        <p:txBody>
          <a:bodyPr/>
          <a:lstStyle/>
          <a:p>
            <a:pPr algn="l" eaLnBrk="1" hangingPunct="1"/>
            <a:r>
              <a:rPr lang="en-US" altLang="en-US" sz="2800" b="1" i="1" dirty="0">
                <a:solidFill>
                  <a:srgbClr val="FFFF00"/>
                </a:solidFill>
              </a:rPr>
              <a:t>1</a:t>
            </a:r>
            <a:r>
              <a:rPr lang="en-US" altLang="en-US" sz="2800" b="1" i="1" dirty="0">
                <a:solidFill>
                  <a:schemeClr val="bg1"/>
                </a:solidFill>
              </a:rPr>
              <a:t>.</a:t>
            </a:r>
            <a:r>
              <a:rPr lang="en-US" altLang="en-US" sz="3600" b="1" i="1" dirty="0">
                <a:solidFill>
                  <a:schemeClr val="bg1"/>
                </a:solidFill>
                <a:latin typeface="Tahoma" panose="020B0604030504040204" pitchFamily="34" charset="0"/>
                <a:ea typeface="Tahoma" panose="020B0604030504040204" pitchFamily="34" charset="0"/>
                <a:cs typeface="Tahoma" panose="020B0604030504040204" pitchFamily="34" charset="0"/>
              </a:rPr>
              <a:t> </a:t>
            </a:r>
            <a:r>
              <a:rPr 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t>On this day we ask to share, Dearest Mother, thy sweet care; Aid us ere our feet astray </a:t>
            </a:r>
            <a:r>
              <a:rPr lang="en-US" sz="3600" b="1" dirty="0" err="1">
                <a:solidFill>
                  <a:schemeClr val="bg1"/>
                </a:solidFill>
                <a:latin typeface="Tahoma" panose="020B0604030504040204" pitchFamily="34" charset="0"/>
                <a:ea typeface="Tahoma" panose="020B0604030504040204" pitchFamily="34" charset="0"/>
                <a:cs typeface="Tahoma" panose="020B0604030504040204" pitchFamily="34" charset="0"/>
              </a:rPr>
              <a:t>Wanner</a:t>
            </a:r>
            <a:r>
              <a:rPr 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t> from thy guiding way.</a:t>
            </a:r>
            <a:endParaRPr lang="en-US" altLang="en-US" sz="3600" b="1" dirty="0">
              <a:latin typeface="Tahoma" pitchFamily="34" charset="0"/>
              <a:ea typeface="Tahoma" panose="020B0604030504040204" pitchFamily="34" charset="0"/>
              <a:cs typeface="Tahoma" panose="020B0604030504040204" pitchFamily="34" charset="0"/>
            </a:endParaRPr>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129463" y="1"/>
            <a:ext cx="4038600" cy="4867955"/>
          </a:xfrm>
          <a:prstGeom prst="rect">
            <a:avLst/>
          </a:prstGeom>
        </p:spPr>
      </p:pic>
    </p:spTree>
    <p:extLst>
      <p:ext uri="{BB962C8B-B14F-4D97-AF65-F5344CB8AC3E}">
        <p14:creationId xmlns:p14="http://schemas.microsoft.com/office/powerpoint/2010/main" val="89037912"/>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1" y="114300"/>
            <a:ext cx="5129463" cy="4972050"/>
          </a:xfrm>
          <a:noFill/>
        </p:spPr>
        <p:txBody>
          <a:bodyPr/>
          <a:lstStyle/>
          <a:p>
            <a:pPr algn="l" eaLnBrk="1" hangingPunct="1"/>
            <a:r>
              <a:rPr lang="en-US" altLang="en-US" sz="2800" dirty="0">
                <a:solidFill>
                  <a:schemeClr val="bg1"/>
                </a:solidFill>
              </a:rPr>
              <a:t> </a:t>
            </a:r>
            <a:br>
              <a:rPr lang="en-US" altLang="en-US" sz="2800" dirty="0">
                <a:solidFill>
                  <a:schemeClr val="bg1"/>
                </a:solidFill>
              </a:rPr>
            </a:br>
            <a:r>
              <a:rPr lang="en-US" altLang="en-US" sz="2800" dirty="0">
                <a:solidFill>
                  <a:srgbClr val="FFFF00"/>
                </a:solidFill>
              </a:rPr>
              <a:t>**. </a:t>
            </a:r>
            <a:r>
              <a:rPr 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t>On this day, O beautiful Mother, On this day we give thee our love. Near the, Madonna, fondly we hover, Trusting thy gentle care to prove.</a:t>
            </a:r>
            <a:br>
              <a:rPr lang="en-US" alt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br>
            <a:endParaRPr lang="en-US" altLang="en-US" sz="3600" b="1" dirty="0">
              <a:latin typeface="Tahoma" pitchFamily="34" charset="0"/>
              <a:ea typeface="Tahoma" panose="020B0604030504040204" pitchFamily="34" charset="0"/>
              <a:cs typeface="Tahoma" panose="020B0604030504040204" pitchFamily="34" charset="0"/>
            </a:endParaRPr>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129463" y="1"/>
            <a:ext cx="4038600" cy="4867955"/>
          </a:xfrm>
          <a:prstGeom prst="rect">
            <a:avLst/>
          </a:prstGeom>
        </p:spPr>
      </p:pic>
    </p:spTree>
    <p:extLst>
      <p:ext uri="{BB962C8B-B14F-4D97-AF65-F5344CB8AC3E}">
        <p14:creationId xmlns:p14="http://schemas.microsoft.com/office/powerpoint/2010/main" val="324610101"/>
      </p:ext>
    </p:extLst>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12032" y="0"/>
            <a:ext cx="5129463" cy="4434840"/>
          </a:xfrm>
          <a:noFill/>
        </p:spPr>
        <p:txBody>
          <a:bodyPr/>
          <a:lstStyle/>
          <a:p>
            <a:pPr algn="l" eaLnBrk="1" hangingPunct="1"/>
            <a:r>
              <a:rPr lang="en-US" altLang="en-US" sz="2800" b="1" i="1" dirty="0">
                <a:solidFill>
                  <a:srgbClr val="FFFF00"/>
                </a:solidFill>
              </a:rPr>
              <a:t>2</a:t>
            </a:r>
            <a:r>
              <a:rPr lang="en-US" altLang="en-US" sz="2800" b="1" i="1" dirty="0">
                <a:solidFill>
                  <a:schemeClr val="bg1"/>
                </a:solidFill>
              </a:rPr>
              <a:t>.</a:t>
            </a:r>
            <a:r>
              <a:rPr lang="en-US" altLang="en-US" sz="3600" b="1" i="1" dirty="0">
                <a:solidFill>
                  <a:schemeClr val="bg1"/>
                </a:solidFill>
                <a:latin typeface="Tahoma" panose="020B0604030504040204" pitchFamily="34" charset="0"/>
                <a:ea typeface="Tahoma" panose="020B0604030504040204" pitchFamily="34" charset="0"/>
                <a:cs typeface="Tahoma" panose="020B0604030504040204" pitchFamily="34" charset="0"/>
              </a:rPr>
              <a:t> </a:t>
            </a:r>
            <a:r>
              <a:rPr 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t>Queen of angels, deign to hear. Lisping children's humble prayer; Young hearts gain, O virgin pure, Sweetly to thyself allure.</a:t>
            </a:r>
            <a:endParaRPr lang="en-US" altLang="en-US" sz="3600" b="1" dirty="0">
              <a:solidFill>
                <a:schemeClr val="bg1"/>
              </a:solidFill>
              <a:latin typeface="Tahoma" panose="020B0604030504040204" pitchFamily="34" charset="0"/>
              <a:ea typeface="Tahoma" panose="020B0604030504040204" pitchFamily="34" charset="0"/>
              <a:cs typeface="Tahoma" panose="020B0604030504040204" pitchFamily="34" charset="0"/>
            </a:endParaRPr>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129463" y="1"/>
            <a:ext cx="4038600" cy="4867955"/>
          </a:xfrm>
          <a:prstGeom prst="rect">
            <a:avLst/>
          </a:prstGeom>
        </p:spPr>
      </p:pic>
    </p:spTree>
    <p:extLst>
      <p:ext uri="{BB962C8B-B14F-4D97-AF65-F5344CB8AC3E}">
        <p14:creationId xmlns:p14="http://schemas.microsoft.com/office/powerpoint/2010/main" val="903803840"/>
      </p:ext>
    </p:extLst>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B522489-7022-39ED-33FD-625194D975FD}"/>
            </a:ext>
          </a:extLst>
        </p:cNvPr>
        <p:cNvGrpSpPr/>
        <p:nvPr/>
      </p:nvGrpSpPr>
      <p:grpSpPr>
        <a:xfrm>
          <a:off x="0" y="0"/>
          <a:ext cx="0" cy="0"/>
          <a:chOff x="0" y="0"/>
          <a:chExt cx="0" cy="0"/>
        </a:xfrm>
      </p:grpSpPr>
      <p:sp>
        <p:nvSpPr>
          <p:cNvPr id="124930" name="Rectangle 2">
            <a:extLst>
              <a:ext uri="{FF2B5EF4-FFF2-40B4-BE49-F238E27FC236}">
                <a16:creationId xmlns:a16="http://schemas.microsoft.com/office/drawing/2014/main" id="{A4840FEE-D568-A89D-F406-8A50C8394198}"/>
              </a:ext>
            </a:extLst>
          </p:cNvPr>
          <p:cNvSpPr>
            <a:spLocks noGrp="1" noChangeArrowheads="1"/>
          </p:cNvSpPr>
          <p:nvPr>
            <p:ph type="title" idx="4294967295"/>
          </p:nvPr>
        </p:nvSpPr>
        <p:spPr>
          <a:xfrm>
            <a:off x="152401" y="209550"/>
            <a:ext cx="8229600" cy="857250"/>
          </a:xfrm>
        </p:spPr>
        <p:txBody>
          <a:bodyPr/>
          <a:lstStyle/>
          <a:p>
            <a:pPr eaLnBrk="1" hangingPunct="1"/>
            <a:r>
              <a:rPr lang="en-US" altLang="en-US" sz="3600" b="1"/>
              <a:t> </a:t>
            </a:r>
          </a:p>
        </p:txBody>
      </p:sp>
      <p:sp>
        <p:nvSpPr>
          <p:cNvPr id="124931" name="Rectangle 3">
            <a:extLst>
              <a:ext uri="{FF2B5EF4-FFF2-40B4-BE49-F238E27FC236}">
                <a16:creationId xmlns:a16="http://schemas.microsoft.com/office/drawing/2014/main" id="{F9F5BD4C-5EC6-3E76-F233-00FE2FDE94C2}"/>
              </a:ext>
            </a:extLst>
          </p:cNvPr>
          <p:cNvSpPr>
            <a:spLocks noGrp="1" noChangeArrowheads="1"/>
          </p:cNvSpPr>
          <p:nvPr>
            <p:ph type="body" idx="4294967295"/>
          </p:nvPr>
        </p:nvSpPr>
        <p:spPr>
          <a:xfrm>
            <a:off x="152401" y="1131689"/>
            <a:ext cx="4267200" cy="3943350"/>
          </a:xfrm>
        </p:spPr>
        <p:txBody>
          <a:bodyPr/>
          <a:lstStyle/>
          <a:p>
            <a:pPr algn="ctr" eaLnBrk="1" hangingPunct="1">
              <a:buFontTx/>
              <a:buNone/>
            </a:pPr>
            <a:r>
              <a:rPr lang="en-US" altLang="en-US" sz="2400" b="1" dirty="0">
                <a:solidFill>
                  <a:srgbClr val="FFFF00"/>
                </a:solidFill>
                <a:latin typeface="Tahoma" pitchFamily="34" charset="0"/>
              </a:rPr>
              <a:t>THANK YOU</a:t>
            </a:r>
            <a:r>
              <a:rPr lang="vi-VN" altLang="en-US" sz="2400" b="1" dirty="0">
                <a:solidFill>
                  <a:srgbClr val="FFFF00"/>
                </a:solidFill>
                <a:latin typeface="Tahoma" pitchFamily="34" charset="0"/>
              </a:rPr>
              <a:t> </a:t>
            </a:r>
            <a:r>
              <a:rPr lang="en-US" altLang="en-US" sz="2400" b="1" dirty="0">
                <a:solidFill>
                  <a:srgbClr val="FFFF00"/>
                </a:solidFill>
                <a:latin typeface="Tahoma" pitchFamily="34" charset="0"/>
              </a:rPr>
              <a:t> </a:t>
            </a:r>
            <a:r>
              <a:rPr lang="vi-VN" altLang="en-US" sz="2400" b="1" dirty="0">
                <a:solidFill>
                  <a:srgbClr val="FFFF00"/>
                </a:solidFill>
                <a:latin typeface="Tahoma" pitchFamily="34" charset="0"/>
              </a:rPr>
              <a:t> </a:t>
            </a:r>
            <a:endParaRPr lang="en-US" altLang="en-US" sz="2400" b="1" dirty="0">
              <a:solidFill>
                <a:srgbClr val="FFFF00"/>
              </a:solidFill>
              <a:latin typeface="Tahoma" pitchFamily="34" charset="0"/>
            </a:endParaRPr>
          </a:p>
          <a:p>
            <a:pPr algn="ctr" eaLnBrk="1" hangingPunct="1">
              <a:buFontTx/>
              <a:buNone/>
            </a:pPr>
            <a:r>
              <a:rPr lang="vi-VN" altLang="en-US" sz="2400" b="1" dirty="0">
                <a:solidFill>
                  <a:srgbClr val="FFFF00"/>
                </a:solidFill>
                <a:latin typeface="Tahoma" pitchFamily="34" charset="0"/>
              </a:rPr>
              <a:t>CÁM ƠN </a:t>
            </a:r>
            <a:r>
              <a:rPr lang="en-US" altLang="en-US" sz="2400" b="1" dirty="0">
                <a:solidFill>
                  <a:srgbClr val="FFFF00"/>
                </a:solidFill>
                <a:latin typeface="Tahoma" pitchFamily="34" charset="0"/>
              </a:rPr>
              <a:t> </a:t>
            </a:r>
            <a:r>
              <a:rPr lang="vi-VN" altLang="en-US" sz="2400" b="1" dirty="0">
                <a:solidFill>
                  <a:srgbClr val="FFFF00"/>
                </a:solidFill>
                <a:latin typeface="Tahoma" pitchFamily="34" charset="0"/>
              </a:rPr>
              <a:t> </a:t>
            </a:r>
            <a:endParaRPr lang="en-US" altLang="en-US" sz="2400" b="1" dirty="0">
              <a:solidFill>
                <a:srgbClr val="FFFF00"/>
              </a:solidFill>
              <a:latin typeface="Tahoma" pitchFamily="34" charset="0"/>
            </a:endParaRPr>
          </a:p>
          <a:p>
            <a:pPr algn="ctr" eaLnBrk="1" hangingPunct="1">
              <a:buFontTx/>
              <a:buNone/>
            </a:pPr>
            <a:r>
              <a:rPr lang="en-US" altLang="en-US" sz="2400" b="1" i="1" dirty="0">
                <a:solidFill>
                  <a:srgbClr val="FFFF00"/>
                </a:solidFill>
                <a:latin typeface="Tahoma" pitchFamily="34" charset="0"/>
              </a:rPr>
              <a:t>M</a:t>
            </a:r>
            <a:r>
              <a:rPr lang="vi-VN" altLang="en-US" sz="2400" b="1" i="1" dirty="0">
                <a:solidFill>
                  <a:srgbClr val="FFFF00"/>
                </a:solidFill>
                <a:latin typeface="Tahoma" pitchFamily="34" charset="0"/>
              </a:rPr>
              <a:t>ARAMING</a:t>
            </a:r>
            <a:r>
              <a:rPr lang="en-US" altLang="en-US" sz="2400" b="1" i="1" dirty="0">
                <a:solidFill>
                  <a:srgbClr val="FFFF00"/>
                </a:solidFill>
                <a:latin typeface="Tahoma" pitchFamily="34" charset="0"/>
              </a:rPr>
              <a:t> </a:t>
            </a:r>
            <a:r>
              <a:rPr lang="vi-VN" altLang="en-US" sz="2400" b="1" i="1" dirty="0">
                <a:solidFill>
                  <a:srgbClr val="FFFF00"/>
                </a:solidFill>
                <a:latin typeface="Tahoma" pitchFamily="34" charset="0"/>
              </a:rPr>
              <a:t>SALAMAT</a:t>
            </a:r>
            <a:r>
              <a:rPr lang="en-US" altLang="en-US" sz="2400" b="1" i="1" dirty="0">
                <a:solidFill>
                  <a:srgbClr val="FFFF00"/>
                </a:solidFill>
                <a:latin typeface="Tahoma" pitchFamily="34" charset="0"/>
              </a:rPr>
              <a:t> PO</a:t>
            </a:r>
            <a:r>
              <a:rPr lang="en-US" altLang="en-US" sz="2400" b="1" dirty="0">
                <a:solidFill>
                  <a:srgbClr val="FFFF00"/>
                </a:solidFill>
                <a:latin typeface="Tahoma" pitchFamily="34" charset="0"/>
              </a:rPr>
              <a:t> </a:t>
            </a:r>
            <a:r>
              <a:rPr lang="vi-VN" altLang="en-US" sz="2400" b="1" dirty="0">
                <a:solidFill>
                  <a:srgbClr val="FFFF00"/>
                </a:solidFill>
                <a:latin typeface="Tahoma" pitchFamily="34" charset="0"/>
              </a:rPr>
              <a:t> </a:t>
            </a:r>
            <a:endParaRPr lang="en-US" altLang="en-US" sz="2400" b="1" dirty="0">
              <a:solidFill>
                <a:srgbClr val="FFFF00"/>
              </a:solidFill>
              <a:latin typeface="Tahoma" pitchFamily="34" charset="0"/>
            </a:endParaRPr>
          </a:p>
          <a:p>
            <a:pPr algn="ctr" eaLnBrk="1" hangingPunct="1">
              <a:buFontTx/>
              <a:buNone/>
            </a:pPr>
            <a:r>
              <a:rPr lang="vi-VN" altLang="en-US" sz="2400" b="1" dirty="0">
                <a:solidFill>
                  <a:srgbClr val="FFFF00"/>
                </a:solidFill>
                <a:latin typeface="Tahoma" pitchFamily="34" charset="0"/>
              </a:rPr>
              <a:t>MUCHAS GRACIAS</a:t>
            </a:r>
            <a:r>
              <a:rPr lang="en-US" altLang="en-US" sz="2400" dirty="0">
                <a:solidFill>
                  <a:srgbClr val="FFFF00"/>
                </a:solidFill>
              </a:rPr>
              <a:t> </a:t>
            </a:r>
          </a:p>
          <a:p>
            <a:pPr marL="457200" lvl="1" indent="0">
              <a:buNone/>
            </a:pPr>
            <a:r>
              <a:rPr lang="en-US" sz="2000" dirty="0">
                <a:solidFill>
                  <a:srgbClr val="FFFF00"/>
                </a:solidFill>
              </a:rPr>
              <a:t>     </a:t>
            </a:r>
            <a:r>
              <a:rPr lang="ta-IN" sz="3200" b="1" dirty="0">
                <a:solidFill>
                  <a:srgbClr val="FFFF00"/>
                </a:solidFill>
              </a:rPr>
              <a:t>நன்றி</a:t>
            </a:r>
            <a:r>
              <a:rPr lang="en-US" sz="3200" b="1" dirty="0">
                <a:solidFill>
                  <a:srgbClr val="FFFF00"/>
                </a:solidFill>
              </a:rPr>
              <a:t> (</a:t>
            </a:r>
            <a:r>
              <a:rPr lang="en-US" sz="3200" b="1" dirty="0" err="1">
                <a:solidFill>
                  <a:srgbClr val="FFFF00"/>
                </a:solidFill>
              </a:rPr>
              <a:t>Naṉṟi</a:t>
            </a:r>
            <a:r>
              <a:rPr lang="en-US" sz="3200" b="1" dirty="0">
                <a:solidFill>
                  <a:srgbClr val="FFFF00"/>
                </a:solidFill>
              </a:rPr>
              <a:t>)</a:t>
            </a:r>
          </a:p>
          <a:p>
            <a:pPr lvl="1" algn="ctr" eaLnBrk="1" hangingPunct="1">
              <a:buFontTx/>
              <a:buNone/>
            </a:pPr>
            <a:r>
              <a:rPr lang="en-US" altLang="en-US" sz="2000" dirty="0">
                <a:solidFill>
                  <a:srgbClr val="FFFF00"/>
                </a:solidFill>
                <a:latin typeface="Tahoma" pitchFamily="34" charset="0"/>
              </a:rPr>
              <a:t> </a:t>
            </a:r>
            <a:endParaRPr lang="en-US" altLang="en-US" sz="2000" b="1" dirty="0">
              <a:solidFill>
                <a:srgbClr val="FFFF00"/>
              </a:solidFill>
              <a:latin typeface="Tahoma" pitchFamily="34" charset="0"/>
            </a:endParaRPr>
          </a:p>
        </p:txBody>
      </p:sp>
      <p:pic>
        <p:nvPicPr>
          <p:cNvPr id="3" name="Picture 2">
            <a:extLst>
              <a:ext uri="{FF2B5EF4-FFF2-40B4-BE49-F238E27FC236}">
                <a16:creationId xmlns:a16="http://schemas.microsoft.com/office/drawing/2014/main" id="{1F2A05DE-6D1A-1B65-D753-791AF1AB4BB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572000" y="209550"/>
            <a:ext cx="4149213" cy="4417142"/>
          </a:xfrm>
          <a:prstGeom prst="rect">
            <a:avLst/>
          </a:prstGeom>
        </p:spPr>
      </p:pic>
    </p:spTree>
    <p:extLst>
      <p:ext uri="{BB962C8B-B14F-4D97-AF65-F5344CB8AC3E}">
        <p14:creationId xmlns:p14="http://schemas.microsoft.com/office/powerpoint/2010/main" val="2448926044"/>
      </p:ext>
    </p:extLst>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124930" name="Rectangle 2"/>
          <p:cNvSpPr>
            <a:spLocks noGrp="1" noChangeArrowheads="1"/>
          </p:cNvSpPr>
          <p:nvPr>
            <p:ph type="title" idx="4294967295"/>
          </p:nvPr>
        </p:nvSpPr>
        <p:spPr/>
        <p:txBody>
          <a:bodyPr/>
          <a:lstStyle/>
          <a:p>
            <a:pPr eaLnBrk="1" hangingPunct="1"/>
            <a:r>
              <a:rPr lang="en-US" altLang="en-US" sz="3600" b="1"/>
              <a:t> </a:t>
            </a:r>
          </a:p>
        </p:txBody>
      </p:sp>
      <p:sp>
        <p:nvSpPr>
          <p:cNvPr id="124931" name="Rectangle 3"/>
          <p:cNvSpPr>
            <a:spLocks noGrp="1" noChangeArrowheads="1"/>
          </p:cNvSpPr>
          <p:nvPr>
            <p:ph type="body" idx="4294967295"/>
          </p:nvPr>
        </p:nvSpPr>
        <p:spPr>
          <a:xfrm>
            <a:off x="4902200" y="545073"/>
            <a:ext cx="4267200" cy="3943350"/>
          </a:xfrm>
        </p:spPr>
        <p:txBody>
          <a:bodyPr/>
          <a:lstStyle/>
          <a:p>
            <a:pPr algn="ctr" eaLnBrk="1" hangingPunct="1">
              <a:buFontTx/>
              <a:buNone/>
            </a:pPr>
            <a:r>
              <a:rPr lang="en-US" altLang="en-US" sz="2400" b="1" dirty="0">
                <a:solidFill>
                  <a:srgbClr val="FFFF00"/>
                </a:solidFill>
                <a:latin typeface="Tahoma" pitchFamily="34" charset="0"/>
              </a:rPr>
              <a:t>THANK YOU</a:t>
            </a:r>
            <a:r>
              <a:rPr lang="vi-VN" altLang="en-US" sz="2400" b="1" dirty="0">
                <a:solidFill>
                  <a:srgbClr val="FFFF00"/>
                </a:solidFill>
                <a:latin typeface="Tahoma" pitchFamily="34" charset="0"/>
              </a:rPr>
              <a:t> </a:t>
            </a:r>
            <a:r>
              <a:rPr lang="en-US" altLang="en-US" sz="2400" b="1" dirty="0">
                <a:solidFill>
                  <a:srgbClr val="FFFF00"/>
                </a:solidFill>
                <a:latin typeface="Tahoma" pitchFamily="34" charset="0"/>
              </a:rPr>
              <a:t> </a:t>
            </a:r>
            <a:r>
              <a:rPr lang="vi-VN" altLang="en-US" sz="2400" b="1" dirty="0">
                <a:solidFill>
                  <a:srgbClr val="FFFF00"/>
                </a:solidFill>
                <a:latin typeface="Tahoma" pitchFamily="34" charset="0"/>
              </a:rPr>
              <a:t> </a:t>
            </a:r>
            <a:endParaRPr lang="en-US" altLang="en-US" sz="2400" b="1" dirty="0">
              <a:solidFill>
                <a:srgbClr val="FFFF00"/>
              </a:solidFill>
              <a:latin typeface="Tahoma" pitchFamily="34" charset="0"/>
            </a:endParaRPr>
          </a:p>
          <a:p>
            <a:pPr algn="ctr" eaLnBrk="1" hangingPunct="1">
              <a:buFontTx/>
              <a:buNone/>
            </a:pPr>
            <a:r>
              <a:rPr lang="vi-VN" altLang="en-US" sz="2400" b="1" dirty="0">
                <a:solidFill>
                  <a:srgbClr val="FFFF00"/>
                </a:solidFill>
                <a:latin typeface="Tahoma" pitchFamily="34" charset="0"/>
              </a:rPr>
              <a:t>CÁM ƠN </a:t>
            </a:r>
            <a:r>
              <a:rPr lang="en-US" altLang="en-US" sz="2400" b="1" dirty="0">
                <a:solidFill>
                  <a:srgbClr val="FFFF00"/>
                </a:solidFill>
                <a:latin typeface="Tahoma" pitchFamily="34" charset="0"/>
              </a:rPr>
              <a:t> </a:t>
            </a:r>
            <a:r>
              <a:rPr lang="vi-VN" altLang="en-US" sz="2400" b="1" dirty="0">
                <a:solidFill>
                  <a:srgbClr val="FFFF00"/>
                </a:solidFill>
                <a:latin typeface="Tahoma" pitchFamily="34" charset="0"/>
              </a:rPr>
              <a:t> </a:t>
            </a:r>
            <a:endParaRPr lang="en-US" altLang="en-US" sz="2400" b="1" dirty="0">
              <a:solidFill>
                <a:srgbClr val="FFFF00"/>
              </a:solidFill>
              <a:latin typeface="Tahoma" pitchFamily="34" charset="0"/>
            </a:endParaRPr>
          </a:p>
          <a:p>
            <a:pPr algn="ctr" eaLnBrk="1" hangingPunct="1">
              <a:buFontTx/>
              <a:buNone/>
            </a:pPr>
            <a:r>
              <a:rPr lang="en-US" altLang="en-US" sz="2400" b="1" i="1" dirty="0">
                <a:solidFill>
                  <a:srgbClr val="FFFF00"/>
                </a:solidFill>
                <a:latin typeface="Tahoma" pitchFamily="34" charset="0"/>
              </a:rPr>
              <a:t>M</a:t>
            </a:r>
            <a:r>
              <a:rPr lang="vi-VN" altLang="en-US" sz="2400" b="1" i="1" dirty="0">
                <a:solidFill>
                  <a:srgbClr val="FFFF00"/>
                </a:solidFill>
                <a:latin typeface="Tahoma" pitchFamily="34" charset="0"/>
              </a:rPr>
              <a:t>ARAMING</a:t>
            </a:r>
            <a:r>
              <a:rPr lang="en-US" altLang="en-US" sz="2400" b="1" i="1" dirty="0">
                <a:solidFill>
                  <a:srgbClr val="FFFF00"/>
                </a:solidFill>
                <a:latin typeface="Tahoma" pitchFamily="34" charset="0"/>
              </a:rPr>
              <a:t> </a:t>
            </a:r>
            <a:r>
              <a:rPr lang="vi-VN" altLang="en-US" sz="2400" b="1" i="1" dirty="0">
                <a:solidFill>
                  <a:srgbClr val="FFFF00"/>
                </a:solidFill>
                <a:latin typeface="Tahoma" pitchFamily="34" charset="0"/>
              </a:rPr>
              <a:t>SALAMAT</a:t>
            </a:r>
            <a:r>
              <a:rPr lang="en-US" altLang="en-US" sz="2400" b="1" i="1" dirty="0">
                <a:solidFill>
                  <a:srgbClr val="FFFF00"/>
                </a:solidFill>
                <a:latin typeface="Tahoma" pitchFamily="34" charset="0"/>
              </a:rPr>
              <a:t> PO</a:t>
            </a:r>
            <a:r>
              <a:rPr lang="en-US" altLang="en-US" sz="2400" b="1" dirty="0">
                <a:solidFill>
                  <a:srgbClr val="FFFF00"/>
                </a:solidFill>
                <a:latin typeface="Tahoma" pitchFamily="34" charset="0"/>
              </a:rPr>
              <a:t> </a:t>
            </a:r>
            <a:r>
              <a:rPr lang="vi-VN" altLang="en-US" sz="2400" b="1" dirty="0">
                <a:solidFill>
                  <a:srgbClr val="FFFF00"/>
                </a:solidFill>
                <a:latin typeface="Tahoma" pitchFamily="34" charset="0"/>
              </a:rPr>
              <a:t> </a:t>
            </a:r>
            <a:endParaRPr lang="en-US" altLang="en-US" sz="2400" b="1" dirty="0">
              <a:solidFill>
                <a:srgbClr val="FFFF00"/>
              </a:solidFill>
              <a:latin typeface="Tahoma" pitchFamily="34" charset="0"/>
            </a:endParaRPr>
          </a:p>
          <a:p>
            <a:pPr algn="ctr" eaLnBrk="1" hangingPunct="1">
              <a:buFontTx/>
              <a:buNone/>
            </a:pPr>
            <a:r>
              <a:rPr lang="vi-VN" altLang="en-US" sz="2400" b="1" dirty="0">
                <a:solidFill>
                  <a:srgbClr val="FFFF00"/>
                </a:solidFill>
                <a:latin typeface="Tahoma" pitchFamily="34" charset="0"/>
              </a:rPr>
              <a:t>MUCHAS GRACIAS</a:t>
            </a:r>
            <a:r>
              <a:rPr lang="en-US" altLang="en-US" sz="2400" dirty="0">
                <a:solidFill>
                  <a:srgbClr val="FFFF00"/>
                </a:solidFill>
              </a:rPr>
              <a:t> </a:t>
            </a:r>
          </a:p>
          <a:p>
            <a:pPr marL="457200" lvl="1" indent="0">
              <a:buNone/>
            </a:pPr>
            <a:r>
              <a:rPr lang="en-US" sz="2000" dirty="0">
                <a:solidFill>
                  <a:srgbClr val="FFFF00"/>
                </a:solidFill>
              </a:rPr>
              <a:t>     </a:t>
            </a:r>
            <a:r>
              <a:rPr lang="ta-IN" sz="3200" b="1" dirty="0">
                <a:solidFill>
                  <a:srgbClr val="FFFF00"/>
                </a:solidFill>
              </a:rPr>
              <a:t>நன்றி</a:t>
            </a:r>
            <a:r>
              <a:rPr lang="en-US" sz="3200" b="1" dirty="0">
                <a:solidFill>
                  <a:srgbClr val="FFFF00"/>
                </a:solidFill>
              </a:rPr>
              <a:t> (</a:t>
            </a:r>
            <a:r>
              <a:rPr lang="en-US" sz="3200" b="1" dirty="0" err="1">
                <a:solidFill>
                  <a:srgbClr val="FFFF00"/>
                </a:solidFill>
              </a:rPr>
              <a:t>Naṉṟi</a:t>
            </a:r>
            <a:r>
              <a:rPr lang="en-US" sz="3200" b="1" dirty="0">
                <a:solidFill>
                  <a:srgbClr val="FFFF00"/>
                </a:solidFill>
              </a:rPr>
              <a:t>)</a:t>
            </a:r>
          </a:p>
          <a:p>
            <a:pPr lvl="1" algn="ctr" eaLnBrk="1" hangingPunct="1">
              <a:buFontTx/>
              <a:buNone/>
            </a:pPr>
            <a:r>
              <a:rPr lang="en-US" altLang="en-US" sz="2000" dirty="0">
                <a:solidFill>
                  <a:srgbClr val="FFFF00"/>
                </a:solidFill>
                <a:latin typeface="Tahoma" pitchFamily="34" charset="0"/>
              </a:rPr>
              <a:t> </a:t>
            </a:r>
            <a:endParaRPr lang="en-US" altLang="en-US" sz="2000" b="1" dirty="0">
              <a:solidFill>
                <a:srgbClr val="FFFF00"/>
              </a:solidFill>
              <a:latin typeface="Tahoma" pitchFamily="34" charset="0"/>
            </a:endParaRP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04801" y="228601"/>
            <a:ext cx="4149213" cy="4417142"/>
          </a:xfrm>
          <a:prstGeom prst="rect">
            <a:avLst/>
          </a:prstGeom>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204A0DE4-4936-4877-A6C5-38E85AC20284}" type="slidenum">
              <a:rPr lang="en-US"/>
              <a:pPr>
                <a:defRPr/>
              </a:pPr>
              <a:t>9</a:t>
            </a:fld>
            <a:endParaRPr lang="en-US"/>
          </a:p>
        </p:txBody>
      </p:sp>
      <p:sp>
        <p:nvSpPr>
          <p:cNvPr id="16387" name="Content Placeholder 3"/>
          <p:cNvSpPr>
            <a:spLocks noGrp="1"/>
          </p:cNvSpPr>
          <p:nvPr>
            <p:ph sz="quarter" idx="1"/>
          </p:nvPr>
        </p:nvSpPr>
        <p:spPr>
          <a:xfrm>
            <a:off x="381000" y="342900"/>
            <a:ext cx="8610600" cy="4457700"/>
          </a:xfrm>
        </p:spPr>
        <p:txBody>
          <a:bodyPr/>
          <a:lstStyle/>
          <a:p>
            <a:pPr>
              <a:buFont typeface="Wingdings 2" pitchFamily="18" charset="2"/>
              <a:buNone/>
            </a:pPr>
            <a:r>
              <a:rPr lang="en-US" altLang="en-US" sz="4000" b="1" u="sng" dirty="0">
                <a:solidFill>
                  <a:schemeClr val="bg1"/>
                </a:solidFill>
                <a:latin typeface="Tahoma" pitchFamily="34" charset="0"/>
                <a:cs typeface="Tahoma" pitchFamily="34" charset="0"/>
              </a:rPr>
              <a:t>therefore</a:t>
            </a:r>
            <a:r>
              <a:rPr lang="en-US" altLang="en-US" sz="4000" b="1" dirty="0">
                <a:solidFill>
                  <a:schemeClr val="bg1"/>
                </a:solidFill>
                <a:latin typeface="Tahoma" pitchFamily="34" charset="0"/>
                <a:cs typeface="Tahoma" pitchFamily="34" charset="0"/>
              </a:rPr>
              <a:t> I ask blessed Mary ever-Virgin, all the Angels and Saints, and you, my brothers and sisters, to pray for me to the </a:t>
            </a:r>
            <a:r>
              <a:rPr lang="en-US" altLang="en-US" sz="5700" b="1" dirty="0">
                <a:solidFill>
                  <a:schemeClr val="bg1"/>
                </a:solidFill>
                <a:latin typeface="Tahoma" pitchFamily="34" charset="0"/>
                <a:cs typeface="Tahoma" pitchFamily="34" charset="0"/>
              </a:rPr>
              <a:t>Lord our God.</a:t>
            </a:r>
          </a:p>
        </p:txBody>
      </p:sp>
    </p:spTree>
  </p:cSld>
  <p:clrMapOvr>
    <a:masterClrMapping/>
  </p:clrMapOvr>
  <p:transition/>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6600" b="0" i="0" u="none" strike="noStrike" cap="none" normalizeH="0" baseline="0" smtClean="0">
            <a:ln>
              <a:noFill/>
            </a:ln>
            <a:solidFill>
              <a:schemeClr val="accent2"/>
            </a:solidFill>
            <a:effectLst/>
            <a:latin typeface="Times New Roman" pitchFamily="18" charset="0"/>
            <a:cs typeface="Arial"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6600" b="0" i="0" u="none" strike="noStrike" cap="none" normalizeH="0" baseline="0" smtClean="0">
            <a:ln>
              <a:noFill/>
            </a:ln>
            <a:solidFill>
              <a:schemeClr val="accent2"/>
            </a:solidFill>
            <a:effectLst/>
            <a:latin typeface="Times New Roman" pitchFamily="18" charset="0"/>
            <a:cs typeface="Arial"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15192</TotalTime>
  <Words>2583</Words>
  <Application>Microsoft Office PowerPoint</Application>
  <PresentationFormat>On-screen Show (16:9)</PresentationFormat>
  <Paragraphs>221</Paragraphs>
  <Slides>87</Slides>
  <Notes>20</Notes>
  <HiddenSlides>18</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87</vt:i4>
      </vt:variant>
    </vt:vector>
  </HeadingPairs>
  <TitlesOfParts>
    <vt:vector size="92" baseType="lpstr">
      <vt:lpstr>Arial</vt:lpstr>
      <vt:lpstr>Tahoma</vt:lpstr>
      <vt:lpstr>Times New Roman</vt:lpstr>
      <vt:lpstr>Wingdings 2</vt:lpstr>
      <vt:lpstr>Default Design</vt:lpstr>
      <vt:lpstr>PowerPoint Presentation</vt:lpstr>
      <vt:lpstr>PowerPoint Presentation</vt:lpstr>
      <vt:lpstr>PowerPoint Presentation</vt:lpstr>
      <vt:lpstr>PowerPoint Presentation</vt:lpstr>
      <vt:lpstr>PowerPoint Presentation</vt:lpstr>
      <vt:lpstr>Penitential Act (Confiteor 2011) 1 of 3:</vt:lpstr>
      <vt:lpstr>PowerPoint Presentation</vt:lpstr>
      <vt:lpstr>PowerPoint Presentation</vt:lpstr>
      <vt:lpstr>PowerPoint Presentation</vt:lpstr>
      <vt:lpstr>Water of Life </vt:lpstr>
      <vt:lpstr>PowerPoint Presentation</vt:lpstr>
      <vt:lpstr>PowerPoint Presentation</vt:lpstr>
      <vt:lpstr>PowerPoint Presentation</vt:lpstr>
      <vt:lpstr>PowerPoint Presentation</vt:lpstr>
      <vt:lpstr>PowerPoint Presentation</vt:lpstr>
      <vt:lpstr>PowerPoint Presentation</vt:lpstr>
      <vt:lpstr>Gloria Hymn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Responsorial Psalm:   Psalm 47 God Mounts His Throne To Shouts of Joy</vt:lpstr>
      <vt:lpstr> Responsorial Psalm:   Psalm 47 God mounts his throne to shouts of joy: a blare of trumpets for the Lord</vt:lpstr>
      <vt:lpstr>Gospel Acclamation</vt:lpstr>
      <vt:lpstr>Alleluia Alleluia Alleluia. Go and teach all nations, says the Lord; I am with you always, until the end of the world.</vt:lpstr>
      <vt:lpstr>Profession Of Faith Creed  </vt:lpstr>
      <vt:lpstr>Nicene Creed  p1</vt:lpstr>
      <vt:lpstr>Nicene Creed  p2</vt:lpstr>
      <vt:lpstr>Nicene Creed  p3</vt:lpstr>
      <vt:lpstr>Nicene Creed  p4</vt:lpstr>
      <vt:lpstr>Nicene Creed  p5</vt:lpstr>
      <vt:lpstr>Nicene Creed  p6</vt:lpstr>
      <vt:lpstr>Nicene Creed  p7</vt:lpstr>
      <vt:lpstr>Nicene Creed  p8</vt:lpstr>
      <vt:lpstr>Nicene Creed  p9</vt:lpstr>
      <vt:lpstr>Nicene Creed  p10</vt:lpstr>
      <vt:lpstr>Nicene Creed  p11</vt:lpstr>
      <vt:lpstr>Gift One Sacrifice of Christ </vt:lpstr>
      <vt:lpstr>PowerPoint Presentation</vt:lpstr>
      <vt:lpstr>PowerPoint Presentation</vt:lpstr>
      <vt:lpstr>PowerPoint Presentation</vt:lpstr>
      <vt:lpstr>PowerPoint Presentation</vt:lpstr>
      <vt:lpstr>PowerPoint Presentation</vt:lpstr>
      <vt:lpstr>PowerPoint Presentation</vt:lpstr>
      <vt:lpstr>Holy Holy </vt:lpstr>
      <vt:lpstr>PowerPoint Presentation</vt:lpstr>
      <vt:lpstr>PowerPoint Presentation</vt:lpstr>
      <vt:lpstr>Memorial Acclamation </vt:lpstr>
      <vt:lpstr>PowerPoint Presentation</vt:lpstr>
      <vt:lpstr>Amen    </vt:lpstr>
      <vt:lpstr>PowerPoint Presentation</vt:lpstr>
      <vt:lpstr>Lamb Of God </vt:lpstr>
      <vt:lpstr>PowerPoint Presentation</vt:lpstr>
      <vt:lpstr>Communion respond</vt:lpstr>
      <vt:lpstr>PowerPoint Presentation</vt:lpstr>
      <vt:lpstr>Communion Hymn  1:   Worthy is The Lamb</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Announcements:</vt:lpstr>
      <vt:lpstr>   1. Today’s second collection is for Catholic Communications Campaign. Half of your donation will stay in our diocese to support local communications efforts. The other half will support national projects in the United States and around the world. Thank you.  </vt:lpstr>
      <vt:lpstr>   2. We are happy to report on the sixteenth week of ADA 2025 campaign results with 12 families pledging a total amount of $2,185 dollars, for a total pledged amount of $148,965 dollars. Given this result we are $64,563 dollars above the diocesan’s goal of $84,402 dollars,  </vt:lpstr>
      <vt:lpstr>   so thanks to all of you who already made your pledge. We still want to encourage 100% participation from all families attending Masses here, because all new pledges received from now on will be reimbursed to our parish. Thank you all for your support.  </vt:lpstr>
      <vt:lpstr>3.        3. Last week, our Sunday collections for the parish totaled $9,409 dollars. The parish week-to-week financial report is available on the parish webpage and the weekly bulletin. </vt:lpstr>
      <vt:lpstr>Ending Hymn:  Tell The Good News</vt:lpstr>
      <vt:lpstr>PowerPoint Presentation</vt:lpstr>
      <vt:lpstr>PowerPoint Presentation</vt:lpstr>
      <vt:lpstr>PowerPoint Presentation</vt:lpstr>
      <vt:lpstr>Ending Hymn:  Dear Lady Of Fatima</vt:lpstr>
      <vt:lpstr>PowerPoint Presentation</vt:lpstr>
      <vt:lpstr>PowerPoint Presentation</vt:lpstr>
      <vt:lpstr>PowerPoint Presentation</vt:lpstr>
      <vt:lpstr>PowerPoint Presentation</vt:lpstr>
      <vt:lpstr>Ending Hymn:  On This Day</vt:lpstr>
      <vt:lpstr>  **. On this day, O beautiful Mother, On this day we give thee our love. Near the, Madonna, fondly we hover, Trusting thy gentle care to prove. </vt:lpstr>
      <vt:lpstr>1. On this day we ask to share, Dearest Mother, thy sweet care; Aid us ere our feet astray Wanner from thy guiding way.</vt:lpstr>
      <vt:lpstr>  **. On this day, O beautiful Mother, On this day we give thee our love. Near the, Madonna, fondly we hover, Trusting thy gentle care to prove. </vt:lpstr>
      <vt:lpstr>2. Queen of angels, deign to hear. Lisping children's humble prayer; Young hearts gain, O virgin pure, Sweetly to thyself allure.</vt:lpstr>
      <vt:lpstr> </vt:lpstr>
      <vt:lpstr> </vt:lpstr>
    </vt:vector>
  </TitlesOfParts>
  <Company>MMC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MMCWSTATION</dc:creator>
  <cp:lastModifiedBy>Phil Le</cp:lastModifiedBy>
  <cp:revision>556</cp:revision>
  <dcterms:created xsi:type="dcterms:W3CDTF">2010-05-12T20:42:28Z</dcterms:created>
  <dcterms:modified xsi:type="dcterms:W3CDTF">2025-06-01T13:51:40Z</dcterms:modified>
</cp:coreProperties>
</file>