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446" r:id="rId2"/>
    <p:sldId id="272" r:id="rId3"/>
    <p:sldId id="275" r:id="rId4"/>
    <p:sldId id="273" r:id="rId5"/>
    <p:sldId id="276" r:id="rId6"/>
    <p:sldId id="274" r:id="rId7"/>
    <p:sldId id="277" r:id="rId8"/>
    <p:sldId id="2401" r:id="rId9"/>
    <p:sldId id="2006" r:id="rId10"/>
    <p:sldId id="2007" r:id="rId11"/>
    <p:sldId id="2008" r:id="rId12"/>
    <p:sldId id="2447" r:id="rId13"/>
    <p:sldId id="2246" r:id="rId14"/>
    <p:sldId id="2247" r:id="rId15"/>
    <p:sldId id="2249" r:id="rId16"/>
    <p:sldId id="2251" r:id="rId17"/>
    <p:sldId id="2252" r:id="rId18"/>
    <p:sldId id="2448" r:id="rId19"/>
    <p:sldId id="2052" r:id="rId20"/>
    <p:sldId id="2449" r:id="rId21"/>
    <p:sldId id="2019" r:id="rId22"/>
    <p:sldId id="2450" r:id="rId23"/>
    <p:sldId id="2022" r:id="rId24"/>
    <p:sldId id="2023" r:id="rId25"/>
    <p:sldId id="2024" r:id="rId26"/>
    <p:sldId id="2025" r:id="rId27"/>
    <p:sldId id="2026" r:id="rId28"/>
    <p:sldId id="2027" r:id="rId29"/>
    <p:sldId id="2028" r:id="rId30"/>
    <p:sldId id="2029" r:id="rId31"/>
    <p:sldId id="2030" r:id="rId32"/>
    <p:sldId id="2031" r:id="rId33"/>
    <p:sldId id="2053" r:id="rId34"/>
    <p:sldId id="2451" r:id="rId35"/>
    <p:sldId id="270" r:id="rId36"/>
    <p:sldId id="2452" r:id="rId37"/>
    <p:sldId id="2453" r:id="rId38"/>
    <p:sldId id="2454" r:id="rId39"/>
    <p:sldId id="2455" r:id="rId40"/>
    <p:sldId id="2456" r:id="rId41"/>
    <p:sldId id="2161" r:id="rId42"/>
    <p:sldId id="2162" r:id="rId43"/>
    <p:sldId id="2457" r:id="rId44"/>
    <p:sldId id="2164" r:id="rId45"/>
    <p:sldId id="2458" r:id="rId46"/>
    <p:sldId id="2367" r:id="rId47"/>
    <p:sldId id="2459" r:id="rId48"/>
    <p:sldId id="2166" r:id="rId49"/>
    <p:sldId id="2460" r:id="rId50"/>
    <p:sldId id="2047" r:id="rId51"/>
    <p:sldId id="2461" r:id="rId52"/>
    <p:sldId id="2462" r:id="rId53"/>
    <p:sldId id="271" r:id="rId54"/>
    <p:sldId id="2467" r:id="rId55"/>
    <p:sldId id="2464" r:id="rId56"/>
    <p:sldId id="2468" r:id="rId57"/>
    <p:sldId id="2466" r:id="rId58"/>
    <p:sldId id="2470" r:id="rId59"/>
    <p:sldId id="2322" r:id="rId60"/>
    <p:sldId id="2469" r:id="rId61"/>
    <p:sldId id="258" r:id="rId62"/>
    <p:sldId id="259" r:id="rId63"/>
    <p:sldId id="260" r:id="rId64"/>
    <p:sldId id="261" r:id="rId65"/>
    <p:sldId id="1188" r:id="rId66"/>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07B926-F770-4EC6-AF22-5CA863B64323}" v="384" dt="2026-07-26T14:02:05.860"/>
    <p1510:client id="{4503A69C-AF5C-4277-84B9-E2D9EEE77576}" v="216" dt="2026-07-27T05:05:30.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2" autoAdjust="0"/>
    <p:restoredTop sz="94660"/>
  </p:normalViewPr>
  <p:slideViewPr>
    <p:cSldViewPr>
      <p:cViewPr varScale="1">
        <p:scale>
          <a:sx n="100" d="100"/>
          <a:sy n="100" d="100"/>
        </p:scale>
        <p:origin x="90" y="720"/>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pc:chgData name="Phil Le" userId="d56789386392244e" providerId="LiveId" clId="{C6036423-22FB-49D3-8C1B-9D60E70F677C}" dt="2026-07-27T05:05:35.527" v="3864" actId="47"/>
      <pc:docMkLst>
        <pc:docMk/>
      </pc:docMkLst>
      <pc:sldChg chg="add del">
        <pc:chgData name="Phil Le" userId="d56789386392244e" providerId="LiveId" clId="{C6036423-22FB-49D3-8C1B-9D60E70F677C}" dt="2026-07-27T04:41:03.572" v="3842" actId="47"/>
        <pc:sldMkLst>
          <pc:docMk/>
          <pc:sldMk cId="0" sldId="257"/>
        </pc:sldMkLst>
      </pc:sldChg>
      <pc:sldChg chg="modSp add mod">
        <pc:chgData name="Phil Le" userId="d56789386392244e" providerId="LiveId" clId="{C6036423-22FB-49D3-8C1B-9D60E70F677C}" dt="2026-07-27T04:48:47.178" v="3847" actId="120"/>
        <pc:sldMkLst>
          <pc:docMk/>
          <pc:sldMk cId="0" sldId="258"/>
        </pc:sldMkLst>
        <pc:spChg chg="mod">
          <ac:chgData name="Phil Le" userId="d56789386392244e" providerId="LiveId" clId="{C6036423-22FB-49D3-8C1B-9D60E70F677C}" dt="2026-07-27T04:48:47.178" v="3847" actId="120"/>
          <ac:spMkLst>
            <pc:docMk/>
            <pc:sldMk cId="0" sldId="258"/>
            <ac:spMk id="3077" creationId="{5F518853-A8D2-665C-2895-BE5AFD3FD657}"/>
          </ac:spMkLst>
        </pc:spChg>
      </pc:sldChg>
      <pc:sldChg chg="add del">
        <pc:chgData name="Phil Le" userId="d56789386392244e" providerId="LiveId" clId="{C6036423-22FB-49D3-8C1B-9D60E70F677C}" dt="2026-07-27T04:41:04.042" v="3843" actId="47"/>
        <pc:sldMkLst>
          <pc:docMk/>
          <pc:sldMk cId="2596253487" sldId="258"/>
        </pc:sldMkLst>
      </pc:sldChg>
      <pc:sldChg chg="modSp add mod">
        <pc:chgData name="Phil Le" userId="d56789386392244e" providerId="LiveId" clId="{C6036423-22FB-49D3-8C1B-9D60E70F677C}" dt="2026-07-27T04:48:51.942" v="3848" actId="120"/>
        <pc:sldMkLst>
          <pc:docMk/>
          <pc:sldMk cId="0" sldId="259"/>
        </pc:sldMkLst>
        <pc:spChg chg="mod">
          <ac:chgData name="Phil Le" userId="d56789386392244e" providerId="LiveId" clId="{C6036423-22FB-49D3-8C1B-9D60E70F677C}" dt="2026-07-27T04:48:51.942" v="3848" actId="120"/>
          <ac:spMkLst>
            <pc:docMk/>
            <pc:sldMk cId="0" sldId="259"/>
            <ac:spMk id="4100" creationId="{C937BDA0-2F6A-6897-0291-2E9B60D0C290}"/>
          </ac:spMkLst>
        </pc:spChg>
      </pc:sldChg>
      <pc:sldChg chg="add del">
        <pc:chgData name="Phil Le" userId="d56789386392244e" providerId="LiveId" clId="{C6036423-22FB-49D3-8C1B-9D60E70F677C}" dt="2026-07-27T04:41:06.558" v="3844" actId="47"/>
        <pc:sldMkLst>
          <pc:docMk/>
          <pc:sldMk cId="2106705004" sldId="259"/>
        </pc:sldMkLst>
      </pc:sldChg>
      <pc:sldChg chg="modSp add mod">
        <pc:chgData name="Phil Le" userId="d56789386392244e" providerId="LiveId" clId="{C6036423-22FB-49D3-8C1B-9D60E70F677C}" dt="2026-07-27T04:48:56.983" v="3849" actId="120"/>
        <pc:sldMkLst>
          <pc:docMk/>
          <pc:sldMk cId="0" sldId="260"/>
        </pc:sldMkLst>
        <pc:spChg chg="mod">
          <ac:chgData name="Phil Le" userId="d56789386392244e" providerId="LiveId" clId="{C6036423-22FB-49D3-8C1B-9D60E70F677C}" dt="2026-07-27T04:48:56.983" v="3849" actId="120"/>
          <ac:spMkLst>
            <pc:docMk/>
            <pc:sldMk cId="0" sldId="260"/>
            <ac:spMk id="5124" creationId="{86AF627E-E453-DD93-E56D-B45FD86511AB}"/>
          </ac:spMkLst>
        </pc:spChg>
      </pc:sldChg>
      <pc:sldChg chg="modSp add mod">
        <pc:chgData name="Phil Le" userId="d56789386392244e" providerId="LiveId" clId="{C6036423-22FB-49D3-8C1B-9D60E70F677C}" dt="2026-07-27T04:49:01.838" v="3850" actId="120"/>
        <pc:sldMkLst>
          <pc:docMk/>
          <pc:sldMk cId="0" sldId="261"/>
        </pc:sldMkLst>
        <pc:spChg chg="mod">
          <ac:chgData name="Phil Le" userId="d56789386392244e" providerId="LiveId" clId="{C6036423-22FB-49D3-8C1B-9D60E70F677C}" dt="2026-07-27T04:49:01.838" v="3850" actId="120"/>
          <ac:spMkLst>
            <pc:docMk/>
            <pc:sldMk cId="0" sldId="261"/>
            <ac:spMk id="6148" creationId="{1A79BABD-4814-B23D-7CA1-56A40FC1AC51}"/>
          </ac:spMkLst>
        </pc:spChg>
      </pc:sldChg>
      <pc:sldChg chg="add del">
        <pc:chgData name="Phil Le" userId="d56789386392244e" providerId="LiveId" clId="{C6036423-22FB-49D3-8C1B-9D60E70F677C}" dt="2026-07-26T13:56:28.788" v="2926" actId="47"/>
        <pc:sldMkLst>
          <pc:docMk/>
          <pc:sldMk cId="0" sldId="266"/>
        </pc:sldMkLst>
      </pc:sldChg>
      <pc:sldChg chg="add del">
        <pc:chgData name="Phil Le" userId="d56789386392244e" providerId="LiveId" clId="{C6036423-22FB-49D3-8C1B-9D60E70F677C}" dt="2026-07-26T13:56:28.788" v="2926" actId="47"/>
        <pc:sldMkLst>
          <pc:docMk/>
          <pc:sldMk cId="0" sldId="268"/>
        </pc:sldMkLst>
      </pc:sldChg>
      <pc:sldChg chg="add del">
        <pc:chgData name="Phil Le" userId="d56789386392244e" providerId="LiveId" clId="{C6036423-22FB-49D3-8C1B-9D60E70F677C}" dt="2026-07-26T13:56:28.788" v="2926" actId="47"/>
        <pc:sldMkLst>
          <pc:docMk/>
          <pc:sldMk cId="465270449" sldId="269"/>
        </pc:sldMkLst>
      </pc:sldChg>
      <pc:sldChg chg="modSp add del mod setBg">
        <pc:chgData name="Phil Le" userId="d56789386392244e" providerId="LiveId" clId="{C6036423-22FB-49D3-8C1B-9D60E70F677C}" dt="2026-07-27T04:26:55.626" v="3697" actId="255"/>
        <pc:sldMkLst>
          <pc:docMk/>
          <pc:sldMk cId="0" sldId="270"/>
        </pc:sldMkLst>
        <pc:spChg chg="mod">
          <ac:chgData name="Phil Le" userId="d56789386392244e" providerId="LiveId" clId="{C6036423-22FB-49D3-8C1B-9D60E70F677C}" dt="2026-07-27T04:26:55.626" v="3697" actId="255"/>
          <ac:spMkLst>
            <pc:docMk/>
            <pc:sldMk cId="0" sldId="270"/>
            <ac:spMk id="5" creationId="{00000000-0000-0000-0000-000000000000}"/>
          </ac:spMkLst>
        </pc:spChg>
        <pc:spChg chg="mod">
          <ac:chgData name="Phil Le" userId="d56789386392244e" providerId="LiveId" clId="{C6036423-22FB-49D3-8C1B-9D60E70F677C}" dt="2026-07-27T04:26:46.378" v="3695" actId="255"/>
          <ac:spMkLst>
            <pc:docMk/>
            <pc:sldMk cId="0" sldId="270"/>
            <ac:spMk id="2052" creationId="{00000000-0000-0000-0000-000000000000}"/>
          </ac:spMkLst>
        </pc:spChg>
      </pc:sldChg>
      <pc:sldChg chg="add del">
        <pc:chgData name="Phil Le" userId="d56789386392244e" providerId="LiveId" clId="{C6036423-22FB-49D3-8C1B-9D60E70F677C}" dt="2026-07-27T04:38:01.437" v="3784" actId="47"/>
        <pc:sldMkLst>
          <pc:docMk/>
          <pc:sldMk cId="0" sldId="271"/>
        </pc:sldMkLst>
      </pc:sldChg>
      <pc:sldChg chg="modSp add mod setBg">
        <pc:chgData name="Phil Le" userId="d56789386392244e" providerId="LiveId" clId="{C6036423-22FB-49D3-8C1B-9D60E70F677C}" dt="2026-07-27T04:38:42.904" v="3797" actId="14100"/>
        <pc:sldMkLst>
          <pc:docMk/>
          <pc:sldMk cId="696452648" sldId="271"/>
        </pc:sldMkLst>
        <pc:spChg chg="mod">
          <ac:chgData name="Phil Le" userId="d56789386392244e" providerId="LiveId" clId="{C6036423-22FB-49D3-8C1B-9D60E70F677C}" dt="2026-07-27T04:38:42.904" v="3797" actId="14100"/>
          <ac:spMkLst>
            <pc:docMk/>
            <pc:sldMk cId="696452648" sldId="271"/>
            <ac:spMk id="2052" creationId="{7BB3993C-24F7-E386-0887-B4A995168B80}"/>
          </ac:spMkLst>
        </pc:spChg>
      </pc:sldChg>
      <pc:sldChg chg="add">
        <pc:chgData name="Phil Le" userId="d56789386392244e" providerId="LiveId" clId="{C6036423-22FB-49D3-8C1B-9D60E70F677C}" dt="2026-07-27T04:05:57.169" v="3442"/>
        <pc:sldMkLst>
          <pc:docMk/>
          <pc:sldMk cId="0" sldId="272"/>
        </pc:sldMkLst>
      </pc:sldChg>
      <pc:sldChg chg="add del">
        <pc:chgData name="Phil Le" userId="d56789386392244e" providerId="LiveId" clId="{C6036423-22FB-49D3-8C1B-9D60E70F677C}" dt="2026-07-27T04:03:25.355" v="3441" actId="47"/>
        <pc:sldMkLst>
          <pc:docMk/>
          <pc:sldMk cId="124441037" sldId="272"/>
        </pc:sldMkLst>
      </pc:sldChg>
      <pc:sldChg chg="add del">
        <pc:chgData name="Phil Le" userId="d56789386392244e" providerId="LiveId" clId="{C6036423-22FB-49D3-8C1B-9D60E70F677C}" dt="2026-07-26T13:29:48.831" v="2535" actId="47"/>
        <pc:sldMkLst>
          <pc:docMk/>
          <pc:sldMk cId="228564860" sldId="272"/>
        </pc:sldMkLst>
      </pc:sldChg>
      <pc:sldChg chg="add del">
        <pc:chgData name="Phil Le" userId="d56789386392244e" providerId="LiveId" clId="{C6036423-22FB-49D3-8C1B-9D60E70F677C}" dt="2026-07-26T13:29:48.831" v="2535" actId="47"/>
        <pc:sldMkLst>
          <pc:docMk/>
          <pc:sldMk cId="1384046392" sldId="273"/>
        </pc:sldMkLst>
      </pc:sldChg>
      <pc:sldChg chg="add">
        <pc:chgData name="Phil Le" userId="d56789386392244e" providerId="LiveId" clId="{C6036423-22FB-49D3-8C1B-9D60E70F677C}" dt="2026-07-27T04:05:57.169" v="3442"/>
        <pc:sldMkLst>
          <pc:docMk/>
          <pc:sldMk cId="3404338821" sldId="273"/>
        </pc:sldMkLst>
      </pc:sldChg>
      <pc:sldChg chg="add">
        <pc:chgData name="Phil Le" userId="d56789386392244e" providerId="LiveId" clId="{C6036423-22FB-49D3-8C1B-9D60E70F677C}" dt="2026-07-27T04:05:57.169" v="3442"/>
        <pc:sldMkLst>
          <pc:docMk/>
          <pc:sldMk cId="750732462" sldId="274"/>
        </pc:sldMkLst>
      </pc:sldChg>
      <pc:sldChg chg="add del">
        <pc:chgData name="Phil Le" userId="d56789386392244e" providerId="LiveId" clId="{C6036423-22FB-49D3-8C1B-9D60E70F677C}" dt="2026-07-26T13:29:48.831" v="2535" actId="47"/>
        <pc:sldMkLst>
          <pc:docMk/>
          <pc:sldMk cId="3514293389" sldId="274"/>
        </pc:sldMkLst>
      </pc:sldChg>
      <pc:sldChg chg="add del">
        <pc:chgData name="Phil Le" userId="d56789386392244e" providerId="LiveId" clId="{C6036423-22FB-49D3-8C1B-9D60E70F677C}" dt="2026-07-26T13:29:48.831" v="2535" actId="47"/>
        <pc:sldMkLst>
          <pc:docMk/>
          <pc:sldMk cId="1174739773" sldId="275"/>
        </pc:sldMkLst>
      </pc:sldChg>
      <pc:sldChg chg="add">
        <pc:chgData name="Phil Le" userId="d56789386392244e" providerId="LiveId" clId="{C6036423-22FB-49D3-8C1B-9D60E70F677C}" dt="2026-07-27T04:05:57.169" v="3442"/>
        <pc:sldMkLst>
          <pc:docMk/>
          <pc:sldMk cId="3860031031" sldId="275"/>
        </pc:sldMkLst>
      </pc:sldChg>
      <pc:sldChg chg="add">
        <pc:chgData name="Phil Le" userId="d56789386392244e" providerId="LiveId" clId="{C6036423-22FB-49D3-8C1B-9D60E70F677C}" dt="2026-07-27T04:05:57.169" v="3442"/>
        <pc:sldMkLst>
          <pc:docMk/>
          <pc:sldMk cId="415151445" sldId="276"/>
        </pc:sldMkLst>
      </pc:sldChg>
      <pc:sldChg chg="add del">
        <pc:chgData name="Phil Le" userId="d56789386392244e" providerId="LiveId" clId="{C6036423-22FB-49D3-8C1B-9D60E70F677C}" dt="2026-07-26T13:48:37.541" v="2779" actId="47"/>
        <pc:sldMkLst>
          <pc:docMk/>
          <pc:sldMk cId="0" sldId="277"/>
        </pc:sldMkLst>
      </pc:sldChg>
      <pc:sldChg chg="add">
        <pc:chgData name="Phil Le" userId="d56789386392244e" providerId="LiveId" clId="{C6036423-22FB-49D3-8C1B-9D60E70F677C}" dt="2026-07-27T04:05:57.169" v="3442"/>
        <pc:sldMkLst>
          <pc:docMk/>
          <pc:sldMk cId="1476958376" sldId="277"/>
        </pc:sldMkLst>
      </pc:sldChg>
      <pc:sldChg chg="add del">
        <pc:chgData name="Phil Le" userId="d56789386392244e" providerId="LiveId" clId="{C6036423-22FB-49D3-8C1B-9D60E70F677C}" dt="2026-07-26T13:48:37.541" v="2779" actId="47"/>
        <pc:sldMkLst>
          <pc:docMk/>
          <pc:sldMk cId="0" sldId="279"/>
        </pc:sldMkLst>
      </pc:sldChg>
      <pc:sldChg chg="add del">
        <pc:chgData name="Phil Le" userId="d56789386392244e" providerId="LiveId" clId="{C6036423-22FB-49D3-8C1B-9D60E70F677C}" dt="2026-07-27T04:38:03.577" v="3786" actId="47"/>
        <pc:sldMkLst>
          <pc:docMk/>
          <pc:sldMk cId="1284781163" sldId="279"/>
        </pc:sldMkLst>
      </pc:sldChg>
      <pc:sldChg chg="add del">
        <pc:chgData name="Phil Le" userId="d56789386392244e" providerId="LiveId" clId="{C6036423-22FB-49D3-8C1B-9D60E70F677C}" dt="2026-07-27T04:38:05.098" v="3788" actId="47"/>
        <pc:sldMkLst>
          <pc:docMk/>
          <pc:sldMk cId="373775587" sldId="280"/>
        </pc:sldMkLst>
      </pc:sldChg>
      <pc:sldChg chg="add del">
        <pc:chgData name="Phil Le" userId="d56789386392244e" providerId="LiveId" clId="{C6036423-22FB-49D3-8C1B-9D60E70F677C}" dt="2026-07-26T13:48:37.541" v="2779" actId="47"/>
        <pc:sldMkLst>
          <pc:docMk/>
          <pc:sldMk cId="0" sldId="281"/>
        </pc:sldMkLst>
      </pc:sldChg>
      <pc:sldChg chg="add del">
        <pc:chgData name="Phil Le" userId="d56789386392244e" providerId="LiveId" clId="{C6036423-22FB-49D3-8C1B-9D60E70F677C}" dt="2026-07-27T04:25:50.843" v="3681" actId="47"/>
        <pc:sldMkLst>
          <pc:docMk/>
          <pc:sldMk cId="1638647814" sldId="281"/>
        </pc:sldMkLst>
      </pc:sldChg>
      <pc:sldChg chg="add del">
        <pc:chgData name="Phil Le" userId="d56789386392244e" providerId="LiveId" clId="{C6036423-22FB-49D3-8C1B-9D60E70F677C}" dt="2026-07-27T04:25:55.426" v="3684" actId="47"/>
        <pc:sldMkLst>
          <pc:docMk/>
          <pc:sldMk cId="4107765846" sldId="282"/>
        </pc:sldMkLst>
      </pc:sldChg>
      <pc:sldChg chg="add del">
        <pc:chgData name="Phil Le" userId="d56789386392244e" providerId="LiveId" clId="{C6036423-22FB-49D3-8C1B-9D60E70F677C}" dt="2026-07-27T04:25:56.209" v="3685" actId="47"/>
        <pc:sldMkLst>
          <pc:docMk/>
          <pc:sldMk cId="2144318655" sldId="283"/>
        </pc:sldMkLst>
      </pc:sldChg>
      <pc:sldChg chg="add del">
        <pc:chgData name="Phil Le" userId="d56789386392244e" providerId="LiveId" clId="{C6036423-22FB-49D3-8C1B-9D60E70F677C}" dt="2026-07-27T04:25:58.005" v="3687" actId="47"/>
        <pc:sldMkLst>
          <pc:docMk/>
          <pc:sldMk cId="72024905" sldId="284"/>
        </pc:sldMkLst>
      </pc:sldChg>
      <pc:sldChg chg="add del">
        <pc:chgData name="Phil Le" userId="d56789386392244e" providerId="LiveId" clId="{C6036423-22FB-49D3-8C1B-9D60E70F677C}" dt="2026-07-27T04:25:50.063" v="3680" actId="47"/>
        <pc:sldMkLst>
          <pc:docMk/>
          <pc:sldMk cId="937127655" sldId="285"/>
        </pc:sldMkLst>
      </pc:sldChg>
      <pc:sldChg chg="add del">
        <pc:chgData name="Phil Le" userId="d56789386392244e" providerId="LiveId" clId="{C6036423-22FB-49D3-8C1B-9D60E70F677C}" dt="2026-07-27T04:25:52.990" v="3682" actId="47"/>
        <pc:sldMkLst>
          <pc:docMk/>
          <pc:sldMk cId="2920451198" sldId="286"/>
        </pc:sldMkLst>
      </pc:sldChg>
      <pc:sldChg chg="add del">
        <pc:chgData name="Phil Le" userId="d56789386392244e" providerId="LiveId" clId="{C6036423-22FB-49D3-8C1B-9D60E70F677C}" dt="2026-07-27T04:25:54.460" v="3683" actId="47"/>
        <pc:sldMkLst>
          <pc:docMk/>
          <pc:sldMk cId="335725183" sldId="287"/>
        </pc:sldMkLst>
      </pc:sldChg>
      <pc:sldChg chg="add del">
        <pc:chgData name="Phil Le" userId="d56789386392244e" providerId="LiveId" clId="{C6036423-22FB-49D3-8C1B-9D60E70F677C}" dt="2026-07-27T04:25:57.111" v="3686" actId="47"/>
        <pc:sldMkLst>
          <pc:docMk/>
          <pc:sldMk cId="3802238527" sldId="288"/>
        </pc:sldMkLst>
      </pc:sldChg>
      <pc:sldChg chg="modSp add del mod setBg">
        <pc:chgData name="Phil Le" userId="d56789386392244e" providerId="LiveId" clId="{C6036423-22FB-49D3-8C1B-9D60E70F677C}" dt="2026-07-26T14:00:06.865" v="3019" actId="47"/>
        <pc:sldMkLst>
          <pc:docMk/>
          <pc:sldMk cId="0" sldId="289"/>
        </pc:sldMkLst>
      </pc:sldChg>
      <pc:sldChg chg="add del">
        <pc:chgData name="Phil Le" userId="d56789386392244e" providerId="LiveId" clId="{C6036423-22FB-49D3-8C1B-9D60E70F677C}" dt="2026-07-27T04:26:00.129" v="3689" actId="47"/>
        <pc:sldMkLst>
          <pc:docMk/>
          <pc:sldMk cId="1485365932" sldId="290"/>
        </pc:sldMkLst>
      </pc:sldChg>
      <pc:sldChg chg="addSp delSp modSp del mod">
        <pc:chgData name="Phil Le" userId="d56789386392244e" providerId="LiveId" clId="{C6036423-22FB-49D3-8C1B-9D60E70F677C}" dt="2026-07-26T14:06:36.314" v="3207" actId="47"/>
        <pc:sldMkLst>
          <pc:docMk/>
          <pc:sldMk cId="0" sldId="1608"/>
        </pc:sldMkLst>
        <pc:spChg chg="mod">
          <ac:chgData name="Phil Le" userId="d56789386392244e" providerId="LiveId" clId="{C6036423-22FB-49D3-8C1B-9D60E70F677C}" dt="2026-07-26T13:29:26.401" v="2534" actId="20577"/>
          <ac:spMkLst>
            <pc:docMk/>
            <pc:sldMk cId="0" sldId="1608"/>
            <ac:spMk id="6" creationId="{6449408D-447D-D595-9786-1474EC53475F}"/>
          </ac:spMkLst>
        </pc:spChg>
        <pc:picChg chg="add mod">
          <ac:chgData name="Phil Le" userId="d56789386392244e" providerId="LiveId" clId="{C6036423-22FB-49D3-8C1B-9D60E70F677C}" dt="2026-07-26T13:28:47.299" v="2519" actId="1076"/>
          <ac:picMkLst>
            <pc:docMk/>
            <pc:sldMk cId="0" sldId="1608"/>
            <ac:picMk id="3" creationId="{F799351E-6C98-0BD2-87D6-7301903C79D0}"/>
          </ac:picMkLst>
        </pc:picChg>
        <pc:picChg chg="add del mod">
          <ac:chgData name="Phil Le" userId="d56789386392244e" providerId="LiveId" clId="{C6036423-22FB-49D3-8C1B-9D60E70F677C}" dt="2026-07-26T13:27:14.373" v="2514" actId="478"/>
          <ac:picMkLst>
            <pc:docMk/>
            <pc:sldMk cId="0" sldId="1608"/>
            <ac:picMk id="4" creationId="{E56DB09C-3ED0-922C-F1AA-9EB3765CE430}"/>
          </ac:picMkLst>
        </pc:picChg>
      </pc:sldChg>
      <pc:sldChg chg="modSp mod">
        <pc:chgData name="Phil Le" userId="d56789386392244e" providerId="LiveId" clId="{C6036423-22FB-49D3-8C1B-9D60E70F677C}" dt="2026-07-27T04:19:07.366" v="3648" actId="207"/>
        <pc:sldMkLst>
          <pc:docMk/>
          <pc:sldMk cId="0" sldId="2019"/>
        </pc:sldMkLst>
        <pc:spChg chg="mod">
          <ac:chgData name="Phil Le" userId="d56789386392244e" providerId="LiveId" clId="{C6036423-22FB-49D3-8C1B-9D60E70F677C}" dt="2026-07-27T04:19:07.366" v="3648" actId="207"/>
          <ac:spMkLst>
            <pc:docMk/>
            <pc:sldMk cId="0" sldId="2019"/>
            <ac:spMk id="30723" creationId="{00000000-0000-0000-0000-000000000000}"/>
          </ac:spMkLst>
        </pc:spChg>
      </pc:sldChg>
      <pc:sldChg chg="modSp add del mod">
        <pc:chgData name="Phil Le" userId="d56789386392244e" providerId="LiveId" clId="{C6036423-22FB-49D3-8C1B-9D60E70F677C}" dt="2026-07-27T04:14:39.489" v="3619" actId="20577"/>
        <pc:sldMkLst>
          <pc:docMk/>
          <pc:sldMk cId="0" sldId="2052"/>
        </pc:sldMkLst>
        <pc:spChg chg="mod">
          <ac:chgData name="Phil Le" userId="d56789386392244e" providerId="LiveId" clId="{C6036423-22FB-49D3-8C1B-9D60E70F677C}" dt="2026-07-27T04:14:39.489" v="3619" actId="20577"/>
          <ac:spMkLst>
            <pc:docMk/>
            <pc:sldMk cId="0" sldId="2052"/>
            <ac:spMk id="28675" creationId="{00000000-0000-0000-0000-000000000000}"/>
          </ac:spMkLst>
        </pc:spChg>
      </pc:sldChg>
      <pc:sldChg chg="addSp mod">
        <pc:chgData name="Phil Le" userId="d56789386392244e" providerId="LiveId" clId="{C6036423-22FB-49D3-8C1B-9D60E70F677C}" dt="2026-07-27T04:09:00.057" v="3454" actId="22"/>
        <pc:sldMkLst>
          <pc:docMk/>
          <pc:sldMk cId="2944539364" sldId="2252"/>
        </pc:sldMkLst>
        <pc:spChg chg="add">
          <ac:chgData name="Phil Le" userId="d56789386392244e" providerId="LiveId" clId="{C6036423-22FB-49D3-8C1B-9D60E70F677C}" dt="2026-07-27T04:08:55.511" v="3453" actId="22"/>
          <ac:spMkLst>
            <pc:docMk/>
            <pc:sldMk cId="2944539364" sldId="2252"/>
            <ac:spMk id="3" creationId="{D7B6E366-9B01-2217-188C-D99EE3C1B5C1}"/>
          </ac:spMkLst>
        </pc:spChg>
        <pc:spChg chg="add">
          <ac:chgData name="Phil Le" userId="d56789386392244e" providerId="LiveId" clId="{C6036423-22FB-49D3-8C1B-9D60E70F677C}" dt="2026-07-27T04:09:00.057" v="3454" actId="22"/>
          <ac:spMkLst>
            <pc:docMk/>
            <pc:sldMk cId="2944539364" sldId="2252"/>
            <ac:spMk id="5" creationId="{0A2CD4F8-3278-F5D9-869A-06471BA7AC89}"/>
          </ac:spMkLst>
        </pc:spChg>
      </pc:sldChg>
      <pc:sldChg chg="mod modShow">
        <pc:chgData name="Phil Le" userId="d56789386392244e" providerId="LiveId" clId="{C6036423-22FB-49D3-8C1B-9D60E70F677C}" dt="2026-07-27T05:04:47.798" v="3858" actId="34476"/>
        <pc:sldMkLst>
          <pc:docMk/>
          <pc:sldMk cId="0" sldId="2322"/>
        </pc:sldMkLst>
      </pc:sldChg>
      <pc:sldChg chg="delSp modSp add mod">
        <pc:chgData name="Phil Le" userId="d56789386392244e" providerId="LiveId" clId="{C6036423-22FB-49D3-8C1B-9D60E70F677C}" dt="2026-07-05T13:35:56.230" v="1348" actId="21"/>
        <pc:sldMkLst>
          <pc:docMk/>
          <pc:sldMk cId="4208481236" sldId="2367"/>
        </pc:sldMkLst>
        <pc:spChg chg="mod">
          <ac:chgData name="Phil Le" userId="d56789386392244e" providerId="LiveId" clId="{C6036423-22FB-49D3-8C1B-9D60E70F677C}" dt="2026-07-05T13:35:52.168" v="1347" actId="122"/>
          <ac:spMkLst>
            <pc:docMk/>
            <pc:sldMk cId="4208481236" sldId="2367"/>
            <ac:spMk id="50179" creationId="{8404BAA1-B1C2-C627-B412-66B71344B60C}"/>
          </ac:spMkLst>
        </pc:spChg>
      </pc:sldChg>
      <pc:sldChg chg="add del">
        <pc:chgData name="Phil Le" userId="d56789386392244e" providerId="LiveId" clId="{C6036423-22FB-49D3-8C1B-9D60E70F677C}" dt="2026-07-26T13:29:48.831" v="2535" actId="47"/>
        <pc:sldMkLst>
          <pc:docMk/>
          <pc:sldMk cId="2062776818" sldId="2398"/>
        </pc:sldMkLst>
      </pc:sldChg>
      <pc:sldChg chg="add del">
        <pc:chgData name="Phil Le" userId="d56789386392244e" providerId="LiveId" clId="{C6036423-22FB-49D3-8C1B-9D60E70F677C}" dt="2026-07-26T13:29:48.831" v="2535" actId="47"/>
        <pc:sldMkLst>
          <pc:docMk/>
          <pc:sldMk cId="1244500127" sldId="2399"/>
        </pc:sldMkLst>
      </pc:sldChg>
      <pc:sldChg chg="add del">
        <pc:chgData name="Phil Le" userId="d56789386392244e" providerId="LiveId" clId="{C6036423-22FB-49D3-8C1B-9D60E70F677C}" dt="2026-07-26T13:29:48.831" v="2535" actId="47"/>
        <pc:sldMkLst>
          <pc:docMk/>
          <pc:sldMk cId="2118120140" sldId="2400"/>
        </pc:sldMkLst>
      </pc:sldChg>
      <pc:sldChg chg="addSp delSp modSp add mod setBg delDesignElem">
        <pc:chgData name="Phil Le" userId="d56789386392244e" providerId="LiveId" clId="{C6036423-22FB-49D3-8C1B-9D60E70F677C}" dt="2026-07-27T04:07:05.111" v="3447" actId="26606"/>
        <pc:sldMkLst>
          <pc:docMk/>
          <pc:sldMk cId="2302050319" sldId="2401"/>
        </pc:sldMkLst>
        <pc:spChg chg="mod ord">
          <ac:chgData name="Phil Le" userId="d56789386392244e" providerId="LiveId" clId="{C6036423-22FB-49D3-8C1B-9D60E70F677C}" dt="2026-07-27T04:07:05.111" v="3447" actId="26606"/>
          <ac:spMkLst>
            <pc:docMk/>
            <pc:sldMk cId="2302050319" sldId="2401"/>
            <ac:spMk id="9" creationId="{27B61FFC-623D-9CDA-C1EE-C6DB67F995E9}"/>
          </ac:spMkLst>
        </pc:spChg>
        <pc:spChg chg="add del">
          <ac:chgData name="Phil Le" userId="d56789386392244e" providerId="LiveId" clId="{C6036423-22FB-49D3-8C1B-9D60E70F677C}" dt="2026-07-26T13:37:33.706" v="2539" actId="26606"/>
          <ac:spMkLst>
            <pc:docMk/>
            <pc:sldMk cId="2302050319" sldId="2401"/>
            <ac:spMk id="14" creationId="{C6B158B5-50B5-4927-A367-7C9F3AFE5DCB}"/>
          </ac:spMkLst>
        </pc:spChg>
        <pc:spChg chg="add del">
          <ac:chgData name="Phil Le" userId="d56789386392244e" providerId="LiveId" clId="{C6036423-22FB-49D3-8C1B-9D60E70F677C}" dt="2026-07-26T13:37:33.706" v="2539" actId="26606"/>
          <ac:spMkLst>
            <pc:docMk/>
            <pc:sldMk cId="2302050319" sldId="2401"/>
            <ac:spMk id="16" creationId="{B01367A3-F670-4BD9-9972-F7E97FC227ED}"/>
          </ac:spMkLst>
        </pc:spChg>
        <pc:spChg chg="add del">
          <ac:chgData name="Phil Le" userId="d56789386392244e" providerId="LiveId" clId="{C6036423-22FB-49D3-8C1B-9D60E70F677C}" dt="2026-07-26T13:37:33.706" v="2539" actId="26606"/>
          <ac:spMkLst>
            <pc:docMk/>
            <pc:sldMk cId="2302050319" sldId="2401"/>
            <ac:spMk id="18" creationId="{38C3DB02-606C-40EC-8381-7A29A1ADFAE7}"/>
          </ac:spMkLst>
        </pc:spChg>
        <pc:spChg chg="add del">
          <ac:chgData name="Phil Le" userId="d56789386392244e" providerId="LiveId" clId="{C6036423-22FB-49D3-8C1B-9D60E70F677C}" dt="2026-07-27T04:07:05.111" v="3447" actId="26606"/>
          <ac:spMkLst>
            <pc:docMk/>
            <pc:sldMk cId="2302050319" sldId="2401"/>
            <ac:spMk id="23" creationId="{ECC07320-C2CA-4E29-8481-9D9E143C7788}"/>
          </ac:spMkLst>
        </pc:spChg>
        <pc:spChg chg="add del">
          <ac:chgData name="Phil Le" userId="d56789386392244e" providerId="LiveId" clId="{C6036423-22FB-49D3-8C1B-9D60E70F677C}" dt="2026-07-27T04:07:05.111" v="3447" actId="26606"/>
          <ac:spMkLst>
            <pc:docMk/>
            <pc:sldMk cId="2302050319" sldId="2401"/>
            <ac:spMk id="25" creationId="{178FB36B-5BFE-42CA-BC60-1115E0D95EEC}"/>
          </ac:spMkLst>
        </pc:spChg>
        <pc:spChg chg="add">
          <ac:chgData name="Phil Le" userId="d56789386392244e" providerId="LiveId" clId="{C6036423-22FB-49D3-8C1B-9D60E70F677C}" dt="2026-07-27T04:07:05.111" v="3447" actId="26606"/>
          <ac:spMkLst>
            <pc:docMk/>
            <pc:sldMk cId="2302050319" sldId="2401"/>
            <ac:spMk id="30" creationId="{ECC07320-C2CA-4E29-8481-9D9E143C7788}"/>
          </ac:spMkLst>
        </pc:spChg>
        <pc:spChg chg="add">
          <ac:chgData name="Phil Le" userId="d56789386392244e" providerId="LiveId" clId="{C6036423-22FB-49D3-8C1B-9D60E70F677C}" dt="2026-07-27T04:07:05.111" v="3447" actId="26606"/>
          <ac:spMkLst>
            <pc:docMk/>
            <pc:sldMk cId="2302050319" sldId="2401"/>
            <ac:spMk id="32" creationId="{178FB36B-5BFE-42CA-BC60-1115E0D95EEC}"/>
          </ac:spMkLst>
        </pc:spChg>
        <pc:picChg chg="add mod">
          <ac:chgData name="Phil Le" userId="d56789386392244e" providerId="LiveId" clId="{C6036423-22FB-49D3-8C1B-9D60E70F677C}" dt="2026-07-27T04:07:05.111" v="3447" actId="26606"/>
          <ac:picMkLst>
            <pc:docMk/>
            <pc:sldMk cId="2302050319" sldId="2401"/>
            <ac:picMk id="3" creationId="{618C7A31-D070-919C-A40E-DF932EE8F409}"/>
          </ac:picMkLst>
        </pc:picChg>
        <pc:picChg chg="add del mod">
          <ac:chgData name="Phil Le" userId="d56789386392244e" providerId="LiveId" clId="{C6036423-22FB-49D3-8C1B-9D60E70F677C}" dt="2026-07-26T13:37:20.519" v="2537" actId="478"/>
          <ac:picMkLst>
            <pc:docMk/>
            <pc:sldMk cId="2302050319" sldId="2401"/>
            <ac:picMk id="3" creationId="{D6CBDBAF-3513-D9F8-890F-60F7B87B22D5}"/>
          </ac:picMkLst>
        </pc:picChg>
        <pc:picChg chg="add del mod">
          <ac:chgData name="Phil Le" userId="d56789386392244e" providerId="LiveId" clId="{C6036423-22FB-49D3-8C1B-9D60E70F677C}" dt="2026-07-27T04:06:35.868" v="3445" actId="478"/>
          <ac:picMkLst>
            <pc:docMk/>
            <pc:sldMk cId="2302050319" sldId="2401"/>
            <ac:picMk id="4" creationId="{807B5C23-33C1-A5E7-F252-1D1C5BB8B746}"/>
          </ac:picMkLst>
        </pc:picChg>
      </pc:sldChg>
      <pc:sldChg chg="delSp modSp add del setBg delDesignElem">
        <pc:chgData name="Phil Le" userId="d56789386392244e" providerId="LiveId" clId="{C6036423-22FB-49D3-8C1B-9D60E70F677C}" dt="2026-07-26T13:38:42.798" v="2559" actId="47"/>
        <pc:sldMkLst>
          <pc:docMk/>
          <pc:sldMk cId="3602249658" sldId="2402"/>
        </pc:sldMkLst>
      </pc:sldChg>
      <pc:sldChg chg="modSp add del">
        <pc:chgData name="Phil Le" userId="d56789386392244e" providerId="LiveId" clId="{C6036423-22FB-49D3-8C1B-9D60E70F677C}" dt="2026-07-26T13:42:18.141" v="2683" actId="47"/>
        <pc:sldMkLst>
          <pc:docMk/>
          <pc:sldMk cId="1487045998" sldId="2403"/>
        </pc:sldMkLst>
      </pc:sldChg>
      <pc:sldChg chg="modSp add del">
        <pc:chgData name="Phil Le" userId="d56789386392244e" providerId="LiveId" clId="{C6036423-22FB-49D3-8C1B-9D60E70F677C}" dt="2026-07-26T13:44:45.984" v="2713" actId="47"/>
        <pc:sldMkLst>
          <pc:docMk/>
          <pc:sldMk cId="1995730341" sldId="2404"/>
        </pc:sldMkLst>
      </pc:sldChg>
      <pc:sldChg chg="modSp add del">
        <pc:chgData name="Phil Le" userId="d56789386392244e" providerId="LiveId" clId="{C6036423-22FB-49D3-8C1B-9D60E70F677C}" dt="2026-07-26T13:46:47.261" v="2753" actId="47"/>
        <pc:sldMkLst>
          <pc:docMk/>
          <pc:sldMk cId="1444919828" sldId="2405"/>
        </pc:sldMkLst>
      </pc:sldChg>
      <pc:sldChg chg="modSp add del">
        <pc:chgData name="Phil Le" userId="d56789386392244e" providerId="LiveId" clId="{C6036423-22FB-49D3-8C1B-9D60E70F677C}" dt="2026-07-26T13:48:22.907" v="2778" actId="47"/>
        <pc:sldMkLst>
          <pc:docMk/>
          <pc:sldMk cId="773043300" sldId="2406"/>
        </pc:sldMkLst>
      </pc:sldChg>
      <pc:sldChg chg="add del">
        <pc:chgData name="Phil Le" userId="d56789386392244e" providerId="LiveId" clId="{C6036423-22FB-49D3-8C1B-9D60E70F677C}" dt="2026-07-26T13:48:37.541" v="2779" actId="47"/>
        <pc:sldMkLst>
          <pc:docMk/>
          <pc:sldMk cId="0" sldId="2407"/>
        </pc:sldMkLst>
      </pc:sldChg>
      <pc:sldChg chg="add del">
        <pc:chgData name="Phil Le" userId="d56789386392244e" providerId="LiveId" clId="{C6036423-22FB-49D3-8C1B-9D60E70F677C}" dt="2026-07-26T13:48:37.541" v="2779" actId="47"/>
        <pc:sldMkLst>
          <pc:docMk/>
          <pc:sldMk cId="0" sldId="2408"/>
        </pc:sldMkLst>
      </pc:sldChg>
      <pc:sldChg chg="add del">
        <pc:chgData name="Phil Le" userId="d56789386392244e" providerId="LiveId" clId="{C6036423-22FB-49D3-8C1B-9D60E70F677C}" dt="2026-07-26T13:48:37.541" v="2779" actId="47"/>
        <pc:sldMkLst>
          <pc:docMk/>
          <pc:sldMk cId="0" sldId="2409"/>
        </pc:sldMkLst>
      </pc:sldChg>
      <pc:sldChg chg="modSp add del">
        <pc:chgData name="Phil Le" userId="d56789386392244e" providerId="LiveId" clId="{C6036423-22FB-49D3-8C1B-9D60E70F677C}" dt="2026-07-26T13:51:24.659" v="2799" actId="47"/>
        <pc:sldMkLst>
          <pc:docMk/>
          <pc:sldMk cId="4053243040" sldId="2410"/>
        </pc:sldMkLst>
      </pc:sldChg>
      <pc:sldChg chg="modSp add del">
        <pc:chgData name="Phil Le" userId="d56789386392244e" providerId="LiveId" clId="{C6036423-22FB-49D3-8C1B-9D60E70F677C}" dt="2026-07-26T13:52:18.651" v="2851" actId="47"/>
        <pc:sldMkLst>
          <pc:docMk/>
          <pc:sldMk cId="1248334100" sldId="2411"/>
        </pc:sldMkLst>
      </pc:sldChg>
      <pc:sldChg chg="modSp add del">
        <pc:chgData name="Phil Le" userId="d56789386392244e" providerId="LiveId" clId="{C6036423-22FB-49D3-8C1B-9D60E70F677C}" dt="2026-07-26T13:52:51.465" v="2860" actId="47"/>
        <pc:sldMkLst>
          <pc:docMk/>
          <pc:sldMk cId="1640090655" sldId="2412"/>
        </pc:sldMkLst>
      </pc:sldChg>
      <pc:sldChg chg="modSp add del">
        <pc:chgData name="Phil Le" userId="d56789386392244e" providerId="LiveId" clId="{C6036423-22FB-49D3-8C1B-9D60E70F677C}" dt="2026-07-26T13:53:22.323" v="2876" actId="47"/>
        <pc:sldMkLst>
          <pc:docMk/>
          <pc:sldMk cId="150419622" sldId="2413"/>
        </pc:sldMkLst>
      </pc:sldChg>
      <pc:sldChg chg="modSp add del">
        <pc:chgData name="Phil Le" userId="d56789386392244e" providerId="LiveId" clId="{C6036423-22FB-49D3-8C1B-9D60E70F677C}" dt="2026-07-26T13:54:07.826" v="2901" actId="47"/>
        <pc:sldMkLst>
          <pc:docMk/>
          <pc:sldMk cId="2358815928" sldId="2414"/>
        </pc:sldMkLst>
      </pc:sldChg>
      <pc:sldChg chg="modSp add del">
        <pc:chgData name="Phil Le" userId="d56789386392244e" providerId="LiveId" clId="{C6036423-22FB-49D3-8C1B-9D60E70F677C}" dt="2026-07-26T13:56:12.292" v="2925" actId="47"/>
        <pc:sldMkLst>
          <pc:docMk/>
          <pc:sldMk cId="271559978" sldId="2415"/>
        </pc:sldMkLst>
      </pc:sldChg>
      <pc:sldChg chg="add del">
        <pc:chgData name="Phil Le" userId="d56789386392244e" providerId="LiveId" clId="{C6036423-22FB-49D3-8C1B-9D60E70F677C}" dt="2026-07-26T13:56:28.788" v="2926" actId="47"/>
        <pc:sldMkLst>
          <pc:docMk/>
          <pc:sldMk cId="3810738878" sldId="2416"/>
        </pc:sldMkLst>
      </pc:sldChg>
      <pc:sldChg chg="add del">
        <pc:chgData name="Phil Le" userId="d56789386392244e" providerId="LiveId" clId="{C6036423-22FB-49D3-8C1B-9D60E70F677C}" dt="2026-07-26T13:56:28.788" v="2926" actId="47"/>
        <pc:sldMkLst>
          <pc:docMk/>
          <pc:sldMk cId="2305601840" sldId="2417"/>
        </pc:sldMkLst>
      </pc:sldChg>
      <pc:sldChg chg="add del">
        <pc:chgData name="Phil Le" userId="d56789386392244e" providerId="LiveId" clId="{C6036423-22FB-49D3-8C1B-9D60E70F677C}" dt="2026-07-26T13:56:28.788" v="2926" actId="47"/>
        <pc:sldMkLst>
          <pc:docMk/>
          <pc:sldMk cId="3666077611" sldId="2418"/>
        </pc:sldMkLst>
      </pc:sldChg>
      <pc:sldChg chg="add del">
        <pc:chgData name="Phil Le" userId="d56789386392244e" providerId="LiveId" clId="{C6036423-22FB-49D3-8C1B-9D60E70F677C}" dt="2026-07-26T13:56:28.788" v="2926" actId="47"/>
        <pc:sldMkLst>
          <pc:docMk/>
          <pc:sldMk cId="2489622515" sldId="2419"/>
        </pc:sldMkLst>
      </pc:sldChg>
      <pc:sldChg chg="add del">
        <pc:chgData name="Phil Le" userId="d56789386392244e" providerId="LiveId" clId="{C6036423-22FB-49D3-8C1B-9D60E70F677C}" dt="2026-07-26T13:56:28.788" v="2926" actId="47"/>
        <pc:sldMkLst>
          <pc:docMk/>
          <pc:sldMk cId="3067073357" sldId="2420"/>
        </pc:sldMkLst>
      </pc:sldChg>
      <pc:sldChg chg="add del">
        <pc:chgData name="Phil Le" userId="d56789386392244e" providerId="LiveId" clId="{C6036423-22FB-49D3-8C1B-9D60E70F677C}" dt="2026-07-26T13:56:28.788" v="2926" actId="47"/>
        <pc:sldMkLst>
          <pc:docMk/>
          <pc:sldMk cId="1273291907" sldId="2421"/>
        </pc:sldMkLst>
      </pc:sldChg>
      <pc:sldChg chg="modSp add del">
        <pc:chgData name="Phil Le" userId="d56789386392244e" providerId="LiveId" clId="{C6036423-22FB-49D3-8C1B-9D60E70F677C}" dt="2026-07-26T13:58:33.508" v="2963" actId="47"/>
        <pc:sldMkLst>
          <pc:docMk/>
          <pc:sldMk cId="1657340786" sldId="2422"/>
        </pc:sldMkLst>
      </pc:sldChg>
      <pc:sldChg chg="modSp add del">
        <pc:chgData name="Phil Le" userId="d56789386392244e" providerId="LiveId" clId="{C6036423-22FB-49D3-8C1B-9D60E70F677C}" dt="2026-07-26T13:59:56.067" v="3018" actId="47"/>
        <pc:sldMkLst>
          <pc:docMk/>
          <pc:sldMk cId="2061671220" sldId="2423"/>
        </pc:sldMkLst>
      </pc:sldChg>
      <pc:sldChg chg="modSp add del mod">
        <pc:chgData name="Phil Le" userId="d56789386392244e" providerId="LiveId" clId="{C6036423-22FB-49D3-8C1B-9D60E70F677C}" dt="2026-07-26T14:00:06.865" v="3019" actId="47"/>
        <pc:sldMkLst>
          <pc:docMk/>
          <pc:sldMk cId="3850713830" sldId="2424"/>
        </pc:sldMkLst>
      </pc:sldChg>
      <pc:sldChg chg="addSp delSp modSp add del mod setBg modAnim delDesignElem">
        <pc:chgData name="Phil Le" userId="d56789386392244e" providerId="LiveId" clId="{C6036423-22FB-49D3-8C1B-9D60E70F677C}" dt="2026-07-27T04:08:30.643" v="3452" actId="47"/>
        <pc:sldMkLst>
          <pc:docMk/>
          <pc:sldMk cId="4144818330" sldId="2425"/>
        </pc:sldMkLst>
        <pc:spChg chg="add mod">
          <ac:chgData name="Phil Le" userId="d56789386392244e" providerId="LiveId" clId="{C6036423-22FB-49D3-8C1B-9D60E70F677C}" dt="2026-07-26T13:38:26.806" v="2544"/>
          <ac:spMkLst>
            <pc:docMk/>
            <pc:sldMk cId="4144818330" sldId="2425"/>
            <ac:spMk id="2" creationId="{65214476-723B-0AC6-711F-118277E1467B}"/>
          </ac:spMkLst>
        </pc:spChg>
        <pc:spChg chg="mod">
          <ac:chgData name="Phil Le" userId="d56789386392244e" providerId="LiveId" clId="{C6036423-22FB-49D3-8C1B-9D60E70F677C}" dt="2026-07-26T13:38:35.179" v="2558" actId="20577"/>
          <ac:spMkLst>
            <pc:docMk/>
            <pc:sldMk cId="4144818330" sldId="2425"/>
            <ac:spMk id="9" creationId="{AC81A035-0316-12B5-405A-8E95CF9968BE}"/>
          </ac:spMkLst>
        </pc:spChg>
        <pc:spChg chg="add">
          <ac:chgData name="Phil Le" userId="d56789386392244e" providerId="LiveId" clId="{C6036423-22FB-49D3-8C1B-9D60E70F677C}" dt="2026-07-26T13:38:14.801" v="2542" actId="26606"/>
          <ac:spMkLst>
            <pc:docMk/>
            <pc:sldMk cId="4144818330" sldId="2425"/>
            <ac:spMk id="14" creationId="{ECC07320-C2CA-4E29-8481-9D9E143C7788}"/>
          </ac:spMkLst>
        </pc:spChg>
        <pc:spChg chg="add">
          <ac:chgData name="Phil Le" userId="d56789386392244e" providerId="LiveId" clId="{C6036423-22FB-49D3-8C1B-9D60E70F677C}" dt="2026-07-26T13:38:14.801" v="2542" actId="26606"/>
          <ac:spMkLst>
            <pc:docMk/>
            <pc:sldMk cId="4144818330" sldId="2425"/>
            <ac:spMk id="16" creationId="{178FB36B-5BFE-42CA-BC60-1115E0D95EEC}"/>
          </ac:spMkLst>
        </pc:spChg>
        <pc:spChg chg="del">
          <ac:chgData name="Phil Le" userId="d56789386392244e" providerId="LiveId" clId="{C6036423-22FB-49D3-8C1B-9D60E70F677C}" dt="2026-07-26T13:38:00.883" v="2541"/>
          <ac:spMkLst>
            <pc:docMk/>
            <pc:sldMk cId="4144818330" sldId="2425"/>
            <ac:spMk id="23" creationId="{C22B443D-F946-EC8E-8989-FAFD955A7C25}"/>
          </ac:spMkLst>
        </pc:spChg>
        <pc:spChg chg="del">
          <ac:chgData name="Phil Le" userId="d56789386392244e" providerId="LiveId" clId="{C6036423-22FB-49D3-8C1B-9D60E70F677C}" dt="2026-07-26T13:38:00.883" v="2541"/>
          <ac:spMkLst>
            <pc:docMk/>
            <pc:sldMk cId="4144818330" sldId="2425"/>
            <ac:spMk id="25" creationId="{1EBE56A9-3ECE-9C36-B1E5-2CBEC06C1386}"/>
          </ac:spMkLst>
        </pc:spChg>
      </pc:sldChg>
      <pc:sldChg chg="addSp delSp modSp add del mod setBg delDesignElem">
        <pc:chgData name="Phil Le" userId="d56789386392244e" providerId="LiveId" clId="{C6036423-22FB-49D3-8C1B-9D60E70F677C}" dt="2026-07-27T04:12:15.881" v="3523" actId="47"/>
        <pc:sldMkLst>
          <pc:docMk/>
          <pc:sldMk cId="433010991" sldId="2426"/>
        </pc:sldMkLst>
        <pc:spChg chg="mod">
          <ac:chgData name="Phil Le" userId="d56789386392244e" providerId="LiveId" clId="{C6036423-22FB-49D3-8C1B-9D60E70F677C}" dt="2026-07-26T13:41:38.068" v="2622" actId="20577"/>
          <ac:spMkLst>
            <pc:docMk/>
            <pc:sldMk cId="433010991" sldId="2426"/>
            <ac:spMk id="9" creationId="{C2801E5A-3B21-4F22-7448-5A30131522BF}"/>
          </ac:spMkLst>
        </pc:spChg>
        <pc:spChg chg="add">
          <ac:chgData name="Phil Le" userId="d56789386392244e" providerId="LiveId" clId="{C6036423-22FB-49D3-8C1B-9D60E70F677C}" dt="2026-07-26T13:39:07.087" v="2562" actId="26606"/>
          <ac:spMkLst>
            <pc:docMk/>
            <pc:sldMk cId="433010991" sldId="2426"/>
            <ac:spMk id="11" creationId="{ECC07320-C2CA-4E29-8481-9D9E143C7788}"/>
          </ac:spMkLst>
        </pc:spChg>
        <pc:spChg chg="add">
          <ac:chgData name="Phil Le" userId="d56789386392244e" providerId="LiveId" clId="{C6036423-22FB-49D3-8C1B-9D60E70F677C}" dt="2026-07-26T13:39:07.087" v="2562" actId="26606"/>
          <ac:spMkLst>
            <pc:docMk/>
            <pc:sldMk cId="433010991" sldId="2426"/>
            <ac:spMk id="12" creationId="{178FB36B-5BFE-42CA-BC60-1115E0D95EEC}"/>
          </ac:spMkLst>
        </pc:spChg>
        <pc:spChg chg="del">
          <ac:chgData name="Phil Le" userId="d56789386392244e" providerId="LiveId" clId="{C6036423-22FB-49D3-8C1B-9D60E70F677C}" dt="2026-07-26T13:39:03.738" v="2561"/>
          <ac:spMkLst>
            <pc:docMk/>
            <pc:sldMk cId="433010991" sldId="2426"/>
            <ac:spMk id="14" creationId="{1F581D9C-5047-2AA8-9447-D2899E3C2F5D}"/>
          </ac:spMkLst>
        </pc:spChg>
        <pc:spChg chg="del">
          <ac:chgData name="Phil Le" userId="d56789386392244e" providerId="LiveId" clId="{C6036423-22FB-49D3-8C1B-9D60E70F677C}" dt="2026-07-26T13:39:03.738" v="2561"/>
          <ac:spMkLst>
            <pc:docMk/>
            <pc:sldMk cId="433010991" sldId="2426"/>
            <ac:spMk id="16" creationId="{F6D56D1D-B4DE-6225-F031-3285E9C904BA}"/>
          </ac:spMkLst>
        </pc:spChg>
      </pc:sldChg>
      <pc:sldChg chg="delSp modSp add del setBg modAnim delDesignElem">
        <pc:chgData name="Phil Le" userId="d56789386392244e" providerId="LiveId" clId="{C6036423-22FB-49D3-8C1B-9D60E70F677C}" dt="2026-07-26T13:44:18.132" v="2710" actId="47"/>
        <pc:sldMkLst>
          <pc:docMk/>
          <pc:sldMk cId="931181344" sldId="2427"/>
        </pc:sldMkLst>
        <pc:spChg chg="mod">
          <ac:chgData name="Phil Le" userId="d56789386392244e" providerId="LiveId" clId="{C6036423-22FB-49D3-8C1B-9D60E70F677C}" dt="2026-07-26T13:43:06.946" v="2705" actId="20577"/>
          <ac:spMkLst>
            <pc:docMk/>
            <pc:sldMk cId="931181344" sldId="2427"/>
            <ac:spMk id="9" creationId="{56A58F0D-6401-B636-C923-ADEC2EEBE846}"/>
          </ac:spMkLst>
        </pc:spChg>
        <pc:spChg chg="del">
          <ac:chgData name="Phil Le" userId="d56789386392244e" providerId="LiveId" clId="{C6036423-22FB-49D3-8C1B-9D60E70F677C}" dt="2026-07-26T13:42:33.690" v="2685"/>
          <ac:spMkLst>
            <pc:docMk/>
            <pc:sldMk cId="931181344" sldId="2427"/>
            <ac:spMk id="11" creationId="{095FAC7C-9F90-BC1A-64BD-C96A064084FE}"/>
          </ac:spMkLst>
        </pc:spChg>
        <pc:spChg chg="del">
          <ac:chgData name="Phil Le" userId="d56789386392244e" providerId="LiveId" clId="{C6036423-22FB-49D3-8C1B-9D60E70F677C}" dt="2026-07-26T13:42:33.690" v="2685"/>
          <ac:spMkLst>
            <pc:docMk/>
            <pc:sldMk cId="931181344" sldId="2427"/>
            <ac:spMk id="12" creationId="{EEB7D17C-918A-34C4-9E79-DE0E02AE62D6}"/>
          </ac:spMkLst>
        </pc:spChg>
      </pc:sldChg>
      <pc:sldChg chg="modSp add del">
        <pc:chgData name="Phil Le" userId="d56789386392244e" providerId="LiveId" clId="{C6036423-22FB-49D3-8C1B-9D60E70F677C}" dt="2026-07-27T04:15:45.876" v="3626" actId="47"/>
        <pc:sldMkLst>
          <pc:docMk/>
          <pc:sldMk cId="2732213317" sldId="2428"/>
        </pc:sldMkLst>
        <pc:spChg chg="mod">
          <ac:chgData name="Phil Le" userId="d56789386392244e" providerId="LiveId" clId="{C6036423-22FB-49D3-8C1B-9D60E70F677C}" dt="2026-07-26T13:44:43.190" v="2712" actId="207"/>
          <ac:spMkLst>
            <pc:docMk/>
            <pc:sldMk cId="2732213317" sldId="2428"/>
            <ac:spMk id="9" creationId="{46B0D3D9-8B23-383F-77CE-D9C2E9D4C498}"/>
          </ac:spMkLst>
        </pc:spChg>
      </pc:sldChg>
      <pc:sldChg chg="addSp delSp add del setBg delDesignElem">
        <pc:chgData name="Phil Le" userId="d56789386392244e" providerId="LiveId" clId="{C6036423-22FB-49D3-8C1B-9D60E70F677C}" dt="2026-07-26T13:44:11.910" v="2708"/>
        <pc:sldMkLst>
          <pc:docMk/>
          <pc:sldMk cId="3691726081" sldId="2428"/>
        </pc:sldMkLst>
        <pc:spChg chg="add del">
          <ac:chgData name="Phil Le" userId="d56789386392244e" providerId="LiveId" clId="{C6036423-22FB-49D3-8C1B-9D60E70F677C}" dt="2026-07-26T13:44:11.910" v="2708"/>
          <ac:spMkLst>
            <pc:docMk/>
            <pc:sldMk cId="3691726081" sldId="2428"/>
            <ac:spMk id="11" creationId="{7F7CA0EA-F387-CAF8-877F-0B76CE1FCB5D}"/>
          </ac:spMkLst>
        </pc:spChg>
        <pc:spChg chg="add del">
          <ac:chgData name="Phil Le" userId="d56789386392244e" providerId="LiveId" clId="{C6036423-22FB-49D3-8C1B-9D60E70F677C}" dt="2026-07-26T13:44:11.910" v="2708"/>
          <ac:spMkLst>
            <pc:docMk/>
            <pc:sldMk cId="3691726081" sldId="2428"/>
            <ac:spMk id="12" creationId="{6AAD4D6C-7F79-D766-1D71-FDB01C3C6280}"/>
          </ac:spMkLst>
        </pc:spChg>
      </pc:sldChg>
      <pc:sldChg chg="addSp delSp add del setBg delDesignElem">
        <pc:chgData name="Phil Le" userId="d56789386392244e" providerId="LiveId" clId="{C6036423-22FB-49D3-8C1B-9D60E70F677C}" dt="2026-07-26T13:45:59.609" v="2722"/>
        <pc:sldMkLst>
          <pc:docMk/>
          <pc:sldMk cId="1997390642" sldId="2429"/>
        </pc:sldMkLst>
        <pc:spChg chg="add del">
          <ac:chgData name="Phil Le" userId="d56789386392244e" providerId="LiveId" clId="{C6036423-22FB-49D3-8C1B-9D60E70F677C}" dt="2026-07-26T13:45:59.609" v="2722"/>
          <ac:spMkLst>
            <pc:docMk/>
            <pc:sldMk cId="1997390642" sldId="2429"/>
            <ac:spMk id="11" creationId="{D12BB2AD-FF0D-6B05-D7DF-CA297F34B14D}"/>
          </ac:spMkLst>
        </pc:spChg>
        <pc:spChg chg="add del">
          <ac:chgData name="Phil Le" userId="d56789386392244e" providerId="LiveId" clId="{C6036423-22FB-49D3-8C1B-9D60E70F677C}" dt="2026-07-26T13:45:59.609" v="2722"/>
          <ac:spMkLst>
            <pc:docMk/>
            <pc:sldMk cId="1997390642" sldId="2429"/>
            <ac:spMk id="12" creationId="{0EC5DEF5-3BFA-4B97-194A-F4FB0D32100A}"/>
          </ac:spMkLst>
        </pc:spChg>
      </pc:sldChg>
      <pc:sldChg chg="modSp add del">
        <pc:chgData name="Phil Le" userId="d56789386392244e" providerId="LiveId" clId="{C6036423-22FB-49D3-8C1B-9D60E70F677C}" dt="2026-07-27T04:19:56.461" v="3654" actId="47"/>
        <pc:sldMkLst>
          <pc:docMk/>
          <pc:sldMk cId="2868748635" sldId="2429"/>
        </pc:sldMkLst>
        <pc:spChg chg="mod">
          <ac:chgData name="Phil Le" userId="d56789386392244e" providerId="LiveId" clId="{C6036423-22FB-49D3-8C1B-9D60E70F677C}" dt="2026-07-26T13:46:37.115" v="2752" actId="20577"/>
          <ac:spMkLst>
            <pc:docMk/>
            <pc:sldMk cId="2868748635" sldId="2429"/>
            <ac:spMk id="9" creationId="{C7453993-3121-1EFB-C4BD-B782592E1E63}"/>
          </ac:spMkLst>
        </pc:spChg>
      </pc:sldChg>
      <pc:sldChg chg="modSp add del">
        <pc:chgData name="Phil Le" userId="d56789386392244e" providerId="LiveId" clId="{C6036423-22FB-49D3-8C1B-9D60E70F677C}" dt="2026-07-27T04:21:13.361" v="3678" actId="47"/>
        <pc:sldMkLst>
          <pc:docMk/>
          <pc:sldMk cId="1177447071" sldId="2430"/>
        </pc:sldMkLst>
        <pc:spChg chg="mod">
          <ac:chgData name="Phil Le" userId="d56789386392244e" providerId="LiveId" clId="{C6036423-22FB-49D3-8C1B-9D60E70F677C}" dt="2026-07-26T13:48:11.068" v="2777" actId="20577"/>
          <ac:spMkLst>
            <pc:docMk/>
            <pc:sldMk cId="1177447071" sldId="2430"/>
            <ac:spMk id="9" creationId="{EBC0A598-BB58-3270-3A1A-0B46CD744F88}"/>
          </ac:spMkLst>
        </pc:spChg>
      </pc:sldChg>
      <pc:sldChg chg="addSp delSp add del setBg delDesignElem">
        <pc:chgData name="Phil Le" userId="d56789386392244e" providerId="LiveId" clId="{C6036423-22FB-49D3-8C1B-9D60E70F677C}" dt="2026-07-26T13:47:15.502" v="2756"/>
        <pc:sldMkLst>
          <pc:docMk/>
          <pc:sldMk cId="3618445582" sldId="2430"/>
        </pc:sldMkLst>
        <pc:spChg chg="add del">
          <ac:chgData name="Phil Le" userId="d56789386392244e" providerId="LiveId" clId="{C6036423-22FB-49D3-8C1B-9D60E70F677C}" dt="2026-07-26T13:47:15.502" v="2756"/>
          <ac:spMkLst>
            <pc:docMk/>
            <pc:sldMk cId="3618445582" sldId="2430"/>
            <ac:spMk id="11" creationId="{84551A59-4E0A-5B37-4BEF-8418D184C5F9}"/>
          </ac:spMkLst>
        </pc:spChg>
        <pc:spChg chg="add del">
          <ac:chgData name="Phil Le" userId="d56789386392244e" providerId="LiveId" clId="{C6036423-22FB-49D3-8C1B-9D60E70F677C}" dt="2026-07-26T13:47:15.502" v="2756"/>
          <ac:spMkLst>
            <pc:docMk/>
            <pc:sldMk cId="3618445582" sldId="2430"/>
            <ac:spMk id="12" creationId="{4AEFA09A-EEC6-AA17-BDA9-6DB5ECDAE6D0}"/>
          </ac:spMkLst>
        </pc:spChg>
      </pc:sldChg>
      <pc:sldChg chg="add del">
        <pc:chgData name="Phil Le" userId="d56789386392244e" providerId="LiveId" clId="{C6036423-22FB-49D3-8C1B-9D60E70F677C}" dt="2026-07-27T04:25:49.497" v="3679" actId="47"/>
        <pc:sldMkLst>
          <pc:docMk/>
          <pc:sldMk cId="0" sldId="2431"/>
        </pc:sldMkLst>
      </pc:sldChg>
      <pc:sldChg chg="add del">
        <pc:chgData name="Phil Le" userId="d56789386392244e" providerId="LiveId" clId="{C6036423-22FB-49D3-8C1B-9D60E70F677C}" dt="2026-07-27T04:25:58.919" v="3688" actId="47"/>
        <pc:sldMkLst>
          <pc:docMk/>
          <pc:sldMk cId="2467943559" sldId="2432"/>
        </pc:sldMkLst>
      </pc:sldChg>
      <pc:sldChg chg="addSp delSp add del setBg delDesignElem">
        <pc:chgData name="Phil Le" userId="d56789386392244e" providerId="LiveId" clId="{C6036423-22FB-49D3-8C1B-9D60E70F677C}" dt="2026-07-26T13:51:07.833" v="2783"/>
        <pc:sldMkLst>
          <pc:docMk/>
          <pc:sldMk cId="2456667120" sldId="2433"/>
        </pc:sldMkLst>
        <pc:spChg chg="add del">
          <ac:chgData name="Phil Le" userId="d56789386392244e" providerId="LiveId" clId="{C6036423-22FB-49D3-8C1B-9D60E70F677C}" dt="2026-07-26T13:51:07.833" v="2783"/>
          <ac:spMkLst>
            <pc:docMk/>
            <pc:sldMk cId="2456667120" sldId="2433"/>
            <ac:spMk id="11" creationId="{44023D5D-B477-8937-314A-15899F9CDD65}"/>
          </ac:spMkLst>
        </pc:spChg>
        <pc:spChg chg="add del">
          <ac:chgData name="Phil Le" userId="d56789386392244e" providerId="LiveId" clId="{C6036423-22FB-49D3-8C1B-9D60E70F677C}" dt="2026-07-26T13:51:07.833" v="2783"/>
          <ac:spMkLst>
            <pc:docMk/>
            <pc:sldMk cId="2456667120" sldId="2433"/>
            <ac:spMk id="12" creationId="{C7BB5B42-5DC7-00AC-51AC-4B2F934C86F9}"/>
          </ac:spMkLst>
        </pc:spChg>
      </pc:sldChg>
      <pc:sldChg chg="modSp add del">
        <pc:chgData name="Phil Le" userId="d56789386392244e" providerId="LiveId" clId="{C6036423-22FB-49D3-8C1B-9D60E70F677C}" dt="2026-07-27T04:29:09.673" v="3718" actId="47"/>
        <pc:sldMkLst>
          <pc:docMk/>
          <pc:sldMk cId="3048423439" sldId="2433"/>
        </pc:sldMkLst>
        <pc:spChg chg="mod">
          <ac:chgData name="Phil Le" userId="d56789386392244e" providerId="LiveId" clId="{C6036423-22FB-49D3-8C1B-9D60E70F677C}" dt="2026-07-26T13:51:21.858" v="2798" actId="20577"/>
          <ac:spMkLst>
            <pc:docMk/>
            <pc:sldMk cId="3048423439" sldId="2433"/>
            <ac:spMk id="9" creationId="{497DD787-F0CF-7514-54F8-39F64365756F}"/>
          </ac:spMkLst>
        </pc:spChg>
      </pc:sldChg>
      <pc:sldChg chg="addSp delSp add del setBg delDesignElem">
        <pc:chgData name="Phil Le" userId="d56789386392244e" providerId="LiveId" clId="{C6036423-22FB-49D3-8C1B-9D60E70F677C}" dt="2026-07-26T13:51:41.702" v="2802"/>
        <pc:sldMkLst>
          <pc:docMk/>
          <pc:sldMk cId="2311021166" sldId="2434"/>
        </pc:sldMkLst>
        <pc:spChg chg="add del">
          <ac:chgData name="Phil Le" userId="d56789386392244e" providerId="LiveId" clId="{C6036423-22FB-49D3-8C1B-9D60E70F677C}" dt="2026-07-26T13:51:41.702" v="2802"/>
          <ac:spMkLst>
            <pc:docMk/>
            <pc:sldMk cId="2311021166" sldId="2434"/>
            <ac:spMk id="11" creationId="{31E2F314-7DDD-2958-3789-95B70FF9AD00}"/>
          </ac:spMkLst>
        </pc:spChg>
        <pc:spChg chg="add del">
          <ac:chgData name="Phil Le" userId="d56789386392244e" providerId="LiveId" clId="{C6036423-22FB-49D3-8C1B-9D60E70F677C}" dt="2026-07-26T13:51:41.702" v="2802"/>
          <ac:spMkLst>
            <pc:docMk/>
            <pc:sldMk cId="2311021166" sldId="2434"/>
            <ac:spMk id="12" creationId="{0CC57022-276C-5928-4987-B9B61507D99A}"/>
          </ac:spMkLst>
        </pc:spChg>
      </pc:sldChg>
      <pc:sldChg chg="modSp add del modAnim">
        <pc:chgData name="Phil Le" userId="d56789386392244e" providerId="LiveId" clId="{C6036423-22FB-49D3-8C1B-9D60E70F677C}" dt="2026-07-27T04:29:37.859" v="3724" actId="47"/>
        <pc:sldMkLst>
          <pc:docMk/>
          <pc:sldMk cId="3895488856" sldId="2434"/>
        </pc:sldMkLst>
        <pc:spChg chg="mod">
          <ac:chgData name="Phil Le" userId="d56789386392244e" providerId="LiveId" clId="{C6036423-22FB-49D3-8C1B-9D60E70F677C}" dt="2026-07-26T13:52:07.140" v="2850" actId="14100"/>
          <ac:spMkLst>
            <pc:docMk/>
            <pc:sldMk cId="3895488856" sldId="2434"/>
            <ac:spMk id="9" creationId="{B7777BF8-1331-0C67-EE1A-F2D8DFC63564}"/>
          </ac:spMkLst>
        </pc:spChg>
      </pc:sldChg>
      <pc:sldChg chg="modSp add del">
        <pc:chgData name="Phil Le" userId="d56789386392244e" providerId="LiveId" clId="{C6036423-22FB-49D3-8C1B-9D60E70F677C}" dt="2026-07-27T04:30:07.667" v="3733" actId="47"/>
        <pc:sldMkLst>
          <pc:docMk/>
          <pc:sldMk cId="614074180" sldId="2435"/>
        </pc:sldMkLst>
        <pc:spChg chg="mod">
          <ac:chgData name="Phil Le" userId="d56789386392244e" providerId="LiveId" clId="{C6036423-22FB-49D3-8C1B-9D60E70F677C}" dt="2026-07-26T13:52:47.511" v="2859" actId="20577"/>
          <ac:spMkLst>
            <pc:docMk/>
            <pc:sldMk cId="614074180" sldId="2435"/>
            <ac:spMk id="9" creationId="{35A30A3C-F649-5D03-89F5-3173225E48E0}"/>
          </ac:spMkLst>
        </pc:spChg>
      </pc:sldChg>
      <pc:sldChg chg="addSp delSp add del setBg delDesignElem">
        <pc:chgData name="Phil Le" userId="d56789386392244e" providerId="LiveId" clId="{C6036423-22FB-49D3-8C1B-9D60E70F677C}" dt="2026-07-26T13:52:39.678" v="2854"/>
        <pc:sldMkLst>
          <pc:docMk/>
          <pc:sldMk cId="1099923924" sldId="2435"/>
        </pc:sldMkLst>
        <pc:spChg chg="add del">
          <ac:chgData name="Phil Le" userId="d56789386392244e" providerId="LiveId" clId="{C6036423-22FB-49D3-8C1B-9D60E70F677C}" dt="2026-07-26T13:52:39.678" v="2854"/>
          <ac:spMkLst>
            <pc:docMk/>
            <pc:sldMk cId="1099923924" sldId="2435"/>
            <ac:spMk id="11" creationId="{FA26ED92-4B7A-4D74-D302-FC16600F6845}"/>
          </ac:spMkLst>
        </pc:spChg>
        <pc:spChg chg="add del">
          <ac:chgData name="Phil Le" userId="d56789386392244e" providerId="LiveId" clId="{C6036423-22FB-49D3-8C1B-9D60E70F677C}" dt="2026-07-26T13:52:39.678" v="2854"/>
          <ac:spMkLst>
            <pc:docMk/>
            <pc:sldMk cId="1099923924" sldId="2435"/>
            <ac:spMk id="12" creationId="{6241D9FE-71AE-A6FB-D207-FBC0C5F9508D}"/>
          </ac:spMkLst>
        </pc:spChg>
      </pc:sldChg>
      <pc:sldChg chg="modSp add del">
        <pc:chgData name="Phil Le" userId="d56789386392244e" providerId="LiveId" clId="{C6036423-22FB-49D3-8C1B-9D60E70F677C}" dt="2026-07-27T04:30:33.432" v="3751" actId="47"/>
        <pc:sldMkLst>
          <pc:docMk/>
          <pc:sldMk cId="1280290098" sldId="2436"/>
        </pc:sldMkLst>
        <pc:spChg chg="mod">
          <ac:chgData name="Phil Le" userId="d56789386392244e" providerId="LiveId" clId="{C6036423-22FB-49D3-8C1B-9D60E70F677C}" dt="2026-07-26T13:53:18.473" v="2875" actId="20577"/>
          <ac:spMkLst>
            <pc:docMk/>
            <pc:sldMk cId="1280290098" sldId="2436"/>
            <ac:spMk id="9" creationId="{16E45DFC-2FDD-4A23-24DB-024D475259B8}"/>
          </ac:spMkLst>
        </pc:spChg>
      </pc:sldChg>
      <pc:sldChg chg="addSp delSp add del setBg delDesignElem">
        <pc:chgData name="Phil Le" userId="d56789386392244e" providerId="LiveId" clId="{C6036423-22FB-49D3-8C1B-9D60E70F677C}" dt="2026-07-26T13:53:03.423" v="2863"/>
        <pc:sldMkLst>
          <pc:docMk/>
          <pc:sldMk cId="3585582799" sldId="2436"/>
        </pc:sldMkLst>
        <pc:spChg chg="add del">
          <ac:chgData name="Phil Le" userId="d56789386392244e" providerId="LiveId" clId="{C6036423-22FB-49D3-8C1B-9D60E70F677C}" dt="2026-07-26T13:53:03.423" v="2863"/>
          <ac:spMkLst>
            <pc:docMk/>
            <pc:sldMk cId="3585582799" sldId="2436"/>
            <ac:spMk id="11" creationId="{89A90470-4EF6-62DF-41D8-040661ABB0FC}"/>
          </ac:spMkLst>
        </pc:spChg>
        <pc:spChg chg="add del">
          <ac:chgData name="Phil Le" userId="d56789386392244e" providerId="LiveId" clId="{C6036423-22FB-49D3-8C1B-9D60E70F677C}" dt="2026-07-26T13:53:03.423" v="2863"/>
          <ac:spMkLst>
            <pc:docMk/>
            <pc:sldMk cId="3585582799" sldId="2436"/>
            <ac:spMk id="12" creationId="{6CD7D58B-A1F0-5965-175E-2018F942FCB3}"/>
          </ac:spMkLst>
        </pc:spChg>
      </pc:sldChg>
      <pc:sldChg chg="modSp add del">
        <pc:chgData name="Phil Le" userId="d56789386392244e" providerId="LiveId" clId="{C6036423-22FB-49D3-8C1B-9D60E70F677C}" dt="2026-07-27T04:32:26.725" v="3758" actId="47"/>
        <pc:sldMkLst>
          <pc:docMk/>
          <pc:sldMk cId="308792240" sldId="2437"/>
        </pc:sldMkLst>
        <pc:spChg chg="mod">
          <ac:chgData name="Phil Le" userId="d56789386392244e" providerId="LiveId" clId="{C6036423-22FB-49D3-8C1B-9D60E70F677C}" dt="2026-07-26T13:54:03.383" v="2900" actId="20577"/>
          <ac:spMkLst>
            <pc:docMk/>
            <pc:sldMk cId="308792240" sldId="2437"/>
            <ac:spMk id="9" creationId="{46DDD87B-5B67-5B96-A31E-BB1D3BCD5014}"/>
          </ac:spMkLst>
        </pc:spChg>
      </pc:sldChg>
      <pc:sldChg chg="addSp delSp add del setBg delDesignElem">
        <pc:chgData name="Phil Le" userId="d56789386392244e" providerId="LiveId" clId="{C6036423-22FB-49D3-8C1B-9D60E70F677C}" dt="2026-07-26T13:53:41.589" v="2879"/>
        <pc:sldMkLst>
          <pc:docMk/>
          <pc:sldMk cId="2368847260" sldId="2437"/>
        </pc:sldMkLst>
        <pc:spChg chg="add del">
          <ac:chgData name="Phil Le" userId="d56789386392244e" providerId="LiveId" clId="{C6036423-22FB-49D3-8C1B-9D60E70F677C}" dt="2026-07-26T13:53:41.589" v="2879"/>
          <ac:spMkLst>
            <pc:docMk/>
            <pc:sldMk cId="2368847260" sldId="2437"/>
            <ac:spMk id="11" creationId="{BB96FE98-670C-B7E9-7D9B-8564ABB92675}"/>
          </ac:spMkLst>
        </pc:spChg>
        <pc:spChg chg="add del">
          <ac:chgData name="Phil Le" userId="d56789386392244e" providerId="LiveId" clId="{C6036423-22FB-49D3-8C1B-9D60E70F677C}" dt="2026-07-26T13:53:41.589" v="2879"/>
          <ac:spMkLst>
            <pc:docMk/>
            <pc:sldMk cId="2368847260" sldId="2437"/>
            <ac:spMk id="12" creationId="{3AF71714-1654-9315-7424-BA82C8FFD5B0}"/>
          </ac:spMkLst>
        </pc:spChg>
      </pc:sldChg>
      <pc:sldChg chg="modSp add del">
        <pc:chgData name="Phil Le" userId="d56789386392244e" providerId="LiveId" clId="{C6036423-22FB-49D3-8C1B-9D60E70F677C}" dt="2026-07-27T04:33:19.599" v="3783" actId="47"/>
        <pc:sldMkLst>
          <pc:docMk/>
          <pc:sldMk cId="3344828662" sldId="2438"/>
        </pc:sldMkLst>
        <pc:spChg chg="mod">
          <ac:chgData name="Phil Le" userId="d56789386392244e" providerId="LiveId" clId="{C6036423-22FB-49D3-8C1B-9D60E70F677C}" dt="2026-07-26T13:56:07.574" v="2924" actId="6549"/>
          <ac:spMkLst>
            <pc:docMk/>
            <pc:sldMk cId="3344828662" sldId="2438"/>
            <ac:spMk id="9" creationId="{B151A77A-31D1-2036-CE26-E7FE937EE42A}"/>
          </ac:spMkLst>
        </pc:spChg>
      </pc:sldChg>
      <pc:sldChg chg="addSp delSp add del setBg delDesignElem">
        <pc:chgData name="Phil Le" userId="d56789386392244e" providerId="LiveId" clId="{C6036423-22FB-49D3-8C1B-9D60E70F677C}" dt="2026-07-26T13:54:36.830" v="2904"/>
        <pc:sldMkLst>
          <pc:docMk/>
          <pc:sldMk cId="4033553407" sldId="2438"/>
        </pc:sldMkLst>
        <pc:spChg chg="add del">
          <ac:chgData name="Phil Le" userId="d56789386392244e" providerId="LiveId" clId="{C6036423-22FB-49D3-8C1B-9D60E70F677C}" dt="2026-07-26T13:54:36.830" v="2904"/>
          <ac:spMkLst>
            <pc:docMk/>
            <pc:sldMk cId="4033553407" sldId="2438"/>
            <ac:spMk id="11" creationId="{AF28CA37-36CF-8AAC-26E9-E18A66DA8A8F}"/>
          </ac:spMkLst>
        </pc:spChg>
        <pc:spChg chg="add del">
          <ac:chgData name="Phil Le" userId="d56789386392244e" providerId="LiveId" clId="{C6036423-22FB-49D3-8C1B-9D60E70F677C}" dt="2026-07-26T13:54:36.830" v="2904"/>
          <ac:spMkLst>
            <pc:docMk/>
            <pc:sldMk cId="4033553407" sldId="2438"/>
            <ac:spMk id="12" creationId="{29777394-7E4A-BFC9-58FE-3594F3C9E50D}"/>
          </ac:spMkLst>
        </pc:spChg>
      </pc:sldChg>
      <pc:sldChg chg="addSp delSp add del setBg delDesignElem">
        <pc:chgData name="Phil Le" userId="d56789386392244e" providerId="LiveId" clId="{C6036423-22FB-49D3-8C1B-9D60E70F677C}" dt="2026-07-26T13:56:34.936" v="2929"/>
        <pc:sldMkLst>
          <pc:docMk/>
          <pc:sldMk cId="1835758498" sldId="2439"/>
        </pc:sldMkLst>
        <pc:spChg chg="add del">
          <ac:chgData name="Phil Le" userId="d56789386392244e" providerId="LiveId" clId="{C6036423-22FB-49D3-8C1B-9D60E70F677C}" dt="2026-07-26T13:56:34.936" v="2929"/>
          <ac:spMkLst>
            <pc:docMk/>
            <pc:sldMk cId="1835758498" sldId="2439"/>
            <ac:spMk id="11" creationId="{89897ABF-DE71-0D06-8CAF-31C343F5AB70}"/>
          </ac:spMkLst>
        </pc:spChg>
        <pc:spChg chg="add del">
          <ac:chgData name="Phil Le" userId="d56789386392244e" providerId="LiveId" clId="{C6036423-22FB-49D3-8C1B-9D60E70F677C}" dt="2026-07-26T13:56:34.936" v="2929"/>
          <ac:spMkLst>
            <pc:docMk/>
            <pc:sldMk cId="1835758498" sldId="2439"/>
            <ac:spMk id="12" creationId="{CC222AC9-87AA-6F28-4A69-79F7565EFD3F}"/>
          </ac:spMkLst>
        </pc:spChg>
      </pc:sldChg>
      <pc:sldChg chg="add del">
        <pc:chgData name="Phil Le" userId="d56789386392244e" providerId="LiveId" clId="{C6036423-22FB-49D3-8C1B-9D60E70F677C}" dt="2026-07-27T04:38:02.874" v="3785" actId="47"/>
        <pc:sldMkLst>
          <pc:docMk/>
          <pc:sldMk cId="3687309745" sldId="2439"/>
        </pc:sldMkLst>
      </pc:sldChg>
      <pc:sldChg chg="add del">
        <pc:chgData name="Phil Le" userId="d56789386392244e" providerId="LiveId" clId="{C6036423-22FB-49D3-8C1B-9D60E70F677C}" dt="2026-07-27T04:38:04.396" v="3787" actId="47"/>
        <pc:sldMkLst>
          <pc:docMk/>
          <pc:sldMk cId="601215406" sldId="2440"/>
        </pc:sldMkLst>
      </pc:sldChg>
      <pc:sldChg chg="add del">
        <pc:chgData name="Phil Le" userId="d56789386392244e" providerId="LiveId" clId="{C6036423-22FB-49D3-8C1B-9D60E70F677C}" dt="2026-07-27T04:38:05.758" v="3789" actId="47"/>
        <pc:sldMkLst>
          <pc:docMk/>
          <pc:sldMk cId="2099671582" sldId="2441"/>
        </pc:sldMkLst>
      </pc:sldChg>
      <pc:sldChg chg="add del">
        <pc:chgData name="Phil Le" userId="d56789386392244e" providerId="LiveId" clId="{C6036423-22FB-49D3-8C1B-9D60E70F677C}" dt="2026-07-27T04:38:07.006" v="3790" actId="47"/>
        <pc:sldMkLst>
          <pc:docMk/>
          <pc:sldMk cId="1048949787" sldId="2442"/>
        </pc:sldMkLst>
      </pc:sldChg>
      <pc:sldChg chg="add del">
        <pc:chgData name="Phil Le" userId="d56789386392244e" providerId="LiveId" clId="{C6036423-22FB-49D3-8C1B-9D60E70F677C}" dt="2026-07-27T04:38:08.429" v="3791" actId="47"/>
        <pc:sldMkLst>
          <pc:docMk/>
          <pc:sldMk cId="80335878" sldId="2443"/>
        </pc:sldMkLst>
      </pc:sldChg>
      <pc:sldChg chg="modSp add del mod modShow">
        <pc:chgData name="Phil Le" userId="d56789386392244e" providerId="LiveId" clId="{C6036423-22FB-49D3-8C1B-9D60E70F677C}" dt="2026-07-27T05:05:35.527" v="3864" actId="47"/>
        <pc:sldMkLst>
          <pc:docMk/>
          <pc:sldMk cId="1480325181" sldId="2444"/>
        </pc:sldMkLst>
        <pc:spChg chg="mod">
          <ac:chgData name="Phil Le" userId="d56789386392244e" providerId="LiveId" clId="{C6036423-22FB-49D3-8C1B-9D60E70F677C}" dt="2026-07-26T13:58:29.555" v="2962" actId="14100"/>
          <ac:spMkLst>
            <pc:docMk/>
            <pc:sldMk cId="1480325181" sldId="2444"/>
            <ac:spMk id="9" creationId="{79DA50AA-E363-1A3E-DF41-CFD181EE96EE}"/>
          </ac:spMkLst>
        </pc:spChg>
      </pc:sldChg>
      <pc:sldChg chg="addSp delSp add del setBg delDesignElem">
        <pc:chgData name="Phil Le" userId="d56789386392244e" providerId="LiveId" clId="{C6036423-22FB-49D3-8C1B-9D60E70F677C}" dt="2026-07-26T13:57:56.452" v="2933"/>
        <pc:sldMkLst>
          <pc:docMk/>
          <pc:sldMk cId="2915455089" sldId="2444"/>
        </pc:sldMkLst>
        <pc:spChg chg="add del">
          <ac:chgData name="Phil Le" userId="d56789386392244e" providerId="LiveId" clId="{C6036423-22FB-49D3-8C1B-9D60E70F677C}" dt="2026-07-26T13:57:56.452" v="2933"/>
          <ac:spMkLst>
            <pc:docMk/>
            <pc:sldMk cId="2915455089" sldId="2444"/>
            <ac:spMk id="11" creationId="{B8BEE843-8F7A-25A6-927E-15C4F28AFA75}"/>
          </ac:spMkLst>
        </pc:spChg>
        <pc:spChg chg="add del">
          <ac:chgData name="Phil Le" userId="d56789386392244e" providerId="LiveId" clId="{C6036423-22FB-49D3-8C1B-9D60E70F677C}" dt="2026-07-26T13:57:56.452" v="2933"/>
          <ac:spMkLst>
            <pc:docMk/>
            <pc:sldMk cId="2915455089" sldId="2444"/>
            <ac:spMk id="12" creationId="{6AD70CD7-3358-AE58-381C-664F8E37C6BD}"/>
          </ac:spMkLst>
        </pc:spChg>
      </pc:sldChg>
      <pc:sldChg chg="addSp delSp add del setBg delDesignElem">
        <pc:chgData name="Phil Le" userId="d56789386392244e" providerId="LiveId" clId="{C6036423-22FB-49D3-8C1B-9D60E70F677C}" dt="2026-07-26T13:58:52.741" v="2966"/>
        <pc:sldMkLst>
          <pc:docMk/>
          <pc:sldMk cId="858148135" sldId="2445"/>
        </pc:sldMkLst>
        <pc:spChg chg="add del">
          <ac:chgData name="Phil Le" userId="d56789386392244e" providerId="LiveId" clId="{C6036423-22FB-49D3-8C1B-9D60E70F677C}" dt="2026-07-26T13:58:52.741" v="2966"/>
          <ac:spMkLst>
            <pc:docMk/>
            <pc:sldMk cId="858148135" sldId="2445"/>
            <ac:spMk id="11" creationId="{56D603AA-BE5D-0001-3491-97704B37772D}"/>
          </ac:spMkLst>
        </pc:spChg>
        <pc:spChg chg="add del">
          <ac:chgData name="Phil Le" userId="d56789386392244e" providerId="LiveId" clId="{C6036423-22FB-49D3-8C1B-9D60E70F677C}" dt="2026-07-26T13:58:52.741" v="2966"/>
          <ac:spMkLst>
            <pc:docMk/>
            <pc:sldMk cId="858148135" sldId="2445"/>
            <ac:spMk id="12" creationId="{AB0A6A34-F512-E8C5-38D4-43E64808175A}"/>
          </ac:spMkLst>
        </pc:spChg>
      </pc:sldChg>
      <pc:sldChg chg="modSp add del">
        <pc:chgData name="Phil Le" userId="d56789386392244e" providerId="LiveId" clId="{C6036423-22FB-49D3-8C1B-9D60E70F677C}" dt="2026-07-27T04:41:14.725" v="3845" actId="47"/>
        <pc:sldMkLst>
          <pc:docMk/>
          <pc:sldMk cId="1250422432" sldId="2445"/>
        </pc:sldMkLst>
        <pc:spChg chg="mod">
          <ac:chgData name="Phil Le" userId="d56789386392244e" providerId="LiveId" clId="{C6036423-22FB-49D3-8C1B-9D60E70F677C}" dt="2026-07-26T13:59:46.073" v="3017" actId="20577"/>
          <ac:spMkLst>
            <pc:docMk/>
            <pc:sldMk cId="1250422432" sldId="2445"/>
            <ac:spMk id="9" creationId="{64B4B66F-C71E-CA6F-1BAF-E6102F74888F}"/>
          </ac:spMkLst>
        </pc:spChg>
      </pc:sldChg>
      <pc:sldChg chg="addSp delSp add del setBg delDesignElem">
        <pc:chgData name="Phil Le" userId="d56789386392244e" providerId="LiveId" clId="{C6036423-22FB-49D3-8C1B-9D60E70F677C}" dt="2026-07-26T14:01:46.159" v="3023"/>
        <pc:sldMkLst>
          <pc:docMk/>
          <pc:sldMk cId="2283743818" sldId="2446"/>
        </pc:sldMkLst>
        <pc:spChg chg="add del">
          <ac:chgData name="Phil Le" userId="d56789386392244e" providerId="LiveId" clId="{C6036423-22FB-49D3-8C1B-9D60E70F677C}" dt="2026-07-26T14:01:46.159" v="3023"/>
          <ac:spMkLst>
            <pc:docMk/>
            <pc:sldMk cId="2283743818" sldId="2446"/>
            <ac:spMk id="23" creationId="{55E4B5AD-1799-0A6E-3F39-AFDB3B72CFA9}"/>
          </ac:spMkLst>
        </pc:spChg>
        <pc:spChg chg="add del">
          <ac:chgData name="Phil Le" userId="d56789386392244e" providerId="LiveId" clId="{C6036423-22FB-49D3-8C1B-9D60E70F677C}" dt="2026-07-26T14:01:46.159" v="3023"/>
          <ac:spMkLst>
            <pc:docMk/>
            <pc:sldMk cId="2283743818" sldId="2446"/>
            <ac:spMk id="25" creationId="{6AD56208-7814-4B55-DA2D-D1679D36B449}"/>
          </ac:spMkLst>
        </pc:spChg>
      </pc:sldChg>
      <pc:sldChg chg="addSp delSp modSp add mod modAnim">
        <pc:chgData name="Phil Le" userId="d56789386392244e" providerId="LiveId" clId="{C6036423-22FB-49D3-8C1B-9D60E70F677C}" dt="2026-07-27T04:02:56.279" v="3439" actId="255"/>
        <pc:sldMkLst>
          <pc:docMk/>
          <pc:sldMk cId="3771715381" sldId="2446"/>
        </pc:sldMkLst>
        <pc:spChg chg="add del mod">
          <ac:chgData name="Phil Le" userId="d56789386392244e" providerId="LiveId" clId="{C6036423-22FB-49D3-8C1B-9D60E70F677C}" dt="2026-07-26T14:02:05.860" v="3026" actId="21"/>
          <ac:spMkLst>
            <pc:docMk/>
            <pc:sldMk cId="3771715381" sldId="2446"/>
            <ac:spMk id="2" creationId="{AFA900E0-E0CE-E6C3-A2A5-DCE57B7FFE14}"/>
          </ac:spMkLst>
        </pc:spChg>
        <pc:spChg chg="add mod ord">
          <ac:chgData name="Phil Le" userId="d56789386392244e" providerId="LiveId" clId="{C6036423-22FB-49D3-8C1B-9D60E70F677C}" dt="2026-07-27T04:02:56.279" v="3439" actId="255"/>
          <ac:spMkLst>
            <pc:docMk/>
            <pc:sldMk cId="3771715381" sldId="2446"/>
            <ac:spMk id="5" creationId="{0947C6F4-7387-704C-F363-F91EAE36322F}"/>
          </ac:spMkLst>
        </pc:spChg>
        <pc:spChg chg="del">
          <ac:chgData name="Phil Le" userId="d56789386392244e" providerId="LiveId" clId="{C6036423-22FB-49D3-8C1B-9D60E70F677C}" dt="2026-07-26T14:01:57.352" v="3025" actId="21"/>
          <ac:spMkLst>
            <pc:docMk/>
            <pc:sldMk cId="3771715381" sldId="2446"/>
            <ac:spMk id="9" creationId="{BF63FF5A-C4E4-AAB2-9F6D-0D0E7049C5D4}"/>
          </ac:spMkLst>
        </pc:spChg>
        <pc:picChg chg="add mod">
          <ac:chgData name="Phil Le" userId="d56789386392244e" providerId="LiveId" clId="{C6036423-22FB-49D3-8C1B-9D60E70F677C}" dt="2026-07-27T03:58:02.198" v="3215" actId="14100"/>
          <ac:picMkLst>
            <pc:docMk/>
            <pc:sldMk cId="3771715381" sldId="2446"/>
            <ac:picMk id="3" creationId="{477AD1B7-FA8B-5206-38CB-913675F51E64}"/>
          </ac:picMkLst>
        </pc:picChg>
        <pc:picChg chg="del">
          <ac:chgData name="Phil Le" userId="d56789386392244e" providerId="LiveId" clId="{C6036423-22FB-49D3-8C1B-9D60E70F677C}" dt="2026-07-27T03:56:29.325" v="3208" actId="478"/>
          <ac:picMkLst>
            <pc:docMk/>
            <pc:sldMk cId="3771715381" sldId="2446"/>
            <ac:picMk id="4" creationId="{F0435A9A-8064-6C72-8EC8-A49866CD68FA}"/>
          </ac:picMkLst>
        </pc:picChg>
      </pc:sldChg>
      <pc:sldChg chg="addSp delSp modSp add mod setBg delDesignElem">
        <pc:chgData name="Phil Le" userId="d56789386392244e" providerId="LiveId" clId="{C6036423-22FB-49D3-8C1B-9D60E70F677C}" dt="2026-07-27T04:08:21.276" v="3451"/>
        <pc:sldMkLst>
          <pc:docMk/>
          <pc:sldMk cId="3904199637" sldId="2447"/>
        </pc:sldMkLst>
        <pc:spChg chg="mod">
          <ac:chgData name="Phil Le" userId="d56789386392244e" providerId="LiveId" clId="{C6036423-22FB-49D3-8C1B-9D60E70F677C}" dt="2026-07-27T04:08:21.276" v="3451"/>
          <ac:spMkLst>
            <pc:docMk/>
            <pc:sldMk cId="3904199637" sldId="2447"/>
            <ac:spMk id="9" creationId="{53C68685-AB24-D53B-EE27-CDC705CB1D97}"/>
          </ac:spMkLst>
        </pc:spChg>
        <pc:spChg chg="add">
          <ac:chgData name="Phil Le" userId="d56789386392244e" providerId="LiveId" clId="{C6036423-22FB-49D3-8C1B-9D60E70F677C}" dt="2026-07-27T04:08:06.243" v="3450" actId="26606"/>
          <ac:spMkLst>
            <pc:docMk/>
            <pc:sldMk cId="3904199637" sldId="2447"/>
            <ac:spMk id="14" creationId="{ECC07320-C2CA-4E29-8481-9D9E143C7788}"/>
          </ac:spMkLst>
        </pc:spChg>
        <pc:spChg chg="add">
          <ac:chgData name="Phil Le" userId="d56789386392244e" providerId="LiveId" clId="{C6036423-22FB-49D3-8C1B-9D60E70F677C}" dt="2026-07-27T04:08:06.243" v="3450" actId="26606"/>
          <ac:spMkLst>
            <pc:docMk/>
            <pc:sldMk cId="3904199637" sldId="2447"/>
            <ac:spMk id="16" creationId="{178FB36B-5BFE-42CA-BC60-1115E0D95EEC}"/>
          </ac:spMkLst>
        </pc:spChg>
        <pc:spChg chg="del">
          <ac:chgData name="Phil Le" userId="d56789386392244e" providerId="LiveId" clId="{C6036423-22FB-49D3-8C1B-9D60E70F677C}" dt="2026-07-27T04:08:01.809" v="3449"/>
          <ac:spMkLst>
            <pc:docMk/>
            <pc:sldMk cId="3904199637" sldId="2447"/>
            <ac:spMk id="30" creationId="{4C2B4D71-A8D7-D506-FBC3-83DFEBC9F064}"/>
          </ac:spMkLst>
        </pc:spChg>
        <pc:spChg chg="del">
          <ac:chgData name="Phil Le" userId="d56789386392244e" providerId="LiveId" clId="{C6036423-22FB-49D3-8C1B-9D60E70F677C}" dt="2026-07-27T04:08:01.809" v="3449"/>
          <ac:spMkLst>
            <pc:docMk/>
            <pc:sldMk cId="3904199637" sldId="2447"/>
            <ac:spMk id="32" creationId="{A350854E-6451-8C0A-DEC0-5CBF988F1637}"/>
          </ac:spMkLst>
        </pc:spChg>
        <pc:picChg chg="mod">
          <ac:chgData name="Phil Le" userId="d56789386392244e" providerId="LiveId" clId="{C6036423-22FB-49D3-8C1B-9D60E70F677C}" dt="2026-07-27T04:08:06.243" v="3450" actId="26606"/>
          <ac:picMkLst>
            <pc:docMk/>
            <pc:sldMk cId="3904199637" sldId="2447"/>
            <ac:picMk id="3" creationId="{F944D1D3-F4A8-2B53-4426-1814B4497C9B}"/>
          </ac:picMkLst>
        </pc:picChg>
      </pc:sldChg>
      <pc:sldChg chg="addSp delSp add del setBg delDesignElem">
        <pc:chgData name="Phil Le" userId="d56789386392244e" providerId="LiveId" clId="{C6036423-22FB-49D3-8C1B-9D60E70F677C}" dt="2026-07-27T04:09:56.986" v="3457"/>
        <pc:sldMkLst>
          <pc:docMk/>
          <pc:sldMk cId="1372166677" sldId="2448"/>
        </pc:sldMkLst>
        <pc:spChg chg="add del">
          <ac:chgData name="Phil Le" userId="d56789386392244e" providerId="LiveId" clId="{C6036423-22FB-49D3-8C1B-9D60E70F677C}" dt="2026-07-27T04:09:56.986" v="3457"/>
          <ac:spMkLst>
            <pc:docMk/>
            <pc:sldMk cId="1372166677" sldId="2448"/>
            <ac:spMk id="14" creationId="{A2DBED98-745A-72A3-9306-2AF87491BBAF}"/>
          </ac:spMkLst>
        </pc:spChg>
        <pc:spChg chg="add del">
          <ac:chgData name="Phil Le" userId="d56789386392244e" providerId="LiveId" clId="{C6036423-22FB-49D3-8C1B-9D60E70F677C}" dt="2026-07-27T04:09:56.986" v="3457"/>
          <ac:spMkLst>
            <pc:docMk/>
            <pc:sldMk cId="1372166677" sldId="2448"/>
            <ac:spMk id="16" creationId="{90D88EE3-4B5A-3EA9-2C0E-82D6319B365C}"/>
          </ac:spMkLst>
        </pc:spChg>
      </pc:sldChg>
      <pc:sldChg chg="modSp add mod">
        <pc:chgData name="Phil Le" userId="d56789386392244e" providerId="LiveId" clId="{C6036423-22FB-49D3-8C1B-9D60E70F677C}" dt="2026-07-27T04:11:59.924" v="3522" actId="14100"/>
        <pc:sldMkLst>
          <pc:docMk/>
          <pc:sldMk cId="3333227311" sldId="2448"/>
        </pc:sldMkLst>
        <pc:spChg chg="mod">
          <ac:chgData name="Phil Le" userId="d56789386392244e" providerId="LiveId" clId="{C6036423-22FB-49D3-8C1B-9D60E70F677C}" dt="2026-07-27T04:11:59.924" v="3522" actId="14100"/>
          <ac:spMkLst>
            <pc:docMk/>
            <pc:sldMk cId="3333227311" sldId="2448"/>
            <ac:spMk id="9" creationId="{532A3AF4-0FBB-7839-BA65-8F06F95AD4D2}"/>
          </ac:spMkLst>
        </pc:spChg>
      </pc:sldChg>
      <pc:sldChg chg="modSp add">
        <pc:chgData name="Phil Le" userId="d56789386392244e" providerId="LiveId" clId="{C6036423-22FB-49D3-8C1B-9D60E70F677C}" dt="2026-07-27T04:15:38.730" v="3625" actId="6549"/>
        <pc:sldMkLst>
          <pc:docMk/>
          <pc:sldMk cId="3166694064" sldId="2449"/>
        </pc:sldMkLst>
        <pc:spChg chg="mod">
          <ac:chgData name="Phil Le" userId="d56789386392244e" providerId="LiveId" clId="{C6036423-22FB-49D3-8C1B-9D60E70F677C}" dt="2026-07-27T04:15:38.730" v="3625" actId="6549"/>
          <ac:spMkLst>
            <pc:docMk/>
            <pc:sldMk cId="3166694064" sldId="2449"/>
            <ac:spMk id="9" creationId="{F0CD25D7-1A94-550F-E595-584AAC7EC10E}"/>
          </ac:spMkLst>
        </pc:spChg>
      </pc:sldChg>
      <pc:sldChg chg="addSp delSp add del setBg delDesignElem">
        <pc:chgData name="Phil Le" userId="d56789386392244e" providerId="LiveId" clId="{C6036423-22FB-49D3-8C1B-9D60E70F677C}" dt="2026-07-27T04:15:11.244" v="3622"/>
        <pc:sldMkLst>
          <pc:docMk/>
          <pc:sldMk cId="3650300600" sldId="2449"/>
        </pc:sldMkLst>
        <pc:spChg chg="add del">
          <ac:chgData name="Phil Le" userId="d56789386392244e" providerId="LiveId" clId="{C6036423-22FB-49D3-8C1B-9D60E70F677C}" dt="2026-07-27T04:15:11.244" v="3622"/>
          <ac:spMkLst>
            <pc:docMk/>
            <pc:sldMk cId="3650300600" sldId="2449"/>
            <ac:spMk id="14" creationId="{576DC6B0-B61C-9597-7E97-E3200F11CD53}"/>
          </ac:spMkLst>
        </pc:spChg>
        <pc:spChg chg="add del">
          <ac:chgData name="Phil Le" userId="d56789386392244e" providerId="LiveId" clId="{C6036423-22FB-49D3-8C1B-9D60E70F677C}" dt="2026-07-27T04:15:11.244" v="3622"/>
          <ac:spMkLst>
            <pc:docMk/>
            <pc:sldMk cId="3650300600" sldId="2449"/>
            <ac:spMk id="16" creationId="{0D084810-A9CC-CD02-EB8E-CFD04272F54F}"/>
          </ac:spMkLst>
        </pc:spChg>
      </pc:sldChg>
      <pc:sldChg chg="modSp add">
        <pc:chgData name="Phil Le" userId="d56789386392244e" providerId="LiveId" clId="{C6036423-22FB-49D3-8C1B-9D60E70F677C}" dt="2026-07-27T04:19:45.559" v="3653"/>
        <pc:sldMkLst>
          <pc:docMk/>
          <pc:sldMk cId="2042998507" sldId="2450"/>
        </pc:sldMkLst>
        <pc:spChg chg="mod">
          <ac:chgData name="Phil Le" userId="d56789386392244e" providerId="LiveId" clId="{C6036423-22FB-49D3-8C1B-9D60E70F677C}" dt="2026-07-27T04:19:45.559" v="3653"/>
          <ac:spMkLst>
            <pc:docMk/>
            <pc:sldMk cId="2042998507" sldId="2450"/>
            <ac:spMk id="9" creationId="{3E9B033E-491D-2FF2-7AD8-5BC1FBD8F9B6}"/>
          </ac:spMkLst>
        </pc:spChg>
      </pc:sldChg>
      <pc:sldChg chg="addSp delSp add del setBg delDesignElem">
        <pc:chgData name="Phil Le" userId="d56789386392244e" providerId="LiveId" clId="{C6036423-22FB-49D3-8C1B-9D60E70F677C}" dt="2026-07-27T04:19:32.709" v="3651"/>
        <pc:sldMkLst>
          <pc:docMk/>
          <pc:sldMk cId="2172597039" sldId="2450"/>
        </pc:sldMkLst>
        <pc:spChg chg="add del">
          <ac:chgData name="Phil Le" userId="d56789386392244e" providerId="LiveId" clId="{C6036423-22FB-49D3-8C1B-9D60E70F677C}" dt="2026-07-27T04:19:32.709" v="3651"/>
          <ac:spMkLst>
            <pc:docMk/>
            <pc:sldMk cId="2172597039" sldId="2450"/>
            <ac:spMk id="14" creationId="{8739CEFE-B99F-5304-EE86-91C9D0EFF45D}"/>
          </ac:spMkLst>
        </pc:spChg>
        <pc:spChg chg="add del">
          <ac:chgData name="Phil Le" userId="d56789386392244e" providerId="LiveId" clId="{C6036423-22FB-49D3-8C1B-9D60E70F677C}" dt="2026-07-27T04:19:32.709" v="3651"/>
          <ac:spMkLst>
            <pc:docMk/>
            <pc:sldMk cId="2172597039" sldId="2450"/>
            <ac:spMk id="16" creationId="{4D6A2E9C-5152-54FF-61F4-4D17D7E0A390}"/>
          </ac:spMkLst>
        </pc:spChg>
      </pc:sldChg>
      <pc:sldChg chg="addSp delSp add del setBg delDesignElem">
        <pc:chgData name="Phil Le" userId="d56789386392244e" providerId="LiveId" clId="{C6036423-22FB-49D3-8C1B-9D60E70F677C}" dt="2026-07-27T04:20:12.893" v="3657"/>
        <pc:sldMkLst>
          <pc:docMk/>
          <pc:sldMk cId="3523945951" sldId="2451"/>
        </pc:sldMkLst>
        <pc:spChg chg="add del">
          <ac:chgData name="Phil Le" userId="d56789386392244e" providerId="LiveId" clId="{C6036423-22FB-49D3-8C1B-9D60E70F677C}" dt="2026-07-27T04:20:12.893" v="3657"/>
          <ac:spMkLst>
            <pc:docMk/>
            <pc:sldMk cId="3523945951" sldId="2451"/>
            <ac:spMk id="14" creationId="{1C36D7C9-EE8A-FFCB-B67F-C775E7604D66}"/>
          </ac:spMkLst>
        </pc:spChg>
        <pc:spChg chg="add del">
          <ac:chgData name="Phil Le" userId="d56789386392244e" providerId="LiveId" clId="{C6036423-22FB-49D3-8C1B-9D60E70F677C}" dt="2026-07-27T04:20:12.893" v="3657"/>
          <ac:spMkLst>
            <pc:docMk/>
            <pc:sldMk cId="3523945951" sldId="2451"/>
            <ac:spMk id="16" creationId="{357D3337-068B-785F-04B1-0D3E972A10C3}"/>
          </ac:spMkLst>
        </pc:spChg>
      </pc:sldChg>
      <pc:sldChg chg="modSp add">
        <pc:chgData name="Phil Le" userId="d56789386392244e" providerId="LiveId" clId="{C6036423-22FB-49D3-8C1B-9D60E70F677C}" dt="2026-07-27T04:20:57.075" v="3677" actId="255"/>
        <pc:sldMkLst>
          <pc:docMk/>
          <pc:sldMk cId="3719189185" sldId="2451"/>
        </pc:sldMkLst>
        <pc:spChg chg="mod">
          <ac:chgData name="Phil Le" userId="d56789386392244e" providerId="LiveId" clId="{C6036423-22FB-49D3-8C1B-9D60E70F677C}" dt="2026-07-27T04:20:57.075" v="3677" actId="255"/>
          <ac:spMkLst>
            <pc:docMk/>
            <pc:sldMk cId="3719189185" sldId="2451"/>
            <ac:spMk id="9" creationId="{8D7D2007-3284-A39D-D337-2E828D71A4E5}"/>
          </ac:spMkLst>
        </pc:spChg>
      </pc:sldChg>
      <pc:sldChg chg="modSp add mod setBg">
        <pc:chgData name="Phil Le" userId="d56789386392244e" providerId="LiveId" clId="{C6036423-22FB-49D3-8C1B-9D60E70F677C}" dt="2026-07-27T04:27:14.998" v="3700" actId="120"/>
        <pc:sldMkLst>
          <pc:docMk/>
          <pc:sldMk cId="2016479393" sldId="2452"/>
        </pc:sldMkLst>
        <pc:spChg chg="mod">
          <ac:chgData name="Phil Le" userId="d56789386392244e" providerId="LiveId" clId="{C6036423-22FB-49D3-8C1B-9D60E70F677C}" dt="2026-07-27T04:27:14.998" v="3700" actId="120"/>
          <ac:spMkLst>
            <pc:docMk/>
            <pc:sldMk cId="2016479393" sldId="2452"/>
            <ac:spMk id="5" creationId="{00000000-0000-0000-0000-000000000000}"/>
          </ac:spMkLst>
        </pc:spChg>
        <pc:spChg chg="mod">
          <ac:chgData name="Phil Le" userId="d56789386392244e" providerId="LiveId" clId="{C6036423-22FB-49D3-8C1B-9D60E70F677C}" dt="2026-07-27T04:27:04.962" v="3698" actId="255"/>
          <ac:spMkLst>
            <pc:docMk/>
            <pc:sldMk cId="2016479393" sldId="2452"/>
            <ac:spMk id="2052" creationId="{00000000-0000-0000-0000-000000000000}"/>
          </ac:spMkLst>
        </pc:spChg>
      </pc:sldChg>
      <pc:sldChg chg="modSp add mod setBg">
        <pc:chgData name="Phil Le" userId="d56789386392244e" providerId="LiveId" clId="{C6036423-22FB-49D3-8C1B-9D60E70F677C}" dt="2026-07-27T04:27:38.978" v="3705" actId="120"/>
        <pc:sldMkLst>
          <pc:docMk/>
          <pc:sldMk cId="2153430398" sldId="2453"/>
        </pc:sldMkLst>
        <pc:spChg chg="mod">
          <ac:chgData name="Phil Le" userId="d56789386392244e" providerId="LiveId" clId="{C6036423-22FB-49D3-8C1B-9D60E70F677C}" dt="2026-07-27T04:27:38.978" v="3705" actId="120"/>
          <ac:spMkLst>
            <pc:docMk/>
            <pc:sldMk cId="2153430398" sldId="2453"/>
            <ac:spMk id="5" creationId="{00000000-0000-0000-0000-000000000000}"/>
          </ac:spMkLst>
        </pc:spChg>
        <pc:spChg chg="mod">
          <ac:chgData name="Phil Le" userId="d56789386392244e" providerId="LiveId" clId="{C6036423-22FB-49D3-8C1B-9D60E70F677C}" dt="2026-07-27T04:27:26.058" v="3702" actId="255"/>
          <ac:spMkLst>
            <pc:docMk/>
            <pc:sldMk cId="2153430398" sldId="2453"/>
            <ac:spMk id="2052" creationId="{00000000-0000-0000-0000-000000000000}"/>
          </ac:spMkLst>
        </pc:spChg>
      </pc:sldChg>
      <pc:sldChg chg="modSp add mod setBg">
        <pc:chgData name="Phil Le" userId="d56789386392244e" providerId="LiveId" clId="{C6036423-22FB-49D3-8C1B-9D60E70F677C}" dt="2026-07-27T04:27:58.086" v="3708" actId="120"/>
        <pc:sldMkLst>
          <pc:docMk/>
          <pc:sldMk cId="4132030072" sldId="2454"/>
        </pc:sldMkLst>
        <pc:spChg chg="mod">
          <ac:chgData name="Phil Le" userId="d56789386392244e" providerId="LiveId" clId="{C6036423-22FB-49D3-8C1B-9D60E70F677C}" dt="2026-07-27T04:27:58.086" v="3708" actId="120"/>
          <ac:spMkLst>
            <pc:docMk/>
            <pc:sldMk cId="4132030072" sldId="2454"/>
            <ac:spMk id="5" creationId="{00000000-0000-0000-0000-000000000000}"/>
          </ac:spMkLst>
        </pc:spChg>
        <pc:spChg chg="mod">
          <ac:chgData name="Phil Le" userId="d56789386392244e" providerId="LiveId" clId="{C6036423-22FB-49D3-8C1B-9D60E70F677C}" dt="2026-07-27T04:27:48.003" v="3706" actId="255"/>
          <ac:spMkLst>
            <pc:docMk/>
            <pc:sldMk cId="4132030072" sldId="2454"/>
            <ac:spMk id="2052" creationId="{00000000-0000-0000-0000-000000000000}"/>
          </ac:spMkLst>
        </pc:spChg>
      </pc:sldChg>
      <pc:sldChg chg="modSp add mod setBg">
        <pc:chgData name="Phil Le" userId="d56789386392244e" providerId="LiveId" clId="{C6036423-22FB-49D3-8C1B-9D60E70F677C}" dt="2026-07-27T04:28:22.433" v="3711" actId="120"/>
        <pc:sldMkLst>
          <pc:docMk/>
          <pc:sldMk cId="2101977657" sldId="2455"/>
        </pc:sldMkLst>
        <pc:spChg chg="mod">
          <ac:chgData name="Phil Le" userId="d56789386392244e" providerId="LiveId" clId="{C6036423-22FB-49D3-8C1B-9D60E70F677C}" dt="2026-07-27T04:28:22.433" v="3711" actId="120"/>
          <ac:spMkLst>
            <pc:docMk/>
            <pc:sldMk cId="2101977657" sldId="2455"/>
            <ac:spMk id="5" creationId="{00000000-0000-0000-0000-000000000000}"/>
          </ac:spMkLst>
        </pc:spChg>
        <pc:spChg chg="mod">
          <ac:chgData name="Phil Le" userId="d56789386392244e" providerId="LiveId" clId="{C6036423-22FB-49D3-8C1B-9D60E70F677C}" dt="2026-07-27T04:28:05.670" v="3709" actId="255"/>
          <ac:spMkLst>
            <pc:docMk/>
            <pc:sldMk cId="2101977657" sldId="2455"/>
            <ac:spMk id="2052" creationId="{00000000-0000-0000-0000-000000000000}"/>
          </ac:spMkLst>
        </pc:spChg>
      </pc:sldChg>
      <pc:sldChg chg="addSp delSp add del setBg delDesignElem">
        <pc:chgData name="Phil Le" userId="d56789386392244e" providerId="LiveId" clId="{C6036423-22FB-49D3-8C1B-9D60E70F677C}" dt="2026-07-27T04:28:43.182" v="3714"/>
        <pc:sldMkLst>
          <pc:docMk/>
          <pc:sldMk cId="1555689645" sldId="2456"/>
        </pc:sldMkLst>
        <pc:spChg chg="add del">
          <ac:chgData name="Phil Le" userId="d56789386392244e" providerId="LiveId" clId="{C6036423-22FB-49D3-8C1B-9D60E70F677C}" dt="2026-07-27T04:28:43.182" v="3714"/>
          <ac:spMkLst>
            <pc:docMk/>
            <pc:sldMk cId="1555689645" sldId="2456"/>
            <ac:spMk id="14" creationId="{7D8FC125-78AC-3BC5-491E-00ADC689BDFE}"/>
          </ac:spMkLst>
        </pc:spChg>
        <pc:spChg chg="add del">
          <ac:chgData name="Phil Le" userId="d56789386392244e" providerId="LiveId" clId="{C6036423-22FB-49D3-8C1B-9D60E70F677C}" dt="2026-07-27T04:28:43.182" v="3714"/>
          <ac:spMkLst>
            <pc:docMk/>
            <pc:sldMk cId="1555689645" sldId="2456"/>
            <ac:spMk id="16" creationId="{63CCD38F-5BCF-00DC-1941-A4CFFBC358B0}"/>
          </ac:spMkLst>
        </pc:spChg>
      </pc:sldChg>
      <pc:sldChg chg="modSp add">
        <pc:chgData name="Phil Le" userId="d56789386392244e" providerId="LiveId" clId="{C6036423-22FB-49D3-8C1B-9D60E70F677C}" dt="2026-07-27T04:29:04.703" v="3717" actId="6549"/>
        <pc:sldMkLst>
          <pc:docMk/>
          <pc:sldMk cId="3950036953" sldId="2456"/>
        </pc:sldMkLst>
        <pc:spChg chg="mod">
          <ac:chgData name="Phil Le" userId="d56789386392244e" providerId="LiveId" clId="{C6036423-22FB-49D3-8C1B-9D60E70F677C}" dt="2026-07-27T04:29:04.703" v="3717" actId="6549"/>
          <ac:spMkLst>
            <pc:docMk/>
            <pc:sldMk cId="3950036953" sldId="2456"/>
            <ac:spMk id="9" creationId="{4E85063A-1219-A21F-06EE-7D87A06AED53}"/>
          </ac:spMkLst>
        </pc:spChg>
      </pc:sldChg>
      <pc:sldChg chg="addSp delSp add del setBg delDesignElem">
        <pc:chgData name="Phil Le" userId="d56789386392244e" providerId="LiveId" clId="{C6036423-22FB-49D3-8C1B-9D60E70F677C}" dt="2026-07-27T04:29:22.201" v="3721"/>
        <pc:sldMkLst>
          <pc:docMk/>
          <pc:sldMk cId="1886580116" sldId="2457"/>
        </pc:sldMkLst>
        <pc:spChg chg="add del">
          <ac:chgData name="Phil Le" userId="d56789386392244e" providerId="LiveId" clId="{C6036423-22FB-49D3-8C1B-9D60E70F677C}" dt="2026-07-27T04:29:22.201" v="3721"/>
          <ac:spMkLst>
            <pc:docMk/>
            <pc:sldMk cId="1886580116" sldId="2457"/>
            <ac:spMk id="14" creationId="{CD71EF48-1B5D-B498-F3DC-C0BB096D406D}"/>
          </ac:spMkLst>
        </pc:spChg>
        <pc:spChg chg="add del">
          <ac:chgData name="Phil Le" userId="d56789386392244e" providerId="LiveId" clId="{C6036423-22FB-49D3-8C1B-9D60E70F677C}" dt="2026-07-27T04:29:22.201" v="3721"/>
          <ac:spMkLst>
            <pc:docMk/>
            <pc:sldMk cId="1886580116" sldId="2457"/>
            <ac:spMk id="16" creationId="{F4D65922-E5E7-4593-BB26-1B36EA5CC7CC}"/>
          </ac:spMkLst>
        </pc:spChg>
      </pc:sldChg>
      <pc:sldChg chg="modSp add">
        <pc:chgData name="Phil Le" userId="d56789386392244e" providerId="LiveId" clId="{C6036423-22FB-49D3-8C1B-9D60E70F677C}" dt="2026-07-27T04:29:33.749" v="3723"/>
        <pc:sldMkLst>
          <pc:docMk/>
          <pc:sldMk cId="3317786073" sldId="2457"/>
        </pc:sldMkLst>
        <pc:spChg chg="mod">
          <ac:chgData name="Phil Le" userId="d56789386392244e" providerId="LiveId" clId="{C6036423-22FB-49D3-8C1B-9D60E70F677C}" dt="2026-07-27T04:29:33.749" v="3723"/>
          <ac:spMkLst>
            <pc:docMk/>
            <pc:sldMk cId="3317786073" sldId="2457"/>
            <ac:spMk id="9" creationId="{E99591E1-5016-E25E-4801-87FE7808DA16}"/>
          </ac:spMkLst>
        </pc:spChg>
      </pc:sldChg>
      <pc:sldChg chg="modSp add">
        <pc:chgData name="Phil Le" userId="d56789386392244e" providerId="LiveId" clId="{C6036423-22FB-49D3-8C1B-9D60E70F677C}" dt="2026-07-27T04:30:04.568" v="3732" actId="20577"/>
        <pc:sldMkLst>
          <pc:docMk/>
          <pc:sldMk cId="3489335348" sldId="2458"/>
        </pc:sldMkLst>
        <pc:spChg chg="mod">
          <ac:chgData name="Phil Le" userId="d56789386392244e" providerId="LiveId" clId="{C6036423-22FB-49D3-8C1B-9D60E70F677C}" dt="2026-07-27T04:30:04.568" v="3732" actId="20577"/>
          <ac:spMkLst>
            <pc:docMk/>
            <pc:sldMk cId="3489335348" sldId="2458"/>
            <ac:spMk id="9" creationId="{2278A8B2-5E1C-9345-9ACB-A924006146E1}"/>
          </ac:spMkLst>
        </pc:spChg>
      </pc:sldChg>
      <pc:sldChg chg="addSp delSp add del setBg delDesignElem">
        <pc:chgData name="Phil Le" userId="d56789386392244e" providerId="LiveId" clId="{C6036423-22FB-49D3-8C1B-9D60E70F677C}" dt="2026-07-27T04:29:51.033" v="3727"/>
        <pc:sldMkLst>
          <pc:docMk/>
          <pc:sldMk cId="3680313007" sldId="2458"/>
        </pc:sldMkLst>
        <pc:spChg chg="add del">
          <ac:chgData name="Phil Le" userId="d56789386392244e" providerId="LiveId" clId="{C6036423-22FB-49D3-8C1B-9D60E70F677C}" dt="2026-07-27T04:29:51.033" v="3727"/>
          <ac:spMkLst>
            <pc:docMk/>
            <pc:sldMk cId="3680313007" sldId="2458"/>
            <ac:spMk id="14" creationId="{465CF326-7ACC-8837-A55F-EBF1D60C7C38}"/>
          </ac:spMkLst>
        </pc:spChg>
        <pc:spChg chg="add del">
          <ac:chgData name="Phil Le" userId="d56789386392244e" providerId="LiveId" clId="{C6036423-22FB-49D3-8C1B-9D60E70F677C}" dt="2026-07-27T04:29:51.033" v="3727"/>
          <ac:spMkLst>
            <pc:docMk/>
            <pc:sldMk cId="3680313007" sldId="2458"/>
            <ac:spMk id="16" creationId="{1624D9CF-F5C0-366D-5D48-1542596FDC78}"/>
          </ac:spMkLst>
        </pc:spChg>
      </pc:sldChg>
      <pc:sldChg chg="modSp add">
        <pc:chgData name="Phil Le" userId="d56789386392244e" providerId="LiveId" clId="{C6036423-22FB-49D3-8C1B-9D60E70F677C}" dt="2026-07-27T04:30:27.968" v="3750" actId="20577"/>
        <pc:sldMkLst>
          <pc:docMk/>
          <pc:sldMk cId="1896341021" sldId="2459"/>
        </pc:sldMkLst>
        <pc:spChg chg="mod">
          <ac:chgData name="Phil Le" userId="d56789386392244e" providerId="LiveId" clId="{C6036423-22FB-49D3-8C1B-9D60E70F677C}" dt="2026-07-27T04:30:27.968" v="3750" actId="20577"/>
          <ac:spMkLst>
            <pc:docMk/>
            <pc:sldMk cId="1896341021" sldId="2459"/>
            <ac:spMk id="9" creationId="{8710EFF8-1FA9-1ECB-D384-66E9470C450D}"/>
          </ac:spMkLst>
        </pc:spChg>
      </pc:sldChg>
      <pc:sldChg chg="addSp delSp add del setBg delDesignElem">
        <pc:chgData name="Phil Le" userId="d56789386392244e" providerId="LiveId" clId="{C6036423-22FB-49D3-8C1B-9D60E70F677C}" dt="2026-07-27T04:30:19.681" v="3736"/>
        <pc:sldMkLst>
          <pc:docMk/>
          <pc:sldMk cId="4136073693" sldId="2459"/>
        </pc:sldMkLst>
        <pc:spChg chg="add del">
          <ac:chgData name="Phil Le" userId="d56789386392244e" providerId="LiveId" clId="{C6036423-22FB-49D3-8C1B-9D60E70F677C}" dt="2026-07-27T04:30:19.681" v="3736"/>
          <ac:spMkLst>
            <pc:docMk/>
            <pc:sldMk cId="4136073693" sldId="2459"/>
            <ac:spMk id="14" creationId="{0E47DF2B-303C-D646-18A0-5143718BFB8B}"/>
          </ac:spMkLst>
        </pc:spChg>
        <pc:spChg chg="add del">
          <ac:chgData name="Phil Le" userId="d56789386392244e" providerId="LiveId" clId="{C6036423-22FB-49D3-8C1B-9D60E70F677C}" dt="2026-07-27T04:30:19.681" v="3736"/>
          <ac:spMkLst>
            <pc:docMk/>
            <pc:sldMk cId="4136073693" sldId="2459"/>
            <ac:spMk id="16" creationId="{C063C9EB-035A-2C5D-082A-3F960B462633}"/>
          </ac:spMkLst>
        </pc:spChg>
      </pc:sldChg>
      <pc:sldChg chg="addSp delSp add del setBg delDesignElem">
        <pc:chgData name="Phil Le" userId="d56789386392244e" providerId="LiveId" clId="{C6036423-22FB-49D3-8C1B-9D60E70F677C}" dt="2026-07-27T04:30:53.510" v="3754"/>
        <pc:sldMkLst>
          <pc:docMk/>
          <pc:sldMk cId="644723701" sldId="2460"/>
        </pc:sldMkLst>
        <pc:spChg chg="add del">
          <ac:chgData name="Phil Le" userId="d56789386392244e" providerId="LiveId" clId="{C6036423-22FB-49D3-8C1B-9D60E70F677C}" dt="2026-07-27T04:30:53.510" v="3754"/>
          <ac:spMkLst>
            <pc:docMk/>
            <pc:sldMk cId="644723701" sldId="2460"/>
            <ac:spMk id="14" creationId="{6D7A66AE-7FD0-F033-65E7-43B386F94E74}"/>
          </ac:spMkLst>
        </pc:spChg>
        <pc:spChg chg="add del">
          <ac:chgData name="Phil Le" userId="d56789386392244e" providerId="LiveId" clId="{C6036423-22FB-49D3-8C1B-9D60E70F677C}" dt="2026-07-27T04:30:53.510" v="3754"/>
          <ac:spMkLst>
            <pc:docMk/>
            <pc:sldMk cId="644723701" sldId="2460"/>
            <ac:spMk id="16" creationId="{9E59259B-E675-07B7-F7EF-A0F58487E8C1}"/>
          </ac:spMkLst>
        </pc:spChg>
      </pc:sldChg>
      <pc:sldChg chg="modSp add">
        <pc:chgData name="Phil Le" userId="d56789386392244e" providerId="LiveId" clId="{C6036423-22FB-49D3-8C1B-9D60E70F677C}" dt="2026-07-27T04:31:39.391" v="3757" actId="255"/>
        <pc:sldMkLst>
          <pc:docMk/>
          <pc:sldMk cId="2397802050" sldId="2460"/>
        </pc:sldMkLst>
        <pc:spChg chg="mod">
          <ac:chgData name="Phil Le" userId="d56789386392244e" providerId="LiveId" clId="{C6036423-22FB-49D3-8C1B-9D60E70F677C}" dt="2026-07-27T04:31:39.391" v="3757" actId="255"/>
          <ac:spMkLst>
            <pc:docMk/>
            <pc:sldMk cId="2397802050" sldId="2460"/>
            <ac:spMk id="9" creationId="{4DB7411C-6023-7BF3-AF52-BE67F5FFC409}"/>
          </ac:spMkLst>
        </pc:spChg>
      </pc:sldChg>
      <pc:sldChg chg="addSp delSp add del setBg delDesignElem">
        <pc:chgData name="Phil Le" userId="d56789386392244e" providerId="LiveId" clId="{C6036423-22FB-49D3-8C1B-9D60E70F677C}" dt="2026-07-27T04:32:46.761" v="3761"/>
        <pc:sldMkLst>
          <pc:docMk/>
          <pc:sldMk cId="1342457082" sldId="2461"/>
        </pc:sldMkLst>
        <pc:spChg chg="add del">
          <ac:chgData name="Phil Le" userId="d56789386392244e" providerId="LiveId" clId="{C6036423-22FB-49D3-8C1B-9D60E70F677C}" dt="2026-07-27T04:32:46.761" v="3761"/>
          <ac:spMkLst>
            <pc:docMk/>
            <pc:sldMk cId="1342457082" sldId="2461"/>
            <ac:spMk id="14" creationId="{D03464D7-4737-B96F-2B63-7308864441A1}"/>
          </ac:spMkLst>
        </pc:spChg>
        <pc:spChg chg="add del">
          <ac:chgData name="Phil Le" userId="d56789386392244e" providerId="LiveId" clId="{C6036423-22FB-49D3-8C1B-9D60E70F677C}" dt="2026-07-27T04:32:46.761" v="3761"/>
          <ac:spMkLst>
            <pc:docMk/>
            <pc:sldMk cId="1342457082" sldId="2461"/>
            <ac:spMk id="16" creationId="{B2699F0E-C2E4-5385-ABD8-D99CAF11C020}"/>
          </ac:spMkLst>
        </pc:spChg>
      </pc:sldChg>
      <pc:sldChg chg="modSp add">
        <pc:chgData name="Phil Le" userId="d56789386392244e" providerId="LiveId" clId="{C6036423-22FB-49D3-8C1B-9D60E70F677C}" dt="2026-07-27T04:33:12.470" v="3782" actId="20577"/>
        <pc:sldMkLst>
          <pc:docMk/>
          <pc:sldMk cId="2121122999" sldId="2461"/>
        </pc:sldMkLst>
        <pc:spChg chg="mod">
          <ac:chgData name="Phil Le" userId="d56789386392244e" providerId="LiveId" clId="{C6036423-22FB-49D3-8C1B-9D60E70F677C}" dt="2026-07-27T04:33:12.470" v="3782" actId="20577"/>
          <ac:spMkLst>
            <pc:docMk/>
            <pc:sldMk cId="2121122999" sldId="2461"/>
            <ac:spMk id="9" creationId="{948A7EFF-B050-2E23-5DD5-09AFB1A15B78}"/>
          </ac:spMkLst>
        </pc:spChg>
      </pc:sldChg>
      <pc:sldChg chg="modSp add mod setBg">
        <pc:chgData name="Phil Le" userId="d56789386392244e" providerId="LiveId" clId="{C6036423-22FB-49D3-8C1B-9D60E70F677C}" dt="2026-07-27T04:38:32.457" v="3795" actId="255"/>
        <pc:sldMkLst>
          <pc:docMk/>
          <pc:sldMk cId="0" sldId="2462"/>
        </pc:sldMkLst>
        <pc:spChg chg="mod">
          <ac:chgData name="Phil Le" userId="d56789386392244e" providerId="LiveId" clId="{C6036423-22FB-49D3-8C1B-9D60E70F677C}" dt="2026-07-27T04:38:32.457" v="3795" actId="255"/>
          <ac:spMkLst>
            <pc:docMk/>
            <pc:sldMk cId="0" sldId="2462"/>
            <ac:spMk id="2052" creationId="{C114CA28-ABEF-D8F7-72B5-B16675D68030}"/>
          </ac:spMkLst>
        </pc:spChg>
      </pc:sldChg>
      <pc:sldChg chg="add del setBg">
        <pc:chgData name="Phil Le" userId="d56789386392244e" providerId="LiveId" clId="{C6036423-22FB-49D3-8C1B-9D60E70F677C}" dt="2026-07-27T04:38:57.918" v="3799" actId="47"/>
        <pc:sldMkLst>
          <pc:docMk/>
          <pc:sldMk cId="3257351349" sldId="2463"/>
        </pc:sldMkLst>
      </pc:sldChg>
      <pc:sldChg chg="modSp add mod setBg">
        <pc:chgData name="Phil Le" userId="d56789386392244e" providerId="LiveId" clId="{C6036423-22FB-49D3-8C1B-9D60E70F677C}" dt="2026-07-27T04:39:22.933" v="3805" actId="14100"/>
        <pc:sldMkLst>
          <pc:docMk/>
          <pc:sldMk cId="2447029198" sldId="2464"/>
        </pc:sldMkLst>
        <pc:spChg chg="mod">
          <ac:chgData name="Phil Le" userId="d56789386392244e" providerId="LiveId" clId="{C6036423-22FB-49D3-8C1B-9D60E70F677C}" dt="2026-07-27T04:39:22.933" v="3805" actId="14100"/>
          <ac:spMkLst>
            <pc:docMk/>
            <pc:sldMk cId="2447029198" sldId="2464"/>
            <ac:spMk id="2052" creationId="{C17A4F0E-4B82-276A-3FA4-54BA5B7F8D83}"/>
          </ac:spMkLst>
        </pc:spChg>
      </pc:sldChg>
      <pc:sldChg chg="add del setBg">
        <pc:chgData name="Phil Le" userId="d56789386392244e" providerId="LiveId" clId="{C6036423-22FB-49D3-8C1B-9D60E70F677C}" dt="2026-07-27T04:39:08.337" v="3801" actId="47"/>
        <pc:sldMkLst>
          <pc:docMk/>
          <pc:sldMk cId="2107296138" sldId="2465"/>
        </pc:sldMkLst>
      </pc:sldChg>
      <pc:sldChg chg="modSp add setBg">
        <pc:chgData name="Phil Le" userId="d56789386392244e" providerId="LiveId" clId="{C6036423-22FB-49D3-8C1B-9D60E70F677C}" dt="2026-07-27T04:39:14.262" v="3803" actId="120"/>
        <pc:sldMkLst>
          <pc:docMk/>
          <pc:sldMk cId="3606281561" sldId="2466"/>
        </pc:sldMkLst>
        <pc:spChg chg="mod">
          <ac:chgData name="Phil Le" userId="d56789386392244e" providerId="LiveId" clId="{C6036423-22FB-49D3-8C1B-9D60E70F677C}" dt="2026-07-27T04:39:14.262" v="3803" actId="120"/>
          <ac:spMkLst>
            <pc:docMk/>
            <pc:sldMk cId="3606281561" sldId="2466"/>
            <ac:spMk id="2052" creationId="{98737D74-6B8E-42AD-87B3-4E763F74ADD8}"/>
          </ac:spMkLst>
        </pc:spChg>
      </pc:sldChg>
      <pc:sldChg chg="add">
        <pc:chgData name="Phil Le" userId="d56789386392244e" providerId="LiveId" clId="{C6036423-22FB-49D3-8C1B-9D60E70F677C}" dt="2026-07-27T04:38:51.517" v="3798"/>
        <pc:sldMkLst>
          <pc:docMk/>
          <pc:sldMk cId="3715165576" sldId="2467"/>
        </pc:sldMkLst>
      </pc:sldChg>
      <pc:sldChg chg="add">
        <pc:chgData name="Phil Le" userId="d56789386392244e" providerId="LiveId" clId="{C6036423-22FB-49D3-8C1B-9D60E70F677C}" dt="2026-07-27T04:39:03.087" v="3800"/>
        <pc:sldMkLst>
          <pc:docMk/>
          <pc:sldMk cId="3145965069" sldId="2468"/>
        </pc:sldMkLst>
      </pc:sldChg>
      <pc:sldChg chg="addSp delSp add del setBg delDesignElem">
        <pc:chgData name="Phil Le" userId="d56789386392244e" providerId="LiveId" clId="{C6036423-22FB-49D3-8C1B-9D60E70F677C}" dt="2026-07-27T04:40:18.629" v="3814"/>
        <pc:sldMkLst>
          <pc:docMk/>
          <pc:sldMk cId="600358603" sldId="2469"/>
        </pc:sldMkLst>
        <pc:spChg chg="add del">
          <ac:chgData name="Phil Le" userId="d56789386392244e" providerId="LiveId" clId="{C6036423-22FB-49D3-8C1B-9D60E70F677C}" dt="2026-07-27T04:40:18.629" v="3814"/>
          <ac:spMkLst>
            <pc:docMk/>
            <pc:sldMk cId="600358603" sldId="2469"/>
            <ac:spMk id="14" creationId="{7E5DA1D1-882B-D436-24FF-FC7CD6BD1D8A}"/>
          </ac:spMkLst>
        </pc:spChg>
        <pc:spChg chg="add del">
          <ac:chgData name="Phil Le" userId="d56789386392244e" providerId="LiveId" clId="{C6036423-22FB-49D3-8C1B-9D60E70F677C}" dt="2026-07-27T04:40:18.629" v="3814"/>
          <ac:spMkLst>
            <pc:docMk/>
            <pc:sldMk cId="600358603" sldId="2469"/>
            <ac:spMk id="16" creationId="{D51F08E5-80B4-0FDC-16C0-5DA6FDA87700}"/>
          </ac:spMkLst>
        </pc:spChg>
      </pc:sldChg>
      <pc:sldChg chg="add del">
        <pc:chgData name="Phil Le" userId="d56789386392244e" providerId="LiveId" clId="{C6036423-22FB-49D3-8C1B-9D60E70F677C}" dt="2026-07-27T04:40:09.681" v="3811" actId="2696"/>
        <pc:sldMkLst>
          <pc:docMk/>
          <pc:sldMk cId="832482225" sldId="2469"/>
        </pc:sldMkLst>
      </pc:sldChg>
      <pc:sldChg chg="modSp add">
        <pc:chgData name="Phil Le" userId="d56789386392244e" providerId="LiveId" clId="{C6036423-22FB-49D3-8C1B-9D60E70F677C}" dt="2026-07-27T04:49:18.853" v="3857" actId="20577"/>
        <pc:sldMkLst>
          <pc:docMk/>
          <pc:sldMk cId="1525313091" sldId="2469"/>
        </pc:sldMkLst>
        <pc:spChg chg="mod">
          <ac:chgData name="Phil Le" userId="d56789386392244e" providerId="LiveId" clId="{C6036423-22FB-49D3-8C1B-9D60E70F677C}" dt="2026-07-27T04:49:18.853" v="3857" actId="20577"/>
          <ac:spMkLst>
            <pc:docMk/>
            <pc:sldMk cId="1525313091" sldId="2469"/>
            <ac:spMk id="9" creationId="{0846E258-4281-636D-52DC-5E2615E930B7}"/>
          </ac:spMkLst>
        </pc:spChg>
      </pc:sldChg>
      <pc:sldChg chg="addSp delSp add del setBg delDesignElem">
        <pc:chgData name="Phil Le" userId="d56789386392244e" providerId="LiveId" clId="{C6036423-22FB-49D3-8C1B-9D60E70F677C}" dt="2026-07-27T04:40:02.950" v="3809"/>
        <pc:sldMkLst>
          <pc:docMk/>
          <pc:sldMk cId="3635808746" sldId="2469"/>
        </pc:sldMkLst>
        <pc:spChg chg="add del">
          <ac:chgData name="Phil Le" userId="d56789386392244e" providerId="LiveId" clId="{C6036423-22FB-49D3-8C1B-9D60E70F677C}" dt="2026-07-27T04:40:02.950" v="3809"/>
          <ac:spMkLst>
            <pc:docMk/>
            <pc:sldMk cId="3635808746" sldId="2469"/>
            <ac:spMk id="14" creationId="{E150B1B6-4CEA-FD7B-1D68-BE06296A4A7F}"/>
          </ac:spMkLst>
        </pc:spChg>
        <pc:spChg chg="add del">
          <ac:chgData name="Phil Le" userId="d56789386392244e" providerId="LiveId" clId="{C6036423-22FB-49D3-8C1B-9D60E70F677C}" dt="2026-07-27T04:40:02.950" v="3809"/>
          <ac:spMkLst>
            <pc:docMk/>
            <pc:sldMk cId="3635808746" sldId="2469"/>
            <ac:spMk id="16" creationId="{95E6ED72-3CFA-E37D-B948-9A0BFEBF89D9}"/>
          </ac:spMkLst>
        </pc:spChg>
      </pc:sldChg>
      <pc:sldChg chg="addSp delSp add del setBg delDesignElem">
        <pc:chgData name="Phil Le" userId="d56789386392244e" providerId="LiveId" clId="{C6036423-22FB-49D3-8C1B-9D60E70F677C}" dt="2026-07-27T05:05:16.668" v="3861"/>
        <pc:sldMkLst>
          <pc:docMk/>
          <pc:sldMk cId="878677476" sldId="2470"/>
        </pc:sldMkLst>
        <pc:spChg chg="add del">
          <ac:chgData name="Phil Le" userId="d56789386392244e" providerId="LiveId" clId="{C6036423-22FB-49D3-8C1B-9D60E70F677C}" dt="2026-07-27T05:05:16.668" v="3861"/>
          <ac:spMkLst>
            <pc:docMk/>
            <pc:sldMk cId="878677476" sldId="2470"/>
            <ac:spMk id="14" creationId="{9F3A88D8-3D74-D0F8-3363-2C604F086CDF}"/>
          </ac:spMkLst>
        </pc:spChg>
        <pc:spChg chg="add del">
          <ac:chgData name="Phil Le" userId="d56789386392244e" providerId="LiveId" clId="{C6036423-22FB-49D3-8C1B-9D60E70F677C}" dt="2026-07-27T05:05:16.668" v="3861"/>
          <ac:spMkLst>
            <pc:docMk/>
            <pc:sldMk cId="878677476" sldId="2470"/>
            <ac:spMk id="16" creationId="{38FEEA5F-CA8B-B97D-91B8-C3ED3CE90DCB}"/>
          </ac:spMkLst>
        </pc:spChg>
      </pc:sldChg>
      <pc:sldChg chg="modSp add">
        <pc:chgData name="Phil Le" userId="d56789386392244e" providerId="LiveId" clId="{C6036423-22FB-49D3-8C1B-9D60E70F677C}" dt="2026-07-27T05:05:30.559" v="3863"/>
        <pc:sldMkLst>
          <pc:docMk/>
          <pc:sldMk cId="3124818993" sldId="2470"/>
        </pc:sldMkLst>
        <pc:spChg chg="mod">
          <ac:chgData name="Phil Le" userId="d56789386392244e" providerId="LiveId" clId="{C6036423-22FB-49D3-8C1B-9D60E70F677C}" dt="2026-07-27T05:05:30.559" v="3863"/>
          <ac:spMkLst>
            <pc:docMk/>
            <pc:sldMk cId="3124818993" sldId="2470"/>
            <ac:spMk id="9" creationId="{326348A2-B227-1786-3705-C15274977E7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11CD-DDB6-1CE8-251E-A28DD4821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1B2F8A-363D-B6C7-408D-7BEA2F2ED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C2CBB-5A05-740C-E079-D0EE6AD3C3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AA33C9-B3C2-F00A-7DFF-A2F98B6EDAF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64560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16</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17</a:t>
            </a:fld>
            <a:endParaRPr lang="en-US" altLang="en-US" sz="1200">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BBB70-429A-2703-C526-261BFABFB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93EBF6-077D-6CF6-3A18-14BD1929A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09BF9A-9104-31AD-8A68-C501964479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C7074D-2EB7-0F39-C488-490A910CDA53}"/>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976186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61523-BD86-E2F9-8277-CBC6C368B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B93E3-922D-29C7-92E4-10BED51377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580F4A-659B-FE88-BDCD-0C636C10D9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520985-5314-3CC0-75A6-55832B518DA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602064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274C7-6E93-27E6-A244-B77F5B0B0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5D13FD-905D-CF43-5736-183028225F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80DBDD-934F-E7C1-F829-06A2F45E5C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10E561-C24A-B6CE-4D2A-464DAD31CC9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108602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23</a:t>
            </a:fld>
            <a:endParaRPr lang="en-US"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24</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25</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26</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27</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9E90-C062-3BB5-677E-CF85CEEBA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D5B9E-9A26-AEAF-6821-046E732D6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BFF10-C733-4373-927E-8D2F2FD81D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93F704-E0F2-0BBF-EA1C-F554CCEF0C43}"/>
              </a:ext>
            </a:extLst>
          </p:cNvPr>
          <p:cNvSpPr>
            <a:spLocks noGrp="1"/>
          </p:cNvSpPr>
          <p:nvPr>
            <p:ph type="sldNum" sz="quarter" idx="5"/>
          </p:nvPr>
        </p:nvSpPr>
        <p:spPr/>
        <p:txBody>
          <a:bodyPr/>
          <a:lstStyle/>
          <a:p>
            <a:pPr>
              <a:defRPr/>
            </a:pPr>
            <a:fld id="{D3ED65D9-7F41-441F-B31A-035894C76204}" type="slidenum">
              <a:rPr lang="en-US" smtClean="0"/>
              <a:pPr>
                <a:defRPr/>
              </a:pPr>
              <a:t>8</a:t>
            </a:fld>
            <a:endParaRPr lang="en-US"/>
          </a:p>
        </p:txBody>
      </p:sp>
    </p:spTree>
    <p:extLst>
      <p:ext uri="{BB962C8B-B14F-4D97-AF65-F5344CB8AC3E}">
        <p14:creationId xmlns:p14="http://schemas.microsoft.com/office/powerpoint/2010/main" val="20395648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28</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30</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32</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33</a:t>
            </a:fld>
            <a:endParaRPr lang="en-US" altLang="en-US" sz="1200">
              <a:solidFill>
                <a:schemeClr val="tx1"/>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D66D9-0149-735A-66B8-A0293215E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37BD0-DC48-EF22-BD14-477CB2953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851BD-4E64-3371-55EA-0763C47E28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18F73-6B94-9A74-86BC-6F2F8B632F42}"/>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7107672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EA27B-85DD-E2CF-A4BA-2FB7CAD07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9C96F-2FF6-C1CA-83C3-7A52416D76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B93B8-8A33-CB18-D2E1-138776AB9B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757D37-B964-B759-B27C-373EDAC012D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75979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73ECD-1F0B-52C0-7DF5-0E9B57D0D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7CC6C6-B370-F2AE-89E5-6D14E9B21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54369-ED91-A62F-664B-88553770F6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6C9274-57CF-2B27-67CA-38B7AFA062A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664463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84FAD-0795-F8EA-579D-27E8C5EA9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E47B35-79A0-90F1-9276-6D34B4B9E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FE3AB-312C-A808-F90C-FEE6973EE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724CFC-CCE4-5562-1558-E4E909D2211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659726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97D38-F87C-9964-715B-D670A4208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1A106-4894-29B9-5D0A-C5CA55C27F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1344C-1DA7-76BD-8A7E-05D76B8777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9500B0-0D23-159C-195F-F6BE57C5865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124775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66693-C2F1-FC02-5006-95BA3A974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31AFF-CF7B-D87F-F049-CB58F3D0F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0984EF-5C77-D952-761B-C9A468A14A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54B41C-160D-308F-55C5-16FCBF73905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128447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9</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3A792-2E5F-D144-3FB3-9F5B191A3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1ACCE-25D3-AF8D-E396-FDA6B7611D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B04D9-1652-713A-0B8A-285EDAC73C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F766C9-9428-1B90-8405-E9A03A0BAF18}"/>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845047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0829A-DC38-40F8-C1DC-DAEE0BDD9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AF5DB6-9804-2E2D-233B-7E6F611963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D149B-016E-C45D-A43F-46EB0E4591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22AB98-70A2-E025-A44A-0D226441D13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977253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3E537-6266-7949-78CE-555C14361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7384E4-184C-392B-F7F1-0EB7A19017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E7289C-D256-AFDD-474B-BD558453CA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0C0720-8804-7B46-678F-FBF0B1DE43D2}"/>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178141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10</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11</a:t>
            </a:fld>
            <a:endParaRPr lang="en-US" altLang="en-US" sz="1200">
              <a:solidFill>
                <a:schemeClr val="tx1"/>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13B9B-883B-E6F9-00D1-05B1B86609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41820-2FE4-9895-FC9D-E4E89A4FB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FF929-33F1-840F-CAB3-E5162376D4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5F19BF-C039-77F1-857A-5D365460EC7F}"/>
              </a:ext>
            </a:extLst>
          </p:cNvPr>
          <p:cNvSpPr>
            <a:spLocks noGrp="1"/>
          </p:cNvSpPr>
          <p:nvPr>
            <p:ph type="sldNum" sz="quarter" idx="5"/>
          </p:nvPr>
        </p:nvSpPr>
        <p:spPr/>
        <p:txBody>
          <a:bodyPr/>
          <a:lstStyle/>
          <a:p>
            <a:pPr>
              <a:defRPr/>
            </a:pPr>
            <a:fld id="{D3ED65D9-7F41-441F-B31A-035894C76204}" type="slidenum">
              <a:rPr lang="en-US" smtClean="0"/>
              <a:pPr>
                <a:defRPr/>
              </a:pPr>
              <a:t>12</a:t>
            </a:fld>
            <a:endParaRPr lang="en-US"/>
          </a:p>
        </p:txBody>
      </p:sp>
    </p:spTree>
    <p:extLst>
      <p:ext uri="{BB962C8B-B14F-4D97-AF65-F5344CB8AC3E}">
        <p14:creationId xmlns:p14="http://schemas.microsoft.com/office/powerpoint/2010/main" val="360156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13</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14</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15</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E4D792-B555-2FEE-F6AD-1EAA3ACBA4AE}"/>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78B82F-B0FA-D7F4-0CF1-A12B28F84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sp>
        <p:nvSpPr>
          <p:cNvPr id="25" name="Rectangle 24">
            <a:extLst>
              <a:ext uri="{FF2B5EF4-FFF2-40B4-BE49-F238E27FC236}">
                <a16:creationId xmlns:a16="http://schemas.microsoft.com/office/drawing/2014/main" id="{256BBD40-B35C-2DA0-30CA-D9275BC17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477AD1B7-FA8B-5206-38CB-913675F51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7" y="0"/>
            <a:ext cx="9677010" cy="5143500"/>
          </a:xfrm>
          <a:prstGeom prst="rect">
            <a:avLst/>
          </a:prstGeom>
        </p:spPr>
      </p:pic>
      <p:sp>
        <p:nvSpPr>
          <p:cNvPr id="5" name="TextBox 4">
            <a:extLst>
              <a:ext uri="{FF2B5EF4-FFF2-40B4-BE49-F238E27FC236}">
                <a16:creationId xmlns:a16="http://schemas.microsoft.com/office/drawing/2014/main" id="{0947C6F4-7387-704C-F363-F91EAE36322F}"/>
              </a:ext>
            </a:extLst>
          </p:cNvPr>
          <p:cNvSpPr txBox="1"/>
          <p:nvPr/>
        </p:nvSpPr>
        <p:spPr>
          <a:xfrm>
            <a:off x="4804329" y="0"/>
            <a:ext cx="4299284" cy="4382738"/>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18th</a:t>
            </a:r>
            <a:r>
              <a:rPr lang="vi-VN" sz="2000" b="1" dirty="0">
                <a:solidFill>
                  <a:schemeClr val="bg1"/>
                </a:solidFill>
              </a:rPr>
              <a:t> Year A</a:t>
            </a:r>
          </a:p>
          <a:p>
            <a:endParaRPr lang="vi-VN" sz="2000" b="1" dirty="0">
              <a:solidFill>
                <a:schemeClr val="bg1"/>
              </a:solidFill>
            </a:endParaRPr>
          </a:p>
          <a:p>
            <a:pPr marL="0" indent="0" algn="l">
              <a:buNone/>
            </a:pPr>
            <a:r>
              <a:rPr lang="en-US" sz="2000" i="1" dirty="0">
                <a:solidFill>
                  <a:schemeClr val="bg1"/>
                </a:solidFill>
              </a:rPr>
              <a:t>Gather Song:  </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I Hear The Voice of Jesus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dirty="0">
                <a:solidFill>
                  <a:schemeClr val="bg1"/>
                </a:solidFill>
              </a:rPr>
              <a:t>Responsorial Psalm </a:t>
            </a:r>
            <a:r>
              <a:rPr lang="vi-VN" sz="1800" dirty="0">
                <a:solidFill>
                  <a:schemeClr val="bg1"/>
                </a:solidFill>
              </a:rPr>
              <a:t>1</a:t>
            </a:r>
            <a:r>
              <a:rPr lang="en-US" sz="1800" dirty="0">
                <a:solidFill>
                  <a:schemeClr val="bg1"/>
                </a:solidFill>
              </a:rPr>
              <a:t>45: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The Hand Of The Lord</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i="1" dirty="0">
                <a:solidFill>
                  <a:schemeClr val="bg1"/>
                </a:solidFill>
              </a:rPr>
              <a:t>Prep. of the Gifts: </a:t>
            </a:r>
            <a:r>
              <a:rPr lang="en-US" sz="1800" b="1" dirty="0">
                <a:solidFill>
                  <a:schemeClr val="bg1"/>
                </a:solidFill>
              </a:rPr>
              <a:t>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Come to the River</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Bread of the World</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b="1" dirty="0">
                <a:solidFill>
                  <a:schemeClr val="bg1"/>
                </a:solidFill>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I am The Bread of Life</a:t>
            </a:r>
          </a:p>
        </p:txBody>
      </p:sp>
    </p:spTree>
    <p:extLst>
      <p:ext uri="{BB962C8B-B14F-4D97-AF65-F5344CB8AC3E}">
        <p14:creationId xmlns:p14="http://schemas.microsoft.com/office/powerpoint/2010/main" val="3771715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10</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11</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5B2021-1784-E5E7-FE28-1A973EF97327}"/>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944D1D3-F4A8-2B53-4426-1814B4497C9B}"/>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
            <a:extLst>
              <a:ext uri="{FF2B5EF4-FFF2-40B4-BE49-F238E27FC236}">
                <a16:creationId xmlns:a16="http://schemas.microsoft.com/office/drawing/2014/main" id="{53C68685-AB24-D53B-EE27-CDC705CB1D97}"/>
              </a:ext>
            </a:extLst>
          </p:cNvPr>
          <p:cNvSpPr>
            <a:spLocks noGrp="1" noChangeArrowheads="1"/>
          </p:cNvSpPr>
          <p:nvPr>
            <p:ph type="ctrTitle"/>
          </p:nvPr>
        </p:nvSpPr>
        <p:spPr>
          <a:xfrm>
            <a:off x="714171" y="557585"/>
            <a:ext cx="2980038" cy="2769021"/>
          </a:xfrm>
          <a:noFill/>
        </p:spPr>
        <p:txBody>
          <a:bodyPr>
            <a:normAutofit/>
          </a:bodyPr>
          <a:lstStyle/>
          <a:p>
            <a:pPr algn="l">
              <a:spcAft>
                <a:spcPts val="600"/>
              </a:spcAft>
            </a:pPr>
            <a:r>
              <a:rPr lang="vi-VN" altLang="en-US" sz="4000" b="1" dirty="0">
                <a:latin typeface="Tahoma" panose="020B0604030504040204" pitchFamily="34" charset="0"/>
                <a:ea typeface="Tahoma" panose="020B0604030504040204" pitchFamily="34" charset="0"/>
                <a:cs typeface="Tahoma" panose="020B0604030504040204" pitchFamily="34" charset="0"/>
              </a:rPr>
              <a:t>Gloria Prayer</a:t>
            </a: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0419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15</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16</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17</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
        <p:nvSpPr>
          <p:cNvPr id="3" name="TextBox 2">
            <a:extLst>
              <a:ext uri="{FF2B5EF4-FFF2-40B4-BE49-F238E27FC236}">
                <a16:creationId xmlns:a16="http://schemas.microsoft.com/office/drawing/2014/main" id="{D7B6E366-9B01-2217-188C-D99EE3C1B5C1}"/>
              </a:ext>
            </a:extLst>
          </p:cNvPr>
          <p:cNvSpPr txBox="1"/>
          <p:nvPr/>
        </p:nvSpPr>
        <p:spPr>
          <a:xfrm>
            <a:off x="2180492" y="2274305"/>
            <a:ext cx="4726744" cy="600164"/>
          </a:xfrm>
          <a:prstGeom prst="rect">
            <a:avLst/>
          </a:prstGeom>
          <a:noFill/>
        </p:spPr>
        <p:txBody>
          <a:bodyPr wrap="square">
            <a:spAutoFit/>
          </a:bodyPr>
          <a:lstStyle/>
          <a:p>
            <a:r>
              <a:rPr lang="vi-VN" altLang="en-US" sz="3300" b="1" dirty="0">
                <a:latin typeface="Tahoma" panose="020B0604030504040204" pitchFamily="34" charset="0"/>
                <a:ea typeface="Tahoma" panose="020B0604030504040204" pitchFamily="34" charset="0"/>
                <a:cs typeface="Tahoma" panose="020B0604030504040204" pitchFamily="34" charset="0"/>
              </a:rPr>
              <a:t>Gloria Prayer</a:t>
            </a:r>
            <a:endParaRPr lang="en-US" dirty="0"/>
          </a:p>
        </p:txBody>
      </p:sp>
      <p:sp>
        <p:nvSpPr>
          <p:cNvPr id="5" name="TextBox 4">
            <a:extLst>
              <a:ext uri="{FF2B5EF4-FFF2-40B4-BE49-F238E27FC236}">
                <a16:creationId xmlns:a16="http://schemas.microsoft.com/office/drawing/2014/main" id="{0A2CD4F8-3278-F5D9-869A-06471BA7AC89}"/>
              </a:ext>
            </a:extLst>
          </p:cNvPr>
          <p:cNvSpPr txBox="1"/>
          <p:nvPr/>
        </p:nvSpPr>
        <p:spPr>
          <a:xfrm>
            <a:off x="2180492" y="2274305"/>
            <a:ext cx="4726744" cy="600164"/>
          </a:xfrm>
          <a:prstGeom prst="rect">
            <a:avLst/>
          </a:prstGeom>
          <a:noFill/>
        </p:spPr>
        <p:txBody>
          <a:bodyPr wrap="square">
            <a:spAutoFit/>
          </a:bodyPr>
          <a:lstStyle/>
          <a:p>
            <a:r>
              <a:rPr lang="vi-VN" altLang="en-US" sz="3300" b="1" dirty="0">
                <a:latin typeface="Tahoma" panose="020B0604030504040204" pitchFamily="34" charset="0"/>
                <a:ea typeface="Tahoma" panose="020B0604030504040204" pitchFamily="34" charset="0"/>
                <a:cs typeface="Tahoma" panose="020B0604030504040204" pitchFamily="34" charset="0"/>
              </a:rPr>
              <a:t>Gloria Prayer</a:t>
            </a:r>
            <a:endParaRPr lang="en-US" dirty="0"/>
          </a:p>
        </p:txBody>
      </p:sp>
    </p:spTree>
    <p:extLst>
      <p:ext uri="{BB962C8B-B14F-4D97-AF65-F5344CB8AC3E}">
        <p14:creationId xmlns:p14="http://schemas.microsoft.com/office/powerpoint/2010/main" val="29445393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F61EC2-CEF2-26E4-C524-DBA4C5AC7C5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7C27B29-EB18-F97A-862F-56753AF96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F2EEAFAF-DAAE-ACF4-E9DC-D1E92E341A0E}"/>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43B71830-ED5E-1060-5216-8B3083CF8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532A3AF4-0FBB-7839-BA65-8F06F95AD4D2}"/>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r>
              <a:rPr lang="en-US" altLang="en-US" sz="2700" dirty="0">
                <a:solidFill>
                  <a:schemeClr val="tx1"/>
                </a:solidFill>
                <a:latin typeface="Tahoma" pitchFamily="34" charset="0"/>
              </a:rPr>
              <a:t>Responsorial Psalm </a:t>
            </a:r>
            <a:r>
              <a:rPr lang="vi-VN" altLang="en-US" sz="2700" dirty="0">
                <a:solidFill>
                  <a:schemeClr val="tx1"/>
                </a:solidFill>
                <a:latin typeface="Tahoma" pitchFamily="34" charset="0"/>
              </a:rPr>
              <a:t>1</a:t>
            </a:r>
            <a:r>
              <a:rPr lang="en-US" altLang="en-US" sz="2700" dirty="0">
                <a:solidFill>
                  <a:schemeClr val="tx1"/>
                </a:solidFill>
                <a:latin typeface="Tahoma" pitchFamily="34" charset="0"/>
              </a:rPr>
              <a:t>45</a:t>
            </a:r>
            <a:br>
              <a:rPr lang="en-US" altLang="en-US" sz="4000" dirty="0">
                <a:solidFill>
                  <a:schemeClr val="tx1"/>
                </a:solidFill>
                <a:latin typeface="Tahoma" pitchFamily="34" charset="0"/>
              </a:rPr>
            </a:br>
            <a:r>
              <a:rPr lang="en-US" altLang="en-US" sz="4000" b="1" dirty="0">
                <a:solidFill>
                  <a:schemeClr val="tx1"/>
                </a:solidFill>
                <a:latin typeface="Tahoma" pitchFamily="34" charset="0"/>
              </a:rPr>
              <a:t>The Hand of The Lord</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3322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a:t>
            </a:r>
            <a:r>
              <a:rPr lang="vi-VN" altLang="en-US" sz="2400" b="1" dirty="0">
                <a:solidFill>
                  <a:srgbClr val="FFFF00"/>
                </a:solidFill>
                <a:latin typeface="Tahoma" pitchFamily="34" charset="0"/>
              </a:rPr>
              <a:t>1</a:t>
            </a:r>
            <a:r>
              <a:rPr lang="en-US" altLang="en-US" sz="2400" b="1" dirty="0">
                <a:solidFill>
                  <a:srgbClr val="FFFF00"/>
                </a:solidFill>
                <a:latin typeface="Tahoma" pitchFamily="34" charset="0"/>
              </a:rPr>
              <a:t>45:</a:t>
            </a:r>
          </a:p>
          <a:p>
            <a:pPr algn="l" eaLnBrk="1" hangingPunct="1"/>
            <a:r>
              <a:rPr lang="en-US" altLang="en-US" sz="4400" b="1" dirty="0">
                <a:solidFill>
                  <a:schemeClr val="bg1"/>
                </a:solidFill>
                <a:latin typeface="Tahoma" pitchFamily="34" charset="0"/>
                <a:cs typeface="Tahoma" pitchFamily="34" charset="0"/>
              </a:rPr>
              <a:t>The hand of the Lord feeds us he answers all our needs, he answers all our needs</a:t>
            </a:r>
            <a:endParaRPr lang="en-US" altLang="en-US" sz="44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dirty="0">
                <a:solidFill>
                  <a:srgbClr val="FFFF00"/>
                </a:solidFill>
              </a:rPr>
              <a:t>1a.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heard the voice of Jesus say, “Come unto me and rest;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lay down, O weary one, lay down Thy head upon my breast.”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ED3603-73E2-4114-14B9-6B7AF18AB46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D43B113-29FE-B77E-3CE0-E529C1241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FE5E7375-0129-D138-F520-F634BC223A82}"/>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FBE1FDFD-FC7B-003C-5908-8E0E75D97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F0CD25D7-1A94-550F-E595-584AAC7EC10E}"/>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r>
              <a:rPr lang="en-US" alt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Gospel Acclamation </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669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en-US" alt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One does not live on bread alone,</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but on every word that comes forth from the mouth of God.</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2151EA-3E2F-FE3A-AA85-97706194FE9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C845194-B937-61EF-D0EB-3225212C1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6DC947C4-DA16-7035-B1FD-14E8EB9B0A89}"/>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15F859D7-7B14-BB8F-4EF2-AC3F6C71E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3E9B033E-491D-2FF2-7AD8-5BC1FBD8F9B6}"/>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r>
              <a:rPr lang="vi-VN" alt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Profession Of Faith</a:t>
            </a:r>
            <a:br>
              <a:rPr lang="vi-VN" alt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vi-VN" alt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Creed</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429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23</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24</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25</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26</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27</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28</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dirty="0">
                <a:solidFill>
                  <a:srgbClr val="FFFF00"/>
                </a:solidFill>
              </a:rPr>
              <a:t>1b.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came to Jesus as I was,</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so weary, worn, and sad;</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found him in a resting place,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and he has made me glad.</a:t>
            </a:r>
            <a:br>
              <a:rPr lang="en-US" altLang="en-US" sz="48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b="1" dirty="0"/>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3860031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30</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32</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33</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642567-BBD6-2280-BC60-B1038A9924F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BA302BE-CABD-8EFF-75E5-14DEFAA69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3C8B4F05-36F6-8ADB-636E-45150F9FE40A}"/>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F8378D54-ABC0-93E2-43A0-D03BF9151F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8D7D2007-3284-A39D-D337-2E828D71A4E5}"/>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r>
              <a:rPr lang="vi-VN" altLang="en-US" sz="3600" i="1" dirty="0">
                <a:solidFill>
                  <a:schemeClr val="tx1"/>
                </a:solidFill>
                <a:latin typeface="Tahoma" pitchFamily="34" charset="0"/>
              </a:rPr>
              <a:t>Preparation of The Gift</a:t>
            </a:r>
            <a:r>
              <a:rPr lang="en-US" altLang="en-US" sz="3600" i="1" dirty="0">
                <a:solidFill>
                  <a:schemeClr val="tx1"/>
                </a:solidFill>
                <a:latin typeface="Tahoma" pitchFamily="34" charset="0"/>
              </a:rPr>
              <a:t> Song</a:t>
            </a:r>
            <a:br>
              <a:rPr lang="en-US" altLang="en-US" b="1" dirty="0">
                <a:solidFill>
                  <a:schemeClr val="tx1"/>
                </a:solidFill>
                <a:latin typeface="Tahoma" pitchFamily="34" charset="0"/>
              </a:rPr>
            </a:br>
            <a:r>
              <a:rPr lang="en-US" altLang="en-US" b="1" dirty="0">
                <a:solidFill>
                  <a:schemeClr val="tx1"/>
                </a:solidFill>
                <a:latin typeface="Tahoma" pitchFamily="34" charset="0"/>
              </a:rPr>
              <a:t>Come to The River</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1918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571750" y="228600"/>
            <a:ext cx="6515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anose="02020603050405020304" pitchFamily="18" charset="0"/>
            </a:endParaRPr>
          </a:p>
        </p:txBody>
      </p:sp>
      <p:sp>
        <p:nvSpPr>
          <p:cNvPr id="2052" name="Rectangle 7"/>
          <p:cNvSpPr>
            <a:spLocks noChangeArrowheads="1"/>
          </p:cNvSpPr>
          <p:nvPr/>
        </p:nvSpPr>
        <p:spPr bwMode="auto">
          <a:xfrm>
            <a:off x="171450" y="16810"/>
            <a:ext cx="8686800" cy="34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Refrain. </a:t>
            </a:r>
            <a:r>
              <a:rPr lang="vi-VN" altLang="en-US" sz="4000" b="1" dirty="0">
                <a:solidFill>
                  <a:schemeClr val="bg1"/>
                </a:solidFill>
                <a:latin typeface="Tahoma" panose="020B0604030504040204" pitchFamily="34" charset="0"/>
                <a:cs typeface="Tahoma" panose="020B0604030504040204" pitchFamily="34" charset="0"/>
              </a:rPr>
              <a:t>Come, o come, come to the river flowing from the body of Christ. We’ll g</a:t>
            </a:r>
            <a:r>
              <a:rPr lang="en-US" altLang="en-US" sz="4000" b="1" dirty="0">
                <a:solidFill>
                  <a:schemeClr val="bg1"/>
                </a:solidFill>
                <a:latin typeface="Tahoma" panose="020B0604030504040204" pitchFamily="34" charset="0"/>
                <a:cs typeface="Tahoma" panose="020B0604030504040204" pitchFamily="34" charset="0"/>
              </a:rPr>
              <a:t>o down, deep in the water, but in the Lord we shall arise.</a:t>
            </a:r>
            <a:br>
              <a:rPr lang="en-US" altLang="en-US" sz="4000" b="1" dirty="0">
                <a:solidFill>
                  <a:schemeClr val="tx2"/>
                </a:solidFill>
              </a:rPr>
            </a:br>
            <a:br>
              <a:rPr lang="en-US" altLang="en-US" sz="4000" dirty="0">
                <a:solidFill>
                  <a:schemeClr val="tx2"/>
                </a:solidFill>
                <a:latin typeface="Times New Roman" panose="02020603050405020304" pitchFamily="18" charset="0"/>
              </a:rPr>
            </a:br>
            <a:br>
              <a:rPr lang="en-US" altLang="en-US" sz="405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
        <p:nvSpPr>
          <p:cNvPr id="5" name="Rectangle 7"/>
          <p:cNvSpPr>
            <a:spLocks noChangeArrowheads="1"/>
          </p:cNvSpPr>
          <p:nvPr/>
        </p:nvSpPr>
        <p:spPr bwMode="auto">
          <a:xfrm>
            <a:off x="57150" y="3439085"/>
            <a:ext cx="7943850" cy="14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1. </a:t>
            </a:r>
            <a:r>
              <a:rPr lang="en-US" altLang="en-US" sz="4000" b="1" dirty="0">
                <a:solidFill>
                  <a:schemeClr val="bg1"/>
                </a:solidFill>
                <a:latin typeface="Tahoma" panose="020B0604030504040204" pitchFamily="34" charset="0"/>
                <a:cs typeface="Tahoma" panose="020B0604030504040204" pitchFamily="34" charset="0"/>
              </a:rPr>
              <a:t>Washed in waters of rebirth, we have put on Christ Jesus</a:t>
            </a:r>
            <a:r>
              <a:rPr lang="en-US" altLang="en-US" sz="3600" b="1" dirty="0">
                <a:solidFill>
                  <a:schemeClr val="bg1"/>
                </a:solidFill>
                <a:latin typeface="Tahoma" panose="020B0604030504040204" pitchFamily="34" charset="0"/>
                <a:cs typeface="Tahoma" panose="020B0604030504040204" pitchFamily="34" charset="0"/>
              </a:rPr>
              <a:t>.</a:t>
            </a:r>
            <a:br>
              <a:rPr lang="en-US" altLang="en-US" sz="3600" dirty="0">
                <a:solidFill>
                  <a:schemeClr val="tx2"/>
                </a:solidFill>
                <a:latin typeface="Times New Roman" panose="02020603050405020304" pitchFamily="18" charset="0"/>
              </a:rPr>
            </a:br>
            <a:br>
              <a:rPr lang="en-US" altLang="en-US" sz="360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571750" y="228600"/>
            <a:ext cx="6515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anose="02020603050405020304" pitchFamily="18" charset="0"/>
            </a:endParaRPr>
          </a:p>
        </p:txBody>
      </p:sp>
      <p:sp>
        <p:nvSpPr>
          <p:cNvPr id="2052" name="Rectangle 7"/>
          <p:cNvSpPr>
            <a:spLocks noChangeArrowheads="1"/>
          </p:cNvSpPr>
          <p:nvPr/>
        </p:nvSpPr>
        <p:spPr bwMode="auto">
          <a:xfrm>
            <a:off x="57150" y="16810"/>
            <a:ext cx="8972550" cy="34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Refrain. </a:t>
            </a:r>
            <a:r>
              <a:rPr lang="vi-VN" altLang="en-US" sz="4000" b="1" dirty="0">
                <a:solidFill>
                  <a:schemeClr val="bg1"/>
                </a:solidFill>
                <a:latin typeface="Tahoma" panose="020B0604030504040204" pitchFamily="34" charset="0"/>
                <a:cs typeface="Tahoma" panose="020B0604030504040204" pitchFamily="34" charset="0"/>
              </a:rPr>
              <a:t>Come, o come, come to the river flowing from the body of Christ. We’ll g</a:t>
            </a:r>
            <a:r>
              <a:rPr lang="en-US" altLang="en-US" sz="4000" b="1" dirty="0">
                <a:solidFill>
                  <a:schemeClr val="bg1"/>
                </a:solidFill>
                <a:latin typeface="Tahoma" panose="020B0604030504040204" pitchFamily="34" charset="0"/>
                <a:cs typeface="Tahoma" panose="020B0604030504040204" pitchFamily="34" charset="0"/>
              </a:rPr>
              <a:t>o down, deep in the water, but in the Lord we shall arise.</a:t>
            </a:r>
            <a:br>
              <a:rPr lang="en-US" altLang="en-US" sz="4000" b="1" dirty="0">
                <a:solidFill>
                  <a:schemeClr val="tx2"/>
                </a:solidFill>
              </a:rPr>
            </a:br>
            <a:br>
              <a:rPr lang="en-US" altLang="en-US" sz="4500" dirty="0">
                <a:solidFill>
                  <a:schemeClr val="tx2"/>
                </a:solidFill>
                <a:latin typeface="Times New Roman" panose="02020603050405020304" pitchFamily="18" charset="0"/>
              </a:rPr>
            </a:br>
            <a:br>
              <a:rPr lang="en-US" altLang="en-US" sz="405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
        <p:nvSpPr>
          <p:cNvPr id="5" name="Rectangle 7"/>
          <p:cNvSpPr>
            <a:spLocks noChangeArrowheads="1"/>
          </p:cNvSpPr>
          <p:nvPr/>
        </p:nvSpPr>
        <p:spPr bwMode="auto">
          <a:xfrm>
            <a:off x="114300" y="2932901"/>
            <a:ext cx="8915400" cy="14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2. </a:t>
            </a:r>
            <a:r>
              <a:rPr lang="en-US" altLang="en-US" sz="4000" b="1" dirty="0">
                <a:solidFill>
                  <a:schemeClr val="bg1"/>
                </a:solidFill>
                <a:latin typeface="Tahoma" panose="020B0604030504040204" pitchFamily="34" charset="0"/>
                <a:cs typeface="Tahoma" panose="020B0604030504040204" pitchFamily="34" charset="0"/>
              </a:rPr>
              <a:t>Priestly people are we, sealed and send by the Spirit.</a:t>
            </a:r>
            <a:br>
              <a:rPr lang="en-US" altLang="en-US" sz="400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Tree>
    <p:extLst>
      <p:ext uri="{BB962C8B-B14F-4D97-AF65-F5344CB8AC3E}">
        <p14:creationId xmlns:p14="http://schemas.microsoft.com/office/powerpoint/2010/main" val="2016479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571750" y="228600"/>
            <a:ext cx="6515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anose="02020603050405020304" pitchFamily="18" charset="0"/>
            </a:endParaRPr>
          </a:p>
        </p:txBody>
      </p:sp>
      <p:sp>
        <p:nvSpPr>
          <p:cNvPr id="2052" name="Rectangle 7"/>
          <p:cNvSpPr>
            <a:spLocks noChangeArrowheads="1"/>
          </p:cNvSpPr>
          <p:nvPr/>
        </p:nvSpPr>
        <p:spPr bwMode="auto">
          <a:xfrm>
            <a:off x="57150" y="16810"/>
            <a:ext cx="8972550" cy="34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Refrain. </a:t>
            </a:r>
            <a:r>
              <a:rPr lang="vi-VN" altLang="en-US" sz="4000" b="1" dirty="0">
                <a:solidFill>
                  <a:schemeClr val="bg1"/>
                </a:solidFill>
                <a:latin typeface="Tahoma" panose="020B0604030504040204" pitchFamily="34" charset="0"/>
                <a:cs typeface="Tahoma" panose="020B0604030504040204" pitchFamily="34" charset="0"/>
              </a:rPr>
              <a:t>Come, o come, come to the river flowing from the body of Christ. We’ll g</a:t>
            </a:r>
            <a:r>
              <a:rPr lang="en-US" altLang="en-US" sz="4000" b="1" dirty="0">
                <a:solidFill>
                  <a:schemeClr val="bg1"/>
                </a:solidFill>
                <a:latin typeface="Tahoma" panose="020B0604030504040204" pitchFamily="34" charset="0"/>
                <a:cs typeface="Tahoma" panose="020B0604030504040204" pitchFamily="34" charset="0"/>
              </a:rPr>
              <a:t>o down, deep in the water, but in the Lord we shall arise.</a:t>
            </a:r>
            <a:br>
              <a:rPr lang="en-US" altLang="en-US" sz="4000" b="1" dirty="0">
                <a:solidFill>
                  <a:schemeClr val="tx2"/>
                </a:solidFill>
              </a:rPr>
            </a:br>
            <a:br>
              <a:rPr lang="en-US" altLang="en-US" sz="4500" dirty="0">
                <a:solidFill>
                  <a:schemeClr val="tx2"/>
                </a:solidFill>
                <a:latin typeface="Times New Roman" panose="02020603050405020304" pitchFamily="18" charset="0"/>
              </a:rPr>
            </a:br>
            <a:br>
              <a:rPr lang="en-US" altLang="en-US" sz="405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
        <p:nvSpPr>
          <p:cNvPr id="5" name="Rectangle 7"/>
          <p:cNvSpPr>
            <a:spLocks noChangeArrowheads="1"/>
          </p:cNvSpPr>
          <p:nvPr/>
        </p:nvSpPr>
        <p:spPr bwMode="auto">
          <a:xfrm>
            <a:off x="25791" y="3181350"/>
            <a:ext cx="8972550" cy="14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3. </a:t>
            </a:r>
            <a:r>
              <a:rPr lang="en-US" altLang="en-US" sz="4000" b="1" dirty="0">
                <a:solidFill>
                  <a:schemeClr val="bg1"/>
                </a:solidFill>
                <a:latin typeface="Tahoma" panose="020B0604030504040204" pitchFamily="34" charset="0"/>
                <a:cs typeface="Tahoma" panose="020B0604030504040204" pitchFamily="34" charset="0"/>
              </a:rPr>
              <a:t>Blest are those who thirst for the reign of God’s justice.</a:t>
            </a:r>
            <a:br>
              <a:rPr lang="en-US" altLang="en-US" sz="4000" dirty="0">
                <a:solidFill>
                  <a:schemeClr val="tx2"/>
                </a:solidFill>
              </a:rPr>
            </a:br>
            <a:endParaRPr lang="en-US" altLang="en-US" sz="4000" dirty="0">
              <a:solidFill>
                <a:schemeClr val="tx2"/>
              </a:solidFill>
            </a:endParaRPr>
          </a:p>
        </p:txBody>
      </p:sp>
    </p:spTree>
    <p:extLst>
      <p:ext uri="{BB962C8B-B14F-4D97-AF65-F5344CB8AC3E}">
        <p14:creationId xmlns:p14="http://schemas.microsoft.com/office/powerpoint/2010/main" val="21534303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571750" y="228600"/>
            <a:ext cx="6515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anose="02020603050405020304" pitchFamily="18" charset="0"/>
            </a:endParaRPr>
          </a:p>
        </p:txBody>
      </p:sp>
      <p:sp>
        <p:nvSpPr>
          <p:cNvPr id="2052" name="Rectangle 7"/>
          <p:cNvSpPr>
            <a:spLocks noChangeArrowheads="1"/>
          </p:cNvSpPr>
          <p:nvPr/>
        </p:nvSpPr>
        <p:spPr bwMode="auto">
          <a:xfrm>
            <a:off x="57150" y="16810"/>
            <a:ext cx="8915400" cy="34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Refrain. </a:t>
            </a:r>
            <a:r>
              <a:rPr lang="vi-VN" altLang="en-US" sz="4000" b="1" dirty="0">
                <a:solidFill>
                  <a:schemeClr val="bg1"/>
                </a:solidFill>
                <a:latin typeface="Tahoma" panose="020B0604030504040204" pitchFamily="34" charset="0"/>
                <a:cs typeface="Tahoma" panose="020B0604030504040204" pitchFamily="34" charset="0"/>
              </a:rPr>
              <a:t>Come, o come, come to the river flowing from the body of Christ. We’ll g</a:t>
            </a:r>
            <a:r>
              <a:rPr lang="en-US" altLang="en-US" sz="4000" b="1" dirty="0">
                <a:solidFill>
                  <a:schemeClr val="bg1"/>
                </a:solidFill>
                <a:latin typeface="Tahoma" panose="020B0604030504040204" pitchFamily="34" charset="0"/>
                <a:cs typeface="Tahoma" panose="020B0604030504040204" pitchFamily="34" charset="0"/>
              </a:rPr>
              <a:t>o down, deep in the water, but in the Lord we shall arise.</a:t>
            </a:r>
            <a:br>
              <a:rPr lang="en-US" altLang="en-US" sz="4000" b="1" dirty="0">
                <a:solidFill>
                  <a:schemeClr val="tx2"/>
                </a:solidFill>
              </a:rPr>
            </a:br>
            <a:br>
              <a:rPr lang="en-US" altLang="en-US" sz="4500" dirty="0">
                <a:solidFill>
                  <a:schemeClr val="tx2"/>
                </a:solidFill>
                <a:latin typeface="Times New Roman" panose="02020603050405020304" pitchFamily="18" charset="0"/>
              </a:rPr>
            </a:br>
            <a:br>
              <a:rPr lang="en-US" altLang="en-US" sz="405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
        <p:nvSpPr>
          <p:cNvPr id="5" name="Rectangle 7"/>
          <p:cNvSpPr>
            <a:spLocks noChangeArrowheads="1"/>
          </p:cNvSpPr>
          <p:nvPr/>
        </p:nvSpPr>
        <p:spPr bwMode="auto">
          <a:xfrm>
            <a:off x="57150" y="3428389"/>
            <a:ext cx="9029700" cy="14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r>
              <a:rPr lang="en-US" altLang="en-US" sz="2100" b="1" dirty="0">
                <a:solidFill>
                  <a:srgbClr val="FFFF00"/>
                </a:solidFill>
                <a:latin typeface="Tahoma" panose="020B0604030504040204" pitchFamily="34" charset="0"/>
                <a:cs typeface="Tahoma" panose="020B0604030504040204" pitchFamily="34" charset="0"/>
              </a:rPr>
              <a:t>4. </a:t>
            </a:r>
            <a:r>
              <a:rPr lang="en-US" altLang="en-US" sz="4000" b="1" dirty="0">
                <a:solidFill>
                  <a:schemeClr val="bg1"/>
                </a:solidFill>
                <a:latin typeface="Tahoma" panose="020B0604030504040204" pitchFamily="34" charset="0"/>
                <a:cs typeface="Tahoma" panose="020B0604030504040204" pitchFamily="34" charset="0"/>
              </a:rPr>
              <a:t>Let us walk in the light of God’s holy promise,</a:t>
            </a:r>
            <a:endParaRPr lang="en-US" altLang="en-US" sz="4000" dirty="0">
              <a:solidFill>
                <a:schemeClr val="tx2"/>
              </a:solidFill>
            </a:endParaRPr>
          </a:p>
        </p:txBody>
      </p:sp>
    </p:spTree>
    <p:extLst>
      <p:ext uri="{BB962C8B-B14F-4D97-AF65-F5344CB8AC3E}">
        <p14:creationId xmlns:p14="http://schemas.microsoft.com/office/powerpoint/2010/main" val="4132030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571750" y="228600"/>
            <a:ext cx="65151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anose="02020603050405020304" pitchFamily="18" charset="0"/>
            </a:endParaRPr>
          </a:p>
        </p:txBody>
      </p:sp>
      <p:sp>
        <p:nvSpPr>
          <p:cNvPr id="2052" name="Rectangle 7"/>
          <p:cNvSpPr>
            <a:spLocks noChangeArrowheads="1"/>
          </p:cNvSpPr>
          <p:nvPr/>
        </p:nvSpPr>
        <p:spPr bwMode="auto">
          <a:xfrm>
            <a:off x="57150" y="16810"/>
            <a:ext cx="8972550" cy="34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100" b="1" dirty="0">
                <a:solidFill>
                  <a:srgbClr val="FFFF00"/>
                </a:solidFill>
                <a:latin typeface="Tahoma" panose="020B0604030504040204" pitchFamily="34" charset="0"/>
                <a:cs typeface="Tahoma" panose="020B0604030504040204" pitchFamily="34" charset="0"/>
              </a:rPr>
              <a:t>Refrain. </a:t>
            </a:r>
            <a:r>
              <a:rPr lang="vi-VN" altLang="en-US" sz="4000" b="1" dirty="0">
                <a:solidFill>
                  <a:schemeClr val="bg1"/>
                </a:solidFill>
                <a:latin typeface="Tahoma" panose="020B0604030504040204" pitchFamily="34" charset="0"/>
                <a:cs typeface="Tahoma" panose="020B0604030504040204" pitchFamily="34" charset="0"/>
              </a:rPr>
              <a:t>Come, o come, come to the river flowing from the body of Christ. We’ll g</a:t>
            </a:r>
            <a:r>
              <a:rPr lang="en-US" altLang="en-US" sz="4000" b="1" dirty="0">
                <a:solidFill>
                  <a:schemeClr val="bg1"/>
                </a:solidFill>
                <a:latin typeface="Tahoma" panose="020B0604030504040204" pitchFamily="34" charset="0"/>
                <a:cs typeface="Tahoma" panose="020B0604030504040204" pitchFamily="34" charset="0"/>
              </a:rPr>
              <a:t>o down, deep in the water, but in the Lord we shall arise.</a:t>
            </a:r>
            <a:br>
              <a:rPr lang="en-US" altLang="en-US" sz="4000" b="1" dirty="0">
                <a:solidFill>
                  <a:schemeClr val="tx2"/>
                </a:solidFill>
              </a:rPr>
            </a:br>
            <a:br>
              <a:rPr lang="en-US" altLang="en-US" sz="4500" dirty="0">
                <a:solidFill>
                  <a:schemeClr val="tx2"/>
                </a:solidFill>
                <a:latin typeface="Times New Roman" panose="02020603050405020304" pitchFamily="18" charset="0"/>
              </a:rPr>
            </a:br>
            <a:br>
              <a:rPr lang="en-US" altLang="en-US" sz="4050" b="1" dirty="0">
                <a:solidFill>
                  <a:schemeClr val="tx2"/>
                </a:solidFill>
                <a:latin typeface="Times New Roman" panose="02020603050405020304" pitchFamily="18" charset="0"/>
              </a:rPr>
            </a:br>
            <a:br>
              <a:rPr lang="en-US" altLang="en-US" sz="1500" dirty="0">
                <a:solidFill>
                  <a:schemeClr val="tx2"/>
                </a:solidFill>
              </a:rPr>
            </a:br>
            <a:endParaRPr lang="en-US" altLang="en-US" sz="1500" dirty="0">
              <a:solidFill>
                <a:schemeClr val="tx2"/>
              </a:solidFill>
            </a:endParaRPr>
          </a:p>
        </p:txBody>
      </p:sp>
      <p:sp>
        <p:nvSpPr>
          <p:cNvPr id="5" name="Rectangle 7"/>
          <p:cNvSpPr>
            <a:spLocks noChangeArrowheads="1"/>
          </p:cNvSpPr>
          <p:nvPr/>
        </p:nvSpPr>
        <p:spPr bwMode="auto">
          <a:xfrm>
            <a:off x="0" y="2924735"/>
            <a:ext cx="8972550" cy="1452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000" dirty="0">
                <a:solidFill>
                  <a:schemeClr val="tx2"/>
                </a:solidFill>
              </a:rPr>
              <a:t> </a:t>
            </a:r>
            <a:r>
              <a:rPr lang="en-US" altLang="en-US" sz="2100" b="1" dirty="0">
                <a:solidFill>
                  <a:srgbClr val="FFFF00"/>
                </a:solidFill>
                <a:latin typeface="Tahoma" panose="020B0604030504040204" pitchFamily="34" charset="0"/>
                <a:cs typeface="Tahoma" panose="020B0604030504040204" pitchFamily="34" charset="0"/>
              </a:rPr>
              <a:t>5. </a:t>
            </a:r>
            <a:r>
              <a:rPr lang="en-US" altLang="en-US" sz="4000" b="1" dirty="0">
                <a:solidFill>
                  <a:schemeClr val="bg1"/>
                </a:solidFill>
                <a:latin typeface="Tahoma" panose="020B0604030504040204" pitchFamily="34" charset="0"/>
                <a:cs typeface="Tahoma" panose="020B0604030504040204" pitchFamily="34" charset="0"/>
              </a:rPr>
              <a:t>Those who sow in tears reap the harvest rejoicing. </a:t>
            </a:r>
            <a:endParaRPr lang="en-US" altLang="en-US" sz="4000" dirty="0">
              <a:solidFill>
                <a:schemeClr val="tx2"/>
              </a:solidFill>
            </a:endParaRPr>
          </a:p>
        </p:txBody>
      </p:sp>
    </p:spTree>
    <p:extLst>
      <p:ext uri="{BB962C8B-B14F-4D97-AF65-F5344CB8AC3E}">
        <p14:creationId xmlns:p14="http://schemas.microsoft.com/office/powerpoint/2010/main" val="210197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altLang="en-US" dirty="0">
                <a:solidFill>
                  <a:srgbClr val="FFFF00"/>
                </a:solidFill>
              </a:rPr>
              <a:t>2a</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heard the voice of Jesus say, “Behold, I freely give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the living water, thirsty one,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stoop down and drink and live.”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3404338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6DE555-6CD0-2456-8182-F2AD8A7282BC}"/>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E917632-372D-A3EB-823D-40B86E7826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D3A93BAC-624D-98DA-2370-AE3D5BA36FA7}"/>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464FFE1B-A310-F999-80A0-C63CB1A1F0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4E85063A-1219-A21F-06EE-7D87A06AED53}"/>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vi-VN"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Holy Holy Holy</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50036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02921D-88B6-E7BD-36A9-227EE5B6C03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CEFFA4E-06B6-5541-5BF2-111B5CDAB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EEEFD49C-26DA-9C06-A314-DB8B2241E464}"/>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15195A11-4258-29C4-5B78-38ACBAA62A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E99591E1-5016-E25E-4801-87FE7808DA16}"/>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vi-VN"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Memorial Acclamation</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1778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3475447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BAB5FB-0EB4-3D6E-7E55-C12B7A2E00D0}"/>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9EDE73B-14FC-905A-16B1-389428600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82B9C3B5-5E5F-449A-3E32-689FA48B8020}"/>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A3F38348-40D2-C430-652A-601393D9EA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2278A8B2-5E1C-9345-9ACB-A924006146E1}"/>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Amen</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933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63F6-1E0F-671F-9E6B-77857ABD161D}"/>
            </a:ext>
          </a:extLst>
        </p:cNvPr>
        <p:cNvGrpSpPr/>
        <p:nvPr/>
      </p:nvGrpSpPr>
      <p:grpSpPr>
        <a:xfrm>
          <a:off x="0" y="0"/>
          <a:ext cx="0" cy="0"/>
          <a:chOff x="0" y="0"/>
          <a:chExt cx="0" cy="0"/>
        </a:xfrm>
      </p:grpSpPr>
      <p:sp>
        <p:nvSpPr>
          <p:cNvPr id="50179" name="Rectangle 5">
            <a:extLst>
              <a:ext uri="{FF2B5EF4-FFF2-40B4-BE49-F238E27FC236}">
                <a16:creationId xmlns:a16="http://schemas.microsoft.com/office/drawing/2014/main" id="{8404BAA1-B1C2-C627-B412-66B71344B60C}"/>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a:t>
            </a:r>
            <a:r>
              <a:rPr lang="en-US" altLang="en-US" sz="4400" b="1" dirty="0" err="1">
                <a:solidFill>
                  <a:schemeClr val="bg1"/>
                </a:solidFill>
                <a:latin typeface="Tahoma" pitchFamily="34" charset="0"/>
                <a:cs typeface="Tahoma" pitchFamily="34" charset="0"/>
              </a:rPr>
              <a:t>Amen</a:t>
            </a: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42084812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ECB57-A32F-E04A-893E-D874C093AA7F}"/>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94F6CD6-3C3B-49DD-5228-43847CDC9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EDD252B2-7100-7EEF-0647-DAF4FE67AEA3}"/>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DE40A1F6-7BB8-D88C-3A85-FB09C736E8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8710EFF8-1FA9-1ECB-D384-66E9470C450D}"/>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en-US" altLang="en-US" b="1" dirty="0">
                <a:solidFill>
                  <a:schemeClr val="tx1"/>
                </a:solidFill>
                <a:latin typeface="Tahoma" panose="020B0604030504040204" pitchFamily="34" charset="0"/>
                <a:ea typeface="Tahoma" panose="020B0604030504040204" pitchFamily="34" charset="0"/>
                <a:cs typeface="Tahoma" panose="020B0604030504040204" pitchFamily="34" charset="0"/>
              </a:rPr>
              <a:t>Lamb of God</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634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9C3288-1E7B-F43A-AE85-5CC8EFEE4A8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0A228C1-6EF8-BD68-5E68-87FD31C08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46DE04E5-728E-4DD7-3328-01CCE918C145}"/>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E51C9AE1-5D7E-A974-D994-E2CD75525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4DB7411C-6023-7BF3-AF52-BE67F5FFC409}"/>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vi-VN" altLang="en-US" sz="27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Respond</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780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br>
              <a:rPr lang="en-US" altLang="en-US" sz="3200" b="1" i="1" dirty="0"/>
            </a:br>
            <a:br>
              <a:rPr lang="en-US" altLang="en-US" sz="3200" b="1" i="1" dirty="0"/>
            </a:br>
            <a:r>
              <a:rPr lang="en-US" altLang="en-US" dirty="0">
                <a:solidFill>
                  <a:srgbClr val="FFFF00"/>
                </a:solidFill>
              </a:rPr>
              <a:t>2b</a:t>
            </a:r>
            <a:r>
              <a:rPr lang="en-US" altLang="en-US"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came to Jesus, and I drank of that life-giving stream;</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my thirst was quenched, my soul revived, and now I live in him.</a:t>
            </a:r>
            <a:br>
              <a:rPr lang="en-US" altLang="en-US" b="1" dirty="0"/>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4151514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9B9945-4D8B-6A8E-DF86-4731F1A6F062}"/>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ECDAEB6-3A3A-9F11-972F-1B2BA7C4D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98A2B186-42A6-0607-43D3-118875B4B04F}"/>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9F8DFC06-235E-AA13-C820-A095D51013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948A7EFF-B050-2E23-5DD5-09AFB1A15B78}"/>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Hymn</a:t>
            </a:r>
            <a:b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Bread For The World</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112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a:extLst>
              <a:ext uri="{FF2B5EF4-FFF2-40B4-BE49-F238E27FC236}">
                <a16:creationId xmlns:a16="http://schemas.microsoft.com/office/drawing/2014/main" id="{92DC3393-7BEF-1834-AC78-4E639D1AED38}"/>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30855B82-9BAB-3A0A-16FF-A6B7106BA1C1}"/>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C114CA28-ABEF-D8F7-72B5-B16675D68030}"/>
              </a:ext>
            </a:extLst>
          </p:cNvPr>
          <p:cNvSpPr>
            <a:spLocks noChangeArrowheads="1"/>
          </p:cNvSpPr>
          <p:nvPr/>
        </p:nvSpPr>
        <p:spPr bwMode="auto">
          <a:xfrm>
            <a:off x="0" y="171450"/>
            <a:ext cx="8481060" cy="470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r>
              <a:rPr lang="vi-VN" sz="2520" b="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vi-VN"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Bread for the world</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 world of hunger</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Wine for all peoples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People who thirst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eat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Be bread for others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drink</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Pour out our love</a:t>
            </a:r>
            <a:br>
              <a:rPr lang="en-US" sz="40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A3CFD-489D-5850-35F5-84338C0CB548}"/>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93BDCFA0-56E4-D25F-CF20-C10B33BBF5C2}"/>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85814BA8-02E0-13B9-E9D3-B3B6772002E2}"/>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7BB3993C-24F7-E386-0887-B4A995168B80}"/>
              </a:ext>
            </a:extLst>
          </p:cNvPr>
          <p:cNvSpPr>
            <a:spLocks noChangeArrowheads="1"/>
          </p:cNvSpPr>
          <p:nvPr/>
        </p:nvSpPr>
        <p:spPr bwMode="auto">
          <a:xfrm>
            <a:off x="76200" y="102870"/>
            <a:ext cx="8610600" cy="486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algn="l" eaLnBrk="1" hangingPunct="1"/>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Jesus Christ</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You are the bread of life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Broken to reach and heal the wounds</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Of human pain</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Where we divide Your people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You are waiting there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On bended knee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To wash our feet with endless care</a:t>
            </a:r>
            <a:br>
              <a:rPr lang="en-US" sz="3600" dirty="0">
                <a:solidFill>
                  <a:schemeClr val="bg1"/>
                </a:solidFill>
              </a:rPr>
            </a:br>
            <a:br>
              <a:rPr lang="en-US" sz="36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extLst>
      <p:ext uri="{BB962C8B-B14F-4D97-AF65-F5344CB8AC3E}">
        <p14:creationId xmlns:p14="http://schemas.microsoft.com/office/powerpoint/2010/main" val="696452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44319-85AC-CFEE-D48F-997D29CB70BA}"/>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97F8B8C5-CD30-FB56-841C-BBCA0F827C9D}"/>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440CB36C-4685-1619-8CE4-0249C3DC4DAD}"/>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8264CDB7-53A8-D852-2BBF-A32B8DBEC06F}"/>
              </a:ext>
            </a:extLst>
          </p:cNvPr>
          <p:cNvSpPr>
            <a:spLocks noChangeArrowheads="1"/>
          </p:cNvSpPr>
          <p:nvPr/>
        </p:nvSpPr>
        <p:spPr bwMode="auto">
          <a:xfrm>
            <a:off x="0" y="171450"/>
            <a:ext cx="8481060" cy="470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r>
              <a:rPr lang="vi-VN" sz="2520" b="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vi-VN"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Bread for the world</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 world of hunger</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Wine for all peoples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People who thirst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eat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Be bread for others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drink</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Pour out our love</a:t>
            </a:r>
            <a:br>
              <a:rPr lang="en-US" sz="40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extLst>
      <p:ext uri="{BB962C8B-B14F-4D97-AF65-F5344CB8AC3E}">
        <p14:creationId xmlns:p14="http://schemas.microsoft.com/office/powerpoint/2010/main" val="37151655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C8653-B106-34FD-67CA-91B468B6BF10}"/>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F4644E67-B805-1CBB-0424-4E0ACF036829}"/>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3BFEF7EA-5ADE-2417-A5B4-BE44C8B5BADF}"/>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C17A4F0E-4B82-276A-3FA4-54BA5B7F8D83}"/>
              </a:ext>
            </a:extLst>
          </p:cNvPr>
          <p:cNvSpPr>
            <a:spLocks noChangeArrowheads="1"/>
          </p:cNvSpPr>
          <p:nvPr/>
        </p:nvSpPr>
        <p:spPr bwMode="auto">
          <a:xfrm>
            <a:off x="152400" y="102870"/>
            <a:ext cx="8534400" cy="486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eaLnBrk="1" hangingPunct="1"/>
            <a:endParaRPr lang="vi-VN" altLang="en-US" sz="2880" b="1" i="1" dirty="0">
              <a:solidFill>
                <a:schemeClr val="bg1"/>
              </a:solidFill>
            </a:endParaRPr>
          </a:p>
          <a:p>
            <a:pPr algn="l" eaLnBrk="1" hangingPunct="1"/>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Jesus Christ</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You are the wine of peace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Poured into hearts once broken</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And where dryness sleeps</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Where we are tired and weary</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You are waiting there</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To be the way which beckons us</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Beyond despair</a:t>
            </a:r>
            <a:br>
              <a:rPr lang="en-US" sz="3600" dirty="0">
                <a:solidFill>
                  <a:schemeClr val="bg1"/>
                </a:solidFill>
              </a:rPr>
            </a:br>
            <a:br>
              <a:rPr lang="en-US" sz="36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extLst>
      <p:ext uri="{BB962C8B-B14F-4D97-AF65-F5344CB8AC3E}">
        <p14:creationId xmlns:p14="http://schemas.microsoft.com/office/powerpoint/2010/main" val="24470291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6798C-A1BA-CE00-8FEF-EB03C183CADD}"/>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FF12B35C-78F6-C1A3-535C-187388CE0E1E}"/>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1EC19C9F-B794-5AD8-DD3D-F353D966FDE4}"/>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94E81536-6157-85BB-1141-A625B19C89BD}"/>
              </a:ext>
            </a:extLst>
          </p:cNvPr>
          <p:cNvSpPr>
            <a:spLocks noChangeArrowheads="1"/>
          </p:cNvSpPr>
          <p:nvPr/>
        </p:nvSpPr>
        <p:spPr bwMode="auto">
          <a:xfrm>
            <a:off x="0" y="171450"/>
            <a:ext cx="8481060" cy="470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r>
              <a:rPr lang="vi-VN" sz="2520" b="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vi-VN"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Bread for the world</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 world of hunger</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Wine for all peoples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People who thirst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eat</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Be bread for others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we who drink</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Pour out our love</a:t>
            </a:r>
            <a:br>
              <a:rPr lang="en-US" sz="40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extLst>
      <p:ext uri="{BB962C8B-B14F-4D97-AF65-F5344CB8AC3E}">
        <p14:creationId xmlns:p14="http://schemas.microsoft.com/office/powerpoint/2010/main" val="31459650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53EAC-FD9C-28B1-1B92-CF45F0782506}"/>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5D591E4E-DCB4-7FC6-EF25-D6796A63A96C}"/>
              </a:ext>
            </a:extLst>
          </p:cNvPr>
          <p:cNvSpPr>
            <a:spLocks noChangeArrowheads="1"/>
          </p:cNvSpPr>
          <p:nvPr/>
        </p:nvSpPr>
        <p:spPr bwMode="auto">
          <a:xfrm>
            <a:off x="662940" y="171450"/>
            <a:ext cx="781812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3960">
              <a:solidFill>
                <a:schemeClr val="tx2"/>
              </a:solidFill>
            </a:endParaRPr>
          </a:p>
        </p:txBody>
      </p:sp>
      <p:sp>
        <p:nvSpPr>
          <p:cNvPr id="2051" name="Rectangle 6">
            <a:extLst>
              <a:ext uri="{FF2B5EF4-FFF2-40B4-BE49-F238E27FC236}">
                <a16:creationId xmlns:a16="http://schemas.microsoft.com/office/drawing/2014/main" id="{94F12E73-1E5C-CFFE-42B0-358587270ED5}"/>
              </a:ext>
            </a:extLst>
          </p:cNvPr>
          <p:cNvSpPr>
            <a:spLocks noChangeArrowheads="1"/>
          </p:cNvSpPr>
          <p:nvPr/>
        </p:nvSpPr>
        <p:spPr bwMode="auto">
          <a:xfrm>
            <a:off x="594360" y="171450"/>
            <a:ext cx="795528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600">
                <a:solidFill>
                  <a:schemeClr val="tx2"/>
                </a:solidFill>
              </a:rPr>
              <a:t> </a:t>
            </a:r>
            <a:br>
              <a:rPr lang="en-US" altLang="en-US" sz="3600">
                <a:solidFill>
                  <a:schemeClr val="tx2"/>
                </a:solidFill>
              </a:rPr>
            </a:br>
            <a:endParaRPr lang="en-US" altLang="en-US" sz="4860">
              <a:solidFill>
                <a:schemeClr val="tx2"/>
              </a:solidFill>
              <a:latin typeface="Times New Roman" panose="02020603050405020304" pitchFamily="18" charset="0"/>
            </a:endParaRPr>
          </a:p>
        </p:txBody>
      </p:sp>
      <p:sp>
        <p:nvSpPr>
          <p:cNvPr id="2052" name="Rectangle 7">
            <a:extLst>
              <a:ext uri="{FF2B5EF4-FFF2-40B4-BE49-F238E27FC236}">
                <a16:creationId xmlns:a16="http://schemas.microsoft.com/office/drawing/2014/main" id="{98737D74-6B8E-42AD-87B3-4E763F74ADD8}"/>
              </a:ext>
            </a:extLst>
          </p:cNvPr>
          <p:cNvSpPr>
            <a:spLocks noChangeArrowheads="1"/>
          </p:cNvSpPr>
          <p:nvPr/>
        </p:nvSpPr>
        <p:spPr bwMode="auto">
          <a:xfrm>
            <a:off x="76200" y="102870"/>
            <a:ext cx="8610600" cy="486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en-US" sz="3600" dirty="0">
                <a:solidFill>
                  <a:schemeClr val="bg1"/>
                </a:solidFill>
              </a:rPr>
              <a:t> </a:t>
            </a:r>
            <a:br>
              <a:rPr lang="en-US" altLang="en-US" sz="3600"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br>
              <a:rPr lang="en-US" altLang="en-US" sz="2880" b="1" i="1" dirty="0">
                <a:solidFill>
                  <a:schemeClr val="bg1"/>
                </a:solidFill>
              </a:rPr>
            </a:br>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endParaRPr lang="vi-VN" altLang="en-US" sz="2880" b="1" i="1" dirty="0">
              <a:solidFill>
                <a:schemeClr val="bg1"/>
              </a:solidFill>
            </a:endParaRPr>
          </a:p>
          <a:p>
            <a:pPr algn="l" eaLnBrk="1" hangingPunct="1"/>
            <a:r>
              <a:rPr lang="vi-VN" sz="3240" b="1" dirty="0">
                <a:solidFill>
                  <a:srgbClr val="FFFF00"/>
                </a:solidFill>
                <a:latin typeface="Tahoma" panose="020B0604030504040204" pitchFamily="34" charset="0"/>
                <a:ea typeface="Tahoma" panose="020B0604030504040204" pitchFamily="34" charset="0"/>
                <a:cs typeface="Tahoma" panose="020B0604030504040204" pitchFamily="34" charset="0"/>
              </a:rPr>
              <a:t>3.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Jesus Christ</a:t>
            </a: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You </a:t>
            </a:r>
            <a:r>
              <a:rPr lang="vi-VN" sz="3600" b="1" dirty="0">
                <a:solidFill>
                  <a:schemeClr val="bg1"/>
                </a:solidFill>
                <a:latin typeface="Tahoma" panose="020B0604030504040204" pitchFamily="34" charset="0"/>
                <a:ea typeface="Tahoma" panose="020B0604030504040204" pitchFamily="34" charset="0"/>
                <a:cs typeface="Tahoma" panose="020B0604030504040204" pitchFamily="34" charset="0"/>
              </a:rPr>
              <a:t>call us to your feast, at which the rich and powerful have become the least. Where we survive on others in our human greed, you walk among us begging for your every need.</a:t>
            </a:r>
            <a:br>
              <a:rPr lang="en-US" sz="3600" dirty="0">
                <a:solidFill>
                  <a:schemeClr val="bg1"/>
                </a:solidFill>
              </a:rPr>
            </a:br>
            <a:b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sz="3600" dirty="0">
                <a:solidFill>
                  <a:schemeClr val="bg1"/>
                </a:solidFill>
              </a:rPr>
            </a:br>
            <a:br>
              <a:rPr lang="en-US" altLang="en-US" sz="3960" dirty="0">
                <a:solidFill>
                  <a:schemeClr val="bg1"/>
                </a:solidFill>
              </a:rPr>
            </a:br>
            <a:br>
              <a:rPr lang="en-US" altLang="en-US" sz="4320" b="1" dirty="0">
                <a:solidFill>
                  <a:schemeClr val="bg1"/>
                </a:solidFill>
                <a:latin typeface="Times New Roman" panose="02020603050405020304" pitchFamily="18" charset="0"/>
              </a:rPr>
            </a:br>
            <a:br>
              <a:rPr lang="en-US" altLang="en-US" sz="3960" b="1" dirty="0">
                <a:solidFill>
                  <a:schemeClr val="bg1"/>
                </a:solidFill>
              </a:rPr>
            </a:br>
            <a:br>
              <a:rPr lang="en-US" altLang="en-US" sz="5400" dirty="0">
                <a:solidFill>
                  <a:schemeClr val="bg1"/>
                </a:solidFill>
                <a:latin typeface="Times New Roman" panose="02020603050405020304" pitchFamily="18" charset="0"/>
              </a:rPr>
            </a:br>
            <a:br>
              <a:rPr lang="en-US" altLang="en-US" sz="4860" b="1" dirty="0">
                <a:solidFill>
                  <a:schemeClr val="bg1"/>
                </a:solidFill>
                <a:latin typeface="Times New Roman" panose="02020603050405020304" pitchFamily="18" charset="0"/>
              </a:rPr>
            </a:br>
            <a:br>
              <a:rPr lang="en-US" altLang="en-US" sz="1800" dirty="0">
                <a:solidFill>
                  <a:schemeClr val="bg1"/>
                </a:solidFill>
              </a:rPr>
            </a:br>
            <a:endParaRPr lang="en-US" altLang="en-US" sz="1800" dirty="0">
              <a:solidFill>
                <a:schemeClr val="bg1"/>
              </a:solidFill>
            </a:endParaRPr>
          </a:p>
        </p:txBody>
      </p:sp>
    </p:spTree>
    <p:extLst>
      <p:ext uri="{BB962C8B-B14F-4D97-AF65-F5344CB8AC3E}">
        <p14:creationId xmlns:p14="http://schemas.microsoft.com/office/powerpoint/2010/main" val="36062815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EC6CEB-955F-8397-75DA-F6BFE9E3A39A}"/>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428218B-CA8A-8DB1-B3FC-547EAED21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DECF01C9-BC4E-8EEA-BD87-CC2ECA5D9BCA}"/>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F5ED938F-05D9-BF9C-1458-AC71FD6B7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326348A2-B227-1786-3705-C15274977E7B}"/>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Communion Hymn 2</a:t>
            </a:r>
            <a:b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Ave Maria, Gratia Plena</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481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r>
              <a:rPr lang="en-US" altLang="en-US" dirty="0">
                <a:solidFill>
                  <a:srgbClr val="FFFF00"/>
                </a:solidFill>
              </a:rPr>
              <a:t>3a</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 heard the voice of Jesus say, “I am this dark world’s light; look unto me; Thy morn shall rise,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2000" dirty="0"/>
          </a:p>
        </p:txBody>
      </p:sp>
    </p:spTree>
    <p:extLst>
      <p:ext uri="{BB962C8B-B14F-4D97-AF65-F5344CB8AC3E}">
        <p14:creationId xmlns:p14="http://schemas.microsoft.com/office/powerpoint/2010/main" val="750732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489C03-D915-9C31-A36D-B76482306BC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ACED5B6-9D9B-D7ED-8BDE-EA459AB6E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A34783AC-3BDE-89B5-9DD5-0F0DC2930336}"/>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1891768" y="10"/>
            <a:ext cx="7252232" cy="5143490"/>
          </a:xfrm>
          <a:prstGeom prst="rect">
            <a:avLst/>
          </a:prstGeom>
        </p:spPr>
      </p:pic>
      <p:sp>
        <p:nvSpPr>
          <p:cNvPr id="16" name="Rectangle 15">
            <a:extLst>
              <a:ext uri="{FF2B5EF4-FFF2-40B4-BE49-F238E27FC236}">
                <a16:creationId xmlns:a16="http://schemas.microsoft.com/office/drawing/2014/main" id="{70CEBF84-0951-746C-0765-5FAA94117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0846E258-4281-636D-52DC-5E2615E930B7}"/>
              </a:ext>
            </a:extLst>
          </p:cNvPr>
          <p:cNvSpPr>
            <a:spLocks noGrp="1" noChangeArrowheads="1"/>
          </p:cNvSpPr>
          <p:nvPr>
            <p:ph type="ctrTitle"/>
          </p:nvPr>
        </p:nvSpPr>
        <p:spPr>
          <a:xfrm>
            <a:off x="228599" y="971550"/>
            <a:ext cx="5071633" cy="2769021"/>
          </a:xfrm>
          <a:noFill/>
        </p:spPr>
        <p:txBody>
          <a:bodyPr>
            <a:normAutofit fontScale="90000"/>
          </a:bodyPr>
          <a:lstStyle/>
          <a:p>
            <a:pPr algn="l">
              <a:spcAft>
                <a:spcPts val="600"/>
              </a:spcAft>
            </a:pP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sz="4000" dirty="0">
                <a:solidFill>
                  <a:schemeClr val="tx1"/>
                </a:solidFill>
                <a:latin typeface="Tahoma" pitchFamily="34" charset="0"/>
              </a:rPr>
            </a:br>
            <a:br>
              <a:rPr lang="en-US" altLang="en-US" b="1" dirty="0">
                <a:solidFill>
                  <a:schemeClr val="tx1"/>
                </a:solidFill>
                <a:latin typeface="Tahoma" pitchFamily="34" charset="0"/>
              </a:rPr>
            </a:br>
            <a:r>
              <a:rPr lang="en-US"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Sending</a:t>
            </a:r>
            <a: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 Hymn</a:t>
            </a:r>
            <a:br>
              <a:rPr lang="vi-VN"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alt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I am The Bread of Life</a:t>
            </a: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br>
              <a:rPr lang="en-US" altLang="en-US" sz="4000" b="1" dirty="0">
                <a:solidFill>
                  <a:schemeClr val="tx1"/>
                </a:solidFill>
                <a:latin typeface="Tahoma" pitchFamily="34" charset="0"/>
              </a:rPr>
            </a:br>
            <a:endParaRPr lang="en-US" altLang="en-US" sz="39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2531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5078477-F6D0-1705-677B-D3C884382D1C}"/>
              </a:ext>
            </a:extLst>
          </p:cNvPr>
          <p:cNvSpPr>
            <a:spLocks noGrp="1" noChangeArrowheads="1"/>
          </p:cNvSpPr>
          <p:nvPr>
            <p:ph type="ctrTitle"/>
          </p:nvPr>
        </p:nvSpPr>
        <p:spPr>
          <a:xfrm>
            <a:off x="685800" y="1598613"/>
            <a:ext cx="7772400" cy="1101725"/>
          </a:xfrm>
        </p:spPr>
        <p:txBody>
          <a:bodyPr/>
          <a:lstStyle/>
          <a:p>
            <a:pPr eaLnBrk="1" hangingPunct="1"/>
            <a:endParaRPr lang="en-US" altLang="en-US"/>
          </a:p>
        </p:txBody>
      </p:sp>
      <p:sp>
        <p:nvSpPr>
          <p:cNvPr id="106499" name="Rectangle 3">
            <a:extLst>
              <a:ext uri="{FF2B5EF4-FFF2-40B4-BE49-F238E27FC236}">
                <a16:creationId xmlns:a16="http://schemas.microsoft.com/office/drawing/2014/main" id="{AA584904-0D94-DB0B-8D95-54E3315F0F3F}"/>
              </a:ext>
            </a:extLst>
          </p:cNvPr>
          <p:cNvSpPr>
            <a:spLocks noGrp="1" noChangeArrowheads="1"/>
          </p:cNvSpPr>
          <p:nvPr>
            <p:ph type="subTitle" idx="1"/>
          </p:nvPr>
        </p:nvSpPr>
        <p:spPr/>
        <p:txBody>
          <a:bodyPr rtlCol="0">
            <a:normAutofit/>
          </a:bodyPr>
          <a:lstStyle/>
          <a:p>
            <a:pPr eaLnBrk="1" fontAlgn="auto" hangingPunct="1">
              <a:spcAft>
                <a:spcPts val="0"/>
              </a:spcAft>
              <a:defRPr/>
            </a:pPr>
            <a:endParaRPr lang="en-US"/>
          </a:p>
        </p:txBody>
      </p:sp>
      <p:sp>
        <p:nvSpPr>
          <p:cNvPr id="3076" name="Rectangle 6">
            <a:extLst>
              <a:ext uri="{FF2B5EF4-FFF2-40B4-BE49-F238E27FC236}">
                <a16:creationId xmlns:a16="http://schemas.microsoft.com/office/drawing/2014/main" id="{68D0917C-2397-D91E-A88C-ED5553F3E989}"/>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3077" name="Rectangle 7">
            <a:extLst>
              <a:ext uri="{FF2B5EF4-FFF2-40B4-BE49-F238E27FC236}">
                <a16:creationId xmlns:a16="http://schemas.microsoft.com/office/drawing/2014/main" id="{5F518853-A8D2-665C-2895-BE5AFD3FD657}"/>
              </a:ext>
            </a:extLst>
          </p:cNvPr>
          <p:cNvSpPr>
            <a:spLocks noChangeArrowheads="1"/>
          </p:cNvSpPr>
          <p:nvPr/>
        </p:nvSpPr>
        <p:spPr bwMode="auto">
          <a:xfrm>
            <a:off x="152400" y="228600"/>
            <a:ext cx="8763000" cy="49149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r>
              <a:rPr lang="en-US" altLang="en-US" sz="3200" b="1" i="1" dirty="0">
                <a:solidFill>
                  <a:srgbClr val="FFFF00"/>
                </a:solidFill>
              </a:rPr>
              <a:t>1. </a:t>
            </a:r>
            <a:r>
              <a:rPr lang="en-US" altLang="en-US" sz="4400" b="1" dirty="0">
                <a:solidFill>
                  <a:schemeClr val="bg1"/>
                </a:solidFill>
                <a:latin typeface="Tahoma" panose="020B0604030504040204" pitchFamily="34" charset="0"/>
                <a:cs typeface="Tahoma" panose="020B0604030504040204" pitchFamily="34" charset="0"/>
              </a:rPr>
              <a:t>I am the bread of life.</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You who comes to me shall not hunger;</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And who believes in Me shall not thirst.</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No one can come to Me</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Unless the Father beckons.</a:t>
            </a:r>
            <a:br>
              <a:rPr lang="en-US" altLang="en-US" sz="4400" b="1" dirty="0">
                <a:solidFill>
                  <a:schemeClr val="bg1"/>
                </a:solidFill>
                <a:latin typeface="Tahoma" panose="020B0604030504040204" pitchFamily="34" charset="0"/>
                <a:cs typeface="Tahoma" panose="020B0604030504040204" pitchFamily="34" charset="0"/>
              </a:rPr>
            </a:br>
            <a:br>
              <a:rPr lang="en-US" altLang="en-US" sz="4400" b="1" dirty="0">
                <a:solidFill>
                  <a:schemeClr val="bg1"/>
                </a:solidFill>
              </a:rPr>
            </a:br>
            <a:br>
              <a:rPr lang="en-US" altLang="en-US" sz="6000" dirty="0">
                <a:solidFill>
                  <a:schemeClr val="bg1"/>
                </a:solidFill>
              </a:rPr>
            </a:br>
            <a:br>
              <a:rPr lang="en-US" altLang="en-US" sz="5400" b="1" dirty="0">
                <a:solidFill>
                  <a:schemeClr val="bg1"/>
                </a:solidFill>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a:extLst>
              <a:ext uri="{FF2B5EF4-FFF2-40B4-BE49-F238E27FC236}">
                <a16:creationId xmlns:a16="http://schemas.microsoft.com/office/drawing/2014/main" id="{2D4B1EC2-E9FE-B338-D741-901D732DDB63}"/>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sz="4400">
              <a:solidFill>
                <a:schemeClr val="tx2"/>
              </a:solidFill>
            </a:endParaRPr>
          </a:p>
        </p:txBody>
      </p:sp>
      <p:sp>
        <p:nvSpPr>
          <p:cNvPr id="4099" name="Rectangle 6">
            <a:extLst>
              <a:ext uri="{FF2B5EF4-FFF2-40B4-BE49-F238E27FC236}">
                <a16:creationId xmlns:a16="http://schemas.microsoft.com/office/drawing/2014/main" id="{CCD73635-25D0-01ED-558A-E21F17068B57}"/>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100" name="Rectangle 7">
            <a:extLst>
              <a:ext uri="{FF2B5EF4-FFF2-40B4-BE49-F238E27FC236}">
                <a16:creationId xmlns:a16="http://schemas.microsoft.com/office/drawing/2014/main" id="{C937BDA0-2F6A-6897-0291-2E9B60D0C290}"/>
              </a:ext>
            </a:extLst>
          </p:cNvPr>
          <p:cNvSpPr>
            <a:spLocks noChangeArrowheads="1"/>
          </p:cNvSpPr>
          <p:nvPr/>
        </p:nvSpPr>
        <p:spPr bwMode="auto">
          <a:xfrm>
            <a:off x="76200" y="114300"/>
            <a:ext cx="89154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l" eaLnBrk="1" hangingPunct="1"/>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bg1"/>
                </a:solidFill>
              </a:rPr>
            </a:br>
            <a:br>
              <a:rPr lang="en-US" altLang="en-US" sz="4400" dirty="0">
                <a:solidFill>
                  <a:schemeClr val="bg1"/>
                </a:solidFill>
              </a:rPr>
            </a:br>
            <a:r>
              <a:rPr lang="en-US" altLang="en-US" sz="3200" dirty="0">
                <a:solidFill>
                  <a:srgbClr val="FFFF00"/>
                </a:solidFill>
              </a:rPr>
              <a:t>Refrain:</a:t>
            </a:r>
            <a:br>
              <a:rPr lang="en-US" altLang="en-US" sz="4400" dirty="0">
                <a:solidFill>
                  <a:schemeClr val="bg1"/>
                </a:solidFill>
              </a:rPr>
            </a:br>
            <a:r>
              <a:rPr lang="en-US" altLang="en-US" sz="5400" b="1" dirty="0">
                <a:solidFill>
                  <a:schemeClr val="bg1"/>
                </a:solidFill>
                <a:latin typeface="Tahoma" panose="020B0604030504040204" pitchFamily="34" charset="0"/>
                <a:cs typeface="Tahoma" panose="020B0604030504040204" pitchFamily="34" charset="0"/>
              </a:rPr>
              <a:t>And I will raise you up.</a:t>
            </a:r>
            <a:br>
              <a:rPr lang="en-US" altLang="en-US" sz="5400" b="1" dirty="0">
                <a:solidFill>
                  <a:schemeClr val="bg1"/>
                </a:solidFill>
                <a:latin typeface="Tahoma" panose="020B0604030504040204" pitchFamily="34" charset="0"/>
                <a:cs typeface="Tahoma" panose="020B0604030504040204" pitchFamily="34" charset="0"/>
              </a:rPr>
            </a:br>
            <a:r>
              <a:rPr lang="en-US" altLang="en-US" sz="5400" b="1" dirty="0">
                <a:solidFill>
                  <a:schemeClr val="bg1"/>
                </a:solidFill>
                <a:latin typeface="Tahoma" panose="020B0604030504040204" pitchFamily="34" charset="0"/>
                <a:cs typeface="Tahoma" panose="020B0604030504040204" pitchFamily="34" charset="0"/>
              </a:rPr>
              <a:t>And I will raise you up.</a:t>
            </a:r>
            <a:br>
              <a:rPr lang="en-US" altLang="en-US" sz="5400" b="1" dirty="0">
                <a:solidFill>
                  <a:schemeClr val="bg1"/>
                </a:solidFill>
                <a:latin typeface="Tahoma" panose="020B0604030504040204" pitchFamily="34" charset="0"/>
                <a:cs typeface="Tahoma" panose="020B0604030504040204" pitchFamily="34" charset="0"/>
              </a:rPr>
            </a:br>
            <a:r>
              <a:rPr lang="en-US" altLang="en-US" sz="5400" b="1" dirty="0">
                <a:solidFill>
                  <a:schemeClr val="bg1"/>
                </a:solidFill>
                <a:latin typeface="Tahoma" panose="020B0604030504040204" pitchFamily="34" charset="0"/>
                <a:cs typeface="Tahoma" panose="020B0604030504040204" pitchFamily="34" charset="0"/>
              </a:rPr>
              <a:t>And I will raise you up on the last day.</a:t>
            </a:r>
            <a:br>
              <a:rPr lang="en-US" altLang="en-US" sz="6000" b="1" dirty="0">
                <a:solidFill>
                  <a:schemeClr val="bg1"/>
                </a:solidFill>
                <a:latin typeface="Tahoma" panose="020B0604030504040204" pitchFamily="34" charset="0"/>
                <a:cs typeface="Tahoma" panose="020B0604030504040204" pitchFamily="34" charset="0"/>
              </a:rPr>
            </a:br>
            <a:r>
              <a:rPr lang="en-US" altLang="en-US" sz="6000" b="1" dirty="0">
                <a:solidFill>
                  <a:schemeClr val="bg1"/>
                </a:solidFill>
                <a:latin typeface="Tahoma" panose="020B0604030504040204" pitchFamily="34" charset="0"/>
                <a:cs typeface="Tahoma" panose="020B0604030504040204" pitchFamily="34" charset="0"/>
              </a:rPr>
              <a:t> </a:t>
            </a:r>
            <a:br>
              <a:rPr lang="en-US" altLang="en-US" sz="6000" b="1" dirty="0">
                <a:solidFill>
                  <a:schemeClr val="bg1"/>
                </a:solidFill>
                <a:latin typeface="Tahoma" panose="020B0604030504040204" pitchFamily="34" charset="0"/>
                <a:cs typeface="Tahoma" panose="020B0604030504040204" pitchFamily="34" charset="0"/>
              </a:rPr>
            </a:br>
            <a:br>
              <a:rPr lang="en-US" altLang="en-US" sz="3200" b="1" i="1" dirty="0">
                <a:solidFill>
                  <a:schemeClr val="bg1"/>
                </a:solidFill>
              </a:rPr>
            </a:br>
            <a:br>
              <a:rPr lang="en-US" altLang="en-US" sz="3200" b="1" i="1" dirty="0">
                <a:solidFill>
                  <a:schemeClr val="bg1"/>
                </a:solidFill>
              </a:rPr>
            </a:br>
            <a:br>
              <a:rPr lang="en-US" altLang="en-US" sz="3200" b="1" i="1" dirty="0">
                <a:solidFill>
                  <a:schemeClr val="bg1"/>
                </a:solidFill>
              </a:rPr>
            </a:br>
            <a:br>
              <a:rPr lang="en-US" altLang="en-US" sz="5400" b="1" dirty="0">
                <a:solidFill>
                  <a:schemeClr val="bg1"/>
                </a:solidFill>
              </a:rPr>
            </a:br>
            <a:br>
              <a:rPr lang="en-US" altLang="en-US" sz="6000" dirty="0">
                <a:solidFill>
                  <a:schemeClr val="bg1"/>
                </a:solidFill>
              </a:rPr>
            </a:br>
            <a:br>
              <a:rPr lang="en-US" altLang="en-US" sz="5400" b="1" dirty="0">
                <a:solidFill>
                  <a:schemeClr val="bg1"/>
                </a:solidFill>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BED6133A-5A61-9C43-30F9-03016A5DE70D}"/>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sz="4400">
              <a:solidFill>
                <a:schemeClr val="tx2"/>
              </a:solidFill>
            </a:endParaRPr>
          </a:p>
        </p:txBody>
      </p:sp>
      <p:sp>
        <p:nvSpPr>
          <p:cNvPr id="5123" name="Rectangle 6">
            <a:extLst>
              <a:ext uri="{FF2B5EF4-FFF2-40B4-BE49-F238E27FC236}">
                <a16:creationId xmlns:a16="http://schemas.microsoft.com/office/drawing/2014/main" id="{3EB89D42-BB97-A2A8-F152-CC2D3903D62A}"/>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124" name="Rectangle 7">
            <a:extLst>
              <a:ext uri="{FF2B5EF4-FFF2-40B4-BE49-F238E27FC236}">
                <a16:creationId xmlns:a16="http://schemas.microsoft.com/office/drawing/2014/main" id="{86AF627E-E453-DD93-E56D-B45FD86511AB}"/>
              </a:ext>
            </a:extLst>
          </p:cNvPr>
          <p:cNvSpPr>
            <a:spLocks noChangeArrowheads="1"/>
          </p:cNvSpPr>
          <p:nvPr/>
        </p:nvSpPr>
        <p:spPr bwMode="auto">
          <a:xfrm>
            <a:off x="0" y="171450"/>
            <a:ext cx="89916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r>
              <a:rPr lang="en-US" altLang="en-US" sz="3200" b="1" i="1" dirty="0">
                <a:solidFill>
                  <a:srgbClr val="FFFF00"/>
                </a:solidFill>
              </a:rPr>
              <a:t>2. </a:t>
            </a:r>
            <a:r>
              <a:rPr lang="en-US" altLang="en-US" sz="4400" b="1" dirty="0">
                <a:solidFill>
                  <a:schemeClr val="bg1"/>
                </a:solidFill>
                <a:latin typeface="Tahoma" panose="020B0604030504040204" pitchFamily="34" charset="0"/>
                <a:cs typeface="Tahoma" panose="020B0604030504040204" pitchFamily="34" charset="0"/>
              </a:rPr>
              <a:t>The bread that I will give</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Is My flesh for the life of the world.</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And if you eat of this bread.</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You shall live for ever,</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you shall live for ever</a:t>
            </a:r>
            <a:br>
              <a:rPr lang="en-US" altLang="en-US" sz="4400" b="1" dirty="0">
                <a:solidFill>
                  <a:schemeClr val="bg1"/>
                </a:solidFill>
              </a:rPr>
            </a:br>
            <a:br>
              <a:rPr lang="en-US" altLang="en-US" sz="5400" b="1" dirty="0">
                <a:solidFill>
                  <a:schemeClr val="bg1"/>
                </a:solidFill>
              </a:rPr>
            </a:br>
            <a:br>
              <a:rPr lang="en-US" altLang="en-US" sz="4400" b="1" dirty="0">
                <a:solidFill>
                  <a:schemeClr val="bg1"/>
                </a:solidFill>
              </a:rPr>
            </a:br>
            <a:br>
              <a:rPr lang="en-US" altLang="en-US" sz="6000" dirty="0">
                <a:solidFill>
                  <a:schemeClr val="bg1"/>
                </a:solidFill>
              </a:rPr>
            </a:br>
            <a:br>
              <a:rPr lang="en-US" altLang="en-US" sz="5400" b="1" dirty="0">
                <a:solidFill>
                  <a:schemeClr val="bg1"/>
                </a:solidFill>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63A42167-DB1C-11C0-5118-F3F3DBF338FC}"/>
              </a:ext>
            </a:extLst>
          </p:cNvPr>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sz="4400">
              <a:solidFill>
                <a:schemeClr val="tx2"/>
              </a:solidFill>
            </a:endParaRPr>
          </a:p>
        </p:txBody>
      </p:sp>
      <p:sp>
        <p:nvSpPr>
          <p:cNvPr id="6147" name="Rectangle 6">
            <a:extLst>
              <a:ext uri="{FF2B5EF4-FFF2-40B4-BE49-F238E27FC236}">
                <a16:creationId xmlns:a16="http://schemas.microsoft.com/office/drawing/2014/main" id="{18E17609-412B-34B5-0862-A385F0437A7D}"/>
              </a:ext>
            </a:extLst>
          </p:cNvPr>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6148" name="Rectangle 7">
            <a:extLst>
              <a:ext uri="{FF2B5EF4-FFF2-40B4-BE49-F238E27FC236}">
                <a16:creationId xmlns:a16="http://schemas.microsoft.com/office/drawing/2014/main" id="{1A79BABD-4814-B23D-7CA1-56A40FC1AC51}"/>
              </a:ext>
            </a:extLst>
          </p:cNvPr>
          <p:cNvSpPr>
            <a:spLocks noChangeArrowheads="1"/>
          </p:cNvSpPr>
          <p:nvPr/>
        </p:nvSpPr>
        <p:spPr bwMode="auto">
          <a:xfrm>
            <a:off x="152400" y="114300"/>
            <a:ext cx="8839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l" eaLnBrk="1" hangingPunct="1"/>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tx2"/>
                </a:solidFill>
              </a:rPr>
            </a:br>
            <a:br>
              <a:rPr lang="en-US" altLang="en-US" sz="4400" dirty="0">
                <a:solidFill>
                  <a:schemeClr val="bg1"/>
                </a:solidFill>
              </a:rPr>
            </a:br>
            <a:r>
              <a:rPr lang="en-US" altLang="en-US" sz="3200" dirty="0">
                <a:solidFill>
                  <a:srgbClr val="FFFF00"/>
                </a:solidFill>
              </a:rPr>
              <a:t>Refrain:</a:t>
            </a:r>
            <a:br>
              <a:rPr lang="en-US" altLang="en-US" sz="4400" dirty="0">
                <a:solidFill>
                  <a:schemeClr val="bg1"/>
                </a:solidFill>
              </a:rPr>
            </a:br>
            <a:r>
              <a:rPr lang="en-US" altLang="en-US" sz="4400" b="1" dirty="0">
                <a:solidFill>
                  <a:schemeClr val="bg1"/>
                </a:solidFill>
                <a:latin typeface="Tahoma" panose="020B0604030504040204" pitchFamily="34" charset="0"/>
                <a:cs typeface="Tahoma" panose="020B0604030504040204" pitchFamily="34" charset="0"/>
              </a:rPr>
              <a:t>And I will raise you up.</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And I will raise you up.</a:t>
            </a:r>
            <a:br>
              <a:rPr lang="en-US" altLang="en-US" sz="4400" b="1" dirty="0">
                <a:solidFill>
                  <a:schemeClr val="bg1"/>
                </a:solidFill>
                <a:latin typeface="Tahoma" panose="020B0604030504040204" pitchFamily="34" charset="0"/>
                <a:cs typeface="Tahoma" panose="020B0604030504040204" pitchFamily="34" charset="0"/>
              </a:rPr>
            </a:br>
            <a:r>
              <a:rPr lang="en-US" altLang="en-US" sz="4400" b="1" dirty="0">
                <a:solidFill>
                  <a:schemeClr val="bg1"/>
                </a:solidFill>
                <a:latin typeface="Tahoma" panose="020B0604030504040204" pitchFamily="34" charset="0"/>
                <a:cs typeface="Tahoma" panose="020B0604030504040204" pitchFamily="34" charset="0"/>
              </a:rPr>
              <a:t>And I will raise you up on the last day.</a:t>
            </a:r>
            <a:br>
              <a:rPr lang="en-US" altLang="en-US" sz="4400" b="1" dirty="0">
                <a:solidFill>
                  <a:schemeClr val="bg1"/>
                </a:solidFill>
                <a:latin typeface="Tahoma" panose="020B0604030504040204" pitchFamily="34" charset="0"/>
                <a:cs typeface="Tahoma" panose="020B0604030504040204" pitchFamily="34" charset="0"/>
              </a:rPr>
            </a:br>
            <a:r>
              <a:rPr lang="en-US" altLang="en-US" sz="6000" b="1" dirty="0">
                <a:solidFill>
                  <a:schemeClr val="bg1"/>
                </a:solidFill>
                <a:latin typeface="Tahoma" panose="020B0604030504040204" pitchFamily="34" charset="0"/>
                <a:cs typeface="Tahoma" panose="020B0604030504040204" pitchFamily="34" charset="0"/>
              </a:rPr>
              <a:t> </a:t>
            </a:r>
            <a:br>
              <a:rPr lang="en-US" altLang="en-US" sz="6000" b="1" dirty="0">
                <a:solidFill>
                  <a:schemeClr val="bg1"/>
                </a:solidFill>
                <a:latin typeface="Tahoma" panose="020B0604030504040204" pitchFamily="34" charset="0"/>
                <a:cs typeface="Tahoma" panose="020B0604030504040204" pitchFamily="34" charset="0"/>
              </a:rPr>
            </a:br>
            <a:br>
              <a:rPr lang="en-US" altLang="en-US" sz="3200" b="1" i="1" dirty="0">
                <a:solidFill>
                  <a:schemeClr val="bg1"/>
                </a:solidFill>
              </a:rPr>
            </a:br>
            <a:br>
              <a:rPr lang="en-US" altLang="en-US" sz="3200" b="1" i="1" dirty="0">
                <a:solidFill>
                  <a:schemeClr val="bg1"/>
                </a:solidFill>
              </a:rPr>
            </a:br>
            <a:br>
              <a:rPr lang="en-US" altLang="en-US" sz="3200" b="1" i="1" dirty="0">
                <a:solidFill>
                  <a:schemeClr val="bg1"/>
                </a:solidFill>
              </a:rPr>
            </a:br>
            <a:br>
              <a:rPr lang="en-US" altLang="en-US" sz="5400" b="1" dirty="0">
                <a:solidFill>
                  <a:schemeClr val="bg1"/>
                </a:solidFill>
              </a:rPr>
            </a:br>
            <a:br>
              <a:rPr lang="en-US" altLang="en-US" sz="6000" dirty="0">
                <a:solidFill>
                  <a:schemeClr val="bg1"/>
                </a:solidFill>
              </a:rPr>
            </a:br>
            <a:br>
              <a:rPr lang="en-US" altLang="en-US" sz="5400" b="1" dirty="0">
                <a:solidFill>
                  <a:schemeClr val="bg1"/>
                </a:solidFill>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5" name="Rectangle 7"/>
          <p:cNvSpPr>
            <a:spLocks noChangeArrowheads="1"/>
          </p:cNvSpPr>
          <p:nvPr/>
        </p:nvSpPr>
        <p:spPr bwMode="auto">
          <a:xfrm>
            <a:off x="228600" y="66005"/>
            <a:ext cx="8915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cs typeface="Arial" charset="0"/>
              </a:defRPr>
            </a:lvl1pPr>
            <a:lvl2pPr algn="ctr">
              <a:defRPr sz="4400">
                <a:solidFill>
                  <a:schemeClr val="tx2"/>
                </a:solidFill>
                <a:latin typeface="Arial" charset="0"/>
                <a:cs typeface="Arial" charset="0"/>
              </a:defRPr>
            </a:lvl2pPr>
            <a:lvl3pPr algn="ctr">
              <a:defRPr sz="4400">
                <a:solidFill>
                  <a:schemeClr val="tx2"/>
                </a:solidFill>
                <a:latin typeface="Arial" charset="0"/>
                <a:cs typeface="Arial" charset="0"/>
              </a:defRPr>
            </a:lvl3pPr>
            <a:lvl4pPr algn="ctr">
              <a:defRPr sz="4400">
                <a:solidFill>
                  <a:schemeClr val="tx2"/>
                </a:solidFill>
                <a:latin typeface="Arial" charset="0"/>
                <a:cs typeface="Arial" charset="0"/>
              </a:defRPr>
            </a:lvl4pPr>
            <a:lvl5pPr algn="ctr">
              <a:defRPr sz="4400">
                <a:solidFill>
                  <a:schemeClr val="tx2"/>
                </a:solidFill>
                <a:latin typeface="Arial" charset="0"/>
                <a:cs typeface="Arial" charset="0"/>
              </a:defRPr>
            </a:lvl5pPr>
            <a:lvl6pPr marL="457200" algn="ctr" fontAlgn="base">
              <a:spcBef>
                <a:spcPct val="0"/>
              </a:spcBef>
              <a:spcAft>
                <a:spcPct val="0"/>
              </a:spcAft>
              <a:defRPr sz="4400">
                <a:solidFill>
                  <a:schemeClr val="tx2"/>
                </a:solidFill>
                <a:latin typeface="Arial" charset="0"/>
                <a:cs typeface="Arial" charset="0"/>
              </a:defRPr>
            </a:lvl6pPr>
            <a:lvl7pPr marL="914400" algn="ctr" fontAlgn="base">
              <a:spcBef>
                <a:spcPct val="0"/>
              </a:spcBef>
              <a:spcAft>
                <a:spcPct val="0"/>
              </a:spcAft>
              <a:defRPr sz="4400">
                <a:solidFill>
                  <a:schemeClr val="tx2"/>
                </a:solidFill>
                <a:latin typeface="Arial" charset="0"/>
                <a:cs typeface="Arial" charset="0"/>
              </a:defRPr>
            </a:lvl7pPr>
            <a:lvl8pPr marL="1371600" algn="ctr" fontAlgn="base">
              <a:spcBef>
                <a:spcPct val="0"/>
              </a:spcBef>
              <a:spcAft>
                <a:spcPct val="0"/>
              </a:spcAft>
              <a:defRPr sz="4400">
                <a:solidFill>
                  <a:schemeClr val="tx2"/>
                </a:solidFill>
                <a:latin typeface="Arial" charset="0"/>
                <a:cs typeface="Arial" charset="0"/>
              </a:defRPr>
            </a:lvl8pPr>
            <a:lvl9pPr marL="1828800" algn="ctr" fontAlgn="base">
              <a:spcBef>
                <a:spcPct val="0"/>
              </a:spcBef>
              <a:spcAft>
                <a:spcPct val="0"/>
              </a:spcAft>
              <a:defRPr sz="4400">
                <a:solidFill>
                  <a:schemeClr val="tx2"/>
                </a:solidFill>
                <a:latin typeface="Arial" charset="0"/>
                <a:cs typeface="Arial" charset="0"/>
              </a:defRPr>
            </a:lvl9pPr>
          </a:lstStyle>
          <a:p>
            <a:pPr algn="l"/>
            <a:r>
              <a:rPr lang="en-US" altLang="en-US" sz="4000" dirty="0"/>
              <a:t> </a:t>
            </a:r>
            <a:br>
              <a:rPr lang="en-US" altLang="en-US" sz="4000" dirty="0"/>
            </a:br>
            <a:br>
              <a:rPr lang="en-US" altLang="en-US" sz="3200" b="1" i="1" dirty="0"/>
            </a:br>
            <a:br>
              <a:rPr lang="en-US" altLang="en-US" sz="3200" b="1" i="1" dirty="0"/>
            </a:br>
            <a:r>
              <a:rPr lang="en-US" altLang="en-US" dirty="0">
                <a:solidFill>
                  <a:srgbClr val="FFFF00"/>
                </a:solidFill>
              </a:rPr>
              <a:t>3b</a:t>
            </a:r>
            <a:r>
              <a:rPr lang="en-US" dirty="0">
                <a:solidFill>
                  <a:srgbClr val="FFFF00"/>
                </a:solidFill>
              </a:rPr>
              <a:t>.</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and all your day be bright.”</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 looked to Jesus, and I found</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in him my star, my sun;</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and in that light of life I’ll walk</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till traveling days are done.</a:t>
            </a:r>
            <a:b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6000" dirty="0">
                <a:latin typeface="Times New Roman" pitchFamily="18" charset="0"/>
              </a:rPr>
            </a:br>
            <a:br>
              <a:rPr lang="en-US" altLang="en-US" sz="5400" b="1" dirty="0">
                <a:latin typeface="Times New Roman" pitchFamily="18" charset="0"/>
              </a:rPr>
            </a:br>
            <a:br>
              <a:rPr lang="en-US" altLang="en-US" sz="2000" dirty="0"/>
            </a:br>
            <a:endParaRPr lang="en-US" altLang="en-US" sz="2000" dirty="0"/>
          </a:p>
        </p:txBody>
      </p:sp>
    </p:spTree>
    <p:extLst>
      <p:ext uri="{BB962C8B-B14F-4D97-AF65-F5344CB8AC3E}">
        <p14:creationId xmlns:p14="http://schemas.microsoft.com/office/powerpoint/2010/main" val="1476958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BA6130-95D4-50DC-9CDB-1B246120C7AD}"/>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618C7A31-D070-919C-A40E-DF932EE8F409}"/>
              </a:ext>
            </a:extLst>
          </p:cNvPr>
          <p:cNvPicPr>
            <a:picLocks noChangeAspect="1"/>
          </p:cNvPicPr>
          <p:nvPr/>
        </p:nvPicPr>
        <p:blipFill>
          <a:blip r:embed="rId3">
            <a:extLst>
              <a:ext uri="{28A0092B-C50C-407E-A947-70E740481C1C}">
                <a14:useLocalDpi xmlns:a14="http://schemas.microsoft.com/office/drawing/2010/main" val="0"/>
              </a:ext>
            </a:extLst>
          </a:blip>
          <a:srcRect l="10457" r="14462" b="1"/>
          <a:stretch>
            <a:fillRect/>
          </a:stretch>
        </p:blipFill>
        <p:spPr>
          <a:xfrm>
            <a:off x="20" y="10"/>
            <a:ext cx="7252212" cy="5143490"/>
          </a:xfrm>
          <a:prstGeom prst="rect">
            <a:avLst/>
          </a:prstGeom>
        </p:spPr>
      </p:pic>
      <p:sp>
        <p:nvSpPr>
          <p:cNvPr id="32" name="Rectangle 3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
            <a:extLst>
              <a:ext uri="{FF2B5EF4-FFF2-40B4-BE49-F238E27FC236}">
                <a16:creationId xmlns:a16="http://schemas.microsoft.com/office/drawing/2014/main" id="{27B61FFC-623D-9CDA-C1EE-C6DB67F995E9}"/>
              </a:ext>
            </a:extLst>
          </p:cNvPr>
          <p:cNvSpPr>
            <a:spLocks noGrp="1" noChangeArrowheads="1"/>
          </p:cNvSpPr>
          <p:nvPr>
            <p:ph type="ctrTitle"/>
          </p:nvPr>
        </p:nvSpPr>
        <p:spPr>
          <a:xfrm>
            <a:off x="5951551" y="557585"/>
            <a:ext cx="2584324" cy="2769021"/>
          </a:xfrm>
          <a:noFill/>
        </p:spPr>
        <p:txBody>
          <a:bodyPr>
            <a:normAutofit/>
          </a:bodyPr>
          <a:lstStyle/>
          <a:p>
            <a:pPr algn="l">
              <a:spcAft>
                <a:spcPts val="600"/>
              </a:spcAft>
            </a:pPr>
            <a:r>
              <a:rPr lang="en-US" altLang="en-US" sz="3300" b="1">
                <a:latin typeface="Tahoma" panose="020B0604030504040204" pitchFamily="34" charset="0"/>
                <a:ea typeface="Tahoma" panose="020B0604030504040204" pitchFamily="34" charset="0"/>
                <a:cs typeface="Tahoma" panose="020B0604030504040204" pitchFamily="34" charset="0"/>
              </a:rPr>
              <a:t>Penitential Act</a:t>
            </a:r>
          </a:p>
        </p:txBody>
      </p:sp>
    </p:spTree>
    <p:extLst>
      <p:ext uri="{BB962C8B-B14F-4D97-AF65-F5344CB8AC3E}">
        <p14:creationId xmlns:p14="http://schemas.microsoft.com/office/powerpoint/2010/main" val="230205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9</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11671</TotalTime>
  <Words>2422</Words>
  <Application>Microsoft Office PowerPoint</Application>
  <PresentationFormat>On-screen Show (16:9)</PresentationFormat>
  <Paragraphs>212</Paragraphs>
  <Slides>65</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Arial</vt:lpstr>
      <vt:lpstr>Tahoma</vt:lpstr>
      <vt:lpstr>Times New Roman</vt:lpstr>
      <vt:lpstr>Wingdings 2</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Penitential Act</vt:lpstr>
      <vt:lpstr>PowerPoint Presentation</vt:lpstr>
      <vt:lpstr>PowerPoint Presentation</vt:lpstr>
      <vt:lpstr>PowerPoint Presentation</vt:lpstr>
      <vt:lpstr>Gloria Prayer</vt:lpstr>
      <vt:lpstr>PowerPoint Presentation</vt:lpstr>
      <vt:lpstr>PowerPoint Presentation</vt:lpstr>
      <vt:lpstr>PowerPoint Presentation</vt:lpstr>
      <vt:lpstr>PowerPoint Presentation</vt:lpstr>
      <vt:lpstr>PowerPoint Presentation</vt:lpstr>
      <vt:lpstr>      Responsorial Psalm 145 The Hand of The Lord      </vt:lpstr>
      <vt:lpstr>PowerPoint Presentation</vt:lpstr>
      <vt:lpstr>       Gospel Acclamation       </vt:lpstr>
      <vt:lpstr>PowerPoint Presentation</vt:lpstr>
      <vt:lpstr>       Profession Of Faith Creed      </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       Preparation of The Gift Song Come to The River      </vt:lpstr>
      <vt:lpstr>PowerPoint Presentation</vt:lpstr>
      <vt:lpstr>PowerPoint Presentation</vt:lpstr>
      <vt:lpstr>PowerPoint Presentation</vt:lpstr>
      <vt:lpstr>PowerPoint Presentation</vt:lpstr>
      <vt:lpstr>PowerPoint Presentation</vt:lpstr>
      <vt:lpstr>        Holy Holy Holy      </vt:lpstr>
      <vt:lpstr>PowerPoint Presentation</vt:lpstr>
      <vt:lpstr>PowerPoint Presentation</vt:lpstr>
      <vt:lpstr>        Memorial Acclamation      </vt:lpstr>
      <vt:lpstr>PowerPoint Presentation</vt:lpstr>
      <vt:lpstr>        Amen      </vt:lpstr>
      <vt:lpstr>PowerPoint Presentation</vt:lpstr>
      <vt:lpstr>        Lamb of God      </vt:lpstr>
      <vt:lpstr>PowerPoint Presentation</vt:lpstr>
      <vt:lpstr>        Communion Respond      </vt:lpstr>
      <vt:lpstr>PowerPoint Presentation</vt:lpstr>
      <vt:lpstr>        Communion Hymn Bread For The World      </vt:lpstr>
      <vt:lpstr>PowerPoint Presentation</vt:lpstr>
      <vt:lpstr>PowerPoint Presentation</vt:lpstr>
      <vt:lpstr>PowerPoint Presentation</vt:lpstr>
      <vt:lpstr>PowerPoint Presentation</vt:lpstr>
      <vt:lpstr>PowerPoint Presentation</vt:lpstr>
      <vt:lpstr>PowerPoint Presentation</vt:lpstr>
      <vt:lpstr>        Communion Hymn 2 Ave Maria, Gratia Plena    </vt:lpstr>
      <vt:lpstr>Ave Maria, gratia plena, Dominus tecum, benedicta tu in mulieribus, et benedictus fructus ventris tui, Iesus. Sancta Maria, Mater Dei, ora pro nobis peccatoribus, nunc et in hora mortis nostrae. Amen.</vt:lpstr>
      <vt:lpstr>        Sending Hymn I am The Bread of Life      </vt:lpstr>
      <vt:lpstr>PowerPoint Presentation</vt:lpstr>
      <vt:lpstr>PowerPoint Presentation</vt:lpstr>
      <vt:lpstr>PowerPoint Presentation</vt:lpstr>
      <vt:lpstr>PowerPoint Presentation</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2026-07-27T05:05:42Z</dcterms:modified>
</cp:coreProperties>
</file>