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3"/>
  </p:notesMasterIdLst>
  <p:sldIdLst>
    <p:sldId id="1608" r:id="rId2"/>
    <p:sldId id="3170" r:id="rId3"/>
    <p:sldId id="3171" r:id="rId4"/>
    <p:sldId id="3172" r:id="rId5"/>
    <p:sldId id="273" r:id="rId6"/>
    <p:sldId id="274" r:id="rId7"/>
    <p:sldId id="2005" r:id="rId8"/>
    <p:sldId id="2006" r:id="rId9"/>
    <p:sldId id="2007" r:id="rId10"/>
    <p:sldId id="2008" r:id="rId11"/>
    <p:sldId id="2179" r:id="rId12"/>
    <p:sldId id="2180" r:id="rId13"/>
    <p:sldId id="2181" r:id="rId14"/>
    <p:sldId id="2182" r:id="rId15"/>
    <p:sldId id="2183" r:id="rId16"/>
    <p:sldId id="2184" r:id="rId17"/>
    <p:sldId id="2185" r:id="rId18"/>
    <p:sldId id="2186" r:id="rId19"/>
    <p:sldId id="1860" r:id="rId20"/>
    <p:sldId id="2052" r:id="rId21"/>
    <p:sldId id="2187" r:id="rId22"/>
    <p:sldId id="2188" r:id="rId23"/>
    <p:sldId id="298" r:id="rId24"/>
    <p:sldId id="2022" r:id="rId25"/>
    <p:sldId id="2023" r:id="rId26"/>
    <p:sldId id="2024" r:id="rId27"/>
    <p:sldId id="2025" r:id="rId28"/>
    <p:sldId id="2026" r:id="rId29"/>
    <p:sldId id="2027" r:id="rId30"/>
    <p:sldId id="2028" r:id="rId31"/>
    <p:sldId id="2029" r:id="rId32"/>
    <p:sldId id="2030" r:id="rId33"/>
    <p:sldId id="2031" r:id="rId34"/>
    <p:sldId id="2053" r:id="rId35"/>
    <p:sldId id="2973" r:id="rId36"/>
    <p:sldId id="270" r:id="rId37"/>
    <p:sldId id="271" r:id="rId38"/>
    <p:sldId id="272" r:id="rId39"/>
    <p:sldId id="3173" r:id="rId40"/>
    <p:sldId id="308" r:id="rId41"/>
    <p:sldId id="2157" r:id="rId42"/>
    <p:sldId id="2158" r:id="rId43"/>
    <p:sldId id="2155" r:id="rId44"/>
    <p:sldId id="2156" r:id="rId45"/>
    <p:sldId id="2039" r:id="rId46"/>
    <p:sldId id="2040" r:id="rId47"/>
    <p:sldId id="2159" r:id="rId48"/>
    <p:sldId id="2160" r:id="rId49"/>
    <p:sldId id="2046" r:id="rId50"/>
    <p:sldId id="2047" r:id="rId51"/>
    <p:sldId id="2845" r:id="rId52"/>
    <p:sldId id="3174" r:id="rId53"/>
    <p:sldId id="3175" r:id="rId54"/>
    <p:sldId id="3176" r:id="rId55"/>
    <p:sldId id="3177" r:id="rId56"/>
    <p:sldId id="3146" r:id="rId57"/>
    <p:sldId id="266" r:id="rId58"/>
    <p:sldId id="268" r:id="rId59"/>
    <p:sldId id="269" r:id="rId60"/>
    <p:sldId id="3147" r:id="rId61"/>
    <p:sldId id="3148" r:id="rId62"/>
    <p:sldId id="3149" r:id="rId63"/>
    <p:sldId id="3150" r:id="rId64"/>
    <p:sldId id="3024" r:id="rId65"/>
    <p:sldId id="3025" r:id="rId66"/>
    <p:sldId id="3108" r:id="rId67"/>
    <p:sldId id="3178" r:id="rId68"/>
    <p:sldId id="283" r:id="rId69"/>
    <p:sldId id="284" r:id="rId70"/>
    <p:sldId id="285" r:id="rId71"/>
    <p:sldId id="286" r:id="rId72"/>
    <p:sldId id="3052" r:id="rId73"/>
    <p:sldId id="257" r:id="rId74"/>
    <p:sldId id="258" r:id="rId75"/>
    <p:sldId id="3040" r:id="rId76"/>
    <p:sldId id="282" r:id="rId77"/>
    <p:sldId id="3021" r:id="rId78"/>
    <p:sldId id="3022" r:id="rId79"/>
    <p:sldId id="3023" r:id="rId80"/>
    <p:sldId id="3054" r:id="rId81"/>
    <p:sldId id="1188" r:id="rId82"/>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CDED3F-CD71-4C81-964C-384C3C35C8CD}" v="6" dt="2025-10-24T12:44:32.9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5" autoAdjust="0"/>
    <p:restoredTop sz="94660"/>
  </p:normalViewPr>
  <p:slideViewPr>
    <p:cSldViewPr>
      <p:cViewPr varScale="1">
        <p:scale>
          <a:sx n="120" d="100"/>
          <a:sy n="120" d="100"/>
        </p:scale>
        <p:origin x="102" y="354"/>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presProps" Target="presProps.xml"/><Relationship Id="rId89" Type="http://schemas.microsoft.com/office/2015/10/relationships/revisionInfo" Target="revisionInfo.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88"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21098FD1-578A-4F03-9AB2-123B02E8D02C}"/>
    <pc:docChg chg="undo custSel addSld delSld modSld">
      <pc:chgData name="Phil Le" userId="d56789386392244e" providerId="LiveId" clId="{21098FD1-578A-4F03-9AB2-123B02E8D02C}" dt="2025-10-24T12:45:21.262" v="291" actId="14100"/>
      <pc:docMkLst>
        <pc:docMk/>
      </pc:docMkLst>
      <pc:sldChg chg="del">
        <pc:chgData name="Phil Le" userId="d56789386392244e" providerId="LiveId" clId="{21098FD1-578A-4F03-9AB2-123B02E8D02C}" dt="2025-10-24T12:44:11.680" v="282" actId="47"/>
        <pc:sldMkLst>
          <pc:docMk/>
          <pc:sldMk cId="2414046465" sldId="267"/>
        </pc:sldMkLst>
      </pc:sldChg>
      <pc:sldChg chg="modSp add del mod">
        <pc:chgData name="Phil Le" userId="d56789386392244e" providerId="LiveId" clId="{21098FD1-578A-4F03-9AB2-123B02E8D02C}" dt="2025-10-24T12:39:25.688" v="243" actId="120"/>
        <pc:sldMkLst>
          <pc:docMk/>
          <pc:sldMk cId="0" sldId="270"/>
        </pc:sldMkLst>
        <pc:spChg chg="mod">
          <ac:chgData name="Phil Le" userId="d56789386392244e" providerId="LiveId" clId="{21098FD1-578A-4F03-9AB2-123B02E8D02C}" dt="2025-10-24T12:39:25.688" v="243" actId="120"/>
          <ac:spMkLst>
            <pc:docMk/>
            <pc:sldMk cId="0" sldId="270"/>
            <ac:spMk id="2052" creationId="{00000000-0000-0000-0000-000000000000}"/>
          </ac:spMkLst>
        </pc:spChg>
      </pc:sldChg>
      <pc:sldChg chg="del">
        <pc:chgData name="Phil Le" userId="d56789386392244e" providerId="LiveId" clId="{21098FD1-578A-4F03-9AB2-123B02E8D02C}" dt="2025-10-24T12:39:14.407" v="239" actId="47"/>
        <pc:sldMkLst>
          <pc:docMk/>
          <pc:sldMk cId="579326939" sldId="271"/>
        </pc:sldMkLst>
      </pc:sldChg>
      <pc:sldChg chg="modSp add mod">
        <pc:chgData name="Phil Le" userId="d56789386392244e" providerId="LiveId" clId="{21098FD1-578A-4F03-9AB2-123B02E8D02C}" dt="2025-10-24T12:39:50.512" v="248" actId="20577"/>
        <pc:sldMkLst>
          <pc:docMk/>
          <pc:sldMk cId="3741702559" sldId="271"/>
        </pc:sldMkLst>
        <pc:spChg chg="mod">
          <ac:chgData name="Phil Le" userId="d56789386392244e" providerId="LiveId" clId="{21098FD1-578A-4F03-9AB2-123B02E8D02C}" dt="2025-10-24T12:39:50.512" v="248" actId="20577"/>
          <ac:spMkLst>
            <pc:docMk/>
            <pc:sldMk cId="3741702559" sldId="271"/>
            <ac:spMk id="2052" creationId="{00000000-0000-0000-0000-000000000000}"/>
          </ac:spMkLst>
        </pc:spChg>
      </pc:sldChg>
      <pc:sldChg chg="modSp add mod">
        <pc:chgData name="Phil Le" userId="d56789386392244e" providerId="LiveId" clId="{21098FD1-578A-4F03-9AB2-123B02E8D02C}" dt="2025-10-24T12:39:32.860" v="245" actId="120"/>
        <pc:sldMkLst>
          <pc:docMk/>
          <pc:sldMk cId="121845468" sldId="272"/>
        </pc:sldMkLst>
        <pc:spChg chg="mod">
          <ac:chgData name="Phil Le" userId="d56789386392244e" providerId="LiveId" clId="{21098FD1-578A-4F03-9AB2-123B02E8D02C}" dt="2025-10-24T12:39:32.860" v="245" actId="120"/>
          <ac:spMkLst>
            <pc:docMk/>
            <pc:sldMk cId="121845468" sldId="272"/>
            <ac:spMk id="2052" creationId="{00000000-0000-0000-0000-000000000000}"/>
          </ac:spMkLst>
        </pc:spChg>
      </pc:sldChg>
      <pc:sldChg chg="del">
        <pc:chgData name="Phil Le" userId="d56789386392244e" providerId="LiveId" clId="{21098FD1-578A-4F03-9AB2-123B02E8D02C}" dt="2025-10-24T12:39:15.274" v="240" actId="47"/>
        <pc:sldMkLst>
          <pc:docMk/>
          <pc:sldMk cId="1070488288" sldId="272"/>
        </pc:sldMkLst>
      </pc:sldChg>
      <pc:sldChg chg="modSp add mod setBg">
        <pc:chgData name="Phil Le" userId="d56789386392244e" providerId="LiveId" clId="{21098FD1-578A-4F03-9AB2-123B02E8D02C}" dt="2025-10-24T12:29:13.890" v="100" actId="120"/>
        <pc:sldMkLst>
          <pc:docMk/>
          <pc:sldMk cId="0" sldId="273"/>
        </pc:sldMkLst>
        <pc:spChg chg="mod">
          <ac:chgData name="Phil Le" userId="d56789386392244e" providerId="LiveId" clId="{21098FD1-578A-4F03-9AB2-123B02E8D02C}" dt="2025-10-24T12:29:13.890" v="100" actId="120"/>
          <ac:spMkLst>
            <pc:docMk/>
            <pc:sldMk cId="0" sldId="273"/>
            <ac:spMk id="5123" creationId="{A98E9C22-EB92-786E-0D5E-26692B92E92A}"/>
          </ac:spMkLst>
        </pc:spChg>
      </pc:sldChg>
      <pc:sldChg chg="modSp add mod setBg">
        <pc:chgData name="Phil Le" userId="d56789386392244e" providerId="LiveId" clId="{21098FD1-578A-4F03-9AB2-123B02E8D02C}" dt="2025-10-24T12:29:18.228" v="101" actId="120"/>
        <pc:sldMkLst>
          <pc:docMk/>
          <pc:sldMk cId="0" sldId="274"/>
        </pc:sldMkLst>
        <pc:spChg chg="mod">
          <ac:chgData name="Phil Le" userId="d56789386392244e" providerId="LiveId" clId="{21098FD1-578A-4F03-9AB2-123B02E8D02C}" dt="2025-10-24T12:29:18.228" v="101" actId="120"/>
          <ac:spMkLst>
            <pc:docMk/>
            <pc:sldMk cId="0" sldId="274"/>
            <ac:spMk id="6147" creationId="{D43E4516-BE1B-2CD8-EE28-9E827E7071BF}"/>
          </ac:spMkLst>
        </pc:spChg>
      </pc:sldChg>
      <pc:sldChg chg="del">
        <pc:chgData name="Phil Le" userId="d56789386392244e" providerId="LiveId" clId="{21098FD1-578A-4F03-9AB2-123B02E8D02C}" dt="2025-10-24T12:28:51.055" v="95" actId="47"/>
        <pc:sldMkLst>
          <pc:docMk/>
          <pc:sldMk cId="0" sldId="280"/>
        </pc:sldMkLst>
      </pc:sldChg>
      <pc:sldChg chg="add">
        <pc:chgData name="Phil Le" userId="d56789386392244e" providerId="LiveId" clId="{21098FD1-578A-4F03-9AB2-123B02E8D02C}" dt="2025-10-24T12:44:16.367" v="283"/>
        <pc:sldMkLst>
          <pc:docMk/>
          <pc:sldMk cId="1798865864" sldId="283"/>
        </pc:sldMkLst>
      </pc:sldChg>
      <pc:sldChg chg="add">
        <pc:chgData name="Phil Le" userId="d56789386392244e" providerId="LiveId" clId="{21098FD1-578A-4F03-9AB2-123B02E8D02C}" dt="2025-10-24T12:44:16.367" v="283"/>
        <pc:sldMkLst>
          <pc:docMk/>
          <pc:sldMk cId="2735835930" sldId="284"/>
        </pc:sldMkLst>
      </pc:sldChg>
      <pc:sldChg chg="add">
        <pc:chgData name="Phil Le" userId="d56789386392244e" providerId="LiveId" clId="{21098FD1-578A-4F03-9AB2-123B02E8D02C}" dt="2025-10-24T12:44:16.367" v="283"/>
        <pc:sldMkLst>
          <pc:docMk/>
          <pc:sldMk cId="2952763849" sldId="285"/>
        </pc:sldMkLst>
      </pc:sldChg>
      <pc:sldChg chg="add">
        <pc:chgData name="Phil Le" userId="d56789386392244e" providerId="LiveId" clId="{21098FD1-578A-4F03-9AB2-123B02E8D02C}" dt="2025-10-24T12:44:16.367" v="283"/>
        <pc:sldMkLst>
          <pc:docMk/>
          <pc:sldMk cId="3802143024" sldId="286"/>
        </pc:sldMkLst>
      </pc:sldChg>
      <pc:sldChg chg="del">
        <pc:chgData name="Phil Le" userId="d56789386392244e" providerId="LiveId" clId="{21098FD1-578A-4F03-9AB2-123B02E8D02C}" dt="2025-10-24T12:42:05.419" v="272" actId="47"/>
        <pc:sldMkLst>
          <pc:docMk/>
          <pc:sldMk cId="426195479" sldId="288"/>
        </pc:sldMkLst>
      </pc:sldChg>
      <pc:sldChg chg="del">
        <pc:chgData name="Phil Le" userId="d56789386392244e" providerId="LiveId" clId="{21098FD1-578A-4F03-9AB2-123B02E8D02C}" dt="2025-10-24T12:42:06.336" v="273" actId="47"/>
        <pc:sldMkLst>
          <pc:docMk/>
          <pc:sldMk cId="11210509" sldId="289"/>
        </pc:sldMkLst>
      </pc:sldChg>
      <pc:sldChg chg="modSp mod">
        <pc:chgData name="Phil Le" userId="d56789386392244e" providerId="LiveId" clId="{21098FD1-578A-4F03-9AB2-123B02E8D02C}" dt="2025-10-24T12:27:30.113" v="93" actId="20577"/>
        <pc:sldMkLst>
          <pc:docMk/>
          <pc:sldMk cId="0" sldId="1608"/>
        </pc:sldMkLst>
        <pc:spChg chg="mod">
          <ac:chgData name="Phil Le" userId="d56789386392244e" providerId="LiveId" clId="{21098FD1-578A-4F03-9AB2-123B02E8D02C}" dt="2025-10-24T12:27:30.113" v="93" actId="20577"/>
          <ac:spMkLst>
            <pc:docMk/>
            <pc:sldMk cId="0" sldId="1608"/>
            <ac:spMk id="2050" creationId="{00000000-0000-0000-0000-000000000000}"/>
          </ac:spMkLst>
        </pc:spChg>
      </pc:sldChg>
      <pc:sldChg chg="modSp mod">
        <pc:chgData name="Phil Le" userId="d56789386392244e" providerId="LiveId" clId="{21098FD1-578A-4F03-9AB2-123B02E8D02C}" dt="2025-10-24T12:30:27.636" v="144" actId="20577"/>
        <pc:sldMkLst>
          <pc:docMk/>
          <pc:sldMk cId="0" sldId="1860"/>
        </pc:sldMkLst>
        <pc:spChg chg="mod">
          <ac:chgData name="Phil Le" userId="d56789386392244e" providerId="LiveId" clId="{21098FD1-578A-4F03-9AB2-123B02E8D02C}" dt="2025-10-24T12:30:27.636" v="144" actId="20577"/>
          <ac:spMkLst>
            <pc:docMk/>
            <pc:sldMk cId="0" sldId="1860"/>
            <ac:spMk id="27650" creationId="{00000000-0000-0000-0000-000000000000}"/>
          </ac:spMkLst>
        </pc:spChg>
      </pc:sldChg>
      <pc:sldChg chg="modSp mod">
        <pc:chgData name="Phil Le" userId="d56789386392244e" providerId="LiveId" clId="{21098FD1-578A-4F03-9AB2-123B02E8D02C}" dt="2025-10-24T12:36:29.544" v="204" actId="20577"/>
        <pc:sldMkLst>
          <pc:docMk/>
          <pc:sldMk cId="0" sldId="2052"/>
        </pc:sldMkLst>
        <pc:spChg chg="mod">
          <ac:chgData name="Phil Le" userId="d56789386392244e" providerId="LiveId" clId="{21098FD1-578A-4F03-9AB2-123B02E8D02C}" dt="2025-10-24T12:36:29.544" v="204" actId="20577"/>
          <ac:spMkLst>
            <pc:docMk/>
            <pc:sldMk cId="0" sldId="2052"/>
            <ac:spMk id="4" creationId="{00000000-0000-0000-0000-000000000000}"/>
          </ac:spMkLst>
        </pc:spChg>
      </pc:sldChg>
      <pc:sldChg chg="modSp mod">
        <pc:chgData name="Phil Le" userId="d56789386392244e" providerId="LiveId" clId="{21098FD1-578A-4F03-9AB2-123B02E8D02C}" dt="2025-10-24T12:37:49.663" v="208" actId="207"/>
        <pc:sldMkLst>
          <pc:docMk/>
          <pc:sldMk cId="2357971545" sldId="2188"/>
        </pc:sldMkLst>
        <pc:spChg chg="mod">
          <ac:chgData name="Phil Le" userId="d56789386392244e" providerId="LiveId" clId="{21098FD1-578A-4F03-9AB2-123B02E8D02C}" dt="2025-10-24T12:37:49.663" v="208" actId="207"/>
          <ac:spMkLst>
            <pc:docMk/>
            <pc:sldMk cId="2357971545" sldId="2188"/>
            <ac:spMk id="2" creationId="{00000000-0000-0000-0000-000000000000}"/>
          </ac:spMkLst>
        </pc:spChg>
      </pc:sldChg>
      <pc:sldChg chg="modSp mod">
        <pc:chgData name="Phil Le" userId="d56789386392244e" providerId="LiveId" clId="{21098FD1-578A-4F03-9AB2-123B02E8D02C}" dt="2025-10-24T12:40:51.222" v="270" actId="20577"/>
        <pc:sldMkLst>
          <pc:docMk/>
          <pc:sldMk cId="279789595" sldId="2845"/>
        </pc:sldMkLst>
        <pc:spChg chg="mod">
          <ac:chgData name="Phil Le" userId="d56789386392244e" providerId="LiveId" clId="{21098FD1-578A-4F03-9AB2-123B02E8D02C}" dt="2025-10-24T12:40:51.222" v="270" actId="20577"/>
          <ac:spMkLst>
            <pc:docMk/>
            <pc:sldMk cId="279789595" sldId="2845"/>
            <ac:spMk id="98306" creationId="{00000000-0000-0000-0000-000000000000}"/>
          </ac:spMkLst>
        </pc:spChg>
      </pc:sldChg>
      <pc:sldChg chg="modSp mod">
        <pc:chgData name="Phil Le" userId="d56789386392244e" providerId="LiveId" clId="{21098FD1-578A-4F03-9AB2-123B02E8D02C}" dt="2025-10-24T12:38:19.936" v="237" actId="20577"/>
        <pc:sldMkLst>
          <pc:docMk/>
          <pc:sldMk cId="2680786838" sldId="2973"/>
        </pc:sldMkLst>
        <pc:spChg chg="mod">
          <ac:chgData name="Phil Le" userId="d56789386392244e" providerId="LiveId" clId="{21098FD1-578A-4F03-9AB2-123B02E8D02C}" dt="2025-10-24T12:38:19.936" v="237" actId="20577"/>
          <ac:spMkLst>
            <pc:docMk/>
            <pc:sldMk cId="2680786838" sldId="2973"/>
            <ac:spMk id="83970" creationId="{00000000-0000-0000-0000-000000000000}"/>
          </ac:spMkLst>
        </pc:spChg>
      </pc:sldChg>
      <pc:sldChg chg="modSp mod">
        <pc:chgData name="Phil Le" userId="d56789386392244e" providerId="LiveId" clId="{21098FD1-578A-4F03-9AB2-123B02E8D02C}" dt="2025-10-24T12:45:21.262" v="291" actId="14100"/>
        <pc:sldMkLst>
          <pc:docMk/>
          <pc:sldMk cId="2448926044" sldId="3054"/>
        </pc:sldMkLst>
        <pc:picChg chg="mod">
          <ac:chgData name="Phil Le" userId="d56789386392244e" providerId="LiveId" clId="{21098FD1-578A-4F03-9AB2-123B02E8D02C}" dt="2025-10-24T12:45:21.262" v="291" actId="14100"/>
          <ac:picMkLst>
            <pc:docMk/>
            <pc:sldMk cId="2448926044" sldId="3054"/>
            <ac:picMk id="3" creationId="{1F2A05DE-6D1A-1B65-D753-791AF1AB4BB1}"/>
          </ac:picMkLst>
        </pc:picChg>
      </pc:sldChg>
      <pc:sldChg chg="modSp mod">
        <pc:chgData name="Phil Le" userId="d56789386392244e" providerId="LiveId" clId="{21098FD1-578A-4F03-9AB2-123B02E8D02C}" dt="2025-10-24T12:44:52.477" v="287" actId="207"/>
        <pc:sldMkLst>
          <pc:docMk/>
          <pc:sldMk cId="679273175" sldId="3108"/>
        </pc:sldMkLst>
        <pc:spChg chg="mod">
          <ac:chgData name="Phil Le" userId="d56789386392244e" providerId="LiveId" clId="{21098FD1-578A-4F03-9AB2-123B02E8D02C}" dt="2025-10-24T12:44:52.477" v="287" actId="207"/>
          <ac:spMkLst>
            <pc:docMk/>
            <pc:sldMk cId="679273175" sldId="3108"/>
            <ac:spMk id="117762" creationId="{F28B6F19-4DC5-52C1-A8B9-EBBC51C90266}"/>
          </ac:spMkLst>
        </pc:spChg>
      </pc:sldChg>
      <pc:sldChg chg="del">
        <pc:chgData name="Phil Le" userId="d56789386392244e" providerId="LiveId" clId="{21098FD1-578A-4F03-9AB2-123B02E8D02C}" dt="2025-10-24T12:28:50.039" v="94" actId="47"/>
        <pc:sldMkLst>
          <pc:docMk/>
          <pc:sldMk cId="0" sldId="3164"/>
        </pc:sldMkLst>
      </pc:sldChg>
      <pc:sldChg chg="del">
        <pc:chgData name="Phil Le" userId="d56789386392244e" providerId="LiveId" clId="{21098FD1-578A-4F03-9AB2-123B02E8D02C}" dt="2025-10-24T12:42:04.434" v="271" actId="47"/>
        <pc:sldMkLst>
          <pc:docMk/>
          <pc:sldMk cId="0" sldId="3165"/>
        </pc:sldMkLst>
      </pc:sldChg>
      <pc:sldChg chg="del">
        <pc:chgData name="Phil Le" userId="d56789386392244e" providerId="LiveId" clId="{21098FD1-578A-4F03-9AB2-123B02E8D02C}" dt="2025-10-24T12:44:10.825" v="281" actId="47"/>
        <pc:sldMkLst>
          <pc:docMk/>
          <pc:sldMk cId="0" sldId="3166"/>
        </pc:sldMkLst>
      </pc:sldChg>
      <pc:sldChg chg="del">
        <pc:chgData name="Phil Le" userId="d56789386392244e" providerId="LiveId" clId="{21098FD1-578A-4F03-9AB2-123B02E8D02C}" dt="2025-10-24T12:42:07.220" v="274" actId="47"/>
        <pc:sldMkLst>
          <pc:docMk/>
          <pc:sldMk cId="3835494857" sldId="3167"/>
        </pc:sldMkLst>
      </pc:sldChg>
      <pc:sldChg chg="del">
        <pc:chgData name="Phil Le" userId="d56789386392244e" providerId="LiveId" clId="{21098FD1-578A-4F03-9AB2-123B02E8D02C}" dt="2025-10-24T12:42:08.201" v="275" actId="47"/>
        <pc:sldMkLst>
          <pc:docMk/>
          <pc:sldMk cId="4261624990" sldId="3168"/>
        </pc:sldMkLst>
      </pc:sldChg>
      <pc:sldChg chg="del">
        <pc:chgData name="Phil Le" userId="d56789386392244e" providerId="LiveId" clId="{21098FD1-578A-4F03-9AB2-123B02E8D02C}" dt="2025-10-24T12:42:09.257" v="276" actId="47"/>
        <pc:sldMkLst>
          <pc:docMk/>
          <pc:sldMk cId="124463067" sldId="3169"/>
        </pc:sldMkLst>
      </pc:sldChg>
      <pc:sldChg chg="modSp add mod setBg">
        <pc:chgData name="Phil Le" userId="d56789386392244e" providerId="LiveId" clId="{21098FD1-578A-4F03-9AB2-123B02E8D02C}" dt="2025-10-24T12:29:02.268" v="97" actId="120"/>
        <pc:sldMkLst>
          <pc:docMk/>
          <pc:sldMk cId="0" sldId="3170"/>
        </pc:sldMkLst>
        <pc:spChg chg="mod">
          <ac:chgData name="Phil Le" userId="d56789386392244e" providerId="LiveId" clId="{21098FD1-578A-4F03-9AB2-123B02E8D02C}" dt="2025-10-24T12:29:02.268" v="97" actId="120"/>
          <ac:spMkLst>
            <pc:docMk/>
            <pc:sldMk cId="0" sldId="3170"/>
            <ac:spMk id="2052" creationId="{13610F66-E96B-05F7-4DDC-BE77973822F9}"/>
          </ac:spMkLst>
        </pc:spChg>
      </pc:sldChg>
      <pc:sldChg chg="modSp add mod setBg">
        <pc:chgData name="Phil Le" userId="d56789386392244e" providerId="LiveId" clId="{21098FD1-578A-4F03-9AB2-123B02E8D02C}" dt="2025-10-24T12:29:06.327" v="98" actId="120"/>
        <pc:sldMkLst>
          <pc:docMk/>
          <pc:sldMk cId="0" sldId="3171"/>
        </pc:sldMkLst>
        <pc:spChg chg="mod">
          <ac:chgData name="Phil Le" userId="d56789386392244e" providerId="LiveId" clId="{21098FD1-578A-4F03-9AB2-123B02E8D02C}" dt="2025-10-24T12:29:06.327" v="98" actId="120"/>
          <ac:spMkLst>
            <pc:docMk/>
            <pc:sldMk cId="0" sldId="3171"/>
            <ac:spMk id="3076" creationId="{7E03AE75-8774-91AE-7963-FAEE5B630E6D}"/>
          </ac:spMkLst>
        </pc:spChg>
      </pc:sldChg>
      <pc:sldChg chg="modSp add mod setBg">
        <pc:chgData name="Phil Le" userId="d56789386392244e" providerId="LiveId" clId="{21098FD1-578A-4F03-9AB2-123B02E8D02C}" dt="2025-10-24T12:29:09.693" v="99" actId="120"/>
        <pc:sldMkLst>
          <pc:docMk/>
          <pc:sldMk cId="0" sldId="3172"/>
        </pc:sldMkLst>
        <pc:spChg chg="mod">
          <ac:chgData name="Phil Le" userId="d56789386392244e" providerId="LiveId" clId="{21098FD1-578A-4F03-9AB2-123B02E8D02C}" dt="2025-10-24T12:29:09.693" v="99" actId="120"/>
          <ac:spMkLst>
            <pc:docMk/>
            <pc:sldMk cId="0" sldId="3172"/>
            <ac:spMk id="4100" creationId="{D88F406E-7043-D12B-62D2-7C509BC4856E}"/>
          </ac:spMkLst>
        </pc:spChg>
      </pc:sldChg>
      <pc:sldChg chg="modSp add mod">
        <pc:chgData name="Phil Le" userId="d56789386392244e" providerId="LiveId" clId="{21098FD1-578A-4F03-9AB2-123B02E8D02C}" dt="2025-10-24T12:40:13.121" v="252" actId="20577"/>
        <pc:sldMkLst>
          <pc:docMk/>
          <pc:sldMk cId="2247973002" sldId="3173"/>
        </pc:sldMkLst>
        <pc:spChg chg="mod">
          <ac:chgData name="Phil Le" userId="d56789386392244e" providerId="LiveId" clId="{21098FD1-578A-4F03-9AB2-123B02E8D02C}" dt="2025-10-24T12:40:13.121" v="252" actId="20577"/>
          <ac:spMkLst>
            <pc:docMk/>
            <pc:sldMk cId="2247973002" sldId="3173"/>
            <ac:spMk id="2052" creationId="{00000000-0000-0000-0000-000000000000}"/>
          </ac:spMkLst>
        </pc:spChg>
      </pc:sldChg>
      <pc:sldChg chg="modSp add mod">
        <pc:chgData name="Phil Le" userId="d56789386392244e" providerId="LiveId" clId="{21098FD1-578A-4F03-9AB2-123B02E8D02C}" dt="2025-10-24T12:42:22.088" v="279" actId="120"/>
        <pc:sldMkLst>
          <pc:docMk/>
          <pc:sldMk cId="0" sldId="3174"/>
        </pc:sldMkLst>
        <pc:spChg chg="mod">
          <ac:chgData name="Phil Le" userId="d56789386392244e" providerId="LiveId" clId="{21098FD1-578A-4F03-9AB2-123B02E8D02C}" dt="2025-10-24T12:42:18.973" v="278" actId="120"/>
          <ac:spMkLst>
            <pc:docMk/>
            <pc:sldMk cId="0" sldId="3174"/>
            <ac:spMk id="2" creationId="{004744E8-4EEA-0DE3-2E8D-C27057AFC614}"/>
          </ac:spMkLst>
        </pc:spChg>
        <pc:spChg chg="mod">
          <ac:chgData name="Phil Le" userId="d56789386392244e" providerId="LiveId" clId="{21098FD1-578A-4F03-9AB2-123B02E8D02C}" dt="2025-10-24T12:42:22.088" v="279" actId="120"/>
          <ac:spMkLst>
            <pc:docMk/>
            <pc:sldMk cId="0" sldId="3174"/>
            <ac:spMk id="2051" creationId="{642C402D-7FF9-A013-6A29-A352B8A331A4}"/>
          </ac:spMkLst>
        </pc:spChg>
      </pc:sldChg>
      <pc:sldChg chg="add">
        <pc:chgData name="Phil Le" userId="d56789386392244e" providerId="LiveId" clId="{21098FD1-578A-4F03-9AB2-123B02E8D02C}" dt="2025-10-24T12:42:12.895" v="277"/>
        <pc:sldMkLst>
          <pc:docMk/>
          <pc:sldMk cId="0" sldId="3175"/>
        </pc:sldMkLst>
      </pc:sldChg>
      <pc:sldChg chg="add">
        <pc:chgData name="Phil Le" userId="d56789386392244e" providerId="LiveId" clId="{21098FD1-578A-4F03-9AB2-123B02E8D02C}" dt="2025-10-24T12:42:12.895" v="277"/>
        <pc:sldMkLst>
          <pc:docMk/>
          <pc:sldMk cId="0" sldId="3176"/>
        </pc:sldMkLst>
      </pc:sldChg>
      <pc:sldChg chg="modSp add mod">
        <pc:chgData name="Phil Le" userId="d56789386392244e" providerId="LiveId" clId="{21098FD1-578A-4F03-9AB2-123B02E8D02C}" dt="2025-10-24T12:42:30.307" v="280" actId="120"/>
        <pc:sldMkLst>
          <pc:docMk/>
          <pc:sldMk cId="0" sldId="3177"/>
        </pc:sldMkLst>
        <pc:spChg chg="mod">
          <ac:chgData name="Phil Le" userId="d56789386392244e" providerId="LiveId" clId="{21098FD1-578A-4F03-9AB2-123B02E8D02C}" dt="2025-10-24T12:42:30.307" v="280" actId="120"/>
          <ac:spMkLst>
            <pc:docMk/>
            <pc:sldMk cId="0" sldId="3177"/>
            <ac:spMk id="5124" creationId="{5C9B9407-FA9F-6534-7629-96713E15F468}"/>
          </ac:spMkLst>
        </pc:spChg>
      </pc:sldChg>
      <pc:sldChg chg="add">
        <pc:chgData name="Phil Le" userId="d56789386392244e" providerId="LiveId" clId="{21098FD1-578A-4F03-9AB2-123B02E8D02C}" dt="2025-10-24T12:44:16.367" v="283"/>
        <pc:sldMkLst>
          <pc:docMk/>
          <pc:sldMk cId="1993157630" sldId="317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17</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24</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25</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27</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28</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29</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31</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33</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8</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34</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73</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74</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9</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10</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12</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13</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16</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rPr>
              <a:t>Ordinary Time 30 Year C</a:t>
            </a:r>
          </a:p>
          <a:p>
            <a:pPr marL="0" indent="0">
              <a:buNone/>
            </a:pPr>
            <a:r>
              <a:rPr lang="en-US" sz="1800" i="1" dirty="0">
                <a:solidFill>
                  <a:srgbClr val="FFFF00"/>
                </a:solidFill>
              </a:rPr>
              <a:t>Gather Hymn:  </a:t>
            </a:r>
          </a:p>
          <a:p>
            <a:pPr marL="0" indent="0">
              <a:buNone/>
            </a:pPr>
            <a:r>
              <a:rPr lang="en-US" sz="2000" b="1" dirty="0">
                <a:solidFill>
                  <a:schemeClr val="bg1"/>
                </a:solidFill>
                <a:latin typeface="Tahoma"/>
                <a:ea typeface="Tahoma"/>
                <a:cs typeface="Tahoma"/>
              </a:rPr>
              <a:t>   Amazing Grace</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34</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en-US" sz="2000" b="1" i="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The Lord Hears The Cry</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I Love The Lord</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There is a longing</a:t>
            </a:r>
            <a:endParaRPr lang="vi-VN" sz="2000" b="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On This Day</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10</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Lord our God.</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17</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18</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34</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The Lord Hears The Cry of The Poor</a:t>
            </a:r>
            <a:endParaRPr lang="en-US" altLang="en-US" sz="1800" b="1" dirty="0">
              <a:solidFill>
                <a:srgbClr val="FFFF00"/>
              </a:solidFill>
              <a:latin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0A7B9B21-4869-8CA1-AEFD-8FBF0ADBC039}"/>
              </a:ext>
            </a:extLst>
          </p:cNvPr>
          <p:cNvSpPr>
            <a:spLocks noChangeArrowheads="1"/>
          </p:cNvSpPr>
          <p:nvPr/>
        </p:nvSpPr>
        <p:spPr bwMode="auto">
          <a:xfrm>
            <a:off x="1905000" y="2286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61D05823-AFE9-6F41-688A-03CEBF0324F3}"/>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13610F66-E96B-05F7-4DDC-BE77973822F9}"/>
              </a:ext>
            </a:extLst>
          </p:cNvPr>
          <p:cNvSpPr>
            <a:spLocks noChangeArrowheads="1"/>
          </p:cNvSpPr>
          <p:nvPr/>
        </p:nvSpPr>
        <p:spPr bwMode="auto">
          <a:xfrm>
            <a:off x="152400" y="133350"/>
            <a:ext cx="89916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4400" b="1" dirty="0">
                <a:solidFill>
                  <a:schemeClr val="tx2"/>
                </a:solidFill>
              </a:rPr>
            </a:br>
            <a:r>
              <a:rPr lang="en-US" altLang="en-US" sz="4400" b="1" dirty="0">
                <a:solidFill>
                  <a:srgbClr val="FFFF00"/>
                </a:solidFill>
                <a:latin typeface="Tahoma" panose="020B0604030504040204" pitchFamily="34" charset="0"/>
                <a:cs typeface="Tahoma" panose="020B0604030504040204" pitchFamily="34" charset="0"/>
              </a:rPr>
              <a:t>1. </a:t>
            </a:r>
            <a:r>
              <a:rPr lang="en-US" altLang="en-US" sz="4400" b="1" dirty="0">
                <a:solidFill>
                  <a:schemeClr val="bg1"/>
                </a:solidFill>
                <a:latin typeface="Tahoma" panose="020B0604030504040204" pitchFamily="34" charset="0"/>
                <a:cs typeface="Tahoma" panose="020B0604030504040204" pitchFamily="34" charset="0"/>
              </a:rPr>
              <a:t>Amazing Grace, how sweet the sound,</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That saved a wretch like me. I once was lost but now am found, was blind, but now I see.</a:t>
            </a:r>
            <a:br>
              <a:rPr lang="en-US" altLang="en-US" sz="4400" b="1" dirty="0">
                <a:solidFill>
                  <a:schemeClr val="bg1"/>
                </a:solidFill>
                <a:latin typeface="Tahoma" panose="020B0604030504040204" pitchFamily="34" charset="0"/>
                <a:cs typeface="Tahoma" panose="020B0604030504040204" pitchFamily="34" charset="0"/>
              </a:rPr>
            </a:br>
            <a:br>
              <a:rPr lang="en-US" altLang="en-US" sz="4400" b="1" dirty="0">
                <a:solidFill>
                  <a:schemeClr val="tx2"/>
                </a:solidFill>
              </a:rPr>
            </a:br>
            <a:br>
              <a:rPr lang="en-US" altLang="en-US" sz="6000" dirty="0">
                <a:solidFill>
                  <a:schemeClr val="tx2"/>
                </a:solidFill>
                <a:latin typeface="Times New Roman" panose="02020603050405020304" pitchFamily="18" charset="0"/>
              </a:rPr>
            </a:br>
            <a:br>
              <a:rPr lang="en-US" altLang="en-US" sz="5400" b="1" dirty="0">
                <a:solidFill>
                  <a:schemeClr val="tx2"/>
                </a:solidFill>
                <a:latin typeface="Times New Roman" panose="02020603050405020304"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121</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The Lord hears the cry of the poor. Blessed be the Lord.</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9067800" cy="3981449"/>
          </a:xfrm>
        </p:spPr>
        <p:txBody>
          <a:bodyPr/>
          <a:lstStyle/>
          <a:p>
            <a:pPr algn="l"/>
            <a:r>
              <a:rPr lang="en-US" sz="4000" b="1" dirty="0">
                <a:solidFill>
                  <a:srgbClr val="FFFF00"/>
                </a:solidFill>
                <a:highlight>
                  <a:srgbClr val="000000"/>
                </a:highlight>
              </a:rPr>
              <a:t>Alleluia </a:t>
            </a:r>
            <a:r>
              <a:rPr lang="en-US" sz="4000" b="1" dirty="0" err="1">
                <a:solidFill>
                  <a:srgbClr val="FFFF00"/>
                </a:solidFill>
                <a:highlight>
                  <a:srgbClr val="000000"/>
                </a:highlight>
              </a:rPr>
              <a:t>Alleluia</a:t>
            </a:r>
            <a:r>
              <a:rPr lang="en-US" sz="4000" b="1" dirty="0">
                <a:solidFill>
                  <a:srgbClr val="FFFF00"/>
                </a:solidFill>
                <a:highlight>
                  <a:srgbClr val="000000"/>
                </a:highlight>
              </a:rPr>
              <a:t> </a:t>
            </a:r>
            <a:r>
              <a:rPr lang="en-US" sz="4000" b="1" dirty="0" err="1">
                <a:solidFill>
                  <a:srgbClr val="FFFF00"/>
                </a:solidFill>
                <a:highlight>
                  <a:srgbClr val="000000"/>
                </a:highlight>
              </a:rPr>
              <a:t>Alleluia</a:t>
            </a:r>
            <a:r>
              <a:rPr lang="en-US" sz="4000" b="1" dirty="0">
                <a:solidFill>
                  <a:srgbClr val="FFFF00"/>
                </a:solidFill>
                <a:highlight>
                  <a:srgbClr val="000000"/>
                </a:highlight>
              </a:rPr>
              <a:t>.</a:t>
            </a:r>
            <a:br>
              <a:rPr lang="en-US" dirty="0">
                <a:solidFill>
                  <a:schemeClr val="bg1"/>
                </a:solidFill>
                <a:highlight>
                  <a:srgbClr val="000000"/>
                </a:highlight>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God was reconciling the world to himself in Christ,</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and entrusting to us the message of salvation.</a:t>
            </a:r>
          </a:p>
        </p:txBody>
      </p:sp>
    </p:spTree>
    <p:extLst>
      <p:ext uri="{BB962C8B-B14F-4D97-AF65-F5344CB8AC3E}">
        <p14:creationId xmlns:p14="http://schemas.microsoft.com/office/powerpoint/2010/main" val="23579715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24</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25</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26</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27</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28</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29</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a:extLst>
              <a:ext uri="{FF2B5EF4-FFF2-40B4-BE49-F238E27FC236}">
                <a16:creationId xmlns:a16="http://schemas.microsoft.com/office/drawing/2014/main" id="{177D42BE-60EB-255A-5D94-C1262F020B89}"/>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2DE9DA50-1AD9-89F0-C847-AA56DBBFC494}"/>
              </a:ext>
            </a:extLst>
          </p:cNvPr>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3076" name="Rectangle 7">
            <a:extLst>
              <a:ext uri="{FF2B5EF4-FFF2-40B4-BE49-F238E27FC236}">
                <a16:creationId xmlns:a16="http://schemas.microsoft.com/office/drawing/2014/main" id="{7E03AE75-8774-91AE-7963-FAEE5B630E6D}"/>
              </a:ext>
            </a:extLst>
          </p:cNvPr>
          <p:cNvSpPr>
            <a:spLocks noChangeArrowheads="1"/>
          </p:cNvSpPr>
          <p:nvPr/>
        </p:nvSpPr>
        <p:spPr bwMode="auto">
          <a:xfrm>
            <a:off x="152400" y="173038"/>
            <a:ext cx="88392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4400" b="1" dirty="0">
                <a:solidFill>
                  <a:schemeClr val="tx2"/>
                </a:solidFill>
              </a:rPr>
            </a:br>
            <a:br>
              <a:rPr lang="en-US" altLang="en-US" sz="4400" b="1" dirty="0">
                <a:solidFill>
                  <a:schemeClr val="tx2"/>
                </a:solidFill>
              </a:rPr>
            </a:br>
            <a:r>
              <a:rPr lang="en-US" altLang="en-US" sz="4400" b="1" dirty="0">
                <a:solidFill>
                  <a:srgbClr val="FFFF00"/>
                </a:solidFill>
              </a:rPr>
              <a:t>2. </a:t>
            </a:r>
            <a:r>
              <a:rPr lang="en-US" altLang="en-US" sz="4400" b="1" dirty="0" err="1">
                <a:solidFill>
                  <a:schemeClr val="bg1"/>
                </a:solidFill>
                <a:latin typeface="Tahoma" panose="020B0604030504040204" pitchFamily="34" charset="0"/>
                <a:cs typeface="Tahoma" panose="020B0604030504040204" pitchFamily="34" charset="0"/>
              </a:rPr>
              <a:t>T'was</a:t>
            </a:r>
            <a:r>
              <a:rPr lang="en-US" altLang="en-US" sz="4400" b="1" dirty="0">
                <a:solidFill>
                  <a:schemeClr val="bg1"/>
                </a:solidFill>
                <a:latin typeface="Tahoma" panose="020B0604030504040204" pitchFamily="34" charset="0"/>
                <a:cs typeface="Tahoma" panose="020B0604030504040204" pitchFamily="34" charset="0"/>
              </a:rPr>
              <a:t> Grace that taught my heart to fear. And Grace, my fears relieved. How precious did that Grace appear the hour I first believed.</a:t>
            </a:r>
            <a:br>
              <a:rPr lang="en-US" altLang="en-US" sz="4400" b="1" dirty="0">
                <a:solidFill>
                  <a:schemeClr val="bg1"/>
                </a:solidFill>
                <a:latin typeface="Tahoma" panose="020B0604030504040204" pitchFamily="34" charset="0"/>
                <a:cs typeface="Tahoma" panose="020B0604030504040204" pitchFamily="34" charset="0"/>
              </a:rPr>
            </a:br>
            <a:br>
              <a:rPr lang="en-US" altLang="en-US" sz="4400" b="1" dirty="0">
                <a:solidFill>
                  <a:schemeClr val="bg1"/>
                </a:solidFill>
              </a:rPr>
            </a:br>
            <a:br>
              <a:rPr lang="en-US" altLang="en-US" sz="4400" b="1" dirty="0">
                <a:solidFill>
                  <a:schemeClr val="tx2"/>
                </a:solidFill>
              </a:rPr>
            </a:br>
            <a:br>
              <a:rPr lang="en-US" altLang="en-US" sz="6000" dirty="0">
                <a:solidFill>
                  <a:schemeClr val="tx2"/>
                </a:solidFill>
                <a:latin typeface="Times New Roman" panose="02020603050405020304" pitchFamily="18" charset="0"/>
              </a:rPr>
            </a:br>
            <a:br>
              <a:rPr lang="en-US" altLang="en-US" sz="5400" b="1" dirty="0">
                <a:solidFill>
                  <a:schemeClr val="tx2"/>
                </a:solidFill>
                <a:latin typeface="Times New Roman" panose="02020603050405020304"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31</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33</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34</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I Love The Lord</a:t>
            </a: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0"/>
            <a:ext cx="89154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endParaRPr lang="en-US" altLang="en-US" sz="3200" b="1" i="1" dirty="0">
              <a:solidFill>
                <a:schemeClr val="tx2"/>
              </a:solidFill>
            </a:endParaRPr>
          </a:p>
          <a:p>
            <a:pPr eaLnBrk="1" hangingPunct="1"/>
            <a:endParaRPr lang="en-US" altLang="en-US" sz="2400" b="1" dirty="0">
              <a:solidFill>
                <a:srgbClr val="FFFF00"/>
              </a:solidFill>
              <a:latin typeface="Tahoma" pitchFamily="34" charset="0"/>
              <a:cs typeface="Tahoma" pitchFamily="34" charset="0"/>
            </a:endParaRPr>
          </a:p>
          <a:p>
            <a:pPr algn="l" eaLnBrk="1" hangingPunct="1"/>
            <a:r>
              <a:rPr lang="en-US" altLang="en-US" sz="2400" b="1" dirty="0">
                <a:solidFill>
                  <a:srgbClr val="FFFF00"/>
                </a:solidFill>
                <a:latin typeface="Tahoma" pitchFamily="34" charset="0"/>
                <a:cs typeface="Tahoma" pitchFamily="34" charset="0"/>
              </a:rPr>
              <a:t>1-</a:t>
            </a:r>
            <a:r>
              <a:rPr lang="en-US" altLang="en-US" sz="48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love the Lord who has heard my cry. </a:t>
            </a:r>
          </a:p>
          <a:p>
            <a:pPr algn="l" eaLnBrk="1" hangingPunct="1"/>
            <a:r>
              <a:rPr lang="en-US" altLang="en-US" sz="4400" b="1" dirty="0">
                <a:solidFill>
                  <a:schemeClr val="bg1"/>
                </a:solidFill>
                <a:latin typeface="Tahoma" pitchFamily="34" charset="0"/>
                <a:cs typeface="Tahoma" pitchFamily="34" charset="0"/>
              </a:rPr>
              <a:t>I love the Lord, standing at my side I love the Lord, always close to me. I love the Lord, love the Lord who saves and sets me free.</a:t>
            </a:r>
            <a:br>
              <a:rPr lang="en-US" altLang="en-US" sz="44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0"/>
            <a:ext cx="89154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r>
              <a:rPr lang="en-US" altLang="en-US" sz="2400" b="1" dirty="0">
                <a:solidFill>
                  <a:srgbClr val="FFFF00"/>
                </a:solidFill>
                <a:latin typeface="Tahoma" pitchFamily="34" charset="0"/>
                <a:cs typeface="Tahoma" pitchFamily="34" charset="0"/>
              </a:rPr>
              <a:t>2-</a:t>
            </a:r>
            <a:r>
              <a:rPr lang="en-US" altLang="en-US" sz="48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 I seek the Lord through each night and day. I seek the Lord as I walk my I seek the Lord when the light seems gone. I seek the Lord, seek the Lord who calls me to go on. </a:t>
            </a: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7417025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0"/>
            <a:ext cx="89154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r>
              <a:rPr lang="en-US" altLang="en-US" sz="2400" b="1" dirty="0">
                <a:solidFill>
                  <a:srgbClr val="FFFF00"/>
                </a:solidFill>
                <a:latin typeface="Tahoma" pitchFamily="34" charset="0"/>
                <a:cs typeface="Tahoma" pitchFamily="34" charset="0"/>
              </a:rPr>
              <a:t>3-</a:t>
            </a:r>
            <a:r>
              <a:rPr lang="en-US" altLang="en-US" sz="48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  I need the Lord more than I can tell. I need the Lord this I know so well! I need the Lord, how I need the Lord! I need the Lord, need the Lord with love on me out pound. </a:t>
            </a: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218454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0"/>
            <a:ext cx="89154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r>
              <a:rPr lang="en-US" altLang="en-US" sz="2400" b="1" dirty="0">
                <a:solidFill>
                  <a:srgbClr val="FFFF00"/>
                </a:solidFill>
                <a:latin typeface="Tahoma" pitchFamily="34" charset="0"/>
                <a:cs typeface="Tahoma" pitchFamily="34" charset="0"/>
              </a:rPr>
              <a:t>4-</a:t>
            </a:r>
            <a:r>
              <a:rPr lang="en-US" altLang="en-US" sz="48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 I praise the Lord sing-</a:t>
            </a:r>
            <a:r>
              <a:rPr lang="en-US" altLang="en-US" sz="4400" b="1" dirty="0" err="1">
                <a:solidFill>
                  <a:schemeClr val="bg1"/>
                </a:solidFill>
                <a:latin typeface="Tahoma" pitchFamily="34" charset="0"/>
                <a:cs typeface="Tahoma" pitchFamily="34" charset="0"/>
              </a:rPr>
              <a:t>ing</a:t>
            </a:r>
            <a:r>
              <a:rPr lang="en-US" altLang="en-US" sz="4400" b="1" dirty="0">
                <a:solidFill>
                  <a:schemeClr val="bg1"/>
                </a:solidFill>
                <a:latin typeface="Tahoma" pitchFamily="34" charset="0"/>
                <a:cs typeface="Tahoma" pitchFamily="34" charset="0"/>
              </a:rPr>
              <a:t> clear and strong. I praise the Lord, focus of my song. I praise the Lord, strengthening my voice. I praise the Lord, praise the Lord and rap-</a:t>
            </a:r>
            <a:r>
              <a:rPr lang="en-US" altLang="en-US" sz="4400" b="1" dirty="0" err="1">
                <a:solidFill>
                  <a:schemeClr val="bg1"/>
                </a:solidFill>
                <a:latin typeface="Tahoma" pitchFamily="34" charset="0"/>
                <a:cs typeface="Tahoma" pitchFamily="34" charset="0"/>
              </a:rPr>
              <a:t>t'rous</a:t>
            </a:r>
            <a:r>
              <a:rPr lang="en-US" altLang="en-US" sz="4400" b="1" dirty="0">
                <a:solidFill>
                  <a:schemeClr val="bg1"/>
                </a:solidFill>
                <a:latin typeface="Tahoma" pitchFamily="34" charset="0"/>
                <a:cs typeface="Tahoma" pitchFamily="34" charset="0"/>
              </a:rPr>
              <a:t>-</a:t>
            </a:r>
            <a:r>
              <a:rPr lang="en-US" altLang="en-US" sz="4400" b="1" dirty="0" err="1">
                <a:solidFill>
                  <a:schemeClr val="bg1"/>
                </a:solidFill>
                <a:latin typeface="Tahoma" pitchFamily="34" charset="0"/>
                <a:cs typeface="Tahoma" pitchFamily="34" charset="0"/>
              </a:rPr>
              <a:t>ly</a:t>
            </a:r>
            <a:r>
              <a:rPr lang="en-US" altLang="en-US" sz="4400" b="1" dirty="0">
                <a:solidFill>
                  <a:schemeClr val="bg1"/>
                </a:solidFill>
                <a:latin typeface="Tahoma" pitchFamily="34" charset="0"/>
                <a:cs typeface="Tahoma" pitchFamily="34" charset="0"/>
              </a:rPr>
              <a:t> rejoice</a:t>
            </a: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2247973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a16="http://schemas.microsoft.com/office/drawing/2014/main" id="{733E2802-6C94-4E79-34A9-252FC22BBCA1}"/>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4099" name="Rectangle 6">
            <a:extLst>
              <a:ext uri="{FF2B5EF4-FFF2-40B4-BE49-F238E27FC236}">
                <a16:creationId xmlns:a16="http://schemas.microsoft.com/office/drawing/2014/main" id="{4392FFAF-6875-0151-D3C8-C3F669E553FA}"/>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4100" name="Rectangle 7">
            <a:extLst>
              <a:ext uri="{FF2B5EF4-FFF2-40B4-BE49-F238E27FC236}">
                <a16:creationId xmlns:a16="http://schemas.microsoft.com/office/drawing/2014/main" id="{D88F406E-7043-D12B-62D2-7C509BC4856E}"/>
              </a:ext>
            </a:extLst>
          </p:cNvPr>
          <p:cNvSpPr>
            <a:spLocks noChangeArrowheads="1"/>
          </p:cNvSpPr>
          <p:nvPr/>
        </p:nvSpPr>
        <p:spPr bwMode="auto">
          <a:xfrm>
            <a:off x="152400" y="114300"/>
            <a:ext cx="9001125"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4400" b="1" dirty="0">
                <a:solidFill>
                  <a:schemeClr val="tx2"/>
                </a:solidFill>
              </a:rPr>
            </a:br>
            <a:br>
              <a:rPr lang="en-US" altLang="en-US" sz="4400" b="1" dirty="0">
                <a:solidFill>
                  <a:schemeClr val="tx2"/>
                </a:solidFill>
              </a:rPr>
            </a:br>
            <a:r>
              <a:rPr lang="en-US" altLang="en-US" sz="4400" b="1" dirty="0">
                <a:solidFill>
                  <a:srgbClr val="FFFF00"/>
                </a:solidFill>
                <a:latin typeface="Tahoma" panose="020B0604030504040204" pitchFamily="34" charset="0"/>
                <a:cs typeface="Tahoma" panose="020B0604030504040204" pitchFamily="34" charset="0"/>
              </a:rPr>
              <a:t>3. </a:t>
            </a:r>
            <a:r>
              <a:rPr lang="en-US" altLang="en-US" sz="4400" b="1" dirty="0">
                <a:solidFill>
                  <a:schemeClr val="bg1"/>
                </a:solidFill>
                <a:latin typeface="Tahoma" panose="020B0604030504040204" pitchFamily="34" charset="0"/>
                <a:cs typeface="Tahoma" panose="020B0604030504040204" pitchFamily="34" charset="0"/>
              </a:rPr>
              <a:t>Through many dangers, toils and snares I have already come; 'Tis Grace that brought me safe thus far and Grace will lead me home.</a:t>
            </a:r>
            <a:br>
              <a:rPr lang="en-US" altLang="en-US" sz="4400" b="1" dirty="0">
                <a:solidFill>
                  <a:schemeClr val="bg1"/>
                </a:solidFill>
                <a:latin typeface="Tahoma" panose="020B0604030504040204" pitchFamily="34" charset="0"/>
                <a:cs typeface="Tahoma" panose="020B0604030504040204" pitchFamily="34" charset="0"/>
              </a:rPr>
            </a:br>
            <a:br>
              <a:rPr lang="en-US" altLang="en-US" sz="4400" b="1" dirty="0">
                <a:solidFill>
                  <a:schemeClr val="tx2"/>
                </a:solidFill>
                <a:latin typeface="Tahoma" panose="020B0604030504040204" pitchFamily="34" charset="0"/>
                <a:cs typeface="Tahoma" panose="020B0604030504040204" pitchFamily="34" charset="0"/>
              </a:rPr>
            </a:br>
            <a:br>
              <a:rPr lang="en-US" altLang="en-US" sz="4400" b="1" dirty="0">
                <a:solidFill>
                  <a:schemeClr val="tx2"/>
                </a:solidFill>
              </a:rPr>
            </a:br>
            <a:br>
              <a:rPr lang="en-US" altLang="en-US" sz="6000" dirty="0">
                <a:solidFill>
                  <a:schemeClr val="tx2"/>
                </a:solidFill>
                <a:latin typeface="Times New Roman" panose="02020603050405020304" pitchFamily="18" charset="0"/>
              </a:rPr>
            </a:br>
            <a:br>
              <a:rPr lang="en-US" altLang="en-US" sz="5400" b="1" dirty="0">
                <a:solidFill>
                  <a:schemeClr val="tx2"/>
                </a:solidFill>
                <a:latin typeface="Times New Roman" panose="02020603050405020304"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a:extLst>
              <a:ext uri="{FF2B5EF4-FFF2-40B4-BE49-F238E27FC236}">
                <a16:creationId xmlns:a16="http://schemas.microsoft.com/office/drawing/2014/main" id="{9851FC8F-BEF9-74CF-18D1-61061225561A}"/>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5123" name="Rectangle 7">
            <a:extLst>
              <a:ext uri="{FF2B5EF4-FFF2-40B4-BE49-F238E27FC236}">
                <a16:creationId xmlns:a16="http://schemas.microsoft.com/office/drawing/2014/main" id="{A98E9C22-EB92-786E-0D5E-26692B92E92A}"/>
              </a:ext>
            </a:extLst>
          </p:cNvPr>
          <p:cNvSpPr>
            <a:spLocks noChangeArrowheads="1"/>
          </p:cNvSpPr>
          <p:nvPr/>
        </p:nvSpPr>
        <p:spPr bwMode="auto">
          <a:xfrm>
            <a:off x="152400" y="161925"/>
            <a:ext cx="87630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4400" b="1" dirty="0">
                <a:solidFill>
                  <a:schemeClr val="tx2"/>
                </a:solidFill>
              </a:rPr>
            </a:br>
            <a:br>
              <a:rPr lang="en-US" altLang="en-US" sz="4400" b="1" dirty="0">
                <a:solidFill>
                  <a:schemeClr val="tx2"/>
                </a:solidFill>
              </a:rPr>
            </a:br>
            <a:r>
              <a:rPr lang="en-US" altLang="en-US" sz="4400" b="1" dirty="0">
                <a:solidFill>
                  <a:srgbClr val="FFFF00"/>
                </a:solidFill>
                <a:latin typeface="Tahoma" panose="020B0604030504040204" pitchFamily="34" charset="0"/>
                <a:cs typeface="Tahoma" panose="020B0604030504040204" pitchFamily="34" charset="0"/>
              </a:rPr>
              <a:t>4. </a:t>
            </a:r>
            <a:r>
              <a:rPr lang="en-US" altLang="en-US" sz="4400" b="1" dirty="0">
                <a:solidFill>
                  <a:schemeClr val="bg1"/>
                </a:solidFill>
                <a:latin typeface="Tahoma" panose="020B0604030504040204" pitchFamily="34" charset="0"/>
                <a:cs typeface="Tahoma" panose="020B0604030504040204" pitchFamily="34" charset="0"/>
              </a:rPr>
              <a:t>The Lord has promised good to me. His word my hope secures. He will my shield and portion be, as long as life endures.</a:t>
            </a:r>
            <a:br>
              <a:rPr lang="en-US" altLang="en-US" sz="4400" b="1" dirty="0">
                <a:solidFill>
                  <a:schemeClr val="bg1"/>
                </a:solidFill>
                <a:latin typeface="Tahoma" panose="020B0604030504040204" pitchFamily="34" charset="0"/>
                <a:cs typeface="Tahoma" panose="020B0604030504040204" pitchFamily="34" charset="0"/>
              </a:rPr>
            </a:br>
            <a:br>
              <a:rPr lang="en-US" altLang="en-US" sz="5400" b="1" dirty="0">
                <a:solidFill>
                  <a:schemeClr val="tx2"/>
                </a:solidFill>
                <a:latin typeface="Times New Roman" panose="02020603050405020304" pitchFamily="18" charset="0"/>
              </a:rPr>
            </a:br>
            <a:br>
              <a:rPr lang="en-US" altLang="en-US" sz="4400" b="1" dirty="0">
                <a:solidFill>
                  <a:schemeClr val="tx2"/>
                </a:solidFill>
              </a:rPr>
            </a:br>
            <a:br>
              <a:rPr lang="en-US" altLang="en-US" sz="6000" dirty="0">
                <a:solidFill>
                  <a:schemeClr val="tx2"/>
                </a:solidFill>
                <a:latin typeface="Times New Roman" panose="02020603050405020304" pitchFamily="18" charset="0"/>
              </a:rPr>
            </a:br>
            <a:br>
              <a:rPr lang="en-US" altLang="en-US" sz="5400" b="1" dirty="0">
                <a:solidFill>
                  <a:schemeClr val="tx2"/>
                </a:solidFill>
                <a:latin typeface="Times New Roman" panose="02020603050405020304"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There is a Longing</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44E8-4EEA-0DE3-2E8D-C27057AFC614}"/>
              </a:ext>
            </a:extLst>
          </p:cNvPr>
          <p:cNvSpPr>
            <a:spLocks noGrp="1"/>
          </p:cNvSpPr>
          <p:nvPr>
            <p:ph type="ctrTitle"/>
          </p:nvPr>
        </p:nvSpPr>
        <p:spPr>
          <a:xfrm>
            <a:off x="0" y="0"/>
            <a:ext cx="8915400" cy="3181350"/>
          </a:xfrm>
        </p:spPr>
        <p:txBody>
          <a:bodyPr rtlCol="0">
            <a:normAutofit fontScale="90000"/>
          </a:bodyPr>
          <a:lstStyle/>
          <a:p>
            <a:pPr algn="l" eaLnBrk="1" fontAlgn="auto" hangingPunct="1">
              <a:spcAft>
                <a:spcPts val="0"/>
              </a:spcAft>
              <a:defRPr/>
            </a:pPr>
            <a:br>
              <a:rPr lang="en-US" sz="2700" b="1" dirty="0">
                <a:solidFill>
                  <a:srgbClr val="FFFF00"/>
                </a:solidFill>
                <a:latin typeface="Tahoma" pitchFamily="34" charset="0"/>
                <a:ea typeface="Tahoma" pitchFamily="34" charset="0"/>
                <a:cs typeface="Tahoma" pitchFamily="34" charset="0"/>
              </a:rPr>
            </a:br>
            <a:br>
              <a:rPr lang="en-US" sz="2700" b="1" dirty="0">
                <a:solidFill>
                  <a:srgbClr val="FFFF00"/>
                </a:solidFill>
                <a:latin typeface="Tahoma" pitchFamily="34" charset="0"/>
                <a:ea typeface="Tahoma" pitchFamily="34" charset="0"/>
                <a:cs typeface="Tahoma" pitchFamily="34" charset="0"/>
              </a:rPr>
            </a:br>
            <a:br>
              <a:rPr lang="en-US" sz="2700" b="1" dirty="0">
                <a:solidFill>
                  <a:srgbClr val="FFFF00"/>
                </a:solidFill>
                <a:latin typeface="Tahoma" pitchFamily="34" charset="0"/>
                <a:ea typeface="Tahoma" pitchFamily="34" charset="0"/>
                <a:cs typeface="Tahoma" pitchFamily="34" charset="0"/>
              </a:rPr>
            </a:br>
            <a:r>
              <a:rPr lang="en-US" sz="2700" b="1" dirty="0">
                <a:solidFill>
                  <a:srgbClr val="FFFF00"/>
                </a:solidFill>
                <a:latin typeface="Tahoma" pitchFamily="34" charset="0"/>
                <a:ea typeface="Tahoma" pitchFamily="34" charset="0"/>
                <a:cs typeface="Tahoma" pitchFamily="34" charset="0"/>
              </a:rPr>
              <a:t>Refrain:  </a:t>
            </a:r>
            <a:r>
              <a:rPr lang="en-US" b="1" dirty="0">
                <a:solidFill>
                  <a:schemeClr val="bg1"/>
                </a:solidFill>
                <a:latin typeface="Tahoma" pitchFamily="34" charset="0"/>
                <a:ea typeface="Tahoma" pitchFamily="34" charset="0"/>
                <a:cs typeface="Tahoma" pitchFamily="34" charset="0"/>
              </a:rPr>
              <a:t>There is a longing in our hearts, o Lord. For you to reveal yourself to us. There is a longing in our hearts for love we only find in you, our God.</a:t>
            </a:r>
            <a:br>
              <a:rPr lang="en-US" b="1" dirty="0">
                <a:solidFill>
                  <a:schemeClr val="bg1"/>
                </a:solidFill>
                <a:latin typeface="Tahoma" pitchFamily="34" charset="0"/>
                <a:ea typeface="Tahoma" pitchFamily="34" charset="0"/>
                <a:cs typeface="Tahoma" pitchFamily="34" charset="0"/>
              </a:rPr>
            </a:br>
            <a:br>
              <a:rPr lang="en-US" b="1" dirty="0">
                <a:solidFill>
                  <a:schemeClr val="bg1"/>
                </a:solidFill>
              </a:rPr>
            </a:br>
            <a:endParaRPr lang="en-US" dirty="0">
              <a:solidFill>
                <a:schemeClr val="bg1"/>
              </a:solidFill>
            </a:endParaRPr>
          </a:p>
        </p:txBody>
      </p:sp>
      <p:sp>
        <p:nvSpPr>
          <p:cNvPr id="2051" name="Content Placeholder 2">
            <a:extLst>
              <a:ext uri="{FF2B5EF4-FFF2-40B4-BE49-F238E27FC236}">
                <a16:creationId xmlns:a16="http://schemas.microsoft.com/office/drawing/2014/main" id="{642C402D-7FF9-A013-6A29-A352B8A331A4}"/>
              </a:ext>
            </a:extLst>
          </p:cNvPr>
          <p:cNvSpPr txBox="1">
            <a:spLocks/>
          </p:cNvSpPr>
          <p:nvPr/>
        </p:nvSpPr>
        <p:spPr bwMode="auto">
          <a:xfrm>
            <a:off x="30163" y="3181350"/>
            <a:ext cx="91440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eaLnBrk="1" hangingPunct="1">
              <a:buFontTx/>
              <a:buNone/>
            </a:pPr>
            <a:r>
              <a:rPr lang="en-US" altLang="en-US" sz="2400" b="1" dirty="0">
                <a:solidFill>
                  <a:srgbClr val="FFFF00"/>
                </a:solidFill>
                <a:latin typeface="Tahoma" panose="020B0604030504040204" pitchFamily="34" charset="0"/>
                <a:cs typeface="Tahoma" panose="020B0604030504040204" pitchFamily="34" charset="0"/>
              </a:rPr>
              <a:t> 1. </a:t>
            </a:r>
            <a:r>
              <a:rPr lang="en-US" altLang="en-US" sz="3600" b="1" dirty="0">
                <a:solidFill>
                  <a:schemeClr val="bg1"/>
                </a:solidFill>
                <a:latin typeface="Tahoma" panose="020B0604030504040204" pitchFamily="34" charset="0"/>
                <a:cs typeface="Tahoma" panose="020B0604030504040204" pitchFamily="34" charset="0"/>
              </a:rPr>
              <a:t>For Justice,  for freedom. mercy; hear our prayer. In sorrow,  in grief:  Be near, hear  our prayer, O God.</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19355-E95C-4037-829B-5A4B1CB03082}"/>
              </a:ext>
            </a:extLst>
          </p:cNvPr>
          <p:cNvSpPr>
            <a:spLocks noGrp="1"/>
          </p:cNvSpPr>
          <p:nvPr>
            <p:ph type="ctrTitle"/>
          </p:nvPr>
        </p:nvSpPr>
        <p:spPr>
          <a:xfrm>
            <a:off x="0" y="0"/>
            <a:ext cx="8915400" cy="3181350"/>
          </a:xfrm>
        </p:spPr>
        <p:txBody>
          <a:bodyPr rtlCol="0">
            <a:normAutofit fontScale="90000"/>
          </a:bodyPr>
          <a:lstStyle/>
          <a:p>
            <a:pPr algn="l" eaLnBrk="1" fontAlgn="auto" hangingPunct="1">
              <a:spcAft>
                <a:spcPts val="0"/>
              </a:spcAft>
              <a:defRPr/>
            </a:pPr>
            <a:br>
              <a:rPr lang="en-US" sz="2700" b="1" dirty="0">
                <a:solidFill>
                  <a:srgbClr val="FFFF00"/>
                </a:solidFill>
                <a:latin typeface="Tahoma" pitchFamily="34" charset="0"/>
                <a:ea typeface="Tahoma" pitchFamily="34" charset="0"/>
                <a:cs typeface="Tahoma" pitchFamily="34" charset="0"/>
              </a:rPr>
            </a:br>
            <a:br>
              <a:rPr lang="en-US" sz="2700" b="1" dirty="0">
                <a:solidFill>
                  <a:srgbClr val="FFFF00"/>
                </a:solidFill>
                <a:latin typeface="Tahoma" pitchFamily="34" charset="0"/>
                <a:ea typeface="Tahoma" pitchFamily="34" charset="0"/>
                <a:cs typeface="Tahoma" pitchFamily="34" charset="0"/>
              </a:rPr>
            </a:br>
            <a:br>
              <a:rPr lang="en-US" sz="2700" b="1" dirty="0">
                <a:solidFill>
                  <a:srgbClr val="FFFF00"/>
                </a:solidFill>
                <a:latin typeface="Tahoma" pitchFamily="34" charset="0"/>
                <a:ea typeface="Tahoma" pitchFamily="34" charset="0"/>
                <a:cs typeface="Tahoma" pitchFamily="34" charset="0"/>
              </a:rPr>
            </a:br>
            <a:r>
              <a:rPr lang="en-US" sz="2700" b="1" dirty="0">
                <a:solidFill>
                  <a:srgbClr val="FFFF00"/>
                </a:solidFill>
                <a:latin typeface="Tahoma" pitchFamily="34" charset="0"/>
                <a:ea typeface="Tahoma" pitchFamily="34" charset="0"/>
                <a:cs typeface="Tahoma" pitchFamily="34" charset="0"/>
              </a:rPr>
              <a:t>Refrain:  </a:t>
            </a:r>
            <a:r>
              <a:rPr lang="en-US" b="1" dirty="0">
                <a:solidFill>
                  <a:schemeClr val="bg1"/>
                </a:solidFill>
                <a:latin typeface="Tahoma" pitchFamily="34" charset="0"/>
                <a:ea typeface="Tahoma" pitchFamily="34" charset="0"/>
                <a:cs typeface="Tahoma" pitchFamily="34" charset="0"/>
              </a:rPr>
              <a:t>There is a longing in our hearts, o Lord. For you to reveal yourself to us. There is a longing in our hearts for love we only find in you, our God.</a:t>
            </a:r>
            <a:br>
              <a:rPr lang="en-US" b="1" dirty="0">
                <a:solidFill>
                  <a:schemeClr val="bg1"/>
                </a:solidFill>
                <a:latin typeface="Tahoma" pitchFamily="34" charset="0"/>
                <a:ea typeface="Tahoma" pitchFamily="34" charset="0"/>
                <a:cs typeface="Tahoma" pitchFamily="34" charset="0"/>
              </a:rPr>
            </a:br>
            <a:br>
              <a:rPr lang="en-US" b="1" dirty="0">
                <a:solidFill>
                  <a:schemeClr val="bg1"/>
                </a:solidFill>
              </a:rPr>
            </a:br>
            <a:endParaRPr lang="en-US" dirty="0">
              <a:solidFill>
                <a:schemeClr val="bg1"/>
              </a:solidFill>
            </a:endParaRPr>
          </a:p>
        </p:txBody>
      </p:sp>
      <p:sp>
        <p:nvSpPr>
          <p:cNvPr id="3" name="Content Placeholder 2">
            <a:extLst>
              <a:ext uri="{FF2B5EF4-FFF2-40B4-BE49-F238E27FC236}">
                <a16:creationId xmlns:a16="http://schemas.microsoft.com/office/drawing/2014/main" id="{3E9493AF-5AB0-CCBE-0CB9-1D2728032938}"/>
              </a:ext>
            </a:extLst>
          </p:cNvPr>
          <p:cNvSpPr txBox="1">
            <a:spLocks/>
          </p:cNvSpPr>
          <p:nvPr/>
        </p:nvSpPr>
        <p:spPr bwMode="auto">
          <a:xfrm>
            <a:off x="0" y="3105150"/>
            <a:ext cx="9372600" cy="226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eaLnBrk="1" fontAlgn="auto" hangingPunct="1">
              <a:spcAft>
                <a:spcPts val="0"/>
              </a:spcAft>
              <a:defRPr/>
            </a:pPr>
            <a:r>
              <a:rPr lang="en-US" sz="2400" b="1" dirty="0">
                <a:solidFill>
                  <a:srgbClr val="FFFF00"/>
                </a:solidFill>
                <a:latin typeface="Tahoma" pitchFamily="34" charset="0"/>
                <a:ea typeface="Tahoma" pitchFamily="34" charset="0"/>
                <a:cs typeface="Tahoma" pitchFamily="34" charset="0"/>
              </a:rPr>
              <a:t> 2. </a:t>
            </a:r>
            <a:r>
              <a:rPr lang="en-US" sz="3600" b="1" dirty="0">
                <a:solidFill>
                  <a:schemeClr val="bg1"/>
                </a:solidFill>
                <a:latin typeface="Tahoma" pitchFamily="34" charset="0"/>
                <a:ea typeface="Tahoma" pitchFamily="34" charset="0"/>
                <a:cs typeface="Tahoma" pitchFamily="34" charset="0"/>
              </a:rPr>
              <a:t>For wisdom,  For courage, for comfort: Hear our prayer.  In weakness, in fear: be near, hear our prayer, O God.</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3373B-6FCB-C81A-7681-E5987109BC2E}"/>
              </a:ext>
            </a:extLst>
          </p:cNvPr>
          <p:cNvSpPr>
            <a:spLocks noGrp="1"/>
          </p:cNvSpPr>
          <p:nvPr>
            <p:ph type="ctrTitle"/>
          </p:nvPr>
        </p:nvSpPr>
        <p:spPr>
          <a:xfrm>
            <a:off x="0" y="0"/>
            <a:ext cx="8915400" cy="3181350"/>
          </a:xfrm>
        </p:spPr>
        <p:txBody>
          <a:bodyPr rtlCol="0">
            <a:normAutofit fontScale="90000"/>
          </a:bodyPr>
          <a:lstStyle/>
          <a:p>
            <a:pPr algn="l" eaLnBrk="1" fontAlgn="auto" hangingPunct="1">
              <a:spcAft>
                <a:spcPts val="0"/>
              </a:spcAft>
              <a:defRPr/>
            </a:pPr>
            <a:br>
              <a:rPr lang="en-US" sz="2700" b="1" dirty="0">
                <a:solidFill>
                  <a:srgbClr val="FFFF00"/>
                </a:solidFill>
                <a:latin typeface="Tahoma" pitchFamily="34" charset="0"/>
                <a:ea typeface="Tahoma" pitchFamily="34" charset="0"/>
                <a:cs typeface="Tahoma" pitchFamily="34" charset="0"/>
              </a:rPr>
            </a:br>
            <a:br>
              <a:rPr lang="en-US" sz="2700" b="1" dirty="0">
                <a:solidFill>
                  <a:srgbClr val="FFFF00"/>
                </a:solidFill>
                <a:latin typeface="Tahoma" pitchFamily="34" charset="0"/>
                <a:ea typeface="Tahoma" pitchFamily="34" charset="0"/>
                <a:cs typeface="Tahoma" pitchFamily="34" charset="0"/>
              </a:rPr>
            </a:br>
            <a:br>
              <a:rPr lang="en-US" sz="2700" b="1" dirty="0">
                <a:solidFill>
                  <a:srgbClr val="FFFF00"/>
                </a:solidFill>
                <a:latin typeface="Tahoma" pitchFamily="34" charset="0"/>
                <a:ea typeface="Tahoma" pitchFamily="34" charset="0"/>
                <a:cs typeface="Tahoma" pitchFamily="34" charset="0"/>
              </a:rPr>
            </a:br>
            <a:r>
              <a:rPr lang="en-US" sz="2700" b="1" dirty="0">
                <a:solidFill>
                  <a:srgbClr val="FFFF00"/>
                </a:solidFill>
                <a:latin typeface="Tahoma" pitchFamily="34" charset="0"/>
                <a:ea typeface="Tahoma" pitchFamily="34" charset="0"/>
                <a:cs typeface="Tahoma" pitchFamily="34" charset="0"/>
              </a:rPr>
              <a:t>Refrain:  </a:t>
            </a:r>
            <a:r>
              <a:rPr lang="en-US" b="1" dirty="0">
                <a:solidFill>
                  <a:schemeClr val="bg1"/>
                </a:solidFill>
                <a:latin typeface="Tahoma" pitchFamily="34" charset="0"/>
                <a:ea typeface="Tahoma" pitchFamily="34" charset="0"/>
                <a:cs typeface="Tahoma" pitchFamily="34" charset="0"/>
              </a:rPr>
              <a:t>There is a longing in our hearts, o Lord. For you to reveal yourself to us. There is a longing in our hearts for love we only find in you, our God.</a:t>
            </a:r>
            <a:br>
              <a:rPr lang="en-US" b="1" dirty="0">
                <a:solidFill>
                  <a:schemeClr val="bg1"/>
                </a:solidFill>
                <a:latin typeface="Tahoma" pitchFamily="34" charset="0"/>
                <a:ea typeface="Tahoma" pitchFamily="34" charset="0"/>
                <a:cs typeface="Tahoma" pitchFamily="34" charset="0"/>
              </a:rPr>
            </a:br>
            <a:br>
              <a:rPr lang="en-US" b="1" dirty="0">
                <a:solidFill>
                  <a:schemeClr val="bg1"/>
                </a:solidFill>
              </a:rPr>
            </a:br>
            <a:endParaRPr lang="en-US" dirty="0">
              <a:solidFill>
                <a:schemeClr val="bg1"/>
              </a:solidFill>
            </a:endParaRPr>
          </a:p>
        </p:txBody>
      </p:sp>
      <p:sp>
        <p:nvSpPr>
          <p:cNvPr id="4099" name="Content Placeholder 2">
            <a:extLst>
              <a:ext uri="{FF2B5EF4-FFF2-40B4-BE49-F238E27FC236}">
                <a16:creationId xmlns:a16="http://schemas.microsoft.com/office/drawing/2014/main" id="{0B9D44A0-D310-84FA-2C1C-95021D87D25F}"/>
              </a:ext>
            </a:extLst>
          </p:cNvPr>
          <p:cNvSpPr txBox="1">
            <a:spLocks/>
          </p:cNvSpPr>
          <p:nvPr/>
        </p:nvSpPr>
        <p:spPr bwMode="auto">
          <a:xfrm>
            <a:off x="17463" y="3105150"/>
            <a:ext cx="9220200"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en-US">
                <a:solidFill>
                  <a:srgbClr val="FFFF00"/>
                </a:solidFill>
              </a:rPr>
              <a:t>3. </a:t>
            </a:r>
            <a:r>
              <a:rPr lang="en-US" altLang="en-US" sz="3600" b="1">
                <a:solidFill>
                  <a:schemeClr val="bg1"/>
                </a:solidFill>
                <a:latin typeface="Tahoma" panose="020B0604030504040204" pitchFamily="34" charset="0"/>
                <a:cs typeface="Tahoma" panose="020B0604030504040204" pitchFamily="34" charset="0"/>
              </a:rPr>
              <a:t>For Healing, for wholeness, For new life: Hear our prayer. In sickness, in death: Be near, hear our prayer, O God.</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A791A-C816-7B4F-9379-5C906EE2C1B7}"/>
              </a:ext>
            </a:extLst>
          </p:cNvPr>
          <p:cNvSpPr>
            <a:spLocks noGrp="1"/>
          </p:cNvSpPr>
          <p:nvPr>
            <p:ph type="ctrTitle"/>
          </p:nvPr>
        </p:nvSpPr>
        <p:spPr>
          <a:xfrm>
            <a:off x="0" y="0"/>
            <a:ext cx="8915400" cy="3181350"/>
          </a:xfrm>
        </p:spPr>
        <p:txBody>
          <a:bodyPr rtlCol="0">
            <a:normAutofit fontScale="90000"/>
          </a:bodyPr>
          <a:lstStyle/>
          <a:p>
            <a:pPr algn="l" eaLnBrk="1" fontAlgn="auto" hangingPunct="1">
              <a:spcAft>
                <a:spcPts val="0"/>
              </a:spcAft>
              <a:defRPr/>
            </a:pPr>
            <a:br>
              <a:rPr lang="en-US" sz="2700" b="1" dirty="0">
                <a:solidFill>
                  <a:srgbClr val="FFFF00"/>
                </a:solidFill>
                <a:latin typeface="Tahoma" pitchFamily="34" charset="0"/>
                <a:ea typeface="Tahoma" pitchFamily="34" charset="0"/>
                <a:cs typeface="Tahoma" pitchFamily="34" charset="0"/>
              </a:rPr>
            </a:br>
            <a:br>
              <a:rPr lang="en-US" sz="2700" b="1" dirty="0">
                <a:solidFill>
                  <a:srgbClr val="FFFF00"/>
                </a:solidFill>
                <a:latin typeface="Tahoma" pitchFamily="34" charset="0"/>
                <a:ea typeface="Tahoma" pitchFamily="34" charset="0"/>
                <a:cs typeface="Tahoma" pitchFamily="34" charset="0"/>
              </a:rPr>
            </a:br>
            <a:br>
              <a:rPr lang="en-US" sz="2700" b="1" dirty="0">
                <a:solidFill>
                  <a:srgbClr val="FFFF00"/>
                </a:solidFill>
                <a:latin typeface="Tahoma" pitchFamily="34" charset="0"/>
                <a:ea typeface="Tahoma" pitchFamily="34" charset="0"/>
                <a:cs typeface="Tahoma" pitchFamily="34" charset="0"/>
              </a:rPr>
            </a:br>
            <a:r>
              <a:rPr lang="en-US" sz="2700" b="1" dirty="0">
                <a:solidFill>
                  <a:srgbClr val="FFFF00"/>
                </a:solidFill>
                <a:latin typeface="Tahoma" pitchFamily="34" charset="0"/>
                <a:ea typeface="Tahoma" pitchFamily="34" charset="0"/>
                <a:cs typeface="Tahoma" pitchFamily="34" charset="0"/>
              </a:rPr>
              <a:t>Refrain:  </a:t>
            </a:r>
            <a:r>
              <a:rPr lang="en-US" b="1" dirty="0">
                <a:solidFill>
                  <a:schemeClr val="bg1"/>
                </a:solidFill>
                <a:latin typeface="Tahoma" pitchFamily="34" charset="0"/>
                <a:ea typeface="Tahoma" pitchFamily="34" charset="0"/>
                <a:cs typeface="Tahoma" pitchFamily="34" charset="0"/>
              </a:rPr>
              <a:t>There is a longing in our hearts, o Lord. For you to reveal yourself to us. There is a longing in our hearts for love we only find in you, our God.</a:t>
            </a:r>
            <a:br>
              <a:rPr lang="en-US" b="1" dirty="0">
                <a:solidFill>
                  <a:schemeClr val="bg1"/>
                </a:solidFill>
                <a:latin typeface="Tahoma" pitchFamily="34" charset="0"/>
                <a:ea typeface="Tahoma" pitchFamily="34" charset="0"/>
                <a:cs typeface="Tahoma" pitchFamily="34" charset="0"/>
              </a:rPr>
            </a:br>
            <a:br>
              <a:rPr lang="en-US" b="1" dirty="0">
                <a:solidFill>
                  <a:schemeClr val="bg1"/>
                </a:solidFill>
              </a:rPr>
            </a:br>
            <a:endParaRPr lang="en-US" dirty="0">
              <a:solidFill>
                <a:schemeClr val="bg1"/>
              </a:solidFill>
            </a:endParaRPr>
          </a:p>
        </p:txBody>
      </p:sp>
      <p:sp>
        <p:nvSpPr>
          <p:cNvPr id="5123" name="Content Placeholder 2">
            <a:extLst>
              <a:ext uri="{FF2B5EF4-FFF2-40B4-BE49-F238E27FC236}">
                <a16:creationId xmlns:a16="http://schemas.microsoft.com/office/drawing/2014/main" id="{39A94260-2560-8A9A-A1CB-28B430AB45BC}"/>
              </a:ext>
            </a:extLst>
          </p:cNvPr>
          <p:cNvSpPr txBox="1">
            <a:spLocks/>
          </p:cNvSpPr>
          <p:nvPr/>
        </p:nvSpPr>
        <p:spPr bwMode="auto">
          <a:xfrm>
            <a:off x="17463" y="3105150"/>
            <a:ext cx="9220200"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endParaRPr lang="en-US" altLang="en-US" sz="3600" b="1">
              <a:solidFill>
                <a:schemeClr val="bg1"/>
              </a:solidFill>
              <a:latin typeface="Tahoma" panose="020B0604030504040204" pitchFamily="34" charset="0"/>
              <a:cs typeface="Tahoma" panose="020B0604030504040204" pitchFamily="34" charset="0"/>
            </a:endParaRPr>
          </a:p>
        </p:txBody>
      </p:sp>
      <p:sp>
        <p:nvSpPr>
          <p:cNvPr id="5124" name="Content Placeholder 2">
            <a:extLst>
              <a:ext uri="{FF2B5EF4-FFF2-40B4-BE49-F238E27FC236}">
                <a16:creationId xmlns:a16="http://schemas.microsoft.com/office/drawing/2014/main" id="{5C9B9407-FA9F-6534-7629-96713E15F468}"/>
              </a:ext>
            </a:extLst>
          </p:cNvPr>
          <p:cNvSpPr txBox="1">
            <a:spLocks/>
          </p:cNvSpPr>
          <p:nvPr/>
        </p:nvSpPr>
        <p:spPr bwMode="auto">
          <a:xfrm>
            <a:off x="17463" y="3108325"/>
            <a:ext cx="9144000" cy="195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eaLnBrk="1" hangingPunct="1">
              <a:buFontTx/>
              <a:buNone/>
            </a:pPr>
            <a:r>
              <a:rPr lang="en-US" altLang="en-US" sz="2400" b="1" dirty="0">
                <a:solidFill>
                  <a:srgbClr val="FFFF00"/>
                </a:solidFill>
                <a:latin typeface="Tahoma" panose="020B0604030504040204" pitchFamily="34" charset="0"/>
                <a:cs typeface="Tahoma" panose="020B0604030504040204" pitchFamily="34" charset="0"/>
              </a:rPr>
              <a:t>4.  </a:t>
            </a:r>
            <a:r>
              <a:rPr lang="en-US" altLang="en-US" sz="3600" b="1" dirty="0">
                <a:solidFill>
                  <a:schemeClr val="bg1"/>
                </a:solidFill>
                <a:latin typeface="Tahoma" panose="020B0604030504040204" pitchFamily="34" charset="0"/>
                <a:cs typeface="Tahoma" panose="020B0604030504040204" pitchFamily="34" charset="0"/>
              </a:rPr>
              <a:t>Lord save us, take pity, light our darkness. We call you, we wait: Be near, hear our prayer, o God.</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E4EA3CE6-904B-4635-DD78-30E4ADF28358}"/>
            </a:ext>
          </a:extLst>
        </p:cNvPr>
        <p:cNvGrpSpPr/>
        <p:nvPr/>
      </p:nvGrpSpPr>
      <p:grpSpPr>
        <a:xfrm>
          <a:off x="0" y="0"/>
          <a:ext cx="0" cy="0"/>
          <a:chOff x="0" y="0"/>
          <a:chExt cx="0" cy="0"/>
        </a:xfrm>
      </p:grpSpPr>
      <p:sp>
        <p:nvSpPr>
          <p:cNvPr id="98306" name="Rectangle 2">
            <a:extLst>
              <a:ext uri="{FF2B5EF4-FFF2-40B4-BE49-F238E27FC236}">
                <a16:creationId xmlns:a16="http://schemas.microsoft.com/office/drawing/2014/main" id="{27444D92-0C74-2CCC-9515-022C24AA36A1}"/>
              </a:ext>
            </a:extLst>
          </p:cNvPr>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I have loved you</a:t>
            </a:r>
            <a:endParaRPr lang="en-US" altLang="en-US" sz="2000" dirty="0">
              <a:solidFill>
                <a:srgbClr val="FFFF00"/>
              </a:solidFill>
            </a:endParaRPr>
          </a:p>
        </p:txBody>
      </p:sp>
    </p:spTree>
    <p:extLst>
      <p:ext uri="{BB962C8B-B14F-4D97-AF65-F5344CB8AC3E}">
        <p14:creationId xmlns:p14="http://schemas.microsoft.com/office/powerpoint/2010/main" val="109806966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A842529-E46C-E479-9448-719464830302}"/>
              </a:ext>
            </a:extLst>
          </p:cNvPr>
          <p:cNvSpPr>
            <a:spLocks noGrp="1" noChangeArrowheads="1"/>
          </p:cNvSpPr>
          <p:nvPr>
            <p:ph type="ctrTitle"/>
          </p:nvPr>
        </p:nvSpPr>
        <p:spPr>
          <a:xfrm>
            <a:off x="-114300" y="171450"/>
            <a:ext cx="80010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122DACA-64E0-1079-38A3-68BC2DAD7BCC}"/>
              </a:ext>
            </a:extLst>
          </p:cNvPr>
          <p:cNvSpPr>
            <a:spLocks noGrp="1" noChangeArrowheads="1"/>
          </p:cNvSpPr>
          <p:nvPr>
            <p:ph type="ctrTitle"/>
          </p:nvPr>
        </p:nvSpPr>
        <p:spPr>
          <a:xfrm>
            <a:off x="0" y="171450"/>
            <a:ext cx="7772400" cy="4800600"/>
          </a:xfrm>
          <a:noFill/>
        </p:spPr>
        <p:txBody>
          <a:bodyPr/>
          <a:lstStyle/>
          <a:p>
            <a:pPr algn="l" eaLnBrk="1" hangingPunct="1"/>
            <a:r>
              <a:rPr lang="en-US" altLang="en-US" sz="3600" b="1">
                <a:solidFill>
                  <a:schemeClr val="bg1"/>
                </a:solidFill>
                <a:latin typeface="Tahoma" panose="020B0604030504040204" pitchFamily="34" charset="0"/>
              </a:rPr>
              <a:t>1.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light and his peace.</a:t>
            </a:r>
            <a:endParaRPr lang="en-US" altLang="en-US" sz="4950">
              <a:solidFill>
                <a:schemeClr val="bg1"/>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4173E1D-E487-6F68-1F62-1CFF2B4C1C76}"/>
              </a:ext>
            </a:extLst>
          </p:cNvPr>
          <p:cNvSpPr>
            <a:spLocks noGrp="1" noChangeArrowheads="1"/>
          </p:cNvSpPr>
          <p:nvPr>
            <p:ph type="ctrTitle"/>
          </p:nvPr>
        </p:nvSpPr>
        <p:spPr>
          <a:xfrm>
            <a:off x="57150" y="171450"/>
            <a:ext cx="782955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a:extLst>
              <a:ext uri="{FF2B5EF4-FFF2-40B4-BE49-F238E27FC236}">
                <a16:creationId xmlns:a16="http://schemas.microsoft.com/office/drawing/2014/main" id="{27CCF81D-50CF-39A2-1FEA-06BA7A48B0FA}"/>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6147" name="Rectangle 7">
            <a:extLst>
              <a:ext uri="{FF2B5EF4-FFF2-40B4-BE49-F238E27FC236}">
                <a16:creationId xmlns:a16="http://schemas.microsoft.com/office/drawing/2014/main" id="{D43E4516-BE1B-2CD8-EE28-9E827E7071BF}"/>
              </a:ext>
            </a:extLst>
          </p:cNvPr>
          <p:cNvSpPr>
            <a:spLocks noChangeArrowheads="1"/>
          </p:cNvSpPr>
          <p:nvPr/>
        </p:nvSpPr>
        <p:spPr bwMode="auto">
          <a:xfrm>
            <a:off x="0" y="228600"/>
            <a:ext cx="91440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4400" b="1" dirty="0">
                <a:solidFill>
                  <a:schemeClr val="tx2"/>
                </a:solidFill>
              </a:rPr>
            </a:br>
            <a:br>
              <a:rPr lang="en-US" altLang="en-US" sz="4400" b="1" dirty="0">
                <a:solidFill>
                  <a:schemeClr val="tx2"/>
                </a:solidFill>
              </a:rPr>
            </a:br>
            <a:br>
              <a:rPr lang="en-US" altLang="en-US" sz="4400" b="1" dirty="0">
                <a:solidFill>
                  <a:schemeClr val="tx2"/>
                </a:solidFill>
              </a:rPr>
            </a:br>
            <a:br>
              <a:rPr lang="en-US" altLang="en-US" sz="4400" b="1" dirty="0">
                <a:solidFill>
                  <a:schemeClr val="tx2"/>
                </a:solidFill>
              </a:rPr>
            </a:br>
            <a:r>
              <a:rPr lang="en-US" altLang="en-US" sz="4400" b="1" dirty="0">
                <a:solidFill>
                  <a:srgbClr val="FFFF00"/>
                </a:solidFill>
                <a:latin typeface="Tahoma" panose="020B0604030504040204" pitchFamily="34" charset="0"/>
                <a:cs typeface="Tahoma" panose="020B0604030504040204" pitchFamily="34" charset="0"/>
              </a:rPr>
              <a:t>5. </a:t>
            </a:r>
            <a:r>
              <a:rPr lang="en-US" altLang="en-US" sz="4400" b="1" dirty="0">
                <a:solidFill>
                  <a:schemeClr val="bg1"/>
                </a:solidFill>
                <a:latin typeface="Tahoma" panose="020B0604030504040204" pitchFamily="34" charset="0"/>
                <a:cs typeface="Tahoma" panose="020B0604030504040204" pitchFamily="34" charset="0"/>
              </a:rPr>
              <a:t>When we've been here ten thousand years bright shining as the sun. We've no less days to sing God's praise than when we've first begun.</a:t>
            </a:r>
            <a:br>
              <a:rPr lang="en-US" altLang="en-US" sz="4400" b="1" dirty="0">
                <a:solidFill>
                  <a:schemeClr val="bg1"/>
                </a:solidFill>
                <a:latin typeface="Tahoma" panose="020B0604030504040204" pitchFamily="34" charset="0"/>
                <a:cs typeface="Tahoma" panose="020B0604030504040204" pitchFamily="34" charset="0"/>
              </a:rPr>
            </a:br>
            <a:br>
              <a:rPr lang="en-US" altLang="en-US" sz="4400" b="1" dirty="0">
                <a:solidFill>
                  <a:schemeClr val="tx2"/>
                </a:solidFill>
                <a:latin typeface="Tahoma" panose="020B0604030504040204" pitchFamily="34" charset="0"/>
                <a:cs typeface="Tahoma" panose="020B0604030504040204" pitchFamily="34" charset="0"/>
              </a:rPr>
            </a:br>
            <a:br>
              <a:rPr lang="en-US" altLang="en-US" sz="4400" b="1" dirty="0">
                <a:solidFill>
                  <a:schemeClr val="tx2"/>
                </a:solidFill>
              </a:rPr>
            </a:br>
            <a:br>
              <a:rPr lang="en-US" altLang="en-US" sz="5400" b="1" dirty="0">
                <a:solidFill>
                  <a:schemeClr val="tx2"/>
                </a:solidFill>
                <a:latin typeface="Times New Roman" panose="02020603050405020304" pitchFamily="18" charset="0"/>
              </a:rPr>
            </a:br>
            <a:br>
              <a:rPr lang="en-US" altLang="en-US" sz="4400" b="1" dirty="0">
                <a:solidFill>
                  <a:schemeClr val="tx2"/>
                </a:solidFill>
              </a:rPr>
            </a:br>
            <a:br>
              <a:rPr lang="en-US" altLang="en-US" sz="6000" dirty="0">
                <a:solidFill>
                  <a:schemeClr val="tx2"/>
                </a:solidFill>
                <a:latin typeface="Times New Roman" panose="02020603050405020304" pitchFamily="18" charset="0"/>
              </a:rPr>
            </a:br>
            <a:br>
              <a:rPr lang="en-US" altLang="en-US" sz="5400" b="1" dirty="0">
                <a:solidFill>
                  <a:schemeClr val="tx2"/>
                </a:solidFill>
                <a:latin typeface="Times New Roman" panose="02020603050405020304"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480D4C5-92F6-D22D-397C-F57BB067E6B2}"/>
              </a:ext>
            </a:extLst>
          </p:cNvPr>
          <p:cNvSpPr>
            <a:spLocks noGrp="1" noChangeArrowheads="1"/>
          </p:cNvSpPr>
          <p:nvPr>
            <p:ph type="ctrTitle"/>
          </p:nvPr>
        </p:nvSpPr>
        <p:spPr>
          <a:xfrm>
            <a:off x="0" y="171450"/>
            <a:ext cx="7772400" cy="4800600"/>
          </a:xfrm>
          <a:noFill/>
        </p:spPr>
        <p:txBody>
          <a:bodyPr/>
          <a:lstStyle/>
          <a:p>
            <a:pPr algn="l" eaLnBrk="1" hangingPunct="1"/>
            <a:r>
              <a:rPr lang="en-US" altLang="en-US" sz="3600" b="1">
                <a:solidFill>
                  <a:schemeClr val="bg1"/>
                </a:solidFill>
                <a:latin typeface="Tahoma" panose="020B0604030504040204" pitchFamily="34" charset="0"/>
              </a:rPr>
              <a:t>2.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joy and his hope.</a:t>
            </a:r>
            <a:endParaRPr lang="en-US" altLang="en-US" sz="4950">
              <a:solidFill>
                <a:schemeClr val="bg1"/>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1C08A2E-461A-05F8-D0B7-A4110D688F6C}"/>
              </a:ext>
            </a:extLst>
          </p:cNvPr>
          <p:cNvSpPr>
            <a:spLocks noGrp="1" noChangeArrowheads="1"/>
          </p:cNvSpPr>
          <p:nvPr>
            <p:ph type="ctrTitle"/>
          </p:nvPr>
        </p:nvSpPr>
        <p:spPr>
          <a:xfrm>
            <a:off x="114300" y="171450"/>
            <a:ext cx="77724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59E53F0-17C0-0010-0196-73E91948B646}"/>
              </a:ext>
            </a:extLst>
          </p:cNvPr>
          <p:cNvSpPr>
            <a:spLocks noGrp="1" noChangeArrowheads="1"/>
          </p:cNvSpPr>
          <p:nvPr>
            <p:ph type="ctrTitle"/>
          </p:nvPr>
        </p:nvSpPr>
        <p:spPr>
          <a:xfrm>
            <a:off x="171450" y="171450"/>
            <a:ext cx="7600950" cy="4800600"/>
          </a:xfrm>
          <a:noFill/>
        </p:spPr>
        <p:txBody>
          <a:bodyPr/>
          <a:lstStyle/>
          <a:p>
            <a:pPr algn="l" eaLnBrk="1" hangingPunct="1"/>
            <a:r>
              <a:rPr lang="en-US" altLang="en-US" sz="3600" b="1">
                <a:solidFill>
                  <a:schemeClr val="bg1"/>
                </a:solidFill>
                <a:latin typeface="Tahoma" panose="020B0604030504040204" pitchFamily="34" charset="0"/>
              </a:rPr>
              <a:t>3.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care and his love.</a:t>
            </a:r>
            <a:endParaRPr lang="en-US" altLang="en-US" sz="4950">
              <a:solidFill>
                <a:schemeClr val="bg1"/>
              </a:solidFill>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6932B95-0528-09A6-3DCC-FF9771127868}"/>
              </a:ext>
            </a:extLst>
          </p:cNvPr>
          <p:cNvSpPr>
            <a:spLocks noGrp="1" noChangeArrowheads="1"/>
          </p:cNvSpPr>
          <p:nvPr>
            <p:ph type="ctrTitle"/>
          </p:nvPr>
        </p:nvSpPr>
        <p:spPr>
          <a:xfrm>
            <a:off x="1371600" y="171450"/>
            <a:ext cx="65151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76200" y="361950"/>
            <a:ext cx="8991600" cy="3429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85417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4D042-7625-A4FD-7C31-056A0E7D2A53}"/>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F28B6F19-4DC5-52C1-A8B9-EBBC51C90266}"/>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en-US" altLang="en-US" sz="1800" i="1" dirty="0">
                <a:solidFill>
                  <a:srgbClr val="FFFF00"/>
                </a:solidFill>
                <a:latin typeface="Tahoma" pitchFamily="34" charset="0"/>
              </a:rPr>
            </a:br>
            <a:r>
              <a:rPr lang="en-US" sz="1800" b="1" dirty="0">
                <a:solidFill>
                  <a:srgbClr val="FFFF00"/>
                </a:solidFill>
                <a:latin typeface="Tahoma" panose="020B0604030504040204" pitchFamily="34" charset="0"/>
                <a:ea typeface="Tahoma" panose="020B0604030504040204" pitchFamily="34" charset="0"/>
                <a:cs typeface="Tahoma" panose="020B0604030504040204" pitchFamily="34" charset="0"/>
              </a:rPr>
              <a:t>On this day, O beautiful Mother</a:t>
            </a:r>
            <a:endParaRPr lang="en-US" altLang="en-US" sz="1800" b="1" dirty="0">
              <a:solidFill>
                <a:srgbClr val="FFFF00"/>
              </a:solidFill>
            </a:endParaRPr>
          </a:p>
        </p:txBody>
      </p:sp>
    </p:spTree>
    <p:extLst>
      <p:ext uri="{BB962C8B-B14F-4D97-AF65-F5344CB8AC3E}">
        <p14:creationId xmlns:p14="http://schemas.microsoft.com/office/powerpoint/2010/main" val="67927317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199315763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179886586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2735835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295276384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80214302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Lady Of Fatima</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0" y="133350"/>
            <a:ext cx="6637514"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1. </a:t>
            </a:r>
            <a:r>
              <a:rPr lang="en-US" altLang="en-US" sz="360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Dear Mary won't you show us the right and shining way? We pledge our love and offer you a Rosary each day. </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76200" y="209550"/>
            <a:ext cx="6400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2. </a:t>
            </a:r>
            <a:r>
              <a:rPr lang="en-US" altLang="en-US" sz="3600" b="1" dirty="0">
                <a:solidFill>
                  <a:schemeClr val="bg1"/>
                </a:solidFill>
                <a:latin typeface="Tahoma" panose="020B0604030504040204" pitchFamily="34" charset="0"/>
                <a:cs typeface="Tahoma" panose="020B0604030504040204" pitchFamily="34" charset="0"/>
              </a:rPr>
              <a:t>You promised at Fatima Each time that you appeared To help us If we pray to you to banish war and fear. Dear Lady on first days we ask your guiding hand for grace and guidance here on earth protection for our land.</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extLst>
      <p:ext uri="{BB962C8B-B14F-4D97-AF65-F5344CB8AC3E}">
        <p14:creationId xmlns:p14="http://schemas.microsoft.com/office/powerpoint/2010/main" val="101846307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8</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1600" y="285750"/>
            <a:ext cx="3576589" cy="4648200"/>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9</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17508</TotalTime>
  <Words>2442</Words>
  <Application>Microsoft Office PowerPoint</Application>
  <PresentationFormat>On-screen Show (16:9)</PresentationFormat>
  <Paragraphs>192</Paragraphs>
  <Slides>81</Slides>
  <Notes>22</Notes>
  <HiddenSlides>19</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81</vt:i4>
      </vt:variant>
    </vt:vector>
  </HeadingPairs>
  <TitlesOfParts>
    <vt:vector size="86"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34 The Lord Hears The Cry of The Poor</vt:lpstr>
      <vt:lpstr> Responsorial Psalm:   Psalm 121 The Lord hears the cry of the poor. Blessed be the Lord.</vt:lpstr>
      <vt:lpstr>Gospel Acclamation</vt:lpstr>
      <vt:lpstr>Alleluia Alleluia Alleluia. God was reconciling the world to himself in Christ, and entrusting to us the message of salvation.</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I Love The Lord</vt:lpstr>
      <vt:lpstr>PowerPoint Presentation</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There is a Longing</vt:lpstr>
      <vt:lpstr>   Refrain:  There is a longing in our hearts, o Lord. For you to reveal yourself to us. There is a longing in our hearts for love we only find in you, our God.  </vt:lpstr>
      <vt:lpstr>   Refrain:  There is a longing in our hearts, o Lord. For you to reveal yourself to us. There is a longing in our hearts for love we only find in you, our God.  </vt:lpstr>
      <vt:lpstr>   Refrain:  There is a longing in our hearts, o Lord. For you to reveal yourself to us. There is a longing in our hearts for love we only find in you, our God.  </vt:lpstr>
      <vt:lpstr>   Refrain:  There is a longing in our hearts, o Lord. For you to reveal yourself to us. There is a longing in our hearts for love we only find in you, our God.  </vt:lpstr>
      <vt:lpstr>Communion Hymn  1:   I have loved you</vt:lpstr>
      <vt:lpstr>I have loved you with an everlasting love, I have called you and you are mine. (2x)</vt:lpstr>
      <vt:lpstr>1. Seek the face of the Lord and long for him: He will bring you his light and his peace.</vt:lpstr>
      <vt:lpstr>I have loved you with an everlasting love, I have called you and you are mine. (2x)</vt:lpstr>
      <vt:lpstr>2. Seek the face of the Lord and long for him: He will bring you his joy and his hope.</vt:lpstr>
      <vt:lpstr>I have loved you with an everlasting love, I have called you and you are mine. (2x)</vt:lpstr>
      <vt:lpstr>3. Seek the face of the Lord and long for him: He will bring you his care and his love.</vt:lpstr>
      <vt:lpstr>I have loved you with an everlasting love, I have called you and you are mine. (2x)</vt:lpstr>
      <vt:lpstr>Announcements:</vt:lpstr>
      <vt:lpstr> </vt:lpstr>
      <vt:lpstr>Ending Hymn:  On this day, O beautiful Mother</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 On this day, O beautiful Mother, On this day we give thee our love. Near the, Madonna, fondly we hover, Trusting thy gentle care to prove. </vt:lpstr>
      <vt:lpstr>Ending Hymn:  Lady Of Fatima</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572</cp:revision>
  <dcterms:created xsi:type="dcterms:W3CDTF">2010-05-12T20:42:28Z</dcterms:created>
  <dcterms:modified xsi:type="dcterms:W3CDTF">2025-10-24T12:45:25Z</dcterms:modified>
</cp:coreProperties>
</file>