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1608" r:id="rId2"/>
    <p:sldId id="3090" r:id="rId3"/>
    <p:sldId id="279" r:id="rId4"/>
    <p:sldId id="280" r:id="rId5"/>
    <p:sldId id="277" r:id="rId6"/>
    <p:sldId id="281" r:id="rId7"/>
    <p:sldId id="278" r:id="rId8"/>
    <p:sldId id="2005" r:id="rId9"/>
    <p:sldId id="2006" r:id="rId10"/>
    <p:sldId id="2007" r:id="rId11"/>
    <p:sldId id="2008" r:id="rId12"/>
    <p:sldId id="2179" r:id="rId13"/>
    <p:sldId id="2180" r:id="rId14"/>
    <p:sldId id="2181" r:id="rId15"/>
    <p:sldId id="2182" r:id="rId16"/>
    <p:sldId id="2183" r:id="rId17"/>
    <p:sldId id="2184" r:id="rId18"/>
    <p:sldId id="2185" r:id="rId19"/>
    <p:sldId id="2186" r:id="rId20"/>
    <p:sldId id="1860" r:id="rId21"/>
    <p:sldId id="2052" r:id="rId22"/>
    <p:sldId id="2187" r:id="rId23"/>
    <p:sldId id="2188" r:id="rId24"/>
    <p:sldId id="298" r:id="rId25"/>
    <p:sldId id="2022" r:id="rId26"/>
    <p:sldId id="2023" r:id="rId27"/>
    <p:sldId id="2024" r:id="rId28"/>
    <p:sldId id="2025" r:id="rId29"/>
    <p:sldId id="2026" r:id="rId30"/>
    <p:sldId id="2027" r:id="rId31"/>
    <p:sldId id="2028" r:id="rId32"/>
    <p:sldId id="2029" r:id="rId33"/>
    <p:sldId id="2030" r:id="rId34"/>
    <p:sldId id="2031" r:id="rId35"/>
    <p:sldId id="2053" r:id="rId36"/>
    <p:sldId id="2973" r:id="rId37"/>
    <p:sldId id="3091" r:id="rId38"/>
    <p:sldId id="3092" r:id="rId39"/>
    <p:sldId id="272" r:id="rId40"/>
    <p:sldId id="273" r:id="rId41"/>
    <p:sldId id="308" r:id="rId42"/>
    <p:sldId id="2157" r:id="rId43"/>
    <p:sldId id="2158" r:id="rId44"/>
    <p:sldId id="2155" r:id="rId45"/>
    <p:sldId id="2156" r:id="rId46"/>
    <p:sldId id="2039" r:id="rId47"/>
    <p:sldId id="2040" r:id="rId48"/>
    <p:sldId id="2159" r:id="rId49"/>
    <p:sldId id="2160" r:id="rId50"/>
    <p:sldId id="2046" r:id="rId51"/>
    <p:sldId id="2047" r:id="rId52"/>
    <p:sldId id="2845" r:id="rId53"/>
    <p:sldId id="257" r:id="rId54"/>
    <p:sldId id="258" r:id="rId55"/>
    <p:sldId id="266" r:id="rId56"/>
    <p:sldId id="3095" r:id="rId57"/>
    <p:sldId id="269" r:id="rId58"/>
    <p:sldId id="3096" r:id="rId59"/>
    <p:sldId id="3024" r:id="rId60"/>
    <p:sldId id="3025" r:id="rId61"/>
    <p:sldId id="3052" r:id="rId62"/>
    <p:sldId id="270" r:id="rId63"/>
    <p:sldId id="3097" r:id="rId64"/>
    <p:sldId id="3040" r:id="rId65"/>
    <p:sldId id="282" r:id="rId66"/>
    <p:sldId id="3021" r:id="rId67"/>
    <p:sldId id="3022" r:id="rId68"/>
    <p:sldId id="3023" r:id="rId69"/>
    <p:sldId id="3054" r:id="rId70"/>
    <p:sldId id="1188" r:id="rId71"/>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5B15F5-D375-425E-9DB7-143FE7403F69}" v="25" dt="2025-07-04T20:55:16.224"/>
    <p1510:client id="{FA2A121C-4AF0-42BA-B250-C4ACA41A349A}" v="1" dt="2025-07-04T20:26:23.2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43" d="100"/>
          <a:sy n="143" d="100"/>
        </p:scale>
        <p:origin x="336" y="34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B55B15F5-D375-425E-9DB7-143FE7403F69}"/>
    <pc:docChg chg="addSld delSld modSld">
      <pc:chgData name="Phil Le" userId="d56789386392244e" providerId="LiveId" clId="{B55B15F5-D375-425E-9DB7-143FE7403F69}" dt="2025-07-04T20:55:16.222" v="152" actId="14100"/>
      <pc:docMkLst>
        <pc:docMk/>
      </pc:docMkLst>
      <pc:sldChg chg="del">
        <pc:chgData name="Phil Le" userId="d56789386392244e" providerId="LiveId" clId="{B55B15F5-D375-425E-9DB7-143FE7403F69}" dt="2025-07-04T20:50:19.009" v="83" actId="47"/>
        <pc:sldMkLst>
          <pc:docMk/>
          <pc:sldMk cId="0" sldId="256"/>
        </pc:sldMkLst>
      </pc:sldChg>
      <pc:sldChg chg="modSp add del mod setBg">
        <pc:chgData name="Phil Le" userId="d56789386392244e" providerId="LiveId" clId="{B55B15F5-D375-425E-9DB7-143FE7403F69}" dt="2025-07-04T20:52:32.383" v="96" actId="20577"/>
        <pc:sldMkLst>
          <pc:docMk/>
          <pc:sldMk cId="0" sldId="257"/>
        </pc:sldMkLst>
        <pc:spChg chg="mod">
          <ac:chgData name="Phil Le" userId="d56789386392244e" providerId="LiveId" clId="{B55B15F5-D375-425E-9DB7-143FE7403F69}" dt="2025-07-04T20:52:32.383" v="96" actId="20577"/>
          <ac:spMkLst>
            <pc:docMk/>
            <pc:sldMk cId="0" sldId="257"/>
            <ac:spMk id="2050" creationId="{09AF374C-397C-DDE2-6E51-3BDDA2743E0E}"/>
          </ac:spMkLst>
        </pc:spChg>
      </pc:sldChg>
      <pc:sldChg chg="modSp add mod setBg">
        <pc:chgData name="Phil Le" userId="d56789386392244e" providerId="LiveId" clId="{B55B15F5-D375-425E-9DB7-143FE7403F69}" dt="2025-07-04T20:52:48.568" v="99" actId="255"/>
        <pc:sldMkLst>
          <pc:docMk/>
          <pc:sldMk cId="0" sldId="258"/>
        </pc:sldMkLst>
        <pc:spChg chg="mod">
          <ac:chgData name="Phil Le" userId="d56789386392244e" providerId="LiveId" clId="{B55B15F5-D375-425E-9DB7-143FE7403F69}" dt="2025-07-04T20:52:48.568" v="99" actId="255"/>
          <ac:spMkLst>
            <pc:docMk/>
            <pc:sldMk cId="0" sldId="258"/>
            <ac:spMk id="3074" creationId="{699A1B79-B3DC-D3CC-7AE8-AAB244520D1B}"/>
          </ac:spMkLst>
        </pc:spChg>
      </pc:sldChg>
      <pc:sldChg chg="del">
        <pc:chgData name="Phil Le" userId="d56789386392244e" providerId="LiveId" clId="{B55B15F5-D375-425E-9DB7-143FE7403F69}" dt="2025-07-04T20:42:04.586" v="20" actId="47"/>
        <pc:sldMkLst>
          <pc:docMk/>
          <pc:sldMk cId="1069963653" sldId="258"/>
        </pc:sldMkLst>
      </pc:sldChg>
      <pc:sldChg chg="del">
        <pc:chgData name="Phil Le" userId="d56789386392244e" providerId="LiveId" clId="{B55B15F5-D375-425E-9DB7-143FE7403F69}" dt="2025-07-04T20:42:05.513" v="21" actId="47"/>
        <pc:sldMkLst>
          <pc:docMk/>
          <pc:sldMk cId="753170428" sldId="259"/>
        </pc:sldMkLst>
      </pc:sldChg>
      <pc:sldChg chg="del">
        <pc:chgData name="Phil Le" userId="d56789386392244e" providerId="LiveId" clId="{B55B15F5-D375-425E-9DB7-143FE7403F69}" dt="2025-07-04T20:42:06.235" v="22" actId="47"/>
        <pc:sldMkLst>
          <pc:docMk/>
          <pc:sldMk cId="2326187232" sldId="260"/>
        </pc:sldMkLst>
      </pc:sldChg>
      <pc:sldChg chg="del">
        <pc:chgData name="Phil Le" userId="d56789386392244e" providerId="LiveId" clId="{B55B15F5-D375-425E-9DB7-143FE7403F69}" dt="2025-07-04T20:42:06.906" v="23" actId="47"/>
        <pc:sldMkLst>
          <pc:docMk/>
          <pc:sldMk cId="2985387180" sldId="261"/>
        </pc:sldMkLst>
      </pc:sldChg>
      <pc:sldChg chg="modSp add del mod setBg">
        <pc:chgData name="Phil Le" userId="d56789386392244e" providerId="LiveId" clId="{B55B15F5-D375-425E-9DB7-143FE7403F69}" dt="2025-07-04T20:53:10.096" v="105" actId="20577"/>
        <pc:sldMkLst>
          <pc:docMk/>
          <pc:sldMk cId="0" sldId="266"/>
        </pc:sldMkLst>
        <pc:spChg chg="mod">
          <ac:chgData name="Phil Le" userId="d56789386392244e" providerId="LiveId" clId="{B55B15F5-D375-425E-9DB7-143FE7403F69}" dt="2025-07-04T20:53:10.096" v="105" actId="20577"/>
          <ac:spMkLst>
            <pc:docMk/>
            <pc:sldMk cId="0" sldId="266"/>
            <ac:spMk id="4098" creationId="{08D72ED2-225A-A220-243C-9ED05B6C1DD3}"/>
          </ac:spMkLst>
        </pc:spChg>
      </pc:sldChg>
      <pc:sldChg chg="del">
        <pc:chgData name="Phil Le" userId="d56789386392244e" providerId="LiveId" clId="{B55B15F5-D375-425E-9DB7-143FE7403F69}" dt="2025-07-04T20:49:04.792" v="77" actId="47"/>
        <pc:sldMkLst>
          <pc:docMk/>
          <pc:sldMk cId="0" sldId="268"/>
        </pc:sldMkLst>
      </pc:sldChg>
      <pc:sldChg chg="modSp add mod setBg">
        <pc:chgData name="Phil Le" userId="d56789386392244e" providerId="LiveId" clId="{B55B15F5-D375-425E-9DB7-143FE7403F69}" dt="2025-07-04T20:53:45.711" v="114" actId="20577"/>
        <pc:sldMkLst>
          <pc:docMk/>
          <pc:sldMk cId="0" sldId="269"/>
        </pc:sldMkLst>
        <pc:spChg chg="mod">
          <ac:chgData name="Phil Le" userId="d56789386392244e" providerId="LiveId" clId="{B55B15F5-D375-425E-9DB7-143FE7403F69}" dt="2025-07-04T20:53:45.711" v="114" actId="20577"/>
          <ac:spMkLst>
            <pc:docMk/>
            <pc:sldMk cId="0" sldId="269"/>
            <ac:spMk id="6146" creationId="{97A5322D-194B-9115-8CA6-2E29641BD390}"/>
          </ac:spMkLst>
        </pc:spChg>
      </pc:sldChg>
      <pc:sldChg chg="modSp add del mod setBg">
        <pc:chgData name="Phil Le" userId="d56789386392244e" providerId="LiveId" clId="{B55B15F5-D375-425E-9DB7-143FE7403F69}" dt="2025-07-04T20:54:55.080" v="147" actId="14100"/>
        <pc:sldMkLst>
          <pc:docMk/>
          <pc:sldMk cId="0" sldId="270"/>
        </pc:sldMkLst>
        <pc:spChg chg="mod">
          <ac:chgData name="Phil Le" userId="d56789386392244e" providerId="LiveId" clId="{B55B15F5-D375-425E-9DB7-143FE7403F69}" dt="2025-07-04T20:54:55.080" v="147" actId="14100"/>
          <ac:spMkLst>
            <pc:docMk/>
            <pc:sldMk cId="0" sldId="270"/>
            <ac:spMk id="2052" creationId="{CCAC9597-3907-FCDA-BE05-670C119AFB2F}"/>
          </ac:spMkLst>
        </pc:spChg>
      </pc:sldChg>
      <pc:sldChg chg="del">
        <pc:chgData name="Phil Le" userId="d56789386392244e" providerId="LiveId" clId="{B55B15F5-D375-425E-9DB7-143FE7403F69}" dt="2025-07-04T20:49:43.584" v="80" actId="47"/>
        <pc:sldMkLst>
          <pc:docMk/>
          <pc:sldMk cId="0" sldId="271"/>
        </pc:sldMkLst>
      </pc:sldChg>
      <pc:sldChg chg="modSp add">
        <pc:chgData name="Phil Le" userId="d56789386392244e" providerId="LiveId" clId="{B55B15F5-D375-425E-9DB7-143FE7403F69}" dt="2025-07-04T20:47:57.669" v="31" actId="120"/>
        <pc:sldMkLst>
          <pc:docMk/>
          <pc:sldMk cId="2572476718" sldId="272"/>
        </pc:sldMkLst>
        <pc:spChg chg="mod">
          <ac:chgData name="Phil Le" userId="d56789386392244e" providerId="LiveId" clId="{B55B15F5-D375-425E-9DB7-143FE7403F69}" dt="2025-07-04T20:47:57.669" v="31" actId="120"/>
          <ac:spMkLst>
            <pc:docMk/>
            <pc:sldMk cId="2572476718" sldId="272"/>
            <ac:spMk id="2052" creationId="{00000000-0000-0000-0000-000000000000}"/>
          </ac:spMkLst>
        </pc:spChg>
      </pc:sldChg>
      <pc:sldChg chg="modSp add">
        <pc:chgData name="Phil Le" userId="d56789386392244e" providerId="LiveId" clId="{B55B15F5-D375-425E-9DB7-143FE7403F69}" dt="2025-07-04T20:48:04.519" v="33" actId="120"/>
        <pc:sldMkLst>
          <pc:docMk/>
          <pc:sldMk cId="1171290175" sldId="273"/>
        </pc:sldMkLst>
        <pc:spChg chg="mod">
          <ac:chgData name="Phil Le" userId="d56789386392244e" providerId="LiveId" clId="{B55B15F5-D375-425E-9DB7-143FE7403F69}" dt="2025-07-04T20:48:04.519" v="33" actId="120"/>
          <ac:spMkLst>
            <pc:docMk/>
            <pc:sldMk cId="1171290175" sldId="273"/>
            <ac:spMk id="2052" creationId="{00000000-0000-0000-0000-000000000000}"/>
          </ac:spMkLst>
        </pc:spChg>
      </pc:sldChg>
      <pc:sldChg chg="del">
        <pc:chgData name="Phil Le" userId="d56789386392244e" providerId="LiveId" clId="{B55B15F5-D375-425E-9DB7-143FE7403F69}" dt="2025-07-04T20:50:28.018" v="88" actId="47"/>
        <pc:sldMkLst>
          <pc:docMk/>
          <pc:sldMk cId="3750147862" sldId="274"/>
        </pc:sldMkLst>
      </pc:sldChg>
      <pc:sldChg chg="del">
        <pc:chgData name="Phil Le" userId="d56789386392244e" providerId="LiveId" clId="{B55B15F5-D375-425E-9DB7-143FE7403F69}" dt="2025-07-04T20:50:27.115" v="87" actId="47"/>
        <pc:sldMkLst>
          <pc:docMk/>
          <pc:sldMk cId="260076618" sldId="275"/>
        </pc:sldMkLst>
      </pc:sldChg>
      <pc:sldChg chg="del">
        <pc:chgData name="Phil Le" userId="d56789386392244e" providerId="LiveId" clId="{B55B15F5-D375-425E-9DB7-143FE7403F69}" dt="2025-07-04T20:50:28.865" v="89" actId="47"/>
        <pc:sldMkLst>
          <pc:docMk/>
          <pc:sldMk cId="496094111" sldId="276"/>
        </pc:sldMkLst>
      </pc:sldChg>
      <pc:sldChg chg="modSp mod">
        <pc:chgData name="Phil Le" userId="d56789386392244e" providerId="LiveId" clId="{B55B15F5-D375-425E-9DB7-143FE7403F69}" dt="2025-07-04T20:41:42.341" v="2" actId="113"/>
        <pc:sldMkLst>
          <pc:docMk/>
          <pc:sldMk cId="2357971545" sldId="2188"/>
        </pc:sldMkLst>
        <pc:spChg chg="mod">
          <ac:chgData name="Phil Le" userId="d56789386392244e" providerId="LiveId" clId="{B55B15F5-D375-425E-9DB7-143FE7403F69}" dt="2025-07-04T20:41:42.341" v="2" actId="113"/>
          <ac:spMkLst>
            <pc:docMk/>
            <pc:sldMk cId="2357971545" sldId="2188"/>
            <ac:spMk id="2" creationId="{00000000-0000-0000-0000-000000000000}"/>
          </ac:spMkLst>
        </pc:spChg>
      </pc:sldChg>
      <pc:sldChg chg="del">
        <pc:chgData name="Phil Le" userId="d56789386392244e" providerId="LiveId" clId="{B55B15F5-D375-425E-9DB7-143FE7403F69}" dt="2025-07-04T20:50:25.136" v="85" actId="47"/>
        <pc:sldMkLst>
          <pc:docMk/>
          <pc:sldMk cId="2688895132" sldId="2759"/>
        </pc:sldMkLst>
      </pc:sldChg>
      <pc:sldChg chg="modSp mod">
        <pc:chgData name="Phil Le" userId="d56789386392244e" providerId="LiveId" clId="{B55B15F5-D375-425E-9DB7-143FE7403F69}" dt="2025-07-04T20:48:58.593" v="75" actId="20577"/>
        <pc:sldMkLst>
          <pc:docMk/>
          <pc:sldMk cId="279789595" sldId="2845"/>
        </pc:sldMkLst>
        <pc:spChg chg="mod">
          <ac:chgData name="Phil Le" userId="d56789386392244e" providerId="LiveId" clId="{B55B15F5-D375-425E-9DB7-143FE7403F69}" dt="2025-07-04T20:48:58.593" v="75" actId="20577"/>
          <ac:spMkLst>
            <pc:docMk/>
            <pc:sldMk cId="279789595" sldId="2845"/>
            <ac:spMk id="98306" creationId="{00000000-0000-0000-0000-000000000000}"/>
          </ac:spMkLst>
        </pc:spChg>
      </pc:sldChg>
      <pc:sldChg chg="modSp mod">
        <pc:chgData name="Phil Le" userId="d56789386392244e" providerId="LiveId" clId="{B55B15F5-D375-425E-9DB7-143FE7403F69}" dt="2025-07-04T20:42:00.584" v="18" actId="20577"/>
        <pc:sldMkLst>
          <pc:docMk/>
          <pc:sldMk cId="2680786838" sldId="2973"/>
        </pc:sldMkLst>
        <pc:spChg chg="mod">
          <ac:chgData name="Phil Le" userId="d56789386392244e" providerId="LiveId" clId="{B55B15F5-D375-425E-9DB7-143FE7403F69}" dt="2025-07-04T20:42:00.584" v="18" actId="20577"/>
          <ac:spMkLst>
            <pc:docMk/>
            <pc:sldMk cId="2680786838" sldId="2973"/>
            <ac:spMk id="83970" creationId="{00000000-0000-0000-0000-000000000000}"/>
          </ac:spMkLst>
        </pc:spChg>
      </pc:sldChg>
      <pc:sldChg chg="del">
        <pc:chgData name="Phil Le" userId="d56789386392244e" providerId="LiveId" clId="{B55B15F5-D375-425E-9DB7-143FE7403F69}" dt="2025-07-04T20:50:25.785" v="86" actId="47"/>
        <pc:sldMkLst>
          <pc:docMk/>
          <pc:sldMk cId="0" sldId="3039"/>
        </pc:sldMkLst>
      </pc:sldChg>
      <pc:sldChg chg="modSp mod">
        <pc:chgData name="Phil Le" userId="d56789386392244e" providerId="LiveId" clId="{B55B15F5-D375-425E-9DB7-143FE7403F69}" dt="2025-07-04T20:54:09.696" v="143" actId="20577"/>
        <pc:sldMkLst>
          <pc:docMk/>
          <pc:sldMk cId="209142806" sldId="3052"/>
        </pc:sldMkLst>
        <pc:spChg chg="mod">
          <ac:chgData name="Phil Le" userId="d56789386392244e" providerId="LiveId" clId="{B55B15F5-D375-425E-9DB7-143FE7403F69}" dt="2025-07-04T20:54:09.696" v="143" actId="20577"/>
          <ac:spMkLst>
            <pc:docMk/>
            <pc:sldMk cId="209142806" sldId="3052"/>
            <ac:spMk id="117762" creationId="{A42577C2-4033-0C30-36FC-837AC493FA14}"/>
          </ac:spMkLst>
        </pc:spChg>
      </pc:sldChg>
      <pc:sldChg chg="del">
        <pc:chgData name="Phil Le" userId="d56789386392244e" providerId="LiveId" clId="{B55B15F5-D375-425E-9DB7-143FE7403F69}" dt="2025-07-04T20:49:28.080" v="78" actId="47"/>
        <pc:sldMkLst>
          <pc:docMk/>
          <pc:sldMk cId="0" sldId="3086"/>
        </pc:sldMkLst>
      </pc:sldChg>
      <pc:sldChg chg="del">
        <pc:chgData name="Phil Le" userId="d56789386392244e" providerId="LiveId" clId="{B55B15F5-D375-425E-9DB7-143FE7403F69}" dt="2025-07-04T20:49:45.223" v="81" actId="47"/>
        <pc:sldMkLst>
          <pc:docMk/>
          <pc:sldMk cId="0" sldId="3087"/>
        </pc:sldMkLst>
      </pc:sldChg>
      <pc:sldChg chg="del">
        <pc:chgData name="Phil Le" userId="d56789386392244e" providerId="LiveId" clId="{B55B15F5-D375-425E-9DB7-143FE7403F69}" dt="2025-07-04T20:49:46.482" v="82" actId="47"/>
        <pc:sldMkLst>
          <pc:docMk/>
          <pc:sldMk cId="0" sldId="3088"/>
        </pc:sldMkLst>
      </pc:sldChg>
      <pc:sldChg chg="del">
        <pc:chgData name="Phil Le" userId="d56789386392244e" providerId="LiveId" clId="{B55B15F5-D375-425E-9DB7-143FE7403F69}" dt="2025-07-04T20:50:19.672" v="84" actId="47"/>
        <pc:sldMkLst>
          <pc:docMk/>
          <pc:sldMk cId="0" sldId="3089"/>
        </pc:sldMkLst>
      </pc:sldChg>
      <pc:sldChg chg="modSp add mod">
        <pc:chgData name="Phil Le" userId="d56789386392244e" providerId="LiveId" clId="{B55B15F5-D375-425E-9DB7-143FE7403F69}" dt="2025-07-04T20:47:32.960" v="28" actId="6549"/>
        <pc:sldMkLst>
          <pc:docMk/>
          <pc:sldMk cId="0" sldId="3091"/>
        </pc:sldMkLst>
        <pc:spChg chg="mod">
          <ac:chgData name="Phil Le" userId="d56789386392244e" providerId="LiveId" clId="{B55B15F5-D375-425E-9DB7-143FE7403F69}" dt="2025-07-04T20:47:32.960" v="28" actId="6549"/>
          <ac:spMkLst>
            <pc:docMk/>
            <pc:sldMk cId="0" sldId="3091"/>
            <ac:spMk id="2052" creationId="{00000000-0000-0000-0000-000000000000}"/>
          </ac:spMkLst>
        </pc:spChg>
      </pc:sldChg>
      <pc:sldChg chg="modSp add mod">
        <pc:chgData name="Phil Le" userId="d56789386392244e" providerId="LiveId" clId="{B55B15F5-D375-425E-9DB7-143FE7403F69}" dt="2025-07-04T20:47:47.256" v="29" actId="120"/>
        <pc:sldMkLst>
          <pc:docMk/>
          <pc:sldMk cId="601923244" sldId="3092"/>
        </pc:sldMkLst>
        <pc:spChg chg="mod">
          <ac:chgData name="Phil Le" userId="d56789386392244e" providerId="LiveId" clId="{B55B15F5-D375-425E-9DB7-143FE7403F69}" dt="2025-07-04T20:47:47.256" v="29" actId="120"/>
          <ac:spMkLst>
            <pc:docMk/>
            <pc:sldMk cId="601923244" sldId="3092"/>
            <ac:spMk id="2052" creationId="{00000000-0000-0000-0000-000000000000}"/>
          </ac:spMkLst>
        </pc:spChg>
      </pc:sldChg>
      <pc:sldChg chg="add del setBg">
        <pc:chgData name="Phil Le" userId="d56789386392244e" providerId="LiveId" clId="{B55B15F5-D375-425E-9DB7-143FE7403F69}" dt="2025-07-04T20:53:22.017" v="107" actId="47"/>
        <pc:sldMkLst>
          <pc:docMk/>
          <pc:sldMk cId="0" sldId="3093"/>
        </pc:sldMkLst>
      </pc:sldChg>
      <pc:sldChg chg="add del setBg">
        <pc:chgData name="Phil Le" userId="d56789386392244e" providerId="LiveId" clId="{B55B15F5-D375-425E-9DB7-143FE7403F69}" dt="2025-07-04T20:53:28.257" v="109" actId="47"/>
        <pc:sldMkLst>
          <pc:docMk/>
          <pc:sldMk cId="0" sldId="3094"/>
        </pc:sldMkLst>
      </pc:sldChg>
      <pc:sldChg chg="add">
        <pc:chgData name="Phil Le" userId="d56789386392244e" providerId="LiveId" clId="{B55B15F5-D375-425E-9DB7-143FE7403F69}" dt="2025-07-04T20:53:18.723" v="106"/>
        <pc:sldMkLst>
          <pc:docMk/>
          <pc:sldMk cId="1692508227" sldId="3095"/>
        </pc:sldMkLst>
      </pc:sldChg>
      <pc:sldChg chg="add">
        <pc:chgData name="Phil Le" userId="d56789386392244e" providerId="LiveId" clId="{B55B15F5-D375-425E-9DB7-143FE7403F69}" dt="2025-07-04T20:53:25.412" v="108"/>
        <pc:sldMkLst>
          <pc:docMk/>
          <pc:sldMk cId="2460487384" sldId="3096"/>
        </pc:sldMkLst>
      </pc:sldChg>
      <pc:sldChg chg="modSp add mod setBg">
        <pc:chgData name="Phil Le" userId="d56789386392244e" providerId="LiveId" clId="{B55B15F5-D375-425E-9DB7-143FE7403F69}" dt="2025-07-04T20:55:16.222" v="152" actId="14100"/>
        <pc:sldMkLst>
          <pc:docMk/>
          <pc:sldMk cId="0" sldId="3097"/>
        </pc:sldMkLst>
        <pc:spChg chg="mod">
          <ac:chgData name="Phil Le" userId="d56789386392244e" providerId="LiveId" clId="{B55B15F5-D375-425E-9DB7-143FE7403F69}" dt="2025-07-04T20:55:16.222" v="152" actId="14100"/>
          <ac:spMkLst>
            <pc:docMk/>
            <pc:sldMk cId="0" sldId="3097"/>
            <ac:spMk id="3075" creationId="{331459CB-D770-08AD-149A-F9C97E48D939}"/>
          </ac:spMkLst>
        </pc:spChg>
      </pc:sldChg>
    </pc:docChg>
  </pc:docChgLst>
  <pc:docChgLst>
    <pc:chgData name="Phil Le" userId="d56789386392244e" providerId="LiveId" clId="{FA2A121C-4AF0-42BA-B250-C4ACA41A349A}"/>
    <pc:docChg chg="custSel addSld delSld modSld">
      <pc:chgData name="Phil Le" userId="d56789386392244e" providerId="LiveId" clId="{FA2A121C-4AF0-42BA-B250-C4ACA41A349A}" dt="2025-07-04T20:31:01.036" v="326" actId="20577"/>
      <pc:docMkLst>
        <pc:docMk/>
      </pc:docMkLst>
      <pc:sldChg chg="del">
        <pc:chgData name="Phil Le" userId="d56789386392244e" providerId="LiveId" clId="{FA2A121C-4AF0-42BA-B250-C4ACA41A349A}" dt="2025-07-04T20:23:28.844" v="203" actId="47"/>
        <pc:sldMkLst>
          <pc:docMk/>
          <pc:sldMk cId="0" sldId="272"/>
        </pc:sldMkLst>
      </pc:sldChg>
      <pc:sldChg chg="del">
        <pc:chgData name="Phil Le" userId="d56789386392244e" providerId="LiveId" clId="{FA2A121C-4AF0-42BA-B250-C4ACA41A349A}" dt="2025-07-04T20:23:29.515" v="204" actId="47"/>
        <pc:sldMkLst>
          <pc:docMk/>
          <pc:sldMk cId="0" sldId="273"/>
        </pc:sldMkLst>
      </pc:sldChg>
      <pc:sldChg chg="modSp add mod">
        <pc:chgData name="Phil Le" userId="d56789386392244e" providerId="LiveId" clId="{FA2A121C-4AF0-42BA-B250-C4ACA41A349A}" dt="2025-07-04T20:26:42.637" v="211" actId="120"/>
        <pc:sldMkLst>
          <pc:docMk/>
          <pc:sldMk cId="1649278256" sldId="277"/>
        </pc:sldMkLst>
        <pc:spChg chg="mod">
          <ac:chgData name="Phil Le" userId="d56789386392244e" providerId="LiveId" clId="{FA2A121C-4AF0-42BA-B250-C4ACA41A349A}" dt="2025-07-04T20:26:42.637" v="211" actId="120"/>
          <ac:spMkLst>
            <pc:docMk/>
            <pc:sldMk cId="1649278256" sldId="277"/>
            <ac:spMk id="6" creationId="{00000000-0000-0000-0000-000000000000}"/>
          </ac:spMkLst>
        </pc:spChg>
      </pc:sldChg>
      <pc:sldChg chg="modSp add mod">
        <pc:chgData name="Phil Le" userId="d56789386392244e" providerId="LiveId" clId="{FA2A121C-4AF0-42BA-B250-C4ACA41A349A}" dt="2025-07-04T20:26:50.165" v="213" actId="120"/>
        <pc:sldMkLst>
          <pc:docMk/>
          <pc:sldMk cId="910431878" sldId="278"/>
        </pc:sldMkLst>
        <pc:spChg chg="mod">
          <ac:chgData name="Phil Le" userId="d56789386392244e" providerId="LiveId" clId="{FA2A121C-4AF0-42BA-B250-C4ACA41A349A}" dt="2025-07-04T20:26:50.165" v="213" actId="120"/>
          <ac:spMkLst>
            <pc:docMk/>
            <pc:sldMk cId="910431878" sldId="278"/>
            <ac:spMk id="6" creationId="{00000000-0000-0000-0000-000000000000}"/>
          </ac:spMkLst>
        </pc:spChg>
      </pc:sldChg>
      <pc:sldChg chg="modSp add mod">
        <pc:chgData name="Phil Le" userId="d56789386392244e" providerId="LiveId" clId="{FA2A121C-4AF0-42BA-B250-C4ACA41A349A}" dt="2025-07-04T20:26:33.819" v="209" actId="120"/>
        <pc:sldMkLst>
          <pc:docMk/>
          <pc:sldMk cId="1040691799" sldId="279"/>
        </pc:sldMkLst>
        <pc:spChg chg="mod">
          <ac:chgData name="Phil Le" userId="d56789386392244e" providerId="LiveId" clId="{FA2A121C-4AF0-42BA-B250-C4ACA41A349A}" dt="2025-07-04T20:26:33.819" v="209" actId="120"/>
          <ac:spMkLst>
            <pc:docMk/>
            <pc:sldMk cId="1040691799" sldId="279"/>
            <ac:spMk id="6" creationId="{00000000-0000-0000-0000-000000000000}"/>
          </ac:spMkLst>
        </pc:spChg>
      </pc:sldChg>
      <pc:sldChg chg="modSp add mod">
        <pc:chgData name="Phil Le" userId="d56789386392244e" providerId="LiveId" clId="{FA2A121C-4AF0-42BA-B250-C4ACA41A349A}" dt="2025-07-04T20:26:39.105" v="210" actId="120"/>
        <pc:sldMkLst>
          <pc:docMk/>
          <pc:sldMk cId="3616601376" sldId="280"/>
        </pc:sldMkLst>
        <pc:spChg chg="mod">
          <ac:chgData name="Phil Le" userId="d56789386392244e" providerId="LiveId" clId="{FA2A121C-4AF0-42BA-B250-C4ACA41A349A}" dt="2025-07-04T20:26:39.105" v="210" actId="120"/>
          <ac:spMkLst>
            <pc:docMk/>
            <pc:sldMk cId="3616601376" sldId="280"/>
            <ac:spMk id="3076" creationId="{00000000-0000-0000-0000-000000000000}"/>
          </ac:spMkLst>
        </pc:spChg>
      </pc:sldChg>
      <pc:sldChg chg="modSp add mod">
        <pc:chgData name="Phil Le" userId="d56789386392244e" providerId="LiveId" clId="{FA2A121C-4AF0-42BA-B250-C4ACA41A349A}" dt="2025-07-04T20:26:46.291" v="212" actId="120"/>
        <pc:sldMkLst>
          <pc:docMk/>
          <pc:sldMk cId="2300654229" sldId="281"/>
        </pc:sldMkLst>
        <pc:spChg chg="mod">
          <ac:chgData name="Phil Le" userId="d56789386392244e" providerId="LiveId" clId="{FA2A121C-4AF0-42BA-B250-C4ACA41A349A}" dt="2025-07-04T20:26:46.291" v="212" actId="120"/>
          <ac:spMkLst>
            <pc:docMk/>
            <pc:sldMk cId="2300654229" sldId="281"/>
            <ac:spMk id="3076" creationId="{00000000-0000-0000-0000-000000000000}"/>
          </ac:spMkLst>
        </pc:spChg>
      </pc:sldChg>
      <pc:sldChg chg="modSp mod">
        <pc:chgData name="Phil Le" userId="d56789386392244e" providerId="LiveId" clId="{FA2A121C-4AF0-42BA-B250-C4ACA41A349A}" dt="2025-07-04T20:22:22.640" v="201" actId="20577"/>
        <pc:sldMkLst>
          <pc:docMk/>
          <pc:sldMk cId="0" sldId="1608"/>
        </pc:sldMkLst>
        <pc:spChg chg="mod">
          <ac:chgData name="Phil Le" userId="d56789386392244e" providerId="LiveId" clId="{FA2A121C-4AF0-42BA-B250-C4ACA41A349A}" dt="2025-07-04T20:22:22.640" v="201" actId="20577"/>
          <ac:spMkLst>
            <pc:docMk/>
            <pc:sldMk cId="0" sldId="1608"/>
            <ac:spMk id="2050" creationId="{00000000-0000-0000-0000-000000000000}"/>
          </ac:spMkLst>
        </pc:spChg>
      </pc:sldChg>
      <pc:sldChg chg="modSp mod">
        <pc:chgData name="Phil Le" userId="d56789386392244e" providerId="LiveId" clId="{FA2A121C-4AF0-42BA-B250-C4ACA41A349A}" dt="2025-07-04T20:31:01.036" v="326" actId="20577"/>
        <pc:sldMkLst>
          <pc:docMk/>
          <pc:sldMk cId="0" sldId="1860"/>
        </pc:sldMkLst>
        <pc:spChg chg="mod">
          <ac:chgData name="Phil Le" userId="d56789386392244e" providerId="LiveId" clId="{FA2A121C-4AF0-42BA-B250-C4ACA41A349A}" dt="2025-07-04T20:31:01.036" v="326" actId="20577"/>
          <ac:spMkLst>
            <pc:docMk/>
            <pc:sldMk cId="0" sldId="1860"/>
            <ac:spMk id="27650" creationId="{00000000-0000-0000-0000-000000000000}"/>
          </ac:spMkLst>
        </pc:spChg>
      </pc:sldChg>
      <pc:sldChg chg="modSp mod">
        <pc:chgData name="Phil Le" userId="d56789386392244e" providerId="LiveId" clId="{FA2A121C-4AF0-42BA-B250-C4ACA41A349A}" dt="2025-07-04T20:30:25.414" v="294" actId="20577"/>
        <pc:sldMkLst>
          <pc:docMk/>
          <pc:sldMk cId="0" sldId="2052"/>
        </pc:sldMkLst>
        <pc:spChg chg="mod">
          <ac:chgData name="Phil Le" userId="d56789386392244e" providerId="LiveId" clId="{FA2A121C-4AF0-42BA-B250-C4ACA41A349A}" dt="2025-07-04T20:30:25.414" v="294" actId="20577"/>
          <ac:spMkLst>
            <pc:docMk/>
            <pc:sldMk cId="0" sldId="2052"/>
            <ac:spMk id="4" creationId="{00000000-0000-0000-0000-000000000000}"/>
          </ac:spMkLst>
        </pc:spChg>
      </pc:sldChg>
      <pc:sldChg chg="del">
        <pc:chgData name="Phil Le" userId="d56789386392244e" providerId="LiveId" clId="{FA2A121C-4AF0-42BA-B250-C4ACA41A349A}" dt="2025-07-04T20:23:28.429" v="202" actId="47"/>
        <pc:sldMkLst>
          <pc:docMk/>
          <pc:sldMk cId="0" sldId="3081"/>
        </pc:sldMkLst>
      </pc:sldChg>
      <pc:sldChg chg="del">
        <pc:chgData name="Phil Le" userId="d56789386392244e" providerId="LiveId" clId="{FA2A121C-4AF0-42BA-B250-C4ACA41A349A}" dt="2025-07-04T20:23:31.135" v="205" actId="47"/>
        <pc:sldMkLst>
          <pc:docMk/>
          <pc:sldMk cId="0" sldId="3082"/>
        </pc:sldMkLst>
      </pc:sldChg>
      <pc:sldChg chg="del">
        <pc:chgData name="Phil Le" userId="d56789386392244e" providerId="LiveId" clId="{FA2A121C-4AF0-42BA-B250-C4ACA41A349A}" dt="2025-07-04T20:23:31.628" v="206" actId="47"/>
        <pc:sldMkLst>
          <pc:docMk/>
          <pc:sldMk cId="3172278072" sldId="3085"/>
        </pc:sldMkLst>
      </pc:sldChg>
      <pc:sldChg chg="modSp add mod">
        <pc:chgData name="Phil Le" userId="d56789386392244e" providerId="LiveId" clId="{FA2A121C-4AF0-42BA-B250-C4ACA41A349A}" dt="2025-07-04T20:26:30.435" v="208" actId="120"/>
        <pc:sldMkLst>
          <pc:docMk/>
          <pc:sldMk cId="23310604" sldId="3090"/>
        </pc:sldMkLst>
        <pc:spChg chg="mod">
          <ac:chgData name="Phil Le" userId="d56789386392244e" providerId="LiveId" clId="{FA2A121C-4AF0-42BA-B250-C4ACA41A349A}" dt="2025-07-04T20:26:30.435" v="208" actId="120"/>
          <ac:spMkLst>
            <pc:docMk/>
            <pc:sldMk cId="23310604" sldId="3090"/>
            <ac:spMk id="307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14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Come, Follow Me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66</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Psalm 66 Let All The Earth</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We Walk by Faith</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Here, I am Lord</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America The Beautiful</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3310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66  </a:t>
            </a:r>
            <a:br>
              <a:rPr lang="en-US" altLang="en-US" sz="1800" i="1">
                <a:solidFill>
                  <a:srgbClr val="FFFF00"/>
                </a:solidFill>
                <a:latin typeface="Tahoma" pitchFamily="34" charset="0"/>
              </a:rPr>
            </a:br>
            <a:r>
              <a:rPr lang="en-US" altLang="en-US" sz="1800" i="1" dirty="0">
                <a:solidFill>
                  <a:srgbClr val="FFFF00"/>
                </a:solidFill>
                <a:latin typeface="Tahoma" pitchFamily="34" charset="0"/>
              </a:rPr>
              <a:t>Let all the Earth </a:t>
            </a:r>
            <a:r>
              <a:rPr lang="en-US" altLang="en-US" sz="1800" i="1">
                <a:solidFill>
                  <a:srgbClr val="FFFF00"/>
                </a:solidFill>
                <a:latin typeface="Tahoma" pitchFamily="34" charset="0"/>
              </a:rPr>
              <a:t>Cry out.</a:t>
            </a:r>
            <a:endParaRPr lang="en-US" altLang="en-US" sz="1800" b="1" dirty="0">
              <a:solidFill>
                <a:srgbClr val="FFFF00"/>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66</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Let all the earth cry out to God with joy, with joy.</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rPr>
              <a:t>Let the peace of Christ control your hearts;</a:t>
            </a:r>
            <a:br>
              <a:rPr lang="en-US" b="1" dirty="0">
                <a:solidFill>
                  <a:schemeClr val="bg1"/>
                </a:solidFill>
              </a:rPr>
            </a:br>
            <a:r>
              <a:rPr lang="en-US" b="1" dirty="0">
                <a:solidFill>
                  <a:schemeClr val="bg1"/>
                </a:solidFill>
              </a:rPr>
              <a:t>let the word of Christ dwell in you richly.</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25</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26</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27</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28</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29</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140144" y="342900"/>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t> </a:t>
            </a: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in these foot steps; I’ll lead you gently home. No shelter, food nor money, will you need up-on this road.</a:t>
            </a:r>
            <a:endParaRPr lang="en-US" altLang="en-US" sz="2000" dirty="0">
              <a:solidFill>
                <a:schemeClr val="tx2"/>
              </a:solidFill>
            </a:endParaRPr>
          </a:p>
        </p:txBody>
      </p:sp>
    </p:spTree>
    <p:extLst>
      <p:ext uri="{BB962C8B-B14F-4D97-AF65-F5344CB8AC3E}">
        <p14:creationId xmlns:p14="http://schemas.microsoft.com/office/powerpoint/2010/main" val="10406917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30</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32</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34</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35</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vi-VN" altLang="en-US" sz="2000" b="1" dirty="0">
                <a:solidFill>
                  <a:srgbClr val="FFFF00"/>
                </a:solidFill>
                <a:latin typeface="Tahoma" pitchFamily="34" charset="0"/>
              </a:rPr>
              <a:t>We Walk by Faith</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4000" dirty="0">
                <a:solidFill>
                  <a:schemeClr val="tx2"/>
                </a:solidFill>
              </a:rPr>
              <a:t> </a:t>
            </a:r>
            <a:br>
              <a:rPr lang="en-US" altLang="en-US" sz="4000" dirty="0">
                <a:solidFill>
                  <a:schemeClr val="tx2"/>
                </a:solidFill>
              </a:rPr>
            </a:br>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1.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 walk by faith and not by sight: No gracious words we hear, Of Him who as none ever spoke.</a:t>
            </a:r>
          </a:p>
          <a:p>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Yet we believe Him near</a:t>
            </a:r>
          </a:p>
          <a:p>
            <a:pPr eaLnBrk="1" hangingPunct="1"/>
            <a:br>
              <a:rPr lang="en-US" alt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2.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 may not touch His hands and side Or follow where He trod Yet in His promise we rejoice And cry "My Lord and God"</a:t>
            </a:r>
            <a:endPar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019232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3</a:t>
            </a:r>
            <a:r>
              <a:rPr lang="en-US" altLang="en-US" sz="44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Help then, oh Lord, our unbelief And our faith abound To call on you when you are near And seek where you are found</a:t>
            </a:r>
            <a:endPar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72476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3616601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4.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That when our life of faith is done In realms of clearer light We may behold you as you are In full and endless sight</a:t>
            </a:r>
            <a:endParaRPr lang="en-US" altLang="en-US" sz="4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71290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164123" y="509954"/>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t> </a:t>
            </a: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walk across the water: place all your faith in me. Cast all your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doubs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behind you to the wind and raging sea.</a:t>
            </a:r>
            <a:endParaRPr lang="en-US" altLang="en-US" sz="2000" dirty="0">
              <a:solidFill>
                <a:schemeClr val="tx2"/>
              </a:solidFill>
            </a:endParaRPr>
          </a:p>
        </p:txBody>
      </p:sp>
    </p:spTree>
    <p:extLst>
      <p:ext uri="{BB962C8B-B14F-4D97-AF65-F5344CB8AC3E}">
        <p14:creationId xmlns:p14="http://schemas.microsoft.com/office/powerpoint/2010/main" val="16492782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vi-VN" altLang="en-US" sz="2000" i="1" dirty="0">
                <a:solidFill>
                  <a:srgbClr val="FFFF00"/>
                </a:solidFill>
                <a:latin typeface="Tahoma" pitchFamily="34" charset="0"/>
              </a:rPr>
              <a:t>Here I am Lord</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9AF374C-397C-DDE2-6E51-3BDDA2743E0E}"/>
              </a:ext>
            </a:extLst>
          </p:cNvPr>
          <p:cNvSpPr>
            <a:spLocks noGrp="1" noChangeArrowheads="1"/>
          </p:cNvSpPr>
          <p:nvPr>
            <p:ph type="ctrTitle"/>
          </p:nvPr>
        </p:nvSpPr>
        <p:spPr>
          <a:xfrm>
            <a:off x="0" y="114300"/>
            <a:ext cx="9144000" cy="3829050"/>
          </a:xfrm>
          <a:noFill/>
        </p:spPr>
        <p:txBody>
          <a:bodyPr/>
          <a:lstStyle/>
          <a:p>
            <a:pPr algn="l" eaLnBrk="1" hangingPunct="1"/>
            <a:r>
              <a:rPr lang="en-US" altLang="en-US" sz="3000" dirty="0"/>
              <a:t> </a:t>
            </a:r>
            <a:br>
              <a:rPr lang="en-US" altLang="en-US" sz="3000" dirty="0"/>
            </a:br>
            <a:br>
              <a:rPr lang="vi-VN" altLang="en-US" sz="3000" dirty="0"/>
            </a:br>
            <a:br>
              <a:rPr lang="vi-VN" altLang="en-US" sz="3000" dirty="0"/>
            </a:br>
            <a:br>
              <a:rPr lang="vi-VN" altLang="en-US" sz="3000" dirty="0"/>
            </a:br>
            <a:r>
              <a:rPr lang="en-US" altLang="en-US" sz="3000" dirty="0">
                <a:solidFill>
                  <a:srgbClr val="FFFF00"/>
                </a:solidFill>
              </a:rPr>
              <a:t>1</a:t>
            </a:r>
            <a:r>
              <a:rPr lang="vi-VN" altLang="en-US" sz="3000" dirty="0">
                <a:solidFill>
                  <a:srgbClr val="FFFF00"/>
                </a:solidFill>
              </a:rPr>
              <a:t>.</a:t>
            </a:r>
            <a:r>
              <a:rPr lang="en-US" altLang="en-US" sz="3000" dirty="0">
                <a:solidFill>
                  <a:schemeClr val="bg1"/>
                </a:solidFill>
              </a:rPr>
              <a:t> </a:t>
            </a:r>
            <a:r>
              <a:rPr lang="en-US" altLang="en-US" sz="4000" b="1" dirty="0">
                <a:solidFill>
                  <a:schemeClr val="bg1"/>
                </a:solidFill>
                <a:latin typeface="Tahoma" panose="020B0604030504040204" pitchFamily="34" charset="0"/>
                <a:cs typeface="Tahoma" panose="020B0604030504040204" pitchFamily="34" charset="0"/>
              </a:rPr>
              <a:t>I, The Lord of sea and sky.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have heard my people cry.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All who dwell in dark and sin.</a:t>
            </a:r>
            <a:br>
              <a:rPr lang="vi-VN"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My hand will save.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who made the stars of night. I will make their darkness bright. </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Who will bear my light to them? Who shall I send?</a:t>
            </a:r>
            <a:br>
              <a:rPr lang="en-US" altLang="en-US" sz="4000" dirty="0">
                <a:solidFill>
                  <a:schemeClr val="bg1"/>
                </a:solidFill>
                <a:latin typeface="Tahoma" panose="020B0604030504040204" pitchFamily="34" charset="0"/>
                <a:cs typeface="Tahoma" panose="020B0604030504040204" pitchFamily="34" charset="0"/>
              </a:rPr>
            </a:br>
            <a:endParaRPr lang="en-US" altLang="en-US" sz="4000"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99A1B79-B3DC-D3CC-7AE8-AAB244520D1B}"/>
              </a:ext>
            </a:extLst>
          </p:cNvPr>
          <p:cNvSpPr>
            <a:spLocks noGrp="1" noChangeArrowheads="1"/>
          </p:cNvSpPr>
          <p:nvPr>
            <p:ph type="ctrTitle"/>
          </p:nvPr>
        </p:nvSpPr>
        <p:spPr>
          <a:xfrm>
            <a:off x="0" y="1257300"/>
            <a:ext cx="9067800" cy="2343150"/>
          </a:xfrm>
          <a:noFill/>
        </p:spPr>
        <p:txBody>
          <a:bodyPr/>
          <a:lstStyle/>
          <a:p>
            <a:pPr algn="l" eaLnBrk="1" hangingPunct="1"/>
            <a:br>
              <a:rPr lang="vi-VN" altLang="en-US" sz="1800" dirty="0">
                <a:solidFill>
                  <a:schemeClr val="bg1"/>
                </a:solidFill>
              </a:rPr>
            </a:br>
            <a:br>
              <a:rPr lang="vi-VN" altLang="en-US" sz="1800" dirty="0">
                <a:solidFill>
                  <a:schemeClr val="bg1"/>
                </a:solidFill>
              </a:rPr>
            </a:br>
            <a:r>
              <a:rPr lang="en-US" altLang="en-US" sz="1800" dirty="0">
                <a:solidFill>
                  <a:srgbClr val="FFFF00"/>
                </a:solidFill>
              </a:rPr>
              <a:t>Refrain:  </a:t>
            </a:r>
            <a:r>
              <a:rPr lang="en-US" altLang="en-US" sz="4000" b="1" dirty="0">
                <a:solidFill>
                  <a:schemeClr val="bg1"/>
                </a:solidFill>
                <a:latin typeface="Tahoma" panose="020B0604030504040204" pitchFamily="34" charset="0"/>
                <a:cs typeface="Tahoma" panose="020B0604030504040204" pitchFamily="34" charset="0"/>
              </a:rPr>
              <a:t>Here I am Lord. Is it I, Lord?  I have heard you calling in the night. I will go, Lord.  If you lead me I will hold your people in my heart.</a:t>
            </a:r>
            <a:br>
              <a:rPr lang="en-US" altLang="en-US" sz="4000" dirty="0">
                <a:solidFill>
                  <a:schemeClr val="bg1"/>
                </a:solidFill>
              </a:rPr>
            </a:br>
            <a:br>
              <a:rPr lang="en-US" altLang="en-US" sz="1500" dirty="0">
                <a:latin typeface="Tahoma" panose="020B0604030504040204" pitchFamily="34" charset="0"/>
                <a:cs typeface="Tahoma" panose="020B0604030504040204" pitchFamily="34" charset="0"/>
              </a:rPr>
            </a:br>
            <a:endParaRPr lang="en-US" altLang="en-US" sz="1500" dirty="0">
              <a:latin typeface="Tahoma" panose="020B0604030504040204" pitchFamily="34" charset="0"/>
              <a:cs typeface="Tahoma" panose="020B0604030504040204"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8D72ED2-225A-A220-243C-9ED05B6C1DD3}"/>
              </a:ext>
            </a:extLst>
          </p:cNvPr>
          <p:cNvSpPr>
            <a:spLocks noGrp="1" noChangeArrowheads="1"/>
          </p:cNvSpPr>
          <p:nvPr>
            <p:ph type="ctrTitle"/>
          </p:nvPr>
        </p:nvSpPr>
        <p:spPr>
          <a:xfrm>
            <a:off x="76200" y="285750"/>
            <a:ext cx="8991600" cy="3714750"/>
          </a:xfrm>
          <a:noFill/>
        </p:spPr>
        <p:txBody>
          <a:bodyPr/>
          <a:lstStyle/>
          <a:p>
            <a:pPr algn="l" eaLnBrk="1" hangingPunct="1"/>
            <a:r>
              <a:rPr lang="en-US" altLang="en-US" sz="3000" dirty="0">
                <a:solidFill>
                  <a:srgbClr val="FFFF00"/>
                </a:solidFill>
              </a:rPr>
              <a:t> </a:t>
            </a:r>
            <a:br>
              <a:rPr lang="vi-VN" altLang="en-US" sz="3000" dirty="0">
                <a:solidFill>
                  <a:srgbClr val="FFFF00"/>
                </a:solidFill>
              </a:rPr>
            </a:br>
            <a:br>
              <a:rPr lang="vi-VN" altLang="en-US" sz="3000" dirty="0">
                <a:solidFill>
                  <a:srgbClr val="FFFF00"/>
                </a:solidFill>
              </a:rPr>
            </a:br>
            <a:br>
              <a:rPr lang="vi-VN" altLang="en-US" sz="3000" dirty="0">
                <a:solidFill>
                  <a:srgbClr val="FFFF00"/>
                </a:solidFill>
              </a:rPr>
            </a:br>
            <a:r>
              <a:rPr lang="en-US" altLang="en-US" sz="3000" dirty="0">
                <a:solidFill>
                  <a:srgbClr val="FFFF00"/>
                </a:solidFill>
              </a:rPr>
              <a:t>2. </a:t>
            </a:r>
            <a:r>
              <a:rPr lang="en-US" altLang="en-US" sz="4000" b="1" dirty="0">
                <a:solidFill>
                  <a:schemeClr val="bg1"/>
                </a:solidFill>
                <a:latin typeface="Tahoma" panose="020B0604030504040204" pitchFamily="34" charset="0"/>
                <a:cs typeface="Tahoma" panose="020B0604030504040204" pitchFamily="34" charset="0"/>
              </a:rPr>
              <a:t>I, The Lord of snow  and rain.</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have borne my people’s pain.  I have wept for love of them.</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They turn away.</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I will break their hearts of stone.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Give them hearts for love alone. I will speak my word to them. Whom shall I send?</a:t>
            </a:r>
            <a:br>
              <a:rPr lang="en-US" altLang="en-US" sz="4000" dirty="0">
                <a:solidFill>
                  <a:schemeClr val="bg1"/>
                </a:solidFill>
                <a:latin typeface="Tahoma" panose="020B0604030504040204" pitchFamily="34" charset="0"/>
                <a:cs typeface="Tahoma" panose="020B0604030504040204" pitchFamily="34" charset="0"/>
              </a:rPr>
            </a:br>
            <a:endParaRPr lang="en-US" altLang="en-US" sz="4000"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354A6-C2EF-79F3-C850-855117C41CE2}"/>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30ADD23D-1387-5378-00C2-5FAC73DFCF17}"/>
              </a:ext>
            </a:extLst>
          </p:cNvPr>
          <p:cNvSpPr>
            <a:spLocks noGrp="1" noChangeArrowheads="1"/>
          </p:cNvSpPr>
          <p:nvPr>
            <p:ph type="ctrTitle"/>
          </p:nvPr>
        </p:nvSpPr>
        <p:spPr>
          <a:xfrm>
            <a:off x="0" y="1257300"/>
            <a:ext cx="9067800" cy="2343150"/>
          </a:xfrm>
          <a:noFill/>
        </p:spPr>
        <p:txBody>
          <a:bodyPr/>
          <a:lstStyle/>
          <a:p>
            <a:pPr algn="l" eaLnBrk="1" hangingPunct="1"/>
            <a:br>
              <a:rPr lang="vi-VN" altLang="en-US" sz="1800" dirty="0">
                <a:solidFill>
                  <a:schemeClr val="bg1"/>
                </a:solidFill>
              </a:rPr>
            </a:br>
            <a:br>
              <a:rPr lang="vi-VN" altLang="en-US" sz="1800" dirty="0">
                <a:solidFill>
                  <a:schemeClr val="bg1"/>
                </a:solidFill>
              </a:rPr>
            </a:br>
            <a:r>
              <a:rPr lang="en-US" altLang="en-US" sz="1800" dirty="0">
                <a:solidFill>
                  <a:srgbClr val="FFFF00"/>
                </a:solidFill>
              </a:rPr>
              <a:t>Refrain:  </a:t>
            </a:r>
            <a:r>
              <a:rPr lang="en-US" altLang="en-US" sz="4000" b="1" dirty="0">
                <a:solidFill>
                  <a:schemeClr val="bg1"/>
                </a:solidFill>
                <a:latin typeface="Tahoma" panose="020B0604030504040204" pitchFamily="34" charset="0"/>
                <a:cs typeface="Tahoma" panose="020B0604030504040204" pitchFamily="34" charset="0"/>
              </a:rPr>
              <a:t>Here I am Lord. Is it I, Lord?  I have heard you calling in the night. I will go, Lord.  If you lead me I will hold your people in my heart.</a:t>
            </a:r>
            <a:br>
              <a:rPr lang="en-US" altLang="en-US" sz="4000" dirty="0">
                <a:solidFill>
                  <a:schemeClr val="bg1"/>
                </a:solidFill>
              </a:rPr>
            </a:br>
            <a:br>
              <a:rPr lang="en-US" altLang="en-US" sz="1500" dirty="0">
                <a:latin typeface="Tahoma" panose="020B0604030504040204" pitchFamily="34" charset="0"/>
                <a:cs typeface="Tahoma" panose="020B0604030504040204" pitchFamily="34" charset="0"/>
              </a:rPr>
            </a:br>
            <a:endParaRPr lang="en-US" altLang="en-US" sz="150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925082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7A5322D-194B-9115-8CA6-2E29641BD390}"/>
              </a:ext>
            </a:extLst>
          </p:cNvPr>
          <p:cNvSpPr>
            <a:spLocks noGrp="1" noChangeArrowheads="1"/>
          </p:cNvSpPr>
          <p:nvPr>
            <p:ph type="ctrTitle"/>
          </p:nvPr>
        </p:nvSpPr>
        <p:spPr>
          <a:xfrm>
            <a:off x="0" y="114300"/>
            <a:ext cx="9067800" cy="4171950"/>
          </a:xfrm>
          <a:noFill/>
        </p:spPr>
        <p:txBody>
          <a:bodyPr/>
          <a:lstStyle/>
          <a:p>
            <a:pPr algn="l" eaLnBrk="1" hangingPunct="1"/>
            <a:br>
              <a:rPr lang="vi-VN" altLang="en-US" sz="3000" dirty="0">
                <a:solidFill>
                  <a:srgbClr val="FFFF00"/>
                </a:solidFill>
              </a:rPr>
            </a:br>
            <a:br>
              <a:rPr lang="vi-VN" altLang="en-US" sz="3000" dirty="0">
                <a:solidFill>
                  <a:srgbClr val="FFFF00"/>
                </a:solidFill>
              </a:rPr>
            </a:br>
            <a:r>
              <a:rPr lang="en-US" altLang="en-US" sz="3000" dirty="0">
                <a:solidFill>
                  <a:srgbClr val="FFFF00"/>
                </a:solidFill>
              </a:rPr>
              <a:t>3. </a:t>
            </a:r>
            <a:r>
              <a:rPr lang="en-US" altLang="en-US" sz="4000" b="1" dirty="0">
                <a:solidFill>
                  <a:schemeClr val="bg1"/>
                </a:solidFill>
                <a:latin typeface="Tahoma" panose="020B0604030504040204" pitchFamily="34" charset="0"/>
                <a:cs typeface="Tahoma" panose="020B0604030504040204" pitchFamily="34" charset="0"/>
              </a:rPr>
              <a:t>I, The Lord of wind and flame,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will tend the poor and lame.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will set a feast for them.</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My hand will save.</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Finest bread I will provide. </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Till their hearts be </a:t>
            </a:r>
            <a:r>
              <a:rPr lang="en-US" altLang="en-US" sz="4000" b="1" dirty="0" err="1">
                <a:solidFill>
                  <a:schemeClr val="bg1"/>
                </a:solidFill>
                <a:latin typeface="Tahoma" panose="020B0604030504040204" pitchFamily="34" charset="0"/>
                <a:cs typeface="Tahoma" panose="020B0604030504040204" pitchFamily="34" charset="0"/>
              </a:rPr>
              <a:t>satified</a:t>
            </a:r>
            <a:r>
              <a:rPr lang="en-US" altLang="en-US" sz="4000" b="1" dirty="0">
                <a:solidFill>
                  <a:schemeClr val="bg1"/>
                </a:solidFill>
                <a:latin typeface="Tahoma" panose="020B0604030504040204" pitchFamily="34" charset="0"/>
                <a:cs typeface="Tahoma" panose="020B0604030504040204" pitchFamily="34" charset="0"/>
              </a:rPr>
              <a:t>.</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I will give my life to them.</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Whom shall I send? </a:t>
            </a:r>
            <a:endParaRPr lang="en-US" altLang="en-US" sz="4000"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394F8-E81F-34A6-9D09-A9BA7F667DAF}"/>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3DBE4057-4650-C4F7-61FF-48B63DE6E918}"/>
              </a:ext>
            </a:extLst>
          </p:cNvPr>
          <p:cNvSpPr>
            <a:spLocks noGrp="1" noChangeArrowheads="1"/>
          </p:cNvSpPr>
          <p:nvPr>
            <p:ph type="ctrTitle"/>
          </p:nvPr>
        </p:nvSpPr>
        <p:spPr>
          <a:xfrm>
            <a:off x="0" y="1257300"/>
            <a:ext cx="9067800" cy="2343150"/>
          </a:xfrm>
          <a:noFill/>
        </p:spPr>
        <p:txBody>
          <a:bodyPr/>
          <a:lstStyle/>
          <a:p>
            <a:pPr algn="l" eaLnBrk="1" hangingPunct="1"/>
            <a:br>
              <a:rPr lang="vi-VN" altLang="en-US" sz="1800" dirty="0">
                <a:solidFill>
                  <a:schemeClr val="bg1"/>
                </a:solidFill>
              </a:rPr>
            </a:br>
            <a:br>
              <a:rPr lang="vi-VN" altLang="en-US" sz="1800" dirty="0">
                <a:solidFill>
                  <a:schemeClr val="bg1"/>
                </a:solidFill>
              </a:rPr>
            </a:br>
            <a:r>
              <a:rPr lang="en-US" altLang="en-US" sz="1800" dirty="0">
                <a:solidFill>
                  <a:srgbClr val="FFFF00"/>
                </a:solidFill>
              </a:rPr>
              <a:t>Refrain:  </a:t>
            </a:r>
            <a:r>
              <a:rPr lang="en-US" altLang="en-US" sz="4000" b="1" dirty="0">
                <a:solidFill>
                  <a:schemeClr val="bg1"/>
                </a:solidFill>
                <a:latin typeface="Tahoma" panose="020B0604030504040204" pitchFamily="34" charset="0"/>
                <a:cs typeface="Tahoma" panose="020B0604030504040204" pitchFamily="34" charset="0"/>
              </a:rPr>
              <a:t>Here I am Lord. Is it I, Lord?  I have heard you calling in the night. I will go, Lord.  If you lead me I will hold your people in my heart.</a:t>
            </a:r>
            <a:br>
              <a:rPr lang="en-US" altLang="en-US" sz="4000" dirty="0">
                <a:solidFill>
                  <a:schemeClr val="bg1"/>
                </a:solidFill>
              </a:rPr>
            </a:br>
            <a:br>
              <a:rPr lang="en-US" altLang="en-US" sz="1500" dirty="0">
                <a:latin typeface="Tahoma" panose="020B0604030504040204" pitchFamily="34" charset="0"/>
                <a:cs typeface="Tahoma" panose="020B0604030504040204" pitchFamily="34" charset="0"/>
              </a:rPr>
            </a:br>
            <a:endParaRPr lang="en-US" altLang="en-US" sz="150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048738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3006542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America The Beautiful</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33223997-A39C-AFDF-6A62-8E545C1495CB}"/>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0D8E71A3-222B-A4EC-3BD0-AB707C9EFA8D}"/>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CAC9597-3907-FCDA-BE05-670C119AFB2F}"/>
              </a:ext>
            </a:extLst>
          </p:cNvPr>
          <p:cNvSpPr>
            <a:spLocks noChangeArrowheads="1"/>
          </p:cNvSpPr>
          <p:nvPr/>
        </p:nvSpPr>
        <p:spPr bwMode="auto">
          <a:xfrm>
            <a:off x="0" y="11430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tx2"/>
                </a:solidFill>
              </a:rPr>
              <a:t> </a:t>
            </a:r>
            <a:br>
              <a:rPr lang="en-US" altLang="en-US" sz="3600"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endParaRPr lang="vi-VN" altLang="en-US" sz="2880" b="1" i="1" dirty="0">
              <a:solidFill>
                <a:schemeClr val="tx2"/>
              </a:solidFill>
            </a:endParaRPr>
          </a:p>
          <a:p>
            <a:pPr eaLnBrk="1" hangingPunct="1"/>
            <a:endParaRPr lang="vi-VN" altLang="en-US" sz="2880" b="1" i="1" dirty="0">
              <a:solidFill>
                <a:schemeClr val="tx2"/>
              </a:solidFill>
            </a:endParaRPr>
          </a:p>
          <a:p>
            <a:pPr algn="l" eaLnBrk="1" hangingPunct="1"/>
            <a:r>
              <a:rPr lang="en-US" altLang="en-US" sz="2880" b="1" i="1" dirty="0">
                <a:solidFill>
                  <a:srgbClr val="FFFF00"/>
                </a:solidFill>
              </a:rPr>
              <a:t>1. </a:t>
            </a:r>
            <a:r>
              <a:rPr lang="en-US" altLang="en-US" sz="3600" b="1" dirty="0">
                <a:solidFill>
                  <a:schemeClr val="bg1"/>
                </a:solidFill>
                <a:latin typeface="Tahoma" panose="020B0604030504040204" pitchFamily="34" charset="0"/>
                <a:cs typeface="Tahoma" panose="020B0604030504040204" pitchFamily="34" charset="0"/>
              </a:rPr>
              <a:t>O beautiful for spacious skies, For amber waves of grain.</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For purple mountain majesties Above the fruited plain!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America! America!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God shed his grace on thee. And crown thy good with</a:t>
            </a:r>
          </a:p>
          <a:p>
            <a:pPr eaLnBrk="1" hangingPunct="1"/>
            <a:r>
              <a:rPr lang="en-US" altLang="en-US" sz="3600" b="1" dirty="0">
                <a:solidFill>
                  <a:schemeClr val="bg1"/>
                </a:solidFill>
                <a:latin typeface="Tahoma" panose="020B0604030504040204" pitchFamily="34" charset="0"/>
                <a:cs typeface="Tahoma" panose="020B0604030504040204" pitchFamily="34" charset="0"/>
              </a:rPr>
              <a:t>brotherhood. From sea to shining sea! </a:t>
            </a:r>
            <a:br>
              <a:rPr lang="en-US" altLang="en-US" sz="3600" b="1" dirty="0">
                <a:solidFill>
                  <a:schemeClr val="bg1"/>
                </a:solidFill>
                <a:latin typeface="Times New Roman" panose="02020603050405020304" pitchFamily="18" charset="0"/>
              </a:rPr>
            </a:br>
            <a:br>
              <a:rPr lang="en-US" altLang="en-US" sz="3960" dirty="0">
                <a:solidFill>
                  <a:schemeClr val="bg1"/>
                </a:solidFill>
              </a:rPr>
            </a:br>
            <a:br>
              <a:rPr lang="en-US" altLang="en-US" sz="4320" b="1" dirty="0">
                <a:solidFill>
                  <a:schemeClr val="tx2"/>
                </a:solidFill>
                <a:latin typeface="Times New Roman" panose="02020603050405020304" pitchFamily="18" charset="0"/>
              </a:rPr>
            </a:br>
            <a:br>
              <a:rPr lang="en-US" altLang="en-US" sz="3960" b="1" dirty="0">
                <a:solidFill>
                  <a:schemeClr val="tx2"/>
                </a:solidFill>
              </a:rPr>
            </a:br>
            <a:br>
              <a:rPr lang="en-US" altLang="en-US" sz="5400" dirty="0">
                <a:solidFill>
                  <a:schemeClr val="tx2"/>
                </a:solidFill>
                <a:latin typeface="Times New Roman" panose="02020603050405020304" pitchFamily="18" charset="0"/>
              </a:rPr>
            </a:br>
            <a:br>
              <a:rPr lang="en-US" altLang="en-US" sz="4860" b="1" dirty="0">
                <a:solidFill>
                  <a:schemeClr val="tx2"/>
                </a:solidFill>
                <a:latin typeface="Times New Roman" panose="02020603050405020304" pitchFamily="18" charset="0"/>
              </a:rPr>
            </a:br>
            <a:br>
              <a:rPr lang="en-US" altLang="en-US" sz="1800" dirty="0">
                <a:solidFill>
                  <a:schemeClr val="tx2"/>
                </a:solidFill>
              </a:rPr>
            </a:br>
            <a:endParaRPr lang="en-US" altLang="en-US" sz="1800" dirty="0">
              <a:solidFill>
                <a:schemeClr val="tx2"/>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a:extLst>
              <a:ext uri="{FF2B5EF4-FFF2-40B4-BE49-F238E27FC236}">
                <a16:creationId xmlns:a16="http://schemas.microsoft.com/office/drawing/2014/main" id="{DA705C50-637A-3A91-935A-9B3B3CE77C6D}"/>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331459CB-D770-08AD-149A-F9C97E48D939}"/>
              </a:ext>
            </a:extLst>
          </p:cNvPr>
          <p:cNvSpPr>
            <a:spLocks noChangeArrowheads="1"/>
          </p:cNvSpPr>
          <p:nvPr/>
        </p:nvSpPr>
        <p:spPr bwMode="auto">
          <a:xfrm>
            <a:off x="152400" y="-16825"/>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600" dirty="0">
                <a:solidFill>
                  <a:schemeClr val="tx2"/>
                </a:solidFill>
              </a:rPr>
              <a:t> </a:t>
            </a:r>
            <a:br>
              <a:rPr lang="en-US" altLang="en-US" sz="3600"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br>
              <a:rPr lang="en-US" altLang="en-US" sz="2880" b="1" i="1" dirty="0">
                <a:solidFill>
                  <a:schemeClr val="tx2"/>
                </a:solidFill>
              </a:rPr>
            </a:br>
            <a:r>
              <a:rPr lang="en-US" altLang="en-US" sz="2880" b="1" i="1" dirty="0">
                <a:solidFill>
                  <a:srgbClr val="FFFF00"/>
                </a:solidFill>
              </a:rPr>
              <a:t>2. </a:t>
            </a:r>
            <a:r>
              <a:rPr lang="en-US" altLang="en-US" sz="3600" b="1" dirty="0">
                <a:solidFill>
                  <a:schemeClr val="bg1"/>
                </a:solidFill>
                <a:latin typeface="Tahoma" panose="020B0604030504040204" pitchFamily="34" charset="0"/>
                <a:cs typeface="Tahoma" panose="020B0604030504040204" pitchFamily="34" charset="0"/>
              </a:rPr>
              <a:t>O beautiful for pilgrim feet, Whose stern impassioned stress</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A thoroughfare of freedom beat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Across the wilderness! </a:t>
            </a:r>
            <a:br>
              <a:rPr lang="en-US" altLang="en-US" sz="396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America! America!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God mend thine every flaw,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Confirm thy soul in self-control, </a:t>
            </a:r>
            <a:br>
              <a:rPr lang="en-US" altLang="en-US" sz="3600" b="1" dirty="0">
                <a:solidFill>
                  <a:schemeClr val="bg1"/>
                </a:solidFill>
                <a:latin typeface="Tahoma" panose="020B0604030504040204" pitchFamily="34" charset="0"/>
                <a:cs typeface="Tahoma" panose="020B0604030504040204" pitchFamily="34" charset="0"/>
              </a:rPr>
            </a:br>
            <a:r>
              <a:rPr lang="en-US" altLang="en-US" sz="3600" b="1" dirty="0">
                <a:solidFill>
                  <a:schemeClr val="bg1"/>
                </a:solidFill>
                <a:latin typeface="Tahoma" panose="020B0604030504040204" pitchFamily="34" charset="0"/>
                <a:cs typeface="Tahoma" panose="020B0604030504040204" pitchFamily="34" charset="0"/>
              </a:rPr>
              <a:t>Thy liberty in law! </a:t>
            </a:r>
            <a:br>
              <a:rPr lang="en-US" altLang="en-US" sz="3600" b="1" dirty="0">
                <a:solidFill>
                  <a:schemeClr val="bg1"/>
                </a:solidFill>
                <a:latin typeface="Tahoma" panose="020B0604030504040204" pitchFamily="34" charset="0"/>
                <a:cs typeface="Tahoma" panose="020B0604030504040204" pitchFamily="34" charset="0"/>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205154" y="342900"/>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t> </a:t>
            </a: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If you remain within me, my words remain in you. Whatever you may ask of me, that is what I will do.</a:t>
            </a:r>
            <a:endParaRPr lang="en-US" altLang="en-US" sz="2000" dirty="0">
              <a:solidFill>
                <a:schemeClr val="tx2"/>
              </a:solidFill>
            </a:endParaRPr>
          </a:p>
        </p:txBody>
      </p:sp>
    </p:spTree>
    <p:extLst>
      <p:ext uri="{BB962C8B-B14F-4D97-AF65-F5344CB8AC3E}">
        <p14:creationId xmlns:p14="http://schemas.microsoft.com/office/powerpoint/2010/main" val="9104318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16907</TotalTime>
  <Words>2169</Words>
  <Application>Microsoft Office PowerPoint</Application>
  <PresentationFormat>On-screen Show (16:9)</PresentationFormat>
  <Paragraphs>193</Paragraphs>
  <Slides>70</Slides>
  <Notes>20</Notes>
  <HiddenSlides>8</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70</vt:i4>
      </vt:variant>
    </vt:vector>
  </HeadingPairs>
  <TitlesOfParts>
    <vt:vector size="75"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66   Let all the Earth Cry out.</vt:lpstr>
      <vt:lpstr> Responsorial Psalm:   Psalm 66 Let all the earth cry out to God with joy, with joy.</vt:lpstr>
      <vt:lpstr>Gospel Acclamation</vt:lpstr>
      <vt:lpstr>Alleluia Alleluia Alleluia. Let the peace of Christ control your hearts; let the word of Christ dwell in you richly.</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We Walk by Faith </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Here I am Lord</vt:lpstr>
      <vt:lpstr>     1. I, The Lord of sea and sky. I have heard my people cry. All who dwell in dark and sin. My hand will save. I who made the stars of night. I will make their darkness bright.  Who will bear my light to them? Who shall I send? </vt:lpstr>
      <vt:lpstr>  Refrain:  Here I am Lord. Is it I, Lord?  I have heard you calling in the night. I will go, Lord.  If you lead me I will hold your people in my heart.  </vt:lpstr>
      <vt:lpstr>    2. I, The Lord of snow  and rain. I have borne my people’s pain.  I have wept for love of them. They turn away. I will break their hearts of stone. Give them hearts for love alone. I will speak my word to them. Whom shall I send? </vt:lpstr>
      <vt:lpstr>  Refrain:  Here I am Lord. Is it I, Lord?  I have heard you calling in the night. I will go, Lord.  If you lead me I will hold your people in my heart.  </vt:lpstr>
      <vt:lpstr>  3. I, The Lord of wind and flame, I will tend the poor and lame. I will set a feast for them. My hand will save. Finest bread I will provide.  Till their hearts be satified. I will give my life to them. Whom shall I send? </vt:lpstr>
      <vt:lpstr>  Refrain:  Here I am Lord. Is it I, Lord?  I have heard you calling in the night. I will go, Lord.  If you lead me I will hold your people in my heart.  </vt:lpstr>
      <vt:lpstr>Announcements:</vt:lpstr>
      <vt:lpstr> </vt:lpstr>
      <vt:lpstr>Ending Hymn:  America The Beautiful</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557</cp:revision>
  <dcterms:created xsi:type="dcterms:W3CDTF">2010-05-12T20:42:28Z</dcterms:created>
  <dcterms:modified xsi:type="dcterms:W3CDTF">2025-07-04T20:55:19Z</dcterms:modified>
</cp:coreProperties>
</file>