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5"/>
  </p:notesMasterIdLst>
  <p:sldIdLst>
    <p:sldId id="1608" r:id="rId2"/>
    <p:sldId id="266" r:id="rId3"/>
    <p:sldId id="267" r:id="rId4"/>
    <p:sldId id="268" r:id="rId5"/>
    <p:sldId id="2005" r:id="rId6"/>
    <p:sldId id="2006" r:id="rId7"/>
    <p:sldId id="2007" r:id="rId8"/>
    <p:sldId id="2008" r:id="rId9"/>
    <p:sldId id="2179" r:id="rId10"/>
    <p:sldId id="2180" r:id="rId11"/>
    <p:sldId id="2181" r:id="rId12"/>
    <p:sldId id="2182" r:id="rId13"/>
    <p:sldId id="2183" r:id="rId14"/>
    <p:sldId id="2184" r:id="rId15"/>
    <p:sldId id="2185" r:id="rId16"/>
    <p:sldId id="2186" r:id="rId17"/>
    <p:sldId id="1860" r:id="rId18"/>
    <p:sldId id="2052" r:id="rId19"/>
    <p:sldId id="2187" r:id="rId20"/>
    <p:sldId id="2188" r:id="rId21"/>
    <p:sldId id="298" r:id="rId22"/>
    <p:sldId id="2022" r:id="rId23"/>
    <p:sldId id="2023" r:id="rId24"/>
    <p:sldId id="2024" r:id="rId25"/>
    <p:sldId id="2025" r:id="rId26"/>
    <p:sldId id="2026" r:id="rId27"/>
    <p:sldId id="2027" r:id="rId28"/>
    <p:sldId id="2028" r:id="rId29"/>
    <p:sldId id="2029" r:id="rId30"/>
    <p:sldId id="2030" r:id="rId31"/>
    <p:sldId id="2031" r:id="rId32"/>
    <p:sldId id="2053" r:id="rId33"/>
    <p:sldId id="2973" r:id="rId34"/>
    <p:sldId id="256" r:id="rId35"/>
    <p:sldId id="257" r:id="rId36"/>
    <p:sldId id="258" r:id="rId37"/>
    <p:sldId id="259" r:id="rId38"/>
    <p:sldId id="260" r:id="rId39"/>
    <p:sldId id="261" r:id="rId40"/>
    <p:sldId id="262" r:id="rId41"/>
    <p:sldId id="308" r:id="rId42"/>
    <p:sldId id="2157" r:id="rId43"/>
    <p:sldId id="2158" r:id="rId44"/>
    <p:sldId id="2155" r:id="rId45"/>
    <p:sldId id="2156" r:id="rId46"/>
    <p:sldId id="2039" r:id="rId47"/>
    <p:sldId id="2040" r:id="rId48"/>
    <p:sldId id="2159" r:id="rId49"/>
    <p:sldId id="2160" r:id="rId50"/>
    <p:sldId id="2046" r:id="rId51"/>
    <p:sldId id="2047" r:id="rId52"/>
    <p:sldId id="2845" r:id="rId53"/>
    <p:sldId id="284" r:id="rId54"/>
    <p:sldId id="291" r:id="rId55"/>
    <p:sldId id="288" r:id="rId56"/>
    <p:sldId id="3073" r:id="rId57"/>
    <p:sldId id="289" r:id="rId58"/>
    <p:sldId id="3074" r:id="rId59"/>
    <p:sldId id="290" r:id="rId60"/>
    <p:sldId id="3024" r:id="rId61"/>
    <p:sldId id="3025" r:id="rId62"/>
    <p:sldId id="3026" r:id="rId63"/>
    <p:sldId id="3063" r:id="rId64"/>
    <p:sldId id="3027" r:id="rId65"/>
    <p:sldId id="3070" r:id="rId66"/>
    <p:sldId id="3072" r:id="rId67"/>
    <p:sldId id="3077" r:id="rId68"/>
    <p:sldId id="3078" r:id="rId69"/>
    <p:sldId id="3052" r:id="rId70"/>
    <p:sldId id="3075" r:id="rId71"/>
    <p:sldId id="3076" r:id="rId72"/>
    <p:sldId id="2759" r:id="rId73"/>
    <p:sldId id="3039" r:id="rId74"/>
    <p:sldId id="275" r:id="rId75"/>
    <p:sldId id="274" r:id="rId76"/>
    <p:sldId id="276" r:id="rId77"/>
    <p:sldId id="3040" r:id="rId78"/>
    <p:sldId id="282" r:id="rId79"/>
    <p:sldId id="3021" r:id="rId80"/>
    <p:sldId id="3022" r:id="rId81"/>
    <p:sldId id="3023" r:id="rId82"/>
    <p:sldId id="3054" r:id="rId83"/>
    <p:sldId id="1188" r:id="rId84"/>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733FB0-43AE-4C4E-B3FB-32529702522C}" v="71" dt="2025-06-15T14:03:59.3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5" autoAdjust="0"/>
    <p:restoredTop sz="94660"/>
  </p:normalViewPr>
  <p:slideViewPr>
    <p:cSldViewPr>
      <p:cViewPr varScale="1">
        <p:scale>
          <a:sx n="133" d="100"/>
          <a:sy n="133" d="100"/>
        </p:scale>
        <p:origin x="144" y="474"/>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microsoft.com/office/2016/11/relationships/changesInfo" Target="changesInfos/changesInfo1.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9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B0733FB0-43AE-4C4E-B3FB-32529702522C}"/>
    <pc:docChg chg="undo custSel addSld delSld modSld">
      <pc:chgData name="Phil Le" userId="d56789386392244e" providerId="LiveId" clId="{B0733FB0-43AE-4C4E-B3FB-32529702522C}" dt="2025-06-15T14:04:05.048" v="662" actId="255"/>
      <pc:docMkLst>
        <pc:docMk/>
      </pc:docMkLst>
      <pc:sldChg chg="modSp add del mod setBg">
        <pc:chgData name="Phil Le" userId="d56789386392244e" providerId="LiveId" clId="{B0733FB0-43AE-4C4E-B3FB-32529702522C}" dt="2025-06-15T06:51:47.546" v="456" actId="20577"/>
        <pc:sldMkLst>
          <pc:docMk/>
          <pc:sldMk cId="0" sldId="256"/>
        </pc:sldMkLst>
        <pc:spChg chg="mod">
          <ac:chgData name="Phil Le" userId="d56789386392244e" providerId="LiveId" clId="{B0733FB0-43AE-4C4E-B3FB-32529702522C}" dt="2025-06-15T06:51:47.546" v="456" actId="20577"/>
          <ac:spMkLst>
            <pc:docMk/>
            <pc:sldMk cId="0" sldId="256"/>
            <ac:spMk id="2050" creationId="{00000000-0000-0000-0000-000000000000}"/>
          </ac:spMkLst>
        </pc:spChg>
      </pc:sldChg>
      <pc:sldChg chg="del">
        <pc:chgData name="Phil Le" userId="d56789386392244e" providerId="LiveId" clId="{B0733FB0-43AE-4C4E-B3FB-32529702522C}" dt="2025-06-15T06:48:27.852" v="338" actId="47"/>
        <pc:sldMkLst>
          <pc:docMk/>
          <pc:sldMk cId="0" sldId="257"/>
        </pc:sldMkLst>
      </pc:sldChg>
      <pc:sldChg chg="modSp add mod setBg">
        <pc:chgData name="Phil Le" userId="d56789386392244e" providerId="LiveId" clId="{B0733FB0-43AE-4C4E-B3FB-32529702522C}" dt="2025-06-15T06:52:37.744" v="466" actId="20577"/>
        <pc:sldMkLst>
          <pc:docMk/>
          <pc:sldMk cId="660759662" sldId="257"/>
        </pc:sldMkLst>
        <pc:spChg chg="mod">
          <ac:chgData name="Phil Le" userId="d56789386392244e" providerId="LiveId" clId="{B0733FB0-43AE-4C4E-B3FB-32529702522C}" dt="2025-06-15T06:52:37.744" v="466" actId="20577"/>
          <ac:spMkLst>
            <pc:docMk/>
            <pc:sldMk cId="660759662" sldId="257"/>
            <ac:spMk id="2050" creationId="{00000000-0000-0000-0000-000000000000}"/>
          </ac:spMkLst>
        </pc:spChg>
      </pc:sldChg>
      <pc:sldChg chg="del">
        <pc:chgData name="Phil Le" userId="d56789386392244e" providerId="LiveId" clId="{B0733FB0-43AE-4C4E-B3FB-32529702522C}" dt="2025-06-15T06:48:28.839" v="339" actId="47"/>
        <pc:sldMkLst>
          <pc:docMk/>
          <pc:sldMk cId="0" sldId="258"/>
        </pc:sldMkLst>
      </pc:sldChg>
      <pc:sldChg chg="modSp add mod setBg">
        <pc:chgData name="Phil Le" userId="d56789386392244e" providerId="LiveId" clId="{B0733FB0-43AE-4C4E-B3FB-32529702522C}" dt="2025-06-15T06:52:19.050" v="461" actId="255"/>
        <pc:sldMkLst>
          <pc:docMk/>
          <pc:sldMk cId="2621317490" sldId="258"/>
        </pc:sldMkLst>
        <pc:spChg chg="mod">
          <ac:chgData name="Phil Le" userId="d56789386392244e" providerId="LiveId" clId="{B0733FB0-43AE-4C4E-B3FB-32529702522C}" dt="2025-06-15T06:52:19.050" v="461" actId="255"/>
          <ac:spMkLst>
            <pc:docMk/>
            <pc:sldMk cId="2621317490" sldId="258"/>
            <ac:spMk id="2050" creationId="{00000000-0000-0000-0000-000000000000}"/>
          </ac:spMkLst>
        </pc:spChg>
      </pc:sldChg>
      <pc:sldChg chg="modSp add mod setBg">
        <pc:chgData name="Phil Le" userId="d56789386392244e" providerId="LiveId" clId="{B0733FB0-43AE-4C4E-B3FB-32529702522C}" dt="2025-06-15T06:53:10.651" v="474" actId="1076"/>
        <pc:sldMkLst>
          <pc:docMk/>
          <pc:sldMk cId="1889310277" sldId="259"/>
        </pc:sldMkLst>
        <pc:spChg chg="mod">
          <ac:chgData name="Phil Le" userId="d56789386392244e" providerId="LiveId" clId="{B0733FB0-43AE-4C4E-B3FB-32529702522C}" dt="2025-06-15T06:53:10.651" v="474" actId="1076"/>
          <ac:spMkLst>
            <pc:docMk/>
            <pc:sldMk cId="1889310277" sldId="259"/>
            <ac:spMk id="2050" creationId="{00000000-0000-0000-0000-000000000000}"/>
          </ac:spMkLst>
        </pc:spChg>
      </pc:sldChg>
      <pc:sldChg chg="modSp add mod setBg">
        <pc:chgData name="Phil Le" userId="d56789386392244e" providerId="LiveId" clId="{B0733FB0-43AE-4C4E-B3FB-32529702522C}" dt="2025-06-15T06:53:32.492" v="477" actId="255"/>
        <pc:sldMkLst>
          <pc:docMk/>
          <pc:sldMk cId="3769304239" sldId="260"/>
        </pc:sldMkLst>
        <pc:spChg chg="mod">
          <ac:chgData name="Phil Le" userId="d56789386392244e" providerId="LiveId" clId="{B0733FB0-43AE-4C4E-B3FB-32529702522C}" dt="2025-06-15T06:53:32.492" v="477" actId="255"/>
          <ac:spMkLst>
            <pc:docMk/>
            <pc:sldMk cId="3769304239" sldId="260"/>
            <ac:spMk id="2050" creationId="{00000000-0000-0000-0000-000000000000}"/>
          </ac:spMkLst>
        </pc:spChg>
      </pc:sldChg>
      <pc:sldChg chg="modSp add mod setBg">
        <pc:chgData name="Phil Le" userId="d56789386392244e" providerId="LiveId" clId="{B0733FB0-43AE-4C4E-B3FB-32529702522C}" dt="2025-06-15T06:53:54.127" v="483" actId="20577"/>
        <pc:sldMkLst>
          <pc:docMk/>
          <pc:sldMk cId="2725023890" sldId="261"/>
        </pc:sldMkLst>
        <pc:spChg chg="mod">
          <ac:chgData name="Phil Le" userId="d56789386392244e" providerId="LiveId" clId="{B0733FB0-43AE-4C4E-B3FB-32529702522C}" dt="2025-06-15T06:53:54.127" v="483" actId="20577"/>
          <ac:spMkLst>
            <pc:docMk/>
            <pc:sldMk cId="2725023890" sldId="261"/>
            <ac:spMk id="2050" creationId="{00000000-0000-0000-0000-000000000000}"/>
          </ac:spMkLst>
        </pc:spChg>
      </pc:sldChg>
      <pc:sldChg chg="modSp add mod setBg">
        <pc:chgData name="Phil Le" userId="d56789386392244e" providerId="LiveId" clId="{B0733FB0-43AE-4C4E-B3FB-32529702522C}" dt="2025-06-15T06:54:20.446" v="486" actId="255"/>
        <pc:sldMkLst>
          <pc:docMk/>
          <pc:sldMk cId="115979945" sldId="262"/>
        </pc:sldMkLst>
        <pc:spChg chg="mod">
          <ac:chgData name="Phil Le" userId="d56789386392244e" providerId="LiveId" clId="{B0733FB0-43AE-4C4E-B3FB-32529702522C}" dt="2025-06-15T06:54:20.446" v="486" actId="255"/>
          <ac:spMkLst>
            <pc:docMk/>
            <pc:sldMk cId="115979945" sldId="262"/>
            <ac:spMk id="2050" creationId="{00000000-0000-0000-0000-000000000000}"/>
          </ac:spMkLst>
        </pc:spChg>
      </pc:sldChg>
      <pc:sldChg chg="add">
        <pc:chgData name="Phil Le" userId="d56789386392244e" providerId="LiveId" clId="{B0733FB0-43AE-4C4E-B3FB-32529702522C}" dt="2025-06-15T06:45:34.800" v="155"/>
        <pc:sldMkLst>
          <pc:docMk/>
          <pc:sldMk cId="0" sldId="266"/>
        </pc:sldMkLst>
      </pc:sldChg>
      <pc:sldChg chg="add">
        <pc:chgData name="Phil Le" userId="d56789386392244e" providerId="LiveId" clId="{B0733FB0-43AE-4C4E-B3FB-32529702522C}" dt="2025-06-15T06:45:34.800" v="155"/>
        <pc:sldMkLst>
          <pc:docMk/>
          <pc:sldMk cId="2414046465" sldId="267"/>
        </pc:sldMkLst>
      </pc:sldChg>
      <pc:sldChg chg="add">
        <pc:chgData name="Phil Le" userId="d56789386392244e" providerId="LiveId" clId="{B0733FB0-43AE-4C4E-B3FB-32529702522C}" dt="2025-06-15T06:45:34.800" v="155"/>
        <pc:sldMkLst>
          <pc:docMk/>
          <pc:sldMk cId="3319197892" sldId="268"/>
        </pc:sldMkLst>
      </pc:sldChg>
      <pc:sldChg chg="del">
        <pc:chgData name="Phil Le" userId="d56789386392244e" providerId="LiveId" clId="{B0733FB0-43AE-4C4E-B3FB-32529702522C}" dt="2025-06-15T13:41:48.623" v="505" actId="47"/>
        <pc:sldMkLst>
          <pc:docMk/>
          <pc:sldMk cId="0" sldId="270"/>
        </pc:sldMkLst>
      </pc:sldChg>
      <pc:sldChg chg="del">
        <pc:chgData name="Phil Le" userId="d56789386392244e" providerId="LiveId" clId="{B0733FB0-43AE-4C4E-B3FB-32529702522C}" dt="2025-06-15T13:41:50.569" v="507" actId="47"/>
        <pc:sldMkLst>
          <pc:docMk/>
          <pc:sldMk cId="3411976863" sldId="271"/>
        </pc:sldMkLst>
      </pc:sldChg>
      <pc:sldChg chg="del">
        <pc:chgData name="Phil Le" userId="d56789386392244e" providerId="LiveId" clId="{B0733FB0-43AE-4C4E-B3FB-32529702522C}" dt="2025-06-15T13:41:52.352" v="509" actId="47"/>
        <pc:sldMkLst>
          <pc:docMk/>
          <pc:sldMk cId="1443268480" sldId="272"/>
        </pc:sldMkLst>
      </pc:sldChg>
      <pc:sldChg chg="del">
        <pc:chgData name="Phil Le" userId="d56789386392244e" providerId="LiveId" clId="{B0733FB0-43AE-4C4E-B3FB-32529702522C}" dt="2025-06-15T13:41:49.571" v="506" actId="47"/>
        <pc:sldMkLst>
          <pc:docMk/>
          <pc:sldMk cId="10574227" sldId="273"/>
        </pc:sldMkLst>
      </pc:sldChg>
      <pc:sldChg chg="del">
        <pc:chgData name="Phil Le" userId="d56789386392244e" providerId="LiveId" clId="{B0733FB0-43AE-4C4E-B3FB-32529702522C}" dt="2025-06-15T13:48:33.605" v="583" actId="47"/>
        <pc:sldMkLst>
          <pc:docMk/>
          <pc:sldMk cId="3947531988" sldId="277"/>
        </pc:sldMkLst>
      </pc:sldChg>
      <pc:sldChg chg="modSp add mod">
        <pc:chgData name="Phil Le" userId="d56789386392244e" providerId="LiveId" clId="{B0733FB0-43AE-4C4E-B3FB-32529702522C}" dt="2025-06-15T13:43:50.137" v="522" actId="255"/>
        <pc:sldMkLst>
          <pc:docMk/>
          <pc:sldMk cId="0" sldId="284"/>
        </pc:sldMkLst>
        <pc:spChg chg="mod">
          <ac:chgData name="Phil Le" userId="d56789386392244e" providerId="LiveId" clId="{B0733FB0-43AE-4C4E-B3FB-32529702522C}" dt="2025-06-15T13:43:50.137" v="522" actId="255"/>
          <ac:spMkLst>
            <pc:docMk/>
            <pc:sldMk cId="0" sldId="284"/>
            <ac:spMk id="2051" creationId="{59CE709E-A3B2-0213-396D-4067FC8CB452}"/>
          </ac:spMkLst>
        </pc:spChg>
      </pc:sldChg>
      <pc:sldChg chg="modSp add mod">
        <pc:chgData name="Phil Le" userId="d56789386392244e" providerId="LiveId" clId="{B0733FB0-43AE-4C4E-B3FB-32529702522C}" dt="2025-06-15T13:44:34.035" v="529" actId="1076"/>
        <pc:sldMkLst>
          <pc:docMk/>
          <pc:sldMk cId="0" sldId="288"/>
        </pc:sldMkLst>
        <pc:spChg chg="mod">
          <ac:chgData name="Phil Le" userId="d56789386392244e" providerId="LiveId" clId="{B0733FB0-43AE-4C4E-B3FB-32529702522C}" dt="2025-06-15T13:44:34.035" v="529" actId="1076"/>
          <ac:spMkLst>
            <pc:docMk/>
            <pc:sldMk cId="0" sldId="288"/>
            <ac:spMk id="4099" creationId="{6FE14F24-54AD-CAC8-8EC4-29BCC197D414}"/>
          </ac:spMkLst>
        </pc:spChg>
      </pc:sldChg>
      <pc:sldChg chg="modSp add mod">
        <pc:chgData name="Phil Le" userId="d56789386392244e" providerId="LiveId" clId="{B0733FB0-43AE-4C4E-B3FB-32529702522C}" dt="2025-06-15T13:45:16.835" v="537" actId="255"/>
        <pc:sldMkLst>
          <pc:docMk/>
          <pc:sldMk cId="0" sldId="289"/>
        </pc:sldMkLst>
        <pc:spChg chg="mod">
          <ac:chgData name="Phil Le" userId="d56789386392244e" providerId="LiveId" clId="{B0733FB0-43AE-4C4E-B3FB-32529702522C}" dt="2025-06-15T13:45:16.835" v="537" actId="255"/>
          <ac:spMkLst>
            <pc:docMk/>
            <pc:sldMk cId="0" sldId="289"/>
            <ac:spMk id="6147" creationId="{C7E3DF08-4A89-4871-7A7F-133BAF191A2D}"/>
          </ac:spMkLst>
        </pc:spChg>
      </pc:sldChg>
      <pc:sldChg chg="modSp add mod">
        <pc:chgData name="Phil Le" userId="d56789386392244e" providerId="LiveId" clId="{B0733FB0-43AE-4C4E-B3FB-32529702522C}" dt="2025-06-15T13:45:58.978" v="545" actId="255"/>
        <pc:sldMkLst>
          <pc:docMk/>
          <pc:sldMk cId="0" sldId="290"/>
        </pc:sldMkLst>
        <pc:spChg chg="mod">
          <ac:chgData name="Phil Le" userId="d56789386392244e" providerId="LiveId" clId="{B0733FB0-43AE-4C4E-B3FB-32529702522C}" dt="2025-06-15T13:45:58.978" v="545" actId="255"/>
          <ac:spMkLst>
            <pc:docMk/>
            <pc:sldMk cId="0" sldId="290"/>
            <ac:spMk id="8195" creationId="{90020D30-91E5-3449-8260-A73598D8F514}"/>
          </ac:spMkLst>
        </pc:spChg>
      </pc:sldChg>
      <pc:sldChg chg="modSp add mod">
        <pc:chgData name="Phil Le" userId="d56789386392244e" providerId="LiveId" clId="{B0733FB0-43AE-4C4E-B3FB-32529702522C}" dt="2025-06-15T13:43:59.797" v="523" actId="255"/>
        <pc:sldMkLst>
          <pc:docMk/>
          <pc:sldMk cId="0" sldId="291"/>
        </pc:sldMkLst>
        <pc:spChg chg="mod">
          <ac:chgData name="Phil Le" userId="d56789386392244e" providerId="LiveId" clId="{B0733FB0-43AE-4C4E-B3FB-32529702522C}" dt="2025-06-15T13:43:59.797" v="523" actId="255"/>
          <ac:spMkLst>
            <pc:docMk/>
            <pc:sldMk cId="0" sldId="291"/>
            <ac:spMk id="3075" creationId="{ECD8D821-67B2-DB54-E433-0CD656314A89}"/>
          </ac:spMkLst>
        </pc:spChg>
      </pc:sldChg>
      <pc:sldChg chg="add del">
        <pc:chgData name="Phil Le" userId="d56789386392244e" providerId="LiveId" clId="{B0733FB0-43AE-4C4E-B3FB-32529702522C}" dt="2025-06-15T13:44:49.966" v="531" actId="47"/>
        <pc:sldMkLst>
          <pc:docMk/>
          <pc:sldMk cId="0" sldId="292"/>
        </pc:sldMkLst>
      </pc:sldChg>
      <pc:sldChg chg="add del">
        <pc:chgData name="Phil Le" userId="d56789386392244e" providerId="LiveId" clId="{B0733FB0-43AE-4C4E-B3FB-32529702522C}" dt="2025-06-15T13:45:31.666" v="539" actId="47"/>
        <pc:sldMkLst>
          <pc:docMk/>
          <pc:sldMk cId="0" sldId="293"/>
        </pc:sldMkLst>
      </pc:sldChg>
      <pc:sldChg chg="modSp mod">
        <pc:chgData name="Phil Le" userId="d56789386392244e" providerId="LiveId" clId="{B0733FB0-43AE-4C4E-B3FB-32529702522C}" dt="2025-06-15T06:43:25.169" v="151" actId="20577"/>
        <pc:sldMkLst>
          <pc:docMk/>
          <pc:sldMk cId="0" sldId="1608"/>
        </pc:sldMkLst>
        <pc:spChg chg="mod">
          <ac:chgData name="Phil Le" userId="d56789386392244e" providerId="LiveId" clId="{B0733FB0-43AE-4C4E-B3FB-32529702522C}" dt="2025-06-15T06:43:25.169" v="151" actId="20577"/>
          <ac:spMkLst>
            <pc:docMk/>
            <pc:sldMk cId="0" sldId="1608"/>
            <ac:spMk id="2050" creationId="{00000000-0000-0000-0000-000000000000}"/>
          </ac:spMkLst>
        </pc:spChg>
      </pc:sldChg>
      <pc:sldChg chg="modSp mod">
        <pc:chgData name="Phil Le" userId="d56789386392244e" providerId="LiveId" clId="{B0733FB0-43AE-4C4E-B3FB-32529702522C}" dt="2025-06-15T06:47:12.871" v="234" actId="20577"/>
        <pc:sldMkLst>
          <pc:docMk/>
          <pc:sldMk cId="0" sldId="1860"/>
        </pc:sldMkLst>
        <pc:spChg chg="mod">
          <ac:chgData name="Phil Le" userId="d56789386392244e" providerId="LiveId" clId="{B0733FB0-43AE-4C4E-B3FB-32529702522C}" dt="2025-06-15T06:47:12.871" v="234" actId="20577"/>
          <ac:spMkLst>
            <pc:docMk/>
            <pc:sldMk cId="0" sldId="1860"/>
            <ac:spMk id="27650" creationId="{00000000-0000-0000-0000-000000000000}"/>
          </ac:spMkLst>
        </pc:spChg>
      </pc:sldChg>
      <pc:sldChg chg="modSp mod">
        <pc:chgData name="Phil Le" userId="d56789386392244e" providerId="LiveId" clId="{B0733FB0-43AE-4C4E-B3FB-32529702522C}" dt="2025-06-15T06:48:13.607" v="335" actId="20577"/>
        <pc:sldMkLst>
          <pc:docMk/>
          <pc:sldMk cId="0" sldId="2052"/>
        </pc:sldMkLst>
        <pc:spChg chg="mod">
          <ac:chgData name="Phil Le" userId="d56789386392244e" providerId="LiveId" clId="{B0733FB0-43AE-4C4E-B3FB-32529702522C}" dt="2025-06-15T06:48:13.607" v="335" actId="20577"/>
          <ac:spMkLst>
            <pc:docMk/>
            <pc:sldMk cId="0" sldId="2052"/>
            <ac:spMk id="4" creationId="{00000000-0000-0000-0000-000000000000}"/>
          </ac:spMkLst>
        </pc:spChg>
      </pc:sldChg>
      <pc:sldChg chg="modSp mod">
        <pc:chgData name="Phil Le" userId="d56789386392244e" providerId="LiveId" clId="{B0733FB0-43AE-4C4E-B3FB-32529702522C}" dt="2025-06-15T06:49:27.510" v="434" actId="20577"/>
        <pc:sldMkLst>
          <pc:docMk/>
          <pc:sldMk cId="2357971545" sldId="2188"/>
        </pc:sldMkLst>
        <pc:spChg chg="mod">
          <ac:chgData name="Phil Le" userId="d56789386392244e" providerId="LiveId" clId="{B0733FB0-43AE-4C4E-B3FB-32529702522C}" dt="2025-06-15T06:49:27.510" v="434" actId="20577"/>
          <ac:spMkLst>
            <pc:docMk/>
            <pc:sldMk cId="2357971545" sldId="2188"/>
            <ac:spMk id="2" creationId="{00000000-0000-0000-0000-000000000000}"/>
          </ac:spMkLst>
        </pc:spChg>
      </pc:sldChg>
      <pc:sldChg chg="del">
        <pc:chgData name="Phil Le" userId="d56789386392244e" providerId="LiveId" clId="{B0733FB0-43AE-4C4E-B3FB-32529702522C}" dt="2025-06-15T06:51:11.437" v="448" actId="47"/>
        <pc:sldMkLst>
          <pc:docMk/>
          <pc:sldMk cId="4088789788" sldId="2631"/>
        </pc:sldMkLst>
      </pc:sldChg>
      <pc:sldChg chg="del">
        <pc:chgData name="Phil Le" userId="d56789386392244e" providerId="LiveId" clId="{B0733FB0-43AE-4C4E-B3FB-32529702522C}" dt="2025-06-15T06:51:12.590" v="449" actId="47"/>
        <pc:sldMkLst>
          <pc:docMk/>
          <pc:sldMk cId="1630568736" sldId="2632"/>
        </pc:sldMkLst>
      </pc:sldChg>
      <pc:sldChg chg="del">
        <pc:chgData name="Phil Le" userId="d56789386392244e" providerId="LiveId" clId="{B0733FB0-43AE-4C4E-B3FB-32529702522C}" dt="2025-06-15T06:51:13.914" v="450" actId="47"/>
        <pc:sldMkLst>
          <pc:docMk/>
          <pc:sldMk cId="1370764696" sldId="2633"/>
        </pc:sldMkLst>
      </pc:sldChg>
      <pc:sldChg chg="del">
        <pc:chgData name="Phil Le" userId="d56789386392244e" providerId="LiveId" clId="{B0733FB0-43AE-4C4E-B3FB-32529702522C}" dt="2025-06-15T06:51:14.814" v="451" actId="47"/>
        <pc:sldMkLst>
          <pc:docMk/>
          <pc:sldMk cId="1885648538" sldId="2634"/>
        </pc:sldMkLst>
      </pc:sldChg>
      <pc:sldChg chg="del">
        <pc:chgData name="Phil Le" userId="d56789386392244e" providerId="LiveId" clId="{B0733FB0-43AE-4C4E-B3FB-32529702522C}" dt="2025-06-15T06:45:29.223" v="152" actId="47"/>
        <pc:sldMkLst>
          <pc:docMk/>
          <pc:sldMk cId="183760004" sldId="2636"/>
        </pc:sldMkLst>
      </pc:sldChg>
      <pc:sldChg chg="del">
        <pc:chgData name="Phil Le" userId="d56789386392244e" providerId="LiveId" clId="{B0733FB0-43AE-4C4E-B3FB-32529702522C}" dt="2025-06-15T06:45:29.905" v="153" actId="47"/>
        <pc:sldMkLst>
          <pc:docMk/>
          <pc:sldMk cId="721347568" sldId="2637"/>
        </pc:sldMkLst>
      </pc:sldChg>
      <pc:sldChg chg="del">
        <pc:chgData name="Phil Le" userId="d56789386392244e" providerId="LiveId" clId="{B0733FB0-43AE-4C4E-B3FB-32529702522C}" dt="2025-06-15T06:45:30.579" v="154" actId="47"/>
        <pc:sldMkLst>
          <pc:docMk/>
          <pc:sldMk cId="1962789198" sldId="2638"/>
        </pc:sldMkLst>
      </pc:sldChg>
      <pc:sldChg chg="modSp mod">
        <pc:chgData name="Phil Le" userId="d56789386392244e" providerId="LiveId" clId="{B0733FB0-43AE-4C4E-B3FB-32529702522C}" dt="2025-06-15T13:41:43.845" v="504" actId="20577"/>
        <pc:sldMkLst>
          <pc:docMk/>
          <pc:sldMk cId="279789595" sldId="2845"/>
        </pc:sldMkLst>
        <pc:spChg chg="mod">
          <ac:chgData name="Phil Le" userId="d56789386392244e" providerId="LiveId" clId="{B0733FB0-43AE-4C4E-B3FB-32529702522C}" dt="2025-06-15T13:41:43.845" v="504" actId="20577"/>
          <ac:spMkLst>
            <pc:docMk/>
            <pc:sldMk cId="279789595" sldId="2845"/>
            <ac:spMk id="98306" creationId="{00000000-0000-0000-0000-000000000000}"/>
          </ac:spMkLst>
        </pc:spChg>
      </pc:sldChg>
      <pc:sldChg chg="del">
        <pc:chgData name="Phil Le" userId="d56789386392244e" providerId="LiveId" clId="{B0733FB0-43AE-4C4E-B3FB-32529702522C}" dt="2025-06-15T06:45:43.866" v="156" actId="47"/>
        <pc:sldMkLst>
          <pc:docMk/>
          <pc:sldMk cId="2808991929" sldId="2944"/>
        </pc:sldMkLst>
      </pc:sldChg>
      <pc:sldChg chg="del">
        <pc:chgData name="Phil Le" userId="d56789386392244e" providerId="LiveId" clId="{B0733FB0-43AE-4C4E-B3FB-32529702522C}" dt="2025-06-15T06:45:44.798" v="157" actId="47"/>
        <pc:sldMkLst>
          <pc:docMk/>
          <pc:sldMk cId="192516513" sldId="2945"/>
        </pc:sldMkLst>
      </pc:sldChg>
      <pc:sldChg chg="del">
        <pc:chgData name="Phil Le" userId="d56789386392244e" providerId="LiveId" clId="{B0733FB0-43AE-4C4E-B3FB-32529702522C}" dt="2025-06-15T06:45:47.698" v="158" actId="47"/>
        <pc:sldMkLst>
          <pc:docMk/>
          <pc:sldMk cId="3769401389" sldId="2946"/>
        </pc:sldMkLst>
      </pc:sldChg>
      <pc:sldChg chg="del">
        <pc:chgData name="Phil Le" userId="d56789386392244e" providerId="LiveId" clId="{B0733FB0-43AE-4C4E-B3FB-32529702522C}" dt="2025-06-15T06:45:52.774" v="159" actId="47"/>
        <pc:sldMkLst>
          <pc:docMk/>
          <pc:sldMk cId="1149535820" sldId="2947"/>
        </pc:sldMkLst>
      </pc:sldChg>
      <pc:sldChg chg="del">
        <pc:chgData name="Phil Le" userId="d56789386392244e" providerId="LiveId" clId="{B0733FB0-43AE-4C4E-B3FB-32529702522C}" dt="2025-06-15T06:45:56.854" v="160" actId="47"/>
        <pc:sldMkLst>
          <pc:docMk/>
          <pc:sldMk cId="1635672107" sldId="2948"/>
        </pc:sldMkLst>
      </pc:sldChg>
      <pc:sldChg chg="del">
        <pc:chgData name="Phil Le" userId="d56789386392244e" providerId="LiveId" clId="{B0733FB0-43AE-4C4E-B3FB-32529702522C}" dt="2025-06-15T06:45:58.775" v="161" actId="47"/>
        <pc:sldMkLst>
          <pc:docMk/>
          <pc:sldMk cId="3313372868" sldId="2949"/>
        </pc:sldMkLst>
      </pc:sldChg>
      <pc:sldChg chg="del">
        <pc:chgData name="Phil Le" userId="d56789386392244e" providerId="LiveId" clId="{B0733FB0-43AE-4C4E-B3FB-32529702522C}" dt="2025-06-15T06:46:08.784" v="162" actId="47"/>
        <pc:sldMkLst>
          <pc:docMk/>
          <pc:sldMk cId="737512431" sldId="2950"/>
        </pc:sldMkLst>
      </pc:sldChg>
      <pc:sldChg chg="modSp mod">
        <pc:chgData name="Phil Le" userId="d56789386392244e" providerId="LiveId" clId="{B0733FB0-43AE-4C4E-B3FB-32529702522C}" dt="2025-06-15T06:49:59.527" v="447" actId="20577"/>
        <pc:sldMkLst>
          <pc:docMk/>
          <pc:sldMk cId="2680786838" sldId="2973"/>
        </pc:sldMkLst>
        <pc:spChg chg="mod">
          <ac:chgData name="Phil Le" userId="d56789386392244e" providerId="LiveId" clId="{B0733FB0-43AE-4C4E-B3FB-32529702522C}" dt="2025-06-15T06:49:59.527" v="447" actId="20577"/>
          <ac:spMkLst>
            <pc:docMk/>
            <pc:sldMk cId="2680786838" sldId="2973"/>
            <ac:spMk id="83970" creationId="{00000000-0000-0000-0000-000000000000}"/>
          </ac:spMkLst>
        </pc:spChg>
      </pc:sldChg>
      <pc:sldChg chg="modSp mod">
        <pc:chgData name="Phil Le" userId="d56789386392244e" providerId="LiveId" clId="{B0733FB0-43AE-4C4E-B3FB-32529702522C}" dt="2025-06-15T13:54:35.381" v="591" actId="207"/>
        <pc:sldMkLst>
          <pc:docMk/>
          <pc:sldMk cId="3908541700" sldId="3025"/>
        </pc:sldMkLst>
        <pc:spChg chg="mod">
          <ac:chgData name="Phil Le" userId="d56789386392244e" providerId="LiveId" clId="{B0733FB0-43AE-4C4E-B3FB-32529702522C}" dt="2025-06-15T13:54:35.381" v="591" actId="207"/>
          <ac:spMkLst>
            <pc:docMk/>
            <pc:sldMk cId="3908541700" sldId="3025"/>
            <ac:spMk id="6146" creationId="{D8AE08B6-9E32-C0C9-641B-FCF3C09D236E}"/>
          </ac:spMkLst>
        </pc:spChg>
      </pc:sldChg>
      <pc:sldChg chg="modSp mod">
        <pc:chgData name="Phil Le" userId="d56789386392244e" providerId="LiveId" clId="{B0733FB0-43AE-4C4E-B3FB-32529702522C}" dt="2025-06-15T13:58:11.167" v="615" actId="255"/>
        <pc:sldMkLst>
          <pc:docMk/>
          <pc:sldMk cId="2037859344" sldId="3026"/>
        </pc:sldMkLst>
        <pc:spChg chg="mod">
          <ac:chgData name="Phil Le" userId="d56789386392244e" providerId="LiveId" clId="{B0733FB0-43AE-4C4E-B3FB-32529702522C}" dt="2025-06-15T13:58:11.167" v="615" actId="255"/>
          <ac:spMkLst>
            <pc:docMk/>
            <pc:sldMk cId="2037859344" sldId="3026"/>
            <ac:spMk id="6146" creationId="{476AEECB-9AB2-B2D5-302F-09E9A8E939C9}"/>
          </ac:spMkLst>
        </pc:spChg>
      </pc:sldChg>
      <pc:sldChg chg="modSp mod">
        <pc:chgData name="Phil Le" userId="d56789386392244e" providerId="LiveId" clId="{B0733FB0-43AE-4C4E-B3FB-32529702522C}" dt="2025-06-15T13:46:53.060" v="580" actId="20577"/>
        <pc:sldMkLst>
          <pc:docMk/>
          <pc:sldMk cId="209142806" sldId="3052"/>
        </pc:sldMkLst>
        <pc:spChg chg="mod">
          <ac:chgData name="Phil Le" userId="d56789386392244e" providerId="LiveId" clId="{B0733FB0-43AE-4C4E-B3FB-32529702522C}" dt="2025-06-15T13:46:53.060" v="580" actId="20577"/>
          <ac:spMkLst>
            <pc:docMk/>
            <pc:sldMk cId="209142806" sldId="3052"/>
            <ac:spMk id="117762" creationId="{A42577C2-4033-0C30-36FC-837AC493FA14}"/>
          </ac:spMkLst>
        </pc:spChg>
      </pc:sldChg>
      <pc:sldChg chg="del">
        <pc:chgData name="Phil Le" userId="d56789386392244e" providerId="LiveId" clId="{B0733FB0-43AE-4C4E-B3FB-32529702522C}" dt="2025-06-15T13:48:27.830" v="581" actId="47"/>
        <pc:sldMkLst>
          <pc:docMk/>
          <pc:sldMk cId="0" sldId="3061"/>
        </pc:sldMkLst>
      </pc:sldChg>
      <pc:sldChg chg="del">
        <pc:chgData name="Phil Le" userId="d56789386392244e" providerId="LiveId" clId="{B0733FB0-43AE-4C4E-B3FB-32529702522C}" dt="2025-06-15T13:48:31.749" v="582" actId="47"/>
        <pc:sldMkLst>
          <pc:docMk/>
          <pc:sldMk cId="3056393229" sldId="3062"/>
        </pc:sldMkLst>
      </pc:sldChg>
      <pc:sldChg chg="modSp mod">
        <pc:chgData name="Phil Le" userId="d56789386392244e" providerId="LiveId" clId="{B0733FB0-43AE-4C4E-B3FB-32529702522C}" dt="2025-06-15T13:58:23.445" v="616" actId="14100"/>
        <pc:sldMkLst>
          <pc:docMk/>
          <pc:sldMk cId="1774438111" sldId="3063"/>
        </pc:sldMkLst>
        <pc:spChg chg="mod">
          <ac:chgData name="Phil Le" userId="d56789386392244e" providerId="LiveId" clId="{B0733FB0-43AE-4C4E-B3FB-32529702522C}" dt="2025-06-15T13:58:23.445" v="616" actId="14100"/>
          <ac:spMkLst>
            <pc:docMk/>
            <pc:sldMk cId="1774438111" sldId="3063"/>
            <ac:spMk id="6146" creationId="{0E0DBADF-B50A-552F-AD6E-B17DD844EB85}"/>
          </ac:spMkLst>
        </pc:spChg>
      </pc:sldChg>
      <pc:sldChg chg="del">
        <pc:chgData name="Phil Le" userId="d56789386392244e" providerId="LiveId" clId="{B0733FB0-43AE-4C4E-B3FB-32529702522C}" dt="2025-06-15T06:48:25.847" v="336" actId="47"/>
        <pc:sldMkLst>
          <pc:docMk/>
          <pc:sldMk cId="90105571" sldId="3064"/>
        </pc:sldMkLst>
      </pc:sldChg>
      <pc:sldChg chg="del">
        <pc:chgData name="Phil Le" userId="d56789386392244e" providerId="LiveId" clId="{B0733FB0-43AE-4C4E-B3FB-32529702522C}" dt="2025-06-15T13:41:51.409" v="508" actId="47"/>
        <pc:sldMkLst>
          <pc:docMk/>
          <pc:sldMk cId="1768110518" sldId="3065"/>
        </pc:sldMkLst>
      </pc:sldChg>
      <pc:sldChg chg="del">
        <pc:chgData name="Phil Le" userId="d56789386392244e" providerId="LiveId" clId="{B0733FB0-43AE-4C4E-B3FB-32529702522C}" dt="2025-06-15T13:41:53.508" v="510" actId="47"/>
        <pc:sldMkLst>
          <pc:docMk/>
          <pc:sldMk cId="2367065064" sldId="3066"/>
        </pc:sldMkLst>
      </pc:sldChg>
      <pc:sldChg chg="del">
        <pc:chgData name="Phil Le" userId="d56789386392244e" providerId="LiveId" clId="{B0733FB0-43AE-4C4E-B3FB-32529702522C}" dt="2025-06-15T13:58:31.797" v="617" actId="47"/>
        <pc:sldMkLst>
          <pc:docMk/>
          <pc:sldMk cId="741339772" sldId="3069"/>
        </pc:sldMkLst>
      </pc:sldChg>
      <pc:sldChg chg="modSp mod">
        <pc:chgData name="Phil Le" userId="d56789386392244e" providerId="LiveId" clId="{B0733FB0-43AE-4C4E-B3FB-32529702522C}" dt="2025-06-15T14:01:58.981" v="642" actId="1076"/>
        <pc:sldMkLst>
          <pc:docMk/>
          <pc:sldMk cId="3012714478" sldId="3072"/>
        </pc:sldMkLst>
        <pc:spChg chg="mod">
          <ac:chgData name="Phil Le" userId="d56789386392244e" providerId="LiveId" clId="{B0733FB0-43AE-4C4E-B3FB-32529702522C}" dt="2025-06-15T14:01:58.981" v="642" actId="1076"/>
          <ac:spMkLst>
            <pc:docMk/>
            <pc:sldMk cId="3012714478" sldId="3072"/>
            <ac:spMk id="6146" creationId="{8F3E87C8-61CA-55A4-E77C-C22B3A1179E2}"/>
          </ac:spMkLst>
        </pc:spChg>
      </pc:sldChg>
      <pc:sldChg chg="add">
        <pc:chgData name="Phil Le" userId="d56789386392244e" providerId="LiveId" clId="{B0733FB0-43AE-4C4E-B3FB-32529702522C}" dt="2025-06-15T13:44:45.326" v="530"/>
        <pc:sldMkLst>
          <pc:docMk/>
          <pc:sldMk cId="374925227" sldId="3073"/>
        </pc:sldMkLst>
      </pc:sldChg>
      <pc:sldChg chg="add">
        <pc:chgData name="Phil Le" userId="d56789386392244e" providerId="LiveId" clId="{B0733FB0-43AE-4C4E-B3FB-32529702522C}" dt="2025-06-15T13:45:27.940" v="538"/>
        <pc:sldMkLst>
          <pc:docMk/>
          <pc:sldMk cId="2344931401" sldId="3074"/>
        </pc:sldMkLst>
      </pc:sldChg>
      <pc:sldChg chg="add">
        <pc:chgData name="Phil Le" userId="d56789386392244e" providerId="LiveId" clId="{B0733FB0-43AE-4C4E-B3FB-32529702522C}" dt="2025-06-15T13:48:39.261" v="584"/>
        <pc:sldMkLst>
          <pc:docMk/>
          <pc:sldMk cId="0" sldId="3075"/>
        </pc:sldMkLst>
      </pc:sldChg>
      <pc:sldChg chg="add">
        <pc:chgData name="Phil Le" userId="d56789386392244e" providerId="LiveId" clId="{B0733FB0-43AE-4C4E-B3FB-32529702522C}" dt="2025-06-15T13:48:39.261" v="584"/>
        <pc:sldMkLst>
          <pc:docMk/>
          <pc:sldMk cId="1847459554" sldId="3076"/>
        </pc:sldMkLst>
      </pc:sldChg>
      <pc:sldChg chg="modSp add mod">
        <pc:chgData name="Phil Le" userId="d56789386392244e" providerId="LiveId" clId="{B0733FB0-43AE-4C4E-B3FB-32529702522C}" dt="2025-06-15T14:02:49.726" v="651" actId="20577"/>
        <pc:sldMkLst>
          <pc:docMk/>
          <pc:sldMk cId="3666862981" sldId="3077"/>
        </pc:sldMkLst>
        <pc:spChg chg="mod">
          <ac:chgData name="Phil Le" userId="d56789386392244e" providerId="LiveId" clId="{B0733FB0-43AE-4C4E-B3FB-32529702522C}" dt="2025-06-15T14:02:49.726" v="651" actId="20577"/>
          <ac:spMkLst>
            <pc:docMk/>
            <pc:sldMk cId="3666862981" sldId="3077"/>
            <ac:spMk id="6146" creationId="{729C403D-D1A4-E952-2628-5FF27767A5C1}"/>
          </ac:spMkLst>
        </pc:spChg>
      </pc:sldChg>
      <pc:sldChg chg="modSp add mod">
        <pc:chgData name="Phil Le" userId="d56789386392244e" providerId="LiveId" clId="{B0733FB0-43AE-4C4E-B3FB-32529702522C}" dt="2025-06-15T14:04:05.048" v="662" actId="255"/>
        <pc:sldMkLst>
          <pc:docMk/>
          <pc:sldMk cId="2181898637" sldId="3078"/>
        </pc:sldMkLst>
        <pc:spChg chg="mod">
          <ac:chgData name="Phil Le" userId="d56789386392244e" providerId="LiveId" clId="{B0733FB0-43AE-4C4E-B3FB-32529702522C}" dt="2025-06-15T14:04:05.048" v="662" actId="255"/>
          <ac:spMkLst>
            <pc:docMk/>
            <pc:sldMk cId="2181898637" sldId="3078"/>
            <ac:spMk id="6146" creationId="{8F63A8F5-EF4D-C99F-E171-A214BF4B0492}"/>
          </ac:spMkLst>
        </pc:spChg>
      </pc:sldChg>
    </pc:docChg>
  </pc:docChgLst>
  <pc:docChgLst>
    <pc:chgData name="Phil Le" userId="d56789386392244e" providerId="LiveId" clId="{167D8EA5-E7CF-4BFD-A590-F1E7D2AD3B5C}"/>
    <pc:docChg chg="undo custSel addSld delSld modSld">
      <pc:chgData name="Phil Le" userId="d56789386392244e" providerId="LiveId" clId="{167D8EA5-E7CF-4BFD-A590-F1E7D2AD3B5C}" dt="2025-06-08T07:08:50.958" v="317" actId="47"/>
      <pc:docMkLst>
        <pc:docMk/>
      </pc:docMkLst>
      <pc:sldChg chg="add">
        <pc:chgData name="Phil Le" userId="d56789386392244e" providerId="LiveId" clId="{167D8EA5-E7CF-4BFD-A590-F1E7D2AD3B5C}" dt="2025-06-07T20:28:54.009" v="177"/>
        <pc:sldMkLst>
          <pc:docMk/>
          <pc:sldMk cId="0" sldId="256"/>
        </pc:sldMkLst>
      </pc:sldChg>
      <pc:sldChg chg="add">
        <pc:chgData name="Phil Le" userId="d56789386392244e" providerId="LiveId" clId="{167D8EA5-E7CF-4BFD-A590-F1E7D2AD3B5C}" dt="2025-06-07T20:28:54.009" v="177"/>
        <pc:sldMkLst>
          <pc:docMk/>
          <pc:sldMk cId="0" sldId="257"/>
        </pc:sldMkLst>
      </pc:sldChg>
      <pc:sldChg chg="add">
        <pc:chgData name="Phil Le" userId="d56789386392244e" providerId="LiveId" clId="{167D8EA5-E7CF-4BFD-A590-F1E7D2AD3B5C}" dt="2025-06-07T20:28:54.009" v="177"/>
        <pc:sldMkLst>
          <pc:docMk/>
          <pc:sldMk cId="0" sldId="258"/>
        </pc:sldMkLst>
      </pc:sldChg>
      <pc:sldChg chg="del">
        <pc:chgData name="Phil Le" userId="d56789386392244e" providerId="LiveId" clId="{167D8EA5-E7CF-4BFD-A590-F1E7D2AD3B5C}" dt="2025-06-08T06:28:03.870" v="188" actId="47"/>
        <pc:sldMkLst>
          <pc:docMk/>
          <pc:sldMk cId="1135375572" sldId="262"/>
        </pc:sldMkLst>
      </pc:sldChg>
      <pc:sldChg chg="del">
        <pc:chgData name="Phil Le" userId="d56789386392244e" providerId="LiveId" clId="{167D8EA5-E7CF-4BFD-A590-F1E7D2AD3B5C}" dt="2025-06-08T06:28:59.880" v="215" actId="47"/>
        <pc:sldMkLst>
          <pc:docMk/>
          <pc:sldMk cId="0" sldId="268"/>
        </pc:sldMkLst>
      </pc:sldChg>
      <pc:sldChg chg="del">
        <pc:chgData name="Phil Le" userId="d56789386392244e" providerId="LiveId" clId="{167D8EA5-E7CF-4BFD-A590-F1E7D2AD3B5C}" dt="2025-06-08T06:29:00.894" v="217" actId="47"/>
        <pc:sldMkLst>
          <pc:docMk/>
          <pc:sldMk cId="1204001143" sldId="269"/>
        </pc:sldMkLst>
      </pc:sldChg>
      <pc:sldChg chg="add">
        <pc:chgData name="Phil Le" userId="d56789386392244e" providerId="LiveId" clId="{167D8EA5-E7CF-4BFD-A590-F1E7D2AD3B5C}" dt="2025-06-08T06:29:31.844" v="221"/>
        <pc:sldMkLst>
          <pc:docMk/>
          <pc:sldMk cId="0" sldId="270"/>
        </pc:sldMkLst>
      </pc:sldChg>
      <pc:sldChg chg="del">
        <pc:chgData name="Phil Le" userId="d56789386392244e" providerId="LiveId" clId="{167D8EA5-E7CF-4BFD-A590-F1E7D2AD3B5C}" dt="2025-06-07T20:24:55.179" v="149" actId="47"/>
        <pc:sldMkLst>
          <pc:docMk/>
          <pc:sldMk cId="3246184588" sldId="271"/>
        </pc:sldMkLst>
      </pc:sldChg>
      <pc:sldChg chg="add">
        <pc:chgData name="Phil Le" userId="d56789386392244e" providerId="LiveId" clId="{167D8EA5-E7CF-4BFD-A590-F1E7D2AD3B5C}" dt="2025-06-08T06:29:31.844" v="221"/>
        <pc:sldMkLst>
          <pc:docMk/>
          <pc:sldMk cId="3411976863" sldId="271"/>
        </pc:sldMkLst>
      </pc:sldChg>
      <pc:sldChg chg="del">
        <pc:chgData name="Phil Le" userId="d56789386392244e" providerId="LiveId" clId="{167D8EA5-E7CF-4BFD-A590-F1E7D2AD3B5C}" dt="2025-06-07T20:24:55.780" v="150" actId="47"/>
        <pc:sldMkLst>
          <pc:docMk/>
          <pc:sldMk cId="327446193" sldId="272"/>
        </pc:sldMkLst>
      </pc:sldChg>
      <pc:sldChg chg="add">
        <pc:chgData name="Phil Le" userId="d56789386392244e" providerId="LiveId" clId="{167D8EA5-E7CF-4BFD-A590-F1E7D2AD3B5C}" dt="2025-06-08T06:29:31.844" v="221"/>
        <pc:sldMkLst>
          <pc:docMk/>
          <pc:sldMk cId="1443268480" sldId="272"/>
        </pc:sldMkLst>
      </pc:sldChg>
      <pc:sldChg chg="add">
        <pc:chgData name="Phil Le" userId="d56789386392244e" providerId="LiveId" clId="{167D8EA5-E7CF-4BFD-A590-F1E7D2AD3B5C}" dt="2025-06-08T06:29:31.844" v="221"/>
        <pc:sldMkLst>
          <pc:docMk/>
          <pc:sldMk cId="10574227" sldId="273"/>
        </pc:sldMkLst>
      </pc:sldChg>
      <pc:sldChg chg="del">
        <pc:chgData name="Phil Le" userId="d56789386392244e" providerId="LiveId" clId="{167D8EA5-E7CF-4BFD-A590-F1E7D2AD3B5C}" dt="2025-06-08T06:29:02.470" v="219" actId="47"/>
        <pc:sldMkLst>
          <pc:docMk/>
          <pc:sldMk cId="2057055147" sldId="273"/>
        </pc:sldMkLst>
      </pc:sldChg>
      <pc:sldChg chg="modSp mod">
        <pc:chgData name="Phil Le" userId="d56789386392244e" providerId="LiveId" clId="{167D8EA5-E7CF-4BFD-A590-F1E7D2AD3B5C}" dt="2025-06-07T20:24:50.948" v="147" actId="6549"/>
        <pc:sldMkLst>
          <pc:docMk/>
          <pc:sldMk cId="0" sldId="1608"/>
        </pc:sldMkLst>
        <pc:spChg chg="mod">
          <ac:chgData name="Phil Le" userId="d56789386392244e" providerId="LiveId" clId="{167D8EA5-E7CF-4BFD-A590-F1E7D2AD3B5C}" dt="2025-06-07T20:24:50.948" v="147" actId="6549"/>
          <ac:spMkLst>
            <pc:docMk/>
            <pc:sldMk cId="0" sldId="1608"/>
            <ac:spMk id="2050" creationId="{00000000-0000-0000-0000-000000000000}"/>
          </ac:spMkLst>
        </pc:spChg>
      </pc:sldChg>
      <pc:sldChg chg="add">
        <pc:chgData name="Phil Le" userId="d56789386392244e" providerId="LiveId" clId="{167D8EA5-E7CF-4BFD-A590-F1E7D2AD3B5C}" dt="2025-06-08T06:28:28.320" v="189"/>
        <pc:sldMkLst>
          <pc:docMk/>
          <pc:sldMk cId="4088789788" sldId="2631"/>
        </pc:sldMkLst>
      </pc:sldChg>
      <pc:sldChg chg="add">
        <pc:chgData name="Phil Le" userId="d56789386392244e" providerId="LiveId" clId="{167D8EA5-E7CF-4BFD-A590-F1E7D2AD3B5C}" dt="2025-06-08T06:28:28.320" v="189"/>
        <pc:sldMkLst>
          <pc:docMk/>
          <pc:sldMk cId="1630568736" sldId="2632"/>
        </pc:sldMkLst>
      </pc:sldChg>
      <pc:sldChg chg="add">
        <pc:chgData name="Phil Le" userId="d56789386392244e" providerId="LiveId" clId="{167D8EA5-E7CF-4BFD-A590-F1E7D2AD3B5C}" dt="2025-06-08T06:28:28.320" v="189"/>
        <pc:sldMkLst>
          <pc:docMk/>
          <pc:sldMk cId="1370764696" sldId="2633"/>
        </pc:sldMkLst>
      </pc:sldChg>
      <pc:sldChg chg="add">
        <pc:chgData name="Phil Le" userId="d56789386392244e" providerId="LiveId" clId="{167D8EA5-E7CF-4BFD-A590-F1E7D2AD3B5C}" dt="2025-06-08T06:28:28.320" v="189"/>
        <pc:sldMkLst>
          <pc:docMk/>
          <pc:sldMk cId="1885648538" sldId="2634"/>
        </pc:sldMkLst>
      </pc:sldChg>
      <pc:sldChg chg="add">
        <pc:chgData name="Phil Le" userId="d56789386392244e" providerId="LiveId" clId="{167D8EA5-E7CF-4BFD-A590-F1E7D2AD3B5C}" dt="2025-06-07T20:25:02.262" v="152"/>
        <pc:sldMkLst>
          <pc:docMk/>
          <pc:sldMk cId="183760004" sldId="2636"/>
        </pc:sldMkLst>
      </pc:sldChg>
      <pc:sldChg chg="add">
        <pc:chgData name="Phil Le" userId="d56789386392244e" providerId="LiveId" clId="{167D8EA5-E7CF-4BFD-A590-F1E7D2AD3B5C}" dt="2025-06-07T20:25:02.262" v="152"/>
        <pc:sldMkLst>
          <pc:docMk/>
          <pc:sldMk cId="721347568" sldId="2637"/>
        </pc:sldMkLst>
      </pc:sldChg>
      <pc:sldChg chg="add">
        <pc:chgData name="Phil Le" userId="d56789386392244e" providerId="LiveId" clId="{167D8EA5-E7CF-4BFD-A590-F1E7D2AD3B5C}" dt="2025-06-07T20:25:02.262" v="152"/>
        <pc:sldMkLst>
          <pc:docMk/>
          <pc:sldMk cId="1962789198" sldId="2638"/>
        </pc:sldMkLst>
      </pc:sldChg>
      <pc:sldChg chg="modSp mod">
        <pc:chgData name="Phil Le" userId="d56789386392244e" providerId="LiveId" clId="{167D8EA5-E7CF-4BFD-A590-F1E7D2AD3B5C}" dt="2025-06-08T06:28:55.141" v="213" actId="20577"/>
        <pc:sldMkLst>
          <pc:docMk/>
          <pc:sldMk cId="279789595" sldId="2845"/>
        </pc:sldMkLst>
        <pc:spChg chg="mod">
          <ac:chgData name="Phil Le" userId="d56789386392244e" providerId="LiveId" clId="{167D8EA5-E7CF-4BFD-A590-F1E7D2AD3B5C}" dt="2025-06-08T06:28:55.141" v="213" actId="20577"/>
          <ac:spMkLst>
            <pc:docMk/>
            <pc:sldMk cId="279789595" sldId="2845"/>
            <ac:spMk id="98306" creationId="{00000000-0000-0000-0000-000000000000}"/>
          </ac:spMkLst>
        </pc:spChg>
      </pc:sldChg>
      <pc:sldChg chg="mod modShow">
        <pc:chgData name="Phil Le" userId="d56789386392244e" providerId="LiveId" clId="{167D8EA5-E7CF-4BFD-A590-F1E7D2AD3B5C}" dt="2025-06-07T20:25:17.415" v="153" actId="729"/>
        <pc:sldMkLst>
          <pc:docMk/>
          <pc:sldMk cId="2808991929" sldId="2944"/>
        </pc:sldMkLst>
      </pc:sldChg>
      <pc:sldChg chg="mod modShow">
        <pc:chgData name="Phil Le" userId="d56789386392244e" providerId="LiveId" clId="{167D8EA5-E7CF-4BFD-A590-F1E7D2AD3B5C}" dt="2025-06-07T20:25:17.415" v="153" actId="729"/>
        <pc:sldMkLst>
          <pc:docMk/>
          <pc:sldMk cId="192516513" sldId="2945"/>
        </pc:sldMkLst>
      </pc:sldChg>
      <pc:sldChg chg="mod modShow">
        <pc:chgData name="Phil Le" userId="d56789386392244e" providerId="LiveId" clId="{167D8EA5-E7CF-4BFD-A590-F1E7D2AD3B5C}" dt="2025-06-07T20:25:17.415" v="153" actId="729"/>
        <pc:sldMkLst>
          <pc:docMk/>
          <pc:sldMk cId="3769401389" sldId="2946"/>
        </pc:sldMkLst>
      </pc:sldChg>
      <pc:sldChg chg="mod modShow">
        <pc:chgData name="Phil Le" userId="d56789386392244e" providerId="LiveId" clId="{167D8EA5-E7CF-4BFD-A590-F1E7D2AD3B5C}" dt="2025-06-07T20:25:17.415" v="153" actId="729"/>
        <pc:sldMkLst>
          <pc:docMk/>
          <pc:sldMk cId="1149535820" sldId="2947"/>
        </pc:sldMkLst>
      </pc:sldChg>
      <pc:sldChg chg="mod modShow">
        <pc:chgData name="Phil Le" userId="d56789386392244e" providerId="LiveId" clId="{167D8EA5-E7CF-4BFD-A590-F1E7D2AD3B5C}" dt="2025-06-07T20:25:17.415" v="153" actId="729"/>
        <pc:sldMkLst>
          <pc:docMk/>
          <pc:sldMk cId="1635672107" sldId="2948"/>
        </pc:sldMkLst>
      </pc:sldChg>
      <pc:sldChg chg="mod modShow">
        <pc:chgData name="Phil Le" userId="d56789386392244e" providerId="LiveId" clId="{167D8EA5-E7CF-4BFD-A590-F1E7D2AD3B5C}" dt="2025-06-07T20:25:17.415" v="153" actId="729"/>
        <pc:sldMkLst>
          <pc:docMk/>
          <pc:sldMk cId="3313372868" sldId="2949"/>
        </pc:sldMkLst>
      </pc:sldChg>
      <pc:sldChg chg="mod modShow">
        <pc:chgData name="Phil Le" userId="d56789386392244e" providerId="LiveId" clId="{167D8EA5-E7CF-4BFD-A590-F1E7D2AD3B5C}" dt="2025-06-07T20:25:17.415" v="153" actId="729"/>
        <pc:sldMkLst>
          <pc:docMk/>
          <pc:sldMk cId="737512431" sldId="2950"/>
        </pc:sldMkLst>
      </pc:sldChg>
      <pc:sldChg chg="modSp mod">
        <pc:chgData name="Phil Le" userId="d56789386392244e" providerId="LiveId" clId="{167D8EA5-E7CF-4BFD-A590-F1E7D2AD3B5C}" dt="2025-06-08T06:27:53.185" v="182" actId="113"/>
        <pc:sldMkLst>
          <pc:docMk/>
          <pc:sldMk cId="2680786838" sldId="2973"/>
        </pc:sldMkLst>
        <pc:spChg chg="mod">
          <ac:chgData name="Phil Le" userId="d56789386392244e" providerId="LiveId" clId="{167D8EA5-E7CF-4BFD-A590-F1E7D2AD3B5C}" dt="2025-06-08T06:27:53.185" v="182" actId="113"/>
          <ac:spMkLst>
            <pc:docMk/>
            <pc:sldMk cId="2680786838" sldId="2973"/>
            <ac:spMk id="83970" creationId="{00000000-0000-0000-0000-000000000000}"/>
          </ac:spMkLst>
        </pc:spChg>
      </pc:sldChg>
      <pc:sldChg chg="modSp mod">
        <pc:chgData name="Phil Le" userId="d56789386392244e" providerId="LiveId" clId="{167D8EA5-E7CF-4BFD-A590-F1E7D2AD3B5C}" dt="2025-06-08T06:43:52.352" v="244" actId="2711"/>
        <pc:sldMkLst>
          <pc:docMk/>
          <pc:sldMk cId="3908541700" sldId="3025"/>
        </pc:sldMkLst>
        <pc:spChg chg="mod">
          <ac:chgData name="Phil Le" userId="d56789386392244e" providerId="LiveId" clId="{167D8EA5-E7CF-4BFD-A590-F1E7D2AD3B5C}" dt="2025-06-08T06:43:52.352" v="244" actId="2711"/>
          <ac:spMkLst>
            <pc:docMk/>
            <pc:sldMk cId="3908541700" sldId="3025"/>
            <ac:spMk id="6146" creationId="{D8AE08B6-9E32-C0C9-641B-FCF3C09D236E}"/>
          </ac:spMkLst>
        </pc:spChg>
      </pc:sldChg>
      <pc:sldChg chg="modSp mod">
        <pc:chgData name="Phil Le" userId="d56789386392244e" providerId="LiveId" clId="{167D8EA5-E7CF-4BFD-A590-F1E7D2AD3B5C}" dt="2025-06-08T06:45:50.742" v="254" actId="14100"/>
        <pc:sldMkLst>
          <pc:docMk/>
          <pc:sldMk cId="2037859344" sldId="3026"/>
        </pc:sldMkLst>
        <pc:spChg chg="mod">
          <ac:chgData name="Phil Le" userId="d56789386392244e" providerId="LiveId" clId="{167D8EA5-E7CF-4BFD-A590-F1E7D2AD3B5C}" dt="2025-06-08T06:45:50.742" v="254" actId="14100"/>
          <ac:spMkLst>
            <pc:docMk/>
            <pc:sldMk cId="2037859344" sldId="3026"/>
            <ac:spMk id="6146" creationId="{476AEECB-9AB2-B2D5-302F-09E9A8E939C9}"/>
          </ac:spMkLst>
        </pc:spChg>
      </pc:sldChg>
      <pc:sldChg chg="modSp mod">
        <pc:chgData name="Phil Le" userId="d56789386392244e" providerId="LiveId" clId="{167D8EA5-E7CF-4BFD-A590-F1E7D2AD3B5C}" dt="2025-06-08T06:52:20.568" v="290" actId="1076"/>
        <pc:sldMkLst>
          <pc:docMk/>
          <pc:sldMk cId="322717623" sldId="3027"/>
        </pc:sldMkLst>
        <pc:spChg chg="mod">
          <ac:chgData name="Phil Le" userId="d56789386392244e" providerId="LiveId" clId="{167D8EA5-E7CF-4BFD-A590-F1E7D2AD3B5C}" dt="2025-06-08T06:52:20.568" v="290" actId="1076"/>
          <ac:spMkLst>
            <pc:docMk/>
            <pc:sldMk cId="322717623" sldId="3027"/>
            <ac:spMk id="6146" creationId="{190A25A8-7D5C-F147-542D-26CD7C653D77}"/>
          </ac:spMkLst>
        </pc:spChg>
      </pc:sldChg>
      <pc:sldChg chg="del">
        <pc:chgData name="Phil Le" userId="d56789386392244e" providerId="LiveId" clId="{167D8EA5-E7CF-4BFD-A590-F1E7D2AD3B5C}" dt="2025-06-08T06:28:00.720" v="183" actId="47"/>
        <pc:sldMkLst>
          <pc:docMk/>
          <pc:sldMk cId="0" sldId="3043"/>
        </pc:sldMkLst>
      </pc:sldChg>
      <pc:sldChg chg="del">
        <pc:chgData name="Phil Le" userId="d56789386392244e" providerId="LiveId" clId="{167D8EA5-E7CF-4BFD-A590-F1E7D2AD3B5C}" dt="2025-06-08T06:28:01.229" v="184" actId="47"/>
        <pc:sldMkLst>
          <pc:docMk/>
          <pc:sldMk cId="1130925472" sldId="3044"/>
        </pc:sldMkLst>
      </pc:sldChg>
      <pc:sldChg chg="del">
        <pc:chgData name="Phil Le" userId="d56789386392244e" providerId="LiveId" clId="{167D8EA5-E7CF-4BFD-A590-F1E7D2AD3B5C}" dt="2025-06-08T06:28:01.747" v="185" actId="47"/>
        <pc:sldMkLst>
          <pc:docMk/>
          <pc:sldMk cId="3125106334" sldId="3045"/>
        </pc:sldMkLst>
      </pc:sldChg>
      <pc:sldChg chg="del">
        <pc:chgData name="Phil Le" userId="d56789386392244e" providerId="LiveId" clId="{167D8EA5-E7CF-4BFD-A590-F1E7D2AD3B5C}" dt="2025-06-08T06:28:02.375" v="186" actId="47"/>
        <pc:sldMkLst>
          <pc:docMk/>
          <pc:sldMk cId="3826868665" sldId="3046"/>
        </pc:sldMkLst>
      </pc:sldChg>
      <pc:sldChg chg="del">
        <pc:chgData name="Phil Le" userId="d56789386392244e" providerId="LiveId" clId="{167D8EA5-E7CF-4BFD-A590-F1E7D2AD3B5C}" dt="2025-06-08T06:28:02.980" v="187" actId="47"/>
        <pc:sldMkLst>
          <pc:docMk/>
          <pc:sldMk cId="1351727880" sldId="3047"/>
        </pc:sldMkLst>
      </pc:sldChg>
      <pc:sldChg chg="del">
        <pc:chgData name="Phil Le" userId="d56789386392244e" providerId="LiveId" clId="{167D8EA5-E7CF-4BFD-A590-F1E7D2AD3B5C}" dt="2025-06-07T20:24:54.609" v="148" actId="47"/>
        <pc:sldMkLst>
          <pc:docMk/>
          <pc:sldMk cId="0" sldId="3055"/>
        </pc:sldMkLst>
      </pc:sldChg>
      <pc:sldChg chg="del">
        <pc:chgData name="Phil Le" userId="d56789386392244e" providerId="LiveId" clId="{167D8EA5-E7CF-4BFD-A590-F1E7D2AD3B5C}" dt="2025-06-07T20:24:57.291" v="151" actId="47"/>
        <pc:sldMkLst>
          <pc:docMk/>
          <pc:sldMk cId="2187899827" sldId="3056"/>
        </pc:sldMkLst>
      </pc:sldChg>
      <pc:sldChg chg="del">
        <pc:chgData name="Phil Le" userId="d56789386392244e" providerId="LiveId" clId="{167D8EA5-E7CF-4BFD-A590-F1E7D2AD3B5C}" dt="2025-06-08T06:28:59.318" v="214" actId="47"/>
        <pc:sldMkLst>
          <pc:docMk/>
          <pc:sldMk cId="2537964291" sldId="3057"/>
        </pc:sldMkLst>
      </pc:sldChg>
      <pc:sldChg chg="del">
        <pc:chgData name="Phil Le" userId="d56789386392244e" providerId="LiveId" clId="{167D8EA5-E7CF-4BFD-A590-F1E7D2AD3B5C}" dt="2025-06-08T06:29:00.415" v="216" actId="47"/>
        <pc:sldMkLst>
          <pc:docMk/>
          <pc:sldMk cId="3375382199" sldId="3058"/>
        </pc:sldMkLst>
      </pc:sldChg>
      <pc:sldChg chg="del">
        <pc:chgData name="Phil Le" userId="d56789386392244e" providerId="LiveId" clId="{167D8EA5-E7CF-4BFD-A590-F1E7D2AD3B5C}" dt="2025-06-08T06:29:01.809" v="218" actId="47"/>
        <pc:sldMkLst>
          <pc:docMk/>
          <pc:sldMk cId="1499626608" sldId="3059"/>
        </pc:sldMkLst>
      </pc:sldChg>
      <pc:sldChg chg="del">
        <pc:chgData name="Phil Le" userId="d56789386392244e" providerId="LiveId" clId="{167D8EA5-E7CF-4BFD-A590-F1E7D2AD3B5C}" dt="2025-06-08T06:29:03.444" v="220" actId="47"/>
        <pc:sldMkLst>
          <pc:docMk/>
          <pc:sldMk cId="2183616916" sldId="3060"/>
        </pc:sldMkLst>
      </pc:sldChg>
      <pc:sldChg chg="modSp mod">
        <pc:chgData name="Phil Le" userId="d56789386392244e" providerId="LiveId" clId="{167D8EA5-E7CF-4BFD-A590-F1E7D2AD3B5C}" dt="2025-06-08T06:48:42.992" v="269" actId="6549"/>
        <pc:sldMkLst>
          <pc:docMk/>
          <pc:sldMk cId="1774438111" sldId="3063"/>
        </pc:sldMkLst>
        <pc:spChg chg="mod">
          <ac:chgData name="Phil Le" userId="d56789386392244e" providerId="LiveId" clId="{167D8EA5-E7CF-4BFD-A590-F1E7D2AD3B5C}" dt="2025-06-08T06:48:42.992" v="269" actId="6549"/>
          <ac:spMkLst>
            <pc:docMk/>
            <pc:sldMk cId="1774438111" sldId="3063"/>
            <ac:spMk id="6146" creationId="{0E0DBADF-B50A-552F-AD6E-B17DD844EB85}"/>
          </ac:spMkLst>
        </pc:spChg>
      </pc:sldChg>
      <pc:sldChg chg="modSp add mod">
        <pc:chgData name="Phil Le" userId="d56789386392244e" providerId="LiveId" clId="{167D8EA5-E7CF-4BFD-A590-F1E7D2AD3B5C}" dt="2025-06-07T20:25:52.946" v="176" actId="20577"/>
        <pc:sldMkLst>
          <pc:docMk/>
          <pc:sldMk cId="90105571" sldId="3064"/>
        </pc:sldMkLst>
      </pc:sldChg>
      <pc:sldChg chg="add">
        <pc:chgData name="Phil Le" userId="d56789386392244e" providerId="LiveId" clId="{167D8EA5-E7CF-4BFD-A590-F1E7D2AD3B5C}" dt="2025-06-08T06:29:31.844" v="221"/>
        <pc:sldMkLst>
          <pc:docMk/>
          <pc:sldMk cId="1768110518" sldId="3065"/>
        </pc:sldMkLst>
      </pc:sldChg>
      <pc:sldChg chg="add">
        <pc:chgData name="Phil Le" userId="d56789386392244e" providerId="LiveId" clId="{167D8EA5-E7CF-4BFD-A590-F1E7D2AD3B5C}" dt="2025-06-08T06:29:31.844" v="221"/>
        <pc:sldMkLst>
          <pc:docMk/>
          <pc:sldMk cId="2367065064" sldId="3066"/>
        </pc:sldMkLst>
      </pc:sldChg>
      <pc:sldChg chg="add del">
        <pc:chgData name="Phil Le" userId="d56789386392244e" providerId="LiveId" clId="{167D8EA5-E7CF-4BFD-A590-F1E7D2AD3B5C}" dt="2025-06-08T06:53:58.733" v="292" actId="47"/>
        <pc:sldMkLst>
          <pc:docMk/>
          <pc:sldMk cId="780506319" sldId="3067"/>
        </pc:sldMkLst>
      </pc:sldChg>
      <pc:sldChg chg="modSp add del mod">
        <pc:chgData name="Phil Le" userId="d56789386392244e" providerId="LiveId" clId="{167D8EA5-E7CF-4BFD-A590-F1E7D2AD3B5C}" dt="2025-06-08T06:52:52.493" v="291" actId="47"/>
        <pc:sldMkLst>
          <pc:docMk/>
          <pc:sldMk cId="880228774" sldId="3068"/>
        </pc:sldMkLst>
      </pc:sldChg>
      <pc:sldChg chg="modSp add mod">
        <pc:chgData name="Phil Le" userId="d56789386392244e" providerId="LiveId" clId="{167D8EA5-E7CF-4BFD-A590-F1E7D2AD3B5C}" dt="2025-06-08T06:50:26.624" v="281" actId="113"/>
        <pc:sldMkLst>
          <pc:docMk/>
          <pc:sldMk cId="741339772" sldId="3069"/>
        </pc:sldMkLst>
      </pc:sldChg>
      <pc:sldChg chg="modSp add mod">
        <pc:chgData name="Phil Le" userId="d56789386392244e" providerId="LiveId" clId="{167D8EA5-E7CF-4BFD-A590-F1E7D2AD3B5C}" dt="2025-06-08T06:56:26.155" v="305" actId="6549"/>
        <pc:sldMkLst>
          <pc:docMk/>
          <pc:sldMk cId="2317658542" sldId="3070"/>
        </pc:sldMkLst>
        <pc:spChg chg="mod">
          <ac:chgData name="Phil Le" userId="d56789386392244e" providerId="LiveId" clId="{167D8EA5-E7CF-4BFD-A590-F1E7D2AD3B5C}" dt="2025-06-08T06:56:26.155" v="305" actId="6549"/>
          <ac:spMkLst>
            <pc:docMk/>
            <pc:sldMk cId="2317658542" sldId="3070"/>
            <ac:spMk id="6146" creationId="{BC3C5A0A-B08A-2780-743A-DDEE3138A07B}"/>
          </ac:spMkLst>
        </pc:spChg>
      </pc:sldChg>
      <pc:sldChg chg="modSp add del mod">
        <pc:chgData name="Phil Le" userId="d56789386392244e" providerId="LiveId" clId="{167D8EA5-E7CF-4BFD-A590-F1E7D2AD3B5C}" dt="2025-06-08T07:08:50.958" v="317" actId="47"/>
        <pc:sldMkLst>
          <pc:docMk/>
          <pc:sldMk cId="2254427947" sldId="3071"/>
        </pc:sldMkLst>
      </pc:sldChg>
      <pc:sldChg chg="modSp add mod">
        <pc:chgData name="Phil Le" userId="d56789386392244e" providerId="LiveId" clId="{167D8EA5-E7CF-4BFD-A590-F1E7D2AD3B5C}" dt="2025-06-08T07:08:25.647" v="316" actId="113"/>
        <pc:sldMkLst>
          <pc:docMk/>
          <pc:sldMk cId="3012714478" sldId="3072"/>
        </pc:sldMkLst>
        <pc:spChg chg="mod">
          <ac:chgData name="Phil Le" userId="d56789386392244e" providerId="LiveId" clId="{167D8EA5-E7CF-4BFD-A590-F1E7D2AD3B5C}" dt="2025-06-08T07:08:25.647" v="316" actId="113"/>
          <ac:spMkLst>
            <pc:docMk/>
            <pc:sldMk cId="3012714478" sldId="3072"/>
            <ac:spMk id="6146" creationId="{8F3E87C8-61CA-55A4-E77C-C22B3A1179E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16</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22</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23</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24</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25</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27</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29</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31</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6</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32</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0D18BA65-CCCF-C759-8338-ECD84655B30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20ADA33E-DBD0-99A5-869F-74E9DECB770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0244" name="Slide Number Placeholder 3">
            <a:extLst>
              <a:ext uri="{FF2B5EF4-FFF2-40B4-BE49-F238E27FC236}">
                <a16:creationId xmlns:a16="http://schemas.microsoft.com/office/drawing/2014/main" id="{B41AFE02-37D2-5B16-7C4D-D11ECFAA748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3A3D37C-1C68-4E50-9290-65C8C37EC4B2}" type="slidenum">
              <a:rPr lang="en-US" altLang="en-US"/>
              <a:pPr eaLnBrk="1" hangingPunct="1"/>
              <a:t>55</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7</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8</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10</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11</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12</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13</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876800" cy="5143500"/>
          </a:xfrm>
        </p:spPr>
        <p:txBody>
          <a:bodyPr/>
          <a:lstStyle/>
          <a:p>
            <a:pPr marL="0" indent="0">
              <a:buNone/>
            </a:pPr>
            <a:r>
              <a:rPr lang="en-US" b="1" dirty="0">
                <a:solidFill>
                  <a:schemeClr val="bg1"/>
                </a:solidFill>
              </a:rPr>
              <a:t>The Solemnity of the Most Holy Trinity</a:t>
            </a:r>
          </a:p>
          <a:p>
            <a:pPr marL="0" indent="0">
              <a:buNone/>
            </a:pPr>
            <a:r>
              <a:rPr lang="en-US" sz="1800" i="1" dirty="0">
                <a:solidFill>
                  <a:srgbClr val="FFFF00"/>
                </a:solidFill>
              </a:rPr>
              <a:t>Gather Hymn:  </a:t>
            </a:r>
          </a:p>
          <a:p>
            <a:pPr marL="0" indent="0">
              <a:buNone/>
            </a:pPr>
            <a:r>
              <a:rPr lang="en-US" sz="2000" b="1" dirty="0">
                <a:solidFill>
                  <a:schemeClr val="bg1"/>
                </a:solidFill>
                <a:latin typeface="Tahoma" pitchFamily="34" charset="0"/>
                <a:ea typeface="Tahoma" pitchFamily="34" charset="0"/>
                <a:cs typeface="Tahoma" pitchFamily="34" charset="0"/>
              </a:rPr>
              <a:t>  I Sing The Mighty Power Of God</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8</a:t>
            </a:r>
          </a:p>
          <a:p>
            <a:pPr eaLnBrk="1" hangingPunct="1">
              <a:lnSpc>
                <a:spcPct val="80000"/>
              </a:lnSpc>
              <a:buFontTx/>
              <a:buNone/>
              <a:defRPr/>
            </a:pP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O Lord, Our God , How Wonderful</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All My Days</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rPr>
              <a:t>How Great Thou Art</a:t>
            </a:r>
            <a:endParaRPr lang="vi-VN" sz="2000" b="1" i="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Go Peace to Love and Serve The Lord</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Psalm 8</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O Lord, Our God, How Wonderful</a:t>
            </a:r>
            <a:endParaRPr lang="en-US" altLang="en-US" sz="1800" b="1" dirty="0">
              <a:solidFill>
                <a:srgbClr val="FFFF00"/>
              </a:solidFill>
              <a:latin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08</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O Lord, our God, how wonderful your name, how wonderful your name in all the earth.</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 y="171450"/>
            <a:ext cx="9067800" cy="4743450"/>
          </a:xfrm>
          <a:noFill/>
        </p:spPr>
        <p:txBody>
          <a:bodyPr/>
          <a:lstStyle/>
          <a:p>
            <a:pPr algn="l" eaLnBrk="1" hangingPunct="1"/>
            <a:r>
              <a:rPr lang="en-US" altLang="en-US" b="1" dirty="0">
                <a:solidFill>
                  <a:srgbClr val="FFFF00"/>
                </a:solidFill>
                <a:latin typeface="Tahoma" pitchFamily="34" charset="0"/>
              </a:rPr>
              <a:t>1. </a:t>
            </a:r>
            <a:r>
              <a:rPr lang="en-US" altLang="en-US" sz="4000" b="1" dirty="0">
                <a:solidFill>
                  <a:schemeClr val="bg1"/>
                </a:solidFill>
                <a:latin typeface="Tahoma" pitchFamily="34" charset="0"/>
              </a:rPr>
              <a:t>I sing the mighty </a:t>
            </a:r>
            <a:r>
              <a:rPr lang="en-US" altLang="en-US" sz="4000" b="1" dirty="0" err="1">
                <a:solidFill>
                  <a:schemeClr val="bg1"/>
                </a:solidFill>
                <a:latin typeface="Tahoma" pitchFamily="34" charset="0"/>
              </a:rPr>
              <a:t>pow’r</a:t>
            </a:r>
            <a:r>
              <a:rPr lang="en-US" altLang="en-US" sz="4000" b="1" dirty="0">
                <a:solidFill>
                  <a:schemeClr val="bg1"/>
                </a:solidFill>
                <a:latin typeface="Tahoma" pitchFamily="34" charset="0"/>
              </a:rPr>
              <a:t> of God That made the mountains rise, That spread the flowing seas abroad, and build the lofty skies. I sing the wisdom that ordained The sun to rule the day; The moon shines full at his command, and all the start </a:t>
            </a:r>
            <a:r>
              <a:rPr lang="en-US" altLang="en-US" b="1" dirty="0">
                <a:solidFill>
                  <a:schemeClr val="bg1"/>
                </a:solidFill>
                <a:latin typeface="Tahoma" pitchFamily="34" charset="0"/>
              </a:rPr>
              <a:t>obey.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8915400" cy="3981449"/>
          </a:xfrm>
        </p:spPr>
        <p:txBody>
          <a:bodyPr/>
          <a:lstStyle/>
          <a:p>
            <a:pPr algn="l"/>
            <a:r>
              <a:rPr lang="en-US" dirty="0">
                <a:solidFill>
                  <a:srgbClr val="FFFF00"/>
                </a:solidFill>
              </a:rPr>
              <a:t>Alleluia </a:t>
            </a:r>
            <a:r>
              <a:rPr lang="en-US" dirty="0" err="1">
                <a:solidFill>
                  <a:srgbClr val="FFFF00"/>
                </a:solidFill>
              </a:rPr>
              <a:t>Alleluia</a:t>
            </a:r>
            <a:r>
              <a:rPr lang="en-US" dirty="0">
                <a:solidFill>
                  <a:srgbClr val="FFFF00"/>
                </a:solidFill>
              </a:rPr>
              <a:t> </a:t>
            </a:r>
            <a:r>
              <a:rPr lang="en-US" dirty="0" err="1">
                <a:solidFill>
                  <a:srgbClr val="FFFF00"/>
                </a:solidFill>
              </a:rPr>
              <a:t>Alleluia</a:t>
            </a:r>
            <a:r>
              <a:rPr lang="en-US" dirty="0">
                <a:solidFill>
                  <a:srgbClr val="FFFF00"/>
                </a:solidFill>
              </a:rPr>
              <a:t>.</a:t>
            </a:r>
            <a:br>
              <a:rPr lang="en-US" dirty="0">
                <a:solidFill>
                  <a:srgbClr val="FFFF00"/>
                </a:solidFill>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Glory to the Father, the Son, and the Holy Spirit; to God who is, who was and who is to come.</a:t>
            </a:r>
          </a:p>
        </p:txBody>
      </p:sp>
    </p:spTree>
    <p:extLst>
      <p:ext uri="{BB962C8B-B14F-4D97-AF65-F5344CB8AC3E}">
        <p14:creationId xmlns:p14="http://schemas.microsoft.com/office/powerpoint/2010/main" val="2357971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22</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23</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24</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25</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26</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27</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29</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 y="171450"/>
            <a:ext cx="9067800" cy="4743450"/>
          </a:xfrm>
          <a:noFill/>
        </p:spPr>
        <p:txBody>
          <a:bodyPr/>
          <a:lstStyle/>
          <a:p>
            <a:pPr algn="l" eaLnBrk="1" hangingPunct="1"/>
            <a:r>
              <a:rPr lang="en-US" altLang="en-US" b="1" dirty="0">
                <a:solidFill>
                  <a:srgbClr val="FFFF00"/>
                </a:solidFill>
                <a:latin typeface="Tahoma" pitchFamily="34" charset="0"/>
              </a:rPr>
              <a:t>2. </a:t>
            </a:r>
            <a:r>
              <a:rPr lang="en-US" altLang="en-US" sz="4000" b="1" dirty="0">
                <a:solidFill>
                  <a:schemeClr val="bg1"/>
                </a:solidFill>
                <a:latin typeface="Tahoma" pitchFamily="34" charset="0"/>
              </a:rPr>
              <a:t>I sing the goodness of the Lord that filled the earth with food; He formed the creatures with his word, and then pronounced them good. Lord how thy wonders are displayed where ever I turn my eye; if I survey the ground I tread, or gaze upon the sky!</a:t>
            </a:r>
          </a:p>
        </p:txBody>
      </p:sp>
    </p:spTree>
    <p:extLst>
      <p:ext uri="{BB962C8B-B14F-4D97-AF65-F5344CB8AC3E}">
        <p14:creationId xmlns:p14="http://schemas.microsoft.com/office/powerpoint/2010/main" val="24140464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31</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32</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All My Days</a:t>
            </a:r>
            <a:br>
              <a:rPr lang="en-US" altLang="en-US" sz="2000" dirty="0">
                <a:solidFill>
                  <a:schemeClr val="bg1"/>
                </a:solidFill>
                <a:latin typeface="Times New Roman" pitchFamily="18" charset="0"/>
              </a:rPr>
            </a:b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 y="171450"/>
            <a:ext cx="7810500" cy="4857750"/>
          </a:xfrm>
          <a:noFill/>
        </p:spPr>
        <p:txBody>
          <a:bodyPr/>
          <a:lstStyle/>
          <a:p>
            <a:pPr algn="l" eaLnBrk="1" hangingPunct="1"/>
            <a:r>
              <a:rPr lang="en-US" sz="3600" dirty="0">
                <a:solidFill>
                  <a:srgbClr val="FFFF00"/>
                </a:solidFill>
              </a:rPr>
              <a:t>[Chorus]</a:t>
            </a:r>
            <a:br>
              <a:rPr lang="en-US" sz="3600" dirty="0">
                <a:solidFill>
                  <a:srgbClr val="FFFF00"/>
                </a:solidFill>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Till the end of my day oh Lord I will bless your name</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Sing your praise, give You thanks</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All my days</a:t>
            </a:r>
            <a:endParaRPr lang="en-US" altLang="en-US" b="1" dirty="0">
              <a:solidFill>
                <a:schemeClr val="bg1"/>
              </a:solidFill>
              <a:latin typeface="Tahoma" pitchFamily="34" charset="0"/>
              <a:ea typeface="Tahoma" panose="020B0604030504040204" pitchFamily="34" charset="0"/>
              <a:cs typeface="Tahoma" panose="020B0604030504040204"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 y="171450"/>
            <a:ext cx="8991600" cy="4857750"/>
          </a:xfrm>
          <a:noFill/>
        </p:spPr>
        <p:txBody>
          <a:bodyPr/>
          <a:lstStyle/>
          <a:p>
            <a:pPr algn="l" eaLnBrk="1" hangingPunct="1"/>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[Verse 1]</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You have made me little less than a god And have lavished my heart with your love</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With dignity and honor you've clothed me Given me rule over all</a:t>
            </a:r>
            <a:endParaRPr lang="en-US" altLang="en-US"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607596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171450"/>
            <a:ext cx="8839200" cy="4857750"/>
          </a:xfrm>
          <a:noFill/>
        </p:spPr>
        <p:txBody>
          <a:bodyPr/>
          <a:lstStyle/>
          <a:p>
            <a:pPr algn="l" eaLnBrk="1" hangingPunct="1"/>
            <a:r>
              <a:rPr lang="en-US" sz="3600" dirty="0">
                <a:solidFill>
                  <a:srgbClr val="FFFF00"/>
                </a:solidFill>
              </a:rPr>
              <a:t>[Chorus]</a:t>
            </a:r>
            <a:br>
              <a:rPr lang="en-US" sz="3600" dirty="0">
                <a:solidFill>
                  <a:srgbClr val="FFFF00"/>
                </a:solidFill>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Till the end of my day oh Lord</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 will bless your name</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Sing your praise, give You thanks</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All my days</a:t>
            </a:r>
            <a:endParaRPr lang="en-US" altLang="en-US"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213174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6800" y="21150"/>
            <a:ext cx="9144000" cy="4057650"/>
          </a:xfrm>
          <a:noFill/>
        </p:spPr>
        <p:txBody>
          <a:bodyPr/>
          <a:lstStyle/>
          <a:p>
            <a:pPr algn="l" eaLnBrk="1" hangingPunct="1"/>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[Verse 2]</a:t>
            </a:r>
            <a:b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You have blessed me with good things and plenty</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And surrounded my table with friends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Their love and their laughter enrich me;</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Together we sing your praise</a:t>
            </a:r>
            <a:endParaRPr lang="en-US" altLang="en-US" sz="36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893102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 y="171450"/>
            <a:ext cx="8915400" cy="4857750"/>
          </a:xfrm>
          <a:noFill/>
        </p:spPr>
        <p:txBody>
          <a:bodyPr/>
          <a:lstStyle/>
          <a:p>
            <a:pPr algn="l" eaLnBrk="1" hangingPunct="1"/>
            <a:r>
              <a:rPr lang="en-US" sz="3600" dirty="0">
                <a:solidFill>
                  <a:srgbClr val="FFFF00"/>
                </a:solidFill>
              </a:rPr>
              <a:t>[Chorus]</a:t>
            </a:r>
            <a:br>
              <a:rPr lang="en-US" sz="3600" dirty="0">
                <a:solidFill>
                  <a:srgbClr val="FFFF00"/>
                </a:solidFill>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Till the end of my day oh Lord</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 will bless your name</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Sing your praise, give You thanks</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All my days</a:t>
            </a:r>
            <a:endParaRPr lang="en-US" altLang="en-US"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693042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 y="171450"/>
            <a:ext cx="9067800" cy="4857750"/>
          </a:xfrm>
          <a:noFill/>
        </p:spPr>
        <p:txBody>
          <a:bodyPr/>
          <a:lstStyle/>
          <a:p>
            <a:pPr algn="l" eaLnBrk="1" hangingPunct="1"/>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[Verse 3]</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Your sun and your moon give me light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And your stars show the way through the night Your rivers and streams have refreshed me I will sing your praise</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25023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 y="171450"/>
            <a:ext cx="9067800" cy="4743450"/>
          </a:xfrm>
          <a:noFill/>
        </p:spPr>
        <p:txBody>
          <a:bodyPr/>
          <a:lstStyle/>
          <a:p>
            <a:pPr algn="l" eaLnBrk="1" hangingPunct="1"/>
            <a:r>
              <a:rPr lang="en-US" altLang="en-US" sz="4000" b="1" dirty="0">
                <a:solidFill>
                  <a:srgbClr val="FFFF00"/>
                </a:solidFill>
                <a:latin typeface="Tahoma" pitchFamily="34" charset="0"/>
              </a:rPr>
              <a:t>3. </a:t>
            </a:r>
            <a:r>
              <a:rPr lang="en-US" altLang="en-US" sz="4000" b="1" dirty="0">
                <a:solidFill>
                  <a:schemeClr val="bg1"/>
                </a:solidFill>
                <a:latin typeface="Tahoma" pitchFamily="34" charset="0"/>
              </a:rPr>
              <a:t>there’s not a plant or </a:t>
            </a:r>
            <a:r>
              <a:rPr lang="en-US" altLang="en-US" sz="4000" b="1" dirty="0" err="1">
                <a:solidFill>
                  <a:schemeClr val="bg1"/>
                </a:solidFill>
                <a:latin typeface="Tahoma" pitchFamily="34" charset="0"/>
              </a:rPr>
              <a:t>flow’r</a:t>
            </a:r>
            <a:r>
              <a:rPr lang="en-US" altLang="en-US" sz="4000" b="1" dirty="0">
                <a:solidFill>
                  <a:schemeClr val="bg1"/>
                </a:solidFill>
                <a:latin typeface="Tahoma" pitchFamily="34" charset="0"/>
              </a:rPr>
              <a:t> below but makes thy glories known; And clouds arise, and tempests blow by order from thy throne; While all that borrows life from thee Is ever in thy care, and every where that I can be, thou, God, are present there. </a:t>
            </a:r>
          </a:p>
        </p:txBody>
      </p:sp>
    </p:spTree>
    <p:extLst>
      <p:ext uri="{BB962C8B-B14F-4D97-AF65-F5344CB8AC3E}">
        <p14:creationId xmlns:p14="http://schemas.microsoft.com/office/powerpoint/2010/main" val="33191978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171450"/>
            <a:ext cx="9144000" cy="4857750"/>
          </a:xfrm>
          <a:noFill/>
        </p:spPr>
        <p:txBody>
          <a:bodyPr/>
          <a:lstStyle/>
          <a:p>
            <a:pPr algn="l" eaLnBrk="1" hangingPunct="1"/>
            <a:r>
              <a:rPr lang="en-US" sz="3600" dirty="0">
                <a:solidFill>
                  <a:srgbClr val="FFFF00"/>
                </a:solidFill>
              </a:rPr>
              <a:t>[Chorus]</a:t>
            </a:r>
            <a:br>
              <a:rPr lang="en-US" sz="3600" dirty="0">
                <a:solidFill>
                  <a:srgbClr val="FFFF00"/>
                </a:solidFill>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Till the end of my day oh Lord</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 will bless your name</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Sing your praise, give You thanks</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All my days</a:t>
            </a:r>
            <a:endParaRPr lang="en-US" altLang="en-US"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59799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en-US" altLang="en-US" sz="2000" i="1" dirty="0">
                <a:solidFill>
                  <a:srgbClr val="FFFF00"/>
                </a:solidFill>
                <a:latin typeface="Tahoma" pitchFamily="34" charset="0"/>
              </a:rPr>
            </a:br>
            <a:r>
              <a:rPr lang="en-US" altLang="en-US" sz="2000" i="1" dirty="0">
                <a:solidFill>
                  <a:srgbClr val="FFFF00"/>
                </a:solidFill>
                <a:latin typeface="Tahoma" pitchFamily="34" charset="0"/>
              </a:rPr>
              <a:t>How Great Thou Art</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6">
            <a:extLst>
              <a:ext uri="{FF2B5EF4-FFF2-40B4-BE49-F238E27FC236}">
                <a16:creationId xmlns:a16="http://schemas.microsoft.com/office/drawing/2014/main" id="{9B317DB2-3D53-D3AF-EE25-E036D68D25E0}"/>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1" name="Rectangle 7">
            <a:extLst>
              <a:ext uri="{FF2B5EF4-FFF2-40B4-BE49-F238E27FC236}">
                <a16:creationId xmlns:a16="http://schemas.microsoft.com/office/drawing/2014/main" id="{59CE709E-A3B2-0213-396D-4067FC8CB452}"/>
              </a:ext>
            </a:extLst>
          </p:cNvPr>
          <p:cNvSpPr>
            <a:spLocks noChangeArrowheads="1"/>
          </p:cNvSpPr>
          <p:nvPr/>
        </p:nvSpPr>
        <p:spPr bwMode="auto">
          <a:xfrm>
            <a:off x="76200" y="57150"/>
            <a:ext cx="89916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000" dirty="0">
                <a:solidFill>
                  <a:schemeClr val="tx2"/>
                </a:solidFill>
              </a:rPr>
              <a:t> </a:t>
            </a:r>
            <a:br>
              <a:rPr lang="en-US" altLang="en-US" sz="3000" dirty="0">
                <a:solidFill>
                  <a:schemeClr val="tx2"/>
                </a:solidFill>
              </a:rPr>
            </a:br>
            <a:endParaRPr lang="en-US" altLang="en-US" sz="3000" dirty="0">
              <a:solidFill>
                <a:schemeClr val="tx2"/>
              </a:solidFill>
            </a:endParaRPr>
          </a:p>
          <a:p>
            <a:pPr algn="l" eaLnBrk="1" hangingPunct="1"/>
            <a:r>
              <a:rPr lang="en-US" altLang="en-US" sz="2700" b="1" dirty="0">
                <a:solidFill>
                  <a:srgbClr val="FFFF00"/>
                </a:solidFill>
                <a:latin typeface="Times New Roman" panose="02020603050405020304" pitchFamily="18" charset="0"/>
              </a:rPr>
              <a:t>1. </a:t>
            </a:r>
            <a:r>
              <a:rPr lang="en-US" altLang="en-US" sz="4000" b="1" dirty="0">
                <a:solidFill>
                  <a:schemeClr val="bg1"/>
                </a:solidFill>
                <a:latin typeface="Tahoma" panose="020B0604030504040204" pitchFamily="34" charset="0"/>
                <a:cs typeface="Tahoma" panose="020B0604030504040204" pitchFamily="34" charset="0"/>
              </a:rPr>
              <a:t>Oh Lord my God! when I in awesome wonder Consider all the worlds thy hands have made, I see the stars, I hear the **rolling thunder, Thy power throughout the universe displayed;</a:t>
            </a:r>
            <a:br>
              <a:rPr lang="en-US" altLang="en-US" sz="4000" b="1" dirty="0">
                <a:solidFill>
                  <a:schemeClr val="bg1"/>
                </a:solidFill>
                <a:latin typeface="Tahoma" panose="020B0604030504040204" pitchFamily="34" charset="0"/>
                <a:cs typeface="Tahoma" panose="020B0604030504040204" pitchFamily="34" charset="0"/>
              </a:rPr>
            </a:br>
            <a:br>
              <a:rPr lang="en-US" altLang="en-US" sz="3600" dirty="0">
                <a:solidFill>
                  <a:schemeClr val="bg1"/>
                </a:solidFill>
                <a:latin typeface="Tahoma" panose="020B0604030504040204" pitchFamily="34" charset="0"/>
                <a:cs typeface="Tahoma" panose="020B0604030504040204" pitchFamily="34" charset="0"/>
              </a:rPr>
            </a:br>
            <a:endParaRPr lang="en-US" altLang="en-US" sz="3600" dirty="0">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a:extLst>
              <a:ext uri="{FF2B5EF4-FFF2-40B4-BE49-F238E27FC236}">
                <a16:creationId xmlns:a16="http://schemas.microsoft.com/office/drawing/2014/main" id="{FE54E48D-4B2D-4EFC-4764-8D04138021FD}"/>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3075" name="Rectangle 7">
            <a:extLst>
              <a:ext uri="{FF2B5EF4-FFF2-40B4-BE49-F238E27FC236}">
                <a16:creationId xmlns:a16="http://schemas.microsoft.com/office/drawing/2014/main" id="{ECD8D821-67B2-DB54-E433-0CD656314A89}"/>
              </a:ext>
            </a:extLst>
          </p:cNvPr>
          <p:cNvSpPr>
            <a:spLocks noChangeArrowheads="1"/>
          </p:cNvSpPr>
          <p:nvPr/>
        </p:nvSpPr>
        <p:spPr bwMode="auto">
          <a:xfrm>
            <a:off x="76200" y="57150"/>
            <a:ext cx="8991600" cy="422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000" dirty="0">
                <a:solidFill>
                  <a:schemeClr val="tx2"/>
                </a:solidFill>
              </a:rPr>
              <a:t> </a:t>
            </a:r>
            <a:br>
              <a:rPr lang="en-US" altLang="en-US" sz="3000" dirty="0">
                <a:solidFill>
                  <a:schemeClr val="tx2"/>
                </a:solidFill>
              </a:rPr>
            </a:br>
            <a:br>
              <a:rPr lang="en-US" altLang="en-US" sz="3000" dirty="0">
                <a:solidFill>
                  <a:schemeClr val="tx2"/>
                </a:solidFill>
              </a:rPr>
            </a:br>
            <a:r>
              <a:rPr lang="en-US" altLang="en-US" sz="1800" b="1" i="1" dirty="0">
                <a:solidFill>
                  <a:srgbClr val="FFFF00"/>
                </a:solidFill>
              </a:rPr>
              <a:t>REFRAIN</a:t>
            </a:r>
            <a:r>
              <a:rPr lang="en-US" altLang="en-US" sz="1800" b="1" i="1" dirty="0">
                <a:solidFill>
                  <a:schemeClr val="bg1"/>
                </a:solidFill>
              </a:rPr>
              <a:t>:</a:t>
            </a:r>
            <a:r>
              <a:rPr lang="en-US" altLang="en-US" sz="3300" b="1" dirty="0">
                <a:solidFill>
                  <a:schemeClr val="bg1"/>
                </a:solidFill>
              </a:rPr>
              <a:t> </a:t>
            </a:r>
            <a:r>
              <a:rPr lang="en-US" altLang="en-US" sz="4000" b="1" dirty="0">
                <a:solidFill>
                  <a:schemeClr val="bg1"/>
                </a:solidFill>
                <a:latin typeface="Tahoma" panose="020B0604030504040204" pitchFamily="34" charset="0"/>
                <a:cs typeface="Tahoma" panose="020B0604030504040204" pitchFamily="34" charset="0"/>
              </a:rPr>
              <a:t>Then sings my soul, my savior God to thee; How great thou art,  How great thou art! Then sings my soul, my savior God to thee; How great thou art, how great thou art!</a:t>
            </a:r>
            <a:br>
              <a:rPr lang="en-US" altLang="en-US" sz="4000" b="1" dirty="0">
                <a:solidFill>
                  <a:schemeClr val="bg1"/>
                </a:solidFill>
                <a:latin typeface="Tahoma" panose="020B0604030504040204" pitchFamily="34" charset="0"/>
                <a:cs typeface="Tahoma" panose="020B0604030504040204" pitchFamily="34"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a:extLst>
              <a:ext uri="{FF2B5EF4-FFF2-40B4-BE49-F238E27FC236}">
                <a16:creationId xmlns:a16="http://schemas.microsoft.com/office/drawing/2014/main" id="{7A10A280-B92C-B293-E48E-029B085598CD}"/>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4099" name="Rectangle 7">
            <a:extLst>
              <a:ext uri="{FF2B5EF4-FFF2-40B4-BE49-F238E27FC236}">
                <a16:creationId xmlns:a16="http://schemas.microsoft.com/office/drawing/2014/main" id="{6FE14F24-54AD-CAC8-8EC4-29BCC197D414}"/>
              </a:ext>
            </a:extLst>
          </p:cNvPr>
          <p:cNvSpPr>
            <a:spLocks noChangeArrowheads="1"/>
          </p:cNvSpPr>
          <p:nvPr/>
        </p:nvSpPr>
        <p:spPr bwMode="auto">
          <a:xfrm>
            <a:off x="122400" y="514350"/>
            <a:ext cx="8991600" cy="377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000" dirty="0">
                <a:solidFill>
                  <a:schemeClr val="tx2"/>
                </a:solidFill>
              </a:rPr>
              <a:t> </a:t>
            </a:r>
            <a:br>
              <a:rPr lang="en-US" altLang="en-US" sz="3000" dirty="0">
                <a:solidFill>
                  <a:schemeClr val="tx2"/>
                </a:solidFill>
              </a:rPr>
            </a:br>
            <a:r>
              <a:rPr lang="en-US" altLang="en-US" sz="2700" b="1" dirty="0">
                <a:solidFill>
                  <a:srgbClr val="FFFF00"/>
                </a:solidFill>
                <a:latin typeface="Times New Roman" panose="02020603050405020304" pitchFamily="18" charset="0"/>
              </a:rPr>
              <a:t>2. </a:t>
            </a:r>
            <a:r>
              <a:rPr lang="en-US" altLang="en-US" sz="4000" b="1" dirty="0">
                <a:solidFill>
                  <a:schemeClr val="bg1"/>
                </a:solidFill>
                <a:latin typeface="Tahoma" panose="020B0604030504040204" pitchFamily="34" charset="0"/>
                <a:cs typeface="Tahoma" panose="020B0604030504040204" pitchFamily="34" charset="0"/>
              </a:rPr>
              <a:t>When thru the woods and forest glades I wander, And hear the birds sing sweetly in the trees; When I look down from lofty mountain grandeur.</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And hear the brook, and feel the gentle breeze;</a:t>
            </a:r>
            <a:r>
              <a:rPr lang="en-US" altLang="en-US" sz="4000" dirty="0">
                <a:solidFill>
                  <a:schemeClr val="bg1"/>
                </a:solidFill>
                <a:latin typeface="Tahoma" panose="020B0604030504040204" pitchFamily="34" charset="0"/>
                <a:cs typeface="Tahoma" panose="020B0604030504040204" pitchFamily="34" charset="0"/>
              </a:rPr>
              <a:t> </a:t>
            </a:r>
            <a:br>
              <a:rPr lang="en-US" altLang="en-US" sz="4000" b="1" dirty="0">
                <a:solidFill>
                  <a:schemeClr val="bg1"/>
                </a:solidFill>
                <a:latin typeface="Tahoma" panose="020B0604030504040204" pitchFamily="34" charset="0"/>
                <a:cs typeface="Tahoma" panose="020B0604030504040204" pitchFamily="34" charset="0"/>
              </a:rPr>
            </a:br>
            <a:br>
              <a:rPr lang="en-US" altLang="en-US" sz="1500" dirty="0">
                <a:solidFill>
                  <a:schemeClr val="tx2"/>
                </a:solidFill>
              </a:rPr>
            </a:br>
            <a:endParaRPr lang="en-US" altLang="en-US" sz="1500" dirty="0">
              <a:solidFill>
                <a:schemeClr val="tx2"/>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4E61D-F90C-BA8A-B0E2-FDB8DAEFC54C}"/>
            </a:ext>
          </a:extLst>
        </p:cNvPr>
        <p:cNvGrpSpPr/>
        <p:nvPr/>
      </p:nvGrpSpPr>
      <p:grpSpPr>
        <a:xfrm>
          <a:off x="0" y="0"/>
          <a:ext cx="0" cy="0"/>
          <a:chOff x="0" y="0"/>
          <a:chExt cx="0" cy="0"/>
        </a:xfrm>
      </p:grpSpPr>
      <p:sp>
        <p:nvSpPr>
          <p:cNvPr id="3074" name="Rectangle 6">
            <a:extLst>
              <a:ext uri="{FF2B5EF4-FFF2-40B4-BE49-F238E27FC236}">
                <a16:creationId xmlns:a16="http://schemas.microsoft.com/office/drawing/2014/main" id="{C7DBDE49-78C2-B06D-285B-7C5667D581CD}"/>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3075" name="Rectangle 7">
            <a:extLst>
              <a:ext uri="{FF2B5EF4-FFF2-40B4-BE49-F238E27FC236}">
                <a16:creationId xmlns:a16="http://schemas.microsoft.com/office/drawing/2014/main" id="{AF7E00BB-BB3E-1C6E-06D6-81A09F509428}"/>
              </a:ext>
            </a:extLst>
          </p:cNvPr>
          <p:cNvSpPr>
            <a:spLocks noChangeArrowheads="1"/>
          </p:cNvSpPr>
          <p:nvPr/>
        </p:nvSpPr>
        <p:spPr bwMode="auto">
          <a:xfrm>
            <a:off x="76200" y="57150"/>
            <a:ext cx="8991600" cy="422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000" dirty="0">
                <a:solidFill>
                  <a:schemeClr val="tx2"/>
                </a:solidFill>
              </a:rPr>
              <a:t> </a:t>
            </a:r>
            <a:br>
              <a:rPr lang="en-US" altLang="en-US" sz="3000" dirty="0">
                <a:solidFill>
                  <a:schemeClr val="tx2"/>
                </a:solidFill>
              </a:rPr>
            </a:br>
            <a:br>
              <a:rPr lang="en-US" altLang="en-US" sz="3000" dirty="0">
                <a:solidFill>
                  <a:schemeClr val="tx2"/>
                </a:solidFill>
              </a:rPr>
            </a:br>
            <a:r>
              <a:rPr lang="en-US" altLang="en-US" sz="1800" b="1" i="1" dirty="0">
                <a:solidFill>
                  <a:srgbClr val="FFFF00"/>
                </a:solidFill>
              </a:rPr>
              <a:t>REFRAIN</a:t>
            </a:r>
            <a:r>
              <a:rPr lang="en-US" altLang="en-US" sz="1800" b="1" i="1" dirty="0">
                <a:solidFill>
                  <a:schemeClr val="bg1"/>
                </a:solidFill>
              </a:rPr>
              <a:t>:</a:t>
            </a:r>
            <a:r>
              <a:rPr lang="en-US" altLang="en-US" sz="3300" b="1" dirty="0">
                <a:solidFill>
                  <a:schemeClr val="bg1"/>
                </a:solidFill>
              </a:rPr>
              <a:t> </a:t>
            </a:r>
            <a:r>
              <a:rPr lang="en-US" altLang="en-US" sz="4000" b="1" dirty="0">
                <a:solidFill>
                  <a:schemeClr val="bg1"/>
                </a:solidFill>
                <a:latin typeface="Tahoma" panose="020B0604030504040204" pitchFamily="34" charset="0"/>
                <a:cs typeface="Tahoma" panose="020B0604030504040204" pitchFamily="34" charset="0"/>
              </a:rPr>
              <a:t>Then sings my soul, my savior God to thee; How great thou art,  How great thou art! Then sings my soul, my savior God to thee; How great thou art, how great thou art!</a:t>
            </a:r>
            <a:br>
              <a:rPr lang="en-US" altLang="en-US" sz="4000" b="1" dirty="0">
                <a:solidFill>
                  <a:schemeClr val="bg1"/>
                </a:solidFill>
                <a:latin typeface="Tahoma" panose="020B0604030504040204" pitchFamily="34" charset="0"/>
                <a:cs typeface="Tahoma" panose="020B0604030504040204" pitchFamily="34"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37492522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a:extLst>
              <a:ext uri="{FF2B5EF4-FFF2-40B4-BE49-F238E27FC236}">
                <a16:creationId xmlns:a16="http://schemas.microsoft.com/office/drawing/2014/main" id="{221753C6-7EFC-E19A-B543-787B03DC45FF}"/>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6147" name="Rectangle 7">
            <a:extLst>
              <a:ext uri="{FF2B5EF4-FFF2-40B4-BE49-F238E27FC236}">
                <a16:creationId xmlns:a16="http://schemas.microsoft.com/office/drawing/2014/main" id="{C7E3DF08-4A89-4871-7A7F-133BAF191A2D}"/>
              </a:ext>
            </a:extLst>
          </p:cNvPr>
          <p:cNvSpPr>
            <a:spLocks noChangeArrowheads="1"/>
          </p:cNvSpPr>
          <p:nvPr/>
        </p:nvSpPr>
        <p:spPr bwMode="auto">
          <a:xfrm>
            <a:off x="76200" y="171450"/>
            <a:ext cx="8915400" cy="430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000" dirty="0">
                <a:solidFill>
                  <a:schemeClr val="bg1"/>
                </a:solidFill>
              </a:rPr>
              <a:t> </a:t>
            </a:r>
            <a:br>
              <a:rPr lang="en-US" altLang="en-US" sz="3000" dirty="0">
                <a:solidFill>
                  <a:schemeClr val="bg1"/>
                </a:solidFill>
              </a:rPr>
            </a:br>
            <a:r>
              <a:rPr lang="en-US" altLang="en-US" sz="2700" b="1" dirty="0">
                <a:solidFill>
                  <a:srgbClr val="FFFF00"/>
                </a:solidFill>
                <a:latin typeface="Times New Roman" panose="02020603050405020304" pitchFamily="18" charset="0"/>
              </a:rPr>
              <a:t>3. </a:t>
            </a:r>
            <a:r>
              <a:rPr lang="en-US" altLang="en-US" sz="4400" b="1" dirty="0">
                <a:solidFill>
                  <a:schemeClr val="bg1"/>
                </a:solidFill>
                <a:latin typeface="Tahoma" panose="020B0604030504040204" pitchFamily="34" charset="0"/>
                <a:cs typeface="Tahoma" panose="020B0604030504040204" pitchFamily="34" charset="0"/>
              </a:rPr>
              <a:t>And when I think that God, his Son not sparing, Sent Him to die, I scarce can take it in, That on the cross, my burden gladly bearing, He bled and died to take away my sin; </a:t>
            </a:r>
            <a:br>
              <a:rPr lang="en-US" altLang="en-US" sz="4400" b="1" dirty="0">
                <a:solidFill>
                  <a:schemeClr val="bg1"/>
                </a:solidFill>
                <a:latin typeface="Tahoma" panose="020B0604030504040204" pitchFamily="34" charset="0"/>
                <a:cs typeface="Tahoma" panose="020B0604030504040204" pitchFamily="34" charset="0"/>
              </a:rPr>
            </a:br>
            <a:endParaRPr lang="en-US" altLang="en-US" sz="4400" b="1" dirty="0">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13F6A-B5C6-90D2-6D42-2DE9B23A5400}"/>
            </a:ext>
          </a:extLst>
        </p:cNvPr>
        <p:cNvGrpSpPr/>
        <p:nvPr/>
      </p:nvGrpSpPr>
      <p:grpSpPr>
        <a:xfrm>
          <a:off x="0" y="0"/>
          <a:ext cx="0" cy="0"/>
          <a:chOff x="0" y="0"/>
          <a:chExt cx="0" cy="0"/>
        </a:xfrm>
      </p:grpSpPr>
      <p:sp>
        <p:nvSpPr>
          <p:cNvPr id="3074" name="Rectangle 6">
            <a:extLst>
              <a:ext uri="{FF2B5EF4-FFF2-40B4-BE49-F238E27FC236}">
                <a16:creationId xmlns:a16="http://schemas.microsoft.com/office/drawing/2014/main" id="{11E92998-71FE-F86C-94D6-3B1D20662B02}"/>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3075" name="Rectangle 7">
            <a:extLst>
              <a:ext uri="{FF2B5EF4-FFF2-40B4-BE49-F238E27FC236}">
                <a16:creationId xmlns:a16="http://schemas.microsoft.com/office/drawing/2014/main" id="{BD439F00-953B-51F4-FF4F-F0F2B8ECD167}"/>
              </a:ext>
            </a:extLst>
          </p:cNvPr>
          <p:cNvSpPr>
            <a:spLocks noChangeArrowheads="1"/>
          </p:cNvSpPr>
          <p:nvPr/>
        </p:nvSpPr>
        <p:spPr bwMode="auto">
          <a:xfrm>
            <a:off x="76200" y="57150"/>
            <a:ext cx="8991600" cy="422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000" dirty="0">
                <a:solidFill>
                  <a:schemeClr val="tx2"/>
                </a:solidFill>
              </a:rPr>
              <a:t> </a:t>
            </a:r>
            <a:br>
              <a:rPr lang="en-US" altLang="en-US" sz="3000" dirty="0">
                <a:solidFill>
                  <a:schemeClr val="tx2"/>
                </a:solidFill>
              </a:rPr>
            </a:br>
            <a:br>
              <a:rPr lang="en-US" altLang="en-US" sz="3000" dirty="0">
                <a:solidFill>
                  <a:schemeClr val="tx2"/>
                </a:solidFill>
              </a:rPr>
            </a:br>
            <a:r>
              <a:rPr lang="en-US" altLang="en-US" sz="1800" b="1" i="1" dirty="0">
                <a:solidFill>
                  <a:srgbClr val="FFFF00"/>
                </a:solidFill>
              </a:rPr>
              <a:t>REFRAIN</a:t>
            </a:r>
            <a:r>
              <a:rPr lang="en-US" altLang="en-US" sz="1800" b="1" i="1" dirty="0">
                <a:solidFill>
                  <a:schemeClr val="bg1"/>
                </a:solidFill>
              </a:rPr>
              <a:t>:</a:t>
            </a:r>
            <a:r>
              <a:rPr lang="en-US" altLang="en-US" sz="3300" b="1" dirty="0">
                <a:solidFill>
                  <a:schemeClr val="bg1"/>
                </a:solidFill>
              </a:rPr>
              <a:t> </a:t>
            </a:r>
            <a:r>
              <a:rPr lang="en-US" altLang="en-US" sz="4000" b="1" dirty="0">
                <a:solidFill>
                  <a:schemeClr val="bg1"/>
                </a:solidFill>
                <a:latin typeface="Tahoma" panose="020B0604030504040204" pitchFamily="34" charset="0"/>
                <a:cs typeface="Tahoma" panose="020B0604030504040204" pitchFamily="34" charset="0"/>
              </a:rPr>
              <a:t>Then sings my soul, my savior God to thee; How great thou art,  How great thou art! Then sings my soul, my savior God to thee; How great thou art, how great thou art!</a:t>
            </a:r>
            <a:br>
              <a:rPr lang="en-US" altLang="en-US" sz="4000" b="1" dirty="0">
                <a:solidFill>
                  <a:schemeClr val="bg1"/>
                </a:solidFill>
                <a:latin typeface="Tahoma" panose="020B0604030504040204" pitchFamily="34" charset="0"/>
                <a:cs typeface="Tahoma" panose="020B0604030504040204" pitchFamily="34"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234493140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6">
            <a:extLst>
              <a:ext uri="{FF2B5EF4-FFF2-40B4-BE49-F238E27FC236}">
                <a16:creationId xmlns:a16="http://schemas.microsoft.com/office/drawing/2014/main" id="{68822EB3-5CE6-5292-1AAA-E4376ECBE622}"/>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8195" name="Rectangle 7">
            <a:extLst>
              <a:ext uri="{FF2B5EF4-FFF2-40B4-BE49-F238E27FC236}">
                <a16:creationId xmlns:a16="http://schemas.microsoft.com/office/drawing/2014/main" id="{90020D30-91E5-3449-8260-A73598D8F514}"/>
              </a:ext>
            </a:extLst>
          </p:cNvPr>
          <p:cNvSpPr>
            <a:spLocks noChangeArrowheads="1"/>
          </p:cNvSpPr>
          <p:nvPr/>
        </p:nvSpPr>
        <p:spPr bwMode="auto">
          <a:xfrm>
            <a:off x="76200" y="171450"/>
            <a:ext cx="8991600" cy="445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000" dirty="0">
                <a:solidFill>
                  <a:schemeClr val="bg1"/>
                </a:solidFill>
                <a:latin typeface="Tahoma" panose="020B0604030504040204" pitchFamily="34" charset="0"/>
                <a:cs typeface="Tahoma" panose="020B0604030504040204" pitchFamily="34" charset="0"/>
              </a:rPr>
              <a:t> </a:t>
            </a:r>
            <a:br>
              <a:rPr lang="en-US" altLang="en-US" sz="3000" dirty="0">
                <a:solidFill>
                  <a:schemeClr val="bg1"/>
                </a:solidFill>
                <a:latin typeface="Tahoma" panose="020B0604030504040204" pitchFamily="34" charset="0"/>
                <a:cs typeface="Tahoma" panose="020B0604030504040204" pitchFamily="34" charset="0"/>
              </a:rPr>
            </a:br>
            <a:r>
              <a:rPr lang="en-US" altLang="en-US" sz="2700" b="1" dirty="0">
                <a:solidFill>
                  <a:srgbClr val="FFFF00"/>
                </a:solidFill>
                <a:latin typeface="Tahoma" panose="020B0604030504040204" pitchFamily="34" charset="0"/>
                <a:cs typeface="Tahoma" panose="020B0604030504040204" pitchFamily="34" charset="0"/>
              </a:rPr>
              <a:t>4. </a:t>
            </a:r>
            <a:r>
              <a:rPr lang="en-US" altLang="en-US" sz="4000" b="1" dirty="0">
                <a:solidFill>
                  <a:schemeClr val="bg1"/>
                </a:solidFill>
                <a:latin typeface="Tahoma" panose="020B0604030504040204" pitchFamily="34" charset="0"/>
                <a:cs typeface="Tahoma" panose="020B0604030504040204" pitchFamily="34" charset="0"/>
              </a:rPr>
              <a:t>When Christ shall come With shout of acclamation and take me home, what joy shall fill my heart!</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Then I shall bow in humble adoration,</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And there proclaim, my God how great thou art</a:t>
            </a:r>
            <a:r>
              <a:rPr lang="en-US" altLang="en-US" sz="4000" dirty="0">
                <a:solidFill>
                  <a:schemeClr val="bg1"/>
                </a:solidFill>
                <a:latin typeface="Tahoma" panose="020B0604030504040204" pitchFamily="34" charset="0"/>
                <a:cs typeface="Tahoma" panose="020B0604030504040204" pitchFamily="34" charset="0"/>
              </a:rPr>
              <a:t>!</a:t>
            </a:r>
            <a:br>
              <a:rPr lang="en-US" altLang="en-US" sz="4000" b="1" dirty="0">
                <a:solidFill>
                  <a:schemeClr val="tx2"/>
                </a:solidFill>
                <a:latin typeface="Times New Roman" panose="02020603050405020304" pitchFamily="18" charset="0"/>
              </a:rPr>
            </a:br>
            <a:endParaRPr lang="en-US" altLang="en-US" sz="4000" b="1" dirty="0">
              <a:solidFill>
                <a:schemeClr val="tx2"/>
              </a:solidFill>
              <a:latin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6</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0" y="0"/>
            <a:ext cx="8991600" cy="4476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dirty="0">
                <a:solidFill>
                  <a:schemeClr val="bg1"/>
                </a:solidFill>
                <a:latin typeface="Times New Roman" panose="02020603050405020304" pitchFamily="18" charset="0"/>
              </a:rPr>
            </a:br>
            <a:br>
              <a:rPr lang="en-US" altLang="en-US" sz="3600" b="1" u="sng" dirty="0">
                <a:solidFill>
                  <a:schemeClr val="bg1"/>
                </a:solidFill>
                <a:latin typeface="Times New Roman" panose="02020603050405020304" pitchFamily="18" charset="0"/>
              </a:rPr>
            </a:br>
            <a:br>
              <a:rPr lang="en-US" altLang="en-US" sz="3600" b="1" u="sng" dirty="0">
                <a:solidFill>
                  <a:schemeClr val="bg1"/>
                </a:solidFill>
                <a:latin typeface="Times New Roman" panose="02020603050405020304" pitchFamily="18" charset="0"/>
              </a:rPr>
            </a:br>
            <a:r>
              <a:rPr lang="vi-VN" altLang="en-US" sz="2800" b="1" dirty="0">
                <a:solidFill>
                  <a:srgbClr val="FFFF00"/>
                </a:solidFill>
                <a:latin typeface="Times New Roman" panose="02020603050405020304" pitchFamily="18" charset="0"/>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Today’s second collection is to commemorate Father’s Day. We want to congratulate every father who is present here and to wish them a joyful day accompanied by your beloved ones. God bless you all.</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dirty="0">
                <a:solidFill>
                  <a:schemeClr val="bg1"/>
                </a:solidFill>
              </a:rPr>
            </a:br>
            <a:endParaRPr lang="en-US" altLang="en-US" dirty="0">
              <a:solidFill>
                <a:schemeClr val="bg1"/>
              </a:solidFill>
            </a:endParaRPr>
          </a:p>
        </p:txBody>
      </p:sp>
    </p:spTree>
    <p:extLst>
      <p:ext uri="{BB962C8B-B14F-4D97-AF65-F5344CB8AC3E}">
        <p14:creationId xmlns:p14="http://schemas.microsoft.com/office/powerpoint/2010/main" val="39085417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3C69-4C15-B430-5F45-DD87599F48BE}"/>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476AEECB-9AB2-B2D5-302F-09E9A8E939C9}"/>
              </a:ext>
            </a:extLst>
          </p:cNvPr>
          <p:cNvSpPr>
            <a:spLocks noGrp="1" noChangeArrowheads="1"/>
          </p:cNvSpPr>
          <p:nvPr>
            <p:ph type="ctrTitle"/>
          </p:nvPr>
        </p:nvSpPr>
        <p:spPr>
          <a:xfrm>
            <a:off x="0" y="133350"/>
            <a:ext cx="9144000" cy="42672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800" b="1" dirty="0">
                <a:solidFill>
                  <a:srgbClr val="FFFF00"/>
                </a:solidFill>
                <a:latin typeface="Times New Roman" panose="02020603050405020304" pitchFamily="18" charset="0"/>
              </a:rPr>
              <a:t>2.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We are happy to report on the eighteenth week of ADA 2025 campaign results with 5 families pledging a total amount of $1,250 dollars, for a total pledged amount of $152,325 dollars. Given this result we are $67,923 dollars above the diocesan’s goal of $84,402 dollars, </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3785934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BCB1D-FF90-17E7-A75A-8B517F164377}"/>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0E0DBADF-B50A-552F-AD6E-B17DD844EB85}"/>
              </a:ext>
            </a:extLst>
          </p:cNvPr>
          <p:cNvSpPr>
            <a:spLocks noGrp="1" noChangeArrowheads="1"/>
          </p:cNvSpPr>
          <p:nvPr>
            <p:ph type="ctrTitle"/>
          </p:nvPr>
        </p:nvSpPr>
        <p:spPr>
          <a:xfrm>
            <a:off x="76200" y="133350"/>
            <a:ext cx="8991600" cy="49339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800" b="1" u="sng" dirty="0">
                <a:solidFill>
                  <a:schemeClr val="bg1"/>
                </a:solidFill>
                <a:latin typeface="Times New Roman" panose="02020603050405020304" pitchFamily="18"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so thanks to all of you who already made your pledge. We still want to encourage 100% participation from all families attending Masses here, because all new pledges received from now on will be reimbursed to our parish. Thank you all for your support.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7443811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15CB2-0EE5-D741-8103-870ACAA99E6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190A25A8-7D5C-F147-542D-26CD7C653D77}"/>
              </a:ext>
            </a:extLst>
          </p:cNvPr>
          <p:cNvSpPr>
            <a:spLocks noGrp="1" noChangeArrowheads="1"/>
          </p:cNvSpPr>
          <p:nvPr>
            <p:ph type="ctrTitle"/>
          </p:nvPr>
        </p:nvSpPr>
        <p:spPr>
          <a:xfrm>
            <a:off x="131064" y="0"/>
            <a:ext cx="8991600" cy="25908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3. </a:t>
            </a: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On Sunday July 20</a:t>
            </a:r>
            <a:r>
              <a:rPr lang="en-US" sz="4000" b="1" baseline="30000" dirty="0">
                <a:solidFill>
                  <a:schemeClr val="bg1"/>
                </a:solidFill>
                <a:latin typeface="Tahoma" panose="020B0604030504040204" pitchFamily="34" charset="0"/>
                <a:ea typeface="Tahoma" panose="020B0604030504040204" pitchFamily="34" charset="0"/>
                <a:cs typeface="Tahoma" panose="020B0604030504040204" pitchFamily="34" charset="0"/>
              </a:rPr>
              <a:t>th</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2025 a vocations soccer game will be held at the Archbishop Mitty High School Soccer Field from 4:30pm to 8pm.   Admission is $10 dollars per ticket, also you can participate in a raffle by buying tickets at $10 dollars each.</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271762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92F01-D519-F5E8-7483-19894B7BC343}"/>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BC3C5A0A-B08A-2780-743A-DDEE3138A07B}"/>
              </a:ext>
            </a:extLst>
          </p:cNvPr>
          <p:cNvSpPr>
            <a:spLocks noGrp="1" noChangeArrowheads="1"/>
          </p:cNvSpPr>
          <p:nvPr>
            <p:ph type="ctrTitle"/>
          </p:nvPr>
        </p:nvSpPr>
        <p:spPr>
          <a:xfrm>
            <a:off x="0" y="0"/>
            <a:ext cx="8991600" cy="4476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All funds collected will be used to support seminarians and their formation program. Tickets on sale </a:t>
            </a:r>
            <a:r>
              <a:rPr lang="en-US" b="1" dirty="0" err="1">
                <a:solidFill>
                  <a:schemeClr val="bg1"/>
                </a:solidFill>
                <a:latin typeface="Tahoma" panose="020B0604030504040204" pitchFamily="34" charset="0"/>
                <a:ea typeface="Tahoma" panose="020B0604030504040204" pitchFamily="34" charset="0"/>
                <a:cs typeface="Tahoma" panose="020B0604030504040204" pitchFamily="34" charset="0"/>
              </a:rPr>
              <a:t>st</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the parish office during its working hours.</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176585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E8244-B137-6F67-FB83-FDEBA49E8E01}"/>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8F3E87C8-61CA-55A4-E77C-C22B3A1179E2}"/>
              </a:ext>
            </a:extLst>
          </p:cNvPr>
          <p:cNvSpPr>
            <a:spLocks noGrp="1" noChangeArrowheads="1"/>
          </p:cNvSpPr>
          <p:nvPr>
            <p:ph type="ctrTitle"/>
          </p:nvPr>
        </p:nvSpPr>
        <p:spPr>
          <a:xfrm>
            <a:off x="0" y="27150"/>
            <a:ext cx="9067800" cy="4953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4</a:t>
            </a: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t>We will have an All-Night Eucharistic Adoration on the occasion of the Feast of the Most Holy Body and Blood of Christ better known as Corpus Christi. All parishioners of Our Lady of Refuge Parish are warmly invited to participate. Please review the adoration schedule in the parish bulletin to invite the members of your ministry or association to attend.</a:t>
            </a:r>
            <a:br>
              <a:rPr 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1271447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327D-5C4B-3D6D-A9A3-1CCC553115B6}"/>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729C403D-D1A4-E952-2628-5FF27767A5C1}"/>
              </a:ext>
            </a:extLst>
          </p:cNvPr>
          <p:cNvSpPr>
            <a:spLocks noGrp="1" noChangeArrowheads="1"/>
          </p:cNvSpPr>
          <p:nvPr>
            <p:ph type="ctrTitle"/>
          </p:nvPr>
        </p:nvSpPr>
        <p:spPr>
          <a:xfrm>
            <a:off x="0" y="27150"/>
            <a:ext cx="9067800" cy="4953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5</a:t>
            </a: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Last week, our Sunday collections for the parish totaled $14,518 dollars, which includes $5,428 dollars of the second collection for the building fund. The parish week-to-week financial report is available on the parish webpage and the weekly bulletin.</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6686298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BEE94-88C8-323A-FA36-62B15682E443}"/>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8F63A8F5-EF4D-C99F-E171-A214BF4B0492}"/>
              </a:ext>
            </a:extLst>
          </p:cNvPr>
          <p:cNvSpPr>
            <a:spLocks noGrp="1" noChangeArrowheads="1"/>
          </p:cNvSpPr>
          <p:nvPr>
            <p:ph type="ctrTitle"/>
          </p:nvPr>
        </p:nvSpPr>
        <p:spPr>
          <a:xfrm>
            <a:off x="0" y="590550"/>
            <a:ext cx="8915400" cy="14178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6</a:t>
            </a: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Please mention the issue with the paschal candle. </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8189863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Go Peace to Love and Serve the Lord</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7</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71450"/>
            <a:ext cx="9144000" cy="4686300"/>
          </a:xfrm>
        </p:spPr>
        <p:txBody>
          <a:bodyPr rtlCol="0">
            <a:normAutofit/>
          </a:bodyPr>
          <a:lstStyle/>
          <a:p>
            <a:pPr eaLnBrk="1" fontAlgn="auto" hangingPunct="1">
              <a:spcAft>
                <a:spcPts val="0"/>
              </a:spcAft>
              <a:buFontTx/>
              <a:buNone/>
              <a:defRPr/>
            </a:pPr>
            <a:r>
              <a:rPr lang="en-US" sz="4000" b="1" dirty="0">
                <a:solidFill>
                  <a:srgbClr val="FFFF00"/>
                </a:solidFill>
                <a:latin typeface="Tahoma" pitchFamily="34" charset="0"/>
                <a:ea typeface="Tahoma" pitchFamily="34" charset="0"/>
                <a:cs typeface="Tahoma" pitchFamily="34" charset="0"/>
              </a:rPr>
              <a:t> </a:t>
            </a:r>
            <a:r>
              <a:rPr lang="vi-VN" sz="4000" b="1" dirty="0">
                <a:solidFill>
                  <a:srgbClr val="FFFF00"/>
                </a:solidFill>
                <a:latin typeface="Tahoma" pitchFamily="34" charset="0"/>
                <a:ea typeface="Tahoma" pitchFamily="34" charset="0"/>
                <a:cs typeface="Tahoma" pitchFamily="34" charset="0"/>
              </a:rPr>
              <a:t>1. </a:t>
            </a:r>
            <a:r>
              <a:rPr lang="en-US" sz="4000" b="1" dirty="0">
                <a:solidFill>
                  <a:schemeClr val="bg1"/>
                </a:solidFill>
                <a:latin typeface="Tahoma" pitchFamily="34" charset="0"/>
                <a:ea typeface="Tahoma" pitchFamily="34" charset="0"/>
                <a:cs typeface="Tahoma" pitchFamily="34" charset="0"/>
              </a:rPr>
              <a:t>Go in peace to love and serve the Lord Go in peace be-come the liv-</a:t>
            </a:r>
            <a:r>
              <a:rPr lang="en-US" sz="4000" b="1" dirty="0" err="1">
                <a:solidFill>
                  <a:schemeClr val="bg1"/>
                </a:solidFill>
                <a:latin typeface="Tahoma" pitchFamily="34" charset="0"/>
                <a:ea typeface="Tahoma" pitchFamily="34" charset="0"/>
                <a:cs typeface="Tahoma" pitchFamily="34" charset="0"/>
              </a:rPr>
              <a:t>ing</a:t>
            </a:r>
            <a:r>
              <a:rPr lang="en-US" sz="4000" b="1" dirty="0">
                <a:solidFill>
                  <a:schemeClr val="bg1"/>
                </a:solidFill>
                <a:latin typeface="Tahoma" pitchFamily="34" charset="0"/>
                <a:ea typeface="Tahoma" pitchFamily="34" charset="0"/>
                <a:cs typeface="Tahoma" pitchFamily="34" charset="0"/>
              </a:rPr>
              <a:t> Word! Christ on our lips and Christ in our hearts, may we show God's love to the world, to the world, may we show God's love to the world. </a:t>
            </a:r>
            <a:endParaRPr lang="en-US" sz="6500" b="1" dirty="0">
              <a:solidFill>
                <a:schemeClr val="bg1"/>
              </a:solidFill>
              <a:latin typeface="Tahoma" pitchFamily="34" charset="0"/>
              <a:ea typeface="Tahoma" pitchFamily="34" charset="0"/>
              <a:cs typeface="Tahoma" pitchFamily="34"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171450"/>
            <a:ext cx="8839200" cy="4686300"/>
          </a:xfrm>
        </p:spPr>
        <p:txBody>
          <a:bodyPr rtlCol="0">
            <a:normAutofit fontScale="90000"/>
          </a:bodyPr>
          <a:lstStyle/>
          <a:p>
            <a:pPr algn="l" eaLnBrk="1" fontAlgn="auto" hangingPunct="1">
              <a:spcAft>
                <a:spcPts val="0"/>
              </a:spcAft>
              <a:defRPr/>
            </a:pPr>
            <a:r>
              <a:rPr lang="vi-VN" sz="4900" b="1" dirty="0">
                <a:solidFill>
                  <a:srgbClr val="FFFF00"/>
                </a:solidFill>
                <a:latin typeface="Tahoma" pitchFamily="34" charset="0"/>
                <a:ea typeface="Tahoma" pitchFamily="34" charset="0"/>
                <a:cs typeface="Tahoma" pitchFamily="34" charset="0"/>
              </a:rPr>
              <a:t>2. </a:t>
            </a:r>
            <a:r>
              <a:rPr lang="en-US" b="1" dirty="0">
                <a:solidFill>
                  <a:schemeClr val="bg1"/>
                </a:solidFill>
                <a:latin typeface="Tahoma" pitchFamily="34" charset="0"/>
                <a:ea typeface="Tahoma" pitchFamily="34" charset="0"/>
                <a:cs typeface="Tahoma" pitchFamily="34" charset="0"/>
              </a:rPr>
              <a:t>Be Christ's hands now reaching out to all Be Christ's voice inviting with his call Filled with his joy, </a:t>
            </a:r>
            <a:r>
              <a:rPr lang="en-US" b="1" dirty="0" err="1">
                <a:solidFill>
                  <a:schemeClr val="bg1"/>
                </a:solidFill>
                <a:latin typeface="Tahoma" pitchFamily="34" charset="0"/>
                <a:ea typeface="Tahoma" pitchFamily="34" charset="0"/>
                <a:cs typeface="Tahoma" pitchFamily="34" charset="0"/>
              </a:rPr>
              <a:t>empow</a:t>
            </a:r>
            <a:r>
              <a:rPr lang="vi-VN" b="1" dirty="0">
                <a:solidFill>
                  <a:schemeClr val="bg1"/>
                </a:solidFill>
                <a:latin typeface="Tahoma" pitchFamily="34" charset="0"/>
                <a:ea typeface="Tahoma" pitchFamily="34" charset="0"/>
                <a:cs typeface="Tahoma" pitchFamily="34" charset="0"/>
              </a:rPr>
              <a:t>e</a:t>
            </a:r>
            <a:r>
              <a:rPr lang="en-US" b="1" dirty="0">
                <a:solidFill>
                  <a:schemeClr val="bg1"/>
                </a:solidFill>
                <a:latin typeface="Tahoma" pitchFamily="34" charset="0"/>
                <a:ea typeface="Tahoma" pitchFamily="34" charset="0"/>
                <a:cs typeface="Tahoma" pitchFamily="34" charset="0"/>
              </a:rPr>
              <a:t>red with his </a:t>
            </a:r>
            <a:r>
              <a:rPr lang="en-US" b="1" dirty="0" err="1">
                <a:solidFill>
                  <a:schemeClr val="bg1"/>
                </a:solidFill>
                <a:latin typeface="Tahoma" pitchFamily="34" charset="0"/>
                <a:ea typeface="Tahoma" pitchFamily="34" charset="0"/>
                <a:cs typeface="Tahoma" pitchFamily="34" charset="0"/>
              </a:rPr>
              <a:t>str</a:t>
            </a:r>
            <a:r>
              <a:rPr lang="vi-VN" b="1" dirty="0">
                <a:solidFill>
                  <a:schemeClr val="bg1"/>
                </a:solidFill>
                <a:latin typeface="Tahoma" pitchFamily="34" charset="0"/>
                <a:ea typeface="Tahoma" pitchFamily="34" charset="0"/>
                <a:cs typeface="Tahoma" pitchFamily="34" charset="0"/>
              </a:rPr>
              <a:t>egnth </a:t>
            </a:r>
            <a:r>
              <a:rPr lang="en-US" b="1" dirty="0">
                <a:solidFill>
                  <a:schemeClr val="bg1"/>
                </a:solidFill>
                <a:latin typeface="Tahoma" pitchFamily="34" charset="0"/>
                <a:ea typeface="Tahoma" pitchFamily="34" charset="0"/>
                <a:cs typeface="Tahoma" pitchFamily="34" charset="0"/>
              </a:rPr>
              <a:t> may we spread God's grace through the world, through the world, may we spread God's grace trough the world. </a:t>
            </a:r>
            <a:endParaRPr lang="en-US" dirty="0">
              <a:solidFill>
                <a:schemeClr val="bg1"/>
              </a:solidFill>
            </a:endParaRPr>
          </a:p>
        </p:txBody>
      </p:sp>
    </p:spTree>
    <p:extLst>
      <p:ext uri="{BB962C8B-B14F-4D97-AF65-F5344CB8AC3E}">
        <p14:creationId xmlns:p14="http://schemas.microsoft.com/office/powerpoint/2010/main" val="184745955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Dear Lady Of Fatima</a:t>
            </a:r>
            <a:endParaRPr lang="en-US" altLang="en-US" sz="1800" b="1" dirty="0">
              <a:solidFill>
                <a:srgbClr val="FFFF00"/>
              </a:solidFill>
            </a:endParaRPr>
          </a:p>
        </p:txBody>
      </p:sp>
    </p:spTree>
    <p:extLst>
      <p:ext uri="{BB962C8B-B14F-4D97-AF65-F5344CB8AC3E}">
        <p14:creationId xmlns:p14="http://schemas.microsoft.com/office/powerpoint/2010/main" val="268889513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171450" y="133350"/>
            <a:ext cx="41719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p>
          <a:p>
            <a:pPr eaLnBrk="1" hangingPunct="1"/>
            <a:endParaRPr lang="en-US" altLang="en-US" sz="3000" b="1" dirty="0">
              <a:solidFill>
                <a:schemeClr val="tx2"/>
              </a:solidFill>
              <a:latin typeface="Tahoma" panose="020B0604030504040204" pitchFamily="34" charset="0"/>
              <a:cs typeface="Tahoma" panose="020B0604030504040204" pitchFamily="34" charset="0"/>
            </a:endParaRPr>
          </a:p>
          <a:p>
            <a:pPr algn="l" eaLnBrk="1" hangingPunct="1"/>
            <a:r>
              <a:rPr lang="en-US" altLang="en-US" sz="3300" b="1" dirty="0">
                <a:solidFill>
                  <a:srgbClr val="FFFF00"/>
                </a:solidFill>
                <a:latin typeface="Tahoma" panose="020B0604030504040204" pitchFamily="34" charset="0"/>
                <a:cs typeface="Tahoma" panose="020B0604030504040204" pitchFamily="34" charset="0"/>
              </a:rPr>
              <a:t>1</a:t>
            </a:r>
            <a:r>
              <a:rPr lang="vi-VN" altLang="en-US" sz="3300" b="1" dirty="0">
                <a:solidFill>
                  <a:srgbClr val="FFFF00"/>
                </a:solidFill>
                <a:latin typeface="Tahoma" panose="020B0604030504040204" pitchFamily="34" charset="0"/>
                <a:cs typeface="Tahoma" panose="020B0604030504040204" pitchFamily="34" charset="0"/>
              </a:rPr>
              <a:t>a</a:t>
            </a:r>
            <a:r>
              <a:rPr lang="en-US" altLang="en-US" sz="3300" b="1" dirty="0">
                <a:solidFill>
                  <a:srgbClr val="FFFF00"/>
                </a:solidFill>
                <a:latin typeface="Tahoma" panose="020B0604030504040204" pitchFamily="34" charset="0"/>
                <a:cs typeface="Tahoma" panose="020B0604030504040204" pitchFamily="34" charset="0"/>
              </a:rPr>
              <a:t>. </a:t>
            </a:r>
            <a:r>
              <a:rPr lang="en-US" altLang="en-US" sz="405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a:t>
            </a:r>
            <a:br>
              <a:rPr lang="en-US" altLang="en-US" sz="4050" dirty="0">
                <a:solidFill>
                  <a:schemeClr val="tx2"/>
                </a:solidFill>
                <a:latin typeface="Times New Roman" panose="02020603050405020304" pitchFamily="18"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29250" y="-27071"/>
            <a:ext cx="3724891" cy="5143500"/>
          </a:xfrm>
          <a:prstGeom prst="rect">
            <a:avLst/>
          </a:prstGeom>
        </p:spPr>
      </p:pic>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57150" y="133350"/>
            <a:ext cx="49720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br>
              <a:rPr lang="en-US" altLang="en-US" sz="3000" dirty="0">
                <a:solidFill>
                  <a:schemeClr val="tx2"/>
                </a:solidFill>
              </a:rPr>
            </a:br>
            <a:endParaRPr lang="en-US" altLang="en-US" sz="3000" dirty="0">
              <a:solidFill>
                <a:schemeClr val="tx2"/>
              </a:solidFill>
            </a:endParaRPr>
          </a:p>
          <a:p>
            <a:pPr eaLnBrk="1" hangingPunct="1"/>
            <a:endParaRPr lang="en-US" altLang="en-US" sz="3000" b="1" dirty="0">
              <a:solidFill>
                <a:schemeClr val="tx2"/>
              </a:solidFill>
              <a:latin typeface="Tahoma" panose="020B0604030504040204" pitchFamily="34" charset="0"/>
              <a:cs typeface="Tahoma" panose="020B0604030504040204" pitchFamily="34" charset="0"/>
            </a:endParaRPr>
          </a:p>
          <a:p>
            <a:pPr algn="l" eaLnBrk="1" hangingPunct="1"/>
            <a:r>
              <a:rPr lang="en-US" altLang="en-US" sz="2400" b="1" dirty="0">
                <a:solidFill>
                  <a:srgbClr val="FFFF00"/>
                </a:solidFill>
                <a:latin typeface="Tahoma" panose="020B0604030504040204" pitchFamily="34" charset="0"/>
                <a:cs typeface="Tahoma" panose="020B0604030504040204" pitchFamily="34" charset="0"/>
              </a:rPr>
              <a:t>1</a:t>
            </a:r>
            <a:r>
              <a:rPr lang="vi-VN" altLang="en-US" sz="2400" b="1" dirty="0">
                <a:solidFill>
                  <a:srgbClr val="FFFF00"/>
                </a:solidFill>
                <a:latin typeface="Tahoma" panose="020B0604030504040204" pitchFamily="34" charset="0"/>
                <a:cs typeface="Tahoma" panose="020B0604030504040204" pitchFamily="34" charset="0"/>
              </a:rPr>
              <a:t>b</a:t>
            </a:r>
            <a:r>
              <a:rPr lang="en-US" altLang="en-US" sz="2400" b="1" dirty="0">
                <a:solidFill>
                  <a:srgbClr val="FFFF00"/>
                </a:solidFill>
                <a:latin typeface="Tahoma" panose="020B0604030504040204" pitchFamily="34" charset="0"/>
                <a:cs typeface="Tahoma" panose="020B0604030504040204" pitchFamily="34" charset="0"/>
              </a:rPr>
              <a:t>. </a:t>
            </a:r>
            <a:r>
              <a:rPr lang="en-US"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Dear Mary won’t you show us the right and shining way? We pledge our love and offer you a Rosary each day.</a:t>
            </a:r>
            <a:br>
              <a:rPr lang="en-US" altLang="en-US" sz="405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4500" dirty="0">
                <a:solidFill>
                  <a:schemeClr val="tx2"/>
                </a:solidFill>
                <a:latin typeface="Times New Roman" panose="02020603050405020304" pitchFamily="18"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400" y="0"/>
            <a:ext cx="3496290" cy="5143500"/>
          </a:xfrm>
          <a:prstGeom prst="rect">
            <a:avLst/>
          </a:prstGeom>
        </p:spPr>
      </p:pic>
    </p:spTree>
    <p:extLst>
      <p:ext uri="{BB962C8B-B14F-4D97-AF65-F5344CB8AC3E}">
        <p14:creationId xmlns:p14="http://schemas.microsoft.com/office/powerpoint/2010/main" val="26007661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57150" y="57150"/>
            <a:ext cx="5086350"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endParaRPr lang="vi-VN" altLang="en-US" sz="3000" dirty="0">
              <a:solidFill>
                <a:schemeClr val="tx2"/>
              </a:solidFill>
            </a:endParaRPr>
          </a:p>
          <a:p>
            <a:pPr algn="l" eaLnBrk="1" hangingPunct="1"/>
            <a:r>
              <a:rPr lang="vi-VN" altLang="en-US" sz="1800" b="1" dirty="0">
                <a:solidFill>
                  <a:srgbClr val="FFFF00"/>
                </a:solidFill>
                <a:latin typeface="Tahoma" panose="020B0604030504040204" pitchFamily="34" charset="0"/>
                <a:cs typeface="Tahoma" panose="020B0604030504040204" pitchFamily="34" charset="0"/>
              </a:rPr>
              <a:t>2a</a:t>
            </a:r>
            <a:r>
              <a:rPr lang="en-US" altLang="en-US" sz="1800" b="1" dirty="0">
                <a:solidFill>
                  <a:srgbClr val="FFFF00"/>
                </a:solidFill>
                <a:latin typeface="Tahoma" panose="020B0604030504040204" pitchFamily="34" charset="0"/>
                <a:cs typeface="Tahoma" panose="020B0604030504040204" pitchFamily="34" charset="0"/>
              </a:rPr>
              <a:t>. </a:t>
            </a:r>
            <a:r>
              <a:rPr lang="vi-VN"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You promised at Fatima each time that you appeard to help us. If we pray to youto banish war and fear. </a:t>
            </a:r>
            <a:br>
              <a:rPr lang="en-US" altLang="en-US" sz="405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1500" dirty="0">
                <a:solidFill>
                  <a:schemeClr val="tx2"/>
                </a:solidFill>
              </a:rPr>
            </a:br>
            <a:endParaRPr lang="en-US" altLang="en-US" sz="1500" dirty="0">
              <a:solidFill>
                <a:schemeClr val="tx2"/>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22417" y="0"/>
            <a:ext cx="3352402" cy="5086350"/>
          </a:xfrm>
          <a:prstGeom prst="rect">
            <a:avLst/>
          </a:prstGeom>
        </p:spPr>
      </p:pic>
    </p:spTree>
    <p:extLst>
      <p:ext uri="{BB962C8B-B14F-4D97-AF65-F5344CB8AC3E}">
        <p14:creationId xmlns:p14="http://schemas.microsoft.com/office/powerpoint/2010/main" val="375014786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57150" y="0"/>
            <a:ext cx="4972051"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br>
              <a:rPr lang="en-US" altLang="en-US" sz="3000" dirty="0">
                <a:solidFill>
                  <a:schemeClr val="tx2"/>
                </a:solidFill>
              </a:rPr>
            </a:br>
            <a:endParaRPr lang="en-US" altLang="en-US" sz="3000" dirty="0">
              <a:solidFill>
                <a:schemeClr val="tx2"/>
              </a:solidFill>
            </a:endParaRPr>
          </a:p>
          <a:p>
            <a:pPr eaLnBrk="1" hangingPunct="1"/>
            <a:endParaRPr lang="en-US" altLang="en-US" sz="3000" b="1" dirty="0">
              <a:solidFill>
                <a:schemeClr val="tx2"/>
              </a:solidFill>
              <a:latin typeface="Tahoma" panose="020B0604030504040204" pitchFamily="34" charset="0"/>
              <a:cs typeface="Tahoma" panose="020B0604030504040204" pitchFamily="34" charset="0"/>
            </a:endParaRPr>
          </a:p>
          <a:p>
            <a:pPr algn="l" eaLnBrk="1" hangingPunct="1"/>
            <a:r>
              <a:rPr lang="vi-VN" altLang="en-US" sz="2400" b="1" dirty="0">
                <a:solidFill>
                  <a:srgbClr val="FFFF00"/>
                </a:solidFill>
                <a:latin typeface="Tahoma" panose="020B0604030504040204" pitchFamily="34" charset="0"/>
                <a:cs typeface="Tahoma" panose="020B0604030504040204" pitchFamily="34" charset="0"/>
              </a:rPr>
              <a:t>2b</a:t>
            </a:r>
            <a:r>
              <a:rPr lang="en-US" altLang="en-US" sz="2400" b="1" dirty="0">
                <a:solidFill>
                  <a:srgbClr val="FFFF00"/>
                </a:solidFill>
                <a:latin typeface="Tahoma" panose="020B0604030504040204" pitchFamily="34" charset="0"/>
                <a:cs typeface="Tahoma" panose="020B0604030504040204" pitchFamily="34" charset="0"/>
              </a:rPr>
              <a:t>. </a:t>
            </a:r>
            <a:r>
              <a:rPr lang="vi-VN"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Dear Lady on first Saturday we ask your guidding hand for grace and guidance here on earth and protection for our hand.</a:t>
            </a:r>
            <a:br>
              <a:rPr lang="en-US" altLang="en-US" sz="405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599" y="0"/>
            <a:ext cx="3352402" cy="5200650"/>
          </a:xfrm>
          <a:prstGeom prst="rect">
            <a:avLst/>
          </a:prstGeom>
        </p:spPr>
      </p:pic>
    </p:spTree>
    <p:extLst>
      <p:ext uri="{BB962C8B-B14F-4D97-AF65-F5344CB8AC3E}">
        <p14:creationId xmlns:p14="http://schemas.microsoft.com/office/powerpoint/2010/main" val="49609411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8</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a:t>
            </a:r>
            <a:r>
              <a:rPr lang="en-US" altLang="en-US" sz="5700" b="1" dirty="0">
                <a:solidFill>
                  <a:schemeClr val="bg1"/>
                </a:solidFill>
                <a:latin typeface="Tahoma" pitchFamily="34" charset="0"/>
                <a:cs typeface="Tahoma" pitchFamily="34" charset="0"/>
              </a:rPr>
              <a:t>Lord our God.</a:t>
            </a:r>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16272</TotalTime>
  <Words>2646</Words>
  <Application>Microsoft Office PowerPoint</Application>
  <PresentationFormat>On-screen Show (16:9)</PresentationFormat>
  <Paragraphs>196</Paragraphs>
  <Slides>83</Slides>
  <Notes>21</Notes>
  <HiddenSlides>11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83</vt:i4>
      </vt:variant>
    </vt:vector>
  </HeadingPairs>
  <TitlesOfParts>
    <vt:vector size="88" baseType="lpstr">
      <vt:lpstr>Arial</vt:lpstr>
      <vt:lpstr>Tahoma</vt:lpstr>
      <vt:lpstr>Times New Roman</vt:lpstr>
      <vt:lpstr>Wingdings 2</vt:lpstr>
      <vt:lpstr>Default Design</vt:lpstr>
      <vt:lpstr>PowerPoint Presentation</vt:lpstr>
      <vt:lpstr>1. I sing the mighty pow’r of God That made the mountains rise, That spread the flowing seas abroad, and build the lofty skies. I sing the wisdom that ordained The sun to rule the day; The moon shines full at his command, and all the start obey.</vt:lpstr>
      <vt:lpstr>2. I sing the goodness of the Lord that filled the earth with food; He formed the creatures with his word, and then pronounced them good. Lord how thy wonders are displayed where ever I turn my eye; if I survey the ground I tread, or gaze upon the sky!</vt:lpstr>
      <vt:lpstr>3. there’s not a plant or flow’r below but makes thy glories known; And clouds arise, and tempests blow by order from thy throne; While all that borrows life from thee Is ever in thy care, and every where that I can be, thou, God, are present there. </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Psalm 8 O Lord, Our God, How Wonderful</vt:lpstr>
      <vt:lpstr> Responsorial Psalm:   Psalm 08 O Lord, our God, how wonderful your name, how wonderful your name in all the earth.</vt:lpstr>
      <vt:lpstr>Gospel Acclamation</vt:lpstr>
      <vt:lpstr>Alleluia Alleluia Alleluia. Glory to the Father, the Son, and the Holy Spirit; to God who is, who was and who is to come.</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All My Days </vt:lpstr>
      <vt:lpstr>[Chorus] Till the end of my day oh Lord I will bless your name Sing your praise, give You thanks All my days</vt:lpstr>
      <vt:lpstr>[Verse 1] You have made me little less than a god And have lavished my heart with your love With dignity and honor you've clothed me Given me rule over all</vt:lpstr>
      <vt:lpstr>[Chorus] Till the end of my day oh Lord I will bless your name Sing your praise, give You thanks All my days</vt:lpstr>
      <vt:lpstr>[Verse 2] You have blessed me with good things and plenty And surrounded my table with friends Their love and their laughter enrich me; Together we sing your praise</vt:lpstr>
      <vt:lpstr>[Chorus] Till the end of my day oh Lord I will bless your name Sing your praise, give You thanks All my days</vt:lpstr>
      <vt:lpstr>[Verse 3] Your sun and your moon give me light And your stars show the way through the night Your rivers and streams have refreshed me I will sing your praise </vt:lpstr>
      <vt:lpstr>[Chorus] Till the end of my day oh Lord I will bless your name Sing your praise, give You thanks All my days</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How Great Thou 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Announcements:</vt:lpstr>
      <vt:lpstr>   1. Today’s second collection is to commemorate Father’s Day. We want to congratulate every father who is present here and to wish them a joyful day accompanied by your beloved ones. God bless you all.  </vt:lpstr>
      <vt:lpstr>2. We are happy to report on the eighteenth week of ADA 2025 campaign results with 5 families pledging a total amount of $1,250 dollars, for a total pledged amount of $152,325 dollars. Given this result we are $67,923 dollars above the diocesan’s goal of $84,402 dollars, </vt:lpstr>
      <vt:lpstr> so thanks to all of you who already made your pledge. We still want to encourage 100% participation from all families attending Masses here, because all new pledges received from now on will be reimbursed to our parish. Thank you all for your support.  </vt:lpstr>
      <vt:lpstr>3.        3. On Sunday July 20th, 2025 a vocations soccer game will be held at the Archbishop Mitty High School Soccer Field from 4:30pm to 8pm.   Admission is $10 dollars per ticket, also you can participate in a raffle by buying tickets at $10 dollars each.</vt:lpstr>
      <vt:lpstr>All funds collected will be used to support seminarians and their formation program. Tickets on sale st the parish office during its working hours. </vt:lpstr>
      <vt:lpstr>4. We will have an All-Night Eucharistic Adoration on the occasion of the Feast of the Most Holy Body and Blood of Christ better known as Corpus Christi. All parishioners of Our Lady of Refuge Parish are warmly invited to participate. Please review the adoration schedule in the parish bulletin to invite the members of your ministry or association to attend. </vt:lpstr>
      <vt:lpstr> 5. Last week, our Sunday collections for the parish totaled $14,518 dollars, which includes $5,428 dollars of the second collection for the building fund. The parish week-to-week financial report is available on the parish webpage and the weekly bulletin. </vt:lpstr>
      <vt:lpstr> 6. Please mention the issue with the paschal candle.  </vt:lpstr>
      <vt:lpstr>Ending Hymn:  Go Peace to Love and Serve the Lord</vt:lpstr>
      <vt:lpstr>PowerPoint Presentation</vt:lpstr>
      <vt:lpstr>2. Be Christ's hands now reaching out to all Be Christ's voice inviting with his call Filled with his joy, empowered with his stregnth  may we spread God's grace through the world, through the world, may we spread God's grace trough the world. </vt:lpstr>
      <vt:lpstr>Ending Hymn:  Dear Lady Of Fatima</vt:lpstr>
      <vt:lpstr>PowerPoint Presentation</vt:lpstr>
      <vt:lpstr>PowerPoint Presentation</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556</cp:revision>
  <dcterms:created xsi:type="dcterms:W3CDTF">2010-05-12T20:42:28Z</dcterms:created>
  <dcterms:modified xsi:type="dcterms:W3CDTF">2025-06-15T14:04:15Z</dcterms:modified>
</cp:coreProperties>
</file>