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sldIdLst>
    <p:sldId id="1608" r:id="rId2"/>
    <p:sldId id="258" r:id="rId3"/>
    <p:sldId id="259" r:id="rId4"/>
    <p:sldId id="260" r:id="rId5"/>
    <p:sldId id="261" r:id="rId6"/>
    <p:sldId id="3076" r:id="rId7"/>
    <p:sldId id="263" r:id="rId8"/>
    <p:sldId id="264" r:id="rId9"/>
    <p:sldId id="265" r:id="rId10"/>
    <p:sldId id="266" r:id="rId11"/>
    <p:sldId id="3077" r:id="rId12"/>
    <p:sldId id="2005" r:id="rId13"/>
    <p:sldId id="2006" r:id="rId14"/>
    <p:sldId id="2007" r:id="rId15"/>
    <p:sldId id="2008" r:id="rId16"/>
    <p:sldId id="2179" r:id="rId17"/>
    <p:sldId id="2180" r:id="rId18"/>
    <p:sldId id="2181" r:id="rId19"/>
    <p:sldId id="2182" r:id="rId20"/>
    <p:sldId id="2183" r:id="rId21"/>
    <p:sldId id="2184" r:id="rId22"/>
    <p:sldId id="2185" r:id="rId23"/>
    <p:sldId id="2186" r:id="rId24"/>
    <p:sldId id="1860" r:id="rId25"/>
    <p:sldId id="2052" r:id="rId26"/>
    <p:sldId id="2187" r:id="rId27"/>
    <p:sldId id="2188" r:id="rId28"/>
    <p:sldId id="298" r:id="rId29"/>
    <p:sldId id="2022" r:id="rId30"/>
    <p:sldId id="2023" r:id="rId31"/>
    <p:sldId id="2024" r:id="rId32"/>
    <p:sldId id="2025" r:id="rId33"/>
    <p:sldId id="2026" r:id="rId34"/>
    <p:sldId id="2027" r:id="rId35"/>
    <p:sldId id="2028" r:id="rId36"/>
    <p:sldId id="2029" r:id="rId37"/>
    <p:sldId id="2030" r:id="rId38"/>
    <p:sldId id="2031" r:id="rId39"/>
    <p:sldId id="2053" r:id="rId40"/>
    <p:sldId id="2973" r:id="rId41"/>
    <p:sldId id="3078" r:id="rId42"/>
    <p:sldId id="3079" r:id="rId43"/>
    <p:sldId id="270" r:id="rId44"/>
    <p:sldId id="271" r:id="rId45"/>
    <p:sldId id="308" r:id="rId46"/>
    <p:sldId id="2157" r:id="rId47"/>
    <p:sldId id="2158" r:id="rId48"/>
    <p:sldId id="2155" r:id="rId49"/>
    <p:sldId id="2156" r:id="rId50"/>
    <p:sldId id="2039" r:id="rId51"/>
    <p:sldId id="2040" r:id="rId52"/>
    <p:sldId id="2159" r:id="rId53"/>
    <p:sldId id="2160" r:id="rId54"/>
    <p:sldId id="2046" r:id="rId55"/>
    <p:sldId id="2047" r:id="rId56"/>
    <p:sldId id="2845" r:id="rId57"/>
    <p:sldId id="267" r:id="rId58"/>
    <p:sldId id="283" r:id="rId59"/>
    <p:sldId id="284" r:id="rId60"/>
    <p:sldId id="285" r:id="rId61"/>
    <p:sldId id="286" r:id="rId62"/>
    <p:sldId id="3024" r:id="rId63"/>
    <p:sldId id="3025" r:id="rId64"/>
    <p:sldId id="3080" r:id="rId65"/>
    <p:sldId id="3026" r:id="rId66"/>
    <p:sldId id="3072" r:id="rId67"/>
    <p:sldId id="3052" r:id="rId68"/>
    <p:sldId id="3073" r:id="rId69"/>
    <p:sldId id="3074" r:id="rId70"/>
    <p:sldId id="269" r:id="rId71"/>
    <p:sldId id="262" r:id="rId72"/>
    <p:sldId id="3075" r:id="rId73"/>
    <p:sldId id="2759" r:id="rId74"/>
    <p:sldId id="3039" r:id="rId75"/>
    <p:sldId id="275" r:id="rId76"/>
    <p:sldId id="274" r:id="rId77"/>
    <p:sldId id="276" r:id="rId78"/>
    <p:sldId id="3040" r:id="rId79"/>
    <p:sldId id="282" r:id="rId80"/>
    <p:sldId id="3021" r:id="rId81"/>
    <p:sldId id="3022" r:id="rId82"/>
    <p:sldId id="3023" r:id="rId83"/>
    <p:sldId id="3054" r:id="rId84"/>
    <p:sldId id="1188" r:id="rId85"/>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4C5D95-9190-49E2-985A-C19693CAFF60}" v="24" dt="2025-06-22T14:29:40.7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5" autoAdjust="0"/>
    <p:restoredTop sz="94660"/>
  </p:normalViewPr>
  <p:slideViewPr>
    <p:cSldViewPr>
      <p:cViewPr varScale="1">
        <p:scale>
          <a:sx n="79" d="100"/>
          <a:sy n="79" d="100"/>
        </p:scale>
        <p:origin x="600" y="456"/>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9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microsoft.com/office/2015/10/relationships/revisionInfo" Target="revisionInfo.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167D8EA5-E7CF-4BFD-A590-F1E7D2AD3B5C}"/>
    <pc:docChg chg="undo custSel addSld delSld modSld">
      <pc:chgData name="Phil Le" userId="d56789386392244e" providerId="LiveId" clId="{167D8EA5-E7CF-4BFD-A590-F1E7D2AD3B5C}" dt="2025-06-08T07:08:50.958" v="317" actId="47"/>
      <pc:docMkLst>
        <pc:docMk/>
      </pc:docMkLst>
      <pc:sldChg chg="add">
        <pc:chgData name="Phil Le" userId="d56789386392244e" providerId="LiveId" clId="{167D8EA5-E7CF-4BFD-A590-F1E7D2AD3B5C}" dt="2025-06-07T20:28:54.009" v="177"/>
        <pc:sldMkLst>
          <pc:docMk/>
          <pc:sldMk cId="0" sldId="256"/>
        </pc:sldMkLst>
      </pc:sldChg>
      <pc:sldChg chg="add">
        <pc:chgData name="Phil Le" userId="d56789386392244e" providerId="LiveId" clId="{167D8EA5-E7CF-4BFD-A590-F1E7D2AD3B5C}" dt="2025-06-07T20:28:54.009" v="177"/>
        <pc:sldMkLst>
          <pc:docMk/>
          <pc:sldMk cId="0" sldId="257"/>
        </pc:sldMkLst>
      </pc:sldChg>
      <pc:sldChg chg="add">
        <pc:chgData name="Phil Le" userId="d56789386392244e" providerId="LiveId" clId="{167D8EA5-E7CF-4BFD-A590-F1E7D2AD3B5C}" dt="2025-06-07T20:28:54.009" v="177"/>
        <pc:sldMkLst>
          <pc:docMk/>
          <pc:sldMk cId="0" sldId="258"/>
        </pc:sldMkLst>
      </pc:sldChg>
      <pc:sldChg chg="del">
        <pc:chgData name="Phil Le" userId="d56789386392244e" providerId="LiveId" clId="{167D8EA5-E7CF-4BFD-A590-F1E7D2AD3B5C}" dt="2025-06-08T06:28:03.870" v="188" actId="47"/>
        <pc:sldMkLst>
          <pc:docMk/>
          <pc:sldMk cId="1135375572" sldId="262"/>
        </pc:sldMkLst>
      </pc:sldChg>
      <pc:sldChg chg="del">
        <pc:chgData name="Phil Le" userId="d56789386392244e" providerId="LiveId" clId="{167D8EA5-E7CF-4BFD-A590-F1E7D2AD3B5C}" dt="2025-06-08T06:28:59.880" v="215" actId="47"/>
        <pc:sldMkLst>
          <pc:docMk/>
          <pc:sldMk cId="0" sldId="268"/>
        </pc:sldMkLst>
      </pc:sldChg>
      <pc:sldChg chg="del">
        <pc:chgData name="Phil Le" userId="d56789386392244e" providerId="LiveId" clId="{167D8EA5-E7CF-4BFD-A590-F1E7D2AD3B5C}" dt="2025-06-08T06:29:00.894" v="217" actId="47"/>
        <pc:sldMkLst>
          <pc:docMk/>
          <pc:sldMk cId="1204001143" sldId="269"/>
        </pc:sldMkLst>
      </pc:sldChg>
      <pc:sldChg chg="add">
        <pc:chgData name="Phil Le" userId="d56789386392244e" providerId="LiveId" clId="{167D8EA5-E7CF-4BFD-A590-F1E7D2AD3B5C}" dt="2025-06-08T06:29:31.844" v="221"/>
        <pc:sldMkLst>
          <pc:docMk/>
          <pc:sldMk cId="0" sldId="270"/>
        </pc:sldMkLst>
      </pc:sldChg>
      <pc:sldChg chg="del">
        <pc:chgData name="Phil Le" userId="d56789386392244e" providerId="LiveId" clId="{167D8EA5-E7CF-4BFD-A590-F1E7D2AD3B5C}" dt="2025-06-07T20:24:55.179" v="149" actId="47"/>
        <pc:sldMkLst>
          <pc:docMk/>
          <pc:sldMk cId="3246184588" sldId="271"/>
        </pc:sldMkLst>
      </pc:sldChg>
      <pc:sldChg chg="add">
        <pc:chgData name="Phil Le" userId="d56789386392244e" providerId="LiveId" clId="{167D8EA5-E7CF-4BFD-A590-F1E7D2AD3B5C}" dt="2025-06-08T06:29:31.844" v="221"/>
        <pc:sldMkLst>
          <pc:docMk/>
          <pc:sldMk cId="3411976863" sldId="271"/>
        </pc:sldMkLst>
      </pc:sldChg>
      <pc:sldChg chg="del">
        <pc:chgData name="Phil Le" userId="d56789386392244e" providerId="LiveId" clId="{167D8EA5-E7CF-4BFD-A590-F1E7D2AD3B5C}" dt="2025-06-07T20:24:55.780" v="150" actId="47"/>
        <pc:sldMkLst>
          <pc:docMk/>
          <pc:sldMk cId="327446193" sldId="272"/>
        </pc:sldMkLst>
      </pc:sldChg>
      <pc:sldChg chg="add">
        <pc:chgData name="Phil Le" userId="d56789386392244e" providerId="LiveId" clId="{167D8EA5-E7CF-4BFD-A590-F1E7D2AD3B5C}" dt="2025-06-08T06:29:31.844" v="221"/>
        <pc:sldMkLst>
          <pc:docMk/>
          <pc:sldMk cId="1443268480" sldId="272"/>
        </pc:sldMkLst>
      </pc:sldChg>
      <pc:sldChg chg="add">
        <pc:chgData name="Phil Le" userId="d56789386392244e" providerId="LiveId" clId="{167D8EA5-E7CF-4BFD-A590-F1E7D2AD3B5C}" dt="2025-06-08T06:29:31.844" v="221"/>
        <pc:sldMkLst>
          <pc:docMk/>
          <pc:sldMk cId="10574227" sldId="273"/>
        </pc:sldMkLst>
      </pc:sldChg>
      <pc:sldChg chg="del">
        <pc:chgData name="Phil Le" userId="d56789386392244e" providerId="LiveId" clId="{167D8EA5-E7CF-4BFD-A590-F1E7D2AD3B5C}" dt="2025-06-08T06:29:02.470" v="219" actId="47"/>
        <pc:sldMkLst>
          <pc:docMk/>
          <pc:sldMk cId="2057055147" sldId="273"/>
        </pc:sldMkLst>
      </pc:sldChg>
      <pc:sldChg chg="modSp mod">
        <pc:chgData name="Phil Le" userId="d56789386392244e" providerId="LiveId" clId="{167D8EA5-E7CF-4BFD-A590-F1E7D2AD3B5C}" dt="2025-06-07T20:24:50.948" v="147" actId="6549"/>
        <pc:sldMkLst>
          <pc:docMk/>
          <pc:sldMk cId="0" sldId="1608"/>
        </pc:sldMkLst>
        <pc:spChg chg="mod">
          <ac:chgData name="Phil Le" userId="d56789386392244e" providerId="LiveId" clId="{167D8EA5-E7CF-4BFD-A590-F1E7D2AD3B5C}" dt="2025-06-07T20:24:50.948" v="147" actId="6549"/>
          <ac:spMkLst>
            <pc:docMk/>
            <pc:sldMk cId="0" sldId="1608"/>
            <ac:spMk id="2050" creationId="{00000000-0000-0000-0000-000000000000}"/>
          </ac:spMkLst>
        </pc:spChg>
      </pc:sldChg>
      <pc:sldChg chg="add">
        <pc:chgData name="Phil Le" userId="d56789386392244e" providerId="LiveId" clId="{167D8EA5-E7CF-4BFD-A590-F1E7D2AD3B5C}" dt="2025-06-08T06:28:28.320" v="189"/>
        <pc:sldMkLst>
          <pc:docMk/>
          <pc:sldMk cId="4088789788" sldId="2631"/>
        </pc:sldMkLst>
      </pc:sldChg>
      <pc:sldChg chg="add">
        <pc:chgData name="Phil Le" userId="d56789386392244e" providerId="LiveId" clId="{167D8EA5-E7CF-4BFD-A590-F1E7D2AD3B5C}" dt="2025-06-08T06:28:28.320" v="189"/>
        <pc:sldMkLst>
          <pc:docMk/>
          <pc:sldMk cId="1630568736" sldId="2632"/>
        </pc:sldMkLst>
      </pc:sldChg>
      <pc:sldChg chg="add">
        <pc:chgData name="Phil Le" userId="d56789386392244e" providerId="LiveId" clId="{167D8EA5-E7CF-4BFD-A590-F1E7D2AD3B5C}" dt="2025-06-08T06:28:28.320" v="189"/>
        <pc:sldMkLst>
          <pc:docMk/>
          <pc:sldMk cId="1370764696" sldId="2633"/>
        </pc:sldMkLst>
      </pc:sldChg>
      <pc:sldChg chg="add">
        <pc:chgData name="Phil Le" userId="d56789386392244e" providerId="LiveId" clId="{167D8EA5-E7CF-4BFD-A590-F1E7D2AD3B5C}" dt="2025-06-08T06:28:28.320" v="189"/>
        <pc:sldMkLst>
          <pc:docMk/>
          <pc:sldMk cId="1885648538" sldId="2634"/>
        </pc:sldMkLst>
      </pc:sldChg>
      <pc:sldChg chg="add">
        <pc:chgData name="Phil Le" userId="d56789386392244e" providerId="LiveId" clId="{167D8EA5-E7CF-4BFD-A590-F1E7D2AD3B5C}" dt="2025-06-07T20:25:02.262" v="152"/>
        <pc:sldMkLst>
          <pc:docMk/>
          <pc:sldMk cId="183760004" sldId="2636"/>
        </pc:sldMkLst>
      </pc:sldChg>
      <pc:sldChg chg="add">
        <pc:chgData name="Phil Le" userId="d56789386392244e" providerId="LiveId" clId="{167D8EA5-E7CF-4BFD-A590-F1E7D2AD3B5C}" dt="2025-06-07T20:25:02.262" v="152"/>
        <pc:sldMkLst>
          <pc:docMk/>
          <pc:sldMk cId="721347568" sldId="2637"/>
        </pc:sldMkLst>
      </pc:sldChg>
      <pc:sldChg chg="add">
        <pc:chgData name="Phil Le" userId="d56789386392244e" providerId="LiveId" clId="{167D8EA5-E7CF-4BFD-A590-F1E7D2AD3B5C}" dt="2025-06-07T20:25:02.262" v="152"/>
        <pc:sldMkLst>
          <pc:docMk/>
          <pc:sldMk cId="1962789198" sldId="2638"/>
        </pc:sldMkLst>
      </pc:sldChg>
      <pc:sldChg chg="modSp mod">
        <pc:chgData name="Phil Le" userId="d56789386392244e" providerId="LiveId" clId="{167D8EA5-E7CF-4BFD-A590-F1E7D2AD3B5C}" dt="2025-06-08T06:28:55.141" v="213" actId="20577"/>
        <pc:sldMkLst>
          <pc:docMk/>
          <pc:sldMk cId="279789595" sldId="2845"/>
        </pc:sldMkLst>
        <pc:spChg chg="mod">
          <ac:chgData name="Phil Le" userId="d56789386392244e" providerId="LiveId" clId="{167D8EA5-E7CF-4BFD-A590-F1E7D2AD3B5C}" dt="2025-06-08T06:28:55.141" v="213" actId="20577"/>
          <ac:spMkLst>
            <pc:docMk/>
            <pc:sldMk cId="279789595" sldId="2845"/>
            <ac:spMk id="98306" creationId="{00000000-0000-0000-0000-000000000000}"/>
          </ac:spMkLst>
        </pc:spChg>
      </pc:sldChg>
      <pc:sldChg chg="mod modShow">
        <pc:chgData name="Phil Le" userId="d56789386392244e" providerId="LiveId" clId="{167D8EA5-E7CF-4BFD-A590-F1E7D2AD3B5C}" dt="2025-06-07T20:25:17.415" v="153" actId="729"/>
        <pc:sldMkLst>
          <pc:docMk/>
          <pc:sldMk cId="2808991929" sldId="2944"/>
        </pc:sldMkLst>
      </pc:sldChg>
      <pc:sldChg chg="mod modShow">
        <pc:chgData name="Phil Le" userId="d56789386392244e" providerId="LiveId" clId="{167D8EA5-E7CF-4BFD-A590-F1E7D2AD3B5C}" dt="2025-06-07T20:25:17.415" v="153" actId="729"/>
        <pc:sldMkLst>
          <pc:docMk/>
          <pc:sldMk cId="192516513" sldId="2945"/>
        </pc:sldMkLst>
      </pc:sldChg>
      <pc:sldChg chg="mod modShow">
        <pc:chgData name="Phil Le" userId="d56789386392244e" providerId="LiveId" clId="{167D8EA5-E7CF-4BFD-A590-F1E7D2AD3B5C}" dt="2025-06-07T20:25:17.415" v="153" actId="729"/>
        <pc:sldMkLst>
          <pc:docMk/>
          <pc:sldMk cId="3769401389" sldId="2946"/>
        </pc:sldMkLst>
      </pc:sldChg>
      <pc:sldChg chg="mod modShow">
        <pc:chgData name="Phil Le" userId="d56789386392244e" providerId="LiveId" clId="{167D8EA5-E7CF-4BFD-A590-F1E7D2AD3B5C}" dt="2025-06-07T20:25:17.415" v="153" actId="729"/>
        <pc:sldMkLst>
          <pc:docMk/>
          <pc:sldMk cId="1149535820" sldId="2947"/>
        </pc:sldMkLst>
      </pc:sldChg>
      <pc:sldChg chg="mod modShow">
        <pc:chgData name="Phil Le" userId="d56789386392244e" providerId="LiveId" clId="{167D8EA5-E7CF-4BFD-A590-F1E7D2AD3B5C}" dt="2025-06-07T20:25:17.415" v="153" actId="729"/>
        <pc:sldMkLst>
          <pc:docMk/>
          <pc:sldMk cId="1635672107" sldId="2948"/>
        </pc:sldMkLst>
      </pc:sldChg>
      <pc:sldChg chg="mod modShow">
        <pc:chgData name="Phil Le" userId="d56789386392244e" providerId="LiveId" clId="{167D8EA5-E7CF-4BFD-A590-F1E7D2AD3B5C}" dt="2025-06-07T20:25:17.415" v="153" actId="729"/>
        <pc:sldMkLst>
          <pc:docMk/>
          <pc:sldMk cId="3313372868" sldId="2949"/>
        </pc:sldMkLst>
      </pc:sldChg>
      <pc:sldChg chg="mod modShow">
        <pc:chgData name="Phil Le" userId="d56789386392244e" providerId="LiveId" clId="{167D8EA5-E7CF-4BFD-A590-F1E7D2AD3B5C}" dt="2025-06-07T20:25:17.415" v="153" actId="729"/>
        <pc:sldMkLst>
          <pc:docMk/>
          <pc:sldMk cId="737512431" sldId="2950"/>
        </pc:sldMkLst>
      </pc:sldChg>
      <pc:sldChg chg="modSp mod">
        <pc:chgData name="Phil Le" userId="d56789386392244e" providerId="LiveId" clId="{167D8EA5-E7CF-4BFD-A590-F1E7D2AD3B5C}" dt="2025-06-08T06:27:53.185" v="182" actId="113"/>
        <pc:sldMkLst>
          <pc:docMk/>
          <pc:sldMk cId="2680786838" sldId="2973"/>
        </pc:sldMkLst>
        <pc:spChg chg="mod">
          <ac:chgData name="Phil Le" userId="d56789386392244e" providerId="LiveId" clId="{167D8EA5-E7CF-4BFD-A590-F1E7D2AD3B5C}" dt="2025-06-08T06:27:53.185" v="182" actId="113"/>
          <ac:spMkLst>
            <pc:docMk/>
            <pc:sldMk cId="2680786838" sldId="2973"/>
            <ac:spMk id="83970" creationId="{00000000-0000-0000-0000-000000000000}"/>
          </ac:spMkLst>
        </pc:spChg>
      </pc:sldChg>
      <pc:sldChg chg="modSp mod">
        <pc:chgData name="Phil Le" userId="d56789386392244e" providerId="LiveId" clId="{167D8EA5-E7CF-4BFD-A590-F1E7D2AD3B5C}" dt="2025-06-08T06:43:52.352" v="244" actId="2711"/>
        <pc:sldMkLst>
          <pc:docMk/>
          <pc:sldMk cId="3908541700" sldId="3025"/>
        </pc:sldMkLst>
        <pc:spChg chg="mod">
          <ac:chgData name="Phil Le" userId="d56789386392244e" providerId="LiveId" clId="{167D8EA5-E7CF-4BFD-A590-F1E7D2AD3B5C}" dt="2025-06-08T06:43:52.352" v="244" actId="2711"/>
          <ac:spMkLst>
            <pc:docMk/>
            <pc:sldMk cId="3908541700" sldId="3025"/>
            <ac:spMk id="6146" creationId="{D8AE08B6-9E32-C0C9-641B-FCF3C09D236E}"/>
          </ac:spMkLst>
        </pc:spChg>
      </pc:sldChg>
      <pc:sldChg chg="modSp mod">
        <pc:chgData name="Phil Le" userId="d56789386392244e" providerId="LiveId" clId="{167D8EA5-E7CF-4BFD-A590-F1E7D2AD3B5C}" dt="2025-06-08T06:45:50.742" v="254" actId="14100"/>
        <pc:sldMkLst>
          <pc:docMk/>
          <pc:sldMk cId="2037859344" sldId="3026"/>
        </pc:sldMkLst>
        <pc:spChg chg="mod">
          <ac:chgData name="Phil Le" userId="d56789386392244e" providerId="LiveId" clId="{167D8EA5-E7CF-4BFD-A590-F1E7D2AD3B5C}" dt="2025-06-08T06:45:50.742" v="254" actId="14100"/>
          <ac:spMkLst>
            <pc:docMk/>
            <pc:sldMk cId="2037859344" sldId="3026"/>
            <ac:spMk id="6146" creationId="{476AEECB-9AB2-B2D5-302F-09E9A8E939C9}"/>
          </ac:spMkLst>
        </pc:spChg>
      </pc:sldChg>
      <pc:sldChg chg="modSp mod">
        <pc:chgData name="Phil Le" userId="d56789386392244e" providerId="LiveId" clId="{167D8EA5-E7CF-4BFD-A590-F1E7D2AD3B5C}" dt="2025-06-08T06:52:20.568" v="290" actId="1076"/>
        <pc:sldMkLst>
          <pc:docMk/>
          <pc:sldMk cId="322717623" sldId="3027"/>
        </pc:sldMkLst>
        <pc:spChg chg="mod">
          <ac:chgData name="Phil Le" userId="d56789386392244e" providerId="LiveId" clId="{167D8EA5-E7CF-4BFD-A590-F1E7D2AD3B5C}" dt="2025-06-08T06:52:20.568" v="290" actId="1076"/>
          <ac:spMkLst>
            <pc:docMk/>
            <pc:sldMk cId="322717623" sldId="3027"/>
            <ac:spMk id="6146" creationId="{190A25A8-7D5C-F147-542D-26CD7C653D77}"/>
          </ac:spMkLst>
        </pc:spChg>
      </pc:sldChg>
      <pc:sldChg chg="del">
        <pc:chgData name="Phil Le" userId="d56789386392244e" providerId="LiveId" clId="{167D8EA5-E7CF-4BFD-A590-F1E7D2AD3B5C}" dt="2025-06-08T06:28:00.720" v="183" actId="47"/>
        <pc:sldMkLst>
          <pc:docMk/>
          <pc:sldMk cId="0" sldId="3043"/>
        </pc:sldMkLst>
      </pc:sldChg>
      <pc:sldChg chg="del">
        <pc:chgData name="Phil Le" userId="d56789386392244e" providerId="LiveId" clId="{167D8EA5-E7CF-4BFD-A590-F1E7D2AD3B5C}" dt="2025-06-08T06:28:01.229" v="184" actId="47"/>
        <pc:sldMkLst>
          <pc:docMk/>
          <pc:sldMk cId="1130925472" sldId="3044"/>
        </pc:sldMkLst>
      </pc:sldChg>
      <pc:sldChg chg="del">
        <pc:chgData name="Phil Le" userId="d56789386392244e" providerId="LiveId" clId="{167D8EA5-E7CF-4BFD-A590-F1E7D2AD3B5C}" dt="2025-06-08T06:28:01.747" v="185" actId="47"/>
        <pc:sldMkLst>
          <pc:docMk/>
          <pc:sldMk cId="3125106334" sldId="3045"/>
        </pc:sldMkLst>
      </pc:sldChg>
      <pc:sldChg chg="del">
        <pc:chgData name="Phil Le" userId="d56789386392244e" providerId="LiveId" clId="{167D8EA5-E7CF-4BFD-A590-F1E7D2AD3B5C}" dt="2025-06-08T06:28:02.375" v="186" actId="47"/>
        <pc:sldMkLst>
          <pc:docMk/>
          <pc:sldMk cId="3826868665" sldId="3046"/>
        </pc:sldMkLst>
      </pc:sldChg>
      <pc:sldChg chg="del">
        <pc:chgData name="Phil Le" userId="d56789386392244e" providerId="LiveId" clId="{167D8EA5-E7CF-4BFD-A590-F1E7D2AD3B5C}" dt="2025-06-08T06:28:02.980" v="187" actId="47"/>
        <pc:sldMkLst>
          <pc:docMk/>
          <pc:sldMk cId="1351727880" sldId="3047"/>
        </pc:sldMkLst>
      </pc:sldChg>
      <pc:sldChg chg="del">
        <pc:chgData name="Phil Le" userId="d56789386392244e" providerId="LiveId" clId="{167D8EA5-E7CF-4BFD-A590-F1E7D2AD3B5C}" dt="2025-06-07T20:24:54.609" v="148" actId="47"/>
        <pc:sldMkLst>
          <pc:docMk/>
          <pc:sldMk cId="0" sldId="3055"/>
        </pc:sldMkLst>
      </pc:sldChg>
      <pc:sldChg chg="del">
        <pc:chgData name="Phil Le" userId="d56789386392244e" providerId="LiveId" clId="{167D8EA5-E7CF-4BFD-A590-F1E7D2AD3B5C}" dt="2025-06-07T20:24:57.291" v="151" actId="47"/>
        <pc:sldMkLst>
          <pc:docMk/>
          <pc:sldMk cId="2187899827" sldId="3056"/>
        </pc:sldMkLst>
      </pc:sldChg>
      <pc:sldChg chg="del">
        <pc:chgData name="Phil Le" userId="d56789386392244e" providerId="LiveId" clId="{167D8EA5-E7CF-4BFD-A590-F1E7D2AD3B5C}" dt="2025-06-08T06:28:59.318" v="214" actId="47"/>
        <pc:sldMkLst>
          <pc:docMk/>
          <pc:sldMk cId="2537964291" sldId="3057"/>
        </pc:sldMkLst>
      </pc:sldChg>
      <pc:sldChg chg="del">
        <pc:chgData name="Phil Le" userId="d56789386392244e" providerId="LiveId" clId="{167D8EA5-E7CF-4BFD-A590-F1E7D2AD3B5C}" dt="2025-06-08T06:29:00.415" v="216" actId="47"/>
        <pc:sldMkLst>
          <pc:docMk/>
          <pc:sldMk cId="3375382199" sldId="3058"/>
        </pc:sldMkLst>
      </pc:sldChg>
      <pc:sldChg chg="del">
        <pc:chgData name="Phil Le" userId="d56789386392244e" providerId="LiveId" clId="{167D8EA5-E7CF-4BFD-A590-F1E7D2AD3B5C}" dt="2025-06-08T06:29:01.809" v="218" actId="47"/>
        <pc:sldMkLst>
          <pc:docMk/>
          <pc:sldMk cId="1499626608" sldId="3059"/>
        </pc:sldMkLst>
      </pc:sldChg>
      <pc:sldChg chg="del">
        <pc:chgData name="Phil Le" userId="d56789386392244e" providerId="LiveId" clId="{167D8EA5-E7CF-4BFD-A590-F1E7D2AD3B5C}" dt="2025-06-08T06:29:03.444" v="220" actId="47"/>
        <pc:sldMkLst>
          <pc:docMk/>
          <pc:sldMk cId="2183616916" sldId="3060"/>
        </pc:sldMkLst>
      </pc:sldChg>
      <pc:sldChg chg="modSp mod">
        <pc:chgData name="Phil Le" userId="d56789386392244e" providerId="LiveId" clId="{167D8EA5-E7CF-4BFD-A590-F1E7D2AD3B5C}" dt="2025-06-08T06:48:42.992" v="269" actId="6549"/>
        <pc:sldMkLst>
          <pc:docMk/>
          <pc:sldMk cId="1774438111" sldId="3063"/>
        </pc:sldMkLst>
        <pc:spChg chg="mod">
          <ac:chgData name="Phil Le" userId="d56789386392244e" providerId="LiveId" clId="{167D8EA5-E7CF-4BFD-A590-F1E7D2AD3B5C}" dt="2025-06-08T06:48:42.992" v="269" actId="6549"/>
          <ac:spMkLst>
            <pc:docMk/>
            <pc:sldMk cId="1774438111" sldId="3063"/>
            <ac:spMk id="6146" creationId="{0E0DBADF-B50A-552F-AD6E-B17DD844EB85}"/>
          </ac:spMkLst>
        </pc:spChg>
      </pc:sldChg>
      <pc:sldChg chg="modSp add mod">
        <pc:chgData name="Phil Le" userId="d56789386392244e" providerId="LiveId" clId="{167D8EA5-E7CF-4BFD-A590-F1E7D2AD3B5C}" dt="2025-06-07T20:25:52.946" v="176" actId="20577"/>
        <pc:sldMkLst>
          <pc:docMk/>
          <pc:sldMk cId="90105571" sldId="3064"/>
        </pc:sldMkLst>
      </pc:sldChg>
      <pc:sldChg chg="add">
        <pc:chgData name="Phil Le" userId="d56789386392244e" providerId="LiveId" clId="{167D8EA5-E7CF-4BFD-A590-F1E7D2AD3B5C}" dt="2025-06-08T06:29:31.844" v="221"/>
        <pc:sldMkLst>
          <pc:docMk/>
          <pc:sldMk cId="1768110518" sldId="3065"/>
        </pc:sldMkLst>
      </pc:sldChg>
      <pc:sldChg chg="add">
        <pc:chgData name="Phil Le" userId="d56789386392244e" providerId="LiveId" clId="{167D8EA5-E7CF-4BFD-A590-F1E7D2AD3B5C}" dt="2025-06-08T06:29:31.844" v="221"/>
        <pc:sldMkLst>
          <pc:docMk/>
          <pc:sldMk cId="2367065064" sldId="3066"/>
        </pc:sldMkLst>
      </pc:sldChg>
      <pc:sldChg chg="add del">
        <pc:chgData name="Phil Le" userId="d56789386392244e" providerId="LiveId" clId="{167D8EA5-E7CF-4BFD-A590-F1E7D2AD3B5C}" dt="2025-06-08T06:53:58.733" v="292" actId="47"/>
        <pc:sldMkLst>
          <pc:docMk/>
          <pc:sldMk cId="780506319" sldId="3067"/>
        </pc:sldMkLst>
      </pc:sldChg>
      <pc:sldChg chg="modSp add del mod">
        <pc:chgData name="Phil Le" userId="d56789386392244e" providerId="LiveId" clId="{167D8EA5-E7CF-4BFD-A590-F1E7D2AD3B5C}" dt="2025-06-08T06:52:52.493" v="291" actId="47"/>
        <pc:sldMkLst>
          <pc:docMk/>
          <pc:sldMk cId="880228774" sldId="3068"/>
        </pc:sldMkLst>
      </pc:sldChg>
      <pc:sldChg chg="modSp add mod">
        <pc:chgData name="Phil Le" userId="d56789386392244e" providerId="LiveId" clId="{167D8EA5-E7CF-4BFD-A590-F1E7D2AD3B5C}" dt="2025-06-08T06:50:26.624" v="281" actId="113"/>
        <pc:sldMkLst>
          <pc:docMk/>
          <pc:sldMk cId="741339772" sldId="3069"/>
        </pc:sldMkLst>
        <pc:spChg chg="mod">
          <ac:chgData name="Phil Le" userId="d56789386392244e" providerId="LiveId" clId="{167D8EA5-E7CF-4BFD-A590-F1E7D2AD3B5C}" dt="2025-06-08T06:50:26.624" v="281" actId="113"/>
          <ac:spMkLst>
            <pc:docMk/>
            <pc:sldMk cId="741339772" sldId="3069"/>
            <ac:spMk id="6146" creationId="{22C988E4-56FB-A67F-54D3-8D2998B7BF67}"/>
          </ac:spMkLst>
        </pc:spChg>
      </pc:sldChg>
      <pc:sldChg chg="modSp add mod">
        <pc:chgData name="Phil Le" userId="d56789386392244e" providerId="LiveId" clId="{167D8EA5-E7CF-4BFD-A590-F1E7D2AD3B5C}" dt="2025-06-08T06:56:26.155" v="305" actId="6549"/>
        <pc:sldMkLst>
          <pc:docMk/>
          <pc:sldMk cId="2317658542" sldId="3070"/>
        </pc:sldMkLst>
        <pc:spChg chg="mod">
          <ac:chgData name="Phil Le" userId="d56789386392244e" providerId="LiveId" clId="{167D8EA5-E7CF-4BFD-A590-F1E7D2AD3B5C}" dt="2025-06-08T06:56:26.155" v="305" actId="6549"/>
          <ac:spMkLst>
            <pc:docMk/>
            <pc:sldMk cId="2317658542" sldId="3070"/>
            <ac:spMk id="6146" creationId="{BC3C5A0A-B08A-2780-743A-DDEE3138A07B}"/>
          </ac:spMkLst>
        </pc:spChg>
      </pc:sldChg>
      <pc:sldChg chg="modSp add del mod">
        <pc:chgData name="Phil Le" userId="d56789386392244e" providerId="LiveId" clId="{167D8EA5-E7CF-4BFD-A590-F1E7D2AD3B5C}" dt="2025-06-08T07:08:50.958" v="317" actId="47"/>
        <pc:sldMkLst>
          <pc:docMk/>
          <pc:sldMk cId="2254427947" sldId="3071"/>
        </pc:sldMkLst>
      </pc:sldChg>
      <pc:sldChg chg="modSp add mod">
        <pc:chgData name="Phil Le" userId="d56789386392244e" providerId="LiveId" clId="{167D8EA5-E7CF-4BFD-A590-F1E7D2AD3B5C}" dt="2025-06-08T07:08:25.647" v="316" actId="113"/>
        <pc:sldMkLst>
          <pc:docMk/>
          <pc:sldMk cId="3012714478" sldId="3072"/>
        </pc:sldMkLst>
        <pc:spChg chg="mod">
          <ac:chgData name="Phil Le" userId="d56789386392244e" providerId="LiveId" clId="{167D8EA5-E7CF-4BFD-A590-F1E7D2AD3B5C}" dt="2025-06-08T07:08:25.647" v="316" actId="113"/>
          <ac:spMkLst>
            <pc:docMk/>
            <pc:sldMk cId="3012714478" sldId="3072"/>
            <ac:spMk id="6146" creationId="{8F3E87C8-61CA-55A4-E77C-C22B3A1179E2}"/>
          </ac:spMkLst>
        </pc:spChg>
      </pc:sldChg>
    </pc:docChg>
  </pc:docChgLst>
  <pc:docChgLst>
    <pc:chgData name="Phil Le" userId="d56789386392244e" providerId="LiveId" clId="{CC4C5D95-9190-49E2-985A-C19693CAFF60}"/>
    <pc:docChg chg="addSld delSld modSld">
      <pc:chgData name="Phil Le" userId="d56789386392244e" providerId="LiveId" clId="{CC4C5D95-9190-49E2-985A-C19693CAFF60}" dt="2025-06-22T14:29:55.746" v="412" actId="2711"/>
      <pc:docMkLst>
        <pc:docMk/>
      </pc:docMkLst>
      <pc:sldChg chg="del">
        <pc:chgData name="Phil Le" userId="d56789386392244e" providerId="LiveId" clId="{CC4C5D95-9190-49E2-985A-C19693CAFF60}" dt="2025-06-21T22:15:47.680" v="220" actId="47"/>
        <pc:sldMkLst>
          <pc:docMk/>
          <pc:sldMk cId="0" sldId="256"/>
        </pc:sldMkLst>
      </pc:sldChg>
      <pc:sldChg chg="del">
        <pc:chgData name="Phil Le" userId="d56789386392244e" providerId="LiveId" clId="{CC4C5D95-9190-49E2-985A-C19693CAFF60}" dt="2025-06-21T22:15:48.319" v="221" actId="47"/>
        <pc:sldMkLst>
          <pc:docMk/>
          <pc:sldMk cId="0" sldId="257"/>
        </pc:sldMkLst>
      </pc:sldChg>
      <pc:sldChg chg="modSp add del mod">
        <pc:chgData name="Phil Le" userId="d56789386392244e" providerId="LiveId" clId="{CC4C5D95-9190-49E2-985A-C19693CAFF60}" dt="2025-06-21T22:19:16.168" v="343" actId="120"/>
        <pc:sldMkLst>
          <pc:docMk/>
          <pc:sldMk cId="0" sldId="258"/>
        </pc:sldMkLst>
        <pc:spChg chg="mod">
          <ac:chgData name="Phil Le" userId="d56789386392244e" providerId="LiveId" clId="{CC4C5D95-9190-49E2-985A-C19693CAFF60}" dt="2025-06-21T22:19:16.168" v="343" actId="120"/>
          <ac:spMkLst>
            <pc:docMk/>
            <pc:sldMk cId="0" sldId="258"/>
            <ac:spMk id="3077" creationId="{F6C1BC6B-1D0E-52DC-05DC-302AA56DF585}"/>
          </ac:spMkLst>
        </pc:spChg>
      </pc:sldChg>
      <pc:sldChg chg="modSp add mod">
        <pc:chgData name="Phil Le" userId="d56789386392244e" providerId="LiveId" clId="{CC4C5D95-9190-49E2-985A-C19693CAFF60}" dt="2025-06-21T22:19:19.232" v="344" actId="120"/>
        <pc:sldMkLst>
          <pc:docMk/>
          <pc:sldMk cId="0" sldId="259"/>
        </pc:sldMkLst>
        <pc:spChg chg="mod">
          <ac:chgData name="Phil Le" userId="d56789386392244e" providerId="LiveId" clId="{CC4C5D95-9190-49E2-985A-C19693CAFF60}" dt="2025-06-21T22:19:19.232" v="344" actId="120"/>
          <ac:spMkLst>
            <pc:docMk/>
            <pc:sldMk cId="0" sldId="259"/>
            <ac:spMk id="4100" creationId="{6529A49E-581B-DF57-E4BA-16A98E6E315C}"/>
          </ac:spMkLst>
        </pc:spChg>
      </pc:sldChg>
      <pc:sldChg chg="modSp add mod">
        <pc:chgData name="Phil Le" userId="d56789386392244e" providerId="LiveId" clId="{CC4C5D95-9190-49E2-985A-C19693CAFF60}" dt="2025-06-21T22:19:23.027" v="345" actId="120"/>
        <pc:sldMkLst>
          <pc:docMk/>
          <pc:sldMk cId="0" sldId="260"/>
        </pc:sldMkLst>
        <pc:spChg chg="mod">
          <ac:chgData name="Phil Le" userId="d56789386392244e" providerId="LiveId" clId="{CC4C5D95-9190-49E2-985A-C19693CAFF60}" dt="2025-06-21T22:19:23.027" v="345" actId="120"/>
          <ac:spMkLst>
            <pc:docMk/>
            <pc:sldMk cId="0" sldId="260"/>
            <ac:spMk id="5124" creationId="{BD2257F8-A072-C906-CC4D-0DDEECDEA721}"/>
          </ac:spMkLst>
        </pc:spChg>
      </pc:sldChg>
      <pc:sldChg chg="modSp add mod">
        <pc:chgData name="Phil Le" userId="d56789386392244e" providerId="LiveId" clId="{CC4C5D95-9190-49E2-985A-C19693CAFF60}" dt="2025-06-21T22:19:30.449" v="346" actId="120"/>
        <pc:sldMkLst>
          <pc:docMk/>
          <pc:sldMk cId="0" sldId="261"/>
        </pc:sldMkLst>
        <pc:spChg chg="mod">
          <ac:chgData name="Phil Le" userId="d56789386392244e" providerId="LiveId" clId="{CC4C5D95-9190-49E2-985A-C19693CAFF60}" dt="2025-06-21T22:19:30.449" v="346" actId="120"/>
          <ac:spMkLst>
            <pc:docMk/>
            <pc:sldMk cId="0" sldId="261"/>
            <ac:spMk id="6148" creationId="{088B1168-0626-ECEC-5F7F-279EFCABAFCC}"/>
          </ac:spMkLst>
        </pc:spChg>
      </pc:sldChg>
      <pc:sldChg chg="modSp add">
        <pc:chgData name="Phil Le" userId="d56789386392244e" providerId="LiveId" clId="{CC4C5D95-9190-49E2-985A-C19693CAFF60}" dt="2025-06-21T22:11:17.742" v="150" actId="14100"/>
        <pc:sldMkLst>
          <pc:docMk/>
          <pc:sldMk cId="0" sldId="262"/>
        </pc:sldMkLst>
        <pc:spChg chg="mod">
          <ac:chgData name="Phil Le" userId="d56789386392244e" providerId="LiveId" clId="{CC4C5D95-9190-49E2-985A-C19693CAFF60}" dt="2025-06-21T22:11:17.742" v="150" actId="14100"/>
          <ac:spMkLst>
            <pc:docMk/>
            <pc:sldMk cId="0" sldId="262"/>
            <ac:spMk id="5122" creationId="{13EF5B75-7C7F-CF9F-973A-51520CBD6CDC}"/>
          </ac:spMkLst>
        </pc:spChg>
      </pc:sldChg>
      <pc:sldChg chg="modSp add mod">
        <pc:chgData name="Phil Le" userId="d56789386392244e" providerId="LiveId" clId="{CC4C5D95-9190-49E2-985A-C19693CAFF60}" dt="2025-06-21T22:19:45.957" v="348" actId="120"/>
        <pc:sldMkLst>
          <pc:docMk/>
          <pc:sldMk cId="0" sldId="263"/>
        </pc:sldMkLst>
        <pc:spChg chg="mod">
          <ac:chgData name="Phil Le" userId="d56789386392244e" providerId="LiveId" clId="{CC4C5D95-9190-49E2-985A-C19693CAFF60}" dt="2025-06-21T22:19:45.957" v="348" actId="120"/>
          <ac:spMkLst>
            <pc:docMk/>
            <pc:sldMk cId="0" sldId="263"/>
            <ac:spMk id="8196" creationId="{4EE32054-62E8-0737-2369-6A99F7485495}"/>
          </ac:spMkLst>
        </pc:spChg>
      </pc:sldChg>
      <pc:sldChg chg="modSp add mod">
        <pc:chgData name="Phil Le" userId="d56789386392244e" providerId="LiveId" clId="{CC4C5D95-9190-49E2-985A-C19693CAFF60}" dt="2025-06-21T22:19:49.843" v="349" actId="120"/>
        <pc:sldMkLst>
          <pc:docMk/>
          <pc:sldMk cId="0" sldId="264"/>
        </pc:sldMkLst>
        <pc:spChg chg="mod">
          <ac:chgData name="Phil Le" userId="d56789386392244e" providerId="LiveId" clId="{CC4C5D95-9190-49E2-985A-C19693CAFF60}" dt="2025-06-21T22:19:49.843" v="349" actId="120"/>
          <ac:spMkLst>
            <pc:docMk/>
            <pc:sldMk cId="0" sldId="264"/>
            <ac:spMk id="9220" creationId="{F029A741-1CFA-884A-B1B5-E3563F5D9427}"/>
          </ac:spMkLst>
        </pc:spChg>
      </pc:sldChg>
      <pc:sldChg chg="add">
        <pc:chgData name="Phil Le" userId="d56789386392244e" providerId="LiveId" clId="{CC4C5D95-9190-49E2-985A-C19693CAFF60}" dt="2025-06-21T22:19:07.097" v="342"/>
        <pc:sldMkLst>
          <pc:docMk/>
          <pc:sldMk cId="0" sldId="265"/>
        </pc:sldMkLst>
      </pc:sldChg>
      <pc:sldChg chg="add">
        <pc:chgData name="Phil Le" userId="d56789386392244e" providerId="LiveId" clId="{CC4C5D95-9190-49E2-985A-C19693CAFF60}" dt="2025-06-21T22:19:07.097" v="342"/>
        <pc:sldMkLst>
          <pc:docMk/>
          <pc:sldMk cId="0" sldId="266"/>
        </pc:sldMkLst>
      </pc:sldChg>
      <pc:sldChg chg="add">
        <pc:chgData name="Phil Le" userId="d56789386392244e" providerId="LiveId" clId="{CC4C5D95-9190-49E2-985A-C19693CAFF60}" dt="2025-06-21T22:14:08.157" v="195"/>
        <pc:sldMkLst>
          <pc:docMk/>
          <pc:sldMk cId="0" sldId="267"/>
        </pc:sldMkLst>
      </pc:sldChg>
      <pc:sldChg chg="add">
        <pc:chgData name="Phil Le" userId="d56789386392244e" providerId="LiveId" clId="{CC4C5D95-9190-49E2-985A-C19693CAFF60}" dt="2025-06-21T22:11:00.727" v="149"/>
        <pc:sldMkLst>
          <pc:docMk/>
          <pc:sldMk cId="0" sldId="269"/>
        </pc:sldMkLst>
      </pc:sldChg>
      <pc:sldChg chg="del">
        <pc:chgData name="Phil Le" userId="d56789386392244e" providerId="LiveId" clId="{CC4C5D95-9190-49E2-985A-C19693CAFF60}" dt="2025-06-21T22:12:08.033" v="189" actId="47"/>
        <pc:sldMkLst>
          <pc:docMk/>
          <pc:sldMk cId="0" sldId="270"/>
        </pc:sldMkLst>
      </pc:sldChg>
      <pc:sldChg chg="modSp add mod">
        <pc:chgData name="Phil Le" userId="d56789386392244e" providerId="LiveId" clId="{CC4C5D95-9190-49E2-985A-C19693CAFF60}" dt="2025-06-22T14:21:11.144" v="357" actId="120"/>
        <pc:sldMkLst>
          <pc:docMk/>
          <pc:sldMk cId="1477965693" sldId="270"/>
        </pc:sldMkLst>
        <pc:spChg chg="mod">
          <ac:chgData name="Phil Le" userId="d56789386392244e" providerId="LiveId" clId="{CC4C5D95-9190-49E2-985A-C19693CAFF60}" dt="2025-06-22T14:21:11.144" v="357" actId="120"/>
          <ac:spMkLst>
            <pc:docMk/>
            <pc:sldMk cId="1477965693" sldId="270"/>
            <ac:spMk id="2" creationId="{8A9E1177-5654-088F-3CEA-8488BB706888}"/>
          </ac:spMkLst>
        </pc:spChg>
        <pc:spChg chg="mod">
          <ac:chgData name="Phil Le" userId="d56789386392244e" providerId="LiveId" clId="{CC4C5D95-9190-49E2-985A-C19693CAFF60}" dt="2025-06-22T14:21:06.174" v="356" actId="120"/>
          <ac:spMkLst>
            <pc:docMk/>
            <pc:sldMk cId="1477965693" sldId="270"/>
            <ac:spMk id="4100" creationId="{445A0C87-0341-FB17-5FA3-7C5906F9CB7B}"/>
          </ac:spMkLst>
        </pc:spChg>
      </pc:sldChg>
      <pc:sldChg chg="modSp add mod">
        <pc:chgData name="Phil Le" userId="d56789386392244e" providerId="LiveId" clId="{CC4C5D95-9190-49E2-985A-C19693CAFF60}" dt="2025-06-22T14:21:24.373" v="360" actId="120"/>
        <pc:sldMkLst>
          <pc:docMk/>
          <pc:sldMk cId="1580068908" sldId="271"/>
        </pc:sldMkLst>
        <pc:spChg chg="mod">
          <ac:chgData name="Phil Le" userId="d56789386392244e" providerId="LiveId" clId="{CC4C5D95-9190-49E2-985A-C19693CAFF60}" dt="2025-06-22T14:21:24.373" v="360" actId="120"/>
          <ac:spMkLst>
            <pc:docMk/>
            <pc:sldMk cId="1580068908" sldId="271"/>
            <ac:spMk id="2" creationId="{AD9AFEAB-0235-8371-9A68-5B33FA5A20D9}"/>
          </ac:spMkLst>
        </pc:spChg>
        <pc:spChg chg="mod">
          <ac:chgData name="Phil Le" userId="d56789386392244e" providerId="LiveId" clId="{CC4C5D95-9190-49E2-985A-C19693CAFF60}" dt="2025-06-22T14:21:16.351" v="358" actId="120"/>
          <ac:spMkLst>
            <pc:docMk/>
            <pc:sldMk cId="1580068908" sldId="271"/>
            <ac:spMk id="4100" creationId="{D37FB656-F730-8399-DAAA-E0F2325DD0BF}"/>
          </ac:spMkLst>
        </pc:spChg>
      </pc:sldChg>
      <pc:sldChg chg="del">
        <pc:chgData name="Phil Le" userId="d56789386392244e" providerId="LiveId" clId="{CC4C5D95-9190-49E2-985A-C19693CAFF60}" dt="2025-06-21T22:12:09.137" v="191" actId="47"/>
        <pc:sldMkLst>
          <pc:docMk/>
          <pc:sldMk cId="3411976863" sldId="271"/>
        </pc:sldMkLst>
      </pc:sldChg>
      <pc:sldChg chg="del">
        <pc:chgData name="Phil Le" userId="d56789386392244e" providerId="LiveId" clId="{CC4C5D95-9190-49E2-985A-C19693CAFF60}" dt="2025-06-21T22:12:10.467" v="193" actId="47"/>
        <pc:sldMkLst>
          <pc:docMk/>
          <pc:sldMk cId="1443268480" sldId="272"/>
        </pc:sldMkLst>
      </pc:sldChg>
      <pc:sldChg chg="del">
        <pc:chgData name="Phil Le" userId="d56789386392244e" providerId="LiveId" clId="{CC4C5D95-9190-49E2-985A-C19693CAFF60}" dt="2025-06-21T22:12:08.581" v="190" actId="47"/>
        <pc:sldMkLst>
          <pc:docMk/>
          <pc:sldMk cId="10574227" sldId="273"/>
        </pc:sldMkLst>
      </pc:sldChg>
      <pc:sldChg chg="del">
        <pc:chgData name="Phil Le" userId="d56789386392244e" providerId="LiveId" clId="{CC4C5D95-9190-49E2-985A-C19693CAFF60}" dt="2025-06-21T22:10:57.117" v="148" actId="47"/>
        <pc:sldMkLst>
          <pc:docMk/>
          <pc:sldMk cId="3947531988" sldId="277"/>
        </pc:sldMkLst>
      </pc:sldChg>
      <pc:sldChg chg="add">
        <pc:chgData name="Phil Le" userId="d56789386392244e" providerId="LiveId" clId="{CC4C5D95-9190-49E2-985A-C19693CAFF60}" dt="2025-06-21T22:14:08.157" v="195"/>
        <pc:sldMkLst>
          <pc:docMk/>
          <pc:sldMk cId="0" sldId="283"/>
        </pc:sldMkLst>
      </pc:sldChg>
      <pc:sldChg chg="add">
        <pc:chgData name="Phil Le" userId="d56789386392244e" providerId="LiveId" clId="{CC4C5D95-9190-49E2-985A-C19693CAFF60}" dt="2025-06-21T22:14:08.157" v="195"/>
        <pc:sldMkLst>
          <pc:docMk/>
          <pc:sldMk cId="0" sldId="284"/>
        </pc:sldMkLst>
      </pc:sldChg>
      <pc:sldChg chg="add">
        <pc:chgData name="Phil Le" userId="d56789386392244e" providerId="LiveId" clId="{CC4C5D95-9190-49E2-985A-C19693CAFF60}" dt="2025-06-21T22:14:08.157" v="195"/>
        <pc:sldMkLst>
          <pc:docMk/>
          <pc:sldMk cId="0" sldId="285"/>
        </pc:sldMkLst>
      </pc:sldChg>
      <pc:sldChg chg="add">
        <pc:chgData name="Phil Le" userId="d56789386392244e" providerId="LiveId" clId="{CC4C5D95-9190-49E2-985A-C19693CAFF60}" dt="2025-06-21T22:14:08.157" v="195"/>
        <pc:sldMkLst>
          <pc:docMk/>
          <pc:sldMk cId="0" sldId="286"/>
        </pc:sldMkLst>
      </pc:sldChg>
      <pc:sldChg chg="modSp mod">
        <pc:chgData name="Phil Le" userId="d56789386392244e" providerId="LiveId" clId="{CC4C5D95-9190-49E2-985A-C19693CAFF60}" dt="2025-06-21T21:38:10.828" v="124" actId="20577"/>
        <pc:sldMkLst>
          <pc:docMk/>
          <pc:sldMk cId="0" sldId="1608"/>
        </pc:sldMkLst>
        <pc:spChg chg="mod">
          <ac:chgData name="Phil Le" userId="d56789386392244e" providerId="LiveId" clId="{CC4C5D95-9190-49E2-985A-C19693CAFF60}" dt="2025-06-21T21:38:10.828" v="124" actId="20577"/>
          <ac:spMkLst>
            <pc:docMk/>
            <pc:sldMk cId="0" sldId="1608"/>
            <ac:spMk id="2050" creationId="{00000000-0000-0000-0000-000000000000}"/>
          </ac:spMkLst>
        </pc:spChg>
      </pc:sldChg>
      <pc:sldChg chg="modSp mod">
        <pc:chgData name="Phil Le" userId="d56789386392244e" providerId="LiveId" clId="{CC4C5D95-9190-49E2-985A-C19693CAFF60}" dt="2025-06-21T22:16:50.307" v="262" actId="20577"/>
        <pc:sldMkLst>
          <pc:docMk/>
          <pc:sldMk cId="0" sldId="1860"/>
        </pc:sldMkLst>
        <pc:spChg chg="mod">
          <ac:chgData name="Phil Le" userId="d56789386392244e" providerId="LiveId" clId="{CC4C5D95-9190-49E2-985A-C19693CAFF60}" dt="2025-06-21T22:16:50.307" v="262" actId="20577"/>
          <ac:spMkLst>
            <pc:docMk/>
            <pc:sldMk cId="0" sldId="1860"/>
            <ac:spMk id="27650" creationId="{00000000-0000-0000-0000-000000000000}"/>
          </ac:spMkLst>
        </pc:spChg>
      </pc:sldChg>
      <pc:sldChg chg="modSp mod">
        <pc:chgData name="Phil Le" userId="d56789386392244e" providerId="LiveId" clId="{CC4C5D95-9190-49E2-985A-C19693CAFF60}" dt="2025-06-21T22:18:01.650" v="331" actId="20577"/>
        <pc:sldMkLst>
          <pc:docMk/>
          <pc:sldMk cId="0" sldId="2052"/>
        </pc:sldMkLst>
        <pc:spChg chg="mod">
          <ac:chgData name="Phil Le" userId="d56789386392244e" providerId="LiveId" clId="{CC4C5D95-9190-49E2-985A-C19693CAFF60}" dt="2025-06-21T22:18:01.650" v="331" actId="20577"/>
          <ac:spMkLst>
            <pc:docMk/>
            <pc:sldMk cId="0" sldId="2052"/>
            <ac:spMk id="4" creationId="{00000000-0000-0000-0000-000000000000}"/>
          </ac:spMkLst>
        </pc:spChg>
      </pc:sldChg>
      <pc:sldChg chg="del">
        <pc:chgData name="Phil Le" userId="d56789386392244e" providerId="LiveId" clId="{CC4C5D95-9190-49E2-985A-C19693CAFF60}" dt="2025-06-21T22:15:29.907" v="215" actId="47"/>
        <pc:sldMkLst>
          <pc:docMk/>
          <pc:sldMk cId="4088789788" sldId="2631"/>
        </pc:sldMkLst>
      </pc:sldChg>
      <pc:sldChg chg="del">
        <pc:chgData name="Phil Le" userId="d56789386392244e" providerId="LiveId" clId="{CC4C5D95-9190-49E2-985A-C19693CAFF60}" dt="2025-06-21T22:15:30.787" v="216" actId="47"/>
        <pc:sldMkLst>
          <pc:docMk/>
          <pc:sldMk cId="1630568736" sldId="2632"/>
        </pc:sldMkLst>
      </pc:sldChg>
      <pc:sldChg chg="del">
        <pc:chgData name="Phil Le" userId="d56789386392244e" providerId="LiveId" clId="{CC4C5D95-9190-49E2-985A-C19693CAFF60}" dt="2025-06-21T22:15:31.367" v="217" actId="47"/>
        <pc:sldMkLst>
          <pc:docMk/>
          <pc:sldMk cId="1370764696" sldId="2633"/>
        </pc:sldMkLst>
      </pc:sldChg>
      <pc:sldChg chg="del">
        <pc:chgData name="Phil Le" userId="d56789386392244e" providerId="LiveId" clId="{CC4C5D95-9190-49E2-985A-C19693CAFF60}" dt="2025-06-21T22:15:32.117" v="218" actId="47"/>
        <pc:sldMkLst>
          <pc:docMk/>
          <pc:sldMk cId="1885648538" sldId="2634"/>
        </pc:sldMkLst>
      </pc:sldChg>
      <pc:sldChg chg="del">
        <pc:chgData name="Phil Le" userId="d56789386392244e" providerId="LiveId" clId="{CC4C5D95-9190-49E2-985A-C19693CAFF60}" dt="2025-06-21T22:18:35.052" v="339" actId="47"/>
        <pc:sldMkLst>
          <pc:docMk/>
          <pc:sldMk cId="183760004" sldId="2636"/>
        </pc:sldMkLst>
      </pc:sldChg>
      <pc:sldChg chg="del">
        <pc:chgData name="Phil Le" userId="d56789386392244e" providerId="LiveId" clId="{CC4C5D95-9190-49E2-985A-C19693CAFF60}" dt="2025-06-21T22:18:35.527" v="340" actId="47"/>
        <pc:sldMkLst>
          <pc:docMk/>
          <pc:sldMk cId="721347568" sldId="2637"/>
        </pc:sldMkLst>
      </pc:sldChg>
      <pc:sldChg chg="del">
        <pc:chgData name="Phil Le" userId="d56789386392244e" providerId="LiveId" clId="{CC4C5D95-9190-49E2-985A-C19693CAFF60}" dt="2025-06-21T22:18:36.035" v="341" actId="47"/>
        <pc:sldMkLst>
          <pc:docMk/>
          <pc:sldMk cId="1962789198" sldId="2638"/>
        </pc:sldMkLst>
      </pc:sldChg>
      <pc:sldChg chg="modSp mod">
        <pc:chgData name="Phil Le" userId="d56789386392244e" providerId="LiveId" clId="{CC4C5D95-9190-49E2-985A-C19693CAFF60}" dt="2025-06-21T22:12:04.248" v="188" actId="20577"/>
        <pc:sldMkLst>
          <pc:docMk/>
          <pc:sldMk cId="279789595" sldId="2845"/>
        </pc:sldMkLst>
        <pc:spChg chg="mod">
          <ac:chgData name="Phil Le" userId="d56789386392244e" providerId="LiveId" clId="{CC4C5D95-9190-49E2-985A-C19693CAFF60}" dt="2025-06-21T22:12:04.248" v="188" actId="20577"/>
          <ac:spMkLst>
            <pc:docMk/>
            <pc:sldMk cId="279789595" sldId="2845"/>
            <ac:spMk id="98306" creationId="{00000000-0000-0000-0000-000000000000}"/>
          </ac:spMkLst>
        </pc:spChg>
      </pc:sldChg>
      <pc:sldChg chg="del">
        <pc:chgData name="Phil Le" userId="d56789386392244e" providerId="LiveId" clId="{CC4C5D95-9190-49E2-985A-C19693CAFF60}" dt="2025-06-21T22:18:19.874" v="332" actId="47"/>
        <pc:sldMkLst>
          <pc:docMk/>
          <pc:sldMk cId="2808991929" sldId="2944"/>
        </pc:sldMkLst>
      </pc:sldChg>
      <pc:sldChg chg="del">
        <pc:chgData name="Phil Le" userId="d56789386392244e" providerId="LiveId" clId="{CC4C5D95-9190-49E2-985A-C19693CAFF60}" dt="2025-06-21T22:18:20.407" v="333" actId="47"/>
        <pc:sldMkLst>
          <pc:docMk/>
          <pc:sldMk cId="192516513" sldId="2945"/>
        </pc:sldMkLst>
      </pc:sldChg>
      <pc:sldChg chg="del">
        <pc:chgData name="Phil Le" userId="d56789386392244e" providerId="LiveId" clId="{CC4C5D95-9190-49E2-985A-C19693CAFF60}" dt="2025-06-21T22:18:20.945" v="334" actId="47"/>
        <pc:sldMkLst>
          <pc:docMk/>
          <pc:sldMk cId="3769401389" sldId="2946"/>
        </pc:sldMkLst>
      </pc:sldChg>
      <pc:sldChg chg="del">
        <pc:chgData name="Phil Le" userId="d56789386392244e" providerId="LiveId" clId="{CC4C5D95-9190-49E2-985A-C19693CAFF60}" dt="2025-06-21T22:18:21.391" v="335" actId="47"/>
        <pc:sldMkLst>
          <pc:docMk/>
          <pc:sldMk cId="1149535820" sldId="2947"/>
        </pc:sldMkLst>
      </pc:sldChg>
      <pc:sldChg chg="del">
        <pc:chgData name="Phil Le" userId="d56789386392244e" providerId="LiveId" clId="{CC4C5D95-9190-49E2-985A-C19693CAFF60}" dt="2025-06-21T22:18:21.879" v="336" actId="47"/>
        <pc:sldMkLst>
          <pc:docMk/>
          <pc:sldMk cId="1635672107" sldId="2948"/>
        </pc:sldMkLst>
      </pc:sldChg>
      <pc:sldChg chg="del">
        <pc:chgData name="Phil Le" userId="d56789386392244e" providerId="LiveId" clId="{CC4C5D95-9190-49E2-985A-C19693CAFF60}" dt="2025-06-21T22:18:22.492" v="337" actId="47"/>
        <pc:sldMkLst>
          <pc:docMk/>
          <pc:sldMk cId="3313372868" sldId="2949"/>
        </pc:sldMkLst>
      </pc:sldChg>
      <pc:sldChg chg="del">
        <pc:chgData name="Phil Le" userId="d56789386392244e" providerId="LiveId" clId="{CC4C5D95-9190-49E2-985A-C19693CAFF60}" dt="2025-06-21T22:18:23.248" v="338" actId="47"/>
        <pc:sldMkLst>
          <pc:docMk/>
          <pc:sldMk cId="737512431" sldId="2950"/>
        </pc:sldMkLst>
      </pc:sldChg>
      <pc:sldChg chg="modSp mod">
        <pc:chgData name="Phil Le" userId="d56789386392244e" providerId="LiveId" clId="{CC4C5D95-9190-49E2-985A-C19693CAFF60}" dt="2025-06-21T22:15:24.637" v="214" actId="20577"/>
        <pc:sldMkLst>
          <pc:docMk/>
          <pc:sldMk cId="2680786838" sldId="2973"/>
        </pc:sldMkLst>
        <pc:spChg chg="mod">
          <ac:chgData name="Phil Le" userId="d56789386392244e" providerId="LiveId" clId="{CC4C5D95-9190-49E2-985A-C19693CAFF60}" dt="2025-06-21T22:15:24.637" v="214" actId="20577"/>
          <ac:spMkLst>
            <pc:docMk/>
            <pc:sldMk cId="2680786838" sldId="2973"/>
            <ac:spMk id="83970" creationId="{00000000-0000-0000-0000-000000000000}"/>
          </ac:spMkLst>
        </pc:spChg>
      </pc:sldChg>
      <pc:sldChg chg="modSp mod">
        <pc:chgData name="Phil Le" userId="d56789386392244e" providerId="LiveId" clId="{CC4C5D95-9190-49E2-985A-C19693CAFF60}" dt="2025-06-22T14:26:58.323" v="382" actId="255"/>
        <pc:sldMkLst>
          <pc:docMk/>
          <pc:sldMk cId="3908541700" sldId="3025"/>
        </pc:sldMkLst>
        <pc:spChg chg="mod">
          <ac:chgData name="Phil Le" userId="d56789386392244e" providerId="LiveId" clId="{CC4C5D95-9190-49E2-985A-C19693CAFF60}" dt="2025-06-22T14:26:58.323" v="382" actId="255"/>
          <ac:spMkLst>
            <pc:docMk/>
            <pc:sldMk cId="3908541700" sldId="3025"/>
            <ac:spMk id="6146" creationId="{D8AE08B6-9E32-C0C9-641B-FCF3C09D236E}"/>
          </ac:spMkLst>
        </pc:spChg>
      </pc:sldChg>
      <pc:sldChg chg="modSp mod">
        <pc:chgData name="Phil Le" userId="d56789386392244e" providerId="LiveId" clId="{CC4C5D95-9190-49E2-985A-C19693CAFF60}" dt="2025-06-22T14:28:56.833" v="402" actId="255"/>
        <pc:sldMkLst>
          <pc:docMk/>
          <pc:sldMk cId="2037859344" sldId="3026"/>
        </pc:sldMkLst>
        <pc:spChg chg="mod">
          <ac:chgData name="Phil Le" userId="d56789386392244e" providerId="LiveId" clId="{CC4C5D95-9190-49E2-985A-C19693CAFF60}" dt="2025-06-22T14:28:56.833" v="402" actId="255"/>
          <ac:spMkLst>
            <pc:docMk/>
            <pc:sldMk cId="2037859344" sldId="3026"/>
            <ac:spMk id="6146" creationId="{476AEECB-9AB2-B2D5-302F-09E9A8E939C9}"/>
          </ac:spMkLst>
        </pc:spChg>
      </pc:sldChg>
      <pc:sldChg chg="del">
        <pc:chgData name="Phil Le" userId="d56789386392244e" providerId="LiveId" clId="{CC4C5D95-9190-49E2-985A-C19693CAFF60}" dt="2025-06-22T14:29:12.921" v="405" actId="47"/>
        <pc:sldMkLst>
          <pc:docMk/>
          <pc:sldMk cId="322717623" sldId="3027"/>
        </pc:sldMkLst>
      </pc:sldChg>
      <pc:sldChg chg="modSp mod">
        <pc:chgData name="Phil Le" userId="d56789386392244e" providerId="LiveId" clId="{CC4C5D95-9190-49E2-985A-C19693CAFF60}" dt="2025-06-21T22:10:52.091" v="145" actId="20577"/>
        <pc:sldMkLst>
          <pc:docMk/>
          <pc:sldMk cId="209142806" sldId="3052"/>
        </pc:sldMkLst>
        <pc:spChg chg="mod">
          <ac:chgData name="Phil Le" userId="d56789386392244e" providerId="LiveId" clId="{CC4C5D95-9190-49E2-985A-C19693CAFF60}" dt="2025-06-21T22:10:52.091" v="145" actId="20577"/>
          <ac:spMkLst>
            <pc:docMk/>
            <pc:sldMk cId="209142806" sldId="3052"/>
            <ac:spMk id="117762" creationId="{A42577C2-4033-0C30-36FC-837AC493FA14}"/>
          </ac:spMkLst>
        </pc:spChg>
      </pc:sldChg>
      <pc:sldChg chg="del">
        <pc:chgData name="Phil Le" userId="d56789386392244e" providerId="LiveId" clId="{CC4C5D95-9190-49E2-985A-C19693CAFF60}" dt="2025-06-21T22:10:55.547" v="146" actId="47"/>
        <pc:sldMkLst>
          <pc:docMk/>
          <pc:sldMk cId="0" sldId="3061"/>
        </pc:sldMkLst>
      </pc:sldChg>
      <pc:sldChg chg="del">
        <pc:chgData name="Phil Le" userId="d56789386392244e" providerId="LiveId" clId="{CC4C5D95-9190-49E2-985A-C19693CAFF60}" dt="2025-06-21T22:10:56.207" v="147" actId="47"/>
        <pc:sldMkLst>
          <pc:docMk/>
          <pc:sldMk cId="3056393229" sldId="3062"/>
        </pc:sldMkLst>
      </pc:sldChg>
      <pc:sldChg chg="del">
        <pc:chgData name="Phil Le" userId="d56789386392244e" providerId="LiveId" clId="{CC4C5D95-9190-49E2-985A-C19693CAFF60}" dt="2025-06-22T14:29:11.300" v="403" actId="47"/>
        <pc:sldMkLst>
          <pc:docMk/>
          <pc:sldMk cId="1774438111" sldId="3063"/>
        </pc:sldMkLst>
      </pc:sldChg>
      <pc:sldChg chg="del">
        <pc:chgData name="Phil Le" userId="d56789386392244e" providerId="LiveId" clId="{CC4C5D95-9190-49E2-985A-C19693CAFF60}" dt="2025-06-21T22:15:46.999" v="219" actId="47"/>
        <pc:sldMkLst>
          <pc:docMk/>
          <pc:sldMk cId="90105571" sldId="3064"/>
        </pc:sldMkLst>
      </pc:sldChg>
      <pc:sldChg chg="del">
        <pc:chgData name="Phil Le" userId="d56789386392244e" providerId="LiveId" clId="{CC4C5D95-9190-49E2-985A-C19693CAFF60}" dt="2025-06-21T22:12:09.807" v="192" actId="47"/>
        <pc:sldMkLst>
          <pc:docMk/>
          <pc:sldMk cId="1768110518" sldId="3065"/>
        </pc:sldMkLst>
      </pc:sldChg>
      <pc:sldChg chg="del">
        <pc:chgData name="Phil Le" userId="d56789386392244e" providerId="LiveId" clId="{CC4C5D95-9190-49E2-985A-C19693CAFF60}" dt="2025-06-21T22:12:11.217" v="194" actId="47"/>
        <pc:sldMkLst>
          <pc:docMk/>
          <pc:sldMk cId="2367065064" sldId="3066"/>
        </pc:sldMkLst>
      </pc:sldChg>
      <pc:sldChg chg="del">
        <pc:chgData name="Phil Le" userId="d56789386392244e" providerId="LiveId" clId="{CC4C5D95-9190-49E2-985A-C19693CAFF60}" dt="2025-06-22T14:29:12.057" v="404" actId="47"/>
        <pc:sldMkLst>
          <pc:docMk/>
          <pc:sldMk cId="741339772" sldId="3069"/>
        </pc:sldMkLst>
      </pc:sldChg>
      <pc:sldChg chg="del">
        <pc:chgData name="Phil Le" userId="d56789386392244e" providerId="LiveId" clId="{CC4C5D95-9190-49E2-985A-C19693CAFF60}" dt="2025-06-22T14:29:13.668" v="406" actId="47"/>
        <pc:sldMkLst>
          <pc:docMk/>
          <pc:sldMk cId="2317658542" sldId="3070"/>
        </pc:sldMkLst>
      </pc:sldChg>
      <pc:sldChg chg="modSp mod">
        <pc:chgData name="Phil Le" userId="d56789386392244e" providerId="LiveId" clId="{CC4C5D95-9190-49E2-985A-C19693CAFF60}" dt="2025-06-22T14:29:55.746" v="412" actId="2711"/>
        <pc:sldMkLst>
          <pc:docMk/>
          <pc:sldMk cId="3012714478" sldId="3072"/>
        </pc:sldMkLst>
        <pc:spChg chg="mod">
          <ac:chgData name="Phil Le" userId="d56789386392244e" providerId="LiveId" clId="{CC4C5D95-9190-49E2-985A-C19693CAFF60}" dt="2025-06-22T14:29:55.746" v="412" actId="2711"/>
          <ac:spMkLst>
            <pc:docMk/>
            <pc:sldMk cId="3012714478" sldId="3072"/>
            <ac:spMk id="6146" creationId="{8F3E87C8-61CA-55A4-E77C-C22B3A1179E2}"/>
          </ac:spMkLst>
        </pc:spChg>
      </pc:sldChg>
      <pc:sldChg chg="add">
        <pc:chgData name="Phil Le" userId="d56789386392244e" providerId="LiveId" clId="{CC4C5D95-9190-49E2-985A-C19693CAFF60}" dt="2025-06-21T22:11:00.727" v="149"/>
        <pc:sldMkLst>
          <pc:docMk/>
          <pc:sldMk cId="0" sldId="3073"/>
        </pc:sldMkLst>
      </pc:sldChg>
      <pc:sldChg chg="add">
        <pc:chgData name="Phil Le" userId="d56789386392244e" providerId="LiveId" clId="{CC4C5D95-9190-49E2-985A-C19693CAFF60}" dt="2025-06-21T22:11:00.727" v="149"/>
        <pc:sldMkLst>
          <pc:docMk/>
          <pc:sldMk cId="0" sldId="3074"/>
        </pc:sldMkLst>
      </pc:sldChg>
      <pc:sldChg chg="add">
        <pc:chgData name="Phil Le" userId="d56789386392244e" providerId="LiveId" clId="{CC4C5D95-9190-49E2-985A-C19693CAFF60}" dt="2025-06-21T22:11:00.727" v="149"/>
        <pc:sldMkLst>
          <pc:docMk/>
          <pc:sldMk cId="0" sldId="3075"/>
        </pc:sldMkLst>
      </pc:sldChg>
      <pc:sldChg chg="modSp add mod">
        <pc:chgData name="Phil Le" userId="d56789386392244e" providerId="LiveId" clId="{CC4C5D95-9190-49E2-985A-C19693CAFF60}" dt="2025-06-21T22:19:41.927" v="347" actId="120"/>
        <pc:sldMkLst>
          <pc:docMk/>
          <pc:sldMk cId="0" sldId="3076"/>
        </pc:sldMkLst>
        <pc:spChg chg="mod">
          <ac:chgData name="Phil Le" userId="d56789386392244e" providerId="LiveId" clId="{CC4C5D95-9190-49E2-985A-C19693CAFF60}" dt="2025-06-21T22:19:41.927" v="347" actId="120"/>
          <ac:spMkLst>
            <pc:docMk/>
            <pc:sldMk cId="0" sldId="3076"/>
            <ac:spMk id="7172" creationId="{01DEEDEE-B83E-A847-E4CC-64F0F597D868}"/>
          </ac:spMkLst>
        </pc:spChg>
      </pc:sldChg>
      <pc:sldChg chg="add">
        <pc:chgData name="Phil Le" userId="d56789386392244e" providerId="LiveId" clId="{CC4C5D95-9190-49E2-985A-C19693CAFF60}" dt="2025-06-21T22:19:07.097" v="342"/>
        <pc:sldMkLst>
          <pc:docMk/>
          <pc:sldMk cId="0" sldId="3077"/>
        </pc:sldMkLst>
      </pc:sldChg>
      <pc:sldChg chg="modSp add mod">
        <pc:chgData name="Phil Le" userId="d56789386392244e" providerId="LiveId" clId="{CC4C5D95-9190-49E2-985A-C19693CAFF60}" dt="2025-06-22T14:20:49.203" v="353" actId="120"/>
        <pc:sldMkLst>
          <pc:docMk/>
          <pc:sldMk cId="0" sldId="3078"/>
        </pc:sldMkLst>
        <pc:spChg chg="mod">
          <ac:chgData name="Phil Le" userId="d56789386392244e" providerId="LiveId" clId="{CC4C5D95-9190-49E2-985A-C19693CAFF60}" dt="2025-06-22T14:20:49.203" v="353" actId="120"/>
          <ac:spMkLst>
            <pc:docMk/>
            <pc:sldMk cId="0" sldId="3078"/>
            <ac:spMk id="2" creationId="{DD8D55BD-5365-6378-5427-A549D081B073}"/>
          </ac:spMkLst>
        </pc:spChg>
        <pc:spChg chg="mod">
          <ac:chgData name="Phil Le" userId="d56789386392244e" providerId="LiveId" clId="{CC4C5D95-9190-49E2-985A-C19693CAFF60}" dt="2025-06-22T14:20:40.234" v="351" actId="120"/>
          <ac:spMkLst>
            <pc:docMk/>
            <pc:sldMk cId="0" sldId="3078"/>
            <ac:spMk id="4100" creationId="{6529A49E-581B-DF57-E4BA-16A98E6E315C}"/>
          </ac:spMkLst>
        </pc:spChg>
      </pc:sldChg>
      <pc:sldChg chg="modSp add mod">
        <pc:chgData name="Phil Le" userId="d56789386392244e" providerId="LiveId" clId="{CC4C5D95-9190-49E2-985A-C19693CAFF60}" dt="2025-06-22T14:20:57.426" v="355" actId="120"/>
        <pc:sldMkLst>
          <pc:docMk/>
          <pc:sldMk cId="3713230658" sldId="3079"/>
        </pc:sldMkLst>
        <pc:spChg chg="mod">
          <ac:chgData name="Phil Le" userId="d56789386392244e" providerId="LiveId" clId="{CC4C5D95-9190-49E2-985A-C19693CAFF60}" dt="2025-06-22T14:20:57.426" v="355" actId="120"/>
          <ac:spMkLst>
            <pc:docMk/>
            <pc:sldMk cId="3713230658" sldId="3079"/>
            <ac:spMk id="2" creationId="{6F171335-2286-28E0-2086-E9F13BBE1EE5}"/>
          </ac:spMkLst>
        </pc:spChg>
        <pc:spChg chg="mod">
          <ac:chgData name="Phil Le" userId="d56789386392244e" providerId="LiveId" clId="{CC4C5D95-9190-49E2-985A-C19693CAFF60}" dt="2025-06-22T14:20:53.713" v="354" actId="120"/>
          <ac:spMkLst>
            <pc:docMk/>
            <pc:sldMk cId="3713230658" sldId="3079"/>
            <ac:spMk id="4100" creationId="{4E79EC72-402D-FF90-E774-6D76FA2D5F75}"/>
          </ac:spMkLst>
        </pc:spChg>
      </pc:sldChg>
      <pc:sldChg chg="modSp add mod">
        <pc:chgData name="Phil Le" userId="d56789386392244e" providerId="LiveId" clId="{CC4C5D95-9190-49E2-985A-C19693CAFF60}" dt="2025-06-22T14:27:46.370" v="395" actId="14100"/>
        <pc:sldMkLst>
          <pc:docMk/>
          <pc:sldMk cId="3032693342" sldId="3080"/>
        </pc:sldMkLst>
        <pc:spChg chg="mod">
          <ac:chgData name="Phil Le" userId="d56789386392244e" providerId="LiveId" clId="{CC4C5D95-9190-49E2-985A-C19693CAFF60}" dt="2025-06-22T14:27:46.370" v="395" actId="14100"/>
          <ac:spMkLst>
            <pc:docMk/>
            <pc:sldMk cId="3032693342" sldId="3080"/>
            <ac:spMk id="6146" creationId="{6A84ACFA-E024-ABFE-E82E-D40A7535D16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38</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13</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39</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14</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15</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The Solemnity of the Most Holy Body and Blood of Christ</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I Am The Bread of Life</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110</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You Are a priest for ever.</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Our Blessing Cup</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rPr>
              <a:t>Gift of finest Wheat</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Sing to the Mountain.</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2CD9A79D-16C6-5B7F-6A3E-FC007FA8C149}"/>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11267" name="Rectangle 7">
            <a:extLst>
              <a:ext uri="{FF2B5EF4-FFF2-40B4-BE49-F238E27FC236}">
                <a16:creationId xmlns:a16="http://schemas.microsoft.com/office/drawing/2014/main" id="{B3A246C6-4868-4EC8-6B81-056A2AA5A562}"/>
              </a:ext>
            </a:extLst>
          </p:cNvPr>
          <p:cNvSpPr>
            <a:spLocks noChangeArrowheads="1"/>
          </p:cNvSpPr>
          <p:nvPr/>
        </p:nvSpPr>
        <p:spPr bwMode="auto">
          <a:xfrm>
            <a:off x="0" y="17145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bg1"/>
                </a:solidFill>
              </a:rPr>
              <a:t> </a:t>
            </a:r>
            <a:br>
              <a:rPr lang="en-US" altLang="en-US" sz="4000">
                <a:solidFill>
                  <a:schemeClr val="bg1"/>
                </a:solidFill>
              </a:rPr>
            </a:br>
            <a:endParaRPr lang="vi-VN" altLang="en-US" sz="4000">
              <a:solidFill>
                <a:schemeClr val="bg1"/>
              </a:solidFill>
            </a:endParaRPr>
          </a:p>
          <a:p>
            <a:pPr eaLnBrk="1" hangingPunct="1"/>
            <a:r>
              <a:rPr lang="en-US" altLang="en-US" sz="3200" b="1" i="1">
                <a:solidFill>
                  <a:srgbClr val="FFFF00"/>
                </a:solidFill>
              </a:rPr>
              <a:t>5. </a:t>
            </a:r>
            <a:r>
              <a:rPr lang="en-US" altLang="en-US" sz="4400" b="1">
                <a:solidFill>
                  <a:schemeClr val="bg1"/>
                </a:solidFill>
                <a:latin typeface="Tahoma" panose="020B0604030504040204" pitchFamily="34" charset="0"/>
                <a:cs typeface="Tahoma" panose="020B0604030504040204" pitchFamily="34" charset="0"/>
              </a:rPr>
              <a:t>Yes, Lord, we believe</a:t>
            </a:r>
            <a:br>
              <a:rPr lang="en-US" altLang="en-US" sz="4400" b="1">
                <a:solidFill>
                  <a:schemeClr val="bg1"/>
                </a:solidFill>
                <a:latin typeface="Tahoma" panose="020B0604030504040204" pitchFamily="34" charset="0"/>
                <a:cs typeface="Tahoma" panose="020B0604030504040204" pitchFamily="34" charset="0"/>
              </a:rPr>
            </a:br>
            <a:r>
              <a:rPr lang="en-US" altLang="en-US" sz="4400" b="1">
                <a:solidFill>
                  <a:schemeClr val="bg1"/>
                </a:solidFill>
                <a:latin typeface="Tahoma" panose="020B0604030504040204" pitchFamily="34" charset="0"/>
                <a:cs typeface="Tahoma" panose="020B0604030504040204" pitchFamily="34" charset="0"/>
              </a:rPr>
              <a:t>That You are the Christ</a:t>
            </a:r>
            <a:br>
              <a:rPr lang="en-US" altLang="en-US" sz="4400" b="1">
                <a:solidFill>
                  <a:schemeClr val="bg1"/>
                </a:solidFill>
                <a:latin typeface="Tahoma" panose="020B0604030504040204" pitchFamily="34" charset="0"/>
                <a:cs typeface="Tahoma" panose="020B0604030504040204" pitchFamily="34" charset="0"/>
              </a:rPr>
            </a:br>
            <a:r>
              <a:rPr lang="en-US" altLang="en-US" sz="4400" b="1">
                <a:solidFill>
                  <a:schemeClr val="bg1"/>
                </a:solidFill>
                <a:latin typeface="Tahoma" panose="020B0604030504040204" pitchFamily="34" charset="0"/>
                <a:cs typeface="Tahoma" panose="020B0604030504040204" pitchFamily="34" charset="0"/>
              </a:rPr>
              <a:t>The Son of God,</a:t>
            </a:r>
            <a:br>
              <a:rPr lang="en-US" altLang="en-US" sz="4400" b="1">
                <a:solidFill>
                  <a:schemeClr val="bg1"/>
                </a:solidFill>
                <a:latin typeface="Tahoma" panose="020B0604030504040204" pitchFamily="34" charset="0"/>
                <a:cs typeface="Tahoma" panose="020B0604030504040204" pitchFamily="34" charset="0"/>
              </a:rPr>
            </a:br>
            <a:r>
              <a:rPr lang="en-US" altLang="en-US" sz="4400" b="1">
                <a:solidFill>
                  <a:schemeClr val="bg1"/>
                </a:solidFill>
                <a:latin typeface="Tahoma" panose="020B0604030504040204" pitchFamily="34" charset="0"/>
                <a:cs typeface="Tahoma" panose="020B0604030504040204" pitchFamily="34" charset="0"/>
              </a:rPr>
              <a:t>Who has come</a:t>
            </a:r>
            <a:br>
              <a:rPr lang="en-US" altLang="en-US" sz="4400" b="1">
                <a:solidFill>
                  <a:schemeClr val="bg1"/>
                </a:solidFill>
                <a:latin typeface="Tahoma" panose="020B0604030504040204" pitchFamily="34" charset="0"/>
                <a:cs typeface="Tahoma" panose="020B0604030504040204" pitchFamily="34" charset="0"/>
              </a:rPr>
            </a:br>
            <a:r>
              <a:rPr lang="en-US" altLang="en-US" sz="4400" b="1">
                <a:solidFill>
                  <a:schemeClr val="bg1"/>
                </a:solidFill>
                <a:latin typeface="Tahoma" panose="020B0604030504040204" pitchFamily="34" charset="0"/>
                <a:cs typeface="Tahoma" panose="020B0604030504040204" pitchFamily="34" charset="0"/>
              </a:rPr>
              <a:t>Into the world</a:t>
            </a:r>
            <a:br>
              <a:rPr lang="en-US" altLang="en-US" sz="4400" b="1">
                <a:solidFill>
                  <a:schemeClr val="bg1"/>
                </a:solidFill>
              </a:rPr>
            </a:br>
            <a:br>
              <a:rPr lang="en-US" altLang="en-US" sz="6000">
                <a:solidFill>
                  <a:schemeClr val="bg1"/>
                </a:solidFill>
              </a:rPr>
            </a:br>
            <a:br>
              <a:rPr lang="en-US" altLang="en-US" sz="5400" b="1">
                <a:solidFill>
                  <a:schemeClr val="bg1"/>
                </a:solidFill>
              </a:rPr>
            </a:br>
            <a:br>
              <a:rPr lang="en-US" altLang="en-US" sz="2000">
                <a:solidFill>
                  <a:schemeClr val="bg1"/>
                </a:solidFill>
              </a:rPr>
            </a:br>
            <a:endParaRPr lang="en-US" altLang="en-US" sz="200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F601F71C-BD2E-E369-304D-70BE40A461A6}"/>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12291" name="Rectangle 6">
            <a:extLst>
              <a:ext uri="{FF2B5EF4-FFF2-40B4-BE49-F238E27FC236}">
                <a16:creationId xmlns:a16="http://schemas.microsoft.com/office/drawing/2014/main" id="{C64F0873-5827-3137-2C25-88382D00F049}"/>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12292" name="Rectangle 7">
            <a:extLst>
              <a:ext uri="{FF2B5EF4-FFF2-40B4-BE49-F238E27FC236}">
                <a16:creationId xmlns:a16="http://schemas.microsoft.com/office/drawing/2014/main" id="{C3CB53CD-909E-B620-B9A6-680A8883D12B}"/>
              </a:ext>
            </a:extLst>
          </p:cNvPr>
          <p:cNvSpPr>
            <a:spLocks noChangeArrowheads="1"/>
          </p:cNvSpPr>
          <p:nvPr/>
        </p:nvSpPr>
        <p:spPr bwMode="auto">
          <a:xfrm>
            <a:off x="0" y="114300"/>
            <a:ext cx="89916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br>
              <a:rPr lang="en-US" altLang="en-US" sz="4400">
                <a:solidFill>
                  <a:schemeClr val="tx2"/>
                </a:solidFill>
              </a:rPr>
            </a:br>
            <a:br>
              <a:rPr lang="en-US" altLang="en-US" sz="4400">
                <a:solidFill>
                  <a:schemeClr val="tx2"/>
                </a:solidFill>
              </a:rPr>
            </a:br>
            <a:br>
              <a:rPr lang="en-US" altLang="en-US" sz="4400">
                <a:solidFill>
                  <a:schemeClr val="tx2"/>
                </a:solidFill>
              </a:rPr>
            </a:br>
            <a:br>
              <a:rPr lang="en-US" altLang="en-US" sz="4400">
                <a:solidFill>
                  <a:schemeClr val="tx2"/>
                </a:solidFill>
              </a:rPr>
            </a:br>
            <a:br>
              <a:rPr lang="en-US" altLang="en-US" sz="4400">
                <a:solidFill>
                  <a:schemeClr val="tx2"/>
                </a:solidFill>
              </a:rPr>
            </a:br>
            <a:br>
              <a:rPr lang="en-US" altLang="en-US" sz="4400">
                <a:solidFill>
                  <a:schemeClr val="tx2"/>
                </a:solidFill>
              </a:rPr>
            </a:br>
            <a:br>
              <a:rPr lang="en-US" altLang="en-US" sz="4400">
                <a:solidFill>
                  <a:schemeClr val="tx2"/>
                </a:solidFill>
              </a:rPr>
            </a:br>
            <a:r>
              <a:rPr lang="en-US" altLang="en-US" sz="3200">
                <a:solidFill>
                  <a:srgbClr val="FFFF00"/>
                </a:solidFill>
              </a:rPr>
              <a:t>Refrain:</a:t>
            </a:r>
            <a:br>
              <a:rPr lang="en-US" altLang="en-US" sz="4400">
                <a:solidFill>
                  <a:schemeClr val="bg1"/>
                </a:solidFill>
              </a:rPr>
            </a:br>
            <a:r>
              <a:rPr lang="en-US" altLang="en-US" sz="4400" b="1">
                <a:solidFill>
                  <a:schemeClr val="bg1"/>
                </a:solidFill>
                <a:latin typeface="Tahoma" panose="020B0604030504040204" pitchFamily="34" charset="0"/>
                <a:cs typeface="Tahoma" panose="020B0604030504040204" pitchFamily="34" charset="0"/>
              </a:rPr>
              <a:t>And I will raise you up.</a:t>
            </a:r>
            <a:br>
              <a:rPr lang="en-US" altLang="en-US" sz="4400" b="1">
                <a:solidFill>
                  <a:schemeClr val="bg1"/>
                </a:solidFill>
                <a:latin typeface="Tahoma" panose="020B0604030504040204" pitchFamily="34" charset="0"/>
                <a:cs typeface="Tahoma" panose="020B0604030504040204" pitchFamily="34" charset="0"/>
              </a:rPr>
            </a:br>
            <a:r>
              <a:rPr lang="en-US" altLang="en-US" sz="4400" b="1">
                <a:solidFill>
                  <a:schemeClr val="bg1"/>
                </a:solidFill>
                <a:latin typeface="Tahoma" panose="020B0604030504040204" pitchFamily="34" charset="0"/>
                <a:cs typeface="Tahoma" panose="020B0604030504040204" pitchFamily="34" charset="0"/>
              </a:rPr>
              <a:t>And I will raise you up.</a:t>
            </a:r>
            <a:br>
              <a:rPr lang="en-US" altLang="en-US" sz="4400" b="1">
                <a:solidFill>
                  <a:schemeClr val="bg1"/>
                </a:solidFill>
                <a:latin typeface="Tahoma" panose="020B0604030504040204" pitchFamily="34" charset="0"/>
                <a:cs typeface="Tahoma" panose="020B0604030504040204" pitchFamily="34" charset="0"/>
              </a:rPr>
            </a:br>
            <a:r>
              <a:rPr lang="en-US" altLang="en-US" sz="4400" b="1">
                <a:solidFill>
                  <a:schemeClr val="bg1"/>
                </a:solidFill>
                <a:latin typeface="Tahoma" panose="020B0604030504040204" pitchFamily="34" charset="0"/>
                <a:cs typeface="Tahoma" panose="020B0604030504040204" pitchFamily="34" charset="0"/>
              </a:rPr>
              <a:t>And I will raise you up on the last day.</a:t>
            </a:r>
            <a:br>
              <a:rPr lang="en-US" altLang="en-US" sz="4400" b="1">
                <a:solidFill>
                  <a:schemeClr val="bg1"/>
                </a:solidFill>
                <a:latin typeface="Tahoma" panose="020B0604030504040204" pitchFamily="34" charset="0"/>
                <a:cs typeface="Tahoma" panose="020B0604030504040204" pitchFamily="34" charset="0"/>
              </a:rPr>
            </a:br>
            <a:r>
              <a:rPr lang="en-US" altLang="en-US" sz="6000" b="1">
                <a:solidFill>
                  <a:schemeClr val="bg1"/>
                </a:solidFill>
                <a:latin typeface="Tahoma" panose="020B0604030504040204" pitchFamily="34" charset="0"/>
                <a:cs typeface="Tahoma" panose="020B0604030504040204" pitchFamily="34" charset="0"/>
              </a:rPr>
              <a:t> </a:t>
            </a:r>
            <a:br>
              <a:rPr lang="en-US" altLang="en-US" sz="6000" b="1">
                <a:solidFill>
                  <a:schemeClr val="bg1"/>
                </a:solidFill>
                <a:latin typeface="Tahoma" panose="020B0604030504040204" pitchFamily="34" charset="0"/>
                <a:cs typeface="Tahoma" panose="020B0604030504040204" pitchFamily="34" charset="0"/>
              </a:rPr>
            </a:br>
            <a:br>
              <a:rPr lang="en-US" altLang="en-US" sz="3200" b="1" i="1">
                <a:solidFill>
                  <a:schemeClr val="bg1"/>
                </a:solidFill>
              </a:rPr>
            </a:br>
            <a:br>
              <a:rPr lang="en-US" altLang="en-US" sz="3200" b="1" i="1">
                <a:solidFill>
                  <a:schemeClr val="bg1"/>
                </a:solidFill>
              </a:rPr>
            </a:br>
            <a:br>
              <a:rPr lang="en-US" altLang="en-US" sz="3200" b="1" i="1">
                <a:solidFill>
                  <a:schemeClr val="bg1"/>
                </a:solidFill>
              </a:rPr>
            </a:br>
            <a:br>
              <a:rPr lang="en-US" altLang="en-US" sz="5400" b="1">
                <a:solidFill>
                  <a:schemeClr val="bg1"/>
                </a:solidFill>
              </a:rPr>
            </a:br>
            <a:br>
              <a:rPr lang="en-US" altLang="en-US" sz="6000">
                <a:solidFill>
                  <a:schemeClr val="bg1"/>
                </a:solidFill>
              </a:rPr>
            </a:br>
            <a:br>
              <a:rPr lang="en-US" altLang="en-US" sz="5400" b="1">
                <a:solidFill>
                  <a:schemeClr val="bg1"/>
                </a:solidFill>
              </a:rPr>
            </a:br>
            <a:br>
              <a:rPr lang="en-US" altLang="en-US" sz="2000">
                <a:solidFill>
                  <a:schemeClr val="bg1"/>
                </a:solidFill>
              </a:rPr>
            </a:br>
            <a:endParaRPr lang="en-US" altLang="en-US" sz="200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13</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14</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15</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B606CCE-EA21-C006-346C-9EA8B899EA75}"/>
              </a:ext>
            </a:extLst>
          </p:cNvPr>
          <p:cNvSpPr>
            <a:spLocks noGrp="1" noChangeArrowheads="1"/>
          </p:cNvSpPr>
          <p:nvPr>
            <p:ph type="ctrTitle"/>
          </p:nvPr>
        </p:nvSpPr>
        <p:spPr>
          <a:xfrm>
            <a:off x="685800" y="1598613"/>
            <a:ext cx="7772400" cy="1101725"/>
          </a:xfrm>
        </p:spPr>
        <p:txBody>
          <a:bodyPr/>
          <a:lstStyle/>
          <a:p>
            <a:pPr eaLnBrk="1" hangingPunct="1"/>
            <a:endParaRPr lang="en-US" altLang="en-US"/>
          </a:p>
        </p:txBody>
      </p:sp>
      <p:sp>
        <p:nvSpPr>
          <p:cNvPr id="106499" name="Rectangle 3">
            <a:extLst>
              <a:ext uri="{FF2B5EF4-FFF2-40B4-BE49-F238E27FC236}">
                <a16:creationId xmlns:a16="http://schemas.microsoft.com/office/drawing/2014/main" id="{5AA9CD3E-3229-AE20-57A7-B6F50F749C5E}"/>
              </a:ext>
            </a:extLst>
          </p:cNvPr>
          <p:cNvSpPr>
            <a:spLocks noGrp="1" noChangeArrowheads="1"/>
          </p:cNvSpPr>
          <p:nvPr>
            <p:ph type="subTitle" idx="1"/>
          </p:nvPr>
        </p:nvSpPr>
        <p:spPr/>
        <p:txBody>
          <a:bodyPr rtlCol="0">
            <a:normAutofit/>
          </a:bodyPr>
          <a:lstStyle/>
          <a:p>
            <a:pPr eaLnBrk="1" fontAlgn="auto" hangingPunct="1">
              <a:spcAft>
                <a:spcPts val="0"/>
              </a:spcAft>
              <a:defRPr/>
            </a:pPr>
            <a:endParaRPr lang="en-US"/>
          </a:p>
        </p:txBody>
      </p:sp>
      <p:sp>
        <p:nvSpPr>
          <p:cNvPr id="3076" name="Rectangle 6">
            <a:extLst>
              <a:ext uri="{FF2B5EF4-FFF2-40B4-BE49-F238E27FC236}">
                <a16:creationId xmlns:a16="http://schemas.microsoft.com/office/drawing/2014/main" id="{69D08865-0C6A-87B8-2801-26125F29788D}"/>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7" name="Rectangle 7">
            <a:extLst>
              <a:ext uri="{FF2B5EF4-FFF2-40B4-BE49-F238E27FC236}">
                <a16:creationId xmlns:a16="http://schemas.microsoft.com/office/drawing/2014/main" id="{F6C1BC6B-1D0E-52DC-05DC-302AA56DF585}"/>
              </a:ext>
            </a:extLst>
          </p:cNvPr>
          <p:cNvSpPr>
            <a:spLocks noChangeArrowheads="1"/>
          </p:cNvSpPr>
          <p:nvPr/>
        </p:nvSpPr>
        <p:spPr bwMode="auto">
          <a:xfrm>
            <a:off x="152400" y="228600"/>
            <a:ext cx="8763000" cy="49149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1. </a:t>
            </a:r>
            <a:r>
              <a:rPr lang="en-US" altLang="en-US" sz="4400" b="1" dirty="0">
                <a:solidFill>
                  <a:schemeClr val="bg1"/>
                </a:solidFill>
                <a:latin typeface="Tahoma" panose="020B0604030504040204" pitchFamily="34" charset="0"/>
                <a:cs typeface="Tahoma" panose="020B0604030504040204" pitchFamily="34" charset="0"/>
              </a:rPr>
              <a:t>I am the bread of life.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who comes to me shall not hunger;</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who believes in Me shall not thirst.</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No one can come to Me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Unless the Father beckons.</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Psalm 110</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You are a Priest forever </a:t>
            </a:r>
            <a:endParaRPr lang="en-US" altLang="en-US" sz="1800" b="1" dirty="0">
              <a:solidFill>
                <a:srgbClr val="FFFF00"/>
              </a:solidFill>
              <a:latin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47</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You are a priest for ever, in the line of </a:t>
            </a:r>
            <a:r>
              <a:rPr lang="en-US" b="1" dirty="0" err="1">
                <a:solidFill>
                  <a:schemeClr val="bg1"/>
                </a:solidFill>
                <a:latin typeface="Tahoma" panose="020B0604030504040204" pitchFamily="34" charset="0"/>
                <a:ea typeface="Tahoma" panose="020B0604030504040204" pitchFamily="34" charset="0"/>
                <a:cs typeface="Tahoma" panose="020B0604030504040204" pitchFamily="34" charset="0"/>
              </a:rPr>
              <a:t>Melchizedck</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 (0x2)</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89154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Go and teach all nations, says the Lord;</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am with you always, until the end of the world</a:t>
            </a:r>
            <a:r>
              <a:rPr lang="en-US" dirty="0"/>
              <a:t>.</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29</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03C0586C-5241-67C3-2FDC-F98ED6B7ED96}"/>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904A6BC8-7E41-C81E-E3A0-726600A53FAF}"/>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100" name="Rectangle 7">
            <a:extLst>
              <a:ext uri="{FF2B5EF4-FFF2-40B4-BE49-F238E27FC236}">
                <a16:creationId xmlns:a16="http://schemas.microsoft.com/office/drawing/2014/main" id="{6529A49E-581B-DF57-E4BA-16A98E6E315C}"/>
              </a:ext>
            </a:extLst>
          </p:cNvPr>
          <p:cNvSpPr>
            <a:spLocks noChangeArrowheads="1"/>
          </p:cNvSpPr>
          <p:nvPr/>
        </p:nvSpPr>
        <p:spPr bwMode="auto">
          <a:xfrm>
            <a:off x="76200" y="114300"/>
            <a:ext cx="8915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5400" b="1" dirty="0">
                <a:solidFill>
                  <a:schemeClr val="bg1"/>
                </a:solidFill>
                <a:latin typeface="Tahoma" panose="020B0604030504040204" pitchFamily="34" charset="0"/>
                <a:cs typeface="Tahoma" panose="020B0604030504040204" pitchFamily="34" charset="0"/>
              </a:rPr>
              <a:t>And I will raise you up.</a:t>
            </a:r>
            <a:br>
              <a:rPr lang="en-US" altLang="en-US" sz="5400" b="1" dirty="0">
                <a:solidFill>
                  <a:schemeClr val="bg1"/>
                </a:solidFill>
                <a:latin typeface="Tahoma" panose="020B0604030504040204" pitchFamily="34" charset="0"/>
                <a:cs typeface="Tahoma" panose="020B0604030504040204" pitchFamily="34" charset="0"/>
              </a:rPr>
            </a:br>
            <a:r>
              <a:rPr lang="en-US" altLang="en-US" sz="5400" b="1" dirty="0">
                <a:solidFill>
                  <a:schemeClr val="bg1"/>
                </a:solidFill>
                <a:latin typeface="Tahoma" panose="020B0604030504040204" pitchFamily="34" charset="0"/>
                <a:cs typeface="Tahoma" panose="020B0604030504040204" pitchFamily="34" charset="0"/>
              </a:rPr>
              <a:t>And I will raise you up.</a:t>
            </a:r>
            <a:br>
              <a:rPr lang="en-US" altLang="en-US" sz="5400" b="1" dirty="0">
                <a:solidFill>
                  <a:schemeClr val="bg1"/>
                </a:solidFill>
                <a:latin typeface="Tahoma" panose="020B0604030504040204" pitchFamily="34" charset="0"/>
                <a:cs typeface="Tahoma" panose="020B0604030504040204" pitchFamily="34" charset="0"/>
              </a:rPr>
            </a:br>
            <a:r>
              <a:rPr lang="en-US" altLang="en-US" sz="5400" b="1" dirty="0">
                <a:solidFill>
                  <a:schemeClr val="bg1"/>
                </a:solidFill>
                <a:latin typeface="Tahoma" panose="020B0604030504040204" pitchFamily="34" charset="0"/>
                <a:cs typeface="Tahoma" panose="020B0604030504040204" pitchFamily="34" charset="0"/>
              </a:rPr>
              <a:t>And I will raise you up on the last day.</a:t>
            </a:r>
            <a:br>
              <a:rPr lang="en-US" altLang="en-US" sz="60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30</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31</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32</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33</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34</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36</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38</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39</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140E2007-1796-0EC4-2CE8-8D994C60221E}"/>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5123" name="Rectangle 6">
            <a:extLst>
              <a:ext uri="{FF2B5EF4-FFF2-40B4-BE49-F238E27FC236}">
                <a16:creationId xmlns:a16="http://schemas.microsoft.com/office/drawing/2014/main" id="{92109E98-8E51-E3F8-828A-6663833BC8CE}"/>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124" name="Rectangle 7">
            <a:extLst>
              <a:ext uri="{FF2B5EF4-FFF2-40B4-BE49-F238E27FC236}">
                <a16:creationId xmlns:a16="http://schemas.microsoft.com/office/drawing/2014/main" id="{BD2257F8-A072-C906-CC4D-0DDEECDEA721}"/>
              </a:ext>
            </a:extLst>
          </p:cNvPr>
          <p:cNvSpPr>
            <a:spLocks noChangeArrowheads="1"/>
          </p:cNvSpPr>
          <p:nvPr/>
        </p:nvSpPr>
        <p:spPr bwMode="auto">
          <a:xfrm>
            <a:off x="0" y="171450"/>
            <a:ext cx="8991600" cy="520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2. </a:t>
            </a:r>
            <a:r>
              <a:rPr lang="en-US" altLang="en-US" sz="4400" b="1" dirty="0">
                <a:solidFill>
                  <a:schemeClr val="bg1"/>
                </a:solidFill>
                <a:latin typeface="Tahoma" panose="020B0604030504040204" pitchFamily="34" charset="0"/>
                <a:cs typeface="Tahoma" panose="020B0604030504040204" pitchFamily="34" charset="0"/>
              </a:rPr>
              <a:t>The bread that I will give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Is My flesh for the life of the world.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if you eat of this bread.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shall live for ever,</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shall live for ever</a:t>
            </a:r>
            <a:br>
              <a:rPr lang="en-US" altLang="en-US" sz="4400" b="1" dirty="0">
                <a:solidFill>
                  <a:schemeClr val="bg1"/>
                </a:solidFill>
              </a:rPr>
            </a:br>
            <a:br>
              <a:rPr lang="en-US" altLang="en-US" sz="54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Our Blessing Cup</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03C0586C-5241-67C3-2FDC-F98ED6B7ED96}"/>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904A6BC8-7E41-C81E-E3A0-726600A53FAF}"/>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100" name="Rectangle 7">
            <a:extLst>
              <a:ext uri="{FF2B5EF4-FFF2-40B4-BE49-F238E27FC236}">
                <a16:creationId xmlns:a16="http://schemas.microsoft.com/office/drawing/2014/main" id="{6529A49E-581B-DF57-E4BA-16A98E6E315C}"/>
              </a:ext>
            </a:extLst>
          </p:cNvPr>
          <p:cNvSpPr>
            <a:spLocks noChangeArrowheads="1"/>
          </p:cNvSpPr>
          <p:nvPr/>
        </p:nvSpPr>
        <p:spPr bwMode="auto">
          <a:xfrm>
            <a:off x="112776" y="171450"/>
            <a:ext cx="9031224"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br>
              <a:rPr lang="en-US" altLang="en-US" sz="4400" dirty="0">
                <a:solidFill>
                  <a:schemeClr val="bg1"/>
                </a:solidFill>
              </a:rPr>
            </a:br>
            <a:endParaRPr lang="en-US" altLang="en-US" sz="4400" dirty="0">
              <a:solidFill>
                <a:schemeClr val="bg1"/>
              </a:solidFill>
            </a:endParaRPr>
          </a:p>
          <a:p>
            <a:pPr algn="l"/>
            <a:r>
              <a:rPr lang="en-US" altLang="en-US" sz="3200" dirty="0">
                <a:solidFill>
                  <a:srgbClr val="FFFF00"/>
                </a:solidFill>
              </a:rPr>
              <a:t>Refrain:</a:t>
            </a:r>
            <a:r>
              <a:rPr lang="en-US" altLang="en-US" sz="4400" dirty="0">
                <a:solidFill>
                  <a:schemeClr val="bg1"/>
                </a:solidFill>
              </a:rPr>
              <a:t> </a:t>
            </a:r>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ur blessing cup is a communion with the blood of Christ; And the bread we break, it is a sharing in the body of the Lord.</a:t>
            </a:r>
          </a:p>
          <a:p>
            <a:pPr eaLnBrk="1" hangingPunct="1"/>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
        <p:nvSpPr>
          <p:cNvPr id="2" name="Rectangle 7">
            <a:extLst>
              <a:ext uri="{FF2B5EF4-FFF2-40B4-BE49-F238E27FC236}">
                <a16:creationId xmlns:a16="http://schemas.microsoft.com/office/drawing/2014/main" id="{DD8D55BD-5365-6378-5427-A549D081B073}"/>
              </a:ext>
            </a:extLst>
          </p:cNvPr>
          <p:cNvSpPr>
            <a:spLocks noChangeArrowheads="1"/>
          </p:cNvSpPr>
          <p:nvPr/>
        </p:nvSpPr>
        <p:spPr bwMode="auto">
          <a:xfrm>
            <a:off x="91440" y="2571750"/>
            <a:ext cx="8763000" cy="23622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1</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How can we make a return for all the goodness God has shown?</a:t>
            </a:r>
          </a:p>
          <a:p>
            <a:pPr algn="l"/>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We will take the cup of life and call upon God’s name.</a:t>
            </a:r>
          </a:p>
          <a:p>
            <a:pPr eaLnBrk="1" hangingPunct="1"/>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9BD3A-DAEB-B367-A250-336CE48BA6A9}"/>
            </a:ext>
          </a:extLst>
        </p:cNvPr>
        <p:cNvGrpSpPr/>
        <p:nvPr/>
      </p:nvGrpSpPr>
      <p:grpSpPr>
        <a:xfrm>
          <a:off x="0" y="0"/>
          <a:ext cx="0" cy="0"/>
          <a:chOff x="0" y="0"/>
          <a:chExt cx="0" cy="0"/>
        </a:xfrm>
      </p:grpSpPr>
      <p:sp>
        <p:nvSpPr>
          <p:cNvPr id="4098" name="Rectangle 5">
            <a:extLst>
              <a:ext uri="{FF2B5EF4-FFF2-40B4-BE49-F238E27FC236}">
                <a16:creationId xmlns:a16="http://schemas.microsoft.com/office/drawing/2014/main" id="{B0F71146-4FF7-9231-27AF-80F659FC1F3A}"/>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8BE0BA6B-B8E4-9852-2352-64F0AF05FB48}"/>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100" name="Rectangle 7">
            <a:extLst>
              <a:ext uri="{FF2B5EF4-FFF2-40B4-BE49-F238E27FC236}">
                <a16:creationId xmlns:a16="http://schemas.microsoft.com/office/drawing/2014/main" id="{4E79EC72-402D-FF90-E774-6D76FA2D5F75}"/>
              </a:ext>
            </a:extLst>
          </p:cNvPr>
          <p:cNvSpPr>
            <a:spLocks noChangeArrowheads="1"/>
          </p:cNvSpPr>
          <p:nvPr/>
        </p:nvSpPr>
        <p:spPr bwMode="auto">
          <a:xfrm>
            <a:off x="112776" y="171450"/>
            <a:ext cx="9031224"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br>
              <a:rPr lang="en-US" altLang="en-US" sz="4400" dirty="0">
                <a:solidFill>
                  <a:schemeClr val="bg1"/>
                </a:solidFill>
              </a:rPr>
            </a:br>
            <a:endParaRPr lang="en-US" altLang="en-US" sz="4400" dirty="0">
              <a:solidFill>
                <a:schemeClr val="bg1"/>
              </a:solidFill>
            </a:endParaRPr>
          </a:p>
          <a:p>
            <a:pPr algn="l"/>
            <a:r>
              <a:rPr lang="en-US" altLang="en-US" sz="3200" dirty="0">
                <a:solidFill>
                  <a:srgbClr val="FFFF00"/>
                </a:solidFill>
              </a:rPr>
              <a:t>Refrain:</a:t>
            </a:r>
            <a:r>
              <a:rPr lang="en-US" altLang="en-US" sz="4400" dirty="0">
                <a:solidFill>
                  <a:schemeClr val="bg1"/>
                </a:solidFill>
              </a:rPr>
              <a:t> </a:t>
            </a:r>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ur blessing cup is a communion with the blood of Christ; And the bread we break, it is a sharing in the body of the Lord.</a:t>
            </a:r>
          </a:p>
          <a:p>
            <a:pPr eaLnBrk="1" hangingPunct="1"/>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
        <p:nvSpPr>
          <p:cNvPr id="2" name="Rectangle 7">
            <a:extLst>
              <a:ext uri="{FF2B5EF4-FFF2-40B4-BE49-F238E27FC236}">
                <a16:creationId xmlns:a16="http://schemas.microsoft.com/office/drawing/2014/main" id="{6F171335-2286-28E0-2086-E9F13BBE1EE5}"/>
              </a:ext>
            </a:extLst>
          </p:cNvPr>
          <p:cNvSpPr>
            <a:spLocks noChangeArrowheads="1"/>
          </p:cNvSpPr>
          <p:nvPr/>
        </p:nvSpPr>
        <p:spPr bwMode="auto">
          <a:xfrm>
            <a:off x="91440" y="2571750"/>
            <a:ext cx="9052560" cy="23622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2</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Precious indeed in your sight the life and death of those you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love.We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are your servants, for you have set us free.</a:t>
            </a:r>
          </a:p>
          <a:p>
            <a:pPr eaLnBrk="1" hangingPunct="1"/>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37132306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E5706-B62B-4969-E81B-1F65AC19D424}"/>
            </a:ext>
          </a:extLst>
        </p:cNvPr>
        <p:cNvGrpSpPr/>
        <p:nvPr/>
      </p:nvGrpSpPr>
      <p:grpSpPr>
        <a:xfrm>
          <a:off x="0" y="0"/>
          <a:ext cx="0" cy="0"/>
          <a:chOff x="0" y="0"/>
          <a:chExt cx="0" cy="0"/>
        </a:xfrm>
      </p:grpSpPr>
      <p:sp>
        <p:nvSpPr>
          <p:cNvPr id="4098" name="Rectangle 5">
            <a:extLst>
              <a:ext uri="{FF2B5EF4-FFF2-40B4-BE49-F238E27FC236}">
                <a16:creationId xmlns:a16="http://schemas.microsoft.com/office/drawing/2014/main" id="{9F611AB0-2AF3-5D7C-AA59-E0546278EBFA}"/>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E691EE6D-3EB1-69E8-FD3C-C86906FD5E9A}"/>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100" name="Rectangle 7">
            <a:extLst>
              <a:ext uri="{FF2B5EF4-FFF2-40B4-BE49-F238E27FC236}">
                <a16:creationId xmlns:a16="http://schemas.microsoft.com/office/drawing/2014/main" id="{445A0C87-0341-FB17-5FA3-7C5906F9CB7B}"/>
              </a:ext>
            </a:extLst>
          </p:cNvPr>
          <p:cNvSpPr>
            <a:spLocks noChangeArrowheads="1"/>
          </p:cNvSpPr>
          <p:nvPr/>
        </p:nvSpPr>
        <p:spPr bwMode="auto">
          <a:xfrm>
            <a:off x="112776" y="171450"/>
            <a:ext cx="9031224"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br>
              <a:rPr lang="en-US" altLang="en-US" sz="4400" dirty="0">
                <a:solidFill>
                  <a:schemeClr val="bg1"/>
                </a:solidFill>
              </a:rPr>
            </a:br>
            <a:endParaRPr lang="en-US" altLang="en-US" sz="4400" dirty="0">
              <a:solidFill>
                <a:schemeClr val="bg1"/>
              </a:solidFill>
            </a:endParaRPr>
          </a:p>
          <a:p>
            <a:pPr algn="l"/>
            <a:r>
              <a:rPr lang="en-US" altLang="en-US" sz="3200" dirty="0">
                <a:solidFill>
                  <a:srgbClr val="FFFF00"/>
                </a:solidFill>
              </a:rPr>
              <a:t>Refrain:</a:t>
            </a:r>
            <a:r>
              <a:rPr lang="en-US" altLang="en-US" sz="4400" dirty="0">
                <a:solidFill>
                  <a:schemeClr val="bg1"/>
                </a:solidFill>
              </a:rPr>
              <a:t> </a:t>
            </a:r>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ur blessing cup is a communion with the blood of Christ; And the bread we break, it is a sharing in the body of the Lord.</a:t>
            </a:r>
          </a:p>
          <a:p>
            <a:pPr eaLnBrk="1" hangingPunct="1"/>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
        <p:nvSpPr>
          <p:cNvPr id="2" name="Rectangle 7">
            <a:extLst>
              <a:ext uri="{FF2B5EF4-FFF2-40B4-BE49-F238E27FC236}">
                <a16:creationId xmlns:a16="http://schemas.microsoft.com/office/drawing/2014/main" id="{8A9E1177-5654-088F-3CEA-8488BB706888}"/>
              </a:ext>
            </a:extLst>
          </p:cNvPr>
          <p:cNvSpPr>
            <a:spLocks noChangeArrowheads="1"/>
          </p:cNvSpPr>
          <p:nvPr/>
        </p:nvSpPr>
        <p:spPr bwMode="auto">
          <a:xfrm>
            <a:off x="91440" y="2571750"/>
            <a:ext cx="9052560" cy="23622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3</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Gracious and merciful God, we give you thanks and bless your name: With all your people, praise and glory to your name.</a:t>
            </a:r>
          </a:p>
          <a:p>
            <a:pPr eaLnBrk="1" hangingPunct="1"/>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14779656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A4A86-213D-0365-D7B4-D58C6243E35E}"/>
            </a:ext>
          </a:extLst>
        </p:cNvPr>
        <p:cNvGrpSpPr/>
        <p:nvPr/>
      </p:nvGrpSpPr>
      <p:grpSpPr>
        <a:xfrm>
          <a:off x="0" y="0"/>
          <a:ext cx="0" cy="0"/>
          <a:chOff x="0" y="0"/>
          <a:chExt cx="0" cy="0"/>
        </a:xfrm>
      </p:grpSpPr>
      <p:sp>
        <p:nvSpPr>
          <p:cNvPr id="4098" name="Rectangle 5">
            <a:extLst>
              <a:ext uri="{FF2B5EF4-FFF2-40B4-BE49-F238E27FC236}">
                <a16:creationId xmlns:a16="http://schemas.microsoft.com/office/drawing/2014/main" id="{B6618F08-84DA-408F-8A19-BD14F15DAFD1}"/>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B30BF2E8-0DE9-4D94-829A-6DBE90FCAA4D}"/>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100" name="Rectangle 7">
            <a:extLst>
              <a:ext uri="{FF2B5EF4-FFF2-40B4-BE49-F238E27FC236}">
                <a16:creationId xmlns:a16="http://schemas.microsoft.com/office/drawing/2014/main" id="{D37FB656-F730-8399-DAAA-E0F2325DD0BF}"/>
              </a:ext>
            </a:extLst>
          </p:cNvPr>
          <p:cNvSpPr>
            <a:spLocks noChangeArrowheads="1"/>
          </p:cNvSpPr>
          <p:nvPr/>
        </p:nvSpPr>
        <p:spPr bwMode="auto">
          <a:xfrm>
            <a:off x="112776" y="171450"/>
            <a:ext cx="9031224"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br>
              <a:rPr lang="en-US" altLang="en-US" sz="4400" dirty="0">
                <a:solidFill>
                  <a:schemeClr val="bg1"/>
                </a:solidFill>
              </a:rPr>
            </a:br>
            <a:endParaRPr lang="en-US" altLang="en-US" sz="4400" dirty="0">
              <a:solidFill>
                <a:schemeClr val="bg1"/>
              </a:solidFill>
            </a:endParaRPr>
          </a:p>
          <a:p>
            <a:pPr algn="l"/>
            <a:r>
              <a:rPr lang="en-US" altLang="en-US" sz="3200" dirty="0">
                <a:solidFill>
                  <a:srgbClr val="FFFF00"/>
                </a:solidFill>
              </a:rPr>
              <a:t>Refrain:</a:t>
            </a:r>
            <a:r>
              <a:rPr lang="en-US" altLang="en-US" sz="4400" dirty="0">
                <a:solidFill>
                  <a:schemeClr val="bg1"/>
                </a:solidFill>
              </a:rPr>
              <a:t> </a:t>
            </a:r>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ur blessing cup is a communion with the blood of Christ; And the bread we break, it is a sharing in the body of the Lord.</a:t>
            </a:r>
          </a:p>
          <a:p>
            <a:pPr eaLnBrk="1" hangingPunct="1"/>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
        <p:nvSpPr>
          <p:cNvPr id="2" name="Rectangle 7">
            <a:extLst>
              <a:ext uri="{FF2B5EF4-FFF2-40B4-BE49-F238E27FC236}">
                <a16:creationId xmlns:a16="http://schemas.microsoft.com/office/drawing/2014/main" id="{AD9AFEAB-0235-8371-9A68-5B33FA5A20D9}"/>
              </a:ext>
            </a:extLst>
          </p:cNvPr>
          <p:cNvSpPr>
            <a:spLocks noChangeArrowheads="1"/>
          </p:cNvSpPr>
          <p:nvPr/>
        </p:nvSpPr>
        <p:spPr bwMode="auto">
          <a:xfrm>
            <a:off x="91440" y="2571750"/>
            <a:ext cx="9052560" cy="23622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4</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For you have heard my voice, for you have heard my pleading.</a:t>
            </a:r>
          </a:p>
          <a:p>
            <a:pPr algn="l"/>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Though death surrounded me, you heard and answered me.</a:t>
            </a:r>
          </a:p>
          <a:p>
            <a:pPr eaLnBrk="1" hangingPunct="1"/>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15800689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13186002-0ECA-3E03-DC5B-012F5D984690}"/>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6147" name="Rectangle 6">
            <a:extLst>
              <a:ext uri="{FF2B5EF4-FFF2-40B4-BE49-F238E27FC236}">
                <a16:creationId xmlns:a16="http://schemas.microsoft.com/office/drawing/2014/main" id="{1C9D3B26-8313-765D-86B2-8E12BC8F46AC}"/>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6148" name="Rectangle 7">
            <a:extLst>
              <a:ext uri="{FF2B5EF4-FFF2-40B4-BE49-F238E27FC236}">
                <a16:creationId xmlns:a16="http://schemas.microsoft.com/office/drawing/2014/main" id="{088B1168-0626-ECEC-5F7F-279EFCABAFCC}"/>
              </a:ext>
            </a:extLst>
          </p:cNvPr>
          <p:cNvSpPr>
            <a:spLocks noChangeArrowheads="1"/>
          </p:cNvSpPr>
          <p:nvPr/>
        </p:nvSpPr>
        <p:spPr bwMode="auto">
          <a:xfrm>
            <a:off x="152400" y="114300"/>
            <a:ext cx="8839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en-US" altLang="en-US" sz="2000" i="1" dirty="0">
                <a:solidFill>
                  <a:srgbClr val="FFFF00"/>
                </a:solidFill>
                <a:latin typeface="Tahoma" pitchFamily="34" charset="0"/>
              </a:rPr>
            </a:br>
            <a:r>
              <a:rPr lang="en-US" altLang="en-US" sz="2000" i="1" dirty="0">
                <a:solidFill>
                  <a:srgbClr val="FFFF00"/>
                </a:solidFill>
                <a:latin typeface="Tahoma" pitchFamily="34" charset="0"/>
              </a:rPr>
              <a:t>Gift Of Finest Wheat</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9AAAA4E-C07E-B99A-4AF9-7070E67EF1F5}"/>
              </a:ext>
            </a:extLst>
          </p:cNvPr>
          <p:cNvSpPr>
            <a:spLocks noGrp="1" noChangeArrowheads="1"/>
          </p:cNvSpPr>
          <p:nvPr>
            <p:ph type="ctrTitle"/>
          </p:nvPr>
        </p:nvSpPr>
        <p:spPr>
          <a:xfrm>
            <a:off x="-34925" y="11113"/>
            <a:ext cx="8991600" cy="1989137"/>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1800" b="1" u="sng">
                <a:solidFill>
                  <a:srgbClr val="FFFF00"/>
                </a:solidFill>
                <a:latin typeface="Times New Roman" panose="02020603050405020304" pitchFamily="18" charset="0"/>
              </a:rPr>
              <a:t>Refrain</a:t>
            </a:r>
            <a:r>
              <a:rPr lang="en-US" altLang="en-US" sz="1800" b="1">
                <a:solidFill>
                  <a:srgbClr val="FFFF00"/>
                </a:solidFill>
                <a:latin typeface="Times New Roman" panose="02020603050405020304" pitchFamily="18" charset="0"/>
              </a:rPr>
              <a:t>:</a:t>
            </a:r>
            <a:r>
              <a:rPr lang="en-US" altLang="en-US"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r>
              <a:rPr lang="en-US" altLang="en-US" sz="4000" b="1">
                <a:solidFill>
                  <a:schemeClr val="bg1"/>
                </a:solidFill>
                <a:latin typeface="Tahoma" panose="020B0604030504040204" pitchFamily="34" charset="0"/>
                <a:cs typeface="Tahoma" panose="020B0604030504040204" pitchFamily="34" charset="0"/>
              </a:rPr>
              <a:t>.</a:t>
            </a:r>
            <a:br>
              <a:rPr lang="en-US" altLang="en-US" sz="4000" b="1">
                <a:solidFill>
                  <a:schemeClr val="bg1"/>
                </a:solidFill>
                <a:latin typeface="Tahoma" panose="020B0604030504040204" pitchFamily="34" charset="0"/>
                <a:cs typeface="Tahoma" panose="020B0604030504040204" pitchFamily="34" charset="0"/>
              </a:rPr>
            </a:br>
            <a:br>
              <a:rPr lang="en-US" altLang="en-US" sz="4000" b="1">
                <a:solidFill>
                  <a:schemeClr val="bg1"/>
                </a:solidFill>
                <a:latin typeface="Tahoma" panose="020B0604030504040204" pitchFamily="34" charset="0"/>
                <a:cs typeface="Tahoma" panose="020B0604030504040204" pitchFamily="34" charset="0"/>
              </a:rPr>
            </a:br>
            <a:br>
              <a:rPr lang="en-US" altLang="en-US" sz="4000"/>
            </a:br>
            <a:endParaRPr lang="en-US" altLang="en-US" sz="4000"/>
          </a:p>
        </p:txBody>
      </p:sp>
      <p:sp>
        <p:nvSpPr>
          <p:cNvPr id="3" name="Rectangle 2">
            <a:extLst>
              <a:ext uri="{FF2B5EF4-FFF2-40B4-BE49-F238E27FC236}">
                <a16:creationId xmlns:a16="http://schemas.microsoft.com/office/drawing/2014/main" id="{9547EA4F-4AFE-0A75-2D2E-969F159172C4}"/>
              </a:ext>
            </a:extLst>
          </p:cNvPr>
          <p:cNvSpPr txBox="1">
            <a:spLocks noChangeArrowheads="1"/>
          </p:cNvSpPr>
          <p:nvPr/>
        </p:nvSpPr>
        <p:spPr bwMode="auto">
          <a:xfrm>
            <a:off x="125413" y="2503488"/>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latin typeface="Times New Roman" pitchFamily="18" charset="0"/>
              </a:rPr>
            </a:br>
            <a:r>
              <a:rPr lang="en-US" altLang="en-US" sz="3200" b="1" kern="0" dirty="0">
                <a:solidFill>
                  <a:srgbClr val="FFFF00"/>
                </a:solidFill>
                <a:latin typeface="Times New Roman" pitchFamily="18" charset="0"/>
              </a:rPr>
              <a:t>1.</a:t>
            </a:r>
            <a:r>
              <a:rPr lang="en-US" altLang="en-US" sz="5400" b="1" kern="0" dirty="0">
                <a:solidFill>
                  <a:srgbClr val="FFFF00"/>
                </a:solidFill>
                <a:latin typeface="Times New Roman" pitchFamily="18" charset="0"/>
              </a:rPr>
              <a:t> </a:t>
            </a:r>
            <a:r>
              <a:rPr lang="en-US" altLang="en-US" sz="3600" b="1" kern="0" dirty="0">
                <a:solidFill>
                  <a:schemeClr val="bg1"/>
                </a:solidFill>
                <a:latin typeface="Tahoma" pitchFamily="34" charset="0"/>
                <a:cs typeface="Tahoma" pitchFamily="34" charset="0"/>
              </a:rPr>
              <a:t>As when the shepherd calls his sheep,  they know and heed his voice; so when You call Your family Lord, we follow and rejoice.</a:t>
            </a:r>
            <a:r>
              <a:rPr lang="en-US" altLang="en-US" sz="3600" kern="0" dirty="0">
                <a:solidFill>
                  <a:schemeClr val="bg1"/>
                </a:solidFill>
                <a:latin typeface="Tahoma" pitchFamily="34" charset="0"/>
                <a:cs typeface="Tahoma" pitchFamily="34" charset="0"/>
              </a:rPr>
              <a:t> </a:t>
            </a:r>
            <a:br>
              <a:rPr lang="en-US" altLang="en-US" sz="3600" kern="0" dirty="0">
                <a:solidFill>
                  <a:schemeClr val="bg1"/>
                </a:solidFill>
                <a:latin typeface="Tahoma" pitchFamily="34" charset="0"/>
                <a:cs typeface="Tahoma" pitchFamily="34" charset="0"/>
              </a:rPr>
            </a:br>
            <a:br>
              <a:rPr lang="en-US" altLang="en-US" kern="0" dirty="0">
                <a:solidFill>
                  <a:schemeClr val="bg1"/>
                </a:solidFill>
              </a:rPr>
            </a:br>
            <a:r>
              <a:rPr lang="en-US" altLang="en-US" sz="4000" kern="0" dirty="0"/>
              <a:t>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E36372B-6B79-ED07-D6E1-E6D19340C63C}"/>
              </a:ext>
            </a:extLst>
          </p:cNvPr>
          <p:cNvSpPr>
            <a:spLocks noGrp="1" noChangeArrowheads="1"/>
          </p:cNvSpPr>
          <p:nvPr>
            <p:ph type="ctrTitle"/>
          </p:nvPr>
        </p:nvSpPr>
        <p:spPr>
          <a:xfrm>
            <a:off x="0" y="307975"/>
            <a:ext cx="8991600" cy="1989138"/>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1800" b="1" u="sng">
                <a:solidFill>
                  <a:srgbClr val="FFFF00"/>
                </a:solidFill>
                <a:latin typeface="Times New Roman" panose="02020603050405020304" pitchFamily="18" charset="0"/>
              </a:rPr>
              <a:t>Refrain</a:t>
            </a:r>
            <a:r>
              <a:rPr lang="en-US" altLang="en-US" sz="1800" b="1">
                <a:solidFill>
                  <a:srgbClr val="FFFF00"/>
                </a:solidFill>
                <a:latin typeface="Times New Roman" panose="02020603050405020304" pitchFamily="18" charset="0"/>
              </a:rPr>
              <a:t>:</a:t>
            </a:r>
            <a:r>
              <a:rPr lang="en-US" altLang="en-US"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br>
              <a:rPr lang="en-US" altLang="en-US" sz="3600" b="1">
                <a:solidFill>
                  <a:schemeClr val="bg1"/>
                </a:solidFill>
                <a:latin typeface="Tahoma" panose="020B0604030504040204" pitchFamily="34" charset="0"/>
                <a:cs typeface="Tahoma" panose="020B0604030504040204" pitchFamily="34" charset="0"/>
              </a:rPr>
            </a:br>
            <a:br>
              <a:rPr lang="en-US" altLang="en-US" sz="4000" b="1">
                <a:solidFill>
                  <a:schemeClr val="bg1"/>
                </a:solidFill>
                <a:latin typeface="Tahoma" panose="020B0604030504040204" pitchFamily="34" charset="0"/>
                <a:cs typeface="Tahoma" panose="020B0604030504040204" pitchFamily="34" charset="0"/>
              </a:rPr>
            </a:br>
            <a:br>
              <a:rPr lang="en-US" altLang="en-US" sz="4000"/>
            </a:br>
            <a:endParaRPr lang="en-US" altLang="en-US" sz="4000"/>
          </a:p>
        </p:txBody>
      </p:sp>
      <p:sp>
        <p:nvSpPr>
          <p:cNvPr id="4" name="Rectangle 2">
            <a:extLst>
              <a:ext uri="{FF2B5EF4-FFF2-40B4-BE49-F238E27FC236}">
                <a16:creationId xmlns:a16="http://schemas.microsoft.com/office/drawing/2014/main" id="{1ADECBD5-7A71-5D77-A53A-394CBAFCB0D4}"/>
              </a:ext>
            </a:extLst>
          </p:cNvPr>
          <p:cNvSpPr txBox="1">
            <a:spLocks noChangeArrowheads="1"/>
          </p:cNvSpPr>
          <p:nvPr/>
        </p:nvSpPr>
        <p:spPr bwMode="auto">
          <a:xfrm>
            <a:off x="130175" y="2778125"/>
            <a:ext cx="8991600"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solidFill>
                  <a:schemeClr val="bg1"/>
                </a:solidFill>
                <a:latin typeface="Times New Roman" pitchFamily="18" charset="0"/>
              </a:rPr>
            </a:br>
            <a:r>
              <a:rPr lang="en-US" altLang="en-US" sz="3200" b="1" kern="0" dirty="0">
                <a:solidFill>
                  <a:srgbClr val="FFFF00"/>
                </a:solidFill>
                <a:latin typeface="Times New Roman" pitchFamily="18" charset="0"/>
              </a:rPr>
              <a:t>2.</a:t>
            </a:r>
            <a:r>
              <a:rPr lang="en-US" altLang="en-US" sz="5400" b="1" kern="0" dirty="0">
                <a:solidFill>
                  <a:srgbClr val="FFFF00"/>
                </a:solidFill>
                <a:latin typeface="Times New Roman" pitchFamily="18" charset="0"/>
              </a:rPr>
              <a:t> </a:t>
            </a:r>
            <a:r>
              <a:rPr lang="en-US" altLang="en-US" sz="3600" b="1" kern="0" dirty="0">
                <a:solidFill>
                  <a:schemeClr val="bg1"/>
                </a:solidFill>
                <a:latin typeface="Tahoma" pitchFamily="34" charset="0"/>
                <a:cs typeface="Tahoma" pitchFamily="34" charset="0"/>
              </a:rPr>
              <a:t>With joyful lips we sing to You,  our praise and gratitude. That You should count us worthy Lord, to share this heavenly food.</a:t>
            </a:r>
            <a:br>
              <a:rPr lang="en-US" altLang="en-US" sz="3600" kern="0" dirty="0">
                <a:solidFill>
                  <a:schemeClr val="bg1"/>
                </a:solidFill>
                <a:latin typeface="Tahoma" pitchFamily="34" charset="0"/>
                <a:cs typeface="Tahoma" pitchFamily="34" charset="0"/>
              </a:rPr>
            </a:br>
            <a:br>
              <a:rPr lang="en-US" altLang="en-US" kern="0" dirty="0">
                <a:solidFill>
                  <a:schemeClr val="bg1"/>
                </a:solidFill>
                <a:latin typeface="Tahoma" pitchFamily="34" charset="0"/>
                <a:cs typeface="Tahoma" pitchFamily="34" charset="0"/>
              </a:rPr>
            </a:br>
            <a:r>
              <a:rPr lang="en-US" altLang="en-US" sz="4000" kern="0" dirty="0"/>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DF12E88-705E-10A4-1CF1-AD0BA1FBC438}"/>
              </a:ext>
            </a:extLst>
          </p:cNvPr>
          <p:cNvSpPr>
            <a:spLocks noGrp="1" noChangeArrowheads="1"/>
          </p:cNvSpPr>
          <p:nvPr>
            <p:ph type="ctrTitle"/>
          </p:nvPr>
        </p:nvSpPr>
        <p:spPr>
          <a:xfrm>
            <a:off x="0" y="307975"/>
            <a:ext cx="8991600" cy="1989138"/>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1800" b="1" u="sng">
                <a:solidFill>
                  <a:srgbClr val="FFFF00"/>
                </a:solidFill>
                <a:latin typeface="Times New Roman" panose="02020603050405020304" pitchFamily="18" charset="0"/>
              </a:rPr>
              <a:t>Refrain</a:t>
            </a:r>
            <a:r>
              <a:rPr lang="en-US" altLang="en-US" sz="1800" b="1">
                <a:solidFill>
                  <a:srgbClr val="FFFF00"/>
                </a:solidFill>
                <a:latin typeface="Times New Roman" panose="02020603050405020304" pitchFamily="18" charset="0"/>
              </a:rPr>
              <a:t>:</a:t>
            </a:r>
            <a:r>
              <a:rPr lang="en-US" altLang="en-US"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br>
              <a:rPr lang="en-US" altLang="en-US" sz="3600" b="1">
                <a:solidFill>
                  <a:schemeClr val="bg1"/>
                </a:solidFill>
                <a:latin typeface="Tahoma" panose="020B0604030504040204" pitchFamily="34" charset="0"/>
                <a:cs typeface="Tahoma" panose="020B0604030504040204" pitchFamily="34" charset="0"/>
              </a:rPr>
            </a:br>
            <a:br>
              <a:rPr lang="en-US" altLang="en-US" sz="4000" b="1">
                <a:solidFill>
                  <a:schemeClr val="bg1"/>
                </a:solidFill>
                <a:latin typeface="Tahoma" panose="020B0604030504040204" pitchFamily="34" charset="0"/>
                <a:cs typeface="Tahoma" panose="020B0604030504040204" pitchFamily="34" charset="0"/>
              </a:rPr>
            </a:br>
            <a:br>
              <a:rPr lang="en-US" altLang="en-US" sz="4000"/>
            </a:br>
            <a:endParaRPr lang="en-US" altLang="en-US" sz="4000"/>
          </a:p>
        </p:txBody>
      </p:sp>
      <p:sp>
        <p:nvSpPr>
          <p:cNvPr id="5" name="Rectangle 2">
            <a:extLst>
              <a:ext uri="{FF2B5EF4-FFF2-40B4-BE49-F238E27FC236}">
                <a16:creationId xmlns:a16="http://schemas.microsoft.com/office/drawing/2014/main" id="{1791F6FF-11B0-43FA-F418-64C681DDF84E}"/>
              </a:ext>
            </a:extLst>
          </p:cNvPr>
          <p:cNvSpPr txBox="1">
            <a:spLocks noChangeArrowheads="1"/>
          </p:cNvSpPr>
          <p:nvPr/>
        </p:nvSpPr>
        <p:spPr bwMode="auto">
          <a:xfrm>
            <a:off x="50800" y="2503488"/>
            <a:ext cx="9144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solidFill>
                  <a:schemeClr val="bg1"/>
                </a:solidFill>
                <a:latin typeface="Times New Roman" pitchFamily="18" charset="0"/>
              </a:rPr>
            </a:br>
            <a:br>
              <a:rPr lang="en-US" altLang="en-US" sz="3200" b="1" kern="0" dirty="0">
                <a:solidFill>
                  <a:schemeClr val="bg1"/>
                </a:solidFill>
                <a:latin typeface="Times New Roman" pitchFamily="18" charset="0"/>
              </a:rPr>
            </a:br>
            <a:r>
              <a:rPr lang="en-US" altLang="en-US" sz="3200" b="1" kern="0" dirty="0">
                <a:solidFill>
                  <a:srgbClr val="FFFF00"/>
                </a:solidFill>
                <a:latin typeface="Times New Roman" pitchFamily="18" charset="0"/>
              </a:rPr>
              <a:t>3.</a:t>
            </a:r>
            <a:r>
              <a:rPr lang="en-US" altLang="en-US" sz="5400" b="1" kern="0" dirty="0">
                <a:solidFill>
                  <a:srgbClr val="FFFF00"/>
                </a:solidFill>
                <a:latin typeface="Times New Roman" pitchFamily="18" charset="0"/>
              </a:rPr>
              <a:t> </a:t>
            </a:r>
            <a:r>
              <a:rPr lang="en-US" altLang="en-US" sz="3600" b="1" kern="0" dirty="0">
                <a:solidFill>
                  <a:schemeClr val="bg1"/>
                </a:solidFill>
                <a:latin typeface="Tahoma" pitchFamily="34" charset="0"/>
                <a:cs typeface="Tahoma" pitchFamily="34" charset="0"/>
              </a:rPr>
              <a:t>Is not the cup we bless and share The blood of Christ outpoured? Do not one cup, one loaf, declare our oneness in the Lord?</a:t>
            </a:r>
            <a:r>
              <a:rPr lang="en-US" altLang="en-US" sz="3600" kern="0" dirty="0">
                <a:solidFill>
                  <a:schemeClr val="bg1"/>
                </a:solidFill>
                <a:latin typeface="Tahoma" pitchFamily="34" charset="0"/>
                <a:cs typeface="Tahoma" pitchFamily="34" charset="0"/>
              </a:rPr>
              <a:t> </a:t>
            </a:r>
            <a:br>
              <a:rPr lang="en-US" altLang="en-US" sz="3600" kern="0" dirty="0">
                <a:solidFill>
                  <a:schemeClr val="bg1"/>
                </a:solidFill>
              </a:rPr>
            </a:br>
            <a:br>
              <a:rPr lang="en-US" altLang="en-US" sz="4000" kern="0" dirty="0">
                <a:solidFill>
                  <a:schemeClr val="bg1"/>
                </a:solidFill>
              </a:rPr>
            </a:br>
            <a:endParaRPr lang="en-US" altLang="en-US" sz="4000" kern="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D9E68D27-F2AB-F6C3-3F36-D7EB7870261C}"/>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7171" name="Rectangle 6">
            <a:extLst>
              <a:ext uri="{FF2B5EF4-FFF2-40B4-BE49-F238E27FC236}">
                <a16:creationId xmlns:a16="http://schemas.microsoft.com/office/drawing/2014/main" id="{676325D9-5477-DD2A-28F7-3EA5C09B7D47}"/>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7172" name="Rectangle 7">
            <a:extLst>
              <a:ext uri="{FF2B5EF4-FFF2-40B4-BE49-F238E27FC236}">
                <a16:creationId xmlns:a16="http://schemas.microsoft.com/office/drawing/2014/main" id="{01DEEDEE-B83E-A847-E4CC-64F0F597D868}"/>
              </a:ext>
            </a:extLst>
          </p:cNvPr>
          <p:cNvSpPr>
            <a:spLocks noChangeArrowheads="1"/>
          </p:cNvSpPr>
          <p:nvPr/>
        </p:nvSpPr>
        <p:spPr bwMode="auto">
          <a:xfrm>
            <a:off x="76200" y="114300"/>
            <a:ext cx="8839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3. </a:t>
            </a:r>
            <a:r>
              <a:rPr lang="en-US" altLang="en-US" sz="4400" b="1" dirty="0">
                <a:solidFill>
                  <a:schemeClr val="bg1"/>
                </a:solidFill>
                <a:latin typeface="Tahoma" panose="020B0604030504040204" pitchFamily="34" charset="0"/>
                <a:cs typeface="Tahoma" panose="020B0604030504040204" pitchFamily="34" charset="0"/>
              </a:rPr>
              <a:t>Unless you eat Of the flesh of the Son of Man.</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drink of His blood.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drink of His blood.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shall not have life within you.</a:t>
            </a:r>
            <a:br>
              <a:rPr lang="en-US" altLang="en-US" sz="44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D9049ED-7149-79A7-6D03-1963DC9E95CB}"/>
              </a:ext>
            </a:extLst>
          </p:cNvPr>
          <p:cNvSpPr>
            <a:spLocks noGrp="1" noChangeArrowheads="1"/>
          </p:cNvSpPr>
          <p:nvPr>
            <p:ph type="ctrTitle"/>
          </p:nvPr>
        </p:nvSpPr>
        <p:spPr>
          <a:xfrm>
            <a:off x="-26988" y="377825"/>
            <a:ext cx="8991601" cy="19875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1800" b="1" u="sng">
                <a:solidFill>
                  <a:srgbClr val="FFFF00"/>
                </a:solidFill>
                <a:latin typeface="Times New Roman" panose="02020603050405020304" pitchFamily="18" charset="0"/>
              </a:rPr>
              <a:t>Refrain</a:t>
            </a:r>
            <a:r>
              <a:rPr lang="en-US" altLang="en-US" sz="1800" b="1">
                <a:solidFill>
                  <a:srgbClr val="FFFF00"/>
                </a:solidFill>
                <a:latin typeface="Times New Roman" panose="02020603050405020304" pitchFamily="18" charset="0"/>
              </a:rPr>
              <a:t>:</a:t>
            </a:r>
            <a:r>
              <a:rPr lang="en-US" altLang="en-US"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br>
              <a:rPr lang="en-US" altLang="en-US" sz="3600" b="1">
                <a:solidFill>
                  <a:schemeClr val="bg1"/>
                </a:solidFill>
                <a:latin typeface="Tahoma" panose="020B0604030504040204" pitchFamily="34" charset="0"/>
                <a:cs typeface="Tahoma" panose="020B0604030504040204" pitchFamily="34" charset="0"/>
              </a:rPr>
            </a:br>
            <a:br>
              <a:rPr lang="en-US" altLang="en-US" sz="4000" b="1">
                <a:solidFill>
                  <a:schemeClr val="bg1"/>
                </a:solidFill>
                <a:latin typeface="Tahoma" panose="020B0604030504040204" pitchFamily="34" charset="0"/>
                <a:cs typeface="Tahoma" panose="020B0604030504040204" pitchFamily="34" charset="0"/>
              </a:rPr>
            </a:br>
            <a:br>
              <a:rPr lang="en-US" altLang="en-US" sz="4000"/>
            </a:br>
            <a:endParaRPr lang="en-US" altLang="en-US" sz="4000"/>
          </a:p>
        </p:txBody>
      </p:sp>
      <p:sp>
        <p:nvSpPr>
          <p:cNvPr id="4" name="Rectangle 2">
            <a:extLst>
              <a:ext uri="{FF2B5EF4-FFF2-40B4-BE49-F238E27FC236}">
                <a16:creationId xmlns:a16="http://schemas.microsoft.com/office/drawing/2014/main" id="{DFF88E99-DDBA-917A-CA04-2B85889FFAC5}"/>
              </a:ext>
            </a:extLst>
          </p:cNvPr>
          <p:cNvSpPr txBox="1">
            <a:spLocks noChangeArrowheads="1"/>
          </p:cNvSpPr>
          <p:nvPr/>
        </p:nvSpPr>
        <p:spPr bwMode="auto">
          <a:xfrm>
            <a:off x="6350" y="2778125"/>
            <a:ext cx="8991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latin typeface="Times New Roman" pitchFamily="18" charset="0"/>
              </a:rPr>
            </a:br>
            <a:br>
              <a:rPr lang="en-US" altLang="en-US" sz="3200" b="1" kern="0" dirty="0">
                <a:solidFill>
                  <a:schemeClr val="bg1"/>
                </a:solidFill>
                <a:latin typeface="Times New Roman" pitchFamily="18" charset="0"/>
              </a:rPr>
            </a:br>
            <a:r>
              <a:rPr lang="en-US" altLang="en-US" sz="3200" b="1" kern="0" dirty="0">
                <a:solidFill>
                  <a:srgbClr val="FFFF00"/>
                </a:solidFill>
                <a:latin typeface="Times New Roman" pitchFamily="18" charset="0"/>
              </a:rPr>
              <a:t>4</a:t>
            </a:r>
            <a:r>
              <a:rPr lang="en-US" altLang="en-US" sz="3200" b="1" kern="0" dirty="0">
                <a:solidFill>
                  <a:schemeClr val="bg1"/>
                </a:solidFill>
                <a:latin typeface="Times New Roman" pitchFamily="18" charset="0"/>
              </a:rPr>
              <a:t>.</a:t>
            </a:r>
            <a:r>
              <a:rPr lang="en-US" altLang="en-US" sz="5400" b="1" kern="0" dirty="0">
                <a:solidFill>
                  <a:schemeClr val="bg1"/>
                </a:solidFill>
                <a:latin typeface="Times New Roman" pitchFamily="18" charset="0"/>
              </a:rPr>
              <a:t> </a:t>
            </a:r>
            <a:r>
              <a:rPr lang="en-US" altLang="en-US" sz="3600" b="1" kern="0" dirty="0">
                <a:solidFill>
                  <a:schemeClr val="bg1"/>
                </a:solidFill>
                <a:latin typeface="Tahoma" pitchFamily="34" charset="0"/>
                <a:cs typeface="Tahoma" pitchFamily="34" charset="0"/>
              </a:rPr>
              <a:t>The mystery of Your presence Lord, no mortal tongue can tell; whom all the world cannot contain comes in our hearts to dwell.</a:t>
            </a:r>
            <a:br>
              <a:rPr lang="en-US" altLang="en-US" sz="3600" b="1" kern="0" dirty="0">
                <a:solidFill>
                  <a:schemeClr val="bg1"/>
                </a:solidFill>
                <a:latin typeface="Tahoma" pitchFamily="34" charset="0"/>
                <a:cs typeface="Tahoma" pitchFamily="34" charset="0"/>
              </a:rPr>
            </a:br>
            <a:br>
              <a:rPr lang="en-US" altLang="en-US" sz="4000" kern="0" dirty="0">
                <a:solidFill>
                  <a:schemeClr val="bg1"/>
                </a:solidFill>
              </a:rPr>
            </a:br>
            <a:br>
              <a:rPr lang="en-US" altLang="en-US" sz="4000" kern="0" dirty="0">
                <a:solidFill>
                  <a:schemeClr val="bg1"/>
                </a:solidFill>
              </a:rPr>
            </a:br>
            <a:endParaRPr lang="en-US" altLang="en-US" sz="4000" kern="0" dirty="0">
              <a:solidFill>
                <a:schemeClr val="bg1"/>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25C97ED-C312-1589-B439-706CB2B44383}"/>
              </a:ext>
            </a:extLst>
          </p:cNvPr>
          <p:cNvSpPr>
            <a:spLocks noGrp="1" noChangeArrowheads="1"/>
          </p:cNvSpPr>
          <p:nvPr>
            <p:ph type="ctrTitle"/>
          </p:nvPr>
        </p:nvSpPr>
        <p:spPr>
          <a:xfrm>
            <a:off x="0" y="514350"/>
            <a:ext cx="8991600" cy="1989138"/>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3600" b="1" u="sng">
                <a:solidFill>
                  <a:srgbClr val="FFFF00"/>
                </a:solidFill>
                <a:latin typeface="Times New Roman" panose="02020603050405020304" pitchFamily="18" charset="0"/>
              </a:rPr>
              <a:t>Refrain</a:t>
            </a:r>
            <a:r>
              <a:rPr lang="en-US" altLang="en-US" sz="3600" b="1">
                <a:solidFill>
                  <a:srgbClr val="FFFF00"/>
                </a:solidFill>
                <a:latin typeface="Times New Roman" panose="02020603050405020304" pitchFamily="18" charset="0"/>
              </a:rPr>
              <a:t>:</a:t>
            </a:r>
            <a:r>
              <a:rPr lang="en-US" altLang="en-US" sz="3600"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br>
              <a:rPr lang="en-US" altLang="en-US" sz="3600" b="1">
                <a:solidFill>
                  <a:schemeClr val="bg1"/>
                </a:solidFill>
                <a:latin typeface="Tahoma" panose="020B0604030504040204" pitchFamily="34" charset="0"/>
                <a:cs typeface="Tahoma" panose="020B0604030504040204" pitchFamily="34" charset="0"/>
              </a:rPr>
            </a:br>
            <a:br>
              <a:rPr lang="en-US" altLang="en-US" sz="3600" b="1">
                <a:solidFill>
                  <a:schemeClr val="bg1"/>
                </a:solidFill>
                <a:latin typeface="Tahoma" panose="020B0604030504040204" pitchFamily="34" charset="0"/>
                <a:cs typeface="Tahoma" panose="020B0604030504040204" pitchFamily="34" charset="0"/>
              </a:rPr>
            </a:br>
            <a:br>
              <a:rPr lang="en-US" altLang="en-US" sz="3600"/>
            </a:br>
            <a:endParaRPr lang="en-US" altLang="en-US" sz="3600"/>
          </a:p>
        </p:txBody>
      </p:sp>
      <p:sp>
        <p:nvSpPr>
          <p:cNvPr id="6" name="Rectangle 2">
            <a:extLst>
              <a:ext uri="{FF2B5EF4-FFF2-40B4-BE49-F238E27FC236}">
                <a16:creationId xmlns:a16="http://schemas.microsoft.com/office/drawing/2014/main" id="{3E97A2E5-3524-288A-A292-6B550F52B8DA}"/>
              </a:ext>
            </a:extLst>
          </p:cNvPr>
          <p:cNvSpPr txBox="1">
            <a:spLocks noChangeArrowheads="1"/>
          </p:cNvSpPr>
          <p:nvPr/>
        </p:nvSpPr>
        <p:spPr bwMode="auto">
          <a:xfrm>
            <a:off x="76200" y="2914650"/>
            <a:ext cx="8915400"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latin typeface="Times New Roman" pitchFamily="18" charset="0"/>
              </a:rPr>
            </a:br>
            <a:br>
              <a:rPr lang="en-US" altLang="en-US" sz="3200" b="1" kern="0" dirty="0">
                <a:latin typeface="Times New Roman" pitchFamily="18" charset="0"/>
              </a:rPr>
            </a:br>
            <a:br>
              <a:rPr lang="en-US" altLang="en-US" sz="3200" b="1" kern="0" dirty="0">
                <a:latin typeface="Times New Roman" pitchFamily="18" charset="0"/>
              </a:rPr>
            </a:br>
            <a:r>
              <a:rPr lang="en-US" altLang="en-US" sz="3200" b="1" kern="0" dirty="0">
                <a:solidFill>
                  <a:srgbClr val="FFFF00"/>
                </a:solidFill>
                <a:latin typeface="Tahoma" pitchFamily="34" charset="0"/>
                <a:cs typeface="Tahoma" pitchFamily="34" charset="0"/>
              </a:rPr>
              <a:t>5.</a:t>
            </a:r>
            <a:r>
              <a:rPr lang="en-US" altLang="en-US" sz="5400" b="1" kern="0" dirty="0">
                <a:solidFill>
                  <a:srgbClr val="FFFF00"/>
                </a:solidFill>
                <a:latin typeface="Tahoma" pitchFamily="34" charset="0"/>
                <a:cs typeface="Tahoma" pitchFamily="34" charset="0"/>
              </a:rPr>
              <a:t> </a:t>
            </a:r>
            <a:r>
              <a:rPr lang="en-US" altLang="en-US" sz="3600" b="1" kern="0" dirty="0">
                <a:solidFill>
                  <a:schemeClr val="bg1"/>
                </a:solidFill>
                <a:latin typeface="Tahoma" pitchFamily="34" charset="0"/>
                <a:cs typeface="Tahoma" pitchFamily="34" charset="0"/>
              </a:rPr>
              <a:t>You give yourself to us o Lord, then selfless let us be,</a:t>
            </a:r>
            <a:br>
              <a:rPr lang="en-US" altLang="en-US" sz="3600" b="1" kern="0" dirty="0">
                <a:solidFill>
                  <a:schemeClr val="bg1"/>
                </a:solidFill>
                <a:latin typeface="Tahoma" pitchFamily="34" charset="0"/>
                <a:cs typeface="Tahoma" pitchFamily="34" charset="0"/>
              </a:rPr>
            </a:br>
            <a:r>
              <a:rPr lang="en-US" altLang="en-US" sz="3600" b="1" kern="0" dirty="0">
                <a:solidFill>
                  <a:schemeClr val="bg1"/>
                </a:solidFill>
                <a:latin typeface="Tahoma" pitchFamily="34" charset="0"/>
                <a:cs typeface="Tahoma" pitchFamily="34" charset="0"/>
              </a:rPr>
              <a:t>to serve each other in Your name in truth and charity. </a:t>
            </a:r>
            <a:br>
              <a:rPr lang="en-US" altLang="en-US" sz="3600" b="1" kern="0" dirty="0">
                <a:solidFill>
                  <a:schemeClr val="bg1"/>
                </a:solidFill>
                <a:latin typeface="Tahoma" pitchFamily="34" charset="0"/>
                <a:cs typeface="Tahoma" pitchFamily="34" charset="0"/>
              </a:rPr>
            </a:br>
            <a:br>
              <a:rPr lang="en-US" altLang="en-US" sz="6000" b="1" kern="0" dirty="0">
                <a:solidFill>
                  <a:schemeClr val="bg1"/>
                </a:solidFill>
                <a:latin typeface="Tahoma" pitchFamily="34" charset="0"/>
                <a:cs typeface="Tahoma" pitchFamily="34" charset="0"/>
              </a:rPr>
            </a:br>
            <a:br>
              <a:rPr lang="en-US" altLang="en-US" sz="4000" kern="0" dirty="0">
                <a:solidFill>
                  <a:schemeClr val="bg1"/>
                </a:solidFill>
                <a:latin typeface="Tahoma" pitchFamily="34" charset="0"/>
                <a:cs typeface="Tahoma" pitchFamily="34" charset="0"/>
              </a:rPr>
            </a:br>
            <a:br>
              <a:rPr lang="en-US" altLang="en-US" sz="4000" kern="0" dirty="0">
                <a:solidFill>
                  <a:schemeClr val="bg1"/>
                </a:solidFill>
                <a:latin typeface="Tahoma" pitchFamily="34" charset="0"/>
                <a:cs typeface="Tahoma" pitchFamily="34" charset="0"/>
              </a:rPr>
            </a:br>
            <a:endParaRPr lang="en-US" altLang="en-US" sz="4000" kern="0" dirty="0">
              <a:solidFill>
                <a:schemeClr val="bg1"/>
              </a:solidFill>
              <a:latin typeface="Tahoma" pitchFamily="34" charset="0"/>
              <a:cs typeface="Tahoma"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3600" b="1" dirty="0">
                <a:solidFill>
                  <a:srgbClr val="FFFF00"/>
                </a:solidFill>
                <a:latin typeface="Times New Roman" panose="02020603050405020304" pitchFamily="18"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On Sunday July 20</a:t>
            </a:r>
            <a:r>
              <a:rPr lang="en-US" sz="4000" b="1" baseline="30000" dirty="0">
                <a:solidFill>
                  <a:schemeClr val="bg1"/>
                </a:solidFill>
                <a:latin typeface="Tahoma" panose="020B0604030504040204" pitchFamily="34" charset="0"/>
                <a:ea typeface="Tahoma" panose="020B0604030504040204" pitchFamily="34" charset="0"/>
                <a:cs typeface="Tahoma" panose="020B0604030504040204" pitchFamily="34" charset="0"/>
              </a:rPr>
              <a:t>th</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2025 a vocations soccer game will be held at the Archbishop Mitty High School Soccer Field from 4:30pm to 8pm.  </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D46E4-6B9A-07D2-F1B4-0B36C6341C31}"/>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6A84ACFA-E024-ABFE-E82E-D40A7535D164}"/>
              </a:ext>
            </a:extLst>
          </p:cNvPr>
          <p:cNvSpPr>
            <a:spLocks noGrp="1" noChangeArrowheads="1"/>
          </p:cNvSpPr>
          <p:nvPr>
            <p:ph type="ctrTitle"/>
          </p:nvPr>
        </p:nvSpPr>
        <p:spPr>
          <a:xfrm>
            <a:off x="0" y="0"/>
            <a:ext cx="9144000" cy="50101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dirty="0">
                <a:latin typeface="Times New Roman" panose="02020603050405020304" pitchFamily="18" charset="0"/>
              </a:rPr>
            </a:br>
            <a:br>
              <a:rPr lang="en-US" altLang="en-US" sz="3600" b="1" u="sng" dirty="0">
                <a:latin typeface="Times New Roman" panose="02020603050405020304" pitchFamily="18" charset="0"/>
              </a:rPr>
            </a:br>
            <a:br>
              <a:rPr lang="en-US" altLang="en-US" sz="3600" b="1" u="sng" dirty="0">
                <a:latin typeface="Times New Roman" panose="02020603050405020304" pitchFamily="18"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Admission is $10 dollars per ticket, also you can participate in a raffle by buying tickets at $10 dollars each. All funds collected will be used to support seminarians and their formation program. Tickets on sale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st</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the parish office during its working hours.</a:t>
            </a:r>
            <a:br>
              <a:rPr lang="en-US" sz="4000" b="1" dirty="0">
                <a:latin typeface="Tahoma" panose="020B0604030504040204" pitchFamily="34" charset="0"/>
                <a:ea typeface="Tahoma" panose="020B0604030504040204" pitchFamily="34" charset="0"/>
                <a:cs typeface="Tahoma" panose="020B0604030504040204" pitchFamily="34" charset="0"/>
              </a:rPr>
            </a:br>
            <a:br>
              <a:rPr lang="en-US" altLang="en-US" dirty="0"/>
            </a:br>
            <a:endParaRPr lang="en-US" altLang="en-US" dirty="0"/>
          </a:p>
        </p:txBody>
      </p:sp>
    </p:spTree>
    <p:extLst>
      <p:ext uri="{BB962C8B-B14F-4D97-AF65-F5344CB8AC3E}">
        <p14:creationId xmlns:p14="http://schemas.microsoft.com/office/powerpoint/2010/main" val="30326933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3C69-4C15-B430-5F45-DD87599F48BE}"/>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476AEECB-9AB2-B2D5-302F-09E9A8E939C9}"/>
              </a:ext>
            </a:extLst>
          </p:cNvPr>
          <p:cNvSpPr>
            <a:spLocks noGrp="1" noChangeArrowheads="1"/>
          </p:cNvSpPr>
          <p:nvPr>
            <p:ph type="ctrTitle"/>
          </p:nvPr>
        </p:nvSpPr>
        <p:spPr>
          <a:xfrm>
            <a:off x="0" y="666750"/>
            <a:ext cx="91440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2800" b="1" dirty="0">
                <a:solidFill>
                  <a:srgbClr val="FFFF00"/>
                </a:solidFill>
                <a:latin typeface="Times New Roman" panose="02020603050405020304" pitchFamily="18"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Now that religious education classes are over, our parish hall is available for rent during the summer months for private events. We offer a special rate for registered parishioners. Please call or stop by the parish office for more details.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3785934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8244-B137-6F67-FB83-FDEBA49E8E01}"/>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8F3E87C8-61CA-55A4-E77C-C22B3A1179E2}"/>
              </a:ext>
            </a:extLst>
          </p:cNvPr>
          <p:cNvSpPr>
            <a:spLocks noGrp="1" noChangeArrowheads="1"/>
          </p:cNvSpPr>
          <p:nvPr>
            <p:ph type="ctrTitle"/>
          </p:nvPr>
        </p:nvSpPr>
        <p:spPr>
          <a:xfrm>
            <a:off x="131064" y="0"/>
            <a:ext cx="8991600" cy="25908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3. </a:t>
            </a: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3</a:t>
            </a: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Last week, our Sunday collections for the parish totaled $11,927 dollars. The parish week-to-week financial report is available on the parish webpage and the weekly bulletin.</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1271447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Sing To the Mountain</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AFBA360-F294-754A-49B6-64B33614AA57}"/>
              </a:ext>
            </a:extLst>
          </p:cNvPr>
          <p:cNvSpPr>
            <a:spLocks noGrp="1" noChangeArrowheads="1"/>
          </p:cNvSpPr>
          <p:nvPr>
            <p:ph type="ctrTitle"/>
          </p:nvPr>
        </p:nvSpPr>
        <p:spPr>
          <a:xfrm>
            <a:off x="76200" y="171450"/>
            <a:ext cx="8915400" cy="4857750"/>
          </a:xfrm>
          <a:noFill/>
        </p:spPr>
        <p:txBody>
          <a:bodyPr/>
          <a:lstStyle/>
          <a:p>
            <a:pPr algn="l" eaLnBrk="1" hangingPunct="1"/>
            <a:r>
              <a:rPr lang="en-US" altLang="en-US" sz="4000" dirty="0"/>
              <a:t> </a:t>
            </a:r>
            <a:br>
              <a:rPr lang="en-US" altLang="en-US" sz="4000" dirty="0"/>
            </a:br>
            <a:r>
              <a:rPr lang="en-US" altLang="en-US" b="1" dirty="0">
                <a:solidFill>
                  <a:schemeClr val="bg1"/>
                </a:solidFill>
                <a:latin typeface="Tahoma" panose="020B0604030504040204" pitchFamily="34" charset="0"/>
                <a:cs typeface="Tahoma" panose="020B0604030504040204" pitchFamily="34" charset="0"/>
              </a:rPr>
              <a:t>Sing to the mountains,</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sing to the sea.</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Raise your voices,</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lift your hearts.</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This is the day</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the Lord has made.</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Let all the earth rejoice.</a:t>
            </a:r>
            <a:br>
              <a:rPr lang="en-US" altLang="en-US" b="1" dirty="0">
                <a:latin typeface="Tahoma" panose="020B0604030504040204" pitchFamily="34" charset="0"/>
                <a:cs typeface="Tahoma" panose="020B0604030504040204" pitchFamily="34" charset="0"/>
              </a:rPr>
            </a:br>
            <a:br>
              <a:rPr lang="en-US" altLang="en-US" sz="2000" dirty="0">
                <a:latin typeface="Tahoma" panose="020B0604030504040204" pitchFamily="34" charset="0"/>
                <a:cs typeface="Tahoma" panose="020B0604030504040204" pitchFamily="34" charset="0"/>
              </a:rPr>
            </a:br>
            <a:endParaRPr lang="en-US" altLang="en-US" sz="2000" dirty="0">
              <a:latin typeface="Tahoma" panose="020B0604030504040204" pitchFamily="34" charset="0"/>
              <a:cs typeface="Tahoma" panose="020B0604030504040204" pitchFamily="34"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A6628EE-E91B-D2F7-F76C-ACBDEDEDF4A5}"/>
              </a:ext>
            </a:extLst>
          </p:cNvPr>
          <p:cNvSpPr>
            <a:spLocks noGrp="1" noChangeArrowheads="1"/>
          </p:cNvSpPr>
          <p:nvPr>
            <p:ph type="ctrTitle"/>
          </p:nvPr>
        </p:nvSpPr>
        <p:spPr>
          <a:xfrm>
            <a:off x="152400" y="171450"/>
            <a:ext cx="8839200" cy="4857750"/>
          </a:xfrm>
          <a:noFill/>
        </p:spPr>
        <p:txBody>
          <a:bodyPr/>
          <a:lstStyle/>
          <a:p>
            <a:pPr algn="l" eaLnBrk="1" hangingPunct="1"/>
            <a:r>
              <a:rPr lang="en-US" altLang="en-US" dirty="0">
                <a:latin typeface="Tahoma" panose="020B0604030504040204" pitchFamily="34" charset="0"/>
                <a:cs typeface="Tahoma" panose="020B0604030504040204" pitchFamily="34" charset="0"/>
              </a:rPr>
              <a:t> </a:t>
            </a:r>
            <a:br>
              <a:rPr lang="en-US" altLang="en-US" dirty="0">
                <a:latin typeface="Tahoma" panose="020B0604030504040204" pitchFamily="34" charset="0"/>
                <a:cs typeface="Tahoma" panose="020B0604030504040204" pitchFamily="34" charset="0"/>
              </a:rPr>
            </a:br>
            <a:br>
              <a:rPr lang="en-US" altLang="en-US" dirty="0">
                <a:latin typeface="Tahoma" panose="020B0604030504040204" pitchFamily="34" charset="0"/>
                <a:cs typeface="Tahoma" panose="020B0604030504040204" pitchFamily="34" charset="0"/>
              </a:rPr>
            </a:br>
            <a:r>
              <a:rPr lang="en-US" altLang="en-US" dirty="0">
                <a:solidFill>
                  <a:schemeClr val="bg1"/>
                </a:solidFill>
                <a:latin typeface="Tahoma" panose="020B0604030504040204" pitchFamily="34" charset="0"/>
                <a:cs typeface="Tahoma" panose="020B0604030504040204" pitchFamily="34" charset="0"/>
              </a:rPr>
              <a:t>1. </a:t>
            </a:r>
            <a:r>
              <a:rPr lang="en-US" altLang="en-US" b="1" dirty="0">
                <a:solidFill>
                  <a:schemeClr val="bg1"/>
                </a:solidFill>
                <a:latin typeface="Tahoma" panose="020B0604030504040204" pitchFamily="34" charset="0"/>
                <a:cs typeface="Tahoma" panose="020B0604030504040204" pitchFamily="34" charset="0"/>
              </a:rPr>
              <a:t>I will give thanks to you, my Lord.</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You have answered my plea.</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You have saved my soul from death.</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You are my strength and song.</a:t>
            </a:r>
            <a:br>
              <a:rPr lang="en-US" altLang="en-US" b="1" dirty="0">
                <a:solidFill>
                  <a:schemeClr val="bg1"/>
                </a:solidFill>
                <a:latin typeface="Tahoma" panose="020B0604030504040204" pitchFamily="34" charset="0"/>
                <a:cs typeface="Tahoma" panose="020B0604030504040204" pitchFamily="34" charset="0"/>
              </a:rPr>
            </a:br>
            <a:br>
              <a:rPr lang="en-US" altLang="en-US" b="1" dirty="0">
                <a:solidFill>
                  <a:schemeClr val="bg1"/>
                </a:solidFill>
                <a:latin typeface="Tahoma" panose="020B0604030504040204" pitchFamily="34" charset="0"/>
                <a:cs typeface="Tahoma" panose="020B0604030504040204" pitchFamily="34" charset="0"/>
              </a:rPr>
            </a:br>
            <a:br>
              <a:rPr lang="en-US" altLang="en-US" dirty="0">
                <a:solidFill>
                  <a:schemeClr val="bg1"/>
                </a:solidFill>
                <a:latin typeface="Tahoma" panose="020B0604030504040204" pitchFamily="34" charset="0"/>
                <a:cs typeface="Tahoma" panose="020B0604030504040204" pitchFamily="34" charset="0"/>
              </a:rPr>
            </a:br>
            <a:endParaRPr lang="en-US" altLang="en-US"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DBE93AB2-E07C-BC07-8584-547DC7820D6A}"/>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8195" name="Rectangle 6">
            <a:extLst>
              <a:ext uri="{FF2B5EF4-FFF2-40B4-BE49-F238E27FC236}">
                <a16:creationId xmlns:a16="http://schemas.microsoft.com/office/drawing/2014/main" id="{87EA737F-CF1C-BE5E-A2AF-4E5C9239D03B}"/>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8196" name="Rectangle 7">
            <a:extLst>
              <a:ext uri="{FF2B5EF4-FFF2-40B4-BE49-F238E27FC236}">
                <a16:creationId xmlns:a16="http://schemas.microsoft.com/office/drawing/2014/main" id="{4EE32054-62E8-0737-2369-6A99F7485495}"/>
              </a:ext>
            </a:extLst>
          </p:cNvPr>
          <p:cNvSpPr>
            <a:spLocks noChangeArrowheads="1"/>
          </p:cNvSpPr>
          <p:nvPr/>
        </p:nvSpPr>
        <p:spPr bwMode="auto">
          <a:xfrm>
            <a:off x="152400" y="114300"/>
            <a:ext cx="8839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F5FBB14-826B-675D-71A5-536330507E15}"/>
              </a:ext>
            </a:extLst>
          </p:cNvPr>
          <p:cNvSpPr>
            <a:spLocks noGrp="1" noChangeArrowheads="1"/>
          </p:cNvSpPr>
          <p:nvPr>
            <p:ph type="ctrTitle"/>
          </p:nvPr>
        </p:nvSpPr>
        <p:spPr>
          <a:xfrm>
            <a:off x="76200" y="171450"/>
            <a:ext cx="8915400" cy="4857750"/>
          </a:xfrm>
          <a:noFill/>
        </p:spPr>
        <p:txBody>
          <a:bodyPr/>
          <a:lstStyle/>
          <a:p>
            <a:pPr algn="l" eaLnBrk="1" hangingPunct="1"/>
            <a:r>
              <a:rPr lang="en-US" altLang="en-US" sz="4000"/>
              <a:t> </a:t>
            </a:r>
            <a:br>
              <a:rPr lang="en-US" altLang="en-US" sz="4000"/>
            </a:br>
            <a:r>
              <a:rPr lang="en-US" altLang="en-US" b="1">
                <a:solidFill>
                  <a:schemeClr val="bg1"/>
                </a:solidFill>
                <a:latin typeface="Tahoma" panose="020B0604030504040204" pitchFamily="34" charset="0"/>
                <a:cs typeface="Tahoma" panose="020B0604030504040204" pitchFamily="34" charset="0"/>
              </a:rPr>
              <a:t>Sing to the mountains,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sing to the sea.</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Raise your voices,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lift your hearts.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This is the day</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the Lord has made.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Let all the earth rejoice.</a:t>
            </a:r>
            <a:br>
              <a:rPr lang="en-US" altLang="en-US" b="1">
                <a:latin typeface="Tahoma" panose="020B0604030504040204" pitchFamily="34" charset="0"/>
                <a:cs typeface="Tahoma" panose="020B0604030504040204" pitchFamily="34" charset="0"/>
              </a:rPr>
            </a:br>
            <a:br>
              <a:rPr lang="en-US" altLang="en-US" sz="2000">
                <a:latin typeface="Tahoma" panose="020B0604030504040204" pitchFamily="34" charset="0"/>
                <a:cs typeface="Tahoma" panose="020B0604030504040204" pitchFamily="34" charset="0"/>
              </a:rPr>
            </a:br>
            <a:endParaRPr lang="en-US" altLang="en-US" sz="2000">
              <a:latin typeface="Tahoma" panose="020B0604030504040204" pitchFamily="34" charset="0"/>
              <a:cs typeface="Tahoma" panose="020B0604030504040204"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3EF5B75-7C7F-CF9F-973A-51520CBD6CDC}"/>
              </a:ext>
            </a:extLst>
          </p:cNvPr>
          <p:cNvSpPr>
            <a:spLocks noGrp="1" noChangeArrowheads="1"/>
          </p:cNvSpPr>
          <p:nvPr>
            <p:ph type="ctrTitle"/>
          </p:nvPr>
        </p:nvSpPr>
        <p:spPr>
          <a:xfrm>
            <a:off x="76200" y="171450"/>
            <a:ext cx="8915400" cy="4857750"/>
          </a:xfrm>
        </p:spPr>
        <p:txBody>
          <a:bodyPr/>
          <a:lstStyle/>
          <a:p>
            <a:pPr algn="l" eaLnBrk="1" hangingPunct="1"/>
            <a:r>
              <a:rPr lang="en-US" altLang="en-US" sz="4000" dirty="0"/>
              <a:t> </a:t>
            </a:r>
            <a:br>
              <a:rPr lang="en-US" altLang="en-US" sz="4000" dirty="0"/>
            </a:br>
            <a:r>
              <a:rPr lang="en-US" altLang="en-US" sz="4000" dirty="0">
                <a:solidFill>
                  <a:schemeClr val="bg1"/>
                </a:solidFill>
              </a:rPr>
              <a:t>2. </a:t>
            </a:r>
            <a:r>
              <a:rPr lang="en-US" altLang="en-US" sz="4000" b="1" dirty="0">
                <a:solidFill>
                  <a:schemeClr val="bg1"/>
                </a:solidFill>
                <a:latin typeface="Tahoma" panose="020B0604030504040204" pitchFamily="34" charset="0"/>
                <a:cs typeface="Tahoma" panose="020B0604030504040204" pitchFamily="34" charset="0"/>
              </a:rPr>
              <a:t>Holy, holy,</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holy Lord.</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Heaven and earth</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are full of your glory.</a:t>
            </a:r>
            <a:br>
              <a:rPr lang="en-US" altLang="en-US" sz="4000" b="1" dirty="0">
                <a:solidFill>
                  <a:schemeClr val="bg1"/>
                </a:solidFill>
                <a:latin typeface="Tahoma" panose="020B0604030504040204" pitchFamily="34" charset="0"/>
                <a:cs typeface="Tahoma" panose="020B0604030504040204" pitchFamily="34" charset="0"/>
              </a:rPr>
            </a:br>
            <a:br>
              <a:rPr lang="en-US" altLang="en-US" sz="4000" b="1" dirty="0">
                <a:solidFill>
                  <a:schemeClr val="bg1"/>
                </a:solidFill>
                <a:latin typeface="Tahoma" panose="020B0604030504040204" pitchFamily="34" charset="0"/>
                <a:cs typeface="Tahoma" panose="020B0604030504040204" pitchFamily="34" charset="0"/>
              </a:rPr>
            </a:br>
            <a:br>
              <a:rPr lang="en-US" altLang="en-US" sz="4000" dirty="0">
                <a:solidFill>
                  <a:schemeClr val="bg1"/>
                </a:solidFill>
                <a:latin typeface="Tahoma" panose="020B0604030504040204" pitchFamily="34" charset="0"/>
                <a:cs typeface="Tahoma" panose="020B0604030504040204" pitchFamily="34" charset="0"/>
              </a:rPr>
            </a:br>
            <a:endParaRPr lang="en-US" altLang="en-US" sz="4000"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49B45D6-4949-8219-7628-CF30F8CBF84E}"/>
              </a:ext>
            </a:extLst>
          </p:cNvPr>
          <p:cNvSpPr>
            <a:spLocks noGrp="1" noChangeArrowheads="1"/>
          </p:cNvSpPr>
          <p:nvPr>
            <p:ph type="ctrTitle"/>
          </p:nvPr>
        </p:nvSpPr>
        <p:spPr>
          <a:xfrm>
            <a:off x="76200" y="171450"/>
            <a:ext cx="8915400" cy="4857750"/>
          </a:xfrm>
          <a:noFill/>
        </p:spPr>
        <p:txBody>
          <a:bodyPr/>
          <a:lstStyle/>
          <a:p>
            <a:pPr algn="l" eaLnBrk="1" hangingPunct="1"/>
            <a:r>
              <a:rPr lang="en-US" altLang="en-US" sz="4000"/>
              <a:t> </a:t>
            </a:r>
            <a:br>
              <a:rPr lang="en-US" altLang="en-US" sz="4000"/>
            </a:br>
            <a:r>
              <a:rPr lang="en-US" altLang="en-US" b="1">
                <a:solidFill>
                  <a:schemeClr val="bg1"/>
                </a:solidFill>
                <a:latin typeface="Tahoma" panose="020B0604030504040204" pitchFamily="34" charset="0"/>
                <a:cs typeface="Tahoma" panose="020B0604030504040204" pitchFamily="34" charset="0"/>
              </a:rPr>
              <a:t>Sing to the mountains,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sing to the sea.</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Raise your voices,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lift your hearts.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This is the day</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the Lord has made.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Let all the earth rejoice.</a:t>
            </a:r>
            <a:br>
              <a:rPr lang="en-US" altLang="en-US" b="1">
                <a:latin typeface="Tahoma" panose="020B0604030504040204" pitchFamily="34" charset="0"/>
                <a:cs typeface="Tahoma" panose="020B0604030504040204" pitchFamily="34" charset="0"/>
              </a:rPr>
            </a:br>
            <a:br>
              <a:rPr lang="en-US" altLang="en-US" sz="2000">
                <a:latin typeface="Tahoma" panose="020B0604030504040204" pitchFamily="34" charset="0"/>
                <a:cs typeface="Tahoma" panose="020B0604030504040204" pitchFamily="34" charset="0"/>
              </a:rPr>
            </a:br>
            <a:endParaRPr lang="en-US" altLang="en-US" sz="2000">
              <a:latin typeface="Tahoma" panose="020B0604030504040204" pitchFamily="34" charset="0"/>
              <a:cs typeface="Tahoma" panose="020B0604030504040204"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Dear Lady Of Fatima</a:t>
            </a:r>
            <a:endParaRPr lang="en-US" altLang="en-US" sz="1800" b="1" dirty="0">
              <a:solidFill>
                <a:srgbClr val="FFFF00"/>
              </a:solidFill>
            </a:endParaRPr>
          </a:p>
        </p:txBody>
      </p:sp>
    </p:spTree>
    <p:extLst>
      <p:ext uri="{BB962C8B-B14F-4D97-AF65-F5344CB8AC3E}">
        <p14:creationId xmlns:p14="http://schemas.microsoft.com/office/powerpoint/2010/main" val="26888951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171450" y="133350"/>
            <a:ext cx="41719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3300" b="1" dirty="0">
                <a:solidFill>
                  <a:srgbClr val="FFFF00"/>
                </a:solidFill>
                <a:latin typeface="Tahoma" panose="020B0604030504040204" pitchFamily="34" charset="0"/>
                <a:cs typeface="Tahoma" panose="020B0604030504040204" pitchFamily="34" charset="0"/>
              </a:rPr>
              <a:t>1</a:t>
            </a:r>
            <a:r>
              <a:rPr lang="vi-VN" altLang="en-US" sz="3300" b="1" dirty="0">
                <a:solidFill>
                  <a:srgbClr val="FFFF00"/>
                </a:solidFill>
                <a:latin typeface="Tahoma" panose="020B0604030504040204" pitchFamily="34" charset="0"/>
                <a:cs typeface="Tahoma" panose="020B0604030504040204" pitchFamily="34" charset="0"/>
              </a:rPr>
              <a:t>a</a:t>
            </a:r>
            <a:r>
              <a:rPr lang="en-US" altLang="en-US" sz="33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a:t>
            </a:r>
            <a:br>
              <a:rPr lang="en-US" altLang="en-US" sz="405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29250" y="-27071"/>
            <a:ext cx="3724891" cy="5143500"/>
          </a:xfrm>
          <a:prstGeom prst="rect">
            <a:avLst/>
          </a:prstGeom>
        </p:spPr>
      </p:pic>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133350"/>
            <a:ext cx="49720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2400" b="1" dirty="0">
                <a:solidFill>
                  <a:srgbClr val="FFFF00"/>
                </a:solidFill>
                <a:latin typeface="Tahoma" panose="020B0604030504040204" pitchFamily="34" charset="0"/>
                <a:cs typeface="Tahoma" panose="020B0604030504040204" pitchFamily="34" charset="0"/>
              </a:rPr>
              <a:t>1</a:t>
            </a:r>
            <a:r>
              <a:rPr lang="vi-VN" altLang="en-US" sz="2400" b="1" dirty="0">
                <a:solidFill>
                  <a:srgbClr val="FFFF00"/>
                </a:solidFill>
                <a:latin typeface="Tahoma" panose="020B0604030504040204" pitchFamily="34" charset="0"/>
                <a:cs typeface="Tahoma" panose="020B0604030504040204" pitchFamily="34" charset="0"/>
              </a:rPr>
              <a:t>b</a:t>
            </a:r>
            <a:r>
              <a:rPr lang="en-US" altLang="en-US" sz="24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Mary won’t you show us the right and shining way? We pledge our love and offer you a Rosary each day.</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0"/>
            <a:ext cx="3496290" cy="5143500"/>
          </a:xfrm>
          <a:prstGeom prst="rect">
            <a:avLst/>
          </a:prstGeom>
        </p:spPr>
      </p:pic>
    </p:spTree>
    <p:extLst>
      <p:ext uri="{BB962C8B-B14F-4D97-AF65-F5344CB8AC3E}">
        <p14:creationId xmlns:p14="http://schemas.microsoft.com/office/powerpoint/2010/main" val="26007661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57150"/>
            <a:ext cx="5086350"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endParaRPr lang="vi-VN" altLang="en-US" sz="3000" dirty="0">
              <a:solidFill>
                <a:schemeClr val="tx2"/>
              </a:solidFill>
            </a:endParaRPr>
          </a:p>
          <a:p>
            <a:pPr algn="l" eaLnBrk="1" hangingPunct="1"/>
            <a:r>
              <a:rPr lang="vi-VN" altLang="en-US" sz="1800" b="1" dirty="0">
                <a:solidFill>
                  <a:srgbClr val="FFFF00"/>
                </a:solidFill>
                <a:latin typeface="Tahoma" panose="020B0604030504040204" pitchFamily="34" charset="0"/>
                <a:cs typeface="Tahoma" panose="020B0604030504040204" pitchFamily="34" charset="0"/>
              </a:rPr>
              <a:t>2a</a:t>
            </a:r>
            <a:r>
              <a:rPr lang="en-US" altLang="en-US" sz="18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You promised at Fatima each time that you appeard to help us. If we pray to youto banish war and fear. </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2417" y="0"/>
            <a:ext cx="3352402" cy="5086350"/>
          </a:xfrm>
          <a:prstGeom prst="rect">
            <a:avLst/>
          </a:prstGeom>
        </p:spPr>
      </p:pic>
    </p:spTree>
    <p:extLst>
      <p:ext uri="{BB962C8B-B14F-4D97-AF65-F5344CB8AC3E}">
        <p14:creationId xmlns:p14="http://schemas.microsoft.com/office/powerpoint/2010/main" val="375014786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0"/>
            <a:ext cx="4972051"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vi-VN" altLang="en-US" sz="2400" b="1" dirty="0">
                <a:solidFill>
                  <a:srgbClr val="FFFF00"/>
                </a:solidFill>
                <a:latin typeface="Tahoma" panose="020B0604030504040204" pitchFamily="34" charset="0"/>
                <a:cs typeface="Tahoma" panose="020B0604030504040204" pitchFamily="34" charset="0"/>
              </a:rPr>
              <a:t>2b</a:t>
            </a:r>
            <a:r>
              <a:rPr lang="en-US" altLang="en-US" sz="24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Lady on first Saturday we ask your guidding hand for grace and guidance here on earth and protection for our hand.</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599" y="0"/>
            <a:ext cx="3352402" cy="5200650"/>
          </a:xfrm>
          <a:prstGeom prst="rect">
            <a:avLst/>
          </a:prstGeom>
        </p:spPr>
      </p:pic>
    </p:spTree>
    <p:extLst>
      <p:ext uri="{BB962C8B-B14F-4D97-AF65-F5344CB8AC3E}">
        <p14:creationId xmlns:p14="http://schemas.microsoft.com/office/powerpoint/2010/main" val="49609411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8FE4E78D-0ABB-20FF-9E57-5A7F8173DDD9}"/>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9219" name="Rectangle 6">
            <a:extLst>
              <a:ext uri="{FF2B5EF4-FFF2-40B4-BE49-F238E27FC236}">
                <a16:creationId xmlns:a16="http://schemas.microsoft.com/office/drawing/2014/main" id="{10868EB0-B1F2-8D30-F87A-9B428137CAE1}"/>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220" name="Rectangle 7">
            <a:extLst>
              <a:ext uri="{FF2B5EF4-FFF2-40B4-BE49-F238E27FC236}">
                <a16:creationId xmlns:a16="http://schemas.microsoft.com/office/drawing/2014/main" id="{F029A741-1CFA-884A-B1B5-E3563F5D9427}"/>
              </a:ext>
            </a:extLst>
          </p:cNvPr>
          <p:cNvSpPr>
            <a:spLocks noChangeArrowheads="1"/>
          </p:cNvSpPr>
          <p:nvPr/>
        </p:nvSpPr>
        <p:spPr bwMode="auto">
          <a:xfrm>
            <a:off x="0" y="114300"/>
            <a:ext cx="86868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dirty="0">
                <a:solidFill>
                  <a:schemeClr val="bg1"/>
                </a:solidFill>
              </a:rPr>
              <a:t> </a:t>
            </a:r>
            <a:br>
              <a:rPr lang="en-US" altLang="en-US" sz="4000" dirty="0">
                <a:solidFill>
                  <a:schemeClr val="bg1"/>
                </a:solidFill>
              </a:rPr>
            </a:br>
            <a:endParaRPr lang="vi-VN" altLang="en-US" sz="4000" dirty="0">
              <a:solidFill>
                <a:schemeClr val="bg1"/>
              </a:solidFill>
            </a:endParaRPr>
          </a:p>
          <a:p>
            <a:pPr algn="l" eaLnBrk="1" hangingPunct="1"/>
            <a:r>
              <a:rPr lang="en-US" altLang="en-US" sz="3200" b="1" i="1" dirty="0">
                <a:solidFill>
                  <a:srgbClr val="FFFF00"/>
                </a:solidFill>
              </a:rPr>
              <a:t>4. </a:t>
            </a:r>
            <a:r>
              <a:rPr lang="en-US" altLang="en-US" sz="4400" b="1" dirty="0">
                <a:solidFill>
                  <a:schemeClr val="bg1"/>
                </a:solidFill>
                <a:latin typeface="Tahoma" panose="020B0604030504040204" pitchFamily="34" charset="0"/>
                <a:cs typeface="Tahoma" panose="020B0604030504040204" pitchFamily="34" charset="0"/>
              </a:rPr>
              <a:t>I am the resurrection</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I am the life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He who believes in Me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Even if he die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He shall live for ever</a:t>
            </a:r>
            <a:r>
              <a:rPr lang="en-US" altLang="en-US" sz="4400" dirty="0">
                <a:solidFill>
                  <a:schemeClr val="bg1"/>
                </a:solidFill>
                <a:latin typeface="Tahoma" panose="020B0604030504040204" pitchFamily="34" charset="0"/>
                <a:cs typeface="Tahoma" panose="020B0604030504040204" pitchFamily="34" charset="0"/>
              </a:rPr>
              <a:t> </a:t>
            </a:r>
            <a:br>
              <a:rPr lang="en-US" altLang="en-US" sz="4800" b="1" dirty="0">
                <a:solidFill>
                  <a:schemeClr val="bg1"/>
                </a:solidFill>
                <a:latin typeface="Tahoma" panose="020B0604030504040204" pitchFamily="34" charset="0"/>
                <a:cs typeface="Tahoma" panose="020B0604030504040204" pitchFamily="34" charset="0"/>
              </a:rPr>
            </a:br>
            <a:br>
              <a:rPr lang="en-US" altLang="en-US" sz="4800" dirty="0">
                <a:solidFill>
                  <a:schemeClr val="bg1"/>
                </a:solidFill>
              </a:rPr>
            </a:br>
            <a:br>
              <a:rPr lang="en-US" altLang="en-US" sz="48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171F6C38-9F85-AC36-8706-C13492189AF4}"/>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10243" name="Rectangle 6">
            <a:extLst>
              <a:ext uri="{FF2B5EF4-FFF2-40B4-BE49-F238E27FC236}">
                <a16:creationId xmlns:a16="http://schemas.microsoft.com/office/drawing/2014/main" id="{FA2C3A1B-A8CF-6D92-29AD-390B57BF6B8E}"/>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10244" name="Rectangle 7">
            <a:extLst>
              <a:ext uri="{FF2B5EF4-FFF2-40B4-BE49-F238E27FC236}">
                <a16:creationId xmlns:a16="http://schemas.microsoft.com/office/drawing/2014/main" id="{2292F1D9-4426-6B98-CD24-11575E1FFB93}"/>
              </a:ext>
            </a:extLst>
          </p:cNvPr>
          <p:cNvSpPr>
            <a:spLocks noChangeArrowheads="1"/>
          </p:cNvSpPr>
          <p:nvPr/>
        </p:nvSpPr>
        <p:spPr bwMode="auto">
          <a:xfrm>
            <a:off x="76200" y="128588"/>
            <a:ext cx="902493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br>
              <a:rPr lang="en-US" altLang="en-US" sz="4400">
                <a:solidFill>
                  <a:schemeClr val="tx2"/>
                </a:solidFill>
              </a:rPr>
            </a:br>
            <a:br>
              <a:rPr lang="en-US" altLang="en-US" sz="4400">
                <a:solidFill>
                  <a:schemeClr val="tx2"/>
                </a:solidFill>
              </a:rPr>
            </a:br>
            <a:br>
              <a:rPr lang="en-US" altLang="en-US" sz="4400">
                <a:solidFill>
                  <a:schemeClr val="tx2"/>
                </a:solidFill>
              </a:rPr>
            </a:br>
            <a:br>
              <a:rPr lang="en-US" altLang="en-US" sz="4400">
                <a:solidFill>
                  <a:schemeClr val="tx2"/>
                </a:solidFill>
              </a:rPr>
            </a:br>
            <a:br>
              <a:rPr lang="en-US" altLang="en-US" sz="4400">
                <a:solidFill>
                  <a:schemeClr val="tx2"/>
                </a:solidFill>
              </a:rPr>
            </a:br>
            <a:br>
              <a:rPr lang="en-US" altLang="en-US" sz="4400">
                <a:solidFill>
                  <a:schemeClr val="tx2"/>
                </a:solidFill>
              </a:rPr>
            </a:br>
            <a:br>
              <a:rPr lang="en-US" altLang="en-US" sz="4400">
                <a:solidFill>
                  <a:schemeClr val="bg1"/>
                </a:solidFill>
              </a:rPr>
            </a:br>
            <a:r>
              <a:rPr lang="en-US" altLang="en-US" sz="3200">
                <a:solidFill>
                  <a:srgbClr val="FFFF00"/>
                </a:solidFill>
              </a:rPr>
              <a:t>Refrain:</a:t>
            </a:r>
            <a:br>
              <a:rPr lang="en-US" altLang="en-US" sz="4400">
                <a:solidFill>
                  <a:schemeClr val="bg1"/>
                </a:solidFill>
              </a:rPr>
            </a:br>
            <a:r>
              <a:rPr lang="en-US" altLang="en-US" sz="4400" b="1">
                <a:solidFill>
                  <a:schemeClr val="bg1"/>
                </a:solidFill>
                <a:latin typeface="Tahoma" panose="020B0604030504040204" pitchFamily="34" charset="0"/>
                <a:cs typeface="Tahoma" panose="020B0604030504040204" pitchFamily="34" charset="0"/>
              </a:rPr>
              <a:t>And I will raise you up.</a:t>
            </a:r>
            <a:br>
              <a:rPr lang="en-US" altLang="en-US" sz="4400" b="1">
                <a:solidFill>
                  <a:schemeClr val="bg1"/>
                </a:solidFill>
                <a:latin typeface="Tahoma" panose="020B0604030504040204" pitchFamily="34" charset="0"/>
                <a:cs typeface="Tahoma" panose="020B0604030504040204" pitchFamily="34" charset="0"/>
              </a:rPr>
            </a:br>
            <a:r>
              <a:rPr lang="en-US" altLang="en-US" sz="4400" b="1">
                <a:solidFill>
                  <a:schemeClr val="bg1"/>
                </a:solidFill>
                <a:latin typeface="Tahoma" panose="020B0604030504040204" pitchFamily="34" charset="0"/>
                <a:cs typeface="Tahoma" panose="020B0604030504040204" pitchFamily="34" charset="0"/>
              </a:rPr>
              <a:t>And I will raise you up.</a:t>
            </a:r>
            <a:br>
              <a:rPr lang="en-US" altLang="en-US" sz="4400" b="1">
                <a:solidFill>
                  <a:schemeClr val="bg1"/>
                </a:solidFill>
                <a:latin typeface="Tahoma" panose="020B0604030504040204" pitchFamily="34" charset="0"/>
                <a:cs typeface="Tahoma" panose="020B0604030504040204" pitchFamily="34" charset="0"/>
              </a:rPr>
            </a:br>
            <a:r>
              <a:rPr lang="en-US" altLang="en-US" sz="4400" b="1">
                <a:solidFill>
                  <a:schemeClr val="bg1"/>
                </a:solidFill>
                <a:latin typeface="Tahoma" panose="020B0604030504040204" pitchFamily="34" charset="0"/>
                <a:cs typeface="Tahoma" panose="020B0604030504040204" pitchFamily="34" charset="0"/>
              </a:rPr>
              <a:t>And I will raise you up on the last day.</a:t>
            </a:r>
            <a:br>
              <a:rPr lang="en-US" altLang="en-US" sz="4400" b="1">
                <a:solidFill>
                  <a:schemeClr val="bg1"/>
                </a:solidFill>
                <a:latin typeface="Tahoma" panose="020B0604030504040204" pitchFamily="34" charset="0"/>
                <a:cs typeface="Tahoma" panose="020B0604030504040204" pitchFamily="34" charset="0"/>
              </a:rPr>
            </a:br>
            <a:r>
              <a:rPr lang="en-US" altLang="en-US" sz="6000" b="1">
                <a:solidFill>
                  <a:schemeClr val="bg1"/>
                </a:solidFill>
                <a:latin typeface="Tahoma" panose="020B0604030504040204" pitchFamily="34" charset="0"/>
                <a:cs typeface="Tahoma" panose="020B0604030504040204" pitchFamily="34" charset="0"/>
              </a:rPr>
              <a:t> </a:t>
            </a:r>
            <a:br>
              <a:rPr lang="en-US" altLang="en-US" sz="6000" b="1">
                <a:solidFill>
                  <a:schemeClr val="bg1"/>
                </a:solidFill>
                <a:latin typeface="Tahoma" panose="020B0604030504040204" pitchFamily="34" charset="0"/>
                <a:cs typeface="Tahoma" panose="020B0604030504040204" pitchFamily="34" charset="0"/>
              </a:rPr>
            </a:br>
            <a:br>
              <a:rPr lang="en-US" altLang="en-US" sz="3200" b="1" i="1">
                <a:solidFill>
                  <a:schemeClr val="bg1"/>
                </a:solidFill>
              </a:rPr>
            </a:br>
            <a:br>
              <a:rPr lang="en-US" altLang="en-US" sz="3200" b="1" i="1">
                <a:solidFill>
                  <a:schemeClr val="bg1"/>
                </a:solidFill>
              </a:rPr>
            </a:br>
            <a:br>
              <a:rPr lang="en-US" altLang="en-US" sz="3200" b="1" i="1">
                <a:solidFill>
                  <a:schemeClr val="bg1"/>
                </a:solidFill>
              </a:rPr>
            </a:br>
            <a:br>
              <a:rPr lang="en-US" altLang="en-US" sz="5400" b="1">
                <a:solidFill>
                  <a:schemeClr val="bg1"/>
                </a:solidFill>
              </a:rPr>
            </a:br>
            <a:br>
              <a:rPr lang="en-US" altLang="en-US" sz="6000">
                <a:solidFill>
                  <a:schemeClr val="bg1"/>
                </a:solidFill>
              </a:rPr>
            </a:br>
            <a:br>
              <a:rPr lang="en-US" altLang="en-US" sz="5400" b="1">
                <a:solidFill>
                  <a:schemeClr val="bg1"/>
                </a:solidFill>
              </a:rPr>
            </a:br>
            <a:br>
              <a:rPr lang="en-US" altLang="en-US" sz="2000">
                <a:solidFill>
                  <a:schemeClr val="bg1"/>
                </a:solidFill>
              </a:rPr>
            </a:br>
            <a:endParaRPr lang="en-US" altLang="en-US" sz="2000">
              <a:solidFill>
                <a:schemeClr val="bg1"/>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16844</TotalTime>
  <Words>2952</Words>
  <Application>Microsoft Office PowerPoint</Application>
  <PresentationFormat>On-screen Show (16:9)</PresentationFormat>
  <Paragraphs>226</Paragraphs>
  <Slides>84</Slides>
  <Notes>20</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84</vt:i4>
      </vt:variant>
    </vt:vector>
  </HeadingPairs>
  <TitlesOfParts>
    <vt:vector size="89"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Psalm 110 You are a Priest forever </vt:lpstr>
      <vt:lpstr> Responsorial Psalm:   Psalm 47 You are a priest for ever, in the line of Melchizedck (0x2)</vt:lpstr>
      <vt:lpstr>Gospel Acclamation</vt:lpstr>
      <vt:lpstr>Alleluia Alleluia Alleluia. Go and teach all nations, says the Lord; I am with you always, until the end of the world.</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Our Blessing Cup </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Gift Of Finest Wheat</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Announcements:</vt:lpstr>
      <vt:lpstr>1. On Sunday July 20th, 2025 a vocations soccer game will be held at the Archbishop Mitty High School Soccer Field from 4:30pm to 8pm.   </vt:lpstr>
      <vt:lpstr>   Admission is $10 dollars per ticket, also you can participate in a raffle by buying tickets at $10 dollars each. All funds collected will be used to support seminarians and their formation program. Tickets on sale st the parish office during its working hours.  </vt:lpstr>
      <vt:lpstr>2. Now that religious education classes are over, our parish hall is available for rent during the summer months for private events. We offer a special rate for registered parishioners. Please call or stop by the parish office for more details. </vt:lpstr>
      <vt:lpstr>3.        3. Last week, our Sunday collections for the parish totaled $11,927 dollars. The parish week-to-week financial report is available on the parish webpage and the weekly bulletin. </vt:lpstr>
      <vt:lpstr>Ending Hymn:  Sing To the Mountain</vt:lpstr>
      <vt:lpstr>  Sing to the mountains, sing to the sea. Raise your voices, lift your hearts. This is the day the Lord has made. Let all the earth rejoice.  </vt:lpstr>
      <vt:lpstr>   1. I will give thanks to you, my Lord. You have answered my plea. You have saved my soul from death. You are my strength and song.   </vt:lpstr>
      <vt:lpstr>  Sing to the mountains, sing to the sea. Raise your voices, lift your hearts. This is the day the Lord has made. Let all the earth rejoice.  </vt:lpstr>
      <vt:lpstr>  2. Holy, holy, holy Lord. Heaven and earth are full of your glory.   </vt:lpstr>
      <vt:lpstr>  Sing to the mountains, sing to the sea. Raise your voices, lift your hearts. This is the day the Lord has made. Let all the earth rejoice.  </vt:lpstr>
      <vt:lpstr>Ending Hymn:  Dear Lady Of Fatima</vt:lpstr>
      <vt:lpstr>PowerPoint Presentation</vt:lpstr>
      <vt:lpstr>PowerPoint Presentation</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556</cp:revision>
  <dcterms:created xsi:type="dcterms:W3CDTF">2010-05-12T20:42:28Z</dcterms:created>
  <dcterms:modified xsi:type="dcterms:W3CDTF">2025-06-22T14:29:58Z</dcterms:modified>
</cp:coreProperties>
</file>