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6"/>
  </p:notesMasterIdLst>
  <p:sldIdLst>
    <p:sldId id="1608" r:id="rId2"/>
    <p:sldId id="2820" r:id="rId3"/>
    <p:sldId id="2821" r:id="rId4"/>
    <p:sldId id="2005" r:id="rId5"/>
    <p:sldId id="2006" r:id="rId6"/>
    <p:sldId id="2007" r:id="rId7"/>
    <p:sldId id="2008" r:id="rId8"/>
    <p:sldId id="2132" r:id="rId9"/>
    <p:sldId id="2133" r:id="rId10"/>
    <p:sldId id="2427" r:id="rId11"/>
    <p:sldId id="2428" r:id="rId12"/>
    <p:sldId id="2742" r:id="rId13"/>
    <p:sldId id="2739" r:id="rId14"/>
    <p:sldId id="272" r:id="rId15"/>
    <p:sldId id="2740" r:id="rId16"/>
    <p:sldId id="2741" r:id="rId17"/>
    <p:sldId id="2082" r:id="rId18"/>
    <p:sldId id="2246" r:id="rId19"/>
    <p:sldId id="2247" r:id="rId20"/>
    <p:sldId id="2446" r:id="rId21"/>
    <p:sldId id="2249" r:id="rId22"/>
    <p:sldId id="2447" r:id="rId23"/>
    <p:sldId id="2448" r:id="rId24"/>
    <p:sldId id="2251" r:id="rId25"/>
    <p:sldId id="2449" r:id="rId26"/>
    <p:sldId id="2743" r:id="rId27"/>
    <p:sldId id="2746" r:id="rId28"/>
    <p:sldId id="2747" r:id="rId29"/>
    <p:sldId id="2790" r:id="rId30"/>
    <p:sldId id="2791" r:id="rId31"/>
    <p:sldId id="2792" r:id="rId32"/>
    <p:sldId id="2793" r:id="rId33"/>
    <p:sldId id="2794" r:id="rId34"/>
    <p:sldId id="2795" r:id="rId35"/>
    <p:sldId id="2796" r:id="rId36"/>
    <p:sldId id="2499" r:id="rId37"/>
    <p:sldId id="2500" r:id="rId38"/>
    <p:sldId id="2748" r:id="rId39"/>
    <p:sldId id="2749" r:id="rId40"/>
    <p:sldId id="2750" r:id="rId41"/>
    <p:sldId id="2751" r:id="rId42"/>
    <p:sldId id="2744" r:id="rId43"/>
    <p:sldId id="2745" r:id="rId44"/>
    <p:sldId id="2753" r:id="rId45"/>
    <p:sldId id="2754" r:id="rId46"/>
    <p:sldId id="2755" r:id="rId47"/>
    <p:sldId id="2756" r:id="rId48"/>
    <p:sldId id="2757" r:id="rId49"/>
    <p:sldId id="2797" r:id="rId50"/>
    <p:sldId id="2798" r:id="rId51"/>
    <p:sldId id="298" r:id="rId52"/>
    <p:sldId id="2022" r:id="rId53"/>
    <p:sldId id="2024" r:id="rId54"/>
    <p:sldId id="2025" r:id="rId55"/>
    <p:sldId id="2026" r:id="rId56"/>
    <p:sldId id="2027" r:id="rId57"/>
    <p:sldId id="2029" r:id="rId58"/>
    <p:sldId id="2031" r:id="rId59"/>
    <p:sldId id="2194" r:id="rId60"/>
    <p:sldId id="277" r:id="rId61"/>
    <p:sldId id="278" r:id="rId62"/>
    <p:sldId id="2818" r:id="rId63"/>
    <p:sldId id="2819" r:id="rId64"/>
    <p:sldId id="2160" r:id="rId65"/>
    <p:sldId id="2161" r:id="rId66"/>
    <p:sldId id="2162" r:id="rId67"/>
    <p:sldId id="2163" r:id="rId68"/>
    <p:sldId id="2164" r:id="rId69"/>
    <p:sldId id="2039" r:id="rId70"/>
    <p:sldId id="2040" r:id="rId71"/>
    <p:sldId id="2504" r:id="rId72"/>
    <p:sldId id="2505" r:id="rId73"/>
    <p:sldId id="2506" r:id="rId74"/>
    <p:sldId id="2165" r:id="rId75"/>
    <p:sldId id="2166" r:id="rId76"/>
    <p:sldId id="2046" r:id="rId77"/>
    <p:sldId id="2047" r:id="rId78"/>
    <p:sldId id="2777" r:id="rId79"/>
    <p:sldId id="258" r:id="rId80"/>
    <p:sldId id="259" r:id="rId81"/>
    <p:sldId id="260" r:id="rId82"/>
    <p:sldId id="261" r:id="rId83"/>
    <p:sldId id="262" r:id="rId84"/>
    <p:sldId id="263" r:id="rId85"/>
    <p:sldId id="264" r:id="rId86"/>
    <p:sldId id="265" r:id="rId87"/>
    <p:sldId id="266" r:id="rId88"/>
    <p:sldId id="267" r:id="rId89"/>
    <p:sldId id="2816" r:id="rId90"/>
    <p:sldId id="2822" r:id="rId91"/>
    <p:sldId id="275" r:id="rId92"/>
    <p:sldId id="273" r:id="rId93"/>
    <p:sldId id="276" r:id="rId94"/>
    <p:sldId id="1188" r:id="rId95"/>
  </p:sldIdLst>
  <p:sldSz cx="9144000" cy="5143500" type="screen16x9"/>
  <p:notesSz cx="6858000" cy="9144000"/>
  <p:defaultTextStyle>
    <a:defPPr>
      <a:defRPr lang="en-US"/>
    </a:defPPr>
    <a:lvl1pPr algn="ctr" rtl="0" fontAlgn="base">
      <a:spcBef>
        <a:spcPct val="0"/>
      </a:spcBef>
      <a:spcAft>
        <a:spcPct val="0"/>
      </a:spcAft>
      <a:defRPr sz="6600" kern="1200">
        <a:solidFill>
          <a:schemeClr val="accent2"/>
        </a:solidFill>
        <a:latin typeface="Times New Roman" pitchFamily="18" charset="0"/>
        <a:ea typeface="+mn-ea"/>
        <a:cs typeface="Arial" charset="0"/>
      </a:defRPr>
    </a:lvl1pPr>
    <a:lvl2pPr marL="457200" algn="ctr" rtl="0" fontAlgn="base">
      <a:spcBef>
        <a:spcPct val="0"/>
      </a:spcBef>
      <a:spcAft>
        <a:spcPct val="0"/>
      </a:spcAft>
      <a:defRPr sz="6600" kern="1200">
        <a:solidFill>
          <a:schemeClr val="accent2"/>
        </a:solidFill>
        <a:latin typeface="Times New Roman" pitchFamily="18" charset="0"/>
        <a:ea typeface="+mn-ea"/>
        <a:cs typeface="Arial" charset="0"/>
      </a:defRPr>
    </a:lvl2pPr>
    <a:lvl3pPr marL="914400" algn="ctr" rtl="0" fontAlgn="base">
      <a:spcBef>
        <a:spcPct val="0"/>
      </a:spcBef>
      <a:spcAft>
        <a:spcPct val="0"/>
      </a:spcAft>
      <a:defRPr sz="6600" kern="1200">
        <a:solidFill>
          <a:schemeClr val="accent2"/>
        </a:solidFill>
        <a:latin typeface="Times New Roman" pitchFamily="18" charset="0"/>
        <a:ea typeface="+mn-ea"/>
        <a:cs typeface="Arial" charset="0"/>
      </a:defRPr>
    </a:lvl3pPr>
    <a:lvl4pPr marL="1371600" algn="ctr" rtl="0" fontAlgn="base">
      <a:spcBef>
        <a:spcPct val="0"/>
      </a:spcBef>
      <a:spcAft>
        <a:spcPct val="0"/>
      </a:spcAft>
      <a:defRPr sz="6600" kern="1200">
        <a:solidFill>
          <a:schemeClr val="accent2"/>
        </a:solidFill>
        <a:latin typeface="Times New Roman" pitchFamily="18" charset="0"/>
        <a:ea typeface="+mn-ea"/>
        <a:cs typeface="Arial" charset="0"/>
      </a:defRPr>
    </a:lvl4pPr>
    <a:lvl5pPr marL="1828800" algn="ctr" rtl="0" fontAlgn="base">
      <a:spcBef>
        <a:spcPct val="0"/>
      </a:spcBef>
      <a:spcAft>
        <a:spcPct val="0"/>
      </a:spcAft>
      <a:defRPr sz="6600" kern="1200">
        <a:solidFill>
          <a:schemeClr val="accent2"/>
        </a:solidFill>
        <a:latin typeface="Times New Roman" pitchFamily="18" charset="0"/>
        <a:ea typeface="+mn-ea"/>
        <a:cs typeface="Arial" charset="0"/>
      </a:defRPr>
    </a:lvl5pPr>
    <a:lvl6pPr marL="2286000" algn="l" defTabSz="914400" rtl="0" eaLnBrk="1" latinLnBrk="0" hangingPunct="1">
      <a:defRPr sz="6600" kern="1200">
        <a:solidFill>
          <a:schemeClr val="accent2"/>
        </a:solidFill>
        <a:latin typeface="Times New Roman" pitchFamily="18" charset="0"/>
        <a:ea typeface="+mn-ea"/>
        <a:cs typeface="Arial" charset="0"/>
      </a:defRPr>
    </a:lvl6pPr>
    <a:lvl7pPr marL="2743200" algn="l" defTabSz="914400" rtl="0" eaLnBrk="1" latinLnBrk="0" hangingPunct="1">
      <a:defRPr sz="6600" kern="1200">
        <a:solidFill>
          <a:schemeClr val="accent2"/>
        </a:solidFill>
        <a:latin typeface="Times New Roman" pitchFamily="18" charset="0"/>
        <a:ea typeface="+mn-ea"/>
        <a:cs typeface="Arial" charset="0"/>
      </a:defRPr>
    </a:lvl7pPr>
    <a:lvl8pPr marL="3200400" algn="l" defTabSz="914400" rtl="0" eaLnBrk="1" latinLnBrk="0" hangingPunct="1">
      <a:defRPr sz="6600" kern="1200">
        <a:solidFill>
          <a:schemeClr val="accent2"/>
        </a:solidFill>
        <a:latin typeface="Times New Roman" pitchFamily="18" charset="0"/>
        <a:ea typeface="+mn-ea"/>
        <a:cs typeface="Arial" charset="0"/>
      </a:defRPr>
    </a:lvl8pPr>
    <a:lvl9pPr marL="3657600" algn="l" defTabSz="914400" rtl="0" eaLnBrk="1" latinLnBrk="0" hangingPunct="1">
      <a:defRPr sz="6600" kern="1200">
        <a:solidFill>
          <a:schemeClr val="accent2"/>
        </a:solidFill>
        <a:latin typeface="Times New Roman" pitchFamily="18"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16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ECFF"/>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03556EE-5D19-4813-85B2-8C1DB8D9A5FB}" v="3" dt="2025-11-02T15:22:32.49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513" autoAdjust="0"/>
    <p:restoredTop sz="94660"/>
  </p:normalViewPr>
  <p:slideViewPr>
    <p:cSldViewPr>
      <p:cViewPr varScale="1">
        <p:scale>
          <a:sx n="104" d="100"/>
          <a:sy n="104" d="100"/>
        </p:scale>
        <p:origin x="114" y="624"/>
      </p:cViewPr>
      <p:guideLst>
        <p:guide orient="horz" pos="2160"/>
        <p:guide pos="2880"/>
        <p:guide orient="horz" pos="162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microsoft.com/office/2015/10/relationships/revisionInfo" Target="revisionInfo.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theme" Target="theme/theme1.xml"/><Relationship Id="rId101"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viewProps" Target="viewProps.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hil Le" userId="d56789386392244e" providerId="LiveId" clId="{21098FD1-578A-4F03-9AB2-123B02E8D02C}"/>
    <pc:docChg chg="addSld delSld modSld">
      <pc:chgData name="Phil Le" userId="d56789386392244e" providerId="LiveId" clId="{21098FD1-578A-4F03-9AB2-123B02E8D02C}" dt="2025-11-02T15:22:32.491" v="176"/>
      <pc:docMkLst>
        <pc:docMk/>
      </pc:docMkLst>
      <pc:sldChg chg="del">
        <pc:chgData name="Phil Le" userId="d56789386392244e" providerId="LiveId" clId="{21098FD1-578A-4F03-9AB2-123B02E8D02C}" dt="2025-11-02T15:22:28.119" v="174" actId="47"/>
        <pc:sldMkLst>
          <pc:docMk/>
          <pc:sldMk cId="0" sldId="256"/>
        </pc:sldMkLst>
      </pc:sldChg>
      <pc:sldChg chg="modSp add mod">
        <pc:chgData name="Phil Le" userId="d56789386392244e" providerId="LiveId" clId="{21098FD1-578A-4F03-9AB2-123B02E8D02C}" dt="2025-11-02T15:19:59.251" v="137" actId="120"/>
        <pc:sldMkLst>
          <pc:docMk/>
          <pc:sldMk cId="0" sldId="258"/>
        </pc:sldMkLst>
        <pc:spChg chg="mod">
          <ac:chgData name="Phil Le" userId="d56789386392244e" providerId="LiveId" clId="{21098FD1-578A-4F03-9AB2-123B02E8D02C}" dt="2025-11-02T15:19:59.251" v="137" actId="120"/>
          <ac:spMkLst>
            <pc:docMk/>
            <pc:sldMk cId="0" sldId="258"/>
            <ac:spMk id="3077" creationId="{F7D8C925-1BEB-EB24-AF62-1583147E9FF4}"/>
          </ac:spMkLst>
        </pc:spChg>
      </pc:sldChg>
      <pc:sldChg chg="modSp add mod">
        <pc:chgData name="Phil Le" userId="d56789386392244e" providerId="LiveId" clId="{21098FD1-578A-4F03-9AB2-123B02E8D02C}" dt="2025-11-02T15:20:02.578" v="138" actId="120"/>
        <pc:sldMkLst>
          <pc:docMk/>
          <pc:sldMk cId="0" sldId="259"/>
        </pc:sldMkLst>
        <pc:spChg chg="mod">
          <ac:chgData name="Phil Le" userId="d56789386392244e" providerId="LiveId" clId="{21098FD1-578A-4F03-9AB2-123B02E8D02C}" dt="2025-11-02T15:20:02.578" v="138" actId="120"/>
          <ac:spMkLst>
            <pc:docMk/>
            <pc:sldMk cId="0" sldId="259"/>
            <ac:spMk id="4100" creationId="{C01E6A11-1E0E-EF2F-6B30-44A44267F385}"/>
          </ac:spMkLst>
        </pc:spChg>
      </pc:sldChg>
      <pc:sldChg chg="modSp add mod">
        <pc:chgData name="Phil Le" userId="d56789386392244e" providerId="LiveId" clId="{21098FD1-578A-4F03-9AB2-123B02E8D02C}" dt="2025-11-02T15:20:05.194" v="139" actId="120"/>
        <pc:sldMkLst>
          <pc:docMk/>
          <pc:sldMk cId="0" sldId="260"/>
        </pc:sldMkLst>
        <pc:spChg chg="mod">
          <ac:chgData name="Phil Le" userId="d56789386392244e" providerId="LiveId" clId="{21098FD1-578A-4F03-9AB2-123B02E8D02C}" dt="2025-11-02T15:20:05.194" v="139" actId="120"/>
          <ac:spMkLst>
            <pc:docMk/>
            <pc:sldMk cId="0" sldId="260"/>
            <ac:spMk id="5124" creationId="{B590825C-1748-DFE6-A284-3CA4C1462406}"/>
          </ac:spMkLst>
        </pc:spChg>
      </pc:sldChg>
      <pc:sldChg chg="modSp add mod">
        <pc:chgData name="Phil Le" userId="d56789386392244e" providerId="LiveId" clId="{21098FD1-578A-4F03-9AB2-123B02E8D02C}" dt="2025-11-02T15:20:08.829" v="140" actId="120"/>
        <pc:sldMkLst>
          <pc:docMk/>
          <pc:sldMk cId="0" sldId="261"/>
        </pc:sldMkLst>
        <pc:spChg chg="mod">
          <ac:chgData name="Phil Le" userId="d56789386392244e" providerId="LiveId" clId="{21098FD1-578A-4F03-9AB2-123B02E8D02C}" dt="2025-11-02T15:20:08.829" v="140" actId="120"/>
          <ac:spMkLst>
            <pc:docMk/>
            <pc:sldMk cId="0" sldId="261"/>
            <ac:spMk id="6148" creationId="{240D9EBC-4CDF-A268-EADA-DB289228B0F5}"/>
          </ac:spMkLst>
        </pc:spChg>
      </pc:sldChg>
      <pc:sldChg chg="modSp add mod">
        <pc:chgData name="Phil Le" userId="d56789386392244e" providerId="LiveId" clId="{21098FD1-578A-4F03-9AB2-123B02E8D02C}" dt="2025-11-02T15:20:12.284" v="141" actId="120"/>
        <pc:sldMkLst>
          <pc:docMk/>
          <pc:sldMk cId="0" sldId="262"/>
        </pc:sldMkLst>
        <pc:spChg chg="mod">
          <ac:chgData name="Phil Le" userId="d56789386392244e" providerId="LiveId" clId="{21098FD1-578A-4F03-9AB2-123B02E8D02C}" dt="2025-11-02T15:20:12.284" v="141" actId="120"/>
          <ac:spMkLst>
            <pc:docMk/>
            <pc:sldMk cId="0" sldId="262"/>
            <ac:spMk id="7172" creationId="{9DD90C6C-204D-6369-DFD2-CDF5423E3874}"/>
          </ac:spMkLst>
        </pc:spChg>
      </pc:sldChg>
      <pc:sldChg chg="modSp add mod">
        <pc:chgData name="Phil Le" userId="d56789386392244e" providerId="LiveId" clId="{21098FD1-578A-4F03-9AB2-123B02E8D02C}" dt="2025-11-02T15:20:16.281" v="142" actId="120"/>
        <pc:sldMkLst>
          <pc:docMk/>
          <pc:sldMk cId="0" sldId="263"/>
        </pc:sldMkLst>
        <pc:spChg chg="mod">
          <ac:chgData name="Phil Le" userId="d56789386392244e" providerId="LiveId" clId="{21098FD1-578A-4F03-9AB2-123B02E8D02C}" dt="2025-11-02T15:20:16.281" v="142" actId="120"/>
          <ac:spMkLst>
            <pc:docMk/>
            <pc:sldMk cId="0" sldId="263"/>
            <ac:spMk id="8196" creationId="{FFDF05E8-60CC-C716-D933-DE2C21810470}"/>
          </ac:spMkLst>
        </pc:spChg>
      </pc:sldChg>
      <pc:sldChg chg="modSp add mod">
        <pc:chgData name="Phil Le" userId="d56789386392244e" providerId="LiveId" clId="{21098FD1-578A-4F03-9AB2-123B02E8D02C}" dt="2025-11-02T15:20:20.204" v="143" actId="120"/>
        <pc:sldMkLst>
          <pc:docMk/>
          <pc:sldMk cId="0" sldId="264"/>
        </pc:sldMkLst>
        <pc:spChg chg="mod">
          <ac:chgData name="Phil Le" userId="d56789386392244e" providerId="LiveId" clId="{21098FD1-578A-4F03-9AB2-123B02E8D02C}" dt="2025-11-02T15:20:20.204" v="143" actId="120"/>
          <ac:spMkLst>
            <pc:docMk/>
            <pc:sldMk cId="0" sldId="264"/>
            <ac:spMk id="9220" creationId="{E222E90F-32A1-F0C7-376F-3F07BE9A87E2}"/>
          </ac:spMkLst>
        </pc:spChg>
      </pc:sldChg>
      <pc:sldChg chg="modSp add mod">
        <pc:chgData name="Phil Le" userId="d56789386392244e" providerId="LiveId" clId="{21098FD1-578A-4F03-9AB2-123B02E8D02C}" dt="2025-11-02T15:20:27.263" v="144" actId="120"/>
        <pc:sldMkLst>
          <pc:docMk/>
          <pc:sldMk cId="0" sldId="265"/>
        </pc:sldMkLst>
        <pc:spChg chg="mod">
          <ac:chgData name="Phil Le" userId="d56789386392244e" providerId="LiveId" clId="{21098FD1-578A-4F03-9AB2-123B02E8D02C}" dt="2025-11-02T15:20:27.263" v="144" actId="120"/>
          <ac:spMkLst>
            <pc:docMk/>
            <pc:sldMk cId="0" sldId="265"/>
            <ac:spMk id="10244" creationId="{9CAD0C04-C617-D5CD-D3EB-B687BE44F77A}"/>
          </ac:spMkLst>
        </pc:spChg>
      </pc:sldChg>
      <pc:sldChg chg="modSp add mod">
        <pc:chgData name="Phil Le" userId="d56789386392244e" providerId="LiveId" clId="{21098FD1-578A-4F03-9AB2-123B02E8D02C}" dt="2025-11-02T15:20:31.860" v="145" actId="120"/>
        <pc:sldMkLst>
          <pc:docMk/>
          <pc:sldMk cId="0" sldId="266"/>
        </pc:sldMkLst>
        <pc:spChg chg="mod">
          <ac:chgData name="Phil Le" userId="d56789386392244e" providerId="LiveId" clId="{21098FD1-578A-4F03-9AB2-123B02E8D02C}" dt="2025-11-02T15:20:31.860" v="145" actId="120"/>
          <ac:spMkLst>
            <pc:docMk/>
            <pc:sldMk cId="0" sldId="266"/>
            <ac:spMk id="11267" creationId="{D4AB5E90-088C-AE9B-D44F-46CD2ED5CA7A}"/>
          </ac:spMkLst>
        </pc:spChg>
      </pc:sldChg>
      <pc:sldChg chg="modSp add mod">
        <pc:chgData name="Phil Le" userId="d56789386392244e" providerId="LiveId" clId="{21098FD1-578A-4F03-9AB2-123B02E8D02C}" dt="2025-11-02T15:20:40.080" v="146" actId="120"/>
        <pc:sldMkLst>
          <pc:docMk/>
          <pc:sldMk cId="0" sldId="267"/>
        </pc:sldMkLst>
        <pc:spChg chg="mod">
          <ac:chgData name="Phil Le" userId="d56789386392244e" providerId="LiveId" clId="{21098FD1-578A-4F03-9AB2-123B02E8D02C}" dt="2025-11-02T15:20:40.080" v="146" actId="120"/>
          <ac:spMkLst>
            <pc:docMk/>
            <pc:sldMk cId="0" sldId="267"/>
            <ac:spMk id="12292" creationId="{29826D28-FCCC-A5F5-2120-7FBBA8FB72BA}"/>
          </ac:spMkLst>
        </pc:spChg>
      </pc:sldChg>
      <pc:sldChg chg="del">
        <pc:chgData name="Phil Le" userId="d56789386392244e" providerId="LiveId" clId="{21098FD1-578A-4F03-9AB2-123B02E8D02C}" dt="2025-11-02T15:21:12.494" v="148" actId="47"/>
        <pc:sldMkLst>
          <pc:docMk/>
          <pc:sldMk cId="659156443" sldId="271"/>
        </pc:sldMkLst>
      </pc:sldChg>
      <pc:sldChg chg="add">
        <pc:chgData name="Phil Le" userId="d56789386392244e" providerId="LiveId" clId="{21098FD1-578A-4F03-9AB2-123B02E8D02C}" dt="2025-11-02T15:22:32.491" v="176"/>
        <pc:sldMkLst>
          <pc:docMk/>
          <pc:sldMk cId="3404338821" sldId="273"/>
        </pc:sldMkLst>
      </pc:sldChg>
      <pc:sldChg chg="add">
        <pc:chgData name="Phil Le" userId="d56789386392244e" providerId="LiveId" clId="{21098FD1-578A-4F03-9AB2-123B02E8D02C}" dt="2025-11-02T15:22:32.491" v="176"/>
        <pc:sldMkLst>
          <pc:docMk/>
          <pc:sldMk cId="3860031031" sldId="275"/>
        </pc:sldMkLst>
      </pc:sldChg>
      <pc:sldChg chg="add">
        <pc:chgData name="Phil Le" userId="d56789386392244e" providerId="LiveId" clId="{21098FD1-578A-4F03-9AB2-123B02E8D02C}" dt="2025-11-02T15:22:32.491" v="176"/>
        <pc:sldMkLst>
          <pc:docMk/>
          <pc:sldMk cId="415151445" sldId="276"/>
        </pc:sldMkLst>
      </pc:sldChg>
      <pc:sldChg chg="del">
        <pc:chgData name="Phil Le" userId="d56789386392244e" providerId="LiveId" clId="{21098FD1-578A-4F03-9AB2-123B02E8D02C}" dt="2025-11-02T15:21:12.494" v="148" actId="47"/>
        <pc:sldMkLst>
          <pc:docMk/>
          <pc:sldMk cId="1284781163" sldId="279"/>
        </pc:sldMkLst>
      </pc:sldChg>
      <pc:sldChg chg="del">
        <pc:chgData name="Phil Le" userId="d56789386392244e" providerId="LiveId" clId="{21098FD1-578A-4F03-9AB2-123B02E8D02C}" dt="2025-11-02T15:21:12.494" v="148" actId="47"/>
        <pc:sldMkLst>
          <pc:docMk/>
          <pc:sldMk cId="373775587" sldId="280"/>
        </pc:sldMkLst>
      </pc:sldChg>
      <pc:sldChg chg="del">
        <pc:chgData name="Phil Le" userId="d56789386392244e" providerId="LiveId" clId="{21098FD1-578A-4F03-9AB2-123B02E8D02C}" dt="2025-11-02T15:21:12.494" v="148" actId="47"/>
        <pc:sldMkLst>
          <pc:docMk/>
          <pc:sldMk cId="1048949787" sldId="281"/>
        </pc:sldMkLst>
      </pc:sldChg>
      <pc:sldChg chg="del">
        <pc:chgData name="Phil Le" userId="d56789386392244e" providerId="LiveId" clId="{21098FD1-578A-4F03-9AB2-123B02E8D02C}" dt="2025-11-02T15:21:12.494" v="148" actId="47"/>
        <pc:sldMkLst>
          <pc:docMk/>
          <pc:sldMk cId="3687309745" sldId="282"/>
        </pc:sldMkLst>
      </pc:sldChg>
      <pc:sldChg chg="del">
        <pc:chgData name="Phil Le" userId="d56789386392244e" providerId="LiveId" clId="{21098FD1-578A-4F03-9AB2-123B02E8D02C}" dt="2025-11-02T15:21:12.494" v="148" actId="47"/>
        <pc:sldMkLst>
          <pc:docMk/>
          <pc:sldMk cId="601215406" sldId="283"/>
        </pc:sldMkLst>
      </pc:sldChg>
      <pc:sldChg chg="del">
        <pc:chgData name="Phil Le" userId="d56789386392244e" providerId="LiveId" clId="{21098FD1-578A-4F03-9AB2-123B02E8D02C}" dt="2025-11-02T15:21:12.494" v="148" actId="47"/>
        <pc:sldMkLst>
          <pc:docMk/>
          <pc:sldMk cId="3068316584" sldId="284"/>
        </pc:sldMkLst>
      </pc:sldChg>
      <pc:sldChg chg="del">
        <pc:chgData name="Phil Le" userId="d56789386392244e" providerId="LiveId" clId="{21098FD1-578A-4F03-9AB2-123B02E8D02C}" dt="2025-11-02T15:21:12.494" v="148" actId="47"/>
        <pc:sldMkLst>
          <pc:docMk/>
          <pc:sldMk cId="3998588562" sldId="285"/>
        </pc:sldMkLst>
      </pc:sldChg>
      <pc:sldChg chg="mod modShow">
        <pc:chgData name="Phil Le" userId="d56789386392244e" providerId="LiveId" clId="{21098FD1-578A-4F03-9AB2-123B02E8D02C}" dt="2025-11-02T15:15:08.292" v="0" actId="729"/>
        <pc:sldMkLst>
          <pc:docMk/>
          <pc:sldMk cId="3774265940" sldId="2082"/>
        </pc:sldMkLst>
      </pc:sldChg>
      <pc:sldChg chg="mod modShow">
        <pc:chgData name="Phil Le" userId="d56789386392244e" providerId="LiveId" clId="{21098FD1-578A-4F03-9AB2-123B02E8D02C}" dt="2025-11-02T15:15:25.047" v="1" actId="729"/>
        <pc:sldMkLst>
          <pc:docMk/>
          <pc:sldMk cId="794666332" sldId="2246"/>
        </pc:sldMkLst>
      </pc:sldChg>
      <pc:sldChg chg="mod modShow">
        <pc:chgData name="Phil Le" userId="d56789386392244e" providerId="LiveId" clId="{21098FD1-578A-4F03-9AB2-123B02E8D02C}" dt="2025-11-02T15:15:25.047" v="1" actId="729"/>
        <pc:sldMkLst>
          <pc:docMk/>
          <pc:sldMk cId="1779514731" sldId="2247"/>
        </pc:sldMkLst>
      </pc:sldChg>
      <pc:sldChg chg="mod modShow">
        <pc:chgData name="Phil Le" userId="d56789386392244e" providerId="LiveId" clId="{21098FD1-578A-4F03-9AB2-123B02E8D02C}" dt="2025-11-02T15:15:25.047" v="1" actId="729"/>
        <pc:sldMkLst>
          <pc:docMk/>
          <pc:sldMk cId="42048303" sldId="2249"/>
        </pc:sldMkLst>
      </pc:sldChg>
      <pc:sldChg chg="mod modShow">
        <pc:chgData name="Phil Le" userId="d56789386392244e" providerId="LiveId" clId="{21098FD1-578A-4F03-9AB2-123B02E8D02C}" dt="2025-11-02T15:15:25.047" v="1" actId="729"/>
        <pc:sldMkLst>
          <pc:docMk/>
          <pc:sldMk cId="3079506084" sldId="2251"/>
        </pc:sldMkLst>
      </pc:sldChg>
      <pc:sldChg chg="mod modShow">
        <pc:chgData name="Phil Le" userId="d56789386392244e" providerId="LiveId" clId="{21098FD1-578A-4F03-9AB2-123B02E8D02C}" dt="2025-11-02T15:15:25.047" v="1" actId="729"/>
        <pc:sldMkLst>
          <pc:docMk/>
          <pc:sldMk cId="2117355423" sldId="2446"/>
        </pc:sldMkLst>
      </pc:sldChg>
      <pc:sldChg chg="mod modShow">
        <pc:chgData name="Phil Le" userId="d56789386392244e" providerId="LiveId" clId="{21098FD1-578A-4F03-9AB2-123B02E8D02C}" dt="2025-11-02T15:15:25.047" v="1" actId="729"/>
        <pc:sldMkLst>
          <pc:docMk/>
          <pc:sldMk cId="1449801148" sldId="2447"/>
        </pc:sldMkLst>
      </pc:sldChg>
      <pc:sldChg chg="mod modShow">
        <pc:chgData name="Phil Le" userId="d56789386392244e" providerId="LiveId" clId="{21098FD1-578A-4F03-9AB2-123B02E8D02C}" dt="2025-11-02T15:15:25.047" v="1" actId="729"/>
        <pc:sldMkLst>
          <pc:docMk/>
          <pc:sldMk cId="3480232260" sldId="2448"/>
        </pc:sldMkLst>
      </pc:sldChg>
      <pc:sldChg chg="mod modShow">
        <pc:chgData name="Phil Le" userId="d56789386392244e" providerId="LiveId" clId="{21098FD1-578A-4F03-9AB2-123B02E8D02C}" dt="2025-11-02T15:15:25.047" v="1" actId="729"/>
        <pc:sldMkLst>
          <pc:docMk/>
          <pc:sldMk cId="50332143" sldId="2449"/>
        </pc:sldMkLst>
      </pc:sldChg>
      <pc:sldChg chg="modSp mod">
        <pc:chgData name="Phil Le" userId="d56789386392244e" providerId="LiveId" clId="{21098FD1-578A-4F03-9AB2-123B02E8D02C}" dt="2025-11-02T15:15:56.174" v="28" actId="20577"/>
        <pc:sldMkLst>
          <pc:docMk/>
          <pc:sldMk cId="504879952" sldId="2499"/>
        </pc:sldMkLst>
        <pc:spChg chg="mod">
          <ac:chgData name="Phil Le" userId="d56789386392244e" providerId="LiveId" clId="{21098FD1-578A-4F03-9AB2-123B02E8D02C}" dt="2025-11-02T15:15:56.174" v="28" actId="20577"/>
          <ac:spMkLst>
            <pc:docMk/>
            <pc:sldMk cId="504879952" sldId="2499"/>
            <ac:spMk id="27650" creationId="{00000000-0000-0000-0000-000000000000}"/>
          </ac:spMkLst>
        </pc:spChg>
      </pc:sldChg>
      <pc:sldChg chg="modSp mod">
        <pc:chgData name="Phil Le" userId="d56789386392244e" providerId="LiveId" clId="{21098FD1-578A-4F03-9AB2-123B02E8D02C}" dt="2025-11-02T15:16:30.180" v="95" actId="20577"/>
        <pc:sldMkLst>
          <pc:docMk/>
          <pc:sldMk cId="233839102" sldId="2500"/>
        </pc:sldMkLst>
        <pc:spChg chg="mod">
          <ac:chgData name="Phil Le" userId="d56789386392244e" providerId="LiveId" clId="{21098FD1-578A-4F03-9AB2-123B02E8D02C}" dt="2025-11-02T15:16:30.180" v="95" actId="20577"/>
          <ac:spMkLst>
            <pc:docMk/>
            <pc:sldMk cId="233839102" sldId="2500"/>
            <ac:spMk id="28675" creationId="{00000000-0000-0000-0000-000000000000}"/>
          </ac:spMkLst>
        </pc:spChg>
      </pc:sldChg>
      <pc:sldChg chg="del">
        <pc:chgData name="Phil Le" userId="d56789386392244e" providerId="LiveId" clId="{21098FD1-578A-4F03-9AB2-123B02E8D02C}" dt="2025-11-02T15:21:12.494" v="148" actId="47"/>
        <pc:sldMkLst>
          <pc:docMk/>
          <pc:sldMk cId="1996791853" sldId="2709"/>
        </pc:sldMkLst>
      </pc:sldChg>
      <pc:sldChg chg="mod modShow">
        <pc:chgData name="Phil Le" userId="d56789386392244e" providerId="LiveId" clId="{21098FD1-578A-4F03-9AB2-123B02E8D02C}" dt="2025-11-02T15:15:25.047" v="1" actId="729"/>
        <pc:sldMkLst>
          <pc:docMk/>
          <pc:sldMk cId="658269318" sldId="2743"/>
        </pc:sldMkLst>
      </pc:sldChg>
      <pc:sldChg chg="modSp mod">
        <pc:chgData name="Phil Le" userId="d56789386392244e" providerId="LiveId" clId="{21098FD1-578A-4F03-9AB2-123B02E8D02C}" dt="2025-11-02T15:17:46.455" v="101" actId="113"/>
        <pc:sldMkLst>
          <pc:docMk/>
          <pc:sldMk cId="2230176734" sldId="2745"/>
        </pc:sldMkLst>
        <pc:spChg chg="mod">
          <ac:chgData name="Phil Le" userId="d56789386392244e" providerId="LiveId" clId="{21098FD1-578A-4F03-9AB2-123B02E8D02C}" dt="2025-11-02T15:17:46.455" v="101" actId="113"/>
          <ac:spMkLst>
            <pc:docMk/>
            <pc:sldMk cId="2230176734" sldId="2745"/>
            <ac:spMk id="30723" creationId="{A58E0E08-50AF-4664-B4BD-445CBD7CD1E4}"/>
          </ac:spMkLst>
        </pc:spChg>
      </pc:sldChg>
      <pc:sldChg chg="mod modShow">
        <pc:chgData name="Phil Le" userId="d56789386392244e" providerId="LiveId" clId="{21098FD1-578A-4F03-9AB2-123B02E8D02C}" dt="2025-11-02T15:15:25.047" v="1" actId="729"/>
        <pc:sldMkLst>
          <pc:docMk/>
          <pc:sldMk cId="1536220524" sldId="2746"/>
        </pc:sldMkLst>
      </pc:sldChg>
      <pc:sldChg chg="mod modShow">
        <pc:chgData name="Phil Le" userId="d56789386392244e" providerId="LiveId" clId="{21098FD1-578A-4F03-9AB2-123B02E8D02C}" dt="2025-11-02T15:15:25.047" v="1" actId="729"/>
        <pc:sldMkLst>
          <pc:docMk/>
          <pc:sldMk cId="3364685460" sldId="2747"/>
        </pc:sldMkLst>
      </pc:sldChg>
      <pc:sldChg chg="mod modShow">
        <pc:chgData name="Phil Le" userId="d56789386392244e" providerId="LiveId" clId="{21098FD1-578A-4F03-9AB2-123B02E8D02C}" dt="2025-11-02T15:16:50.183" v="96" actId="729"/>
        <pc:sldMkLst>
          <pc:docMk/>
          <pc:sldMk cId="2982706347" sldId="2748"/>
        </pc:sldMkLst>
      </pc:sldChg>
      <pc:sldChg chg="mod modShow">
        <pc:chgData name="Phil Le" userId="d56789386392244e" providerId="LiveId" clId="{21098FD1-578A-4F03-9AB2-123B02E8D02C}" dt="2025-11-02T15:16:50.183" v="96" actId="729"/>
        <pc:sldMkLst>
          <pc:docMk/>
          <pc:sldMk cId="897372358" sldId="2749"/>
        </pc:sldMkLst>
      </pc:sldChg>
      <pc:sldChg chg="mod modShow">
        <pc:chgData name="Phil Le" userId="d56789386392244e" providerId="LiveId" clId="{21098FD1-578A-4F03-9AB2-123B02E8D02C}" dt="2025-11-02T15:16:50.183" v="96" actId="729"/>
        <pc:sldMkLst>
          <pc:docMk/>
          <pc:sldMk cId="3773937891" sldId="2750"/>
        </pc:sldMkLst>
      </pc:sldChg>
      <pc:sldChg chg="mod modShow">
        <pc:chgData name="Phil Le" userId="d56789386392244e" providerId="LiveId" clId="{21098FD1-578A-4F03-9AB2-123B02E8D02C}" dt="2025-11-02T15:16:50.183" v="96" actId="729"/>
        <pc:sldMkLst>
          <pc:docMk/>
          <pc:sldMk cId="1972010362" sldId="2751"/>
        </pc:sldMkLst>
      </pc:sldChg>
      <pc:sldChg chg="mod modShow">
        <pc:chgData name="Phil Le" userId="d56789386392244e" providerId="LiveId" clId="{21098FD1-578A-4F03-9AB2-123B02E8D02C}" dt="2025-11-02T15:18:12.066" v="102" actId="729"/>
        <pc:sldMkLst>
          <pc:docMk/>
          <pc:sldMk cId="4182040109" sldId="2753"/>
        </pc:sldMkLst>
      </pc:sldChg>
      <pc:sldChg chg="mod modShow">
        <pc:chgData name="Phil Le" userId="d56789386392244e" providerId="LiveId" clId="{21098FD1-578A-4F03-9AB2-123B02E8D02C}" dt="2025-11-02T15:18:12.066" v="102" actId="729"/>
        <pc:sldMkLst>
          <pc:docMk/>
          <pc:sldMk cId="115460359" sldId="2754"/>
        </pc:sldMkLst>
      </pc:sldChg>
      <pc:sldChg chg="mod modShow">
        <pc:chgData name="Phil Le" userId="d56789386392244e" providerId="LiveId" clId="{21098FD1-578A-4F03-9AB2-123B02E8D02C}" dt="2025-11-02T15:18:12.066" v="102" actId="729"/>
        <pc:sldMkLst>
          <pc:docMk/>
          <pc:sldMk cId="3683374182" sldId="2755"/>
        </pc:sldMkLst>
      </pc:sldChg>
      <pc:sldChg chg="mod modShow">
        <pc:chgData name="Phil Le" userId="d56789386392244e" providerId="LiveId" clId="{21098FD1-578A-4F03-9AB2-123B02E8D02C}" dt="2025-11-02T15:18:12.066" v="102" actId="729"/>
        <pc:sldMkLst>
          <pc:docMk/>
          <pc:sldMk cId="2484911825" sldId="2756"/>
        </pc:sldMkLst>
      </pc:sldChg>
      <pc:sldChg chg="mod modShow">
        <pc:chgData name="Phil Le" userId="d56789386392244e" providerId="LiveId" clId="{21098FD1-578A-4F03-9AB2-123B02E8D02C}" dt="2025-11-02T15:18:12.066" v="102" actId="729"/>
        <pc:sldMkLst>
          <pc:docMk/>
          <pc:sldMk cId="1646353579" sldId="2757"/>
        </pc:sldMkLst>
      </pc:sldChg>
      <pc:sldChg chg="del">
        <pc:chgData name="Phil Le" userId="d56789386392244e" providerId="LiveId" clId="{21098FD1-578A-4F03-9AB2-123B02E8D02C}" dt="2025-11-02T15:21:12.494" v="148" actId="47"/>
        <pc:sldMkLst>
          <pc:docMk/>
          <pc:sldMk cId="0" sldId="2762"/>
        </pc:sldMkLst>
      </pc:sldChg>
      <pc:sldChg chg="del">
        <pc:chgData name="Phil Le" userId="d56789386392244e" providerId="LiveId" clId="{21098FD1-578A-4F03-9AB2-123B02E8D02C}" dt="2025-11-02T15:21:12.494" v="148" actId="47"/>
        <pc:sldMkLst>
          <pc:docMk/>
          <pc:sldMk cId="536785760" sldId="2763"/>
        </pc:sldMkLst>
      </pc:sldChg>
      <pc:sldChg chg="modSp mod">
        <pc:chgData name="Phil Le" userId="d56789386392244e" providerId="LiveId" clId="{21098FD1-578A-4F03-9AB2-123B02E8D02C}" dt="2025-11-02T15:18:44.870" v="132" actId="20577"/>
        <pc:sldMkLst>
          <pc:docMk/>
          <pc:sldMk cId="1674888222" sldId="2777"/>
        </pc:sldMkLst>
        <pc:spChg chg="mod">
          <ac:chgData name="Phil Le" userId="d56789386392244e" providerId="LiveId" clId="{21098FD1-578A-4F03-9AB2-123B02E8D02C}" dt="2025-11-02T15:18:44.870" v="132" actId="20577"/>
          <ac:spMkLst>
            <pc:docMk/>
            <pc:sldMk cId="1674888222" sldId="2777"/>
            <ac:spMk id="46082" creationId="{00000000-0000-0000-0000-000000000000}"/>
          </ac:spMkLst>
        </pc:spChg>
      </pc:sldChg>
      <pc:sldChg chg="del">
        <pc:chgData name="Phil Le" userId="d56789386392244e" providerId="LiveId" clId="{21098FD1-578A-4F03-9AB2-123B02E8D02C}" dt="2025-11-02T15:21:12.494" v="148" actId="47"/>
        <pc:sldMkLst>
          <pc:docMk/>
          <pc:sldMk cId="1646306078" sldId="2783"/>
        </pc:sldMkLst>
      </pc:sldChg>
      <pc:sldChg chg="mod modShow">
        <pc:chgData name="Phil Le" userId="d56789386392244e" providerId="LiveId" clId="{21098FD1-578A-4F03-9AB2-123B02E8D02C}" dt="2025-11-02T15:15:25.047" v="1" actId="729"/>
        <pc:sldMkLst>
          <pc:docMk/>
          <pc:sldMk cId="2518996190" sldId="2790"/>
        </pc:sldMkLst>
      </pc:sldChg>
      <pc:sldChg chg="mod modShow">
        <pc:chgData name="Phil Le" userId="d56789386392244e" providerId="LiveId" clId="{21098FD1-578A-4F03-9AB2-123B02E8D02C}" dt="2025-11-02T15:15:25.047" v="1" actId="729"/>
        <pc:sldMkLst>
          <pc:docMk/>
          <pc:sldMk cId="2812765006" sldId="2791"/>
        </pc:sldMkLst>
      </pc:sldChg>
      <pc:sldChg chg="mod modShow">
        <pc:chgData name="Phil Le" userId="d56789386392244e" providerId="LiveId" clId="{21098FD1-578A-4F03-9AB2-123B02E8D02C}" dt="2025-11-02T15:15:25.047" v="1" actId="729"/>
        <pc:sldMkLst>
          <pc:docMk/>
          <pc:sldMk cId="4142740189" sldId="2792"/>
        </pc:sldMkLst>
      </pc:sldChg>
      <pc:sldChg chg="mod modShow">
        <pc:chgData name="Phil Le" userId="d56789386392244e" providerId="LiveId" clId="{21098FD1-578A-4F03-9AB2-123B02E8D02C}" dt="2025-11-02T15:15:25.047" v="1" actId="729"/>
        <pc:sldMkLst>
          <pc:docMk/>
          <pc:sldMk cId="118893219" sldId="2793"/>
        </pc:sldMkLst>
      </pc:sldChg>
      <pc:sldChg chg="mod modShow">
        <pc:chgData name="Phil Le" userId="d56789386392244e" providerId="LiveId" clId="{21098FD1-578A-4F03-9AB2-123B02E8D02C}" dt="2025-11-02T15:15:25.047" v="1" actId="729"/>
        <pc:sldMkLst>
          <pc:docMk/>
          <pc:sldMk cId="3680873153" sldId="2794"/>
        </pc:sldMkLst>
      </pc:sldChg>
      <pc:sldChg chg="mod modShow">
        <pc:chgData name="Phil Le" userId="d56789386392244e" providerId="LiveId" clId="{21098FD1-578A-4F03-9AB2-123B02E8D02C}" dt="2025-11-02T15:15:25.047" v="1" actId="729"/>
        <pc:sldMkLst>
          <pc:docMk/>
          <pc:sldMk cId="3133264232" sldId="2795"/>
        </pc:sldMkLst>
      </pc:sldChg>
      <pc:sldChg chg="mod modShow">
        <pc:chgData name="Phil Le" userId="d56789386392244e" providerId="LiveId" clId="{21098FD1-578A-4F03-9AB2-123B02E8D02C}" dt="2025-11-02T15:15:25.047" v="1" actId="729"/>
        <pc:sldMkLst>
          <pc:docMk/>
          <pc:sldMk cId="3148935583" sldId="2796"/>
        </pc:sldMkLst>
      </pc:sldChg>
      <pc:sldChg chg="mod modShow">
        <pc:chgData name="Phil Le" userId="d56789386392244e" providerId="LiveId" clId="{21098FD1-578A-4F03-9AB2-123B02E8D02C}" dt="2025-11-02T15:18:12.066" v="102" actId="729"/>
        <pc:sldMkLst>
          <pc:docMk/>
          <pc:sldMk cId="3743117816" sldId="2797"/>
        </pc:sldMkLst>
      </pc:sldChg>
      <pc:sldChg chg="mod modShow">
        <pc:chgData name="Phil Le" userId="d56789386392244e" providerId="LiveId" clId="{21098FD1-578A-4F03-9AB2-123B02E8D02C}" dt="2025-11-02T15:18:12.066" v="102" actId="729"/>
        <pc:sldMkLst>
          <pc:docMk/>
          <pc:sldMk cId="28120790" sldId="2798"/>
        </pc:sldMkLst>
      </pc:sldChg>
      <pc:sldChg chg="del">
        <pc:chgData name="Phil Le" userId="d56789386392244e" providerId="LiveId" clId="{21098FD1-578A-4F03-9AB2-123B02E8D02C}" dt="2025-11-02T15:19:41.108" v="133" actId="47"/>
        <pc:sldMkLst>
          <pc:docMk/>
          <pc:sldMk cId="0" sldId="2800"/>
        </pc:sldMkLst>
      </pc:sldChg>
      <pc:sldChg chg="del">
        <pc:chgData name="Phil Le" userId="d56789386392244e" providerId="LiveId" clId="{21098FD1-578A-4F03-9AB2-123B02E8D02C}" dt="2025-11-02T15:19:42.157" v="134" actId="47"/>
        <pc:sldMkLst>
          <pc:docMk/>
          <pc:sldMk cId="0" sldId="2801"/>
        </pc:sldMkLst>
      </pc:sldChg>
      <pc:sldChg chg="del">
        <pc:chgData name="Phil Le" userId="d56789386392244e" providerId="LiveId" clId="{21098FD1-578A-4F03-9AB2-123B02E8D02C}" dt="2025-11-02T15:19:43.006" v="135" actId="47"/>
        <pc:sldMkLst>
          <pc:docMk/>
          <pc:sldMk cId="2673829161" sldId="2802"/>
        </pc:sldMkLst>
      </pc:sldChg>
      <pc:sldChg chg="del">
        <pc:chgData name="Phil Le" userId="d56789386392244e" providerId="LiveId" clId="{21098FD1-578A-4F03-9AB2-123B02E8D02C}" dt="2025-11-02T15:20:47.416" v="147" actId="47"/>
        <pc:sldMkLst>
          <pc:docMk/>
          <pc:sldMk cId="434799483" sldId="2803"/>
        </pc:sldMkLst>
      </pc:sldChg>
      <pc:sldChg chg="del">
        <pc:chgData name="Phil Le" userId="d56789386392244e" providerId="LiveId" clId="{21098FD1-578A-4F03-9AB2-123B02E8D02C}" dt="2025-11-02T15:20:47.416" v="147" actId="47"/>
        <pc:sldMkLst>
          <pc:docMk/>
          <pc:sldMk cId="1400991396" sldId="2804"/>
        </pc:sldMkLst>
      </pc:sldChg>
      <pc:sldChg chg="del">
        <pc:chgData name="Phil Le" userId="d56789386392244e" providerId="LiveId" clId="{21098FD1-578A-4F03-9AB2-123B02E8D02C}" dt="2025-11-02T15:20:47.416" v="147" actId="47"/>
        <pc:sldMkLst>
          <pc:docMk/>
          <pc:sldMk cId="2853268428" sldId="2805"/>
        </pc:sldMkLst>
      </pc:sldChg>
      <pc:sldChg chg="del">
        <pc:chgData name="Phil Le" userId="d56789386392244e" providerId="LiveId" clId="{21098FD1-578A-4F03-9AB2-123B02E8D02C}" dt="2025-11-02T15:20:47.416" v="147" actId="47"/>
        <pc:sldMkLst>
          <pc:docMk/>
          <pc:sldMk cId="667580254" sldId="2808"/>
        </pc:sldMkLst>
      </pc:sldChg>
      <pc:sldChg chg="del">
        <pc:chgData name="Phil Le" userId="d56789386392244e" providerId="LiveId" clId="{21098FD1-578A-4F03-9AB2-123B02E8D02C}" dt="2025-11-02T15:20:47.416" v="147" actId="47"/>
        <pc:sldMkLst>
          <pc:docMk/>
          <pc:sldMk cId="3912399503" sldId="2809"/>
        </pc:sldMkLst>
      </pc:sldChg>
      <pc:sldChg chg="del">
        <pc:chgData name="Phil Le" userId="d56789386392244e" providerId="LiveId" clId="{21098FD1-578A-4F03-9AB2-123B02E8D02C}" dt="2025-11-02T15:20:47.416" v="147" actId="47"/>
        <pc:sldMkLst>
          <pc:docMk/>
          <pc:sldMk cId="3069665191" sldId="2810"/>
        </pc:sldMkLst>
      </pc:sldChg>
      <pc:sldChg chg="del">
        <pc:chgData name="Phil Le" userId="d56789386392244e" providerId="LiveId" clId="{21098FD1-578A-4F03-9AB2-123B02E8D02C}" dt="2025-11-02T15:20:47.416" v="147" actId="47"/>
        <pc:sldMkLst>
          <pc:docMk/>
          <pc:sldMk cId="4133631847" sldId="2811"/>
        </pc:sldMkLst>
      </pc:sldChg>
      <pc:sldChg chg="del">
        <pc:chgData name="Phil Le" userId="d56789386392244e" providerId="LiveId" clId="{21098FD1-578A-4F03-9AB2-123B02E8D02C}" dt="2025-11-02T15:20:47.416" v="147" actId="47"/>
        <pc:sldMkLst>
          <pc:docMk/>
          <pc:sldMk cId="11512567" sldId="2812"/>
        </pc:sldMkLst>
      </pc:sldChg>
      <pc:sldChg chg="del">
        <pc:chgData name="Phil Le" userId="d56789386392244e" providerId="LiveId" clId="{21098FD1-578A-4F03-9AB2-123B02E8D02C}" dt="2025-11-02T15:20:47.416" v="147" actId="47"/>
        <pc:sldMkLst>
          <pc:docMk/>
          <pc:sldMk cId="3905282865" sldId="2813"/>
        </pc:sldMkLst>
      </pc:sldChg>
      <pc:sldChg chg="del">
        <pc:chgData name="Phil Le" userId="d56789386392244e" providerId="LiveId" clId="{21098FD1-578A-4F03-9AB2-123B02E8D02C}" dt="2025-11-02T15:20:47.416" v="147" actId="47"/>
        <pc:sldMkLst>
          <pc:docMk/>
          <pc:sldMk cId="1858411024" sldId="2814"/>
        </pc:sldMkLst>
      </pc:sldChg>
      <pc:sldChg chg="del">
        <pc:chgData name="Phil Le" userId="d56789386392244e" providerId="LiveId" clId="{21098FD1-578A-4F03-9AB2-123B02E8D02C}" dt="2025-11-02T15:21:12.494" v="148" actId="47"/>
        <pc:sldMkLst>
          <pc:docMk/>
          <pc:sldMk cId="0" sldId="2815"/>
        </pc:sldMkLst>
      </pc:sldChg>
      <pc:sldChg chg="modSp mod">
        <pc:chgData name="Phil Le" userId="d56789386392244e" providerId="LiveId" clId="{21098FD1-578A-4F03-9AB2-123B02E8D02C}" dt="2025-11-02T15:22:23.944" v="173" actId="20577"/>
        <pc:sldMkLst>
          <pc:docMk/>
          <pc:sldMk cId="1441144951" sldId="2816"/>
        </pc:sldMkLst>
        <pc:spChg chg="mod">
          <ac:chgData name="Phil Le" userId="d56789386392244e" providerId="LiveId" clId="{21098FD1-578A-4F03-9AB2-123B02E8D02C}" dt="2025-11-02T15:22:23.944" v="173" actId="20577"/>
          <ac:spMkLst>
            <pc:docMk/>
            <pc:sldMk cId="1441144951" sldId="2816"/>
            <ac:spMk id="46082" creationId="{DB43E000-3C69-8E79-4EC2-BE31CFD0B4DE}"/>
          </ac:spMkLst>
        </pc:spChg>
      </pc:sldChg>
      <pc:sldChg chg="del">
        <pc:chgData name="Phil Le" userId="d56789386392244e" providerId="LiveId" clId="{21098FD1-578A-4F03-9AB2-123B02E8D02C}" dt="2025-11-02T15:22:29.422" v="175" actId="47"/>
        <pc:sldMkLst>
          <pc:docMk/>
          <pc:sldMk cId="0" sldId="2817"/>
        </pc:sldMkLst>
      </pc:sldChg>
      <pc:sldChg chg="add">
        <pc:chgData name="Phil Le" userId="d56789386392244e" providerId="LiveId" clId="{21098FD1-578A-4F03-9AB2-123B02E8D02C}" dt="2025-11-02T15:22:32.491" v="176"/>
        <pc:sldMkLst>
          <pc:docMk/>
          <pc:sldMk cId="0" sldId="2822"/>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6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solidFill>
                  <a:schemeClr val="tx1"/>
                </a:solidFill>
                <a:latin typeface="Arial" charset="0"/>
              </a:defRPr>
            </a:lvl1pPr>
          </a:lstStyle>
          <a:p>
            <a:pPr>
              <a:defRPr/>
            </a:pPr>
            <a:endParaRPr lang="en-US"/>
          </a:p>
        </p:txBody>
      </p:sp>
      <p:sp>
        <p:nvSpPr>
          <p:cNvPr id="1436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latin typeface="Arial" charset="0"/>
              </a:defRPr>
            </a:lvl1pPr>
          </a:lstStyle>
          <a:p>
            <a:pPr>
              <a:defRPr/>
            </a:pPr>
            <a:endParaRPr lang="en-US"/>
          </a:p>
        </p:txBody>
      </p:sp>
      <p:sp>
        <p:nvSpPr>
          <p:cNvPr id="125956"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6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436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solidFill>
                  <a:schemeClr val="tx1"/>
                </a:solidFill>
                <a:latin typeface="Arial" charset="0"/>
              </a:defRPr>
            </a:lvl1pPr>
          </a:lstStyle>
          <a:p>
            <a:pPr>
              <a:defRPr/>
            </a:pPr>
            <a:endParaRPr lang="en-US"/>
          </a:p>
        </p:txBody>
      </p:sp>
      <p:sp>
        <p:nvSpPr>
          <p:cNvPr id="1436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latin typeface="Arial" charset="0"/>
              </a:defRPr>
            </a:lvl1pPr>
          </a:lstStyle>
          <a:p>
            <a:pPr>
              <a:defRPr/>
            </a:pPr>
            <a:fld id="{D3ED65D9-7F41-441F-B31A-035894C76204}" type="slidenum">
              <a:rPr lang="en-US"/>
              <a:pPr>
                <a:defRPr/>
              </a:pPr>
              <a:t>‹#›</a:t>
            </a:fld>
            <a:endParaRPr lang="en-US"/>
          </a:p>
        </p:txBody>
      </p:sp>
    </p:spTree>
    <p:extLst>
      <p:ext uri="{BB962C8B-B14F-4D97-AF65-F5344CB8AC3E}">
        <p14:creationId xmlns:p14="http://schemas.microsoft.com/office/powerpoint/2010/main" val="116305828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6047EAC8-2B0D-4A72-ABF0-BECB32E5C3E6}" type="slidenum">
              <a:rPr lang="en-US" altLang="en-US" sz="1200" smtClean="0">
                <a:solidFill>
                  <a:schemeClr val="tx1"/>
                </a:solidFill>
                <a:latin typeface="Arial" charset="0"/>
              </a:rPr>
              <a:pPr eaLnBrk="1" hangingPunct="1"/>
              <a:t>1</a:t>
            </a:fld>
            <a:endParaRPr lang="en-US" altLang="en-US" sz="1200">
              <a:solidFill>
                <a:schemeClr val="tx1"/>
              </a:solidFill>
              <a:latin typeface="Arial" charset="0"/>
            </a:endParaRPr>
          </a:p>
        </p:txBody>
      </p:sp>
      <p:sp>
        <p:nvSpPr>
          <p:cNvPr id="126979" name="Rectangle 2"/>
          <p:cNvSpPr>
            <a:spLocks noGrp="1" noRot="1" noChangeAspect="1" noChangeArrowheads="1" noTextEdit="1"/>
          </p:cNvSpPr>
          <p:nvPr>
            <p:ph type="sldImg"/>
          </p:nvPr>
        </p:nvSpPr>
        <p:spPr>
          <a:xfrm>
            <a:off x="381000" y="685800"/>
            <a:ext cx="6096000" cy="3429000"/>
          </a:xfrm>
          <a:ln/>
        </p:spPr>
      </p:sp>
      <p:sp>
        <p:nvSpPr>
          <p:cNvPr id="1269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23</a:t>
            </a:fld>
            <a:endParaRPr lang="en-US" altLang="en-US" sz="1200">
              <a:solidFill>
                <a:schemeClr val="tx1"/>
              </a:solidFill>
              <a:latin typeface="Arial"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24</a:t>
            </a:fld>
            <a:endParaRPr lang="en-US" altLang="en-US" sz="1200">
              <a:solidFill>
                <a:schemeClr val="tx1"/>
              </a:solidFill>
              <a:latin typeface="Arial"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25</a:t>
            </a:fld>
            <a:endParaRPr lang="en-US" altLang="en-US" sz="1200">
              <a:solidFill>
                <a:schemeClr val="tx1"/>
              </a:solidFill>
              <a:latin typeface="Arial"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Slide Image Placeholder 1"/>
          <p:cNvSpPr>
            <a:spLocks noGrp="1" noRot="1" noChangeAspect="1" noTextEdit="1"/>
          </p:cNvSpPr>
          <p:nvPr>
            <p:ph type="sldImg"/>
          </p:nvPr>
        </p:nvSpPr>
        <p:spPr>
          <a:xfrm>
            <a:off x="381000" y="685800"/>
            <a:ext cx="6096000" cy="3429000"/>
          </a:xfrm>
          <a:ln/>
        </p:spPr>
      </p:sp>
      <p:sp>
        <p:nvSpPr>
          <p:cNvPr id="1331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31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9058D038-4B67-437C-9490-2905EB20E2FA}" type="slidenum">
              <a:rPr lang="en-US" altLang="en-US" sz="1200" smtClean="0">
                <a:solidFill>
                  <a:schemeClr val="tx1"/>
                </a:solidFill>
                <a:latin typeface="Arial" charset="0"/>
              </a:rPr>
              <a:pPr eaLnBrk="1" hangingPunct="1"/>
              <a:t>52</a:t>
            </a:fld>
            <a:endParaRPr lang="en-US" altLang="en-US" sz="1200">
              <a:solidFill>
                <a:schemeClr val="tx1"/>
              </a:solidFill>
              <a:latin typeface="Arial"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Slide Image Placeholder 1"/>
          <p:cNvSpPr>
            <a:spLocks noGrp="1" noRot="1" noChangeAspect="1" noTextEdit="1"/>
          </p:cNvSpPr>
          <p:nvPr>
            <p:ph type="sldImg"/>
          </p:nvPr>
        </p:nvSpPr>
        <p:spPr>
          <a:xfrm>
            <a:off x="381000" y="685800"/>
            <a:ext cx="6096000" cy="3429000"/>
          </a:xfrm>
          <a:ln/>
        </p:spPr>
      </p:sp>
      <p:sp>
        <p:nvSpPr>
          <p:cNvPr id="1351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51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D805468F-DEDA-40D2-98A3-A77AD6C9A6F6}" type="slidenum">
              <a:rPr lang="en-US" altLang="en-US" sz="1200" smtClean="0">
                <a:solidFill>
                  <a:schemeClr val="tx1"/>
                </a:solidFill>
                <a:latin typeface="Arial" charset="0"/>
              </a:rPr>
              <a:pPr eaLnBrk="1" hangingPunct="1"/>
              <a:t>53</a:t>
            </a:fld>
            <a:endParaRPr lang="en-US" altLang="en-US" sz="1200">
              <a:solidFill>
                <a:schemeClr val="tx1"/>
              </a:solidFill>
              <a:latin typeface="Arial"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Slide Image Placeholder 1"/>
          <p:cNvSpPr>
            <a:spLocks noGrp="1" noRot="1" noChangeAspect="1" noTextEdit="1"/>
          </p:cNvSpPr>
          <p:nvPr>
            <p:ph type="sldImg"/>
          </p:nvPr>
        </p:nvSpPr>
        <p:spPr>
          <a:xfrm>
            <a:off x="381000" y="685800"/>
            <a:ext cx="6096000" cy="3429000"/>
          </a:xfrm>
          <a:ln/>
        </p:spPr>
      </p:sp>
      <p:sp>
        <p:nvSpPr>
          <p:cNvPr id="1361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61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2677A7E8-95CC-40CB-831A-351DA8C571B9}" type="slidenum">
              <a:rPr lang="en-US" altLang="en-US" sz="1200" smtClean="0">
                <a:solidFill>
                  <a:schemeClr val="tx1"/>
                </a:solidFill>
                <a:latin typeface="Arial" charset="0"/>
              </a:rPr>
              <a:pPr eaLnBrk="1" hangingPunct="1"/>
              <a:t>54</a:t>
            </a:fld>
            <a:endParaRPr lang="en-US" altLang="en-US" sz="1200">
              <a:solidFill>
                <a:schemeClr val="tx1"/>
              </a:solidFill>
              <a:latin typeface="Arial"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Slide Image Placeholder 1"/>
          <p:cNvSpPr>
            <a:spLocks noGrp="1" noRot="1" noChangeAspect="1" noTextEdit="1"/>
          </p:cNvSpPr>
          <p:nvPr>
            <p:ph type="sldImg"/>
          </p:nvPr>
        </p:nvSpPr>
        <p:spPr>
          <a:xfrm>
            <a:off x="381000" y="685800"/>
            <a:ext cx="6096000" cy="3429000"/>
          </a:xfrm>
          <a:ln/>
        </p:spPr>
      </p:sp>
      <p:sp>
        <p:nvSpPr>
          <p:cNvPr id="1372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72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16EDCD4F-944D-44AC-923B-870E6B83ACE4}" type="slidenum">
              <a:rPr lang="en-US" altLang="en-US" sz="1200" smtClean="0">
                <a:solidFill>
                  <a:schemeClr val="tx1"/>
                </a:solidFill>
                <a:latin typeface="Arial" charset="0"/>
              </a:rPr>
              <a:pPr eaLnBrk="1" hangingPunct="1"/>
              <a:t>55</a:t>
            </a:fld>
            <a:endParaRPr lang="en-US" altLang="en-US" sz="1200">
              <a:solidFill>
                <a:schemeClr val="tx1"/>
              </a:solidFill>
              <a:latin typeface="Arial"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Slide Image Placeholder 1"/>
          <p:cNvSpPr>
            <a:spLocks noGrp="1" noRot="1" noChangeAspect="1" noTextEdit="1"/>
          </p:cNvSpPr>
          <p:nvPr>
            <p:ph type="sldImg"/>
          </p:nvPr>
        </p:nvSpPr>
        <p:spPr>
          <a:xfrm>
            <a:off x="381000" y="685800"/>
            <a:ext cx="6096000" cy="3429000"/>
          </a:xfrm>
          <a:ln/>
        </p:spPr>
      </p:sp>
      <p:sp>
        <p:nvSpPr>
          <p:cNvPr id="1382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824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74F8C60D-BA09-4B2C-8CF0-3F8529ADE381}" type="slidenum">
              <a:rPr lang="en-US" altLang="en-US" sz="1200" smtClean="0">
                <a:solidFill>
                  <a:schemeClr val="tx1"/>
                </a:solidFill>
                <a:latin typeface="Arial" charset="0"/>
              </a:rPr>
              <a:pPr eaLnBrk="1" hangingPunct="1"/>
              <a:t>56</a:t>
            </a:fld>
            <a:endParaRPr lang="en-US" altLang="en-US" sz="1200">
              <a:solidFill>
                <a:schemeClr val="tx1"/>
              </a:solidFill>
              <a:latin typeface="Arial"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Slide Image Placeholder 1"/>
          <p:cNvSpPr>
            <a:spLocks noGrp="1" noRot="1" noChangeAspect="1" noTextEdit="1"/>
          </p:cNvSpPr>
          <p:nvPr>
            <p:ph type="sldImg"/>
          </p:nvPr>
        </p:nvSpPr>
        <p:spPr>
          <a:xfrm>
            <a:off x="381000" y="685800"/>
            <a:ext cx="6096000" cy="3429000"/>
          </a:xfrm>
          <a:ln/>
        </p:spPr>
      </p:sp>
      <p:sp>
        <p:nvSpPr>
          <p:cNvPr id="1392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926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E521C171-FEE7-4F40-BF39-FF261F6B86B0}" type="slidenum">
              <a:rPr lang="en-US" altLang="en-US" sz="1200" smtClean="0">
                <a:solidFill>
                  <a:schemeClr val="tx1"/>
                </a:solidFill>
                <a:latin typeface="Arial" charset="0"/>
              </a:rPr>
              <a:pPr eaLnBrk="1" hangingPunct="1"/>
              <a:t>57</a:t>
            </a:fld>
            <a:endParaRPr lang="en-US" altLang="en-US" sz="1200">
              <a:solidFill>
                <a:schemeClr val="tx1"/>
              </a:solidFill>
              <a:latin typeface="Arial"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a:xfrm>
            <a:off x="381000" y="685800"/>
            <a:ext cx="6096000" cy="3429000"/>
          </a:xfrm>
          <a:ln/>
        </p:spPr>
      </p:sp>
      <p:sp>
        <p:nvSpPr>
          <p:cNvPr id="1402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402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E60AD6E5-89A8-45AF-B810-E560A75CDEE8}" type="slidenum">
              <a:rPr lang="en-US" altLang="en-US" sz="1200" smtClean="0">
                <a:solidFill>
                  <a:schemeClr val="tx1"/>
                </a:solidFill>
                <a:latin typeface="Arial" charset="0"/>
              </a:rPr>
              <a:pPr eaLnBrk="1" hangingPunct="1"/>
              <a:t>58</a:t>
            </a:fld>
            <a:endParaRPr lang="en-US" altLang="en-US" sz="1200">
              <a:solidFill>
                <a:schemeClr val="tx1"/>
              </a:solidFill>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Slide Image Placeholder 1"/>
          <p:cNvSpPr>
            <a:spLocks noGrp="1" noRot="1" noChangeAspect="1" noTextEdit="1"/>
          </p:cNvSpPr>
          <p:nvPr>
            <p:ph type="sldImg"/>
          </p:nvPr>
        </p:nvSpPr>
        <p:spPr>
          <a:xfrm>
            <a:off x="381000" y="685800"/>
            <a:ext cx="6096000" cy="3429000"/>
          </a:xfrm>
          <a:ln/>
        </p:spPr>
      </p:sp>
      <p:sp>
        <p:nvSpPr>
          <p:cNvPr id="1290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290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5D9E24FA-D2E3-4537-9DE9-7C776C29DD06}" type="slidenum">
              <a:rPr lang="en-US" altLang="en-US" sz="1200" smtClean="0">
                <a:solidFill>
                  <a:schemeClr val="tx1"/>
                </a:solidFill>
                <a:latin typeface="Arial" charset="0"/>
              </a:rPr>
              <a:pPr eaLnBrk="1" hangingPunct="1"/>
              <a:t>5</a:t>
            </a:fld>
            <a:endParaRPr lang="en-US" altLang="en-US" sz="1200">
              <a:solidFill>
                <a:schemeClr val="tx1"/>
              </a:solidFill>
              <a:latin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Slide Image Placeholder 1"/>
          <p:cNvSpPr>
            <a:spLocks noGrp="1" noRot="1" noChangeAspect="1" noTextEdit="1"/>
          </p:cNvSpPr>
          <p:nvPr>
            <p:ph type="sldImg"/>
          </p:nvPr>
        </p:nvSpPr>
        <p:spPr>
          <a:xfrm>
            <a:off x="381000" y="685800"/>
            <a:ext cx="6096000" cy="3429000"/>
          </a:xfrm>
          <a:ln/>
        </p:spPr>
      </p:sp>
      <p:sp>
        <p:nvSpPr>
          <p:cNvPr id="1300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300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4A543DC0-7A86-4D69-8F1A-65ECBB2C805B}" type="slidenum">
              <a:rPr lang="en-US" altLang="en-US" sz="1200" smtClean="0">
                <a:solidFill>
                  <a:schemeClr val="tx1"/>
                </a:solidFill>
                <a:latin typeface="Arial" charset="0"/>
              </a:rPr>
              <a:pPr eaLnBrk="1" hangingPunct="1"/>
              <a:t>6</a:t>
            </a:fld>
            <a:endParaRPr lang="en-US" altLang="en-US" sz="1200">
              <a:solidFill>
                <a:schemeClr val="tx1"/>
              </a:solidFill>
              <a:latin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Slide Image Placeholder 1"/>
          <p:cNvSpPr>
            <a:spLocks noGrp="1" noRot="1" noChangeAspect="1" noTextEdit="1"/>
          </p:cNvSpPr>
          <p:nvPr>
            <p:ph type="sldImg"/>
          </p:nvPr>
        </p:nvSpPr>
        <p:spPr>
          <a:xfrm>
            <a:off x="381000" y="685800"/>
            <a:ext cx="6096000" cy="3429000"/>
          </a:xfrm>
          <a:ln/>
        </p:spPr>
      </p:sp>
      <p:sp>
        <p:nvSpPr>
          <p:cNvPr id="1310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3107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EAE350E1-FCB5-4FFF-AA65-040EE2C16B03}" type="slidenum">
              <a:rPr lang="en-US" altLang="en-US" sz="1200" smtClean="0">
                <a:solidFill>
                  <a:schemeClr val="tx1"/>
                </a:solidFill>
                <a:latin typeface="Arial" charset="0"/>
              </a:rPr>
              <a:pPr eaLnBrk="1" hangingPunct="1"/>
              <a:t>7</a:t>
            </a:fld>
            <a:endParaRPr lang="en-US" altLang="en-US" sz="1200">
              <a:solidFill>
                <a:schemeClr val="tx1"/>
              </a:solidFill>
              <a:latin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18</a:t>
            </a:fld>
            <a:endParaRPr lang="en-US" altLang="en-US" sz="1200">
              <a:solidFill>
                <a:schemeClr val="tx1"/>
              </a:solidFill>
              <a:latin typeface="Arial"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19</a:t>
            </a:fld>
            <a:endParaRPr lang="en-US" altLang="en-US" sz="1200">
              <a:solidFill>
                <a:schemeClr val="tx1"/>
              </a:solidFill>
              <a:latin typeface="Arial"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20</a:t>
            </a:fld>
            <a:endParaRPr lang="en-US" altLang="en-US" sz="1200">
              <a:solidFill>
                <a:schemeClr val="tx1"/>
              </a:solidFill>
              <a:latin typeface="Arial"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21</a:t>
            </a:fld>
            <a:endParaRPr lang="en-US" altLang="en-US" sz="1200">
              <a:solidFill>
                <a:schemeClr val="tx1"/>
              </a:solidFill>
              <a:latin typeface="Arial"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22</a:t>
            </a:fld>
            <a:endParaRPr lang="en-US" altLang="en-US" sz="1200">
              <a:solidFill>
                <a:schemeClr val="tx1"/>
              </a:solidFill>
              <a:latin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9FED226-C2C8-4B90-BE0E-8A1EA7701BBB}" type="slidenum">
              <a:rPr lang="en-US"/>
              <a:pPr>
                <a:defRPr/>
              </a:pPr>
              <a:t>‹#›</a:t>
            </a:fld>
            <a:endParaRPr lang="en-US"/>
          </a:p>
        </p:txBody>
      </p:sp>
    </p:spTree>
    <p:extLst>
      <p:ext uri="{BB962C8B-B14F-4D97-AF65-F5344CB8AC3E}">
        <p14:creationId xmlns:p14="http://schemas.microsoft.com/office/powerpoint/2010/main" val="38478445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749EA02-7C21-4BBE-B70D-2E6CF9FD2AB5}" type="slidenum">
              <a:rPr lang="en-US"/>
              <a:pPr>
                <a:defRPr/>
              </a:pPr>
              <a:t>‹#›</a:t>
            </a:fld>
            <a:endParaRPr lang="en-US"/>
          </a:p>
        </p:txBody>
      </p:sp>
    </p:spTree>
    <p:extLst>
      <p:ext uri="{BB962C8B-B14F-4D97-AF65-F5344CB8AC3E}">
        <p14:creationId xmlns:p14="http://schemas.microsoft.com/office/powerpoint/2010/main" val="21739178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45CD122-7AE2-4B02-9056-49109BBA3098}" type="slidenum">
              <a:rPr lang="en-US"/>
              <a:pPr>
                <a:defRPr/>
              </a:pPr>
              <a:t>‹#›</a:t>
            </a:fld>
            <a:endParaRPr lang="en-US"/>
          </a:p>
        </p:txBody>
      </p:sp>
    </p:spTree>
    <p:extLst>
      <p:ext uri="{BB962C8B-B14F-4D97-AF65-F5344CB8AC3E}">
        <p14:creationId xmlns:p14="http://schemas.microsoft.com/office/powerpoint/2010/main" val="20094404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145C5F2-AC7B-4846-94E1-3B7E92C7FA40}" type="slidenum">
              <a:rPr lang="en-US"/>
              <a:pPr>
                <a:defRPr/>
              </a:pPr>
              <a:t>‹#›</a:t>
            </a:fld>
            <a:endParaRPr lang="en-US"/>
          </a:p>
        </p:txBody>
      </p:sp>
    </p:spTree>
    <p:extLst>
      <p:ext uri="{BB962C8B-B14F-4D97-AF65-F5344CB8AC3E}">
        <p14:creationId xmlns:p14="http://schemas.microsoft.com/office/powerpoint/2010/main" val="32600846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0F2C4A9-3DD8-44B1-B38B-14996F41AFFF}" type="slidenum">
              <a:rPr lang="en-US"/>
              <a:pPr>
                <a:defRPr/>
              </a:pPr>
              <a:t>‹#›</a:t>
            </a:fld>
            <a:endParaRPr lang="en-US"/>
          </a:p>
        </p:txBody>
      </p:sp>
    </p:spTree>
    <p:extLst>
      <p:ext uri="{BB962C8B-B14F-4D97-AF65-F5344CB8AC3E}">
        <p14:creationId xmlns:p14="http://schemas.microsoft.com/office/powerpoint/2010/main" val="18217125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5271A72-9885-4AB0-9C0C-8153FBD5B2EB}" type="slidenum">
              <a:rPr lang="en-US"/>
              <a:pPr>
                <a:defRPr/>
              </a:pPr>
              <a:t>‹#›</a:t>
            </a:fld>
            <a:endParaRPr lang="en-US"/>
          </a:p>
        </p:txBody>
      </p:sp>
    </p:spTree>
    <p:extLst>
      <p:ext uri="{BB962C8B-B14F-4D97-AF65-F5344CB8AC3E}">
        <p14:creationId xmlns:p14="http://schemas.microsoft.com/office/powerpoint/2010/main" val="22330877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1DAD6E7-5C5D-41A5-BEBA-6D2E2F33E43D}" type="slidenum">
              <a:rPr lang="en-US"/>
              <a:pPr>
                <a:defRPr/>
              </a:pPr>
              <a:t>‹#›</a:t>
            </a:fld>
            <a:endParaRPr lang="en-US"/>
          </a:p>
        </p:txBody>
      </p:sp>
    </p:spTree>
    <p:extLst>
      <p:ext uri="{BB962C8B-B14F-4D97-AF65-F5344CB8AC3E}">
        <p14:creationId xmlns:p14="http://schemas.microsoft.com/office/powerpoint/2010/main" val="8909345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3B2FDE27-4DAF-4DAA-8451-61D9818576E4}" type="slidenum">
              <a:rPr lang="en-US"/>
              <a:pPr>
                <a:defRPr/>
              </a:pPr>
              <a:t>‹#›</a:t>
            </a:fld>
            <a:endParaRPr lang="en-US"/>
          </a:p>
        </p:txBody>
      </p:sp>
    </p:spTree>
    <p:extLst>
      <p:ext uri="{BB962C8B-B14F-4D97-AF65-F5344CB8AC3E}">
        <p14:creationId xmlns:p14="http://schemas.microsoft.com/office/powerpoint/2010/main" val="11127842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DD275E99-A137-4A0B-AC46-75FFFF614993}" type="slidenum">
              <a:rPr lang="en-US"/>
              <a:pPr>
                <a:defRPr/>
              </a:pPr>
              <a:t>‹#›</a:t>
            </a:fld>
            <a:endParaRPr lang="en-US"/>
          </a:p>
        </p:txBody>
      </p:sp>
    </p:spTree>
    <p:extLst>
      <p:ext uri="{BB962C8B-B14F-4D97-AF65-F5344CB8AC3E}">
        <p14:creationId xmlns:p14="http://schemas.microsoft.com/office/powerpoint/2010/main" val="31677294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9771A0C-9A6E-4443-9200-37656291E977}" type="slidenum">
              <a:rPr lang="en-US"/>
              <a:pPr>
                <a:defRPr/>
              </a:pPr>
              <a:t>‹#›</a:t>
            </a:fld>
            <a:endParaRPr lang="en-US"/>
          </a:p>
        </p:txBody>
      </p:sp>
    </p:spTree>
    <p:extLst>
      <p:ext uri="{BB962C8B-B14F-4D97-AF65-F5344CB8AC3E}">
        <p14:creationId xmlns:p14="http://schemas.microsoft.com/office/powerpoint/2010/main" val="18837728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CFB253F-9EC1-4520-9B06-A61E933216A7}" type="slidenum">
              <a:rPr lang="en-US"/>
              <a:pPr>
                <a:defRPr/>
              </a:pPr>
              <a:t>‹#›</a:t>
            </a:fld>
            <a:endParaRPr lang="en-US"/>
          </a:p>
        </p:txBody>
      </p:sp>
    </p:spTree>
    <p:extLst>
      <p:ext uri="{BB962C8B-B14F-4D97-AF65-F5344CB8AC3E}">
        <p14:creationId xmlns:p14="http://schemas.microsoft.com/office/powerpoint/2010/main" val="31340593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05979"/>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200151"/>
            <a:ext cx="8229600" cy="3394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457200" y="4683919"/>
            <a:ext cx="2133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solidFill>
                  <a:schemeClr val="tx1"/>
                </a:solidFill>
                <a:latin typeface="+mn-lt"/>
              </a:defRPr>
            </a:lvl1pPr>
          </a:lstStyle>
          <a:p>
            <a:pPr>
              <a:defRPr/>
            </a:pPr>
            <a:endParaRPr lang="en-US"/>
          </a:p>
        </p:txBody>
      </p:sp>
      <p:sp>
        <p:nvSpPr>
          <p:cNvPr id="1029" name="Rectangle 5"/>
          <p:cNvSpPr>
            <a:spLocks noGrp="1" noChangeArrowheads="1"/>
          </p:cNvSpPr>
          <p:nvPr>
            <p:ph type="ftr" sz="quarter" idx="3"/>
          </p:nvPr>
        </p:nvSpPr>
        <p:spPr bwMode="auto">
          <a:xfrm>
            <a:off x="3124200" y="4683919"/>
            <a:ext cx="2895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tx1"/>
                </a:solidFill>
                <a:latin typeface="+mn-lt"/>
              </a:defRPr>
            </a:lvl1pPr>
          </a:lstStyle>
          <a:p>
            <a:pPr>
              <a:defRPr/>
            </a:pPr>
            <a:endParaRPr lang="en-US"/>
          </a:p>
        </p:txBody>
      </p:sp>
      <p:sp>
        <p:nvSpPr>
          <p:cNvPr id="1030" name="Rectangle 6"/>
          <p:cNvSpPr>
            <a:spLocks noGrp="1" noChangeArrowheads="1"/>
          </p:cNvSpPr>
          <p:nvPr>
            <p:ph type="sldNum" sz="quarter" idx="4"/>
          </p:nvPr>
        </p:nvSpPr>
        <p:spPr bwMode="auto">
          <a:xfrm>
            <a:off x="6553200" y="4683919"/>
            <a:ext cx="2133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tx1"/>
                </a:solidFill>
                <a:latin typeface="+mn-lt"/>
              </a:defRPr>
            </a:lvl1pPr>
          </a:lstStyle>
          <a:p>
            <a:pPr>
              <a:defRPr/>
            </a:pPr>
            <a:fld id="{42237E39-DA38-4912-91A3-78E07FCCAA7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hyperlink" Target="https://bible.usccb.org/bible/1john/3?1" TargetMode="Externa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3"/>
          <p:cNvSpPr>
            <a:spLocks noGrp="1" noChangeArrowheads="1"/>
          </p:cNvSpPr>
          <p:nvPr>
            <p:ph type="body" idx="4294967295"/>
          </p:nvPr>
        </p:nvSpPr>
        <p:spPr>
          <a:xfrm>
            <a:off x="0" y="0"/>
            <a:ext cx="5257800" cy="5143500"/>
          </a:xfrm>
        </p:spPr>
        <p:txBody>
          <a:bodyPr/>
          <a:lstStyle/>
          <a:p>
            <a:pPr marL="0" indent="0" algn="ctr">
              <a:buNone/>
            </a:pPr>
            <a:r>
              <a:rPr lang="en-US" sz="2400" b="1" dirty="0">
                <a:solidFill>
                  <a:schemeClr val="bg1"/>
                </a:solidFill>
              </a:rPr>
              <a:t>The Commemoration of All the Faithful Departed</a:t>
            </a:r>
          </a:p>
          <a:p>
            <a:pPr marL="0" indent="0">
              <a:buNone/>
            </a:pPr>
            <a:r>
              <a:rPr lang="en-US" sz="1600" i="1" dirty="0">
                <a:solidFill>
                  <a:schemeClr val="bg1"/>
                </a:solidFill>
              </a:rPr>
              <a:t>Gather Song:  </a:t>
            </a:r>
          </a:p>
          <a:p>
            <a:pPr eaLnBrk="1" hangingPunct="1">
              <a:lnSpc>
                <a:spcPct val="80000"/>
              </a:lnSpc>
              <a:buNone/>
              <a:defRPr/>
            </a:pPr>
            <a:r>
              <a:rPr lang="en-US" sz="1800" b="1" i="1" dirty="0">
                <a:solidFill>
                  <a:schemeClr val="bg1"/>
                </a:solidFill>
              </a:rPr>
              <a:t>	</a:t>
            </a:r>
            <a:r>
              <a:rPr lang="vi-VN" sz="2000" b="1" dirty="0">
                <a:solidFill>
                  <a:schemeClr val="bg1"/>
                </a:solidFill>
              </a:rPr>
              <a:t>I know that my Redeemer Lives</a:t>
            </a:r>
            <a:endPar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eaLnBrk="1" hangingPunct="1">
              <a:lnSpc>
                <a:spcPct val="80000"/>
              </a:lnSpc>
              <a:buNone/>
              <a:defRPr/>
            </a:pPr>
            <a:r>
              <a:rPr lang="en-US" sz="1800" i="1" dirty="0">
                <a:solidFill>
                  <a:schemeClr val="bg1"/>
                </a:solidFill>
              </a:rPr>
              <a:t>Responsorial Psalm  2</a:t>
            </a:r>
            <a:r>
              <a:rPr lang="vi-VN" sz="1800" i="1" dirty="0">
                <a:solidFill>
                  <a:schemeClr val="bg1"/>
                </a:solidFill>
              </a:rPr>
              <a:t>3</a:t>
            </a:r>
            <a:r>
              <a:rPr lang="en-US" sz="1800" i="1" dirty="0">
                <a:solidFill>
                  <a:schemeClr val="bg1"/>
                </a:solidFill>
              </a:rPr>
              <a:t>: </a:t>
            </a:r>
            <a:r>
              <a:rPr lang="en-US" sz="2000" i="1" dirty="0">
                <a:solidFill>
                  <a:schemeClr val="bg1"/>
                </a:solidFill>
              </a:rPr>
              <a:t> </a:t>
            </a:r>
          </a:p>
          <a:p>
            <a:pPr eaLnBrk="1" hangingPunct="1">
              <a:lnSpc>
                <a:spcPct val="80000"/>
              </a:lnSpc>
              <a:buFontTx/>
              <a:buNone/>
              <a:defRPr/>
            </a:pPr>
            <a:r>
              <a:rPr lang="en-US" sz="2000" b="1" i="1" dirty="0">
                <a:solidFill>
                  <a:schemeClr val="bg1"/>
                </a:solidFill>
              </a:rPr>
              <a:t>	</a:t>
            </a:r>
            <a:r>
              <a:rPr lang="vi-VN" sz="2000" b="1" dirty="0">
                <a:solidFill>
                  <a:schemeClr val="bg1"/>
                </a:solidFill>
              </a:rPr>
              <a:t>The Lord Is My Shepherd.</a:t>
            </a:r>
            <a:endParaRPr lang="en-US" sz="2000" b="1" dirty="0">
              <a:solidFill>
                <a:schemeClr val="bg1"/>
              </a:solidFill>
            </a:endParaRPr>
          </a:p>
          <a:p>
            <a:pPr eaLnBrk="1" hangingPunct="1">
              <a:lnSpc>
                <a:spcPct val="80000"/>
              </a:lnSpc>
              <a:buFontTx/>
              <a:buNone/>
              <a:defRPr/>
            </a:pPr>
            <a:r>
              <a:rPr lang="en-US" sz="1800" i="1" dirty="0">
                <a:solidFill>
                  <a:schemeClr val="bg1"/>
                </a:solidFill>
              </a:rPr>
              <a:t>Prep. of the Gifts: </a:t>
            </a:r>
            <a:r>
              <a:rPr lang="en-US" sz="1800" b="1" dirty="0">
                <a:solidFill>
                  <a:schemeClr val="bg1"/>
                </a:solidFill>
              </a:rPr>
              <a:t> </a:t>
            </a:r>
          </a:p>
          <a:p>
            <a:pPr eaLnBrk="1" hangingPunct="1">
              <a:lnSpc>
                <a:spcPct val="80000"/>
              </a:lnSpc>
              <a:buFontTx/>
              <a:buNone/>
              <a:defRPr/>
            </a:pPr>
            <a:r>
              <a:rPr lang="en-US" sz="1800" b="1" dirty="0">
                <a:solidFill>
                  <a:schemeClr val="bg1"/>
                </a:solidFill>
              </a:rPr>
              <a:t>	</a:t>
            </a:r>
            <a:r>
              <a:rPr lang="vi-VN" sz="2000" b="1" dirty="0">
                <a:solidFill>
                  <a:schemeClr val="bg1"/>
                </a:solidFill>
              </a:rPr>
              <a:t>Where My Father Lives</a:t>
            </a:r>
            <a:endParaRPr lang="en-US" sz="2000" b="1" dirty="0">
              <a:solidFill>
                <a:schemeClr val="bg1"/>
              </a:solidFill>
            </a:endParaRPr>
          </a:p>
          <a:p>
            <a:pPr eaLnBrk="1" hangingPunct="1">
              <a:lnSpc>
                <a:spcPct val="80000"/>
              </a:lnSpc>
              <a:buFontTx/>
              <a:buNone/>
              <a:defRPr/>
            </a:pPr>
            <a:r>
              <a:rPr lang="en-US" sz="2000" i="1" dirty="0">
                <a:solidFill>
                  <a:schemeClr val="bg1"/>
                </a:solidFill>
              </a:rPr>
              <a:t>Communion Song : </a:t>
            </a:r>
          </a:p>
          <a:p>
            <a:pPr eaLnBrk="1" hangingPunct="1">
              <a:lnSpc>
                <a:spcPct val="80000"/>
              </a:lnSpc>
              <a:buNone/>
              <a:defRPr/>
            </a:pPr>
            <a:r>
              <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vi-VN" sz="1800" b="1" dirty="0">
                <a:solidFill>
                  <a:schemeClr val="bg1"/>
                </a:solidFill>
                <a:latin typeface="Tahoma" panose="020B0604030504040204" pitchFamily="34" charset="0"/>
                <a:ea typeface="Tahoma" panose="020B0604030504040204" pitchFamily="34" charset="0"/>
                <a:cs typeface="Tahoma" panose="020B0604030504040204" pitchFamily="34" charset="0"/>
              </a:rPr>
              <a:t>I Am The Bread Of Live</a:t>
            </a:r>
            <a:endParaRPr lang="en-US" sz="1800" dirty="0">
              <a:solidFill>
                <a:schemeClr val="bg1"/>
              </a:solidFill>
            </a:endParaRPr>
          </a:p>
          <a:p>
            <a:pPr eaLnBrk="1" hangingPunct="1">
              <a:lnSpc>
                <a:spcPct val="80000"/>
              </a:lnSpc>
              <a:buFontTx/>
              <a:buNone/>
              <a:defRPr/>
            </a:pPr>
            <a:r>
              <a:rPr lang="en-US" sz="1800" i="1" dirty="0">
                <a:solidFill>
                  <a:schemeClr val="bg1"/>
                </a:solidFill>
              </a:rPr>
              <a:t>Recessional:  </a:t>
            </a:r>
          </a:p>
          <a:p>
            <a:pPr eaLnBrk="1" hangingPunct="1">
              <a:lnSpc>
                <a:spcPct val="80000"/>
              </a:lnSpc>
              <a:buNone/>
              <a:defRPr/>
            </a:pPr>
            <a:r>
              <a:rPr lang="en-US" sz="18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vi-VN" sz="1800" b="1" dirty="0">
                <a:solidFill>
                  <a:schemeClr val="bg1"/>
                </a:solidFill>
                <a:latin typeface="Tahoma" panose="020B0604030504040204" pitchFamily="34" charset="0"/>
                <a:ea typeface="Tahoma" panose="020B0604030504040204" pitchFamily="34" charset="0"/>
                <a:cs typeface="Tahoma" panose="020B0604030504040204" pitchFamily="34" charset="0"/>
              </a:rPr>
              <a:t>I Heard The Voice Of Jesus.</a:t>
            </a:r>
            <a:endParaRPr lang="en-US" sz="1800" dirty="0">
              <a:solidFill>
                <a:schemeClr val="bg1"/>
              </a:solidFill>
            </a:endParaRP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34000" y="209550"/>
            <a:ext cx="3428999" cy="428625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52400" y="171450"/>
            <a:ext cx="8839200" cy="205740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eaLnBrk="1" hangingPunct="1"/>
            <a:r>
              <a:rPr lang="en-US" altLang="en-US" sz="4000"/>
              <a:t> </a:t>
            </a:r>
            <a:br>
              <a:rPr lang="en-US" altLang="en-US" sz="4000"/>
            </a:br>
            <a:endParaRPr lang="en-US" altLang="en-US" sz="5400">
              <a:latin typeface="Times New Roman" pitchFamily="18" charset="0"/>
            </a:endParaRPr>
          </a:p>
        </p:txBody>
      </p:sp>
      <p:sp>
        <p:nvSpPr>
          <p:cNvPr id="2051" name="Text Box 3"/>
          <p:cNvSpPr txBox="1">
            <a:spLocks noChangeArrowheads="1"/>
          </p:cNvSpPr>
          <p:nvPr/>
        </p:nvSpPr>
        <p:spPr bwMode="auto">
          <a:xfrm>
            <a:off x="1371600" y="1398985"/>
            <a:ext cx="6400800" cy="11079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2052" name="Rectangle 4"/>
          <p:cNvSpPr>
            <a:spLocks noChangeArrowheads="1"/>
          </p:cNvSpPr>
          <p:nvPr/>
        </p:nvSpPr>
        <p:spPr bwMode="auto">
          <a:xfrm>
            <a:off x="152400" y="285750"/>
            <a:ext cx="8991600" cy="434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dirty="0">
                <a:solidFill>
                  <a:schemeClr val="tx2"/>
                </a:solidFill>
              </a:rPr>
              <a:t> </a:t>
            </a:r>
            <a:br>
              <a:rPr lang="en-US" altLang="en-US" sz="4000" dirty="0">
                <a:solidFill>
                  <a:schemeClr val="bg1"/>
                </a:solidFill>
              </a:rPr>
            </a:br>
            <a:r>
              <a:rPr lang="en-US" altLang="en-US" sz="4000" u="sng" dirty="0">
                <a:solidFill>
                  <a:srgbClr val="FFFF00"/>
                </a:solidFill>
              </a:rPr>
              <a:t>Cantor:</a:t>
            </a:r>
            <a:r>
              <a:rPr lang="en-US" altLang="en-US" sz="4000" dirty="0">
                <a:solidFill>
                  <a:srgbClr val="FFFF00"/>
                </a:solidFill>
              </a:rPr>
              <a:t> </a:t>
            </a:r>
            <a:br>
              <a:rPr lang="en-US" altLang="en-US" sz="4000" dirty="0">
                <a:solidFill>
                  <a:schemeClr val="bg1"/>
                </a:solidFill>
              </a:rPr>
            </a:br>
            <a:r>
              <a:rPr lang="en-US" altLang="en-US" sz="4000" b="1" dirty="0">
                <a:solidFill>
                  <a:srgbClr val="FFFF00"/>
                </a:solidFill>
                <a:latin typeface="Times New Roman" pitchFamily="18" charset="0"/>
              </a:rPr>
              <a:t>Christ have mercy</a:t>
            </a:r>
            <a:r>
              <a:rPr lang="en-US" altLang="en-US" sz="4000" dirty="0">
                <a:solidFill>
                  <a:srgbClr val="FFFF00"/>
                </a:solidFill>
                <a:latin typeface="Times New Roman" pitchFamily="18" charset="0"/>
              </a:rPr>
              <a:t>.</a:t>
            </a:r>
          </a:p>
          <a:p>
            <a:pPr algn="ctr" eaLnBrk="1" hangingPunct="1"/>
            <a:r>
              <a:rPr lang="en-US" altLang="en-US" sz="6000" dirty="0">
                <a:solidFill>
                  <a:srgbClr val="FFFF00"/>
                </a:solidFill>
                <a:latin typeface="Times New Roman" pitchFamily="18" charset="0"/>
              </a:rPr>
              <a:t>All:</a:t>
            </a:r>
          </a:p>
          <a:p>
            <a:pPr eaLnBrk="1" hangingPunct="1"/>
            <a:r>
              <a:rPr lang="en-US" altLang="en-US" sz="5400" b="1" dirty="0">
                <a:solidFill>
                  <a:schemeClr val="bg1"/>
                </a:solidFill>
                <a:latin typeface="Times New Roman" pitchFamily="18" charset="0"/>
              </a:rPr>
              <a:t>Christ have mercy</a:t>
            </a:r>
            <a:r>
              <a:rPr lang="en-US" altLang="en-US" sz="5400" dirty="0">
                <a:solidFill>
                  <a:schemeClr val="bg1"/>
                </a:solidFill>
                <a:latin typeface="Times New Roman" pitchFamily="18" charset="0"/>
              </a:rPr>
              <a:t>.</a:t>
            </a:r>
          </a:p>
          <a:p>
            <a:pPr algn="ctr" eaLnBrk="1" hangingPunct="1"/>
            <a:br>
              <a:rPr lang="en-US" altLang="en-US" sz="5400" dirty="0">
                <a:solidFill>
                  <a:schemeClr val="bg1"/>
                </a:solidFill>
                <a:latin typeface="Times New Roman" pitchFamily="18" charset="0"/>
              </a:rPr>
            </a:br>
            <a:endParaRPr lang="en-US" altLang="en-US" sz="5400" dirty="0">
              <a:solidFill>
                <a:schemeClr val="bg1"/>
              </a:solidFill>
              <a:latin typeface="Times New Roman" pitchFamily="18" charset="0"/>
            </a:endParaRPr>
          </a:p>
        </p:txBody>
      </p:sp>
    </p:spTree>
    <p:extLst>
      <p:ext uri="{BB962C8B-B14F-4D97-AF65-F5344CB8AC3E}">
        <p14:creationId xmlns:p14="http://schemas.microsoft.com/office/powerpoint/2010/main" val="10895175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52400" y="171450"/>
            <a:ext cx="8839200" cy="205740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eaLnBrk="1" hangingPunct="1"/>
            <a:r>
              <a:rPr lang="en-US" altLang="en-US" sz="4000"/>
              <a:t> </a:t>
            </a:r>
            <a:br>
              <a:rPr lang="en-US" altLang="en-US" sz="4000"/>
            </a:br>
            <a:endParaRPr lang="en-US" altLang="en-US" sz="5400">
              <a:latin typeface="Times New Roman" pitchFamily="18" charset="0"/>
            </a:endParaRPr>
          </a:p>
        </p:txBody>
      </p:sp>
      <p:sp>
        <p:nvSpPr>
          <p:cNvPr id="2051" name="Text Box 3"/>
          <p:cNvSpPr txBox="1">
            <a:spLocks noChangeArrowheads="1"/>
          </p:cNvSpPr>
          <p:nvPr/>
        </p:nvSpPr>
        <p:spPr bwMode="auto">
          <a:xfrm>
            <a:off x="1371600" y="1398985"/>
            <a:ext cx="6400800" cy="11079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2052" name="Rectangle 4"/>
          <p:cNvSpPr>
            <a:spLocks noChangeArrowheads="1"/>
          </p:cNvSpPr>
          <p:nvPr/>
        </p:nvSpPr>
        <p:spPr bwMode="auto">
          <a:xfrm>
            <a:off x="152400" y="285750"/>
            <a:ext cx="8991600" cy="434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dirty="0">
                <a:solidFill>
                  <a:schemeClr val="tx2"/>
                </a:solidFill>
              </a:rPr>
              <a:t> </a:t>
            </a:r>
            <a:br>
              <a:rPr lang="en-US" altLang="en-US" sz="4000" dirty="0">
                <a:solidFill>
                  <a:schemeClr val="bg1"/>
                </a:solidFill>
              </a:rPr>
            </a:br>
            <a:endParaRPr lang="en-US" altLang="en-US" sz="4000" dirty="0">
              <a:solidFill>
                <a:schemeClr val="bg1"/>
              </a:solidFill>
            </a:endParaRPr>
          </a:p>
          <a:p>
            <a:pPr algn="ctr" eaLnBrk="1" hangingPunct="1"/>
            <a:endParaRPr lang="en-US" altLang="en-US" sz="4000" u="sng" dirty="0">
              <a:solidFill>
                <a:schemeClr val="bg1"/>
              </a:solidFill>
            </a:endParaRPr>
          </a:p>
          <a:p>
            <a:pPr algn="ctr" eaLnBrk="1" hangingPunct="1"/>
            <a:r>
              <a:rPr lang="en-US" altLang="en-US" sz="2800" u="sng" dirty="0">
                <a:solidFill>
                  <a:srgbClr val="FFFF00"/>
                </a:solidFill>
              </a:rPr>
              <a:t>Cantor:</a:t>
            </a:r>
            <a:r>
              <a:rPr lang="en-US" altLang="en-US" sz="2800" dirty="0">
                <a:solidFill>
                  <a:srgbClr val="FFFF00"/>
                </a:solidFill>
              </a:rPr>
              <a:t> </a:t>
            </a:r>
            <a:br>
              <a:rPr lang="en-US" altLang="en-US" sz="4000" dirty="0">
                <a:solidFill>
                  <a:schemeClr val="bg1"/>
                </a:solidFill>
              </a:rPr>
            </a:br>
            <a:r>
              <a:rPr lang="en-US" altLang="en-US" sz="4000" b="1" dirty="0">
                <a:solidFill>
                  <a:srgbClr val="FFFF00"/>
                </a:solidFill>
                <a:latin typeface="Times New Roman" pitchFamily="18" charset="0"/>
              </a:rPr>
              <a:t>Lord have mercy, have mercy on us</a:t>
            </a:r>
            <a:r>
              <a:rPr lang="en-US" altLang="en-US" sz="4000" dirty="0">
                <a:solidFill>
                  <a:srgbClr val="FFFF00"/>
                </a:solidFill>
                <a:latin typeface="Times New Roman" pitchFamily="18" charset="0"/>
              </a:rPr>
              <a:t>.</a:t>
            </a:r>
          </a:p>
          <a:p>
            <a:pPr algn="ctr" eaLnBrk="1" hangingPunct="1"/>
            <a:r>
              <a:rPr lang="en-US" altLang="en-US" sz="4400" dirty="0">
                <a:solidFill>
                  <a:schemeClr val="bg1"/>
                </a:solidFill>
                <a:latin typeface="Times New Roman" pitchFamily="18" charset="0"/>
              </a:rPr>
              <a:t>All:</a:t>
            </a:r>
          </a:p>
          <a:p>
            <a:pPr eaLnBrk="1" hangingPunct="1"/>
            <a:r>
              <a:rPr lang="en-US" altLang="en-US" sz="5400" b="1" dirty="0">
                <a:solidFill>
                  <a:schemeClr val="bg1"/>
                </a:solidFill>
                <a:latin typeface="Times New Roman" pitchFamily="18" charset="0"/>
              </a:rPr>
              <a:t>Lord have mercy, have mercy on us.</a:t>
            </a:r>
          </a:p>
          <a:p>
            <a:pPr algn="ctr" eaLnBrk="1" hangingPunct="1"/>
            <a:br>
              <a:rPr lang="en-US" altLang="en-US" sz="5400" dirty="0">
                <a:solidFill>
                  <a:schemeClr val="bg1"/>
                </a:solidFill>
                <a:latin typeface="Times New Roman" pitchFamily="18" charset="0"/>
              </a:rPr>
            </a:br>
            <a:endParaRPr lang="en-US" altLang="en-US" sz="5400" dirty="0">
              <a:solidFill>
                <a:schemeClr val="bg1"/>
              </a:solidFill>
              <a:latin typeface="Times New Roman" pitchFamily="18" charset="0"/>
            </a:endParaRPr>
          </a:p>
        </p:txBody>
      </p:sp>
    </p:spTree>
    <p:extLst>
      <p:ext uri="{BB962C8B-B14F-4D97-AF65-F5344CB8AC3E}">
        <p14:creationId xmlns:p14="http://schemas.microsoft.com/office/powerpoint/2010/main" val="33179854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C3A484F2-AD84-C056-5028-E15EA1A33D57}"/>
            </a:ext>
          </a:extLst>
        </p:cNvPr>
        <p:cNvGrpSpPr/>
        <p:nvPr/>
      </p:nvGrpSpPr>
      <p:grpSpPr>
        <a:xfrm>
          <a:off x="0" y="0"/>
          <a:ext cx="0" cy="0"/>
          <a:chOff x="0" y="0"/>
          <a:chExt cx="0" cy="0"/>
        </a:xfrm>
      </p:grpSpPr>
      <p:sp>
        <p:nvSpPr>
          <p:cNvPr id="17410" name="Rectangle 2">
            <a:extLst>
              <a:ext uri="{FF2B5EF4-FFF2-40B4-BE49-F238E27FC236}">
                <a16:creationId xmlns:a16="http://schemas.microsoft.com/office/drawing/2014/main" id="{64874586-7434-D668-1760-152433A8F033}"/>
              </a:ext>
            </a:extLst>
          </p:cNvPr>
          <p:cNvSpPr>
            <a:spLocks noGrp="1" noChangeArrowheads="1"/>
          </p:cNvSpPr>
          <p:nvPr>
            <p:ph type="ctrTitle"/>
          </p:nvPr>
        </p:nvSpPr>
        <p:spPr>
          <a:xfrm>
            <a:off x="5410200" y="3886200"/>
            <a:ext cx="3505200" cy="1143000"/>
          </a:xfrm>
        </p:spPr>
        <p:txBody>
          <a:bodyPr/>
          <a:lstStyle/>
          <a:p>
            <a:pPr eaLnBrk="1" hangingPunct="1"/>
            <a:r>
              <a:rPr lang="en-US" altLang="en-US" sz="2400" b="1" dirty="0">
                <a:solidFill>
                  <a:srgbClr val="FFFF00"/>
                </a:solidFill>
                <a:latin typeface="Tahoma" pitchFamily="34" charset="0"/>
              </a:rPr>
              <a:t>Gloria</a:t>
            </a:r>
            <a:r>
              <a:rPr lang="vi-VN" altLang="en-US" sz="2400" b="1" dirty="0">
                <a:solidFill>
                  <a:srgbClr val="FFFF00"/>
                </a:solidFill>
                <a:latin typeface="Tahoma" pitchFamily="34" charset="0"/>
              </a:rPr>
              <a:t> in Spanish</a:t>
            </a:r>
            <a:br>
              <a:rPr lang="en-US" altLang="en-US" sz="2400" b="1" dirty="0">
                <a:solidFill>
                  <a:srgbClr val="FFFF00"/>
                </a:solidFill>
                <a:latin typeface="Tahoma" pitchFamily="34" charset="0"/>
              </a:rPr>
            </a:br>
            <a:endParaRPr lang="en-US" altLang="en-US" sz="2400" dirty="0">
              <a:solidFill>
                <a:srgbClr val="FFFF00"/>
              </a:solidFill>
              <a:latin typeface="Tahoma" pitchFamily="34" charset="0"/>
            </a:endParaRPr>
          </a:p>
        </p:txBody>
      </p:sp>
      <p:pic>
        <p:nvPicPr>
          <p:cNvPr id="4" name="Picture 3">
            <a:extLst>
              <a:ext uri="{FF2B5EF4-FFF2-40B4-BE49-F238E27FC236}">
                <a16:creationId xmlns:a16="http://schemas.microsoft.com/office/drawing/2014/main" id="{9E4D7952-4F11-D96E-A7FE-51E23DA0351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1" y="285750"/>
            <a:ext cx="3428999" cy="4286250"/>
          </a:xfrm>
          <a:prstGeom prst="rect">
            <a:avLst/>
          </a:prstGeom>
        </p:spPr>
      </p:pic>
    </p:spTree>
    <p:extLst>
      <p:ext uri="{BB962C8B-B14F-4D97-AF65-F5344CB8AC3E}">
        <p14:creationId xmlns:p14="http://schemas.microsoft.com/office/powerpoint/2010/main" val="31569223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5">
            <a:extLst>
              <a:ext uri="{FF2B5EF4-FFF2-40B4-BE49-F238E27FC236}">
                <a16:creationId xmlns:a16="http://schemas.microsoft.com/office/drawing/2014/main" id="{63B0431C-3B1D-4C94-4F89-0630D60C2265}"/>
              </a:ext>
            </a:extLst>
          </p:cNvPr>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en-US" altLang="en-US" sz="4400">
              <a:solidFill>
                <a:schemeClr val="tx2"/>
              </a:solidFill>
            </a:endParaRPr>
          </a:p>
        </p:txBody>
      </p:sp>
      <p:sp>
        <p:nvSpPr>
          <p:cNvPr id="2051" name="Rectangle 6">
            <a:extLst>
              <a:ext uri="{FF2B5EF4-FFF2-40B4-BE49-F238E27FC236}">
                <a16:creationId xmlns:a16="http://schemas.microsoft.com/office/drawing/2014/main" id="{A710781D-1441-777D-0F0A-CD7EBF0F1F88}"/>
              </a:ext>
            </a:extLst>
          </p:cNvPr>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anose="02020603050405020304" pitchFamily="18" charset="0"/>
            </a:endParaRPr>
          </a:p>
        </p:txBody>
      </p:sp>
      <p:sp>
        <p:nvSpPr>
          <p:cNvPr id="2052" name="Rectangle 7">
            <a:extLst>
              <a:ext uri="{FF2B5EF4-FFF2-40B4-BE49-F238E27FC236}">
                <a16:creationId xmlns:a16="http://schemas.microsoft.com/office/drawing/2014/main" id="{9EB0F191-8713-CE81-4347-4E2A76901385}"/>
              </a:ext>
            </a:extLst>
          </p:cNvPr>
          <p:cNvSpPr>
            <a:spLocks noChangeArrowheads="1"/>
          </p:cNvSpPr>
          <p:nvPr/>
        </p:nvSpPr>
        <p:spPr bwMode="auto">
          <a:xfrm>
            <a:off x="114300" y="1924050"/>
            <a:ext cx="8763000" cy="3219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n-US" altLang="en-US" sz="2800" b="1" dirty="0">
                <a:solidFill>
                  <a:srgbClr val="FFFF00"/>
                </a:solidFill>
                <a:latin typeface="Tahoma" panose="020B0604030504040204" pitchFamily="34" charset="0"/>
                <a:cs typeface="Tahoma" panose="020B0604030504040204" pitchFamily="34" charset="0"/>
              </a:rPr>
              <a:t>1</a:t>
            </a:r>
            <a:r>
              <a:rPr lang="en-US" altLang="en-US" sz="2800" dirty="0">
                <a:solidFill>
                  <a:srgbClr val="FFFF00"/>
                </a:solidFill>
                <a:latin typeface="Tahoma" panose="020B0604030504040204" pitchFamily="34" charset="0"/>
                <a:cs typeface="Tahoma" panose="020B0604030504040204" pitchFamily="34" charset="0"/>
              </a:rPr>
              <a:t>. </a:t>
            </a:r>
            <a:r>
              <a:rPr lang="es-ES"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Gloria señor en lo alto del cielo,</a:t>
            </a:r>
            <a:br>
              <a:rPr lang="es-E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s-ES"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gloria al Señor, que por </a:t>
            </a:r>
            <a:r>
              <a:rPr lang="es-ES" sz="4000" b="1" i="0" dirty="0" err="1">
                <a:solidFill>
                  <a:schemeClr val="bg1"/>
                </a:solidFill>
                <a:effectLst/>
                <a:latin typeface="Tahoma" panose="020B0604030504040204" pitchFamily="34" charset="0"/>
                <a:ea typeface="Tahoma" panose="020B0604030504040204" pitchFamily="34" charset="0"/>
                <a:cs typeface="Tahoma" panose="020B0604030504040204" pitchFamily="34" charset="0"/>
              </a:rPr>
              <a:t>tí</a:t>
            </a:r>
            <a:r>
              <a:rPr lang="es-ES"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 se encarnó,</a:t>
            </a:r>
            <a:r>
              <a:rPr lang="vi-VN"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s-ES"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paz en la tierra, a todos los hombres,</a:t>
            </a:r>
            <a:r>
              <a:rPr lang="vi-VN"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s-ES"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que gozan en la bondad de mi Dios,</a:t>
            </a:r>
            <a:endPar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2053" name="Rectangle 7">
            <a:extLst>
              <a:ext uri="{FF2B5EF4-FFF2-40B4-BE49-F238E27FC236}">
                <a16:creationId xmlns:a16="http://schemas.microsoft.com/office/drawing/2014/main" id="{56D36C23-E508-A81C-A651-BD9213FD281A}"/>
              </a:ext>
            </a:extLst>
          </p:cNvPr>
          <p:cNvSpPr>
            <a:spLocks noChangeArrowheads="1"/>
          </p:cNvSpPr>
          <p:nvPr/>
        </p:nvSpPr>
        <p:spPr bwMode="auto">
          <a:xfrm>
            <a:off x="114300" y="-57150"/>
            <a:ext cx="8686800"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n-US" altLang="en-US" sz="3200" b="1" dirty="0">
                <a:solidFill>
                  <a:srgbClr val="FFFF00"/>
                </a:solidFill>
                <a:latin typeface="Tahoma" panose="020B0604030504040204" pitchFamily="34" charset="0"/>
                <a:cs typeface="Tahoma" panose="020B0604030504040204" pitchFamily="34" charset="0"/>
              </a:rPr>
              <a:t>Refrain: </a:t>
            </a:r>
            <a:r>
              <a:rPr lang="en-US"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Gloria, gloria, gloria al </a:t>
            </a:r>
            <a:r>
              <a:rPr lang="en-US" sz="4000" b="1" i="0" dirty="0" err="1">
                <a:solidFill>
                  <a:schemeClr val="bg1"/>
                </a:solidFill>
                <a:effectLst/>
                <a:latin typeface="Tahoma" panose="020B0604030504040204" pitchFamily="34" charset="0"/>
                <a:ea typeface="Tahoma" panose="020B0604030504040204" pitchFamily="34" charset="0"/>
                <a:cs typeface="Tahoma" panose="020B0604030504040204" pitchFamily="34" charset="0"/>
              </a:rPr>
              <a:t>Señor</a:t>
            </a:r>
            <a:r>
              <a:rPr lang="en-US"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a:t>
            </a:r>
            <a:r>
              <a:rPr lang="vi-VN"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gloria gloria, gloria a mi Dios</a:t>
            </a:r>
            <a:r>
              <a:rPr lang="vi-VN"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a:t>
            </a:r>
            <a:endPar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30482245-9988-DC3F-3EC0-08B3C34D5F52}"/>
            </a:ext>
          </a:extLst>
        </p:cNvPr>
        <p:cNvGrpSpPr/>
        <p:nvPr/>
      </p:nvGrpSpPr>
      <p:grpSpPr>
        <a:xfrm>
          <a:off x="0" y="0"/>
          <a:ext cx="0" cy="0"/>
          <a:chOff x="0" y="0"/>
          <a:chExt cx="0" cy="0"/>
        </a:xfrm>
      </p:grpSpPr>
      <p:sp>
        <p:nvSpPr>
          <p:cNvPr id="2050" name="Rectangle 5">
            <a:extLst>
              <a:ext uri="{FF2B5EF4-FFF2-40B4-BE49-F238E27FC236}">
                <a16:creationId xmlns:a16="http://schemas.microsoft.com/office/drawing/2014/main" id="{476AFB7A-88D6-F092-29BF-9C47C3774312}"/>
              </a:ext>
            </a:extLst>
          </p:cNvPr>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en-US" altLang="en-US" sz="4400">
              <a:solidFill>
                <a:schemeClr val="tx2"/>
              </a:solidFill>
            </a:endParaRPr>
          </a:p>
        </p:txBody>
      </p:sp>
      <p:sp>
        <p:nvSpPr>
          <p:cNvPr id="2051" name="Rectangle 6">
            <a:extLst>
              <a:ext uri="{FF2B5EF4-FFF2-40B4-BE49-F238E27FC236}">
                <a16:creationId xmlns:a16="http://schemas.microsoft.com/office/drawing/2014/main" id="{87389558-312B-F90C-8106-9EE8EAED7F2E}"/>
              </a:ext>
            </a:extLst>
          </p:cNvPr>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anose="02020603050405020304" pitchFamily="18" charset="0"/>
            </a:endParaRPr>
          </a:p>
        </p:txBody>
      </p:sp>
      <p:sp>
        <p:nvSpPr>
          <p:cNvPr id="2052" name="Rectangle 7">
            <a:extLst>
              <a:ext uri="{FF2B5EF4-FFF2-40B4-BE49-F238E27FC236}">
                <a16:creationId xmlns:a16="http://schemas.microsoft.com/office/drawing/2014/main" id="{5F99DE42-A471-0B4C-031A-34CCB9E6AFA1}"/>
              </a:ext>
            </a:extLst>
          </p:cNvPr>
          <p:cNvSpPr>
            <a:spLocks noChangeArrowheads="1"/>
          </p:cNvSpPr>
          <p:nvPr/>
        </p:nvSpPr>
        <p:spPr bwMode="auto">
          <a:xfrm>
            <a:off x="114300" y="1924050"/>
            <a:ext cx="8763000" cy="3219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vi-VN" altLang="en-US" sz="2800" b="1" dirty="0">
                <a:solidFill>
                  <a:srgbClr val="FFFF00"/>
                </a:solidFill>
                <a:latin typeface="Tahoma" panose="020B0604030504040204" pitchFamily="34" charset="0"/>
                <a:cs typeface="Tahoma" panose="020B0604030504040204" pitchFamily="34" charset="0"/>
              </a:rPr>
              <a:t>2</a:t>
            </a:r>
            <a:r>
              <a:rPr lang="en-US" altLang="en-US" sz="2800" dirty="0">
                <a:solidFill>
                  <a:srgbClr val="FFFF00"/>
                </a:solidFill>
                <a:latin typeface="Tahoma" panose="020B0604030504040204" pitchFamily="34" charset="0"/>
                <a:cs typeface="Tahoma" panose="020B0604030504040204" pitchFamily="34" charset="0"/>
              </a:rPr>
              <a:t>. </a:t>
            </a:r>
            <a:r>
              <a:rPr lang="es-ES"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Tú el que quitas todo pecado,</a:t>
            </a:r>
            <a:br>
              <a:rPr lang="es-E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vi-VN" sz="40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s-ES"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eres cordero de Dios celestial,</a:t>
            </a:r>
            <a:r>
              <a:rPr lang="vi-VN"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p>
            <a:pPr eaLnBrk="1" hangingPunct="1"/>
            <a:r>
              <a:rPr lang="es-ES"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tú solo eres,</a:t>
            </a:r>
            <a:r>
              <a:rPr lang="vi-VN"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s-ES"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señor eres santo,</a:t>
            </a:r>
            <a:br>
              <a:rPr lang="es-E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s-ES"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tú solo eres, cristo Jesús......</a:t>
            </a:r>
            <a:endPar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2053" name="Rectangle 7">
            <a:extLst>
              <a:ext uri="{FF2B5EF4-FFF2-40B4-BE49-F238E27FC236}">
                <a16:creationId xmlns:a16="http://schemas.microsoft.com/office/drawing/2014/main" id="{620EB8DD-1255-0389-55BA-67B96B76F3B4}"/>
              </a:ext>
            </a:extLst>
          </p:cNvPr>
          <p:cNvSpPr>
            <a:spLocks noChangeArrowheads="1"/>
          </p:cNvSpPr>
          <p:nvPr/>
        </p:nvSpPr>
        <p:spPr bwMode="auto">
          <a:xfrm>
            <a:off x="114300" y="-57150"/>
            <a:ext cx="8686800"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3200" b="1" dirty="0">
                <a:solidFill>
                  <a:srgbClr val="FFFF00"/>
                </a:solidFill>
                <a:latin typeface="Tahoma" panose="020B0604030504040204" pitchFamily="34" charset="0"/>
                <a:cs typeface="Tahoma" panose="020B0604030504040204" pitchFamily="34" charset="0"/>
              </a:rPr>
              <a:t>Refrain: </a:t>
            </a:r>
            <a:r>
              <a:rPr lang="en-US"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Gloria, gloria, gloria al </a:t>
            </a:r>
            <a:r>
              <a:rPr lang="en-US" sz="4000" b="1" i="0" dirty="0" err="1">
                <a:solidFill>
                  <a:schemeClr val="bg1"/>
                </a:solidFill>
                <a:effectLst/>
                <a:latin typeface="Tahoma" panose="020B0604030504040204" pitchFamily="34" charset="0"/>
                <a:ea typeface="Tahoma" panose="020B0604030504040204" pitchFamily="34" charset="0"/>
                <a:cs typeface="Tahoma" panose="020B0604030504040204" pitchFamily="34" charset="0"/>
              </a:rPr>
              <a:t>Señor</a:t>
            </a:r>
            <a:r>
              <a:rPr lang="en-US"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a:t>
            </a:r>
            <a:r>
              <a:rPr lang="vi-VN"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gloria gloria, gloria a mi Dios</a:t>
            </a:r>
            <a:r>
              <a:rPr lang="vi-VN"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a:t>
            </a:r>
            <a:endPar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6870965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899D1E92-AEC6-0CA7-C20F-B2B1C073F5AE}"/>
            </a:ext>
          </a:extLst>
        </p:cNvPr>
        <p:cNvGrpSpPr/>
        <p:nvPr/>
      </p:nvGrpSpPr>
      <p:grpSpPr>
        <a:xfrm>
          <a:off x="0" y="0"/>
          <a:ext cx="0" cy="0"/>
          <a:chOff x="0" y="0"/>
          <a:chExt cx="0" cy="0"/>
        </a:xfrm>
      </p:grpSpPr>
      <p:sp>
        <p:nvSpPr>
          <p:cNvPr id="2050" name="Rectangle 5">
            <a:extLst>
              <a:ext uri="{FF2B5EF4-FFF2-40B4-BE49-F238E27FC236}">
                <a16:creationId xmlns:a16="http://schemas.microsoft.com/office/drawing/2014/main" id="{CBFBB80C-356B-C97F-215A-728B25523504}"/>
              </a:ext>
            </a:extLst>
          </p:cNvPr>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en-US" altLang="en-US" sz="4400">
              <a:solidFill>
                <a:schemeClr val="tx2"/>
              </a:solidFill>
            </a:endParaRPr>
          </a:p>
        </p:txBody>
      </p:sp>
      <p:sp>
        <p:nvSpPr>
          <p:cNvPr id="2051" name="Rectangle 6">
            <a:extLst>
              <a:ext uri="{FF2B5EF4-FFF2-40B4-BE49-F238E27FC236}">
                <a16:creationId xmlns:a16="http://schemas.microsoft.com/office/drawing/2014/main" id="{EA88151B-800A-B73C-CDD7-F51BF77C0189}"/>
              </a:ext>
            </a:extLst>
          </p:cNvPr>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anose="02020603050405020304" pitchFamily="18" charset="0"/>
            </a:endParaRPr>
          </a:p>
        </p:txBody>
      </p:sp>
      <p:sp>
        <p:nvSpPr>
          <p:cNvPr id="2052" name="Rectangle 7">
            <a:extLst>
              <a:ext uri="{FF2B5EF4-FFF2-40B4-BE49-F238E27FC236}">
                <a16:creationId xmlns:a16="http://schemas.microsoft.com/office/drawing/2014/main" id="{E3E14833-C365-6FDF-76B7-206DC9CEB2DD}"/>
              </a:ext>
            </a:extLst>
          </p:cNvPr>
          <p:cNvSpPr>
            <a:spLocks noChangeArrowheads="1"/>
          </p:cNvSpPr>
          <p:nvPr/>
        </p:nvSpPr>
        <p:spPr bwMode="auto">
          <a:xfrm>
            <a:off x="114300" y="1924050"/>
            <a:ext cx="8763000" cy="3219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vi-VN" altLang="en-US" sz="2800" b="1" dirty="0">
                <a:solidFill>
                  <a:srgbClr val="FFFF00"/>
                </a:solidFill>
                <a:latin typeface="Tahoma" panose="020B0604030504040204" pitchFamily="34" charset="0"/>
                <a:cs typeface="Tahoma" panose="020B0604030504040204" pitchFamily="34" charset="0"/>
              </a:rPr>
              <a:t>3</a:t>
            </a:r>
            <a:r>
              <a:rPr lang="en-US" altLang="en-US" sz="2800" dirty="0">
                <a:solidFill>
                  <a:srgbClr val="FFFF00"/>
                </a:solidFill>
                <a:latin typeface="Tahoma" panose="020B0604030504040204" pitchFamily="34" charset="0"/>
                <a:cs typeface="Tahoma" panose="020B0604030504040204" pitchFamily="34" charset="0"/>
              </a:rPr>
              <a:t>. </a:t>
            </a:r>
            <a:r>
              <a:rPr lang="es-ES"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Con el espíritu santo eres Dios,</a:t>
            </a:r>
            <a:br>
              <a:rPr lang="es-E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s-ES"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Y con el padre,</a:t>
            </a:r>
            <a:r>
              <a:rPr lang="vi-VN"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s-ES"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por la eternidad,</a:t>
            </a:r>
            <a:endPar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2053" name="Rectangle 7">
            <a:extLst>
              <a:ext uri="{FF2B5EF4-FFF2-40B4-BE49-F238E27FC236}">
                <a16:creationId xmlns:a16="http://schemas.microsoft.com/office/drawing/2014/main" id="{4D5AF1FB-F338-5BCF-E14C-20F969D84E84}"/>
              </a:ext>
            </a:extLst>
          </p:cNvPr>
          <p:cNvSpPr>
            <a:spLocks noChangeArrowheads="1"/>
          </p:cNvSpPr>
          <p:nvPr/>
        </p:nvSpPr>
        <p:spPr bwMode="auto">
          <a:xfrm>
            <a:off x="114300" y="-57150"/>
            <a:ext cx="8686800"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n-US" altLang="en-US" sz="3200" b="1" dirty="0">
                <a:solidFill>
                  <a:srgbClr val="FFFF00"/>
                </a:solidFill>
                <a:latin typeface="Tahoma" panose="020B0604030504040204" pitchFamily="34" charset="0"/>
                <a:cs typeface="Tahoma" panose="020B0604030504040204" pitchFamily="34" charset="0"/>
              </a:rPr>
              <a:t>Refrain: </a:t>
            </a:r>
            <a:r>
              <a:rPr lang="en-US"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Gloria, gloria, gloria al </a:t>
            </a:r>
            <a:r>
              <a:rPr lang="en-US" sz="4000" b="1" i="0" dirty="0" err="1">
                <a:solidFill>
                  <a:schemeClr val="bg1"/>
                </a:solidFill>
                <a:effectLst/>
                <a:latin typeface="Tahoma" panose="020B0604030504040204" pitchFamily="34" charset="0"/>
                <a:ea typeface="Tahoma" panose="020B0604030504040204" pitchFamily="34" charset="0"/>
                <a:cs typeface="Tahoma" panose="020B0604030504040204" pitchFamily="34" charset="0"/>
              </a:rPr>
              <a:t>Señor</a:t>
            </a:r>
            <a:r>
              <a:rPr lang="en-US"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a:t>
            </a:r>
            <a:r>
              <a:rPr lang="vi-VN"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gloria gloria, gloria a mi Dios</a:t>
            </a:r>
            <a:r>
              <a:rPr lang="vi-VN"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a:t>
            </a:r>
            <a:endPar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9065249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2B851F08-CB81-73A5-6CD3-B330EF71BA9D}"/>
            </a:ext>
          </a:extLst>
        </p:cNvPr>
        <p:cNvGrpSpPr/>
        <p:nvPr/>
      </p:nvGrpSpPr>
      <p:grpSpPr>
        <a:xfrm>
          <a:off x="0" y="0"/>
          <a:ext cx="0" cy="0"/>
          <a:chOff x="0" y="0"/>
          <a:chExt cx="0" cy="0"/>
        </a:xfrm>
      </p:grpSpPr>
      <p:sp>
        <p:nvSpPr>
          <p:cNvPr id="2050" name="Rectangle 5">
            <a:extLst>
              <a:ext uri="{FF2B5EF4-FFF2-40B4-BE49-F238E27FC236}">
                <a16:creationId xmlns:a16="http://schemas.microsoft.com/office/drawing/2014/main" id="{33E0B3B6-4554-936D-5128-2E737E325631}"/>
              </a:ext>
            </a:extLst>
          </p:cNvPr>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en-US" altLang="en-US" sz="4400">
              <a:solidFill>
                <a:schemeClr val="tx2"/>
              </a:solidFill>
            </a:endParaRPr>
          </a:p>
        </p:txBody>
      </p:sp>
      <p:sp>
        <p:nvSpPr>
          <p:cNvPr id="2051" name="Rectangle 6">
            <a:extLst>
              <a:ext uri="{FF2B5EF4-FFF2-40B4-BE49-F238E27FC236}">
                <a16:creationId xmlns:a16="http://schemas.microsoft.com/office/drawing/2014/main" id="{0A2AEDAE-F8DF-3E47-7D0E-C9963A8D4055}"/>
              </a:ext>
            </a:extLst>
          </p:cNvPr>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anose="02020603050405020304" pitchFamily="18" charset="0"/>
            </a:endParaRPr>
          </a:p>
        </p:txBody>
      </p:sp>
      <p:sp>
        <p:nvSpPr>
          <p:cNvPr id="2053" name="Rectangle 7">
            <a:extLst>
              <a:ext uri="{FF2B5EF4-FFF2-40B4-BE49-F238E27FC236}">
                <a16:creationId xmlns:a16="http://schemas.microsoft.com/office/drawing/2014/main" id="{34477B2D-A4CD-3501-9245-2EAF883C1826}"/>
              </a:ext>
            </a:extLst>
          </p:cNvPr>
          <p:cNvSpPr>
            <a:spLocks noChangeArrowheads="1"/>
          </p:cNvSpPr>
          <p:nvPr/>
        </p:nvSpPr>
        <p:spPr bwMode="auto">
          <a:xfrm>
            <a:off x="114300" y="-57150"/>
            <a:ext cx="8686800"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n-US" altLang="en-US" sz="3200" b="1" dirty="0">
                <a:solidFill>
                  <a:srgbClr val="FFFF00"/>
                </a:solidFill>
                <a:latin typeface="Tahoma" panose="020B0604030504040204" pitchFamily="34" charset="0"/>
                <a:cs typeface="Tahoma" panose="020B0604030504040204" pitchFamily="34" charset="0"/>
              </a:rPr>
              <a:t>Refrain: </a:t>
            </a:r>
            <a:r>
              <a:rPr lang="en-US"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Gloria, gloria, gloria al </a:t>
            </a:r>
            <a:r>
              <a:rPr lang="en-US" sz="4000" b="1" i="0" dirty="0" err="1">
                <a:solidFill>
                  <a:schemeClr val="bg1"/>
                </a:solidFill>
                <a:effectLst/>
                <a:latin typeface="Tahoma" panose="020B0604030504040204" pitchFamily="34" charset="0"/>
                <a:ea typeface="Tahoma" panose="020B0604030504040204" pitchFamily="34" charset="0"/>
                <a:cs typeface="Tahoma" panose="020B0604030504040204" pitchFamily="34" charset="0"/>
              </a:rPr>
              <a:t>Señor</a:t>
            </a:r>
            <a:r>
              <a:rPr lang="en-US"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a:t>
            </a:r>
            <a:r>
              <a:rPr lang="vi-VN"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gloria gloria, gloria a mi Dios</a:t>
            </a:r>
            <a:r>
              <a:rPr lang="vi-VN"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a:t>
            </a:r>
            <a:endPar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5508025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7410" name="Rectangle 2"/>
          <p:cNvSpPr>
            <a:spLocks noGrp="1" noChangeArrowheads="1"/>
          </p:cNvSpPr>
          <p:nvPr>
            <p:ph type="ctrTitle"/>
          </p:nvPr>
        </p:nvSpPr>
        <p:spPr>
          <a:xfrm>
            <a:off x="5410200" y="3886200"/>
            <a:ext cx="3505200" cy="1143000"/>
          </a:xfrm>
        </p:spPr>
        <p:txBody>
          <a:bodyPr/>
          <a:lstStyle/>
          <a:p>
            <a:pPr eaLnBrk="1" hangingPunct="1"/>
            <a:r>
              <a:rPr lang="en-US" altLang="en-US" sz="2400" b="1" dirty="0">
                <a:solidFill>
                  <a:srgbClr val="FFFF00"/>
                </a:solidFill>
                <a:latin typeface="Tahoma" pitchFamily="34" charset="0"/>
              </a:rPr>
              <a:t>Gloria</a:t>
            </a:r>
            <a:br>
              <a:rPr lang="en-US" altLang="en-US" sz="2400" b="1" dirty="0">
                <a:solidFill>
                  <a:srgbClr val="FFFF00"/>
                </a:solidFill>
                <a:latin typeface="Tahoma" pitchFamily="34" charset="0"/>
              </a:rPr>
            </a:br>
            <a:endParaRPr lang="en-US" altLang="en-US" sz="2400" dirty="0">
              <a:solidFill>
                <a:srgbClr val="FFFF00"/>
              </a:solidFill>
              <a:latin typeface="Tahoma"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1" y="285750"/>
            <a:ext cx="3428999" cy="4286250"/>
          </a:xfrm>
          <a:prstGeom prst="rect">
            <a:avLst/>
          </a:prstGeom>
        </p:spPr>
      </p:pic>
    </p:spTree>
    <p:extLst>
      <p:ext uri="{BB962C8B-B14F-4D97-AF65-F5344CB8AC3E}">
        <p14:creationId xmlns:p14="http://schemas.microsoft.com/office/powerpoint/2010/main" val="37742659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0722" name="Content Placeholder 3"/>
          <p:cNvSpPr>
            <a:spLocks noGrp="1"/>
          </p:cNvSpPr>
          <p:nvPr>
            <p:ph sz="quarter" idx="1"/>
          </p:nvPr>
        </p:nvSpPr>
        <p:spPr>
          <a:xfrm>
            <a:off x="0" y="0"/>
            <a:ext cx="9144000" cy="4019550"/>
          </a:xfrm>
        </p:spPr>
        <p:txBody>
          <a:bodyPr/>
          <a:lstStyle/>
          <a:p>
            <a:pPr marL="0" indent="0">
              <a:buNone/>
            </a:pPr>
            <a:r>
              <a:rPr lang="en-US" altLang="en-US" sz="1800" dirty="0">
                <a:solidFill>
                  <a:srgbClr val="FFFF00"/>
                </a:solidFill>
              </a:rPr>
              <a:t>Refrain:</a:t>
            </a:r>
          </a:p>
          <a:p>
            <a:pPr marL="0" indent="0">
              <a:buNone/>
            </a:pPr>
            <a:r>
              <a:rPr lang="en-US" altLang="en-US" sz="4400" b="1" dirty="0">
                <a:solidFill>
                  <a:schemeClr val="bg1"/>
                </a:solidFill>
                <a:latin typeface="Tahoma" pitchFamily="34" charset="0"/>
                <a:ea typeface="Tahoma" pitchFamily="34" charset="0"/>
                <a:cs typeface="Tahoma" pitchFamily="34" charset="0"/>
              </a:rPr>
              <a:t>Glory to God, Glory to God. Glory to God in the highest, and on earth, peace on earth, peace to people of good will</a:t>
            </a:r>
            <a:r>
              <a:rPr lang="vi-VN" altLang="en-US" sz="4400" b="1" dirty="0">
                <a:solidFill>
                  <a:schemeClr val="bg1"/>
                </a:solidFill>
                <a:latin typeface="Tahoma" pitchFamily="34" charset="0"/>
                <a:ea typeface="Tahoma" pitchFamily="34" charset="0"/>
                <a:cs typeface="Tahoma" pitchFamily="34" charset="0"/>
              </a:rPr>
              <a:t>.</a:t>
            </a:r>
            <a:endParaRPr lang="en-US" altLang="en-US" sz="4400" b="1" dirty="0">
              <a:solidFill>
                <a:schemeClr val="bg1"/>
              </a:solidFill>
              <a:latin typeface="Tahoma" pitchFamily="34" charset="0"/>
              <a:ea typeface="Tahoma" pitchFamily="34" charset="0"/>
              <a:cs typeface="Tahoma" pitchFamily="34" charset="0"/>
            </a:endParaRPr>
          </a:p>
        </p:txBody>
      </p:sp>
      <p:sp>
        <p:nvSpPr>
          <p:cNvPr id="30721" name="Slide Number Placeholder 2"/>
          <p:cNvSpPr>
            <a:spLocks noGrp="1"/>
          </p:cNvSpPr>
          <p:nvPr>
            <p:ph type="sldNum" sz="quarter" idx="12"/>
          </p:nvPr>
        </p:nvSpPr>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fld id="{F2EBBE82-9C36-4EDA-B8C5-F11CF2B8CA27}" type="slidenum">
              <a:rPr lang="en-US" altLang="en-US" smtClean="0"/>
              <a:pPr/>
              <a:t>18</a:t>
            </a:fld>
            <a:endParaRPr lang="en-US" altLang="en-US"/>
          </a:p>
        </p:txBody>
      </p:sp>
    </p:spTree>
    <p:extLst>
      <p:ext uri="{BB962C8B-B14F-4D97-AF65-F5344CB8AC3E}">
        <p14:creationId xmlns:p14="http://schemas.microsoft.com/office/powerpoint/2010/main" val="794666332"/>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0722" name="Content Placeholder 3"/>
          <p:cNvSpPr>
            <a:spLocks noGrp="1"/>
          </p:cNvSpPr>
          <p:nvPr>
            <p:ph sz="quarter" idx="1"/>
          </p:nvPr>
        </p:nvSpPr>
        <p:spPr>
          <a:xfrm>
            <a:off x="-6264" y="0"/>
            <a:ext cx="9150263" cy="4171950"/>
          </a:xfrm>
        </p:spPr>
        <p:txBody>
          <a:bodyPr/>
          <a:lstStyle/>
          <a:p>
            <a:pPr marL="0" indent="0">
              <a:buNone/>
            </a:pPr>
            <a:r>
              <a:rPr lang="en-US" altLang="en-US" sz="1800" dirty="0">
                <a:solidFill>
                  <a:srgbClr val="FFFF00"/>
                </a:solidFill>
              </a:rPr>
              <a:t>1. </a:t>
            </a:r>
            <a:r>
              <a:rPr lang="en-US" altLang="en-US" sz="4400" b="1" dirty="0">
                <a:solidFill>
                  <a:schemeClr val="bg1"/>
                </a:solidFill>
                <a:latin typeface="Tahoma" pitchFamily="34" charset="0"/>
                <a:ea typeface="Tahoma" pitchFamily="34" charset="0"/>
                <a:cs typeface="Tahoma" pitchFamily="34" charset="0"/>
              </a:rPr>
              <a:t>We praise you, we bless you, we adore you, we glorify you, we give you thanks for your great glory. Lord God, heavenly King, O God, almighty Father.</a:t>
            </a:r>
          </a:p>
        </p:txBody>
      </p:sp>
      <p:sp>
        <p:nvSpPr>
          <p:cNvPr id="30721" name="Slide Number Placeholder 2"/>
          <p:cNvSpPr>
            <a:spLocks noGrp="1"/>
          </p:cNvSpPr>
          <p:nvPr>
            <p:ph type="sldNum" sz="quarter" idx="12"/>
          </p:nvPr>
        </p:nvSpPr>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fld id="{F2EBBE82-9C36-4EDA-B8C5-F11CF2B8CA27}" type="slidenum">
              <a:rPr lang="en-US" altLang="en-US" smtClean="0"/>
              <a:pPr/>
              <a:t>19</a:t>
            </a:fld>
            <a:endParaRPr lang="en-US" altLang="en-US"/>
          </a:p>
        </p:txBody>
      </p:sp>
    </p:spTree>
    <p:extLst>
      <p:ext uri="{BB962C8B-B14F-4D97-AF65-F5344CB8AC3E}">
        <p14:creationId xmlns:p14="http://schemas.microsoft.com/office/powerpoint/2010/main" val="1779514731"/>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5"/>
          <p:cNvSpPr>
            <a:spLocks noChangeArrowheads="1"/>
          </p:cNvSpPr>
          <p:nvPr/>
        </p:nvSpPr>
        <p:spPr bwMode="auto">
          <a:xfrm>
            <a:off x="1314450" y="171450"/>
            <a:ext cx="65151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3300">
              <a:solidFill>
                <a:schemeClr val="tx2"/>
              </a:solidFill>
            </a:endParaRPr>
          </a:p>
        </p:txBody>
      </p:sp>
      <p:sp>
        <p:nvSpPr>
          <p:cNvPr id="8195" name="Rectangle 6"/>
          <p:cNvSpPr>
            <a:spLocks noChangeArrowheads="1"/>
          </p:cNvSpPr>
          <p:nvPr/>
        </p:nvSpPr>
        <p:spPr bwMode="auto">
          <a:xfrm>
            <a:off x="1257300" y="171450"/>
            <a:ext cx="66294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3000">
                <a:solidFill>
                  <a:schemeClr val="tx2"/>
                </a:solidFill>
              </a:rPr>
              <a:t> </a:t>
            </a:r>
            <a:br>
              <a:rPr lang="en-US" altLang="en-US" sz="3000">
                <a:solidFill>
                  <a:schemeClr val="tx2"/>
                </a:solidFill>
              </a:rPr>
            </a:br>
            <a:endParaRPr lang="en-US" altLang="en-US" sz="4050">
              <a:solidFill>
                <a:schemeClr val="tx2"/>
              </a:solidFill>
              <a:latin typeface="Times New Roman" pitchFamily="18" charset="0"/>
            </a:endParaRPr>
          </a:p>
        </p:txBody>
      </p:sp>
      <p:sp>
        <p:nvSpPr>
          <p:cNvPr id="5" name="Rectangle 7"/>
          <p:cNvSpPr>
            <a:spLocks noChangeArrowheads="1"/>
          </p:cNvSpPr>
          <p:nvPr/>
        </p:nvSpPr>
        <p:spPr bwMode="auto">
          <a:xfrm>
            <a:off x="192429" y="2087060"/>
            <a:ext cx="8801100" cy="2686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r>
              <a:rPr lang="en-US" altLang="en-US" sz="2700" b="1" i="1" dirty="0">
                <a:solidFill>
                  <a:srgbClr val="FFFF00"/>
                </a:solidFill>
              </a:rPr>
              <a:t>Refrain:</a:t>
            </a:r>
            <a:r>
              <a:rPr lang="en-US" altLang="en-US" sz="2700" b="1" i="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vi-VN" altLang="en-US" sz="3000" b="1" dirty="0">
                <a:solidFill>
                  <a:schemeClr val="bg1"/>
                </a:solidFill>
                <a:latin typeface="Tahoma" panose="020B0604030504040204" pitchFamily="34" charset="0"/>
                <a:ea typeface="Tahoma" panose="020B0604030504040204" pitchFamily="34" charset="0"/>
                <a:cs typeface="Tahoma" panose="020B0604030504040204" pitchFamily="34" charset="0"/>
              </a:rPr>
              <a:t>I know that my Redeemer lives, that Ishall rise again. I know that my Redeemer lives, that I shall rise again.</a:t>
            </a:r>
            <a:endParaRPr lang="en-US" altLang="en-US" sz="30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8" name="Rectangle 7"/>
          <p:cNvSpPr>
            <a:spLocks noChangeArrowheads="1"/>
          </p:cNvSpPr>
          <p:nvPr/>
        </p:nvSpPr>
        <p:spPr bwMode="auto">
          <a:xfrm>
            <a:off x="171450" y="285750"/>
            <a:ext cx="897255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r>
              <a:rPr lang="en-US" sz="2700" b="1" i="1" dirty="0">
                <a:solidFill>
                  <a:srgbClr val="FFFF00"/>
                </a:solidFill>
                <a:latin typeface="Tahoma" panose="020B0604030504040204" pitchFamily="34" charset="0"/>
                <a:ea typeface="Tahoma" panose="020B0604030504040204" pitchFamily="34" charset="0"/>
                <a:cs typeface="Tahoma" panose="020B0604030504040204" pitchFamily="34" charset="0"/>
              </a:rPr>
              <a:t>1. </a:t>
            </a:r>
            <a:r>
              <a:rPr lang="vi-VN" sz="3300" b="1" dirty="0">
                <a:solidFill>
                  <a:schemeClr val="bg1"/>
                </a:solidFill>
                <a:latin typeface="Tahoma" panose="020B0604030504040204" pitchFamily="34" charset="0"/>
                <a:ea typeface="Tahoma" panose="020B0604030504040204" pitchFamily="34" charset="0"/>
                <a:cs typeface="Tahoma" panose="020B0604030504040204" pitchFamily="34" charset="0"/>
              </a:rPr>
              <a:t>I know that my Redeemer lives, the One who calls me home. I long to see God face to face, to see with my own eyes</a:t>
            </a:r>
            <a:endParaRPr lang="en-US" altLang="en-US" sz="33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5435377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0722" name="Content Placeholder 3"/>
          <p:cNvSpPr>
            <a:spLocks noGrp="1"/>
          </p:cNvSpPr>
          <p:nvPr>
            <p:ph sz="quarter" idx="1"/>
          </p:nvPr>
        </p:nvSpPr>
        <p:spPr>
          <a:xfrm>
            <a:off x="0" y="0"/>
            <a:ext cx="9144000" cy="4019550"/>
          </a:xfrm>
        </p:spPr>
        <p:txBody>
          <a:bodyPr/>
          <a:lstStyle/>
          <a:p>
            <a:pPr marL="0" indent="0">
              <a:buNone/>
            </a:pPr>
            <a:r>
              <a:rPr lang="en-US" altLang="en-US" sz="1800" dirty="0">
                <a:solidFill>
                  <a:srgbClr val="FFFF00"/>
                </a:solidFill>
              </a:rPr>
              <a:t>Refrain:</a:t>
            </a:r>
          </a:p>
          <a:p>
            <a:pPr marL="0" indent="0">
              <a:buNone/>
            </a:pPr>
            <a:r>
              <a:rPr lang="en-US" altLang="en-US" sz="4400" b="1" dirty="0">
                <a:solidFill>
                  <a:schemeClr val="bg1"/>
                </a:solidFill>
                <a:latin typeface="Tahoma" pitchFamily="34" charset="0"/>
                <a:ea typeface="Tahoma" pitchFamily="34" charset="0"/>
                <a:cs typeface="Tahoma" pitchFamily="34" charset="0"/>
              </a:rPr>
              <a:t>Glory to God, Glory to God. Glory to God in the highest, and on earth, peace on earth, peace to people of good will</a:t>
            </a:r>
            <a:r>
              <a:rPr lang="vi-VN" altLang="en-US" sz="4400" b="1" dirty="0">
                <a:solidFill>
                  <a:schemeClr val="bg1"/>
                </a:solidFill>
                <a:latin typeface="Tahoma" pitchFamily="34" charset="0"/>
                <a:ea typeface="Tahoma" pitchFamily="34" charset="0"/>
                <a:cs typeface="Tahoma" pitchFamily="34" charset="0"/>
              </a:rPr>
              <a:t>.</a:t>
            </a:r>
            <a:endParaRPr lang="en-US" altLang="en-US" sz="4400" b="1" dirty="0">
              <a:solidFill>
                <a:schemeClr val="bg1"/>
              </a:solidFill>
              <a:latin typeface="Tahoma" pitchFamily="34" charset="0"/>
              <a:ea typeface="Tahoma" pitchFamily="34" charset="0"/>
              <a:cs typeface="Tahoma" pitchFamily="34" charset="0"/>
            </a:endParaRPr>
          </a:p>
        </p:txBody>
      </p:sp>
      <p:sp>
        <p:nvSpPr>
          <p:cNvPr id="30721" name="Slide Number Placeholder 2"/>
          <p:cNvSpPr>
            <a:spLocks noGrp="1"/>
          </p:cNvSpPr>
          <p:nvPr>
            <p:ph type="sldNum" sz="quarter" idx="12"/>
          </p:nvPr>
        </p:nvSpPr>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fld id="{F2EBBE82-9C36-4EDA-B8C5-F11CF2B8CA27}" type="slidenum">
              <a:rPr lang="en-US" altLang="en-US" smtClean="0"/>
              <a:pPr/>
              <a:t>20</a:t>
            </a:fld>
            <a:endParaRPr lang="en-US" altLang="en-US"/>
          </a:p>
        </p:txBody>
      </p:sp>
    </p:spTree>
    <p:extLst>
      <p:ext uri="{BB962C8B-B14F-4D97-AF65-F5344CB8AC3E}">
        <p14:creationId xmlns:p14="http://schemas.microsoft.com/office/powerpoint/2010/main" val="2117355423"/>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0722" name="Content Placeholder 3"/>
          <p:cNvSpPr>
            <a:spLocks noGrp="1"/>
          </p:cNvSpPr>
          <p:nvPr>
            <p:ph sz="quarter" idx="1"/>
          </p:nvPr>
        </p:nvSpPr>
        <p:spPr>
          <a:xfrm>
            <a:off x="0" y="0"/>
            <a:ext cx="9144000" cy="4933950"/>
          </a:xfrm>
        </p:spPr>
        <p:txBody>
          <a:bodyPr/>
          <a:lstStyle/>
          <a:p>
            <a:pPr marL="0" indent="0">
              <a:buNone/>
            </a:pPr>
            <a:r>
              <a:rPr lang="en-US" altLang="en-US" sz="2000" dirty="0">
                <a:solidFill>
                  <a:srgbClr val="FFFF00"/>
                </a:solidFill>
              </a:rPr>
              <a:t>2</a:t>
            </a:r>
            <a:r>
              <a:rPr lang="vi-VN" altLang="en-US" sz="2000" dirty="0">
                <a:solidFill>
                  <a:srgbClr val="FFFF00"/>
                </a:solidFill>
              </a:rPr>
              <a:t>A</a:t>
            </a:r>
            <a:r>
              <a:rPr lang="en-US" altLang="en-US" sz="2000" dirty="0">
                <a:solidFill>
                  <a:srgbClr val="FFFF00"/>
                </a:solidFill>
              </a:rPr>
              <a:t>. </a:t>
            </a:r>
            <a:r>
              <a:rPr lang="en-US" altLang="en-US" sz="4000" b="1" dirty="0">
                <a:solidFill>
                  <a:schemeClr val="bg1"/>
                </a:solidFill>
                <a:latin typeface="Tahoma" pitchFamily="34" charset="0"/>
                <a:ea typeface="Tahoma" pitchFamily="34" charset="0"/>
                <a:cs typeface="Tahoma" pitchFamily="34" charset="0"/>
              </a:rPr>
              <a:t>Lord Jesus Christ, only Begotten Son, Lord God, Lamb of God, Son of the Father, you take away the sins of the world, have mercy on us. us</a:t>
            </a:r>
            <a:r>
              <a:rPr lang="vi-VN" altLang="en-US" sz="4000" b="1" dirty="0">
                <a:solidFill>
                  <a:schemeClr val="bg1"/>
                </a:solidFill>
                <a:latin typeface="Tahoma" pitchFamily="34" charset="0"/>
                <a:ea typeface="Tahoma" pitchFamily="34" charset="0"/>
                <a:cs typeface="Tahoma" pitchFamily="34" charset="0"/>
              </a:rPr>
              <a:t>.</a:t>
            </a:r>
            <a:endParaRPr lang="en-US" altLang="en-US" sz="4000" b="1" dirty="0">
              <a:solidFill>
                <a:schemeClr val="bg1"/>
              </a:solidFill>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42048303"/>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0722" name="Content Placeholder 3"/>
          <p:cNvSpPr>
            <a:spLocks noGrp="1"/>
          </p:cNvSpPr>
          <p:nvPr>
            <p:ph sz="quarter" idx="1"/>
          </p:nvPr>
        </p:nvSpPr>
        <p:spPr>
          <a:xfrm>
            <a:off x="0" y="0"/>
            <a:ext cx="9144000" cy="3394472"/>
          </a:xfrm>
        </p:spPr>
        <p:txBody>
          <a:bodyPr/>
          <a:lstStyle/>
          <a:p>
            <a:pPr marL="0" indent="0">
              <a:buNone/>
            </a:pPr>
            <a:r>
              <a:rPr lang="en-US" altLang="en-US" sz="2000" b="1" dirty="0">
                <a:solidFill>
                  <a:srgbClr val="FFFF00"/>
                </a:solidFill>
              </a:rPr>
              <a:t>2</a:t>
            </a:r>
            <a:r>
              <a:rPr lang="vi-VN" altLang="en-US" sz="2000" b="1" dirty="0">
                <a:solidFill>
                  <a:srgbClr val="FFFF00"/>
                </a:solidFill>
              </a:rPr>
              <a:t>b</a:t>
            </a:r>
            <a:r>
              <a:rPr lang="en-US" altLang="en-US" sz="2000" b="1" dirty="0">
                <a:solidFill>
                  <a:srgbClr val="FFFF00"/>
                </a:solidFill>
              </a:rPr>
              <a:t>. </a:t>
            </a:r>
            <a:r>
              <a:rPr lang="en-US" altLang="en-US" sz="4000" b="1" dirty="0">
                <a:solidFill>
                  <a:schemeClr val="bg1"/>
                </a:solidFill>
                <a:latin typeface="Tahoma" pitchFamily="34" charset="0"/>
                <a:ea typeface="Tahoma" pitchFamily="34" charset="0"/>
                <a:cs typeface="Tahoma" pitchFamily="34" charset="0"/>
              </a:rPr>
              <a:t>You take way the sins of the world, receive our pray you are seated at the right hand, the right hand of the Father, have mercy on us</a:t>
            </a:r>
            <a:r>
              <a:rPr lang="vi-VN" altLang="en-US" sz="4000" b="1" dirty="0">
                <a:solidFill>
                  <a:schemeClr val="bg1"/>
                </a:solidFill>
                <a:latin typeface="Tahoma" pitchFamily="34" charset="0"/>
                <a:ea typeface="Tahoma" pitchFamily="34" charset="0"/>
                <a:cs typeface="Tahoma" pitchFamily="34" charset="0"/>
              </a:rPr>
              <a:t>.</a:t>
            </a:r>
            <a:endParaRPr lang="en-US" altLang="en-US" sz="4000" b="1" dirty="0">
              <a:solidFill>
                <a:schemeClr val="bg1"/>
              </a:solidFill>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1449801148"/>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0722" name="Content Placeholder 3"/>
          <p:cNvSpPr>
            <a:spLocks noGrp="1"/>
          </p:cNvSpPr>
          <p:nvPr>
            <p:ph sz="quarter" idx="1"/>
          </p:nvPr>
        </p:nvSpPr>
        <p:spPr>
          <a:xfrm>
            <a:off x="0" y="0"/>
            <a:ext cx="9144000" cy="4019550"/>
          </a:xfrm>
        </p:spPr>
        <p:txBody>
          <a:bodyPr/>
          <a:lstStyle/>
          <a:p>
            <a:pPr marL="0" indent="0">
              <a:buNone/>
            </a:pPr>
            <a:r>
              <a:rPr lang="en-US" altLang="en-US" sz="1800" dirty="0">
                <a:solidFill>
                  <a:srgbClr val="FFFF00"/>
                </a:solidFill>
              </a:rPr>
              <a:t>Refrain:</a:t>
            </a:r>
          </a:p>
          <a:p>
            <a:pPr marL="0" indent="0">
              <a:buNone/>
            </a:pPr>
            <a:r>
              <a:rPr lang="en-US" altLang="en-US" sz="4400" b="1" dirty="0">
                <a:solidFill>
                  <a:schemeClr val="bg1"/>
                </a:solidFill>
                <a:latin typeface="Tahoma" pitchFamily="34" charset="0"/>
                <a:ea typeface="Tahoma" pitchFamily="34" charset="0"/>
                <a:cs typeface="Tahoma" pitchFamily="34" charset="0"/>
              </a:rPr>
              <a:t>Glory to God, Glory to God. Glory to God in the highest, and on earth, peace on earth, peace to people of good will</a:t>
            </a:r>
            <a:r>
              <a:rPr lang="vi-VN" altLang="en-US" sz="4400" b="1" dirty="0">
                <a:solidFill>
                  <a:schemeClr val="bg1"/>
                </a:solidFill>
                <a:latin typeface="Tahoma" pitchFamily="34" charset="0"/>
                <a:ea typeface="Tahoma" pitchFamily="34" charset="0"/>
                <a:cs typeface="Tahoma" pitchFamily="34" charset="0"/>
              </a:rPr>
              <a:t>.</a:t>
            </a:r>
            <a:endParaRPr lang="en-US" altLang="en-US" sz="4400" b="1" dirty="0">
              <a:solidFill>
                <a:schemeClr val="bg1"/>
              </a:solidFill>
              <a:latin typeface="Tahoma" pitchFamily="34" charset="0"/>
              <a:ea typeface="Tahoma" pitchFamily="34" charset="0"/>
              <a:cs typeface="Tahoma" pitchFamily="34" charset="0"/>
            </a:endParaRPr>
          </a:p>
        </p:txBody>
      </p:sp>
      <p:sp>
        <p:nvSpPr>
          <p:cNvPr id="30721" name="Slide Number Placeholder 2"/>
          <p:cNvSpPr>
            <a:spLocks noGrp="1"/>
          </p:cNvSpPr>
          <p:nvPr>
            <p:ph type="sldNum" sz="quarter" idx="12"/>
          </p:nvPr>
        </p:nvSpPr>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fld id="{F2EBBE82-9C36-4EDA-B8C5-F11CF2B8CA27}" type="slidenum">
              <a:rPr lang="en-US" altLang="en-US" smtClean="0"/>
              <a:pPr/>
              <a:t>23</a:t>
            </a:fld>
            <a:endParaRPr lang="en-US" altLang="en-US"/>
          </a:p>
        </p:txBody>
      </p:sp>
    </p:spTree>
    <p:extLst>
      <p:ext uri="{BB962C8B-B14F-4D97-AF65-F5344CB8AC3E}">
        <p14:creationId xmlns:p14="http://schemas.microsoft.com/office/powerpoint/2010/main" val="3480232260"/>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0722" name="Content Placeholder 3"/>
          <p:cNvSpPr>
            <a:spLocks noGrp="1"/>
          </p:cNvSpPr>
          <p:nvPr>
            <p:ph sz="quarter" idx="1"/>
          </p:nvPr>
        </p:nvSpPr>
        <p:spPr>
          <a:xfrm>
            <a:off x="-35490" y="-28446"/>
            <a:ext cx="9144000" cy="4352795"/>
          </a:xfrm>
        </p:spPr>
        <p:txBody>
          <a:bodyPr/>
          <a:lstStyle/>
          <a:p>
            <a:pPr marL="0" indent="0">
              <a:buNone/>
            </a:pPr>
            <a:r>
              <a:rPr lang="en-US" altLang="en-US" dirty="0">
                <a:solidFill>
                  <a:schemeClr val="bg1"/>
                </a:solidFill>
              </a:rPr>
              <a:t>3. </a:t>
            </a:r>
            <a:r>
              <a:rPr lang="en-US" altLang="en-US" sz="4400" b="1" dirty="0">
                <a:solidFill>
                  <a:schemeClr val="bg1"/>
                </a:solidFill>
                <a:latin typeface="Tahoma" pitchFamily="34" charset="0"/>
                <a:ea typeface="Tahoma" pitchFamily="34" charset="0"/>
                <a:cs typeface="Tahoma" pitchFamily="34" charset="0"/>
              </a:rPr>
              <a:t>For you alone are the Holy One, you alone are the Lord, you alone are the Most High, Jesus Christ with the Holy Spirit, in the glory of God the Father.</a:t>
            </a:r>
          </a:p>
        </p:txBody>
      </p:sp>
    </p:spTree>
    <p:extLst>
      <p:ext uri="{BB962C8B-B14F-4D97-AF65-F5344CB8AC3E}">
        <p14:creationId xmlns:p14="http://schemas.microsoft.com/office/powerpoint/2010/main" val="3079506084"/>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0722" name="Content Placeholder 3"/>
          <p:cNvSpPr>
            <a:spLocks noGrp="1"/>
          </p:cNvSpPr>
          <p:nvPr>
            <p:ph sz="quarter" idx="1"/>
          </p:nvPr>
        </p:nvSpPr>
        <p:spPr>
          <a:xfrm>
            <a:off x="0" y="0"/>
            <a:ext cx="9144000" cy="4019550"/>
          </a:xfrm>
        </p:spPr>
        <p:txBody>
          <a:bodyPr/>
          <a:lstStyle/>
          <a:p>
            <a:pPr marL="0" indent="0">
              <a:buNone/>
            </a:pPr>
            <a:r>
              <a:rPr lang="en-US" altLang="en-US" sz="1800" dirty="0">
                <a:solidFill>
                  <a:srgbClr val="FFFF00"/>
                </a:solidFill>
              </a:rPr>
              <a:t>Refrain:</a:t>
            </a:r>
          </a:p>
          <a:p>
            <a:pPr marL="0" indent="0">
              <a:buNone/>
            </a:pPr>
            <a:r>
              <a:rPr lang="en-US" altLang="en-US" sz="4400" b="1" dirty="0">
                <a:solidFill>
                  <a:schemeClr val="bg1"/>
                </a:solidFill>
                <a:latin typeface="Tahoma" pitchFamily="34" charset="0"/>
                <a:ea typeface="Tahoma" pitchFamily="34" charset="0"/>
                <a:cs typeface="Tahoma" pitchFamily="34" charset="0"/>
              </a:rPr>
              <a:t>Glory to God, Glory to God. Glory to God in the highest, and on earth, peace on earth, peace to people of good will</a:t>
            </a:r>
            <a:r>
              <a:rPr lang="vi-VN" altLang="en-US" sz="4400" b="1" dirty="0">
                <a:solidFill>
                  <a:schemeClr val="bg1"/>
                </a:solidFill>
                <a:latin typeface="Tahoma" pitchFamily="34" charset="0"/>
                <a:ea typeface="Tahoma" pitchFamily="34" charset="0"/>
                <a:cs typeface="Tahoma" pitchFamily="34" charset="0"/>
              </a:rPr>
              <a:t>.</a:t>
            </a:r>
          </a:p>
          <a:p>
            <a:pPr marL="0" indent="0">
              <a:buNone/>
            </a:pPr>
            <a:r>
              <a:rPr lang="en-US" altLang="en-US" sz="4400" b="1" dirty="0">
                <a:solidFill>
                  <a:schemeClr val="bg1"/>
                </a:solidFill>
                <a:latin typeface="Tahoma" pitchFamily="34" charset="0"/>
                <a:cs typeface="Tahoma" pitchFamily="34" charset="0"/>
              </a:rPr>
              <a:t>Amen</a:t>
            </a:r>
            <a:endParaRPr lang="en-US" altLang="en-US" sz="4400" b="1" dirty="0">
              <a:solidFill>
                <a:schemeClr val="bg1"/>
              </a:solidFill>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50332143"/>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442EF489-CEE1-90A1-5936-B599AA69FC81}"/>
            </a:ext>
          </a:extLst>
        </p:cNvPr>
        <p:cNvGrpSpPr/>
        <p:nvPr/>
      </p:nvGrpSpPr>
      <p:grpSpPr>
        <a:xfrm>
          <a:off x="0" y="0"/>
          <a:ext cx="0" cy="0"/>
          <a:chOff x="0" y="0"/>
          <a:chExt cx="0" cy="0"/>
        </a:xfrm>
      </p:grpSpPr>
      <p:sp>
        <p:nvSpPr>
          <p:cNvPr id="29698" name="Rectangle 2">
            <a:extLst>
              <a:ext uri="{FF2B5EF4-FFF2-40B4-BE49-F238E27FC236}">
                <a16:creationId xmlns:a16="http://schemas.microsoft.com/office/drawing/2014/main" id="{31C0016B-C76B-1A1B-AF4F-5F656A7BB7D4}"/>
              </a:ext>
            </a:extLst>
          </p:cNvPr>
          <p:cNvSpPr>
            <a:spLocks noGrp="1" noChangeArrowheads="1"/>
          </p:cNvSpPr>
          <p:nvPr>
            <p:ph type="ctrTitle"/>
          </p:nvPr>
        </p:nvSpPr>
        <p:spPr>
          <a:xfrm>
            <a:off x="3733800" y="3562350"/>
            <a:ext cx="4876800" cy="966788"/>
          </a:xfrm>
        </p:spPr>
        <p:txBody>
          <a:bodyPr/>
          <a:lstStyle/>
          <a:p>
            <a:pPr eaLnBrk="1" hangingPunct="1"/>
            <a:r>
              <a:rPr lang="en-US" sz="18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Primera </a:t>
            </a:r>
            <a:r>
              <a:rPr lang="en-US" sz="1800" b="1" i="0" dirty="0" err="1">
                <a:solidFill>
                  <a:srgbClr val="FFFF00"/>
                </a:solidFill>
                <a:effectLst/>
                <a:latin typeface="Tahoma" panose="020B0604030504040204" pitchFamily="34" charset="0"/>
                <a:ea typeface="Tahoma" panose="020B0604030504040204" pitchFamily="34" charset="0"/>
                <a:cs typeface="Tahoma" panose="020B0604030504040204" pitchFamily="34" charset="0"/>
              </a:rPr>
              <a:t>Lectura</a:t>
            </a:r>
            <a:br>
              <a:rPr lang="vi-VN"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br>
            <a:r>
              <a:rPr lang="en-US" sz="2000" b="1" dirty="0" err="1">
                <a:solidFill>
                  <a:srgbClr val="FFFF00"/>
                </a:solidFill>
              </a:rPr>
              <a:t>Apocalipsis</a:t>
            </a:r>
            <a:r>
              <a:rPr lang="en-US" sz="2000" b="1" dirty="0">
                <a:solidFill>
                  <a:srgbClr val="FFFF00"/>
                </a:solidFill>
              </a:rPr>
              <a:t> 7, 2-4. 9-14</a:t>
            </a:r>
            <a:endParaRPr lang="en-US" altLang="en-US" sz="2000" b="1" dirty="0">
              <a:solidFill>
                <a:srgbClr val="FFFF00"/>
              </a:solidFill>
              <a:highlight>
                <a:srgbClr val="FFFF00"/>
              </a:highlight>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65826931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5EC1E37C-D431-3195-72D8-51F706F5CDB0}"/>
            </a:ext>
          </a:extLst>
        </p:cNvPr>
        <p:cNvGrpSpPr/>
        <p:nvPr/>
      </p:nvGrpSpPr>
      <p:grpSpPr>
        <a:xfrm>
          <a:off x="0" y="0"/>
          <a:ext cx="0" cy="0"/>
          <a:chOff x="0" y="0"/>
          <a:chExt cx="0" cy="0"/>
        </a:xfrm>
      </p:grpSpPr>
      <p:sp>
        <p:nvSpPr>
          <p:cNvPr id="28674" name="Rectangle 5">
            <a:extLst>
              <a:ext uri="{FF2B5EF4-FFF2-40B4-BE49-F238E27FC236}">
                <a16:creationId xmlns:a16="http://schemas.microsoft.com/office/drawing/2014/main" id="{1C887F07-5F49-73E8-D21A-B3A99D6FC834}"/>
              </a:ext>
            </a:extLst>
          </p:cNvPr>
          <p:cNvSpPr>
            <a:spLocks noChangeArrowheads="1"/>
          </p:cNvSpPr>
          <p:nvPr/>
        </p:nvSpPr>
        <p:spPr bwMode="auto">
          <a:xfrm>
            <a:off x="65762" y="0"/>
            <a:ext cx="8849638" cy="4972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28675" name="Rectangle 6">
            <a:extLst>
              <a:ext uri="{FF2B5EF4-FFF2-40B4-BE49-F238E27FC236}">
                <a16:creationId xmlns:a16="http://schemas.microsoft.com/office/drawing/2014/main" id="{4EC9640F-202A-622B-FBC2-603F5E057FCB}"/>
              </a:ext>
            </a:extLst>
          </p:cNvPr>
          <p:cNvSpPr>
            <a:spLocks noChangeArrowheads="1"/>
          </p:cNvSpPr>
          <p:nvPr/>
        </p:nvSpPr>
        <p:spPr bwMode="auto">
          <a:xfrm>
            <a:off x="32881" y="113579"/>
            <a:ext cx="9078238" cy="190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n-US" sz="3200" b="1" dirty="0">
                <a:solidFill>
                  <a:schemeClr val="bg1"/>
                </a:solidFill>
              </a:rPr>
              <a:t>I, John, saw another angel come up from the East, holding the seal of the living God. He cried out in a loud voice to the four angels who were given power to damage the land and the sea,</a:t>
            </a:r>
            <a:endParaRPr lang="vi-VN" altLang="en-US" sz="3200" b="1" dirty="0">
              <a:solidFill>
                <a:schemeClr val="bg1"/>
              </a:solidFill>
            </a:endParaRPr>
          </a:p>
        </p:txBody>
      </p:sp>
      <p:sp>
        <p:nvSpPr>
          <p:cNvPr id="4" name="Rectangle 6">
            <a:extLst>
              <a:ext uri="{FF2B5EF4-FFF2-40B4-BE49-F238E27FC236}">
                <a16:creationId xmlns:a16="http://schemas.microsoft.com/office/drawing/2014/main" id="{55B8F6C5-BDE9-919C-C1AF-60BAA7E6307E}"/>
              </a:ext>
            </a:extLst>
          </p:cNvPr>
          <p:cNvSpPr>
            <a:spLocks noChangeArrowheads="1"/>
          </p:cNvSpPr>
          <p:nvPr/>
        </p:nvSpPr>
        <p:spPr bwMode="auto">
          <a:xfrm>
            <a:off x="18473" y="2073275"/>
            <a:ext cx="9078238" cy="312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s-ES" sz="3200" b="1" dirty="0">
                <a:solidFill>
                  <a:srgbClr val="FFFF00"/>
                </a:solidFill>
                <a:latin typeface="Tahoma" panose="020B0604030504040204" pitchFamily="34" charset="0"/>
                <a:ea typeface="Tahoma" panose="020B0604030504040204" pitchFamily="34" charset="0"/>
                <a:cs typeface="Tahoma" panose="020B0604030504040204" pitchFamily="34" charset="0"/>
              </a:rPr>
              <a:t>Yo, Juan, vi a un ángel que venía del oriente. Traía consigo el sello del Dios vivo y gritaba con voz poderosa a los cuatro ángeles encargados de hacer daño a la tierra y al mar. </a:t>
            </a:r>
            <a:endParaRPr lang="vi-VN" altLang="en-US" sz="3200" b="1" dirty="0">
              <a:solidFill>
                <a:srgbClr val="FFFF0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53622052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582E6AF2-3A95-10F9-D75E-BA8363469B55}"/>
            </a:ext>
          </a:extLst>
        </p:cNvPr>
        <p:cNvGrpSpPr/>
        <p:nvPr/>
      </p:nvGrpSpPr>
      <p:grpSpPr>
        <a:xfrm>
          <a:off x="0" y="0"/>
          <a:ext cx="0" cy="0"/>
          <a:chOff x="0" y="0"/>
          <a:chExt cx="0" cy="0"/>
        </a:xfrm>
      </p:grpSpPr>
      <p:sp>
        <p:nvSpPr>
          <p:cNvPr id="28674" name="Rectangle 5">
            <a:extLst>
              <a:ext uri="{FF2B5EF4-FFF2-40B4-BE49-F238E27FC236}">
                <a16:creationId xmlns:a16="http://schemas.microsoft.com/office/drawing/2014/main" id="{51CAFFAC-8FF2-F6B2-9BBE-9DA03BF87007}"/>
              </a:ext>
            </a:extLst>
          </p:cNvPr>
          <p:cNvSpPr>
            <a:spLocks noChangeArrowheads="1"/>
          </p:cNvSpPr>
          <p:nvPr/>
        </p:nvSpPr>
        <p:spPr bwMode="auto">
          <a:xfrm>
            <a:off x="65762" y="0"/>
            <a:ext cx="8849638" cy="4972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28675" name="Rectangle 6">
            <a:extLst>
              <a:ext uri="{FF2B5EF4-FFF2-40B4-BE49-F238E27FC236}">
                <a16:creationId xmlns:a16="http://schemas.microsoft.com/office/drawing/2014/main" id="{B04F375C-95EE-1908-F56F-78F0C5B6D155}"/>
              </a:ext>
            </a:extLst>
          </p:cNvPr>
          <p:cNvSpPr>
            <a:spLocks noChangeArrowheads="1"/>
          </p:cNvSpPr>
          <p:nvPr/>
        </p:nvSpPr>
        <p:spPr bwMode="auto">
          <a:xfrm>
            <a:off x="-41611" y="1962150"/>
            <a:ext cx="9078238" cy="2343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s-ES" sz="3600"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s-ES" sz="3600" dirty="0">
                <a:solidFill>
                  <a:srgbClr val="FFFF00"/>
                </a:solidFill>
                <a:latin typeface="Tahoma" panose="020B0604030504040204" pitchFamily="34" charset="0"/>
                <a:ea typeface="Tahoma" panose="020B0604030504040204" pitchFamily="34" charset="0"/>
                <a:cs typeface="Tahoma" panose="020B0604030504040204" pitchFamily="34" charset="0"/>
              </a:rPr>
              <a:t>Les dijo: "¡No hagan daño a la tierra, ni al mar, ni a los árboles, hasta que terminemos de marcar con el sello la frente de los servidores de nuestro Dios!</a:t>
            </a:r>
            <a:endParaRPr lang="vi-VN" altLang="en-US" sz="3600" b="1" dirty="0">
              <a:solidFill>
                <a:srgbClr val="FFFF00"/>
              </a:solidFill>
              <a:latin typeface="Tahoma" panose="020B0604030504040204" pitchFamily="34" charset="0"/>
              <a:ea typeface="Tahoma" panose="020B0604030504040204" pitchFamily="34" charset="0"/>
              <a:cs typeface="Tahoma" panose="020B0604030504040204" pitchFamily="34" charset="0"/>
            </a:endParaRPr>
          </a:p>
        </p:txBody>
      </p:sp>
      <p:sp>
        <p:nvSpPr>
          <p:cNvPr id="4" name="Rectangle 6">
            <a:extLst>
              <a:ext uri="{FF2B5EF4-FFF2-40B4-BE49-F238E27FC236}">
                <a16:creationId xmlns:a16="http://schemas.microsoft.com/office/drawing/2014/main" id="{6A652983-FDFB-BCBF-BFFD-0104BBE65FBD}"/>
              </a:ext>
            </a:extLst>
          </p:cNvPr>
          <p:cNvSpPr>
            <a:spLocks noChangeArrowheads="1"/>
          </p:cNvSpPr>
          <p:nvPr/>
        </p:nvSpPr>
        <p:spPr bwMode="auto">
          <a:xfrm>
            <a:off x="-48538" y="13277"/>
            <a:ext cx="9078238" cy="173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n-US" sz="3600" b="1" dirty="0">
                <a:solidFill>
                  <a:schemeClr val="bg1"/>
                </a:solidFill>
              </a:rPr>
              <a:t>"Do not damage the land or the sea or the trees until we put the seal on the foreheads of the servants of our God."</a:t>
            </a:r>
            <a:endParaRPr lang="vi-VN"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36468546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9C931D86-80E7-8B11-661A-2B0F6CD969B5}"/>
            </a:ext>
          </a:extLst>
        </p:cNvPr>
        <p:cNvGrpSpPr/>
        <p:nvPr/>
      </p:nvGrpSpPr>
      <p:grpSpPr>
        <a:xfrm>
          <a:off x="0" y="0"/>
          <a:ext cx="0" cy="0"/>
          <a:chOff x="0" y="0"/>
          <a:chExt cx="0" cy="0"/>
        </a:xfrm>
      </p:grpSpPr>
      <p:sp>
        <p:nvSpPr>
          <p:cNvPr id="28674" name="Rectangle 5">
            <a:extLst>
              <a:ext uri="{FF2B5EF4-FFF2-40B4-BE49-F238E27FC236}">
                <a16:creationId xmlns:a16="http://schemas.microsoft.com/office/drawing/2014/main" id="{18042D3B-AE9E-76E5-CB92-257DB1080AE3}"/>
              </a:ext>
            </a:extLst>
          </p:cNvPr>
          <p:cNvSpPr>
            <a:spLocks noChangeArrowheads="1"/>
          </p:cNvSpPr>
          <p:nvPr/>
        </p:nvSpPr>
        <p:spPr bwMode="auto">
          <a:xfrm>
            <a:off x="65762" y="0"/>
            <a:ext cx="8849638" cy="4972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28675" name="Rectangle 6">
            <a:extLst>
              <a:ext uri="{FF2B5EF4-FFF2-40B4-BE49-F238E27FC236}">
                <a16:creationId xmlns:a16="http://schemas.microsoft.com/office/drawing/2014/main" id="{4C110D84-3074-7643-5E84-36AD59B1A6AA}"/>
              </a:ext>
            </a:extLst>
          </p:cNvPr>
          <p:cNvSpPr>
            <a:spLocks noChangeArrowheads="1"/>
          </p:cNvSpPr>
          <p:nvPr/>
        </p:nvSpPr>
        <p:spPr bwMode="auto">
          <a:xfrm>
            <a:off x="-76247" y="2847975"/>
            <a:ext cx="9078238" cy="2343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s-ES" sz="3600" dirty="0">
                <a:solidFill>
                  <a:srgbClr val="FFFF00"/>
                </a:solidFill>
                <a:latin typeface="Tahoma" panose="020B0604030504040204" pitchFamily="34" charset="0"/>
                <a:ea typeface="Tahoma" panose="020B0604030504040204" pitchFamily="34" charset="0"/>
                <a:cs typeface="Tahoma" panose="020B0604030504040204" pitchFamily="34" charset="0"/>
              </a:rPr>
              <a:t> </a:t>
            </a:r>
            <a:r>
              <a:rPr lang="es-ES" sz="3600" b="1" dirty="0">
                <a:solidFill>
                  <a:srgbClr val="FFFF00"/>
                </a:solidFill>
                <a:latin typeface="Tahoma" panose="020B0604030504040204" pitchFamily="34" charset="0"/>
                <a:ea typeface="Tahoma" panose="020B0604030504040204" pitchFamily="34" charset="0"/>
                <a:cs typeface="Tahoma" panose="020B0604030504040204" pitchFamily="34" charset="0"/>
              </a:rPr>
              <a:t>Y pude oír el número de los que habían sido marcados: eran ciento cuarenta y cuatro mil, procedentes de todas las tribus de Israel.</a:t>
            </a:r>
            <a:endParaRPr lang="vi-VN" altLang="en-US" sz="3600" b="1" dirty="0">
              <a:solidFill>
                <a:srgbClr val="FFFF00"/>
              </a:solidFill>
              <a:latin typeface="Tahoma" panose="020B0604030504040204" pitchFamily="34" charset="0"/>
              <a:ea typeface="Tahoma" panose="020B0604030504040204" pitchFamily="34" charset="0"/>
              <a:cs typeface="Tahoma" panose="020B0604030504040204" pitchFamily="34" charset="0"/>
            </a:endParaRPr>
          </a:p>
        </p:txBody>
      </p:sp>
      <p:sp>
        <p:nvSpPr>
          <p:cNvPr id="4" name="Rectangle 6">
            <a:extLst>
              <a:ext uri="{FF2B5EF4-FFF2-40B4-BE49-F238E27FC236}">
                <a16:creationId xmlns:a16="http://schemas.microsoft.com/office/drawing/2014/main" id="{88DA58A8-EED6-7627-0795-8C3DAA827DE2}"/>
              </a:ext>
            </a:extLst>
          </p:cNvPr>
          <p:cNvSpPr>
            <a:spLocks noChangeArrowheads="1"/>
          </p:cNvSpPr>
          <p:nvPr/>
        </p:nvSpPr>
        <p:spPr bwMode="auto">
          <a:xfrm>
            <a:off x="0" y="401349"/>
            <a:ext cx="9078238" cy="2045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I heard the number of those who had been marked with the seal, one hundred and forty-four thousand marked from every tribe of the children of Israel.</a:t>
            </a:r>
            <a:endParaRPr lang="vi-VN"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5189961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5ADF7A-022C-22CD-5387-C9975ADED882}"/>
            </a:ext>
          </a:extLst>
        </p:cNvPr>
        <p:cNvGrpSpPr/>
        <p:nvPr/>
      </p:nvGrpSpPr>
      <p:grpSpPr>
        <a:xfrm>
          <a:off x="0" y="0"/>
          <a:ext cx="0" cy="0"/>
          <a:chOff x="0" y="0"/>
          <a:chExt cx="0" cy="0"/>
        </a:xfrm>
      </p:grpSpPr>
      <p:sp>
        <p:nvSpPr>
          <p:cNvPr id="8194" name="Rectangle 5">
            <a:extLst>
              <a:ext uri="{FF2B5EF4-FFF2-40B4-BE49-F238E27FC236}">
                <a16:creationId xmlns:a16="http://schemas.microsoft.com/office/drawing/2014/main" id="{65411005-AA35-F5A3-F909-84A10485EB65}"/>
              </a:ext>
            </a:extLst>
          </p:cNvPr>
          <p:cNvSpPr>
            <a:spLocks noChangeArrowheads="1"/>
          </p:cNvSpPr>
          <p:nvPr/>
        </p:nvSpPr>
        <p:spPr bwMode="auto">
          <a:xfrm>
            <a:off x="1314450" y="171450"/>
            <a:ext cx="65151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3300">
              <a:solidFill>
                <a:schemeClr val="tx2"/>
              </a:solidFill>
            </a:endParaRPr>
          </a:p>
        </p:txBody>
      </p:sp>
      <p:sp>
        <p:nvSpPr>
          <p:cNvPr id="8195" name="Rectangle 6">
            <a:extLst>
              <a:ext uri="{FF2B5EF4-FFF2-40B4-BE49-F238E27FC236}">
                <a16:creationId xmlns:a16="http://schemas.microsoft.com/office/drawing/2014/main" id="{D053E50F-097B-70CF-C9D8-59C093F6B610}"/>
              </a:ext>
            </a:extLst>
          </p:cNvPr>
          <p:cNvSpPr>
            <a:spLocks noChangeArrowheads="1"/>
          </p:cNvSpPr>
          <p:nvPr/>
        </p:nvSpPr>
        <p:spPr bwMode="auto">
          <a:xfrm>
            <a:off x="1257300" y="171450"/>
            <a:ext cx="66294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3000">
                <a:solidFill>
                  <a:schemeClr val="tx2"/>
                </a:solidFill>
              </a:rPr>
              <a:t> </a:t>
            </a:r>
            <a:br>
              <a:rPr lang="en-US" altLang="en-US" sz="3000">
                <a:solidFill>
                  <a:schemeClr val="tx2"/>
                </a:solidFill>
              </a:rPr>
            </a:br>
            <a:endParaRPr lang="en-US" altLang="en-US" sz="4050">
              <a:solidFill>
                <a:schemeClr val="tx2"/>
              </a:solidFill>
              <a:latin typeface="Times New Roman" pitchFamily="18" charset="0"/>
            </a:endParaRPr>
          </a:p>
        </p:txBody>
      </p:sp>
      <p:sp>
        <p:nvSpPr>
          <p:cNvPr id="5" name="Rectangle 7">
            <a:extLst>
              <a:ext uri="{FF2B5EF4-FFF2-40B4-BE49-F238E27FC236}">
                <a16:creationId xmlns:a16="http://schemas.microsoft.com/office/drawing/2014/main" id="{9A24C42F-16F2-8619-C43D-909881669B0E}"/>
              </a:ext>
            </a:extLst>
          </p:cNvPr>
          <p:cNvSpPr>
            <a:spLocks noChangeArrowheads="1"/>
          </p:cNvSpPr>
          <p:nvPr/>
        </p:nvSpPr>
        <p:spPr bwMode="auto">
          <a:xfrm>
            <a:off x="192429" y="2087060"/>
            <a:ext cx="8801100" cy="2686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r>
              <a:rPr lang="en-US" altLang="en-US" sz="2700" b="1" i="1" dirty="0">
                <a:solidFill>
                  <a:srgbClr val="FFFF00"/>
                </a:solidFill>
              </a:rPr>
              <a:t>Refrain:</a:t>
            </a:r>
            <a:r>
              <a:rPr lang="en-US" altLang="en-US" sz="2700" b="1" i="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vi-VN" altLang="en-US" sz="3000" b="1" dirty="0">
                <a:solidFill>
                  <a:schemeClr val="bg1"/>
                </a:solidFill>
                <a:latin typeface="Tahoma" panose="020B0604030504040204" pitchFamily="34" charset="0"/>
                <a:ea typeface="Tahoma" panose="020B0604030504040204" pitchFamily="34" charset="0"/>
                <a:cs typeface="Tahoma" panose="020B0604030504040204" pitchFamily="34" charset="0"/>
              </a:rPr>
              <a:t>I know that my Redeemer lives, that Ishall rise again. I know that my Redeemer lives, that I shall rise again.</a:t>
            </a:r>
            <a:endParaRPr lang="en-US" altLang="en-US" sz="30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8" name="Rectangle 7">
            <a:extLst>
              <a:ext uri="{FF2B5EF4-FFF2-40B4-BE49-F238E27FC236}">
                <a16:creationId xmlns:a16="http://schemas.microsoft.com/office/drawing/2014/main" id="{A510AD06-07AF-68EF-853E-0F8369F20C1A}"/>
              </a:ext>
            </a:extLst>
          </p:cNvPr>
          <p:cNvSpPr>
            <a:spLocks noChangeArrowheads="1"/>
          </p:cNvSpPr>
          <p:nvPr/>
        </p:nvSpPr>
        <p:spPr bwMode="auto">
          <a:xfrm>
            <a:off x="171450" y="285750"/>
            <a:ext cx="897255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r>
              <a:rPr lang="vi-VN" sz="2700" b="1" i="1" dirty="0">
                <a:solidFill>
                  <a:srgbClr val="FFFF00"/>
                </a:solidFill>
                <a:latin typeface="Tahoma" panose="020B0604030504040204" pitchFamily="34" charset="0"/>
                <a:ea typeface="Tahoma" panose="020B0604030504040204" pitchFamily="34" charset="0"/>
                <a:cs typeface="Tahoma" panose="020B0604030504040204" pitchFamily="34" charset="0"/>
              </a:rPr>
              <a:t>2</a:t>
            </a:r>
            <a:r>
              <a:rPr lang="en-US" sz="2700" b="1" i="1" dirty="0">
                <a:solidFill>
                  <a:srgbClr val="FFFF00"/>
                </a:solidFill>
                <a:latin typeface="Tahoma" panose="020B0604030504040204" pitchFamily="34" charset="0"/>
                <a:ea typeface="Tahoma" panose="020B0604030504040204" pitchFamily="34" charset="0"/>
                <a:cs typeface="Tahoma" panose="020B0604030504040204" pitchFamily="34" charset="0"/>
              </a:rPr>
              <a:t>. </a:t>
            </a:r>
            <a:r>
              <a:rPr lang="vi-VN" sz="3300" b="1" dirty="0">
                <a:solidFill>
                  <a:schemeClr val="bg1"/>
                </a:solidFill>
                <a:latin typeface="Tahoma" panose="020B0604030504040204" pitchFamily="34" charset="0"/>
                <a:ea typeface="Tahoma" panose="020B0604030504040204" pitchFamily="34" charset="0"/>
                <a:cs typeface="Tahoma" panose="020B0604030504040204" pitchFamily="34" charset="0"/>
              </a:rPr>
              <a:t>I know that I shall one day see the goodness of the Lord, when God will wipe away our tears, and death will no more.</a:t>
            </a:r>
            <a:endParaRPr lang="en-US" altLang="en-US" sz="33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423316172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BFEA2D9B-38F9-5A6C-3EA8-C9164E924184}"/>
            </a:ext>
          </a:extLst>
        </p:cNvPr>
        <p:cNvGrpSpPr/>
        <p:nvPr/>
      </p:nvGrpSpPr>
      <p:grpSpPr>
        <a:xfrm>
          <a:off x="0" y="0"/>
          <a:ext cx="0" cy="0"/>
          <a:chOff x="0" y="0"/>
          <a:chExt cx="0" cy="0"/>
        </a:xfrm>
      </p:grpSpPr>
      <p:sp>
        <p:nvSpPr>
          <p:cNvPr id="28674" name="Rectangle 5">
            <a:extLst>
              <a:ext uri="{FF2B5EF4-FFF2-40B4-BE49-F238E27FC236}">
                <a16:creationId xmlns:a16="http://schemas.microsoft.com/office/drawing/2014/main" id="{5A0A3F37-2BA7-699E-358C-86B6AFBCE070}"/>
              </a:ext>
            </a:extLst>
          </p:cNvPr>
          <p:cNvSpPr>
            <a:spLocks noChangeArrowheads="1"/>
          </p:cNvSpPr>
          <p:nvPr/>
        </p:nvSpPr>
        <p:spPr bwMode="auto">
          <a:xfrm>
            <a:off x="65762" y="0"/>
            <a:ext cx="8849638" cy="4972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28675" name="Rectangle 6">
            <a:extLst>
              <a:ext uri="{FF2B5EF4-FFF2-40B4-BE49-F238E27FC236}">
                <a16:creationId xmlns:a16="http://schemas.microsoft.com/office/drawing/2014/main" id="{0F30AD51-0B32-29E0-1075-7287CEF829BE}"/>
              </a:ext>
            </a:extLst>
          </p:cNvPr>
          <p:cNvSpPr>
            <a:spLocks noChangeArrowheads="1"/>
          </p:cNvSpPr>
          <p:nvPr/>
        </p:nvSpPr>
        <p:spPr bwMode="auto">
          <a:xfrm>
            <a:off x="72689" y="2506230"/>
            <a:ext cx="8975531" cy="2343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s-ES" sz="3600" dirty="0">
                <a:solidFill>
                  <a:srgbClr val="FFFF00"/>
                </a:solidFill>
                <a:latin typeface="Tahoma" panose="020B0604030504040204" pitchFamily="34" charset="0"/>
                <a:ea typeface="Tahoma" panose="020B0604030504040204" pitchFamily="34" charset="0"/>
                <a:cs typeface="Tahoma" panose="020B0604030504040204" pitchFamily="34" charset="0"/>
              </a:rPr>
              <a:t> </a:t>
            </a:r>
            <a:r>
              <a:rPr lang="es-ES" sz="3600" b="1" dirty="0">
                <a:solidFill>
                  <a:srgbClr val="FFFF00"/>
                </a:solidFill>
                <a:latin typeface="Tahoma" panose="020B0604030504040204" pitchFamily="34" charset="0"/>
                <a:ea typeface="Tahoma" panose="020B0604030504040204" pitchFamily="34" charset="0"/>
                <a:cs typeface="Tahoma" panose="020B0604030504040204" pitchFamily="34" charset="0"/>
              </a:rPr>
              <a:t>Vi luego una muchedumbre tan grande, que nadie podía contarla. Eran individuos de todas las naciones y razas, de todos los pueblos y lenguas.</a:t>
            </a:r>
            <a:endParaRPr lang="vi-VN" altLang="en-US" sz="3600" b="1" dirty="0">
              <a:solidFill>
                <a:srgbClr val="FFFF00"/>
              </a:solidFill>
              <a:latin typeface="Tahoma" panose="020B0604030504040204" pitchFamily="34" charset="0"/>
              <a:ea typeface="Tahoma" panose="020B0604030504040204" pitchFamily="34" charset="0"/>
              <a:cs typeface="Tahoma" panose="020B0604030504040204" pitchFamily="34" charset="0"/>
            </a:endParaRPr>
          </a:p>
        </p:txBody>
      </p:sp>
      <p:sp>
        <p:nvSpPr>
          <p:cNvPr id="4" name="Rectangle 6">
            <a:extLst>
              <a:ext uri="{FF2B5EF4-FFF2-40B4-BE49-F238E27FC236}">
                <a16:creationId xmlns:a16="http://schemas.microsoft.com/office/drawing/2014/main" id="{BE996BE7-96BB-94C3-F978-D646C77BF11E}"/>
              </a:ext>
            </a:extLst>
          </p:cNvPr>
          <p:cNvSpPr>
            <a:spLocks noChangeArrowheads="1"/>
          </p:cNvSpPr>
          <p:nvPr/>
        </p:nvSpPr>
        <p:spPr bwMode="auto">
          <a:xfrm>
            <a:off x="-13855" y="0"/>
            <a:ext cx="9078238" cy="2045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After this I had a vision of a great multitude, which no one could count, from every nation, race, people, and tongue.</a:t>
            </a:r>
            <a:endParaRPr lang="vi-VN"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81276500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348C7F36-6DC4-BCC9-B46D-7513CE0AB37F}"/>
            </a:ext>
          </a:extLst>
        </p:cNvPr>
        <p:cNvGrpSpPr/>
        <p:nvPr/>
      </p:nvGrpSpPr>
      <p:grpSpPr>
        <a:xfrm>
          <a:off x="0" y="0"/>
          <a:ext cx="0" cy="0"/>
          <a:chOff x="0" y="0"/>
          <a:chExt cx="0" cy="0"/>
        </a:xfrm>
      </p:grpSpPr>
      <p:sp>
        <p:nvSpPr>
          <p:cNvPr id="28674" name="Rectangle 5">
            <a:extLst>
              <a:ext uri="{FF2B5EF4-FFF2-40B4-BE49-F238E27FC236}">
                <a16:creationId xmlns:a16="http://schemas.microsoft.com/office/drawing/2014/main" id="{B030206E-E083-BA1A-80CC-8CCF9FECFED2}"/>
              </a:ext>
            </a:extLst>
          </p:cNvPr>
          <p:cNvSpPr>
            <a:spLocks noChangeArrowheads="1"/>
          </p:cNvSpPr>
          <p:nvPr/>
        </p:nvSpPr>
        <p:spPr bwMode="auto">
          <a:xfrm>
            <a:off x="65762" y="0"/>
            <a:ext cx="8849638" cy="4972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28675" name="Rectangle 6">
            <a:extLst>
              <a:ext uri="{FF2B5EF4-FFF2-40B4-BE49-F238E27FC236}">
                <a16:creationId xmlns:a16="http://schemas.microsoft.com/office/drawing/2014/main" id="{29646248-4951-F068-A93D-C8F3BEABC59F}"/>
              </a:ext>
            </a:extLst>
          </p:cNvPr>
          <p:cNvSpPr>
            <a:spLocks noChangeArrowheads="1"/>
          </p:cNvSpPr>
          <p:nvPr/>
        </p:nvSpPr>
        <p:spPr bwMode="auto">
          <a:xfrm>
            <a:off x="72689" y="2506230"/>
            <a:ext cx="8975531" cy="2343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s-ES" sz="3600" b="1" dirty="0">
                <a:solidFill>
                  <a:srgbClr val="FFFF00"/>
                </a:solidFill>
                <a:latin typeface="Tahoma" panose="020B0604030504040204" pitchFamily="34" charset="0"/>
                <a:ea typeface="Tahoma" panose="020B0604030504040204" pitchFamily="34" charset="0"/>
                <a:cs typeface="Tahoma" panose="020B0604030504040204" pitchFamily="34" charset="0"/>
              </a:rPr>
              <a:t> Todos estaban de pie, delante del trono y del Cordero; iban vestidos con una túnica blanca; llevaban palmas en las manos y exclamaban con voz poderosa</a:t>
            </a:r>
            <a:endParaRPr lang="vi-VN" altLang="en-US" sz="3600" b="1" dirty="0">
              <a:solidFill>
                <a:srgbClr val="FFFF00"/>
              </a:solidFill>
              <a:latin typeface="Tahoma" panose="020B0604030504040204" pitchFamily="34" charset="0"/>
              <a:ea typeface="Tahoma" panose="020B0604030504040204" pitchFamily="34" charset="0"/>
              <a:cs typeface="Tahoma" panose="020B0604030504040204" pitchFamily="34" charset="0"/>
            </a:endParaRPr>
          </a:p>
        </p:txBody>
      </p:sp>
      <p:sp>
        <p:nvSpPr>
          <p:cNvPr id="4" name="Rectangle 6">
            <a:extLst>
              <a:ext uri="{FF2B5EF4-FFF2-40B4-BE49-F238E27FC236}">
                <a16:creationId xmlns:a16="http://schemas.microsoft.com/office/drawing/2014/main" id="{1AE23C7D-C2CF-EFBD-C856-0B7CFD0C9269}"/>
              </a:ext>
            </a:extLst>
          </p:cNvPr>
          <p:cNvSpPr>
            <a:spLocks noChangeArrowheads="1"/>
          </p:cNvSpPr>
          <p:nvPr/>
        </p:nvSpPr>
        <p:spPr bwMode="auto">
          <a:xfrm>
            <a:off x="-18474" y="57150"/>
            <a:ext cx="9157855" cy="2045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They stood before the throne and before the Lamb, wearing white robes and holding palm branches in their hands. They cried out in a loud voice:</a:t>
            </a:r>
            <a:endParaRPr lang="vi-VN"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414274018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74306E54-1767-35A5-D550-7113F302013F}"/>
            </a:ext>
          </a:extLst>
        </p:cNvPr>
        <p:cNvGrpSpPr/>
        <p:nvPr/>
      </p:nvGrpSpPr>
      <p:grpSpPr>
        <a:xfrm>
          <a:off x="0" y="0"/>
          <a:ext cx="0" cy="0"/>
          <a:chOff x="0" y="0"/>
          <a:chExt cx="0" cy="0"/>
        </a:xfrm>
      </p:grpSpPr>
      <p:sp>
        <p:nvSpPr>
          <p:cNvPr id="28674" name="Rectangle 5">
            <a:extLst>
              <a:ext uri="{FF2B5EF4-FFF2-40B4-BE49-F238E27FC236}">
                <a16:creationId xmlns:a16="http://schemas.microsoft.com/office/drawing/2014/main" id="{A6E6AAEA-F296-1906-C15B-07BA1D15D644}"/>
              </a:ext>
            </a:extLst>
          </p:cNvPr>
          <p:cNvSpPr>
            <a:spLocks noChangeArrowheads="1"/>
          </p:cNvSpPr>
          <p:nvPr/>
        </p:nvSpPr>
        <p:spPr bwMode="auto">
          <a:xfrm>
            <a:off x="65762" y="0"/>
            <a:ext cx="8849638" cy="4972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28675" name="Rectangle 6">
            <a:extLst>
              <a:ext uri="{FF2B5EF4-FFF2-40B4-BE49-F238E27FC236}">
                <a16:creationId xmlns:a16="http://schemas.microsoft.com/office/drawing/2014/main" id="{3B733AF3-A53C-DECA-50C5-8E6B37E00DE0}"/>
              </a:ext>
            </a:extLst>
          </p:cNvPr>
          <p:cNvSpPr>
            <a:spLocks noChangeArrowheads="1"/>
          </p:cNvSpPr>
          <p:nvPr/>
        </p:nvSpPr>
        <p:spPr bwMode="auto">
          <a:xfrm>
            <a:off x="-25495" y="2658052"/>
            <a:ext cx="8975531" cy="2343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s-ES" sz="3600" b="1" dirty="0">
                <a:solidFill>
                  <a:srgbClr val="FFFF00"/>
                </a:solidFill>
                <a:latin typeface="Tahoma" panose="020B0604030504040204" pitchFamily="34" charset="0"/>
                <a:ea typeface="Tahoma" panose="020B0604030504040204" pitchFamily="34" charset="0"/>
                <a:cs typeface="Tahoma" panose="020B0604030504040204" pitchFamily="34" charset="0"/>
              </a:rPr>
              <a:t> </a:t>
            </a:r>
            <a:r>
              <a:rPr lang="es-ES" sz="3200" b="1" dirty="0">
                <a:solidFill>
                  <a:srgbClr val="FFFF00"/>
                </a:solidFill>
                <a:latin typeface="Tahoma" panose="020B0604030504040204" pitchFamily="34" charset="0"/>
                <a:ea typeface="Tahoma" panose="020B0604030504040204" pitchFamily="34" charset="0"/>
                <a:cs typeface="Tahoma" panose="020B0604030504040204" pitchFamily="34" charset="0"/>
              </a:rPr>
              <a:t>"La salvación viene de nuestro Dios, que está sentado en el trono, y del Cordero". Y todos los ángeles que estaban alrededor del trono, de los ancianos y de los cuatro seres vivientes, </a:t>
            </a:r>
            <a:endParaRPr lang="vi-VN" altLang="en-US" sz="3200" b="1" dirty="0">
              <a:solidFill>
                <a:srgbClr val="FFFF00"/>
              </a:solidFill>
              <a:latin typeface="Tahoma" panose="020B0604030504040204" pitchFamily="34" charset="0"/>
              <a:ea typeface="Tahoma" panose="020B0604030504040204" pitchFamily="34" charset="0"/>
              <a:cs typeface="Tahoma" panose="020B0604030504040204" pitchFamily="34" charset="0"/>
            </a:endParaRPr>
          </a:p>
        </p:txBody>
      </p:sp>
      <p:sp>
        <p:nvSpPr>
          <p:cNvPr id="4" name="Rectangle 6">
            <a:extLst>
              <a:ext uri="{FF2B5EF4-FFF2-40B4-BE49-F238E27FC236}">
                <a16:creationId xmlns:a16="http://schemas.microsoft.com/office/drawing/2014/main" id="{6EAF9067-5352-4613-DA50-69460FB385CF}"/>
              </a:ext>
            </a:extLst>
          </p:cNvPr>
          <p:cNvSpPr>
            <a:spLocks noChangeArrowheads="1"/>
          </p:cNvSpPr>
          <p:nvPr/>
        </p:nvSpPr>
        <p:spPr bwMode="auto">
          <a:xfrm>
            <a:off x="49598" y="394566"/>
            <a:ext cx="9157855" cy="2045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n-US" sz="3200" b="1" dirty="0">
                <a:solidFill>
                  <a:schemeClr val="bg1"/>
                </a:solidFill>
                <a:latin typeface="Tahoma" panose="020B0604030504040204" pitchFamily="34" charset="0"/>
                <a:ea typeface="Tahoma" panose="020B0604030504040204" pitchFamily="34" charset="0"/>
                <a:cs typeface="Tahoma" panose="020B0604030504040204" pitchFamily="34" charset="0"/>
              </a:rPr>
              <a:t>"Salvation comes from our God, who is seated on the throne, and from the Lamb.“ All the angels stood around the throne and around the elders and the four living creatures.</a:t>
            </a:r>
            <a:endParaRPr lang="vi-VN" altLang="en-US" sz="32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1889321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561F12F8-C596-5759-BB54-2DA54BEAFBFF}"/>
            </a:ext>
          </a:extLst>
        </p:cNvPr>
        <p:cNvGrpSpPr/>
        <p:nvPr/>
      </p:nvGrpSpPr>
      <p:grpSpPr>
        <a:xfrm>
          <a:off x="0" y="0"/>
          <a:ext cx="0" cy="0"/>
          <a:chOff x="0" y="0"/>
          <a:chExt cx="0" cy="0"/>
        </a:xfrm>
      </p:grpSpPr>
      <p:sp>
        <p:nvSpPr>
          <p:cNvPr id="28674" name="Rectangle 5">
            <a:extLst>
              <a:ext uri="{FF2B5EF4-FFF2-40B4-BE49-F238E27FC236}">
                <a16:creationId xmlns:a16="http://schemas.microsoft.com/office/drawing/2014/main" id="{71EE1F69-7487-BD1A-79D4-71E7F9AF16DF}"/>
              </a:ext>
            </a:extLst>
          </p:cNvPr>
          <p:cNvSpPr>
            <a:spLocks noChangeArrowheads="1"/>
          </p:cNvSpPr>
          <p:nvPr/>
        </p:nvSpPr>
        <p:spPr bwMode="auto">
          <a:xfrm>
            <a:off x="65762" y="0"/>
            <a:ext cx="8849638" cy="4972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28675" name="Rectangle 6">
            <a:extLst>
              <a:ext uri="{FF2B5EF4-FFF2-40B4-BE49-F238E27FC236}">
                <a16:creationId xmlns:a16="http://schemas.microsoft.com/office/drawing/2014/main" id="{F109D945-6648-4F1F-B3FA-6D407AF88CD7}"/>
              </a:ext>
            </a:extLst>
          </p:cNvPr>
          <p:cNvSpPr>
            <a:spLocks noChangeArrowheads="1"/>
          </p:cNvSpPr>
          <p:nvPr/>
        </p:nvSpPr>
        <p:spPr bwMode="auto">
          <a:xfrm>
            <a:off x="-25495" y="2658052"/>
            <a:ext cx="8975531" cy="2343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s-ES" sz="3200" b="1" dirty="0">
                <a:solidFill>
                  <a:srgbClr val="FFFF00"/>
                </a:solidFill>
                <a:latin typeface="Tahoma" panose="020B0604030504040204" pitchFamily="34" charset="0"/>
                <a:ea typeface="Tahoma" panose="020B0604030504040204" pitchFamily="34" charset="0"/>
                <a:cs typeface="Tahoma" panose="020B0604030504040204" pitchFamily="34" charset="0"/>
              </a:rPr>
              <a:t> cayeron rostro en tierra delante del trono y adoraron a Dios, diciendo: "Amén. La alabanza, la gloria, la sabiduría, la acción de gracias, el honor, el poder y la fuerza, se le deben para siempre a nuestro Dios".</a:t>
            </a:r>
            <a:endParaRPr lang="vi-VN" altLang="en-US" sz="3200" b="1" dirty="0">
              <a:solidFill>
                <a:srgbClr val="FFFF00"/>
              </a:solidFill>
              <a:latin typeface="Tahoma" panose="020B0604030504040204" pitchFamily="34" charset="0"/>
              <a:ea typeface="Tahoma" panose="020B0604030504040204" pitchFamily="34" charset="0"/>
              <a:cs typeface="Tahoma" panose="020B0604030504040204" pitchFamily="34" charset="0"/>
            </a:endParaRPr>
          </a:p>
        </p:txBody>
      </p:sp>
      <p:sp>
        <p:nvSpPr>
          <p:cNvPr id="4" name="Rectangle 6">
            <a:extLst>
              <a:ext uri="{FF2B5EF4-FFF2-40B4-BE49-F238E27FC236}">
                <a16:creationId xmlns:a16="http://schemas.microsoft.com/office/drawing/2014/main" id="{3273A6E9-2F78-1ECD-591E-A38462F44B0B}"/>
              </a:ext>
            </a:extLst>
          </p:cNvPr>
          <p:cNvSpPr>
            <a:spLocks noChangeArrowheads="1"/>
          </p:cNvSpPr>
          <p:nvPr/>
        </p:nvSpPr>
        <p:spPr bwMode="auto">
          <a:xfrm>
            <a:off x="28817" y="0"/>
            <a:ext cx="9157855" cy="2045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endParaRPr lang="en-US" sz="32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lgn="l" eaLnBrk="1" hangingPunct="1"/>
            <a:r>
              <a:rPr lang="en-US" sz="3200" b="1" dirty="0">
                <a:solidFill>
                  <a:schemeClr val="bg1"/>
                </a:solidFill>
                <a:latin typeface="Tahoma" panose="020B0604030504040204" pitchFamily="34" charset="0"/>
                <a:ea typeface="Tahoma" panose="020B0604030504040204" pitchFamily="34" charset="0"/>
                <a:cs typeface="Tahoma" panose="020B0604030504040204" pitchFamily="34" charset="0"/>
              </a:rPr>
              <a:t>They prostrated themselves before the throne, worshiped God, and exclaimed: "Amen. Blessing and glory, wisdom and thanksgiving, honor, power, and might be to our God forever and ever. Amen."</a:t>
            </a:r>
            <a:endParaRPr lang="vi-VN" altLang="en-US" sz="32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68087315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EF221F4A-8F86-F951-4A96-2E2861290EAD}"/>
            </a:ext>
          </a:extLst>
        </p:cNvPr>
        <p:cNvGrpSpPr/>
        <p:nvPr/>
      </p:nvGrpSpPr>
      <p:grpSpPr>
        <a:xfrm>
          <a:off x="0" y="0"/>
          <a:ext cx="0" cy="0"/>
          <a:chOff x="0" y="0"/>
          <a:chExt cx="0" cy="0"/>
        </a:xfrm>
      </p:grpSpPr>
      <p:sp>
        <p:nvSpPr>
          <p:cNvPr id="28674" name="Rectangle 5">
            <a:extLst>
              <a:ext uri="{FF2B5EF4-FFF2-40B4-BE49-F238E27FC236}">
                <a16:creationId xmlns:a16="http://schemas.microsoft.com/office/drawing/2014/main" id="{BF5CDBD1-267A-2EB3-1788-A38B1B469682}"/>
              </a:ext>
            </a:extLst>
          </p:cNvPr>
          <p:cNvSpPr>
            <a:spLocks noChangeArrowheads="1"/>
          </p:cNvSpPr>
          <p:nvPr/>
        </p:nvSpPr>
        <p:spPr bwMode="auto">
          <a:xfrm>
            <a:off x="65762" y="0"/>
            <a:ext cx="8849638" cy="4972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28675" name="Rectangle 6">
            <a:extLst>
              <a:ext uri="{FF2B5EF4-FFF2-40B4-BE49-F238E27FC236}">
                <a16:creationId xmlns:a16="http://schemas.microsoft.com/office/drawing/2014/main" id="{12730358-ABDB-8111-13FF-A8C82A28D266}"/>
              </a:ext>
            </a:extLst>
          </p:cNvPr>
          <p:cNvSpPr>
            <a:spLocks noChangeArrowheads="1"/>
          </p:cNvSpPr>
          <p:nvPr/>
        </p:nvSpPr>
        <p:spPr bwMode="auto">
          <a:xfrm>
            <a:off x="28817" y="2343438"/>
            <a:ext cx="8975531" cy="2343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s-ES" sz="3600" b="1" dirty="0">
                <a:solidFill>
                  <a:srgbClr val="FFFF00"/>
                </a:solidFill>
                <a:latin typeface="Tahoma" panose="020B0604030504040204" pitchFamily="34" charset="0"/>
                <a:ea typeface="Tahoma" panose="020B0604030504040204" pitchFamily="34" charset="0"/>
                <a:cs typeface="Tahoma" panose="020B0604030504040204" pitchFamily="34" charset="0"/>
              </a:rPr>
              <a:t> Entonces uno de los ancianos me preguntó: "¿Quiénes son y de dónde han venido los que llevan la túnica blanca?" Yo le respondí: "Señor mío, tú eres quien lo sabe".</a:t>
            </a:r>
            <a:endParaRPr lang="vi-VN" altLang="en-US" sz="3600" b="1" dirty="0">
              <a:solidFill>
                <a:srgbClr val="FFFF00"/>
              </a:solidFill>
              <a:latin typeface="Tahoma" panose="020B0604030504040204" pitchFamily="34" charset="0"/>
              <a:ea typeface="Tahoma" panose="020B0604030504040204" pitchFamily="34" charset="0"/>
              <a:cs typeface="Tahoma" panose="020B0604030504040204" pitchFamily="34" charset="0"/>
            </a:endParaRPr>
          </a:p>
        </p:txBody>
      </p:sp>
      <p:sp>
        <p:nvSpPr>
          <p:cNvPr id="4" name="Rectangle 6">
            <a:extLst>
              <a:ext uri="{FF2B5EF4-FFF2-40B4-BE49-F238E27FC236}">
                <a16:creationId xmlns:a16="http://schemas.microsoft.com/office/drawing/2014/main" id="{8951EB2E-CE5A-35B8-0964-6D450B419813}"/>
              </a:ext>
            </a:extLst>
          </p:cNvPr>
          <p:cNvSpPr>
            <a:spLocks noChangeArrowheads="1"/>
          </p:cNvSpPr>
          <p:nvPr/>
        </p:nvSpPr>
        <p:spPr bwMode="auto">
          <a:xfrm>
            <a:off x="28817" y="0"/>
            <a:ext cx="9157855" cy="2045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n-US" sz="3200" b="1" dirty="0">
                <a:solidFill>
                  <a:schemeClr val="bg1"/>
                </a:solidFill>
                <a:latin typeface="Tahoma" panose="020B0604030504040204" pitchFamily="34" charset="0"/>
                <a:ea typeface="Tahoma" panose="020B0604030504040204" pitchFamily="34" charset="0"/>
                <a:cs typeface="Tahoma" panose="020B0604030504040204" pitchFamily="34" charset="0"/>
              </a:rPr>
              <a:t>Then one of the elders spoke up and said to me, "Who are these wearing white robes, and where did they come from?“ I said to him, "My lord, you are the one who knows."</a:t>
            </a:r>
            <a:endParaRPr lang="vi-VN" altLang="en-US" sz="32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13326423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BD144C47-1565-DCF9-CB6C-3A291F33BF8A}"/>
            </a:ext>
          </a:extLst>
        </p:cNvPr>
        <p:cNvGrpSpPr/>
        <p:nvPr/>
      </p:nvGrpSpPr>
      <p:grpSpPr>
        <a:xfrm>
          <a:off x="0" y="0"/>
          <a:ext cx="0" cy="0"/>
          <a:chOff x="0" y="0"/>
          <a:chExt cx="0" cy="0"/>
        </a:xfrm>
      </p:grpSpPr>
      <p:sp>
        <p:nvSpPr>
          <p:cNvPr id="28674" name="Rectangle 5">
            <a:extLst>
              <a:ext uri="{FF2B5EF4-FFF2-40B4-BE49-F238E27FC236}">
                <a16:creationId xmlns:a16="http://schemas.microsoft.com/office/drawing/2014/main" id="{1D1461A5-C046-BFCA-75E8-24AB39229B2E}"/>
              </a:ext>
            </a:extLst>
          </p:cNvPr>
          <p:cNvSpPr>
            <a:spLocks noChangeArrowheads="1"/>
          </p:cNvSpPr>
          <p:nvPr/>
        </p:nvSpPr>
        <p:spPr bwMode="auto">
          <a:xfrm>
            <a:off x="65762" y="0"/>
            <a:ext cx="8849638" cy="4972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28675" name="Rectangle 6">
            <a:extLst>
              <a:ext uri="{FF2B5EF4-FFF2-40B4-BE49-F238E27FC236}">
                <a16:creationId xmlns:a16="http://schemas.microsoft.com/office/drawing/2014/main" id="{A22973F0-3867-A17A-0B52-D53EFBF5D598}"/>
              </a:ext>
            </a:extLst>
          </p:cNvPr>
          <p:cNvSpPr>
            <a:spLocks noChangeArrowheads="1"/>
          </p:cNvSpPr>
          <p:nvPr/>
        </p:nvSpPr>
        <p:spPr bwMode="auto">
          <a:xfrm>
            <a:off x="-25495" y="2658052"/>
            <a:ext cx="8975531" cy="2343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s-ES" sz="3600" b="1" dirty="0">
                <a:solidFill>
                  <a:srgbClr val="FFFF00"/>
                </a:solidFill>
                <a:latin typeface="Tahoma" panose="020B0604030504040204" pitchFamily="34" charset="0"/>
                <a:ea typeface="Tahoma" panose="020B0604030504040204" pitchFamily="34" charset="0"/>
                <a:cs typeface="Tahoma" panose="020B0604030504040204" pitchFamily="34" charset="0"/>
              </a:rPr>
              <a:t> Entonces él me dijo: "Son los que han pasado por la gran persecución y han lavado y blanqueado su túnica con la sangre del Cordero".</a:t>
            </a:r>
            <a:endParaRPr lang="vi-VN" altLang="en-US" sz="3600" b="1" dirty="0">
              <a:solidFill>
                <a:srgbClr val="FFFF00"/>
              </a:solidFill>
              <a:latin typeface="Tahoma" panose="020B0604030504040204" pitchFamily="34" charset="0"/>
              <a:ea typeface="Tahoma" panose="020B0604030504040204" pitchFamily="34" charset="0"/>
              <a:cs typeface="Tahoma" panose="020B0604030504040204" pitchFamily="34" charset="0"/>
            </a:endParaRPr>
          </a:p>
        </p:txBody>
      </p:sp>
      <p:sp>
        <p:nvSpPr>
          <p:cNvPr id="4" name="Rectangle 6">
            <a:extLst>
              <a:ext uri="{FF2B5EF4-FFF2-40B4-BE49-F238E27FC236}">
                <a16:creationId xmlns:a16="http://schemas.microsoft.com/office/drawing/2014/main" id="{F0975A7F-6AAA-71C0-D7EC-AE1090684343}"/>
              </a:ext>
            </a:extLst>
          </p:cNvPr>
          <p:cNvSpPr>
            <a:spLocks noChangeArrowheads="1"/>
          </p:cNvSpPr>
          <p:nvPr/>
        </p:nvSpPr>
        <p:spPr bwMode="auto">
          <a:xfrm>
            <a:off x="28817" y="0"/>
            <a:ext cx="9157855" cy="2045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n-US" sz="3200" b="1" dirty="0">
                <a:solidFill>
                  <a:schemeClr val="bg1"/>
                </a:solidFill>
                <a:latin typeface="Tahoma" panose="020B0604030504040204" pitchFamily="34" charset="0"/>
                <a:ea typeface="Tahoma" panose="020B0604030504040204" pitchFamily="34" charset="0"/>
                <a:cs typeface="Tahoma" panose="020B0604030504040204" pitchFamily="34" charset="0"/>
              </a:rPr>
              <a:t>He said to me, "These are the ones who have survived the time of great distress; they have washed their robes and made them white in the Blood of the Lamb."</a:t>
            </a:r>
            <a:endParaRPr lang="vi-VN" altLang="en-US" sz="32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14893558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ctrTitle"/>
          </p:nvPr>
        </p:nvSpPr>
        <p:spPr>
          <a:xfrm>
            <a:off x="2514600" y="3867150"/>
            <a:ext cx="6172200" cy="1004888"/>
          </a:xfrm>
        </p:spPr>
        <p:txBody>
          <a:bodyPr/>
          <a:lstStyle/>
          <a:p>
            <a:pPr eaLnBrk="1" hangingPunct="1"/>
            <a:r>
              <a:rPr lang="en-US" altLang="en-US" sz="2400" b="1" i="1" dirty="0">
                <a:solidFill>
                  <a:srgbClr val="FFFF00"/>
                </a:solidFill>
                <a:latin typeface="Tahoma" pitchFamily="34" charset="0"/>
              </a:rPr>
              <a:t>Responsorial Psalm: 23</a:t>
            </a:r>
            <a:br>
              <a:rPr lang="en-US" altLang="en-US" sz="2400" b="1" i="1" dirty="0">
                <a:solidFill>
                  <a:srgbClr val="FFFF00"/>
                </a:solidFill>
                <a:latin typeface="Tahoma" pitchFamily="34" charset="0"/>
              </a:rPr>
            </a:br>
            <a:r>
              <a:rPr lang="en-US" altLang="en-US" sz="2400" b="1" i="1" dirty="0">
                <a:solidFill>
                  <a:srgbClr val="FFFF00"/>
                </a:solidFill>
                <a:latin typeface="Tahoma" pitchFamily="34" charset="0"/>
              </a:rPr>
              <a:t>The Lord is my shepherd</a:t>
            </a:r>
            <a:endParaRPr lang="en-US" altLang="en-US" sz="2400" b="1" dirty="0">
              <a:solidFill>
                <a:srgbClr val="FFFF00"/>
              </a:solidFill>
              <a:latin typeface="Times New Roman" pitchFamily="18" charset="0"/>
            </a:endParaRPr>
          </a:p>
        </p:txBody>
      </p:sp>
    </p:spTree>
    <p:extLst>
      <p:ext uri="{BB962C8B-B14F-4D97-AF65-F5344CB8AC3E}">
        <p14:creationId xmlns:p14="http://schemas.microsoft.com/office/powerpoint/2010/main" val="50487995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5"/>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28675" name="Rectangle 6"/>
          <p:cNvSpPr>
            <a:spLocks noChangeArrowheads="1"/>
          </p:cNvSpPr>
          <p:nvPr/>
        </p:nvSpPr>
        <p:spPr bwMode="auto">
          <a:xfrm>
            <a:off x="0" y="35228"/>
            <a:ext cx="9078238" cy="45939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n-US" altLang="en-US" sz="4400" b="1" dirty="0">
                <a:solidFill>
                  <a:schemeClr val="bg1"/>
                </a:solidFill>
                <a:latin typeface="Tahoma" pitchFamily="34" charset="0"/>
                <a:ea typeface="Tahoma" pitchFamily="34" charset="0"/>
                <a:cs typeface="Tahoma" pitchFamily="34" charset="0"/>
              </a:rPr>
              <a:t>The Lord is my shepherd; there is nothing I shall want.</a:t>
            </a:r>
            <a:endParaRPr lang="vi-VN" altLang="en-US" sz="4400" b="1" dirty="0">
              <a:solidFill>
                <a:schemeClr val="bg1"/>
              </a:solidFill>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23383910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B975644C-3979-D92D-96E7-0C97BA7E328E}"/>
            </a:ext>
          </a:extLst>
        </p:cNvPr>
        <p:cNvGrpSpPr/>
        <p:nvPr/>
      </p:nvGrpSpPr>
      <p:grpSpPr>
        <a:xfrm>
          <a:off x="0" y="0"/>
          <a:ext cx="0" cy="0"/>
          <a:chOff x="0" y="0"/>
          <a:chExt cx="0" cy="0"/>
        </a:xfrm>
      </p:grpSpPr>
      <p:sp>
        <p:nvSpPr>
          <p:cNvPr id="29698" name="Rectangle 2">
            <a:extLst>
              <a:ext uri="{FF2B5EF4-FFF2-40B4-BE49-F238E27FC236}">
                <a16:creationId xmlns:a16="http://schemas.microsoft.com/office/drawing/2014/main" id="{D9A62767-F8EF-1E82-A3B1-B0C31D5C6E4A}"/>
              </a:ext>
            </a:extLst>
          </p:cNvPr>
          <p:cNvSpPr>
            <a:spLocks noGrp="1" noChangeArrowheads="1"/>
          </p:cNvSpPr>
          <p:nvPr>
            <p:ph type="ctrTitle"/>
          </p:nvPr>
        </p:nvSpPr>
        <p:spPr>
          <a:xfrm>
            <a:off x="3733800" y="3562350"/>
            <a:ext cx="4876800" cy="966788"/>
          </a:xfrm>
        </p:spPr>
        <p:txBody>
          <a:bodyPr/>
          <a:lstStyle/>
          <a:p>
            <a:pPr eaLnBrk="1" hangingPunct="1"/>
            <a:r>
              <a:rPr lang="en-US" sz="18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Segunda </a:t>
            </a:r>
            <a:r>
              <a:rPr lang="en-US" sz="1800" b="1" i="0" dirty="0" err="1">
                <a:solidFill>
                  <a:srgbClr val="FFFF00"/>
                </a:solidFill>
                <a:effectLst/>
                <a:latin typeface="Tahoma" panose="020B0604030504040204" pitchFamily="34" charset="0"/>
                <a:ea typeface="Tahoma" panose="020B0604030504040204" pitchFamily="34" charset="0"/>
                <a:cs typeface="Tahoma" panose="020B0604030504040204" pitchFamily="34" charset="0"/>
              </a:rPr>
              <a:t>Lectura</a:t>
            </a:r>
            <a:br>
              <a:rPr lang="vi-VN"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br>
            <a:r>
              <a:rPr lang="en-US" sz="2800" b="1" dirty="0">
                <a:solidFill>
                  <a:srgbClr val="FFFF00"/>
                </a:solidFill>
                <a:hlinkClick r:id="rId2">
                  <a:extLst>
                    <a:ext uri="{A12FA001-AC4F-418D-AE19-62706E023703}">
                      <ahyp:hlinkClr xmlns:ahyp="http://schemas.microsoft.com/office/drawing/2018/hyperlinkcolor" val="tx"/>
                    </a:ext>
                  </a:extLst>
                </a:hlinkClick>
              </a:rPr>
              <a:t>1 John 3:1-3</a:t>
            </a:r>
            <a:br>
              <a:rPr lang="en-US" sz="2400" b="1" i="0" dirty="0">
                <a:solidFill>
                  <a:srgbClr val="FFFF00"/>
                </a:solidFill>
                <a:effectLst/>
                <a:latin typeface="Lato" panose="020F0502020204030203" pitchFamily="34" charset="0"/>
              </a:rPr>
            </a:br>
            <a:endParaRPr lang="en-US" altLang="en-US" sz="2400" b="1" dirty="0">
              <a:solidFill>
                <a:srgbClr val="FFFF00"/>
              </a:solidFill>
              <a:highlight>
                <a:srgbClr val="FFFF00"/>
              </a:highlight>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298270634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053F5A5B-9724-3416-92BE-17756131404E}"/>
            </a:ext>
          </a:extLst>
        </p:cNvPr>
        <p:cNvGrpSpPr/>
        <p:nvPr/>
      </p:nvGrpSpPr>
      <p:grpSpPr>
        <a:xfrm>
          <a:off x="0" y="0"/>
          <a:ext cx="0" cy="0"/>
          <a:chOff x="0" y="0"/>
          <a:chExt cx="0" cy="0"/>
        </a:xfrm>
      </p:grpSpPr>
      <p:sp>
        <p:nvSpPr>
          <p:cNvPr id="28674" name="Rectangle 5">
            <a:extLst>
              <a:ext uri="{FF2B5EF4-FFF2-40B4-BE49-F238E27FC236}">
                <a16:creationId xmlns:a16="http://schemas.microsoft.com/office/drawing/2014/main" id="{F75E41F0-884F-9608-CB03-4EB659670D32}"/>
              </a:ext>
            </a:extLst>
          </p:cNvPr>
          <p:cNvSpPr>
            <a:spLocks noChangeArrowheads="1"/>
          </p:cNvSpPr>
          <p:nvPr/>
        </p:nvSpPr>
        <p:spPr bwMode="auto">
          <a:xfrm>
            <a:off x="65762" y="0"/>
            <a:ext cx="8849638" cy="4972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28675" name="Rectangle 6">
            <a:extLst>
              <a:ext uri="{FF2B5EF4-FFF2-40B4-BE49-F238E27FC236}">
                <a16:creationId xmlns:a16="http://schemas.microsoft.com/office/drawing/2014/main" id="{9ACBBE9C-81AF-9EB7-3685-85ECBF782C0E}"/>
              </a:ext>
            </a:extLst>
          </p:cNvPr>
          <p:cNvSpPr>
            <a:spLocks noChangeArrowheads="1"/>
          </p:cNvSpPr>
          <p:nvPr/>
        </p:nvSpPr>
        <p:spPr bwMode="auto">
          <a:xfrm>
            <a:off x="49598" y="285750"/>
            <a:ext cx="9078238" cy="198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n-US" sz="3200" b="1" dirty="0">
                <a:solidFill>
                  <a:schemeClr val="bg1"/>
                </a:solidFill>
                <a:latin typeface="Tahoma" panose="020B0604030504040204" pitchFamily="34" charset="0"/>
                <a:ea typeface="Tahoma" panose="020B0604030504040204" pitchFamily="34" charset="0"/>
                <a:cs typeface="Tahoma" panose="020B0604030504040204" pitchFamily="34" charset="0"/>
              </a:rPr>
              <a:t>Beloved: See what love the Father has bestowed on us that we may be called the children of God. Yet so we are. The reason the world does not know us is that it did not know him.</a:t>
            </a:r>
            <a:endParaRPr lang="vi-VN" altLang="en-US" sz="32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4" name="Rectangle 6">
            <a:extLst>
              <a:ext uri="{FF2B5EF4-FFF2-40B4-BE49-F238E27FC236}">
                <a16:creationId xmlns:a16="http://schemas.microsoft.com/office/drawing/2014/main" id="{383AFDA5-F193-E1C2-E283-EE919F27D826}"/>
              </a:ext>
            </a:extLst>
          </p:cNvPr>
          <p:cNvSpPr>
            <a:spLocks noChangeArrowheads="1"/>
          </p:cNvSpPr>
          <p:nvPr/>
        </p:nvSpPr>
        <p:spPr bwMode="auto">
          <a:xfrm>
            <a:off x="49598" y="2419350"/>
            <a:ext cx="9078238" cy="26577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s-ES" sz="3200" b="1" dirty="0">
                <a:solidFill>
                  <a:srgbClr val="FFFF00"/>
                </a:solidFill>
                <a:latin typeface="Tahoma" panose="020B0604030504040204" pitchFamily="34" charset="0"/>
                <a:ea typeface="Tahoma" panose="020B0604030504040204" pitchFamily="34" charset="0"/>
                <a:cs typeface="Tahoma" panose="020B0604030504040204" pitchFamily="34" charset="0"/>
              </a:rPr>
              <a:t>Queridos hijos: Miren cuánto amor nos ha tenido el Padre, pues no sólo nos llamamos hijos de Dios, sino que lo somos. Si el mundo no nos reconoce, es porque tampoco lo ha reconocido a él.</a:t>
            </a:r>
            <a:endParaRPr lang="vi-VN" altLang="en-US" sz="3200" b="1" dirty="0">
              <a:solidFill>
                <a:srgbClr val="FFFF0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8973723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a:xfrm>
            <a:off x="533400" y="4057650"/>
            <a:ext cx="8153400" cy="414338"/>
          </a:xfrm>
        </p:spPr>
        <p:txBody>
          <a:bodyPr/>
          <a:lstStyle/>
          <a:p>
            <a:pPr>
              <a:spcAft>
                <a:spcPts val="600"/>
              </a:spcAft>
            </a:pPr>
            <a:r>
              <a:rPr lang="en-US" altLang="en-US" sz="2000" b="1" dirty="0">
                <a:solidFill>
                  <a:srgbClr val="FFFF00"/>
                </a:solidFill>
                <a:latin typeface="Tahoma" pitchFamily="34" charset="0"/>
                <a:ea typeface="Tahoma" pitchFamily="34" charset="0"/>
                <a:cs typeface="Tahoma" pitchFamily="34" charset="0"/>
              </a:rPr>
              <a:t>Penitential Act </a:t>
            </a:r>
            <a:r>
              <a:rPr lang="en-US" altLang="en-US" sz="2000" b="1" i="1" dirty="0">
                <a:solidFill>
                  <a:srgbClr val="FFFF00"/>
                </a:solidFill>
                <a:latin typeface="Tahoma" pitchFamily="34" charset="0"/>
                <a:ea typeface="Tahoma" pitchFamily="34" charset="0"/>
                <a:cs typeface="Tahoma" pitchFamily="34" charset="0"/>
              </a:rPr>
              <a:t>(Confiteor 2011</a:t>
            </a:r>
            <a:r>
              <a:rPr lang="en-US" altLang="en-US" sz="2000" b="1" dirty="0">
                <a:solidFill>
                  <a:srgbClr val="FFFF00"/>
                </a:solidFill>
                <a:latin typeface="Tahoma" pitchFamily="34" charset="0"/>
                <a:ea typeface="Tahoma" pitchFamily="34" charset="0"/>
                <a:cs typeface="Tahoma" pitchFamily="34" charset="0"/>
              </a:rPr>
              <a:t>) 1 of 3:</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05804DEC-B37A-965F-689D-3B866C8BFB35}"/>
            </a:ext>
          </a:extLst>
        </p:cNvPr>
        <p:cNvGrpSpPr/>
        <p:nvPr/>
      </p:nvGrpSpPr>
      <p:grpSpPr>
        <a:xfrm>
          <a:off x="0" y="0"/>
          <a:ext cx="0" cy="0"/>
          <a:chOff x="0" y="0"/>
          <a:chExt cx="0" cy="0"/>
        </a:xfrm>
      </p:grpSpPr>
      <p:sp>
        <p:nvSpPr>
          <p:cNvPr id="28674" name="Rectangle 5">
            <a:extLst>
              <a:ext uri="{FF2B5EF4-FFF2-40B4-BE49-F238E27FC236}">
                <a16:creationId xmlns:a16="http://schemas.microsoft.com/office/drawing/2014/main" id="{C61C1B0E-6D00-E381-2327-B86879D8A1D3}"/>
              </a:ext>
            </a:extLst>
          </p:cNvPr>
          <p:cNvSpPr>
            <a:spLocks noChangeArrowheads="1"/>
          </p:cNvSpPr>
          <p:nvPr/>
        </p:nvSpPr>
        <p:spPr bwMode="auto">
          <a:xfrm>
            <a:off x="65762" y="0"/>
            <a:ext cx="8849638" cy="4972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28675" name="Rectangle 6">
            <a:extLst>
              <a:ext uri="{FF2B5EF4-FFF2-40B4-BE49-F238E27FC236}">
                <a16:creationId xmlns:a16="http://schemas.microsoft.com/office/drawing/2014/main" id="{C1FBF39A-21B5-3D4A-7E0A-7A781BD9DBD7}"/>
              </a:ext>
            </a:extLst>
          </p:cNvPr>
          <p:cNvSpPr>
            <a:spLocks noChangeArrowheads="1"/>
          </p:cNvSpPr>
          <p:nvPr/>
        </p:nvSpPr>
        <p:spPr bwMode="auto">
          <a:xfrm>
            <a:off x="65762" y="171450"/>
            <a:ext cx="9078238" cy="182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Beloved, we are God's children now;</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what we shall be has not yet been revealed. We do know that when it is revealed we shall be like him,</a:t>
            </a:r>
            <a:endParaRPr lang="vi-VN"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4" name="Rectangle 6">
            <a:extLst>
              <a:ext uri="{FF2B5EF4-FFF2-40B4-BE49-F238E27FC236}">
                <a16:creationId xmlns:a16="http://schemas.microsoft.com/office/drawing/2014/main" id="{29D89D48-F83E-4F94-E9E4-793552B11EB1}"/>
              </a:ext>
            </a:extLst>
          </p:cNvPr>
          <p:cNvSpPr>
            <a:spLocks noChangeArrowheads="1"/>
          </p:cNvSpPr>
          <p:nvPr/>
        </p:nvSpPr>
        <p:spPr bwMode="auto">
          <a:xfrm>
            <a:off x="32881" y="2952750"/>
            <a:ext cx="9078238" cy="1809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s-ES" sz="3600" b="1" dirty="0">
                <a:solidFill>
                  <a:srgbClr val="FFFF00"/>
                </a:solidFill>
                <a:latin typeface="Tahoma" panose="020B0604030504040204" pitchFamily="34" charset="0"/>
                <a:ea typeface="Tahoma" panose="020B0604030504040204" pitchFamily="34" charset="0"/>
                <a:cs typeface="Tahoma" panose="020B0604030504040204" pitchFamily="34" charset="0"/>
              </a:rPr>
              <a:t>Hermanos míos, ahora somos hijos de Dios, pero aún no se ha manifestado cómo seremos al fin. Y ya sabemos que, cuando él se manifieste, </a:t>
            </a:r>
            <a:endParaRPr lang="vi-VN" altLang="en-US" sz="3600" b="1" dirty="0">
              <a:solidFill>
                <a:srgbClr val="FFFF0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77393789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4A2B7C53-E6CC-5735-B85D-51755D2E8DF3}"/>
            </a:ext>
          </a:extLst>
        </p:cNvPr>
        <p:cNvGrpSpPr/>
        <p:nvPr/>
      </p:nvGrpSpPr>
      <p:grpSpPr>
        <a:xfrm>
          <a:off x="0" y="0"/>
          <a:ext cx="0" cy="0"/>
          <a:chOff x="0" y="0"/>
          <a:chExt cx="0" cy="0"/>
        </a:xfrm>
      </p:grpSpPr>
      <p:sp>
        <p:nvSpPr>
          <p:cNvPr id="28674" name="Rectangle 5">
            <a:extLst>
              <a:ext uri="{FF2B5EF4-FFF2-40B4-BE49-F238E27FC236}">
                <a16:creationId xmlns:a16="http://schemas.microsoft.com/office/drawing/2014/main" id="{7392C54C-B720-343B-1E22-05E572A98366}"/>
              </a:ext>
            </a:extLst>
          </p:cNvPr>
          <p:cNvSpPr>
            <a:spLocks noChangeArrowheads="1"/>
          </p:cNvSpPr>
          <p:nvPr/>
        </p:nvSpPr>
        <p:spPr bwMode="auto">
          <a:xfrm>
            <a:off x="65762" y="0"/>
            <a:ext cx="8849638" cy="4972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28675" name="Rectangle 6">
            <a:extLst>
              <a:ext uri="{FF2B5EF4-FFF2-40B4-BE49-F238E27FC236}">
                <a16:creationId xmlns:a16="http://schemas.microsoft.com/office/drawing/2014/main" id="{1B3A0359-10BE-F1C3-644B-D6D7F2C61993}"/>
              </a:ext>
            </a:extLst>
          </p:cNvPr>
          <p:cNvSpPr>
            <a:spLocks noChangeArrowheads="1"/>
          </p:cNvSpPr>
          <p:nvPr/>
        </p:nvSpPr>
        <p:spPr bwMode="auto">
          <a:xfrm>
            <a:off x="65762" y="57150"/>
            <a:ext cx="9078238"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for we shall see him as he is. Everyone who has this hope based on him makes himself pure, as he is pure.</a:t>
            </a:r>
            <a:endParaRPr lang="vi-VN"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4" name="Rectangle 6">
            <a:extLst>
              <a:ext uri="{FF2B5EF4-FFF2-40B4-BE49-F238E27FC236}">
                <a16:creationId xmlns:a16="http://schemas.microsoft.com/office/drawing/2014/main" id="{1B598408-AB9D-6B86-F2E0-CA47AD6B0F78}"/>
              </a:ext>
            </a:extLst>
          </p:cNvPr>
          <p:cNvSpPr>
            <a:spLocks noChangeArrowheads="1"/>
          </p:cNvSpPr>
          <p:nvPr/>
        </p:nvSpPr>
        <p:spPr bwMode="auto">
          <a:xfrm>
            <a:off x="65762" y="2571173"/>
            <a:ext cx="9078238" cy="2419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s-ES" sz="3600" b="1" dirty="0">
                <a:solidFill>
                  <a:srgbClr val="FFFF00"/>
                </a:solidFill>
                <a:latin typeface="Tahoma" panose="020B0604030504040204" pitchFamily="34" charset="0"/>
                <a:ea typeface="Tahoma" panose="020B0604030504040204" pitchFamily="34" charset="0"/>
                <a:cs typeface="Tahoma" panose="020B0604030504040204" pitchFamily="34" charset="0"/>
              </a:rPr>
              <a:t>vamos a ser semejantes a él, porque lo veremos tal cual es. Todo el que tenga puesta en Dios esta esperanza, se purifica a sí mismo para ser tan puro como él.</a:t>
            </a:r>
            <a:endParaRPr lang="vi-VN" altLang="en-US" sz="3600" b="1" dirty="0">
              <a:solidFill>
                <a:srgbClr val="FFFF0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97201036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5072E0-7DAD-8048-20AE-5A9813702F45}"/>
            </a:ext>
          </a:extLst>
        </p:cNvPr>
        <p:cNvGrpSpPr/>
        <p:nvPr/>
      </p:nvGrpSpPr>
      <p:grpSpPr>
        <a:xfrm>
          <a:off x="0" y="0"/>
          <a:ext cx="0" cy="0"/>
          <a:chOff x="0" y="0"/>
          <a:chExt cx="0" cy="0"/>
        </a:xfrm>
      </p:grpSpPr>
      <p:sp>
        <p:nvSpPr>
          <p:cNvPr id="29698" name="Rectangle 2">
            <a:extLst>
              <a:ext uri="{FF2B5EF4-FFF2-40B4-BE49-F238E27FC236}">
                <a16:creationId xmlns:a16="http://schemas.microsoft.com/office/drawing/2014/main" id="{14148092-6901-C221-7295-0BB943570894}"/>
              </a:ext>
            </a:extLst>
          </p:cNvPr>
          <p:cNvSpPr>
            <a:spLocks noGrp="1" noChangeArrowheads="1"/>
          </p:cNvSpPr>
          <p:nvPr>
            <p:ph type="ctrTitle"/>
          </p:nvPr>
        </p:nvSpPr>
        <p:spPr>
          <a:xfrm>
            <a:off x="3733800" y="4114800"/>
            <a:ext cx="4876800" cy="414338"/>
          </a:xfrm>
        </p:spPr>
        <p:txBody>
          <a:bodyPr/>
          <a:lstStyle/>
          <a:p>
            <a:pPr eaLnBrk="1" hangingPunct="1"/>
            <a:r>
              <a:rPr lang="en-US" altLang="en-US" sz="2400" b="1" dirty="0">
                <a:solidFill>
                  <a:srgbClr val="FFFF00"/>
                </a:solidFill>
                <a:latin typeface="Tahoma" pitchFamily="34" charset="0"/>
                <a:ea typeface="Tahoma" pitchFamily="34" charset="0"/>
                <a:cs typeface="Tahoma" pitchFamily="34" charset="0"/>
              </a:rPr>
              <a:t>Gospel Acclamation  </a:t>
            </a:r>
          </a:p>
        </p:txBody>
      </p:sp>
    </p:spTree>
    <p:extLst>
      <p:ext uri="{BB962C8B-B14F-4D97-AF65-F5344CB8AC3E}">
        <p14:creationId xmlns:p14="http://schemas.microsoft.com/office/powerpoint/2010/main" val="239910447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B29B14-F051-02EC-438A-9D8EDF59F14F}"/>
            </a:ext>
          </a:extLst>
        </p:cNvPr>
        <p:cNvGrpSpPr/>
        <p:nvPr/>
      </p:nvGrpSpPr>
      <p:grpSpPr>
        <a:xfrm>
          <a:off x="0" y="0"/>
          <a:ext cx="0" cy="0"/>
          <a:chOff x="0" y="0"/>
          <a:chExt cx="0" cy="0"/>
        </a:xfrm>
      </p:grpSpPr>
      <p:sp>
        <p:nvSpPr>
          <p:cNvPr id="30722" name="Rectangle 5">
            <a:extLst>
              <a:ext uri="{FF2B5EF4-FFF2-40B4-BE49-F238E27FC236}">
                <a16:creationId xmlns:a16="http://schemas.microsoft.com/office/drawing/2014/main" id="{79F9454E-3DAE-3BF8-0BBA-923340428E07}"/>
              </a:ext>
            </a:extLst>
          </p:cNvPr>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30723" name="Rectangle 6">
            <a:extLst>
              <a:ext uri="{FF2B5EF4-FFF2-40B4-BE49-F238E27FC236}">
                <a16:creationId xmlns:a16="http://schemas.microsoft.com/office/drawing/2014/main" id="{A58E0E08-50AF-4664-B4BD-445CBD7CD1E4}"/>
              </a:ext>
            </a:extLst>
          </p:cNvPr>
          <p:cNvSpPr>
            <a:spLocks noChangeArrowheads="1"/>
          </p:cNvSpPr>
          <p:nvPr/>
        </p:nvSpPr>
        <p:spPr bwMode="auto">
          <a:xfrm>
            <a:off x="92242" y="171450"/>
            <a:ext cx="9051758" cy="438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n-US" altLang="en-US" sz="2000" dirty="0">
                <a:solidFill>
                  <a:schemeClr val="tx2"/>
                </a:solidFill>
              </a:rPr>
              <a:t> </a:t>
            </a:r>
            <a:r>
              <a:rPr lang="en-US" altLang="en-US" sz="2000" i="1" dirty="0">
                <a:solidFill>
                  <a:srgbClr val="FFFF00"/>
                </a:solidFill>
              </a:rPr>
              <a:t>Refrain:</a:t>
            </a:r>
            <a:r>
              <a:rPr lang="en-US" altLang="en-US" sz="2000" dirty="0">
                <a:solidFill>
                  <a:schemeClr val="bg1"/>
                </a:solidFill>
              </a:rPr>
              <a:t>  </a:t>
            </a:r>
            <a:r>
              <a:rPr lang="en-US" altLang="en-US" sz="3600" b="1" dirty="0">
                <a:solidFill>
                  <a:schemeClr val="bg1"/>
                </a:solidFill>
                <a:latin typeface="Tahoma" pitchFamily="34" charset="0"/>
                <a:cs typeface="Tahoma" pitchFamily="34" charset="0"/>
              </a:rPr>
              <a:t>Alleluia!</a:t>
            </a:r>
          </a:p>
          <a:p>
            <a:pPr algn="l"/>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Come, you who are blessed by my Father;</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inherit the Kingdom prepared for you from the foundation of the world.</a:t>
            </a:r>
            <a:endPar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23017673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AB61C9FE-E026-087C-A0FB-5C2FFC93AA5B}"/>
            </a:ext>
          </a:extLst>
        </p:cNvPr>
        <p:cNvGrpSpPr/>
        <p:nvPr/>
      </p:nvGrpSpPr>
      <p:grpSpPr>
        <a:xfrm>
          <a:off x="0" y="0"/>
          <a:ext cx="0" cy="0"/>
          <a:chOff x="0" y="0"/>
          <a:chExt cx="0" cy="0"/>
        </a:xfrm>
      </p:grpSpPr>
      <p:sp>
        <p:nvSpPr>
          <p:cNvPr id="29698" name="Rectangle 2">
            <a:extLst>
              <a:ext uri="{FF2B5EF4-FFF2-40B4-BE49-F238E27FC236}">
                <a16:creationId xmlns:a16="http://schemas.microsoft.com/office/drawing/2014/main" id="{1C15AB92-BDC3-7210-AC95-1882BC975F1A}"/>
              </a:ext>
            </a:extLst>
          </p:cNvPr>
          <p:cNvSpPr>
            <a:spLocks noGrp="1" noChangeArrowheads="1"/>
          </p:cNvSpPr>
          <p:nvPr>
            <p:ph type="ctrTitle"/>
          </p:nvPr>
        </p:nvSpPr>
        <p:spPr>
          <a:xfrm>
            <a:off x="3733800" y="3562350"/>
            <a:ext cx="4876800" cy="966788"/>
          </a:xfrm>
        </p:spPr>
        <p:txBody>
          <a:bodyPr/>
          <a:lstStyle/>
          <a:p>
            <a:pPr eaLnBrk="1" hangingPunct="1"/>
            <a:r>
              <a:rPr lang="en-US" sz="2800" b="1" dirty="0">
                <a:solidFill>
                  <a:srgbClr val="FFFF00"/>
                </a:solidFill>
              </a:rPr>
              <a:t>Evangelio</a:t>
            </a:r>
            <a:br>
              <a:rPr lang="en-US" sz="2800" b="1" dirty="0">
                <a:solidFill>
                  <a:srgbClr val="FFFF00"/>
                </a:solidFill>
              </a:rPr>
            </a:br>
            <a:r>
              <a:rPr lang="en-US" sz="2800" b="1" dirty="0">
                <a:solidFill>
                  <a:srgbClr val="FFFF00"/>
                </a:solidFill>
              </a:rPr>
              <a:t>Mateo 5, 1-12</a:t>
            </a:r>
            <a:br>
              <a:rPr lang="en-US" sz="2400" b="1" i="0" dirty="0">
                <a:solidFill>
                  <a:srgbClr val="FFFF00"/>
                </a:solidFill>
                <a:effectLst/>
                <a:latin typeface="Lato" panose="020F0502020204030203" pitchFamily="34" charset="0"/>
              </a:rPr>
            </a:br>
            <a:endParaRPr lang="en-US" altLang="en-US" sz="2400" b="1" dirty="0">
              <a:solidFill>
                <a:srgbClr val="FFFF00"/>
              </a:solidFill>
              <a:highlight>
                <a:srgbClr val="FFFF00"/>
              </a:highlight>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418204010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4C0AE1BA-8F50-D20E-1FA1-AFFE593E7064}"/>
            </a:ext>
          </a:extLst>
        </p:cNvPr>
        <p:cNvGrpSpPr/>
        <p:nvPr/>
      </p:nvGrpSpPr>
      <p:grpSpPr>
        <a:xfrm>
          <a:off x="0" y="0"/>
          <a:ext cx="0" cy="0"/>
          <a:chOff x="0" y="0"/>
          <a:chExt cx="0" cy="0"/>
        </a:xfrm>
      </p:grpSpPr>
      <p:sp>
        <p:nvSpPr>
          <p:cNvPr id="28674" name="Rectangle 5">
            <a:extLst>
              <a:ext uri="{FF2B5EF4-FFF2-40B4-BE49-F238E27FC236}">
                <a16:creationId xmlns:a16="http://schemas.microsoft.com/office/drawing/2014/main" id="{F0BCC79D-222B-B25A-E8E4-549F3A65B726}"/>
              </a:ext>
            </a:extLst>
          </p:cNvPr>
          <p:cNvSpPr>
            <a:spLocks noChangeArrowheads="1"/>
          </p:cNvSpPr>
          <p:nvPr/>
        </p:nvSpPr>
        <p:spPr bwMode="auto">
          <a:xfrm>
            <a:off x="65762" y="0"/>
            <a:ext cx="8849638" cy="4972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28675" name="Rectangle 6">
            <a:extLst>
              <a:ext uri="{FF2B5EF4-FFF2-40B4-BE49-F238E27FC236}">
                <a16:creationId xmlns:a16="http://schemas.microsoft.com/office/drawing/2014/main" id="{53A5FE72-67FF-ADD9-8216-CF748F06DAD3}"/>
              </a:ext>
            </a:extLst>
          </p:cNvPr>
          <p:cNvSpPr>
            <a:spLocks noChangeArrowheads="1"/>
          </p:cNvSpPr>
          <p:nvPr/>
        </p:nvSpPr>
        <p:spPr bwMode="auto">
          <a:xfrm>
            <a:off x="32881" y="0"/>
            <a:ext cx="9078238" cy="281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s-ES" sz="3600" b="1" dirty="0">
                <a:solidFill>
                  <a:schemeClr val="bg1"/>
                </a:solidFill>
                <a:latin typeface="Tahoma" panose="020B0604030504040204" pitchFamily="34" charset="0"/>
                <a:ea typeface="Tahoma" panose="020B0604030504040204" pitchFamily="34" charset="0"/>
                <a:cs typeface="Tahoma" panose="020B0604030504040204" pitchFamily="34" charset="0"/>
              </a:rPr>
              <a:t>En aquel tiempo, cuando Jesús vio a la muchedumbre, subió al monte y se sentó. Entonces se le acercaron sus discípulos. Enseguida comenzó a enseñarles, hablándoles así:</a:t>
            </a:r>
            <a:endParaRPr lang="vi-VN"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4" name="Rectangle 6">
            <a:extLst>
              <a:ext uri="{FF2B5EF4-FFF2-40B4-BE49-F238E27FC236}">
                <a16:creationId xmlns:a16="http://schemas.microsoft.com/office/drawing/2014/main" id="{74ED30D8-4E98-D3AA-E589-E433346B4354}"/>
              </a:ext>
            </a:extLst>
          </p:cNvPr>
          <p:cNvSpPr>
            <a:spLocks noChangeArrowheads="1"/>
          </p:cNvSpPr>
          <p:nvPr/>
        </p:nvSpPr>
        <p:spPr bwMode="auto">
          <a:xfrm>
            <a:off x="84235" y="2985655"/>
            <a:ext cx="9078238" cy="1809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n-US" sz="3600" b="1" dirty="0">
                <a:solidFill>
                  <a:srgbClr val="FFFF00"/>
                </a:solidFill>
                <a:latin typeface="Tahoma" panose="020B0604030504040204" pitchFamily="34" charset="0"/>
                <a:ea typeface="Tahoma" panose="020B0604030504040204" pitchFamily="34" charset="0"/>
                <a:cs typeface="Tahoma" panose="020B0604030504040204" pitchFamily="34" charset="0"/>
              </a:rPr>
              <a:t>When Jesus saw the crowds, he went up the mountain, and after he had sat down, his disciples came to him.</a:t>
            </a:r>
            <a:br>
              <a:rPr lang="en-US" sz="3600" b="1" dirty="0">
                <a:solidFill>
                  <a:srgbClr val="FFFF00"/>
                </a:solidFill>
                <a:latin typeface="Tahoma" panose="020B0604030504040204" pitchFamily="34" charset="0"/>
                <a:ea typeface="Tahoma" panose="020B0604030504040204" pitchFamily="34" charset="0"/>
                <a:cs typeface="Tahoma" panose="020B0604030504040204" pitchFamily="34" charset="0"/>
              </a:rPr>
            </a:br>
            <a:r>
              <a:rPr lang="en-US" sz="3600" b="1" dirty="0">
                <a:solidFill>
                  <a:srgbClr val="FFFF00"/>
                </a:solidFill>
                <a:latin typeface="Tahoma" panose="020B0604030504040204" pitchFamily="34" charset="0"/>
                <a:ea typeface="Tahoma" panose="020B0604030504040204" pitchFamily="34" charset="0"/>
                <a:cs typeface="Tahoma" panose="020B0604030504040204" pitchFamily="34" charset="0"/>
              </a:rPr>
              <a:t>He began to teach them, saying:</a:t>
            </a:r>
            <a:endParaRPr lang="vi-VN" altLang="en-US" sz="3600" b="1" dirty="0">
              <a:solidFill>
                <a:srgbClr val="FFFF0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1546035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17A5676E-0088-ED07-A1E2-93FF442E83F1}"/>
            </a:ext>
          </a:extLst>
        </p:cNvPr>
        <p:cNvGrpSpPr/>
        <p:nvPr/>
      </p:nvGrpSpPr>
      <p:grpSpPr>
        <a:xfrm>
          <a:off x="0" y="0"/>
          <a:ext cx="0" cy="0"/>
          <a:chOff x="0" y="0"/>
          <a:chExt cx="0" cy="0"/>
        </a:xfrm>
      </p:grpSpPr>
      <p:sp>
        <p:nvSpPr>
          <p:cNvPr id="28674" name="Rectangle 5">
            <a:extLst>
              <a:ext uri="{FF2B5EF4-FFF2-40B4-BE49-F238E27FC236}">
                <a16:creationId xmlns:a16="http://schemas.microsoft.com/office/drawing/2014/main" id="{8F84E562-8837-5891-943E-2B433D0ABA73}"/>
              </a:ext>
            </a:extLst>
          </p:cNvPr>
          <p:cNvSpPr>
            <a:spLocks noChangeArrowheads="1"/>
          </p:cNvSpPr>
          <p:nvPr/>
        </p:nvSpPr>
        <p:spPr bwMode="auto">
          <a:xfrm>
            <a:off x="65762" y="0"/>
            <a:ext cx="8849638" cy="4972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28675" name="Rectangle 6">
            <a:extLst>
              <a:ext uri="{FF2B5EF4-FFF2-40B4-BE49-F238E27FC236}">
                <a16:creationId xmlns:a16="http://schemas.microsoft.com/office/drawing/2014/main" id="{87E0FC57-6F3F-5829-F531-54DE2C359DB6}"/>
              </a:ext>
            </a:extLst>
          </p:cNvPr>
          <p:cNvSpPr>
            <a:spLocks noChangeArrowheads="1"/>
          </p:cNvSpPr>
          <p:nvPr/>
        </p:nvSpPr>
        <p:spPr bwMode="auto">
          <a:xfrm>
            <a:off x="68872" y="0"/>
            <a:ext cx="9078238" cy="348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fontAlgn="base">
              <a:lnSpc>
                <a:spcPts val="2250"/>
              </a:lnSpc>
              <a:spcAft>
                <a:spcPts val="750"/>
              </a:spcAft>
            </a:pPr>
            <a:endParaRPr lang="es-ES" sz="3600" b="1" i="0"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p:txBody>
      </p:sp>
      <p:sp>
        <p:nvSpPr>
          <p:cNvPr id="4" name="Rectangle 6">
            <a:extLst>
              <a:ext uri="{FF2B5EF4-FFF2-40B4-BE49-F238E27FC236}">
                <a16:creationId xmlns:a16="http://schemas.microsoft.com/office/drawing/2014/main" id="{0408B8F8-B876-6310-1BC1-F407A44D25B0}"/>
              </a:ext>
            </a:extLst>
          </p:cNvPr>
          <p:cNvSpPr>
            <a:spLocks noChangeArrowheads="1"/>
          </p:cNvSpPr>
          <p:nvPr/>
        </p:nvSpPr>
        <p:spPr bwMode="auto">
          <a:xfrm>
            <a:off x="35744" y="2594264"/>
            <a:ext cx="9078238" cy="1809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n-US" sz="3600" b="1" dirty="0">
                <a:solidFill>
                  <a:srgbClr val="FFFF00"/>
                </a:solidFill>
                <a:latin typeface="Tahoma" panose="020B0604030504040204" pitchFamily="34" charset="0"/>
                <a:ea typeface="Tahoma" panose="020B0604030504040204" pitchFamily="34" charset="0"/>
                <a:cs typeface="Tahoma" panose="020B0604030504040204" pitchFamily="34" charset="0"/>
              </a:rPr>
              <a:t>"Blessed are the poor in spirit,</a:t>
            </a:r>
            <a:br>
              <a:rPr lang="en-US" sz="3600" b="1" dirty="0">
                <a:solidFill>
                  <a:srgbClr val="FFFF00"/>
                </a:solidFill>
                <a:latin typeface="Tahoma" panose="020B0604030504040204" pitchFamily="34" charset="0"/>
                <a:ea typeface="Tahoma" panose="020B0604030504040204" pitchFamily="34" charset="0"/>
                <a:cs typeface="Tahoma" panose="020B0604030504040204" pitchFamily="34" charset="0"/>
              </a:rPr>
            </a:br>
            <a:r>
              <a:rPr lang="en-US" sz="3600" b="1" dirty="0">
                <a:solidFill>
                  <a:srgbClr val="FFFF00"/>
                </a:solidFill>
                <a:latin typeface="Tahoma" panose="020B0604030504040204" pitchFamily="34" charset="0"/>
                <a:ea typeface="Tahoma" panose="020B0604030504040204" pitchFamily="34" charset="0"/>
                <a:cs typeface="Tahoma" panose="020B0604030504040204" pitchFamily="34" charset="0"/>
              </a:rPr>
              <a:t>for theirs is the Kingdom of heaven.</a:t>
            </a:r>
            <a:br>
              <a:rPr lang="en-US" sz="3600" b="1" dirty="0">
                <a:solidFill>
                  <a:srgbClr val="FFFF00"/>
                </a:solidFill>
                <a:latin typeface="Tahoma" panose="020B0604030504040204" pitchFamily="34" charset="0"/>
                <a:ea typeface="Tahoma" panose="020B0604030504040204" pitchFamily="34" charset="0"/>
                <a:cs typeface="Tahoma" panose="020B0604030504040204" pitchFamily="34" charset="0"/>
              </a:rPr>
            </a:br>
            <a:r>
              <a:rPr lang="en-US" sz="3600" b="1" dirty="0">
                <a:solidFill>
                  <a:srgbClr val="FFFF00"/>
                </a:solidFill>
                <a:latin typeface="Tahoma" panose="020B0604030504040204" pitchFamily="34" charset="0"/>
                <a:ea typeface="Tahoma" panose="020B0604030504040204" pitchFamily="34" charset="0"/>
                <a:cs typeface="Tahoma" panose="020B0604030504040204" pitchFamily="34" charset="0"/>
              </a:rPr>
              <a:t>Blessed are they who mourn,</a:t>
            </a:r>
            <a:br>
              <a:rPr lang="en-US" sz="3600" b="1" dirty="0">
                <a:solidFill>
                  <a:srgbClr val="FFFF00"/>
                </a:solidFill>
                <a:latin typeface="Tahoma" panose="020B0604030504040204" pitchFamily="34" charset="0"/>
                <a:ea typeface="Tahoma" panose="020B0604030504040204" pitchFamily="34" charset="0"/>
                <a:cs typeface="Tahoma" panose="020B0604030504040204" pitchFamily="34" charset="0"/>
              </a:rPr>
            </a:br>
            <a:r>
              <a:rPr lang="en-US" sz="3600" b="1" dirty="0">
                <a:solidFill>
                  <a:srgbClr val="FFFF00"/>
                </a:solidFill>
                <a:latin typeface="Tahoma" panose="020B0604030504040204" pitchFamily="34" charset="0"/>
                <a:ea typeface="Tahoma" panose="020B0604030504040204" pitchFamily="34" charset="0"/>
                <a:cs typeface="Tahoma" panose="020B0604030504040204" pitchFamily="34" charset="0"/>
              </a:rPr>
              <a:t>for they will be comforted.</a:t>
            </a:r>
            <a:endParaRPr lang="vi-VN" altLang="en-US" sz="3600" b="1" dirty="0">
              <a:solidFill>
                <a:srgbClr val="FFFF00"/>
              </a:solidFill>
              <a:latin typeface="Tahoma" panose="020B0604030504040204" pitchFamily="34" charset="0"/>
              <a:ea typeface="Tahoma" panose="020B0604030504040204" pitchFamily="34" charset="0"/>
              <a:cs typeface="Tahoma" panose="020B0604030504040204" pitchFamily="34" charset="0"/>
            </a:endParaRPr>
          </a:p>
        </p:txBody>
      </p:sp>
      <p:sp>
        <p:nvSpPr>
          <p:cNvPr id="5" name="Rectangle 6">
            <a:extLst>
              <a:ext uri="{FF2B5EF4-FFF2-40B4-BE49-F238E27FC236}">
                <a16:creationId xmlns:a16="http://schemas.microsoft.com/office/drawing/2014/main" id="{604E9A71-D30B-307C-A699-F6360895E2E8}"/>
              </a:ext>
            </a:extLst>
          </p:cNvPr>
          <p:cNvSpPr>
            <a:spLocks noChangeArrowheads="1"/>
          </p:cNvSpPr>
          <p:nvPr/>
        </p:nvSpPr>
        <p:spPr bwMode="auto">
          <a:xfrm>
            <a:off x="-41764" y="136236"/>
            <a:ext cx="9299510" cy="22069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s-ES" sz="3600" b="1" dirty="0">
                <a:solidFill>
                  <a:schemeClr val="bg1"/>
                </a:solidFill>
                <a:latin typeface="Tahoma" panose="020B0604030504040204" pitchFamily="34" charset="0"/>
                <a:ea typeface="Tahoma" panose="020B0604030504040204" pitchFamily="34" charset="0"/>
                <a:cs typeface="Tahoma" panose="020B0604030504040204" pitchFamily="34" charset="0"/>
              </a:rPr>
              <a:t>"Dichosos los pobres de espíritu, porque de ellos es el Reino de los cielos. Dichosos los que lloran, porque serán consolados.</a:t>
            </a:r>
            <a:endParaRPr lang="vi-VN"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68337418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3435840E-A339-4054-A684-7A5312682556}"/>
            </a:ext>
          </a:extLst>
        </p:cNvPr>
        <p:cNvGrpSpPr/>
        <p:nvPr/>
      </p:nvGrpSpPr>
      <p:grpSpPr>
        <a:xfrm>
          <a:off x="0" y="0"/>
          <a:ext cx="0" cy="0"/>
          <a:chOff x="0" y="0"/>
          <a:chExt cx="0" cy="0"/>
        </a:xfrm>
      </p:grpSpPr>
      <p:sp>
        <p:nvSpPr>
          <p:cNvPr id="28674" name="Rectangle 5">
            <a:extLst>
              <a:ext uri="{FF2B5EF4-FFF2-40B4-BE49-F238E27FC236}">
                <a16:creationId xmlns:a16="http://schemas.microsoft.com/office/drawing/2014/main" id="{00A70434-BE40-171A-FA38-1EEAE858F7F2}"/>
              </a:ext>
            </a:extLst>
          </p:cNvPr>
          <p:cNvSpPr>
            <a:spLocks noChangeArrowheads="1"/>
          </p:cNvSpPr>
          <p:nvPr/>
        </p:nvSpPr>
        <p:spPr bwMode="auto">
          <a:xfrm>
            <a:off x="65762" y="0"/>
            <a:ext cx="8849638" cy="4972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28675" name="Rectangle 6">
            <a:extLst>
              <a:ext uri="{FF2B5EF4-FFF2-40B4-BE49-F238E27FC236}">
                <a16:creationId xmlns:a16="http://schemas.microsoft.com/office/drawing/2014/main" id="{8BF22CCA-36E4-B05A-3C4F-FA11FCC352E3}"/>
              </a:ext>
            </a:extLst>
          </p:cNvPr>
          <p:cNvSpPr>
            <a:spLocks noChangeArrowheads="1"/>
          </p:cNvSpPr>
          <p:nvPr/>
        </p:nvSpPr>
        <p:spPr bwMode="auto">
          <a:xfrm>
            <a:off x="68872" y="0"/>
            <a:ext cx="9078238" cy="348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fontAlgn="base">
              <a:lnSpc>
                <a:spcPts val="2250"/>
              </a:lnSpc>
              <a:spcAft>
                <a:spcPts val="750"/>
              </a:spcAft>
            </a:pPr>
            <a:endParaRPr lang="es-ES" sz="3600" b="1" i="0"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p:txBody>
      </p:sp>
      <p:sp>
        <p:nvSpPr>
          <p:cNvPr id="4" name="Rectangle 6">
            <a:extLst>
              <a:ext uri="{FF2B5EF4-FFF2-40B4-BE49-F238E27FC236}">
                <a16:creationId xmlns:a16="http://schemas.microsoft.com/office/drawing/2014/main" id="{5957E735-92DB-E952-DC0E-04BE8EEC6A1C}"/>
              </a:ext>
            </a:extLst>
          </p:cNvPr>
          <p:cNvSpPr>
            <a:spLocks noChangeArrowheads="1"/>
          </p:cNvSpPr>
          <p:nvPr/>
        </p:nvSpPr>
        <p:spPr bwMode="auto">
          <a:xfrm>
            <a:off x="42671" y="2571750"/>
            <a:ext cx="9078238" cy="1809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n-US" sz="3200" b="1" dirty="0">
                <a:solidFill>
                  <a:srgbClr val="FFFF00"/>
                </a:solidFill>
                <a:latin typeface="Tahoma" panose="020B0604030504040204" pitchFamily="34" charset="0"/>
                <a:ea typeface="Tahoma" panose="020B0604030504040204" pitchFamily="34" charset="0"/>
                <a:cs typeface="Tahoma" panose="020B0604030504040204" pitchFamily="34" charset="0"/>
              </a:rPr>
              <a:t>Blessed are the meek, for they will inherit the land.  Blessed are they who hunger and thirst for righteousness, for they will be satisfied.</a:t>
            </a:r>
            <a:endParaRPr lang="vi-VN" altLang="en-US" sz="3200" b="1" dirty="0">
              <a:solidFill>
                <a:srgbClr val="FFFF00"/>
              </a:solidFill>
              <a:latin typeface="Tahoma" panose="020B0604030504040204" pitchFamily="34" charset="0"/>
              <a:ea typeface="Tahoma" panose="020B0604030504040204" pitchFamily="34" charset="0"/>
              <a:cs typeface="Tahoma" panose="020B0604030504040204" pitchFamily="34" charset="0"/>
            </a:endParaRPr>
          </a:p>
        </p:txBody>
      </p:sp>
      <p:sp>
        <p:nvSpPr>
          <p:cNvPr id="5" name="Rectangle 6">
            <a:extLst>
              <a:ext uri="{FF2B5EF4-FFF2-40B4-BE49-F238E27FC236}">
                <a16:creationId xmlns:a16="http://schemas.microsoft.com/office/drawing/2014/main" id="{85A089B2-17E3-6D91-C161-7FF816A8D2FB}"/>
              </a:ext>
            </a:extLst>
          </p:cNvPr>
          <p:cNvSpPr>
            <a:spLocks noChangeArrowheads="1"/>
          </p:cNvSpPr>
          <p:nvPr/>
        </p:nvSpPr>
        <p:spPr bwMode="auto">
          <a:xfrm>
            <a:off x="0" y="57150"/>
            <a:ext cx="9009366"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s-ES" sz="3600" b="1" dirty="0">
                <a:solidFill>
                  <a:schemeClr val="bg1"/>
                </a:solidFill>
                <a:latin typeface="Tahoma" panose="020B0604030504040204" pitchFamily="34" charset="0"/>
                <a:ea typeface="Tahoma" panose="020B0604030504040204" pitchFamily="34" charset="0"/>
                <a:cs typeface="Tahoma" panose="020B0604030504040204" pitchFamily="34" charset="0"/>
              </a:rPr>
              <a:t>Dichosos los sufridos, porque heredarán la tierra. Dichosos los que tienen hambre y sed de justicia,</a:t>
            </a:r>
            <a:br>
              <a:rPr lang="es-E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s-ES" sz="3600" b="1" dirty="0">
                <a:solidFill>
                  <a:schemeClr val="bg1"/>
                </a:solidFill>
                <a:latin typeface="Tahoma" panose="020B0604030504040204" pitchFamily="34" charset="0"/>
                <a:ea typeface="Tahoma" panose="020B0604030504040204" pitchFamily="34" charset="0"/>
                <a:cs typeface="Tahoma" panose="020B0604030504040204" pitchFamily="34" charset="0"/>
              </a:rPr>
              <a:t>porque serán saciados.</a:t>
            </a:r>
            <a:endParaRPr lang="vi-VN"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48491182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CDF620A2-5DDB-768D-AE95-7EB601D55B4A}"/>
            </a:ext>
          </a:extLst>
        </p:cNvPr>
        <p:cNvGrpSpPr/>
        <p:nvPr/>
      </p:nvGrpSpPr>
      <p:grpSpPr>
        <a:xfrm>
          <a:off x="0" y="0"/>
          <a:ext cx="0" cy="0"/>
          <a:chOff x="0" y="0"/>
          <a:chExt cx="0" cy="0"/>
        </a:xfrm>
      </p:grpSpPr>
      <p:sp>
        <p:nvSpPr>
          <p:cNvPr id="28674" name="Rectangle 5">
            <a:extLst>
              <a:ext uri="{FF2B5EF4-FFF2-40B4-BE49-F238E27FC236}">
                <a16:creationId xmlns:a16="http://schemas.microsoft.com/office/drawing/2014/main" id="{A2FE6F19-7D7E-3CE0-A030-A2D15F482E01}"/>
              </a:ext>
            </a:extLst>
          </p:cNvPr>
          <p:cNvSpPr>
            <a:spLocks noChangeArrowheads="1"/>
          </p:cNvSpPr>
          <p:nvPr/>
        </p:nvSpPr>
        <p:spPr bwMode="auto">
          <a:xfrm>
            <a:off x="65762" y="0"/>
            <a:ext cx="8849638" cy="4972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28675" name="Rectangle 6">
            <a:extLst>
              <a:ext uri="{FF2B5EF4-FFF2-40B4-BE49-F238E27FC236}">
                <a16:creationId xmlns:a16="http://schemas.microsoft.com/office/drawing/2014/main" id="{6F175828-A44B-7E60-21D5-9AE44D6400E1}"/>
              </a:ext>
            </a:extLst>
          </p:cNvPr>
          <p:cNvSpPr>
            <a:spLocks noChangeArrowheads="1"/>
          </p:cNvSpPr>
          <p:nvPr/>
        </p:nvSpPr>
        <p:spPr bwMode="auto">
          <a:xfrm>
            <a:off x="68872" y="0"/>
            <a:ext cx="9078238" cy="348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fontAlgn="base">
              <a:lnSpc>
                <a:spcPts val="2250"/>
              </a:lnSpc>
              <a:spcAft>
                <a:spcPts val="750"/>
              </a:spcAft>
            </a:pPr>
            <a:endParaRPr lang="es-ES" sz="3600" b="1" i="0"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p:txBody>
      </p:sp>
      <p:sp>
        <p:nvSpPr>
          <p:cNvPr id="4" name="Rectangle 6">
            <a:extLst>
              <a:ext uri="{FF2B5EF4-FFF2-40B4-BE49-F238E27FC236}">
                <a16:creationId xmlns:a16="http://schemas.microsoft.com/office/drawing/2014/main" id="{0C511524-5E6F-6CCB-FF15-0A40B32A6471}"/>
              </a:ext>
            </a:extLst>
          </p:cNvPr>
          <p:cNvSpPr>
            <a:spLocks noChangeArrowheads="1"/>
          </p:cNvSpPr>
          <p:nvPr/>
        </p:nvSpPr>
        <p:spPr bwMode="auto">
          <a:xfrm>
            <a:off x="68872" y="2605520"/>
            <a:ext cx="9078238" cy="1809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n-US" sz="3600" b="1" dirty="0">
                <a:solidFill>
                  <a:srgbClr val="FFFF00"/>
                </a:solidFill>
                <a:latin typeface="Tahoma" panose="020B0604030504040204" pitchFamily="34" charset="0"/>
                <a:ea typeface="Tahoma" panose="020B0604030504040204" pitchFamily="34" charset="0"/>
                <a:cs typeface="Tahoma" panose="020B0604030504040204" pitchFamily="34" charset="0"/>
              </a:rPr>
              <a:t>Blessed are the merciful,</a:t>
            </a:r>
            <a:br>
              <a:rPr lang="en-US" sz="3600" b="1" dirty="0">
                <a:solidFill>
                  <a:srgbClr val="FFFF00"/>
                </a:solidFill>
                <a:latin typeface="Tahoma" panose="020B0604030504040204" pitchFamily="34" charset="0"/>
                <a:ea typeface="Tahoma" panose="020B0604030504040204" pitchFamily="34" charset="0"/>
                <a:cs typeface="Tahoma" panose="020B0604030504040204" pitchFamily="34" charset="0"/>
              </a:rPr>
            </a:br>
            <a:r>
              <a:rPr lang="en-US" sz="3600" b="1" dirty="0">
                <a:solidFill>
                  <a:srgbClr val="FFFF00"/>
                </a:solidFill>
                <a:latin typeface="Tahoma" panose="020B0604030504040204" pitchFamily="34" charset="0"/>
                <a:ea typeface="Tahoma" panose="020B0604030504040204" pitchFamily="34" charset="0"/>
                <a:cs typeface="Tahoma" panose="020B0604030504040204" pitchFamily="34" charset="0"/>
              </a:rPr>
              <a:t>for they will be shown mercy.</a:t>
            </a:r>
            <a:br>
              <a:rPr lang="en-US" sz="3600" b="1" dirty="0">
                <a:solidFill>
                  <a:srgbClr val="FFFF00"/>
                </a:solidFill>
                <a:latin typeface="Tahoma" panose="020B0604030504040204" pitchFamily="34" charset="0"/>
                <a:ea typeface="Tahoma" panose="020B0604030504040204" pitchFamily="34" charset="0"/>
                <a:cs typeface="Tahoma" panose="020B0604030504040204" pitchFamily="34" charset="0"/>
              </a:rPr>
            </a:br>
            <a:r>
              <a:rPr lang="en-US" sz="3600" b="1" dirty="0">
                <a:solidFill>
                  <a:srgbClr val="FFFF00"/>
                </a:solidFill>
                <a:latin typeface="Tahoma" panose="020B0604030504040204" pitchFamily="34" charset="0"/>
                <a:ea typeface="Tahoma" panose="020B0604030504040204" pitchFamily="34" charset="0"/>
                <a:cs typeface="Tahoma" panose="020B0604030504040204" pitchFamily="34" charset="0"/>
              </a:rPr>
              <a:t>Blessed are the clean of heart,</a:t>
            </a:r>
            <a:br>
              <a:rPr lang="en-US" sz="3600" b="1" dirty="0">
                <a:solidFill>
                  <a:srgbClr val="FFFF00"/>
                </a:solidFill>
                <a:latin typeface="Tahoma" panose="020B0604030504040204" pitchFamily="34" charset="0"/>
                <a:ea typeface="Tahoma" panose="020B0604030504040204" pitchFamily="34" charset="0"/>
                <a:cs typeface="Tahoma" panose="020B0604030504040204" pitchFamily="34" charset="0"/>
              </a:rPr>
            </a:br>
            <a:r>
              <a:rPr lang="en-US" sz="3600" b="1" dirty="0">
                <a:solidFill>
                  <a:srgbClr val="FFFF00"/>
                </a:solidFill>
                <a:latin typeface="Tahoma" panose="020B0604030504040204" pitchFamily="34" charset="0"/>
                <a:ea typeface="Tahoma" panose="020B0604030504040204" pitchFamily="34" charset="0"/>
                <a:cs typeface="Tahoma" panose="020B0604030504040204" pitchFamily="34" charset="0"/>
              </a:rPr>
              <a:t>for they will see God.</a:t>
            </a:r>
            <a:endParaRPr lang="vi-VN" altLang="en-US" sz="3600" b="1" dirty="0">
              <a:solidFill>
                <a:srgbClr val="FFFF00"/>
              </a:solidFill>
              <a:latin typeface="Tahoma" panose="020B0604030504040204" pitchFamily="34" charset="0"/>
              <a:ea typeface="Tahoma" panose="020B0604030504040204" pitchFamily="34" charset="0"/>
              <a:cs typeface="Tahoma" panose="020B0604030504040204" pitchFamily="34" charset="0"/>
            </a:endParaRPr>
          </a:p>
        </p:txBody>
      </p:sp>
      <p:sp>
        <p:nvSpPr>
          <p:cNvPr id="5" name="Rectangle 6">
            <a:extLst>
              <a:ext uri="{FF2B5EF4-FFF2-40B4-BE49-F238E27FC236}">
                <a16:creationId xmlns:a16="http://schemas.microsoft.com/office/drawing/2014/main" id="{5B04F740-9AD8-D5F0-3F77-9BFFCC89632A}"/>
              </a:ext>
            </a:extLst>
          </p:cNvPr>
          <p:cNvSpPr>
            <a:spLocks noChangeArrowheads="1"/>
          </p:cNvSpPr>
          <p:nvPr/>
        </p:nvSpPr>
        <p:spPr bwMode="auto">
          <a:xfrm>
            <a:off x="0" y="171450"/>
            <a:ext cx="9009366"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s-ES" sz="3600" b="1" dirty="0">
                <a:solidFill>
                  <a:schemeClr val="bg1"/>
                </a:solidFill>
                <a:latin typeface="Tahoma" panose="020B0604030504040204" pitchFamily="34" charset="0"/>
                <a:ea typeface="Tahoma" panose="020B0604030504040204" pitchFamily="34" charset="0"/>
                <a:cs typeface="Tahoma" panose="020B0604030504040204" pitchFamily="34" charset="0"/>
              </a:rPr>
              <a:t>Dichosos los misericordiosos, porque obtendrán misericordia. Dichosos los limpios de corazón, porque verán a Dios.</a:t>
            </a:r>
            <a:endParaRPr lang="vi-VN"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64635357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3E6D8994-F959-4AFA-BA6C-B92BD9B674B6}"/>
            </a:ext>
          </a:extLst>
        </p:cNvPr>
        <p:cNvGrpSpPr/>
        <p:nvPr/>
      </p:nvGrpSpPr>
      <p:grpSpPr>
        <a:xfrm>
          <a:off x="0" y="0"/>
          <a:ext cx="0" cy="0"/>
          <a:chOff x="0" y="0"/>
          <a:chExt cx="0" cy="0"/>
        </a:xfrm>
      </p:grpSpPr>
      <p:sp>
        <p:nvSpPr>
          <p:cNvPr id="28674" name="Rectangle 5">
            <a:extLst>
              <a:ext uri="{FF2B5EF4-FFF2-40B4-BE49-F238E27FC236}">
                <a16:creationId xmlns:a16="http://schemas.microsoft.com/office/drawing/2014/main" id="{317CEF7C-A92A-3BD9-4383-54D50223CD23}"/>
              </a:ext>
            </a:extLst>
          </p:cNvPr>
          <p:cNvSpPr>
            <a:spLocks noChangeArrowheads="1"/>
          </p:cNvSpPr>
          <p:nvPr/>
        </p:nvSpPr>
        <p:spPr bwMode="auto">
          <a:xfrm>
            <a:off x="65762" y="0"/>
            <a:ext cx="8849638" cy="4972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28675" name="Rectangle 6">
            <a:extLst>
              <a:ext uri="{FF2B5EF4-FFF2-40B4-BE49-F238E27FC236}">
                <a16:creationId xmlns:a16="http://schemas.microsoft.com/office/drawing/2014/main" id="{A5322CA0-FD95-17DC-140C-0A36863AD73D}"/>
              </a:ext>
            </a:extLst>
          </p:cNvPr>
          <p:cNvSpPr>
            <a:spLocks noChangeArrowheads="1"/>
          </p:cNvSpPr>
          <p:nvPr/>
        </p:nvSpPr>
        <p:spPr bwMode="auto">
          <a:xfrm>
            <a:off x="68872" y="0"/>
            <a:ext cx="9078238" cy="348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fontAlgn="base">
              <a:lnSpc>
                <a:spcPts val="2250"/>
              </a:lnSpc>
              <a:spcAft>
                <a:spcPts val="750"/>
              </a:spcAft>
            </a:pPr>
            <a:endParaRPr lang="es-ES" sz="3600" b="1" i="0"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p:txBody>
      </p:sp>
      <p:sp>
        <p:nvSpPr>
          <p:cNvPr id="4" name="Rectangle 6">
            <a:extLst>
              <a:ext uri="{FF2B5EF4-FFF2-40B4-BE49-F238E27FC236}">
                <a16:creationId xmlns:a16="http://schemas.microsoft.com/office/drawing/2014/main" id="{F72DD357-5367-572B-2B85-5EC7D00A2B82}"/>
              </a:ext>
            </a:extLst>
          </p:cNvPr>
          <p:cNvSpPr>
            <a:spLocks noChangeArrowheads="1"/>
          </p:cNvSpPr>
          <p:nvPr/>
        </p:nvSpPr>
        <p:spPr bwMode="auto">
          <a:xfrm>
            <a:off x="32881" y="3000375"/>
            <a:ext cx="9078238" cy="1809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n-US" sz="3200" b="1" dirty="0">
                <a:solidFill>
                  <a:srgbClr val="FFFF00"/>
                </a:solidFill>
                <a:latin typeface="Tahoma" panose="020B0604030504040204" pitchFamily="34" charset="0"/>
                <a:ea typeface="Tahoma" panose="020B0604030504040204" pitchFamily="34" charset="0"/>
                <a:cs typeface="Tahoma" panose="020B0604030504040204" pitchFamily="34" charset="0"/>
              </a:rPr>
              <a:t>Blessed are the peacemakers, for they will be called children of God. Blessed are they who are persecuted for the sake of righteousness, for theirs is the Kingdom of heaven.</a:t>
            </a:r>
            <a:endParaRPr lang="vi-VN" altLang="en-US" sz="3200" b="1" dirty="0">
              <a:solidFill>
                <a:srgbClr val="FFFF00"/>
              </a:solidFill>
              <a:latin typeface="Tahoma" panose="020B0604030504040204" pitchFamily="34" charset="0"/>
              <a:ea typeface="Tahoma" panose="020B0604030504040204" pitchFamily="34" charset="0"/>
              <a:cs typeface="Tahoma" panose="020B0604030504040204" pitchFamily="34" charset="0"/>
            </a:endParaRPr>
          </a:p>
        </p:txBody>
      </p:sp>
      <p:sp>
        <p:nvSpPr>
          <p:cNvPr id="5" name="Rectangle 6">
            <a:extLst>
              <a:ext uri="{FF2B5EF4-FFF2-40B4-BE49-F238E27FC236}">
                <a16:creationId xmlns:a16="http://schemas.microsoft.com/office/drawing/2014/main" id="{CA70BEB6-821C-CD3A-989E-352B7E9FED43}"/>
              </a:ext>
            </a:extLst>
          </p:cNvPr>
          <p:cNvSpPr>
            <a:spLocks noChangeArrowheads="1"/>
          </p:cNvSpPr>
          <p:nvPr/>
        </p:nvSpPr>
        <p:spPr bwMode="auto">
          <a:xfrm>
            <a:off x="0" y="171450"/>
            <a:ext cx="9009366" cy="2324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s-ES" sz="3600" b="1" dirty="0">
                <a:solidFill>
                  <a:schemeClr val="bg1"/>
                </a:solidFill>
                <a:latin typeface="Tahoma" panose="020B0604030504040204" pitchFamily="34" charset="0"/>
                <a:ea typeface="Tahoma" panose="020B0604030504040204" pitchFamily="34" charset="0"/>
                <a:cs typeface="Tahoma" panose="020B0604030504040204" pitchFamily="34" charset="0"/>
              </a:rPr>
              <a:t>Dichosos los que trabajan por la paz,</a:t>
            </a:r>
            <a:br>
              <a:rPr lang="es-E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s-ES" sz="3600" b="1" dirty="0">
                <a:solidFill>
                  <a:schemeClr val="bg1"/>
                </a:solidFill>
                <a:latin typeface="Tahoma" panose="020B0604030504040204" pitchFamily="34" charset="0"/>
                <a:ea typeface="Tahoma" panose="020B0604030504040204" pitchFamily="34" charset="0"/>
                <a:cs typeface="Tahoma" panose="020B0604030504040204" pitchFamily="34" charset="0"/>
              </a:rPr>
              <a:t>porque se les llamará hijos de Dios.</a:t>
            </a:r>
            <a:br>
              <a:rPr lang="es-E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s-ES" sz="3600" b="1" dirty="0">
                <a:solidFill>
                  <a:schemeClr val="bg1"/>
                </a:solidFill>
                <a:latin typeface="Tahoma" panose="020B0604030504040204" pitchFamily="34" charset="0"/>
                <a:ea typeface="Tahoma" panose="020B0604030504040204" pitchFamily="34" charset="0"/>
                <a:cs typeface="Tahoma" panose="020B0604030504040204" pitchFamily="34" charset="0"/>
              </a:rPr>
              <a:t>Dichosos los perseguidos por causa de la justicia, porque de ellos es el Reino de los cielos.</a:t>
            </a:r>
            <a:endParaRPr lang="vi-VN"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7431178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0" name="Content Placeholder 3"/>
          <p:cNvSpPr>
            <a:spLocks noGrp="1"/>
          </p:cNvSpPr>
          <p:nvPr>
            <p:ph sz="quarter" idx="1"/>
          </p:nvPr>
        </p:nvSpPr>
        <p:spPr>
          <a:xfrm>
            <a:off x="0" y="0"/>
            <a:ext cx="9220200" cy="2800350"/>
          </a:xfrm>
        </p:spPr>
        <p:txBody>
          <a:bodyPr/>
          <a:lstStyle/>
          <a:p>
            <a:pPr marL="0" indent="0">
              <a:buNone/>
            </a:pPr>
            <a:r>
              <a:rPr lang="en-US" sz="4400" b="1" dirty="0">
                <a:solidFill>
                  <a:schemeClr val="bg1"/>
                </a:solidFill>
                <a:latin typeface="Tahoma" pitchFamily="34" charset="0"/>
                <a:ea typeface="Tahoma" pitchFamily="34" charset="0"/>
                <a:cs typeface="Tahoma" pitchFamily="34" charset="0"/>
              </a:rPr>
              <a:t>I confess to almighty God and to you, my brothers and sisters, that I have greatly sinned, in my thoughts and in my words, </a:t>
            </a:r>
          </a:p>
        </p:txBody>
      </p:sp>
      <p:sp>
        <p:nvSpPr>
          <p:cNvPr id="3" name="Slide Number Placeholder 2"/>
          <p:cNvSpPr>
            <a:spLocks noGrp="1"/>
          </p:cNvSpPr>
          <p:nvPr>
            <p:ph type="sldNum" sz="quarter" idx="12"/>
          </p:nvPr>
        </p:nvSpPr>
        <p:spPr/>
        <p:txBody>
          <a:bodyPr/>
          <a:lstStyle/>
          <a:p>
            <a:fld id="{A0FB2250-8FD7-4921-9925-AED4FF4133DA}" type="slidenum">
              <a:rPr lang="en-US" smtClean="0"/>
              <a:pPr/>
              <a:t>5</a:t>
            </a:fld>
            <a:endParaRPr lang="en-US"/>
          </a:p>
        </p:txBody>
      </p:sp>
    </p:spTree>
  </p:cSld>
  <p:clrMapOvr>
    <a:masterClrMapping/>
  </p:clrMapOvr>
  <p:transition/>
</p:sld>
</file>

<file path=ppt/slides/slide50.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C0A8BC3E-B0D4-60EA-C7D7-733F8B7EF0FA}"/>
            </a:ext>
          </a:extLst>
        </p:cNvPr>
        <p:cNvGrpSpPr/>
        <p:nvPr/>
      </p:nvGrpSpPr>
      <p:grpSpPr>
        <a:xfrm>
          <a:off x="0" y="0"/>
          <a:ext cx="0" cy="0"/>
          <a:chOff x="0" y="0"/>
          <a:chExt cx="0" cy="0"/>
        </a:xfrm>
      </p:grpSpPr>
      <p:sp>
        <p:nvSpPr>
          <p:cNvPr id="28674" name="Rectangle 5">
            <a:extLst>
              <a:ext uri="{FF2B5EF4-FFF2-40B4-BE49-F238E27FC236}">
                <a16:creationId xmlns:a16="http://schemas.microsoft.com/office/drawing/2014/main" id="{03D67344-D4FE-F076-CBD4-53983286A865}"/>
              </a:ext>
            </a:extLst>
          </p:cNvPr>
          <p:cNvSpPr>
            <a:spLocks noChangeArrowheads="1"/>
          </p:cNvSpPr>
          <p:nvPr/>
        </p:nvSpPr>
        <p:spPr bwMode="auto">
          <a:xfrm>
            <a:off x="65762" y="0"/>
            <a:ext cx="8849638" cy="4972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28675" name="Rectangle 6">
            <a:extLst>
              <a:ext uri="{FF2B5EF4-FFF2-40B4-BE49-F238E27FC236}">
                <a16:creationId xmlns:a16="http://schemas.microsoft.com/office/drawing/2014/main" id="{A9A085CA-6C7E-2548-F456-6D5E59AB8FC2}"/>
              </a:ext>
            </a:extLst>
          </p:cNvPr>
          <p:cNvSpPr>
            <a:spLocks noChangeArrowheads="1"/>
          </p:cNvSpPr>
          <p:nvPr/>
        </p:nvSpPr>
        <p:spPr bwMode="auto">
          <a:xfrm>
            <a:off x="68872" y="0"/>
            <a:ext cx="9078238" cy="348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fontAlgn="base">
              <a:lnSpc>
                <a:spcPts val="2250"/>
              </a:lnSpc>
              <a:spcAft>
                <a:spcPts val="750"/>
              </a:spcAft>
            </a:pPr>
            <a:endParaRPr lang="es-ES" sz="3600" b="1" i="0"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p:txBody>
      </p:sp>
      <p:sp>
        <p:nvSpPr>
          <p:cNvPr id="4" name="Rectangle 6">
            <a:extLst>
              <a:ext uri="{FF2B5EF4-FFF2-40B4-BE49-F238E27FC236}">
                <a16:creationId xmlns:a16="http://schemas.microsoft.com/office/drawing/2014/main" id="{E053E6CA-0B67-7C66-AD44-C6540DA4A73F}"/>
              </a:ext>
            </a:extLst>
          </p:cNvPr>
          <p:cNvSpPr>
            <a:spLocks noChangeArrowheads="1"/>
          </p:cNvSpPr>
          <p:nvPr/>
        </p:nvSpPr>
        <p:spPr bwMode="auto">
          <a:xfrm>
            <a:off x="33435" y="2865292"/>
            <a:ext cx="9078238" cy="19162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n-US" sz="3200" b="1" dirty="0">
                <a:solidFill>
                  <a:srgbClr val="FFFF00"/>
                </a:solidFill>
                <a:latin typeface="Tahoma" panose="020B0604030504040204" pitchFamily="34" charset="0"/>
                <a:ea typeface="Tahoma" panose="020B0604030504040204" pitchFamily="34" charset="0"/>
                <a:cs typeface="Tahoma" panose="020B0604030504040204" pitchFamily="34" charset="0"/>
              </a:rPr>
              <a:t>Blessed are you when they insult you and persecute you and utter every kind of evil against you falsely because of me.</a:t>
            </a:r>
            <a:br>
              <a:rPr lang="en-US" sz="3200" b="1" dirty="0">
                <a:solidFill>
                  <a:srgbClr val="FFFF00"/>
                </a:solidFill>
                <a:latin typeface="Tahoma" panose="020B0604030504040204" pitchFamily="34" charset="0"/>
                <a:ea typeface="Tahoma" panose="020B0604030504040204" pitchFamily="34" charset="0"/>
                <a:cs typeface="Tahoma" panose="020B0604030504040204" pitchFamily="34" charset="0"/>
              </a:rPr>
            </a:br>
            <a:r>
              <a:rPr lang="en-US" sz="3200" b="1" dirty="0">
                <a:solidFill>
                  <a:srgbClr val="FFFF00"/>
                </a:solidFill>
                <a:latin typeface="Tahoma" panose="020B0604030504040204" pitchFamily="34" charset="0"/>
                <a:ea typeface="Tahoma" panose="020B0604030504040204" pitchFamily="34" charset="0"/>
                <a:cs typeface="Tahoma" panose="020B0604030504040204" pitchFamily="34" charset="0"/>
              </a:rPr>
              <a:t>Rejoice and be glad, for your reward will be great in heaven."</a:t>
            </a:r>
            <a:endParaRPr lang="vi-VN" altLang="en-US" sz="3200" b="1" dirty="0">
              <a:solidFill>
                <a:srgbClr val="FFFF00"/>
              </a:solidFill>
              <a:latin typeface="Tahoma" panose="020B0604030504040204" pitchFamily="34" charset="0"/>
              <a:ea typeface="Tahoma" panose="020B0604030504040204" pitchFamily="34" charset="0"/>
              <a:cs typeface="Tahoma" panose="020B0604030504040204" pitchFamily="34" charset="0"/>
            </a:endParaRPr>
          </a:p>
        </p:txBody>
      </p:sp>
      <p:sp>
        <p:nvSpPr>
          <p:cNvPr id="5" name="Rectangle 6">
            <a:extLst>
              <a:ext uri="{FF2B5EF4-FFF2-40B4-BE49-F238E27FC236}">
                <a16:creationId xmlns:a16="http://schemas.microsoft.com/office/drawing/2014/main" id="{85DA63FC-95A8-401D-4295-B26811204D1C}"/>
              </a:ext>
            </a:extLst>
          </p:cNvPr>
          <p:cNvSpPr>
            <a:spLocks noChangeArrowheads="1"/>
          </p:cNvSpPr>
          <p:nvPr/>
        </p:nvSpPr>
        <p:spPr bwMode="auto">
          <a:xfrm>
            <a:off x="0" y="171450"/>
            <a:ext cx="9009366" cy="2324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s-ES" sz="3200" b="1" dirty="0">
                <a:solidFill>
                  <a:schemeClr val="bg1"/>
                </a:solidFill>
                <a:latin typeface="Tahoma" panose="020B0604030504040204" pitchFamily="34" charset="0"/>
                <a:ea typeface="Tahoma" panose="020B0604030504040204" pitchFamily="34" charset="0"/>
                <a:cs typeface="Tahoma" panose="020B0604030504040204" pitchFamily="34" charset="0"/>
              </a:rPr>
              <a:t>Dichosos serán ustedes, cuando los injurien, los persigan y digan cosas falsas de ustedes por causa mía. Alégrense y salten de contento, porque su premio será grande en los cielos".</a:t>
            </a:r>
            <a:endParaRPr lang="vi-VN" altLang="en-US" sz="32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812079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ctrTitle"/>
          </p:nvPr>
        </p:nvSpPr>
        <p:spPr>
          <a:xfrm>
            <a:off x="3733800" y="4114800"/>
            <a:ext cx="4876800" cy="414338"/>
          </a:xfrm>
        </p:spPr>
        <p:txBody>
          <a:bodyPr/>
          <a:lstStyle/>
          <a:p>
            <a:pPr eaLnBrk="1" hangingPunct="1"/>
            <a:r>
              <a:rPr lang="en-US" altLang="en-US" sz="1400" dirty="0">
                <a:solidFill>
                  <a:srgbClr val="FFFF00"/>
                </a:solidFill>
                <a:latin typeface="Times New Roman" pitchFamily="18" charset="0"/>
              </a:rPr>
              <a:t>Profession Of Faith</a:t>
            </a:r>
            <a:br>
              <a:rPr lang="en-US" altLang="en-US" sz="1400" dirty="0">
                <a:solidFill>
                  <a:srgbClr val="FFFF00"/>
                </a:solidFill>
                <a:latin typeface="Times New Roman" pitchFamily="18" charset="0"/>
              </a:rPr>
            </a:br>
            <a:r>
              <a:rPr lang="en-US" altLang="en-US" sz="1400" dirty="0">
                <a:solidFill>
                  <a:srgbClr val="FFFF00"/>
                </a:solidFill>
                <a:latin typeface="Times New Roman" pitchFamily="18" charset="0"/>
              </a:rPr>
              <a:t>Creed  </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r>
              <a:rPr lang="en-US" altLang="en-US"/>
              <a:t>Nicene Creed  p1</a:t>
            </a:r>
          </a:p>
        </p:txBody>
      </p:sp>
      <p:sp>
        <p:nvSpPr>
          <p:cNvPr id="34820" name="Content Placeholder 3"/>
          <p:cNvSpPr>
            <a:spLocks noGrp="1"/>
          </p:cNvSpPr>
          <p:nvPr>
            <p:ph sz="quarter" idx="1"/>
          </p:nvPr>
        </p:nvSpPr>
        <p:spPr>
          <a:xfrm>
            <a:off x="0" y="0"/>
            <a:ext cx="9144000" cy="4857750"/>
          </a:xfrm>
        </p:spPr>
        <p:txBody>
          <a:bodyPr/>
          <a:lstStyle/>
          <a:p>
            <a:pPr marL="0" indent="0">
              <a:buNone/>
            </a:pPr>
            <a:r>
              <a:rPr lang="en-US" altLang="en-US" sz="4400" b="1" dirty="0">
                <a:solidFill>
                  <a:schemeClr val="bg1"/>
                </a:solidFill>
                <a:latin typeface="Tahoma" pitchFamily="34" charset="0"/>
                <a:ea typeface="Tahoma" pitchFamily="34" charset="0"/>
                <a:cs typeface="Tahoma" pitchFamily="34" charset="0"/>
              </a:rPr>
              <a:t>I believe in one God, the Father almighty, maker of heaven and earth, of all things visible and invisible. </a:t>
            </a:r>
            <a:r>
              <a:rPr lang="vi-VN" altLang="en-US" sz="4400" b="1" dirty="0">
                <a:solidFill>
                  <a:schemeClr val="bg1"/>
                </a:solidFill>
                <a:latin typeface="Tahoma" pitchFamily="34" charset="0"/>
                <a:ea typeface="Tahoma" pitchFamily="34" charset="0"/>
                <a:cs typeface="Tahoma" pitchFamily="34" charset="0"/>
              </a:rPr>
              <a:t> </a:t>
            </a:r>
            <a:r>
              <a:rPr lang="en-US" altLang="en-US" sz="4400" b="1" dirty="0">
                <a:solidFill>
                  <a:schemeClr val="bg1"/>
                </a:solidFill>
                <a:latin typeface="Tahoma" pitchFamily="34" charset="0"/>
                <a:ea typeface="Tahoma" pitchFamily="34" charset="0"/>
                <a:cs typeface="Tahoma" pitchFamily="34" charset="0"/>
              </a:rPr>
              <a:t>I believe in one Lord Jesus Christ, the Only Begotten Son of God, born of the Father before all ages. </a:t>
            </a:r>
            <a:br>
              <a:rPr lang="en-US" altLang="en-US" sz="4400" dirty="0">
                <a:solidFill>
                  <a:schemeClr val="bg1"/>
                </a:solidFill>
              </a:rPr>
            </a:br>
            <a:endParaRPr lang="en-US" altLang="en-US" sz="4400" b="1" dirty="0">
              <a:solidFill>
                <a:schemeClr val="bg1"/>
              </a:solidFill>
              <a:latin typeface="Tahoma" pitchFamily="34" charset="0"/>
              <a:ea typeface="Tahoma" pitchFamily="34" charset="0"/>
              <a:cs typeface="Tahoma" pitchFamily="34" charset="0"/>
            </a:endParaRPr>
          </a:p>
        </p:txBody>
      </p:sp>
      <p:sp>
        <p:nvSpPr>
          <p:cNvPr id="3" name="Slide Number Placeholder 2"/>
          <p:cNvSpPr>
            <a:spLocks noGrp="1"/>
          </p:cNvSpPr>
          <p:nvPr>
            <p:ph type="sldNum" sz="quarter" idx="12"/>
          </p:nvPr>
        </p:nvSpPr>
        <p:spPr/>
        <p:txBody>
          <a:bodyPr/>
          <a:lstStyle/>
          <a:p>
            <a:fld id="{18F0440B-33D3-4E6D-958C-47EA36231AF5}" type="slidenum">
              <a:rPr lang="en-US" smtClean="0"/>
              <a:pPr/>
              <a:t>52</a:t>
            </a:fld>
            <a:endParaRPr lang="en-US"/>
          </a:p>
        </p:txBody>
      </p:sp>
    </p:spTree>
  </p:cSld>
  <p:clrMapOvr>
    <a:masterClrMapping/>
  </p:clrMapOvr>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8" name="Title 1"/>
          <p:cNvSpPr>
            <a:spLocks noGrp="1"/>
          </p:cNvSpPr>
          <p:nvPr>
            <p:ph type="title"/>
          </p:nvPr>
        </p:nvSpPr>
        <p:spPr/>
        <p:txBody>
          <a:bodyPr/>
          <a:lstStyle/>
          <a:p>
            <a:r>
              <a:rPr lang="en-US" altLang="en-US"/>
              <a:t>Nicene Creed  p3</a:t>
            </a:r>
          </a:p>
        </p:txBody>
      </p:sp>
      <p:sp>
        <p:nvSpPr>
          <p:cNvPr id="36867" name="Content Placeholder 3"/>
          <p:cNvSpPr>
            <a:spLocks noGrp="1"/>
          </p:cNvSpPr>
          <p:nvPr>
            <p:ph sz="quarter" idx="1"/>
          </p:nvPr>
        </p:nvSpPr>
        <p:spPr>
          <a:xfrm>
            <a:off x="0" y="0"/>
            <a:ext cx="9144000" cy="4781550"/>
          </a:xfrm>
        </p:spPr>
        <p:txBody>
          <a:bodyPr/>
          <a:lstStyle/>
          <a:p>
            <a:pPr marL="0" indent="0">
              <a:buNone/>
            </a:pPr>
            <a:r>
              <a:rPr lang="en-US" altLang="en-US" dirty="0">
                <a:solidFill>
                  <a:schemeClr val="bg1"/>
                </a:solidFill>
              </a:rPr>
              <a:t> </a:t>
            </a:r>
            <a:r>
              <a:rPr lang="en-US" altLang="en-US" sz="4400" b="1" dirty="0">
                <a:solidFill>
                  <a:schemeClr val="bg1"/>
                </a:solidFill>
                <a:latin typeface="Tahoma" pitchFamily="34" charset="0"/>
                <a:ea typeface="Tahoma" pitchFamily="34" charset="0"/>
                <a:cs typeface="Tahoma" pitchFamily="34" charset="0"/>
              </a:rPr>
              <a:t>God from God, Light from Light, true God from true God, begotten, not made, consubstantial with the Father; through Him all things were made. </a:t>
            </a:r>
          </a:p>
        </p:txBody>
      </p:sp>
      <p:sp>
        <p:nvSpPr>
          <p:cNvPr id="3" name="Slide Number Placeholder 2"/>
          <p:cNvSpPr>
            <a:spLocks noGrp="1"/>
          </p:cNvSpPr>
          <p:nvPr>
            <p:ph type="sldNum" sz="quarter" idx="12"/>
          </p:nvPr>
        </p:nvSpPr>
        <p:spPr/>
        <p:txBody>
          <a:bodyPr/>
          <a:lstStyle/>
          <a:p>
            <a:fld id="{44C2682B-C406-43D9-B60F-A3F2709742ED}" type="slidenum">
              <a:rPr lang="en-US" smtClean="0"/>
              <a:pPr/>
              <a:t>53</a:t>
            </a:fld>
            <a:endParaRPr lang="en-US"/>
          </a:p>
        </p:txBody>
      </p:sp>
    </p:spTree>
  </p:cSld>
  <p:clrMapOvr>
    <a:masterClrMapping/>
  </p:clrMapOvr>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Content Placeholder 3"/>
          <p:cNvSpPr>
            <a:spLocks noGrp="1"/>
          </p:cNvSpPr>
          <p:nvPr>
            <p:ph sz="quarter" idx="1"/>
          </p:nvPr>
        </p:nvSpPr>
        <p:spPr>
          <a:xfrm>
            <a:off x="0" y="0"/>
            <a:ext cx="9144000" cy="3394472"/>
          </a:xfrm>
        </p:spPr>
        <p:txBody>
          <a:bodyPr/>
          <a:lstStyle/>
          <a:p>
            <a:pPr marL="0" indent="0">
              <a:buNone/>
            </a:pPr>
            <a:r>
              <a:rPr lang="en-US" altLang="en-US" sz="4400" b="1" dirty="0">
                <a:solidFill>
                  <a:schemeClr val="bg1"/>
                </a:solidFill>
                <a:latin typeface="Tahoma" pitchFamily="34" charset="0"/>
                <a:ea typeface="Tahoma" pitchFamily="34" charset="0"/>
                <a:cs typeface="Tahoma" pitchFamily="34" charset="0"/>
              </a:rPr>
              <a:t>For us men and for our salvation He came down from heaven, and by the Holy Spirit was incarnate of the Virgin Mary, and became man. </a:t>
            </a:r>
          </a:p>
        </p:txBody>
      </p:sp>
      <p:sp>
        <p:nvSpPr>
          <p:cNvPr id="3" name="Slide Number Placeholder 2"/>
          <p:cNvSpPr>
            <a:spLocks noGrp="1"/>
          </p:cNvSpPr>
          <p:nvPr>
            <p:ph type="sldNum" sz="quarter" idx="12"/>
          </p:nvPr>
        </p:nvSpPr>
        <p:spPr/>
        <p:txBody>
          <a:bodyPr/>
          <a:lstStyle/>
          <a:p>
            <a:fld id="{546CBB87-E74E-4F2B-B483-1B03E6272D8C}" type="slidenum">
              <a:rPr lang="en-US" smtClean="0"/>
              <a:pPr/>
              <a:t>54</a:t>
            </a:fld>
            <a:endParaRPr lang="en-US"/>
          </a:p>
        </p:txBody>
      </p:sp>
    </p:spTree>
  </p:cSld>
  <p:clrMapOvr>
    <a:masterClrMapping/>
  </p:clrMapOvr>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6" name="Title 1"/>
          <p:cNvSpPr>
            <a:spLocks noGrp="1"/>
          </p:cNvSpPr>
          <p:nvPr>
            <p:ph type="title"/>
          </p:nvPr>
        </p:nvSpPr>
        <p:spPr/>
        <p:txBody>
          <a:bodyPr/>
          <a:lstStyle/>
          <a:p>
            <a:r>
              <a:rPr lang="en-US" altLang="en-US"/>
              <a:t>Nicene Creed  p5</a:t>
            </a:r>
          </a:p>
        </p:txBody>
      </p:sp>
      <p:sp>
        <p:nvSpPr>
          <p:cNvPr id="38915" name="Content Placeholder 3"/>
          <p:cNvSpPr>
            <a:spLocks noGrp="1"/>
          </p:cNvSpPr>
          <p:nvPr>
            <p:ph sz="quarter" idx="1"/>
          </p:nvPr>
        </p:nvSpPr>
        <p:spPr>
          <a:xfrm>
            <a:off x="-7308" y="0"/>
            <a:ext cx="9151307" cy="4248150"/>
          </a:xfrm>
        </p:spPr>
        <p:txBody>
          <a:bodyPr/>
          <a:lstStyle/>
          <a:p>
            <a:pPr marL="0" indent="0">
              <a:buNone/>
            </a:pPr>
            <a:r>
              <a:rPr lang="en-US" altLang="en-US" sz="4400" b="1" dirty="0">
                <a:solidFill>
                  <a:schemeClr val="bg1"/>
                </a:solidFill>
                <a:latin typeface="Tahoma" pitchFamily="34" charset="0"/>
                <a:ea typeface="Tahoma" pitchFamily="34" charset="0"/>
                <a:cs typeface="Tahoma" pitchFamily="34" charset="0"/>
              </a:rPr>
              <a:t>For our sake </a:t>
            </a:r>
            <a:r>
              <a:rPr lang="vi-VN" altLang="en-US" sz="4400" b="1" dirty="0">
                <a:solidFill>
                  <a:schemeClr val="bg1"/>
                </a:solidFill>
                <a:latin typeface="Tahoma" pitchFamily="34" charset="0"/>
                <a:ea typeface="Tahoma" pitchFamily="34" charset="0"/>
                <a:cs typeface="Tahoma" pitchFamily="34" charset="0"/>
              </a:rPr>
              <a:t>h</a:t>
            </a:r>
            <a:r>
              <a:rPr lang="en-US" altLang="en-US" sz="4400" b="1" dirty="0">
                <a:solidFill>
                  <a:schemeClr val="bg1"/>
                </a:solidFill>
                <a:latin typeface="Tahoma" pitchFamily="34" charset="0"/>
                <a:ea typeface="Tahoma" pitchFamily="34" charset="0"/>
                <a:cs typeface="Tahoma" pitchFamily="34" charset="0"/>
              </a:rPr>
              <a:t>e was crucified under Pontius Pilate, </a:t>
            </a:r>
            <a:r>
              <a:rPr lang="vi-VN" altLang="en-US" sz="4400" b="1" dirty="0">
                <a:solidFill>
                  <a:schemeClr val="bg1"/>
                </a:solidFill>
                <a:latin typeface="Tahoma" pitchFamily="34" charset="0"/>
                <a:ea typeface="Tahoma" pitchFamily="34" charset="0"/>
                <a:cs typeface="Tahoma" pitchFamily="34" charset="0"/>
              </a:rPr>
              <a:t>h</a:t>
            </a:r>
            <a:r>
              <a:rPr lang="en-US" altLang="en-US" sz="4400" b="1" dirty="0">
                <a:solidFill>
                  <a:schemeClr val="bg1"/>
                </a:solidFill>
                <a:latin typeface="Tahoma" pitchFamily="34" charset="0"/>
                <a:ea typeface="Tahoma" pitchFamily="34" charset="0"/>
                <a:cs typeface="Tahoma" pitchFamily="34" charset="0"/>
              </a:rPr>
              <a:t>e suffered death and was buried, and rose again on the third day in accordance with the Scriptures. </a:t>
            </a:r>
          </a:p>
        </p:txBody>
      </p:sp>
      <p:sp>
        <p:nvSpPr>
          <p:cNvPr id="3" name="Slide Number Placeholder 2"/>
          <p:cNvSpPr>
            <a:spLocks noGrp="1"/>
          </p:cNvSpPr>
          <p:nvPr>
            <p:ph type="sldNum" sz="quarter" idx="12"/>
          </p:nvPr>
        </p:nvSpPr>
        <p:spPr/>
        <p:txBody>
          <a:bodyPr/>
          <a:lstStyle/>
          <a:p>
            <a:fld id="{D41AD52B-019B-46B6-8C0E-22B20712BE16}" type="slidenum">
              <a:rPr lang="en-US" smtClean="0"/>
              <a:pPr/>
              <a:t>55</a:t>
            </a:fld>
            <a:endParaRPr lang="en-US"/>
          </a:p>
        </p:txBody>
      </p:sp>
    </p:spTree>
  </p:cSld>
  <p:clrMapOvr>
    <a:masterClrMapping/>
  </p:clrMapOvr>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Content Placeholder 3"/>
          <p:cNvSpPr>
            <a:spLocks noGrp="1"/>
          </p:cNvSpPr>
          <p:nvPr>
            <p:ph sz="quarter" idx="1"/>
          </p:nvPr>
        </p:nvSpPr>
        <p:spPr>
          <a:xfrm>
            <a:off x="0" y="-2350"/>
            <a:ext cx="9144000" cy="4250499"/>
          </a:xfrm>
        </p:spPr>
        <p:txBody>
          <a:bodyPr/>
          <a:lstStyle/>
          <a:p>
            <a:pPr marL="0" indent="0">
              <a:buNone/>
            </a:pPr>
            <a:r>
              <a:rPr lang="en-US" altLang="en-US" sz="4400" b="1" dirty="0">
                <a:solidFill>
                  <a:schemeClr val="bg1"/>
                </a:solidFill>
                <a:latin typeface="Tahoma" pitchFamily="34" charset="0"/>
                <a:ea typeface="Tahoma" pitchFamily="34" charset="0"/>
                <a:cs typeface="Tahoma" pitchFamily="34" charset="0"/>
              </a:rPr>
              <a:t>He ascended into heaven and is seated at the right hand of the Father.</a:t>
            </a:r>
            <a:r>
              <a:rPr lang="vi-VN" altLang="en-US" sz="4400" b="1" dirty="0">
                <a:solidFill>
                  <a:schemeClr val="bg1"/>
                </a:solidFill>
                <a:latin typeface="Tahoma" pitchFamily="34" charset="0"/>
                <a:ea typeface="Tahoma" pitchFamily="34" charset="0"/>
                <a:cs typeface="Tahoma" pitchFamily="34" charset="0"/>
              </a:rPr>
              <a:t> </a:t>
            </a:r>
            <a:r>
              <a:rPr lang="en-US" altLang="en-US" sz="4400" b="1" dirty="0">
                <a:solidFill>
                  <a:schemeClr val="bg1"/>
                </a:solidFill>
                <a:latin typeface="Tahoma" pitchFamily="34" charset="0"/>
                <a:ea typeface="Tahoma" pitchFamily="34" charset="0"/>
                <a:cs typeface="Tahoma" pitchFamily="34" charset="0"/>
              </a:rPr>
              <a:t>He will come again in glory to judge the living and the dead and His kingdom will have no end.</a:t>
            </a:r>
          </a:p>
          <a:p>
            <a:pPr marL="0" indent="0">
              <a:buNone/>
            </a:pPr>
            <a:r>
              <a:rPr lang="en-US" altLang="en-US" dirty="0">
                <a:solidFill>
                  <a:schemeClr val="bg1"/>
                </a:solidFill>
              </a:rPr>
              <a:t> </a:t>
            </a:r>
          </a:p>
          <a:p>
            <a:endParaRPr lang="en-US" altLang="en-US" dirty="0">
              <a:solidFill>
                <a:schemeClr val="bg1"/>
              </a:solidFill>
            </a:endParaRPr>
          </a:p>
        </p:txBody>
      </p:sp>
      <p:sp>
        <p:nvSpPr>
          <p:cNvPr id="3" name="Slide Number Placeholder 2"/>
          <p:cNvSpPr>
            <a:spLocks noGrp="1"/>
          </p:cNvSpPr>
          <p:nvPr>
            <p:ph type="sldNum" sz="quarter" idx="12"/>
          </p:nvPr>
        </p:nvSpPr>
        <p:spPr/>
        <p:txBody>
          <a:bodyPr/>
          <a:lstStyle/>
          <a:p>
            <a:fld id="{94455A3B-D704-4C8E-A670-17F31661552C}" type="slidenum">
              <a:rPr lang="en-US" smtClean="0"/>
              <a:pPr/>
              <a:t>56</a:t>
            </a:fld>
            <a:endParaRPr lang="en-US"/>
          </a:p>
        </p:txBody>
      </p:sp>
    </p:spTree>
  </p:cSld>
  <p:clrMapOvr>
    <a:masterClrMapping/>
  </p:clrMapOvr>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8" name="Title 1"/>
          <p:cNvSpPr>
            <a:spLocks noGrp="1"/>
          </p:cNvSpPr>
          <p:nvPr>
            <p:ph type="title"/>
          </p:nvPr>
        </p:nvSpPr>
        <p:spPr/>
        <p:txBody>
          <a:bodyPr/>
          <a:lstStyle/>
          <a:p>
            <a:r>
              <a:rPr lang="en-US" altLang="en-US"/>
              <a:t>Nicene Creed  p8</a:t>
            </a:r>
          </a:p>
        </p:txBody>
      </p:sp>
      <p:sp>
        <p:nvSpPr>
          <p:cNvPr id="41987" name="Content Placeholder 3"/>
          <p:cNvSpPr>
            <a:spLocks noGrp="1"/>
          </p:cNvSpPr>
          <p:nvPr>
            <p:ph sz="quarter" idx="1"/>
          </p:nvPr>
        </p:nvSpPr>
        <p:spPr>
          <a:xfrm>
            <a:off x="0" y="0"/>
            <a:ext cx="9144000" cy="4857750"/>
          </a:xfrm>
        </p:spPr>
        <p:txBody>
          <a:bodyPr/>
          <a:lstStyle/>
          <a:p>
            <a:pPr marL="0" indent="0">
              <a:buNone/>
            </a:pPr>
            <a:r>
              <a:rPr lang="en-US" altLang="en-US" sz="4400" b="1" dirty="0">
                <a:solidFill>
                  <a:schemeClr val="bg1"/>
                </a:solidFill>
                <a:latin typeface="Tahoma" pitchFamily="34" charset="0"/>
                <a:ea typeface="Tahoma" pitchFamily="34" charset="0"/>
                <a:cs typeface="Tahoma" pitchFamily="34" charset="0"/>
              </a:rPr>
              <a:t>I believe in the Holy Spirit, the Lord, the giver of life, who proceeds from the Father and the Son, </a:t>
            </a:r>
            <a:r>
              <a:rPr lang="en-US" sz="4400" b="1" dirty="0">
                <a:solidFill>
                  <a:schemeClr val="bg1"/>
                </a:solidFill>
                <a:latin typeface="Tahoma" pitchFamily="34" charset="0"/>
                <a:cs typeface="Tahoma" pitchFamily="34" charset="0"/>
              </a:rPr>
              <a:t>who with the Father and the Son is adored and glorified, who has spoken through the prophets. </a:t>
            </a:r>
          </a:p>
          <a:p>
            <a:pPr marL="0" indent="0">
              <a:buNone/>
            </a:pPr>
            <a:endParaRPr lang="en-US" altLang="en-US" sz="4400" b="1" dirty="0">
              <a:solidFill>
                <a:schemeClr val="bg1"/>
              </a:solidFill>
              <a:latin typeface="Tahoma" pitchFamily="34" charset="0"/>
              <a:ea typeface="Tahoma" pitchFamily="34" charset="0"/>
              <a:cs typeface="Tahoma" pitchFamily="34" charset="0"/>
            </a:endParaRPr>
          </a:p>
        </p:txBody>
      </p:sp>
      <p:sp>
        <p:nvSpPr>
          <p:cNvPr id="3" name="Slide Number Placeholder 2"/>
          <p:cNvSpPr>
            <a:spLocks noGrp="1"/>
          </p:cNvSpPr>
          <p:nvPr>
            <p:ph type="sldNum" sz="quarter" idx="12"/>
          </p:nvPr>
        </p:nvSpPr>
        <p:spPr/>
        <p:txBody>
          <a:bodyPr/>
          <a:lstStyle/>
          <a:p>
            <a:fld id="{1C609AEC-7940-40EE-9860-6310468224FE}" type="slidenum">
              <a:rPr lang="en-US" smtClean="0"/>
              <a:pPr/>
              <a:t>57</a:t>
            </a:fld>
            <a:endParaRPr lang="en-US"/>
          </a:p>
        </p:txBody>
      </p:sp>
    </p:spTree>
  </p:cSld>
  <p:clrMapOvr>
    <a:masterClrMapping/>
  </p:clrMapOvr>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6" name="Title 1"/>
          <p:cNvSpPr>
            <a:spLocks noGrp="1"/>
          </p:cNvSpPr>
          <p:nvPr>
            <p:ph type="title"/>
          </p:nvPr>
        </p:nvSpPr>
        <p:spPr/>
        <p:txBody>
          <a:bodyPr/>
          <a:lstStyle/>
          <a:p>
            <a:r>
              <a:rPr lang="en-US" altLang="en-US"/>
              <a:t>Nicene Creed  p10</a:t>
            </a:r>
          </a:p>
        </p:txBody>
      </p:sp>
      <p:sp>
        <p:nvSpPr>
          <p:cNvPr id="44035" name="Content Placeholder 3"/>
          <p:cNvSpPr>
            <a:spLocks noGrp="1"/>
          </p:cNvSpPr>
          <p:nvPr>
            <p:ph sz="quarter" idx="1"/>
          </p:nvPr>
        </p:nvSpPr>
        <p:spPr>
          <a:xfrm>
            <a:off x="0" y="0"/>
            <a:ext cx="9144000" cy="5010150"/>
          </a:xfrm>
        </p:spPr>
        <p:txBody>
          <a:bodyPr/>
          <a:lstStyle/>
          <a:p>
            <a:pPr marL="0" indent="0">
              <a:buNone/>
            </a:pPr>
            <a:r>
              <a:rPr lang="en-US" altLang="en-US" sz="4400" b="1" dirty="0">
                <a:solidFill>
                  <a:schemeClr val="bg1"/>
                </a:solidFill>
                <a:latin typeface="Tahoma" pitchFamily="34" charset="0"/>
                <a:ea typeface="Tahoma" pitchFamily="34" charset="0"/>
                <a:cs typeface="Tahoma" pitchFamily="34" charset="0"/>
              </a:rPr>
              <a:t>I believe in one, holy, catholic and apostolic Church. I confess one Baptism for the forgiveness of sins</a:t>
            </a:r>
            <a:r>
              <a:rPr lang="vi-VN" altLang="en-US" sz="4400" b="1" dirty="0">
                <a:solidFill>
                  <a:schemeClr val="bg1"/>
                </a:solidFill>
                <a:latin typeface="Tahoma" pitchFamily="34" charset="0"/>
                <a:ea typeface="Tahoma" pitchFamily="34" charset="0"/>
                <a:cs typeface="Tahoma" pitchFamily="34" charset="0"/>
              </a:rPr>
              <a:t> </a:t>
            </a:r>
            <a:r>
              <a:rPr lang="en-US" sz="4400" b="1" dirty="0">
                <a:solidFill>
                  <a:schemeClr val="bg1"/>
                </a:solidFill>
                <a:latin typeface="Tahoma" pitchFamily="34" charset="0"/>
                <a:ea typeface="Tahoma" pitchFamily="34" charset="0"/>
                <a:cs typeface="Tahoma" pitchFamily="34" charset="0"/>
              </a:rPr>
              <a:t>and I look forward to the resurrection of the dead and the life of the world to come. Amen.</a:t>
            </a:r>
          </a:p>
          <a:p>
            <a:pPr marL="0" indent="0">
              <a:buNone/>
            </a:pPr>
            <a:endParaRPr lang="en-US" altLang="en-US" sz="4400" b="1" dirty="0">
              <a:solidFill>
                <a:schemeClr val="bg1"/>
              </a:solidFill>
              <a:latin typeface="Tahoma" pitchFamily="34" charset="0"/>
              <a:ea typeface="Tahoma" pitchFamily="34" charset="0"/>
              <a:cs typeface="Tahoma" pitchFamily="34" charset="0"/>
            </a:endParaRPr>
          </a:p>
        </p:txBody>
      </p:sp>
      <p:sp>
        <p:nvSpPr>
          <p:cNvPr id="3" name="Slide Number Placeholder 2"/>
          <p:cNvSpPr>
            <a:spLocks noGrp="1"/>
          </p:cNvSpPr>
          <p:nvPr>
            <p:ph type="sldNum" sz="quarter" idx="12"/>
          </p:nvPr>
        </p:nvSpPr>
        <p:spPr/>
        <p:txBody>
          <a:bodyPr/>
          <a:lstStyle/>
          <a:p>
            <a:fld id="{377E161B-7C8B-4117-A674-6328E4879D4C}" type="slidenum">
              <a:rPr lang="en-US" smtClean="0"/>
              <a:pPr/>
              <a:t>58</a:t>
            </a:fld>
            <a:endParaRPr lang="en-US"/>
          </a:p>
        </p:txBody>
      </p:sp>
    </p:spTree>
  </p:cSld>
  <p:clrMapOvr>
    <a:masterClrMapping/>
  </p:clrMapOvr>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ctrTitle"/>
          </p:nvPr>
        </p:nvSpPr>
        <p:spPr>
          <a:xfrm>
            <a:off x="1219200" y="3657600"/>
            <a:ext cx="7696200" cy="1028700"/>
          </a:xfrm>
        </p:spPr>
        <p:txBody>
          <a:bodyPr/>
          <a:lstStyle/>
          <a:p>
            <a:pPr eaLnBrk="1" hangingPunct="1"/>
            <a:r>
              <a:rPr lang="en-US" altLang="en-US" sz="3200" b="1" i="1" dirty="0">
                <a:solidFill>
                  <a:srgbClr val="FFFF00"/>
                </a:solidFill>
                <a:latin typeface="Tahoma" pitchFamily="34" charset="0"/>
              </a:rPr>
              <a:t> </a:t>
            </a:r>
            <a:br>
              <a:rPr lang="vi-VN" altLang="en-US" sz="3200" b="1" i="1" dirty="0">
                <a:solidFill>
                  <a:srgbClr val="FFFF00"/>
                </a:solidFill>
                <a:latin typeface="Tahoma" pitchFamily="34" charset="0"/>
              </a:rPr>
            </a:br>
            <a:r>
              <a:rPr lang="vi-VN" altLang="en-US" sz="2400" b="1" i="1" dirty="0">
                <a:solidFill>
                  <a:srgbClr val="FFFF00"/>
                </a:solidFill>
                <a:latin typeface="Tahoma" pitchFamily="34" charset="0"/>
              </a:rPr>
              <a:t>Preparation of The Gift</a:t>
            </a:r>
            <a:r>
              <a:rPr lang="en-US" altLang="en-US" sz="2400" b="1" i="1" dirty="0">
                <a:solidFill>
                  <a:srgbClr val="FFFF00"/>
                </a:solidFill>
                <a:latin typeface="Tahoma" pitchFamily="34" charset="0"/>
              </a:rPr>
              <a:t> Song:</a:t>
            </a:r>
            <a:r>
              <a:rPr lang="en-US" altLang="en-US" sz="2400" b="1" dirty="0">
                <a:solidFill>
                  <a:srgbClr val="FFFF00"/>
                </a:solidFill>
                <a:latin typeface="Tahoma" pitchFamily="34" charset="0"/>
              </a:rPr>
              <a:t> </a:t>
            </a:r>
            <a:br>
              <a:rPr lang="en-US" altLang="en-US" sz="2400" b="1" dirty="0">
                <a:solidFill>
                  <a:srgbClr val="FFFF00"/>
                </a:solidFill>
                <a:latin typeface="Tahoma" pitchFamily="34" charset="0"/>
              </a:rPr>
            </a:br>
            <a:r>
              <a:rPr lang="vi-VN" sz="2800" b="1" dirty="0">
                <a:solidFill>
                  <a:srgbClr val="FFFF00"/>
                </a:solidFill>
              </a:rPr>
              <a:t>Where is my Father Lives</a:t>
            </a:r>
            <a:endParaRPr lang="en-US" altLang="en-US" sz="2800" b="1" dirty="0">
              <a:solidFill>
                <a:srgbClr val="FFFF0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5241739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0" name="Content Placeholder 3"/>
          <p:cNvSpPr>
            <a:spLocks noGrp="1"/>
          </p:cNvSpPr>
          <p:nvPr>
            <p:ph sz="quarter" idx="1"/>
          </p:nvPr>
        </p:nvSpPr>
        <p:spPr>
          <a:xfrm>
            <a:off x="0" y="0"/>
            <a:ext cx="9144000" cy="3394472"/>
          </a:xfrm>
        </p:spPr>
        <p:txBody>
          <a:bodyPr/>
          <a:lstStyle/>
          <a:p>
            <a:pPr marL="0" indent="0">
              <a:buNone/>
            </a:pPr>
            <a:r>
              <a:rPr lang="en-US" sz="4400" b="1" dirty="0">
                <a:solidFill>
                  <a:schemeClr val="bg1"/>
                </a:solidFill>
                <a:latin typeface="Tahoma" pitchFamily="34" charset="0"/>
                <a:ea typeface="Tahoma" pitchFamily="34" charset="0"/>
                <a:cs typeface="Tahoma" pitchFamily="34" charset="0"/>
              </a:rPr>
              <a:t>in what I have done</a:t>
            </a:r>
            <a:br>
              <a:rPr lang="en-US" sz="4400" b="1" dirty="0">
                <a:solidFill>
                  <a:schemeClr val="bg1"/>
                </a:solidFill>
                <a:latin typeface="Tahoma" pitchFamily="34" charset="0"/>
                <a:ea typeface="Tahoma" pitchFamily="34" charset="0"/>
                <a:cs typeface="Tahoma" pitchFamily="34" charset="0"/>
              </a:rPr>
            </a:br>
            <a:r>
              <a:rPr lang="en-US" sz="4400" b="1" dirty="0">
                <a:solidFill>
                  <a:schemeClr val="bg1"/>
                </a:solidFill>
                <a:latin typeface="Tahoma" pitchFamily="34" charset="0"/>
                <a:ea typeface="Tahoma" pitchFamily="34" charset="0"/>
                <a:cs typeface="Tahoma" pitchFamily="34" charset="0"/>
              </a:rPr>
              <a:t>and in what I have failed to do,</a:t>
            </a:r>
            <a:br>
              <a:rPr lang="en-US" sz="4400" b="1" dirty="0">
                <a:solidFill>
                  <a:schemeClr val="bg1"/>
                </a:solidFill>
                <a:latin typeface="Tahoma" pitchFamily="34" charset="0"/>
                <a:ea typeface="Tahoma" pitchFamily="34" charset="0"/>
                <a:cs typeface="Tahoma" pitchFamily="34" charset="0"/>
              </a:rPr>
            </a:br>
            <a:r>
              <a:rPr lang="en-US" sz="4400" b="1" dirty="0">
                <a:solidFill>
                  <a:schemeClr val="bg1"/>
                </a:solidFill>
                <a:latin typeface="Tahoma" pitchFamily="34" charset="0"/>
                <a:ea typeface="Tahoma" pitchFamily="34" charset="0"/>
                <a:cs typeface="Tahoma" pitchFamily="34" charset="0"/>
              </a:rPr>
              <a:t>through my fault, </a:t>
            </a:r>
          </a:p>
          <a:p>
            <a:pPr marL="0" indent="0">
              <a:buNone/>
            </a:pPr>
            <a:r>
              <a:rPr lang="en-US" sz="4400" b="1" dirty="0">
                <a:solidFill>
                  <a:schemeClr val="bg1"/>
                </a:solidFill>
                <a:latin typeface="Tahoma" pitchFamily="34" charset="0"/>
                <a:ea typeface="Tahoma" pitchFamily="34" charset="0"/>
                <a:cs typeface="Tahoma" pitchFamily="34" charset="0"/>
              </a:rPr>
              <a:t>through my fault,</a:t>
            </a:r>
            <a:br>
              <a:rPr lang="en-US" sz="4400" b="1" dirty="0">
                <a:solidFill>
                  <a:schemeClr val="bg1"/>
                </a:solidFill>
                <a:latin typeface="Tahoma" pitchFamily="34" charset="0"/>
                <a:ea typeface="Tahoma" pitchFamily="34" charset="0"/>
                <a:cs typeface="Tahoma" pitchFamily="34" charset="0"/>
              </a:rPr>
            </a:br>
            <a:r>
              <a:rPr lang="en-US" sz="4400" b="1" dirty="0">
                <a:solidFill>
                  <a:schemeClr val="bg1"/>
                </a:solidFill>
                <a:latin typeface="Tahoma" pitchFamily="34" charset="0"/>
                <a:ea typeface="Tahoma" pitchFamily="34" charset="0"/>
                <a:cs typeface="Tahoma" pitchFamily="34" charset="0"/>
              </a:rPr>
              <a:t>through my most </a:t>
            </a:r>
            <a:r>
              <a:rPr lang="en-US" sz="4400" b="1" dirty="0" err="1">
                <a:solidFill>
                  <a:schemeClr val="bg1"/>
                </a:solidFill>
                <a:latin typeface="Tahoma" pitchFamily="34" charset="0"/>
                <a:ea typeface="Tahoma" pitchFamily="34" charset="0"/>
                <a:cs typeface="Tahoma" pitchFamily="34" charset="0"/>
              </a:rPr>
              <a:t>grievious</a:t>
            </a:r>
            <a:r>
              <a:rPr lang="en-US" sz="4400" b="1" dirty="0">
                <a:solidFill>
                  <a:schemeClr val="bg1"/>
                </a:solidFill>
                <a:latin typeface="Tahoma" pitchFamily="34" charset="0"/>
                <a:ea typeface="Tahoma" pitchFamily="34" charset="0"/>
                <a:cs typeface="Tahoma" pitchFamily="34" charset="0"/>
              </a:rPr>
              <a:t> fault;</a:t>
            </a:r>
            <a:br>
              <a:rPr lang="en-US" sz="4400" b="1" dirty="0">
                <a:solidFill>
                  <a:schemeClr val="bg1"/>
                </a:solidFill>
                <a:latin typeface="Tahoma" pitchFamily="34" charset="0"/>
                <a:ea typeface="Tahoma" pitchFamily="34" charset="0"/>
                <a:cs typeface="Tahoma" pitchFamily="34" charset="0"/>
              </a:rPr>
            </a:br>
            <a:endParaRPr lang="en-US" sz="4400" b="1" dirty="0">
              <a:solidFill>
                <a:schemeClr val="bg1"/>
              </a:solidFill>
              <a:latin typeface="Tahoma" pitchFamily="34" charset="0"/>
              <a:ea typeface="Tahoma" pitchFamily="34" charset="0"/>
              <a:cs typeface="Tahoma" pitchFamily="34" charset="0"/>
            </a:endParaRPr>
          </a:p>
        </p:txBody>
      </p:sp>
      <p:sp>
        <p:nvSpPr>
          <p:cNvPr id="3" name="Slide Number Placeholder 2"/>
          <p:cNvSpPr>
            <a:spLocks noGrp="1"/>
          </p:cNvSpPr>
          <p:nvPr>
            <p:ph type="sldNum" sz="quarter" idx="12"/>
          </p:nvPr>
        </p:nvSpPr>
        <p:spPr/>
        <p:txBody>
          <a:bodyPr/>
          <a:lstStyle/>
          <a:p>
            <a:fld id="{5333E301-95F7-4383-827B-1E3FA2FABBE9}" type="slidenum">
              <a:rPr lang="en-US" smtClean="0"/>
              <a:pPr/>
              <a:t>6</a:t>
            </a:fld>
            <a:endParaRPr lang="en-US"/>
          </a:p>
        </p:txBody>
      </p:sp>
    </p:spTree>
  </p:cSld>
  <p:clrMapOvr>
    <a:masterClrMapping/>
  </p:clrMapOvr>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5"/>
          <p:cNvSpPr>
            <a:spLocks noChangeArrowheads="1"/>
          </p:cNvSpPr>
          <p:nvPr/>
        </p:nvSpPr>
        <p:spPr bwMode="auto">
          <a:xfrm>
            <a:off x="1314450" y="171450"/>
            <a:ext cx="65151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3300">
              <a:solidFill>
                <a:schemeClr val="tx2"/>
              </a:solidFill>
            </a:endParaRPr>
          </a:p>
        </p:txBody>
      </p:sp>
      <p:sp>
        <p:nvSpPr>
          <p:cNvPr id="8195" name="Rectangle 6"/>
          <p:cNvSpPr>
            <a:spLocks noChangeArrowheads="1"/>
          </p:cNvSpPr>
          <p:nvPr/>
        </p:nvSpPr>
        <p:spPr bwMode="auto">
          <a:xfrm>
            <a:off x="1257300" y="171450"/>
            <a:ext cx="66294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3000">
                <a:solidFill>
                  <a:schemeClr val="tx2"/>
                </a:solidFill>
              </a:rPr>
              <a:t> </a:t>
            </a:r>
            <a:br>
              <a:rPr lang="en-US" altLang="en-US" sz="3000">
                <a:solidFill>
                  <a:schemeClr val="tx2"/>
                </a:solidFill>
              </a:rPr>
            </a:br>
            <a:endParaRPr lang="en-US" altLang="en-US" sz="4050">
              <a:solidFill>
                <a:schemeClr val="tx2"/>
              </a:solidFill>
              <a:latin typeface="Times New Roman" pitchFamily="18" charset="0"/>
            </a:endParaRPr>
          </a:p>
        </p:txBody>
      </p:sp>
      <p:sp>
        <p:nvSpPr>
          <p:cNvPr id="5" name="Rectangle 7"/>
          <p:cNvSpPr>
            <a:spLocks noChangeArrowheads="1"/>
          </p:cNvSpPr>
          <p:nvPr/>
        </p:nvSpPr>
        <p:spPr bwMode="auto">
          <a:xfrm>
            <a:off x="0" y="-114300"/>
            <a:ext cx="9144000" cy="2686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r>
              <a:rPr lang="en-US" altLang="en-US" sz="2700" b="1" i="1" dirty="0">
                <a:solidFill>
                  <a:srgbClr val="FFFF00"/>
                </a:solidFill>
              </a:rPr>
              <a:t>Refrain:</a:t>
            </a:r>
            <a:r>
              <a:rPr lang="en-US" altLang="en-US" sz="2700" b="1" i="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altLang="en-US" sz="3000" b="1" dirty="0">
                <a:solidFill>
                  <a:schemeClr val="bg1"/>
                </a:solidFill>
                <a:latin typeface="Tahoma" panose="020B0604030504040204" pitchFamily="34" charset="0"/>
                <a:ea typeface="Tahoma" panose="020B0604030504040204" pitchFamily="34" charset="0"/>
                <a:cs typeface="Tahoma" panose="020B0604030504040204" pitchFamily="34" charset="0"/>
              </a:rPr>
              <a:t>Where my Father lives there is room for all there is room for all where my Father lives and a place for you will be waiting there come to me: I will bring you home. </a:t>
            </a:r>
          </a:p>
        </p:txBody>
      </p:sp>
      <p:sp>
        <p:nvSpPr>
          <p:cNvPr id="8" name="Rectangle 7"/>
          <p:cNvSpPr>
            <a:spLocks noChangeArrowheads="1"/>
          </p:cNvSpPr>
          <p:nvPr/>
        </p:nvSpPr>
        <p:spPr bwMode="auto">
          <a:xfrm>
            <a:off x="76200" y="2571750"/>
            <a:ext cx="91440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r>
              <a:rPr lang="en-US" sz="2700" b="1" i="1" dirty="0">
                <a:solidFill>
                  <a:srgbClr val="FFFF00"/>
                </a:solidFill>
                <a:latin typeface="Tahoma" panose="020B0604030504040204" pitchFamily="34" charset="0"/>
                <a:ea typeface="Tahoma" panose="020B0604030504040204" pitchFamily="34" charset="0"/>
                <a:cs typeface="Tahoma" panose="020B0604030504040204" pitchFamily="34" charset="0"/>
              </a:rPr>
              <a:t>1. </a:t>
            </a:r>
            <a:r>
              <a:rPr lang="en-US" sz="3300" b="1" dirty="0">
                <a:solidFill>
                  <a:schemeClr val="bg1"/>
                </a:solidFill>
                <a:latin typeface="Tahoma" panose="020B0604030504040204" pitchFamily="34" charset="0"/>
                <a:ea typeface="Tahoma" panose="020B0604030504040204" pitchFamily="34" charset="0"/>
                <a:cs typeface="Tahoma" panose="020B0604030504040204" pitchFamily="34" charset="0"/>
              </a:rPr>
              <a:t>I am the Way, the Truth and the Life. No one comes to the Father except through me.</a:t>
            </a:r>
            <a:endParaRPr lang="en-US" altLang="en-US" sz="33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66370405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5"/>
          <p:cNvSpPr>
            <a:spLocks noChangeArrowheads="1"/>
          </p:cNvSpPr>
          <p:nvPr/>
        </p:nvSpPr>
        <p:spPr bwMode="auto">
          <a:xfrm>
            <a:off x="1314450" y="171450"/>
            <a:ext cx="65151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3300">
              <a:solidFill>
                <a:schemeClr val="tx2"/>
              </a:solidFill>
            </a:endParaRPr>
          </a:p>
        </p:txBody>
      </p:sp>
      <p:sp>
        <p:nvSpPr>
          <p:cNvPr id="8195" name="Rectangle 6"/>
          <p:cNvSpPr>
            <a:spLocks noChangeArrowheads="1"/>
          </p:cNvSpPr>
          <p:nvPr/>
        </p:nvSpPr>
        <p:spPr bwMode="auto">
          <a:xfrm>
            <a:off x="1257300" y="171450"/>
            <a:ext cx="66294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3000">
                <a:solidFill>
                  <a:schemeClr val="tx2"/>
                </a:solidFill>
              </a:rPr>
              <a:t> </a:t>
            </a:r>
            <a:br>
              <a:rPr lang="en-US" altLang="en-US" sz="3000">
                <a:solidFill>
                  <a:schemeClr val="tx2"/>
                </a:solidFill>
              </a:rPr>
            </a:br>
            <a:endParaRPr lang="en-US" altLang="en-US" sz="4050">
              <a:solidFill>
                <a:schemeClr val="tx2"/>
              </a:solidFill>
              <a:latin typeface="Times New Roman" pitchFamily="18" charset="0"/>
            </a:endParaRPr>
          </a:p>
        </p:txBody>
      </p:sp>
      <p:sp>
        <p:nvSpPr>
          <p:cNvPr id="5" name="Rectangle 7"/>
          <p:cNvSpPr>
            <a:spLocks noChangeArrowheads="1"/>
          </p:cNvSpPr>
          <p:nvPr/>
        </p:nvSpPr>
        <p:spPr bwMode="auto">
          <a:xfrm>
            <a:off x="0" y="-114300"/>
            <a:ext cx="9067800" cy="2686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r>
              <a:rPr lang="en-US" altLang="en-US" sz="2700" b="1" i="1" dirty="0">
                <a:solidFill>
                  <a:srgbClr val="FFFF00"/>
                </a:solidFill>
              </a:rPr>
              <a:t>Refrain:</a:t>
            </a:r>
            <a:r>
              <a:rPr lang="en-US" altLang="en-US" sz="2700" b="1" i="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altLang="en-US" sz="3000" b="1" dirty="0">
                <a:solidFill>
                  <a:schemeClr val="bg1"/>
                </a:solidFill>
                <a:latin typeface="Tahoma" panose="020B0604030504040204" pitchFamily="34" charset="0"/>
                <a:ea typeface="Tahoma" panose="020B0604030504040204" pitchFamily="34" charset="0"/>
                <a:cs typeface="Tahoma" panose="020B0604030504040204" pitchFamily="34" charset="0"/>
              </a:rPr>
              <a:t>Where my Father lives there is room for all there is room for all where my Father lives and a place for you will be waiting there come to me: I will bring you home. </a:t>
            </a:r>
          </a:p>
        </p:txBody>
      </p:sp>
      <p:sp>
        <p:nvSpPr>
          <p:cNvPr id="8" name="Rectangle 7"/>
          <p:cNvSpPr>
            <a:spLocks noChangeArrowheads="1"/>
          </p:cNvSpPr>
          <p:nvPr/>
        </p:nvSpPr>
        <p:spPr bwMode="auto">
          <a:xfrm>
            <a:off x="0" y="2571750"/>
            <a:ext cx="90678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r>
              <a:rPr lang="en-US" sz="2700" b="1" i="1" dirty="0">
                <a:solidFill>
                  <a:srgbClr val="FFFF00"/>
                </a:solidFill>
                <a:latin typeface="Tahoma" panose="020B0604030504040204" pitchFamily="34" charset="0"/>
                <a:ea typeface="Tahoma" panose="020B0604030504040204" pitchFamily="34" charset="0"/>
                <a:cs typeface="Tahoma" panose="020B0604030504040204" pitchFamily="34" charset="0"/>
              </a:rPr>
              <a:t>2. </a:t>
            </a:r>
            <a:r>
              <a:rPr lang="en-US" sz="3300" b="1" dirty="0">
                <a:solidFill>
                  <a:schemeClr val="bg1"/>
                </a:solidFill>
                <a:latin typeface="Tahoma" panose="020B0604030504040204" pitchFamily="34" charset="0"/>
                <a:ea typeface="Tahoma" panose="020B0604030504040204" pitchFamily="34" charset="0"/>
                <a:cs typeface="Tahoma" panose="020B0604030504040204" pitchFamily="34" charset="0"/>
              </a:rPr>
              <a:t>Have faith in God; have faith in me. know wherever I am, you will also be. </a:t>
            </a:r>
            <a:endParaRPr lang="en-US" altLang="en-US" sz="33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424260403"/>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5"/>
          <p:cNvSpPr>
            <a:spLocks noChangeArrowheads="1"/>
          </p:cNvSpPr>
          <p:nvPr/>
        </p:nvSpPr>
        <p:spPr bwMode="auto">
          <a:xfrm>
            <a:off x="1314450" y="171450"/>
            <a:ext cx="65151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3300">
              <a:solidFill>
                <a:schemeClr val="tx2"/>
              </a:solidFill>
            </a:endParaRPr>
          </a:p>
        </p:txBody>
      </p:sp>
      <p:sp>
        <p:nvSpPr>
          <p:cNvPr id="8195" name="Rectangle 6"/>
          <p:cNvSpPr>
            <a:spLocks noChangeArrowheads="1"/>
          </p:cNvSpPr>
          <p:nvPr/>
        </p:nvSpPr>
        <p:spPr bwMode="auto">
          <a:xfrm>
            <a:off x="1257300" y="171450"/>
            <a:ext cx="66294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3000">
                <a:solidFill>
                  <a:schemeClr val="tx2"/>
                </a:solidFill>
              </a:rPr>
              <a:t> </a:t>
            </a:r>
            <a:br>
              <a:rPr lang="en-US" altLang="en-US" sz="3000">
                <a:solidFill>
                  <a:schemeClr val="tx2"/>
                </a:solidFill>
              </a:rPr>
            </a:br>
            <a:endParaRPr lang="en-US" altLang="en-US" sz="4050">
              <a:solidFill>
                <a:schemeClr val="tx2"/>
              </a:solidFill>
              <a:latin typeface="Times New Roman" pitchFamily="18" charset="0"/>
            </a:endParaRPr>
          </a:p>
        </p:txBody>
      </p:sp>
      <p:sp>
        <p:nvSpPr>
          <p:cNvPr id="5" name="Rectangle 7"/>
          <p:cNvSpPr>
            <a:spLocks noChangeArrowheads="1"/>
          </p:cNvSpPr>
          <p:nvPr/>
        </p:nvSpPr>
        <p:spPr bwMode="auto">
          <a:xfrm>
            <a:off x="0" y="-114300"/>
            <a:ext cx="9067800" cy="2686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r>
              <a:rPr lang="en-US" altLang="en-US" sz="2700" b="1" i="1" dirty="0">
                <a:solidFill>
                  <a:srgbClr val="FFFF00"/>
                </a:solidFill>
              </a:rPr>
              <a:t>Refrain:</a:t>
            </a:r>
            <a:r>
              <a:rPr lang="en-US" altLang="en-US" sz="2700" b="1" i="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altLang="en-US" sz="3000" b="1" dirty="0">
                <a:solidFill>
                  <a:schemeClr val="bg1"/>
                </a:solidFill>
                <a:latin typeface="Tahoma" panose="020B0604030504040204" pitchFamily="34" charset="0"/>
                <a:ea typeface="Tahoma" panose="020B0604030504040204" pitchFamily="34" charset="0"/>
                <a:cs typeface="Tahoma" panose="020B0604030504040204" pitchFamily="34" charset="0"/>
              </a:rPr>
              <a:t>Where my Father lives there is room for all there is room for all where my Father lives and a place for you will be waiting there come to me: I will bring you home. </a:t>
            </a:r>
          </a:p>
        </p:txBody>
      </p:sp>
      <p:sp>
        <p:nvSpPr>
          <p:cNvPr id="8" name="Rectangle 7"/>
          <p:cNvSpPr>
            <a:spLocks noChangeArrowheads="1"/>
          </p:cNvSpPr>
          <p:nvPr/>
        </p:nvSpPr>
        <p:spPr bwMode="auto">
          <a:xfrm>
            <a:off x="0" y="2571750"/>
            <a:ext cx="90678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r>
              <a:rPr lang="en-US" sz="2700" b="1" i="1" dirty="0">
                <a:solidFill>
                  <a:srgbClr val="FFFF00"/>
                </a:solidFill>
                <a:latin typeface="Tahoma" panose="020B0604030504040204" pitchFamily="34" charset="0"/>
                <a:ea typeface="Tahoma" panose="020B0604030504040204" pitchFamily="34" charset="0"/>
                <a:cs typeface="Tahoma" panose="020B0604030504040204" pitchFamily="34" charset="0"/>
              </a:rPr>
              <a:t>3. </a:t>
            </a:r>
            <a:r>
              <a:rPr lang="en-US" sz="3300" b="1" dirty="0">
                <a:solidFill>
                  <a:schemeClr val="bg1"/>
                </a:solidFill>
                <a:latin typeface="Tahoma" panose="020B0604030504040204" pitchFamily="34" charset="0"/>
                <a:ea typeface="Tahoma" panose="020B0604030504040204" pitchFamily="34" charset="0"/>
                <a:cs typeface="Tahoma" panose="020B0604030504040204" pitchFamily="34" charset="0"/>
              </a:rPr>
              <a:t>If you love me and keep my commands, I will not leave you </a:t>
            </a:r>
            <a:r>
              <a:rPr lang="en-US" sz="3300" b="1" dirty="0" err="1">
                <a:solidFill>
                  <a:schemeClr val="bg1"/>
                </a:solidFill>
                <a:latin typeface="Tahoma" panose="020B0604030504040204" pitchFamily="34" charset="0"/>
                <a:ea typeface="Tahoma" panose="020B0604030504040204" pitchFamily="34" charset="0"/>
                <a:cs typeface="Tahoma" panose="020B0604030504040204" pitchFamily="34" charset="0"/>
              </a:rPr>
              <a:t>orphan'd</a:t>
            </a:r>
            <a:r>
              <a:rPr lang="en-US" sz="3300" b="1" dirty="0">
                <a:solidFill>
                  <a:schemeClr val="bg1"/>
                </a:solidFill>
                <a:latin typeface="Tahoma" panose="020B0604030504040204" pitchFamily="34" charset="0"/>
                <a:ea typeface="Tahoma" panose="020B0604030504040204" pitchFamily="34" charset="0"/>
                <a:cs typeface="Tahoma" panose="020B0604030504040204" pitchFamily="34" charset="0"/>
              </a:rPr>
              <a:t>: I will return.</a:t>
            </a:r>
            <a:endParaRPr lang="en-US" altLang="en-US" sz="33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292241417"/>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5"/>
          <p:cNvSpPr>
            <a:spLocks noChangeArrowheads="1"/>
          </p:cNvSpPr>
          <p:nvPr/>
        </p:nvSpPr>
        <p:spPr bwMode="auto">
          <a:xfrm>
            <a:off x="1314450" y="171450"/>
            <a:ext cx="65151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3300">
              <a:solidFill>
                <a:schemeClr val="tx2"/>
              </a:solidFill>
            </a:endParaRPr>
          </a:p>
        </p:txBody>
      </p:sp>
      <p:sp>
        <p:nvSpPr>
          <p:cNvPr id="8195" name="Rectangle 6"/>
          <p:cNvSpPr>
            <a:spLocks noChangeArrowheads="1"/>
          </p:cNvSpPr>
          <p:nvPr/>
        </p:nvSpPr>
        <p:spPr bwMode="auto">
          <a:xfrm>
            <a:off x="1257300" y="171450"/>
            <a:ext cx="66294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3000">
                <a:solidFill>
                  <a:schemeClr val="tx2"/>
                </a:solidFill>
              </a:rPr>
              <a:t> </a:t>
            </a:r>
            <a:br>
              <a:rPr lang="en-US" altLang="en-US" sz="3000">
                <a:solidFill>
                  <a:schemeClr val="tx2"/>
                </a:solidFill>
              </a:rPr>
            </a:br>
            <a:endParaRPr lang="en-US" altLang="en-US" sz="4050">
              <a:solidFill>
                <a:schemeClr val="tx2"/>
              </a:solidFill>
              <a:latin typeface="Times New Roman" pitchFamily="18" charset="0"/>
            </a:endParaRPr>
          </a:p>
        </p:txBody>
      </p:sp>
      <p:sp>
        <p:nvSpPr>
          <p:cNvPr id="5" name="Rectangle 7"/>
          <p:cNvSpPr>
            <a:spLocks noChangeArrowheads="1"/>
          </p:cNvSpPr>
          <p:nvPr/>
        </p:nvSpPr>
        <p:spPr bwMode="auto">
          <a:xfrm>
            <a:off x="0" y="-114300"/>
            <a:ext cx="9144000" cy="2686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r>
              <a:rPr lang="en-US" altLang="en-US" sz="2700" b="1" i="1" dirty="0">
                <a:solidFill>
                  <a:srgbClr val="FFFF00"/>
                </a:solidFill>
              </a:rPr>
              <a:t>Refrain:</a:t>
            </a:r>
            <a:r>
              <a:rPr lang="en-US" altLang="en-US" sz="2700" b="1" i="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altLang="en-US" sz="3000" b="1" dirty="0">
                <a:solidFill>
                  <a:schemeClr val="bg1"/>
                </a:solidFill>
                <a:latin typeface="Tahoma" panose="020B0604030504040204" pitchFamily="34" charset="0"/>
                <a:ea typeface="Tahoma" panose="020B0604030504040204" pitchFamily="34" charset="0"/>
                <a:cs typeface="Tahoma" panose="020B0604030504040204" pitchFamily="34" charset="0"/>
              </a:rPr>
              <a:t>Where my Father lives there is room for all there is room for all where my Father lives and a place for you will be waiting there come to me: I will bring you home. </a:t>
            </a:r>
          </a:p>
        </p:txBody>
      </p:sp>
      <p:sp>
        <p:nvSpPr>
          <p:cNvPr id="8" name="Rectangle 7"/>
          <p:cNvSpPr>
            <a:spLocks noChangeArrowheads="1"/>
          </p:cNvSpPr>
          <p:nvPr/>
        </p:nvSpPr>
        <p:spPr bwMode="auto">
          <a:xfrm>
            <a:off x="76200" y="2686050"/>
            <a:ext cx="89916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r>
              <a:rPr lang="en-US" sz="2700" b="1" i="1" dirty="0">
                <a:solidFill>
                  <a:srgbClr val="FFFF00"/>
                </a:solidFill>
                <a:latin typeface="Tahoma" panose="020B0604030504040204" pitchFamily="34" charset="0"/>
                <a:ea typeface="Tahoma" panose="020B0604030504040204" pitchFamily="34" charset="0"/>
                <a:cs typeface="Tahoma" panose="020B0604030504040204" pitchFamily="34" charset="0"/>
              </a:rPr>
              <a:t>4. </a:t>
            </a:r>
            <a:r>
              <a:rPr lang="en-US" sz="3300" b="1" dirty="0">
                <a:solidFill>
                  <a:schemeClr val="bg1"/>
                </a:solidFill>
                <a:latin typeface="Tahoma" panose="020B0604030504040204" pitchFamily="34" charset="0"/>
                <a:ea typeface="Tahoma" panose="020B0604030504040204" pitchFamily="34" charset="0"/>
                <a:cs typeface="Tahoma" panose="020B0604030504040204" pitchFamily="34" charset="0"/>
              </a:rPr>
              <a:t>Peace I leave, my peace I give. God's own Spirit will guide you through-out your life. </a:t>
            </a:r>
            <a:endParaRPr lang="en-US" altLang="en-US" sz="33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682794212"/>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ctrTitle"/>
          </p:nvPr>
        </p:nvSpPr>
        <p:spPr>
          <a:xfrm>
            <a:off x="4876800" y="3714750"/>
            <a:ext cx="3733800" cy="814388"/>
          </a:xfrm>
        </p:spPr>
        <p:txBody>
          <a:bodyPr/>
          <a:lstStyle/>
          <a:p>
            <a:pPr eaLnBrk="1" hangingPunct="1"/>
            <a:r>
              <a:rPr lang="vi-VN" altLang="en-US" sz="2400" dirty="0">
                <a:solidFill>
                  <a:srgbClr val="FFFF00"/>
                </a:solidFill>
                <a:latin typeface="Tahoma" pitchFamily="34" charset="0"/>
              </a:rPr>
              <a:t>Holy Holy</a:t>
            </a:r>
            <a:br>
              <a:rPr lang="en-US" altLang="en-US" sz="2800" dirty="0">
                <a:solidFill>
                  <a:schemeClr val="bg1"/>
                </a:solidFill>
                <a:latin typeface="Times New Roman" pitchFamily="18" charset="0"/>
              </a:rPr>
            </a:br>
            <a:endParaRPr lang="en-US" altLang="en-US" sz="3600" dirty="0">
              <a:solidFill>
                <a:schemeClr val="bg1"/>
              </a:solidFill>
              <a:latin typeface="Tahoma" pitchFamily="34" charset="0"/>
            </a:endParaRPr>
          </a:p>
        </p:txBody>
      </p:sp>
    </p:spTree>
    <p:extLst>
      <p:ext uri="{BB962C8B-B14F-4D97-AF65-F5344CB8AC3E}">
        <p14:creationId xmlns:p14="http://schemas.microsoft.com/office/powerpoint/2010/main" val="380959395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endParaRPr lang="en-US" altLang="en-US" sz="4400">
              <a:solidFill>
                <a:schemeClr val="tx2"/>
              </a:solidFill>
            </a:endParaRPr>
          </a:p>
        </p:txBody>
      </p:sp>
      <p:sp>
        <p:nvSpPr>
          <p:cNvPr id="47106"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47107" name="Rectangle 7"/>
          <p:cNvSpPr>
            <a:spLocks noChangeArrowheads="1"/>
          </p:cNvSpPr>
          <p:nvPr/>
        </p:nvSpPr>
        <p:spPr bwMode="auto">
          <a:xfrm>
            <a:off x="76200" y="107156"/>
            <a:ext cx="8828088"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algn="l" eaLnBrk="1" hangingPunct="1"/>
            <a:r>
              <a:rPr lang="en-US" altLang="en-US" sz="4000" dirty="0">
                <a:solidFill>
                  <a:schemeClr val="tx2"/>
                </a:solidFill>
              </a:rPr>
              <a:t> </a:t>
            </a:r>
            <a:br>
              <a:rPr lang="en-US" altLang="en-US" sz="4000" dirty="0">
                <a:solidFill>
                  <a:schemeClr val="tx2"/>
                </a:solidFill>
              </a:rPr>
            </a:br>
            <a:br>
              <a:rPr lang="en-US" altLang="en-US" sz="3200" b="1" i="1" dirty="0">
                <a:solidFill>
                  <a:schemeClr val="tx2"/>
                </a:solidFill>
              </a:rPr>
            </a:br>
            <a:br>
              <a:rPr lang="en-US" altLang="en-US" sz="3200" b="1" i="1" dirty="0">
                <a:solidFill>
                  <a:schemeClr val="tx2"/>
                </a:solidFill>
              </a:rPr>
            </a:br>
            <a:r>
              <a:rPr lang="en-US" altLang="en-US" sz="4400" b="1" dirty="0">
                <a:solidFill>
                  <a:schemeClr val="bg1"/>
                </a:solidFill>
                <a:latin typeface="Tahoma" pitchFamily="34" charset="0"/>
                <a:cs typeface="Tahoma" pitchFamily="34" charset="0"/>
              </a:rPr>
              <a:t>Holy, Holy, Holy Lord God of hosts.</a:t>
            </a:r>
            <a:br>
              <a:rPr lang="en-US" altLang="en-US" sz="4400" b="1" dirty="0">
                <a:solidFill>
                  <a:schemeClr val="bg1"/>
                </a:solidFill>
                <a:latin typeface="Tahoma" pitchFamily="34" charset="0"/>
                <a:cs typeface="Tahoma" pitchFamily="34" charset="0"/>
              </a:rPr>
            </a:br>
            <a:r>
              <a:rPr lang="en-US" altLang="en-US" sz="4400" b="1" dirty="0">
                <a:solidFill>
                  <a:schemeClr val="bg1"/>
                </a:solidFill>
                <a:latin typeface="Tahoma" pitchFamily="34" charset="0"/>
                <a:cs typeface="Tahoma" pitchFamily="34" charset="0"/>
              </a:rPr>
              <a:t>Heaven and earth are full, are full of your glory. Hosanna, Hosanna! Hosanna in the highest.</a:t>
            </a:r>
            <a:br>
              <a:rPr lang="en-US" altLang="en-US" sz="4400" b="1" dirty="0">
                <a:solidFill>
                  <a:schemeClr val="bg1"/>
                </a:solidFill>
                <a:latin typeface="Tahoma" pitchFamily="34" charset="0"/>
                <a:cs typeface="Tahoma" pitchFamily="34" charset="0"/>
              </a:rPr>
            </a:br>
            <a:br>
              <a:rPr lang="en-US" altLang="en-US" sz="6000" dirty="0">
                <a:solidFill>
                  <a:schemeClr val="tx2"/>
                </a:solidFill>
              </a:rPr>
            </a:br>
            <a:br>
              <a:rPr lang="en-US" altLang="en-US" sz="5400" b="1" dirty="0">
                <a:solidFill>
                  <a:schemeClr val="tx2"/>
                </a:solidFill>
              </a:rPr>
            </a:br>
            <a:br>
              <a:rPr lang="en-US" altLang="en-US" sz="200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878252060"/>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endParaRPr lang="en-US" altLang="en-US" sz="4400">
              <a:solidFill>
                <a:schemeClr val="tx2"/>
              </a:solidFill>
            </a:endParaRPr>
          </a:p>
        </p:txBody>
      </p:sp>
      <p:sp>
        <p:nvSpPr>
          <p:cNvPr id="48130"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48131" name="Rectangle 7"/>
          <p:cNvSpPr>
            <a:spLocks noChangeArrowheads="1"/>
          </p:cNvSpPr>
          <p:nvPr/>
        </p:nvSpPr>
        <p:spPr bwMode="auto">
          <a:xfrm>
            <a:off x="0" y="107156"/>
            <a:ext cx="9144000" cy="28455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algn="l" eaLnBrk="1" hangingPunct="1"/>
            <a:r>
              <a:rPr lang="en-US" altLang="en-US" sz="4000" dirty="0">
                <a:solidFill>
                  <a:schemeClr val="tx2"/>
                </a:solidFill>
              </a:rPr>
              <a:t> </a:t>
            </a:r>
            <a:br>
              <a:rPr lang="en-US" altLang="en-US" sz="4000" dirty="0">
                <a:solidFill>
                  <a:schemeClr val="tx2"/>
                </a:solidFill>
              </a:rPr>
            </a:br>
            <a:br>
              <a:rPr lang="en-US" altLang="en-US" sz="3200" b="1" i="1" dirty="0">
                <a:solidFill>
                  <a:schemeClr val="tx2"/>
                </a:solidFill>
              </a:rPr>
            </a:br>
            <a:endParaRPr lang="vi-VN" altLang="en-US" sz="3200" b="1" i="1" dirty="0">
              <a:solidFill>
                <a:schemeClr val="tx2"/>
              </a:solidFill>
            </a:endParaRPr>
          </a:p>
          <a:p>
            <a:pPr algn="l" eaLnBrk="1" hangingPunct="1"/>
            <a:endParaRPr lang="vi-VN" altLang="en-US" sz="3200" b="1" i="1" dirty="0">
              <a:solidFill>
                <a:schemeClr val="tx2"/>
              </a:solidFill>
              <a:latin typeface="Tahoma" pitchFamily="34" charset="0"/>
              <a:cs typeface="Tahoma" pitchFamily="34" charset="0"/>
            </a:endParaRPr>
          </a:p>
          <a:p>
            <a:pPr algn="l" eaLnBrk="1" hangingPunct="1"/>
            <a:endParaRPr lang="vi-VN" altLang="en-US" sz="3200" b="1" i="1" dirty="0">
              <a:solidFill>
                <a:schemeClr val="tx2"/>
              </a:solidFill>
              <a:latin typeface="Tahoma" pitchFamily="34" charset="0"/>
              <a:cs typeface="Tahoma" pitchFamily="34" charset="0"/>
            </a:endParaRPr>
          </a:p>
          <a:p>
            <a:pPr algn="l" eaLnBrk="1" hangingPunct="1"/>
            <a:endParaRPr lang="vi-VN" altLang="en-US" sz="3200" b="1" i="1" dirty="0">
              <a:solidFill>
                <a:schemeClr val="tx2"/>
              </a:solidFill>
              <a:latin typeface="Tahoma" pitchFamily="34" charset="0"/>
              <a:cs typeface="Tahoma" pitchFamily="34" charset="0"/>
            </a:endParaRPr>
          </a:p>
          <a:p>
            <a:pPr algn="l" eaLnBrk="1" hangingPunct="1"/>
            <a:r>
              <a:rPr lang="en-US" altLang="en-US" sz="4400" b="1" dirty="0">
                <a:solidFill>
                  <a:schemeClr val="bg1"/>
                </a:solidFill>
                <a:latin typeface="Tahoma" pitchFamily="34" charset="0"/>
                <a:cs typeface="Tahoma" pitchFamily="34" charset="0"/>
              </a:rPr>
              <a:t>Blessed is he who comes, who comes in the name of the Lord. </a:t>
            </a:r>
            <a:br>
              <a:rPr lang="en-US" altLang="en-US" sz="4400" b="1" dirty="0">
                <a:solidFill>
                  <a:schemeClr val="bg1"/>
                </a:solidFill>
                <a:latin typeface="Tahoma" pitchFamily="34" charset="0"/>
                <a:cs typeface="Tahoma" pitchFamily="34" charset="0"/>
              </a:rPr>
            </a:br>
            <a:r>
              <a:rPr lang="en-US" altLang="en-US" sz="4400" b="1" dirty="0">
                <a:solidFill>
                  <a:schemeClr val="bg1"/>
                </a:solidFill>
                <a:latin typeface="Tahoma" pitchFamily="34" charset="0"/>
                <a:cs typeface="Tahoma" pitchFamily="34" charset="0"/>
              </a:rPr>
              <a:t>Hosanna, Hosanna! Hosanna in the highest.</a:t>
            </a:r>
            <a:br>
              <a:rPr lang="en-US" altLang="en-US" sz="4400" b="1" dirty="0">
                <a:solidFill>
                  <a:schemeClr val="bg1"/>
                </a:solidFill>
                <a:latin typeface="Tahoma" pitchFamily="34" charset="0"/>
                <a:cs typeface="Tahoma" pitchFamily="34" charset="0"/>
              </a:rPr>
            </a:br>
            <a:br>
              <a:rPr lang="en-US" altLang="en-US" sz="5400" b="1" dirty="0">
                <a:solidFill>
                  <a:schemeClr val="bg1"/>
                </a:solidFill>
              </a:rPr>
            </a:br>
            <a:br>
              <a:rPr lang="en-US" altLang="en-US" sz="6000" dirty="0">
                <a:solidFill>
                  <a:schemeClr val="bg1"/>
                </a:solidFill>
              </a:rPr>
            </a:br>
            <a:br>
              <a:rPr lang="en-US" altLang="en-US" sz="5400" b="1" dirty="0">
                <a:solidFill>
                  <a:schemeClr val="tx2"/>
                </a:solidFill>
              </a:rPr>
            </a:br>
            <a:br>
              <a:rPr lang="en-US" altLang="en-US" sz="200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1491645633"/>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Rectangle 2"/>
          <p:cNvSpPr>
            <a:spLocks noGrp="1" noChangeArrowheads="1"/>
          </p:cNvSpPr>
          <p:nvPr>
            <p:ph type="ctrTitle"/>
          </p:nvPr>
        </p:nvSpPr>
        <p:spPr>
          <a:xfrm>
            <a:off x="4724400" y="3600450"/>
            <a:ext cx="3886200" cy="1200150"/>
          </a:xfrm>
        </p:spPr>
        <p:txBody>
          <a:bodyPr/>
          <a:lstStyle/>
          <a:p>
            <a:pPr eaLnBrk="1" hangingPunct="1"/>
            <a:r>
              <a:rPr lang="vi-VN" sz="1600" dirty="0">
                <a:solidFill>
                  <a:srgbClr val="FFFF00"/>
                </a:solidFill>
                <a:latin typeface="Tahoma" pitchFamily="34" charset="0"/>
              </a:rPr>
              <a:t>Memorial Acclamation</a:t>
            </a:r>
            <a:br>
              <a:rPr lang="en-US" sz="3600" dirty="0">
                <a:solidFill>
                  <a:schemeClr val="bg1"/>
                </a:solidFill>
                <a:latin typeface="Tahoma" pitchFamily="34" charset="0"/>
              </a:rPr>
            </a:br>
            <a:endParaRPr lang="en-US" sz="3200" dirty="0">
              <a:solidFill>
                <a:schemeClr val="bg1"/>
              </a:solidFill>
              <a:latin typeface="Times New Roman" pitchFamily="18" charset="0"/>
            </a:endParaRPr>
          </a:p>
        </p:txBody>
      </p:sp>
    </p:spTree>
    <p:extLst>
      <p:ext uri="{BB962C8B-B14F-4D97-AF65-F5344CB8AC3E}">
        <p14:creationId xmlns:p14="http://schemas.microsoft.com/office/powerpoint/2010/main" val="4150147337"/>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Rectangle 5"/>
          <p:cNvSpPr>
            <a:spLocks noChangeArrowheads="1"/>
          </p:cNvSpPr>
          <p:nvPr/>
        </p:nvSpPr>
        <p:spPr bwMode="auto">
          <a:xfrm>
            <a:off x="0" y="0"/>
            <a:ext cx="9144000" cy="2952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algn="l" eaLnBrk="1" hangingPunct="1"/>
            <a:endParaRPr lang="vi-VN" altLang="en-US" sz="4400" b="1" dirty="0">
              <a:solidFill>
                <a:schemeClr val="bg1"/>
              </a:solidFill>
              <a:latin typeface="Tahoma" pitchFamily="34" charset="0"/>
              <a:cs typeface="Tahoma" pitchFamily="34" charset="0"/>
            </a:endParaRPr>
          </a:p>
          <a:p>
            <a:pPr algn="l" eaLnBrk="1" hangingPunct="1"/>
            <a:endParaRPr lang="vi-VN" altLang="en-US" sz="4400" b="1" dirty="0">
              <a:solidFill>
                <a:schemeClr val="bg1"/>
              </a:solidFill>
              <a:latin typeface="Tahoma" pitchFamily="34" charset="0"/>
              <a:cs typeface="Tahoma" pitchFamily="34" charset="0"/>
            </a:endParaRPr>
          </a:p>
          <a:p>
            <a:pPr algn="l" eaLnBrk="1" hangingPunct="1"/>
            <a:r>
              <a:rPr lang="en-US" altLang="en-US" sz="4400" b="1" dirty="0">
                <a:solidFill>
                  <a:schemeClr val="bg1"/>
                </a:solidFill>
                <a:latin typeface="Tahoma" pitchFamily="34" charset="0"/>
                <a:cs typeface="Tahoma" pitchFamily="34" charset="0"/>
              </a:rPr>
              <a:t>We proclaim your Death, O Lord,</a:t>
            </a:r>
            <a:r>
              <a:rPr lang="vi-VN" altLang="en-US" sz="4400" dirty="0">
                <a:solidFill>
                  <a:schemeClr val="bg1"/>
                </a:solidFill>
                <a:latin typeface="Tahoma" pitchFamily="34" charset="0"/>
                <a:cs typeface="Tahoma" pitchFamily="34" charset="0"/>
              </a:rPr>
              <a:t> </a:t>
            </a:r>
            <a:r>
              <a:rPr lang="en-US" altLang="en-US" sz="4400" b="1" dirty="0">
                <a:solidFill>
                  <a:schemeClr val="bg1"/>
                </a:solidFill>
                <a:latin typeface="Tahoma" pitchFamily="34" charset="0"/>
                <a:cs typeface="Tahoma" pitchFamily="34" charset="0"/>
              </a:rPr>
              <a:t>and profess your Resurrection until you come again</a:t>
            </a:r>
            <a:r>
              <a:rPr lang="en-US" altLang="en-US" sz="4400" dirty="0">
                <a:solidFill>
                  <a:schemeClr val="bg1"/>
                </a:solidFill>
                <a:latin typeface="Tahoma" pitchFamily="34" charset="0"/>
                <a:cs typeface="Tahoma" pitchFamily="34" charset="0"/>
              </a:rPr>
              <a:t>. </a:t>
            </a:r>
            <a:br>
              <a:rPr lang="en-US" altLang="en-US" sz="4400" b="1" dirty="0">
                <a:solidFill>
                  <a:schemeClr val="bg1"/>
                </a:solidFill>
                <a:latin typeface="Tahoma" pitchFamily="34" charset="0"/>
                <a:cs typeface="Tahoma" pitchFamily="34" charset="0"/>
              </a:rPr>
            </a:br>
            <a:br>
              <a:rPr lang="en-US" altLang="en-US" sz="5400" b="1" dirty="0">
                <a:solidFill>
                  <a:schemeClr val="bg1"/>
                </a:solidFill>
                <a:latin typeface="Tahoma" pitchFamily="34" charset="0"/>
                <a:cs typeface="Tahoma" pitchFamily="34" charset="0"/>
              </a:rPr>
            </a:br>
            <a:endParaRPr lang="en-US" altLang="en-US" sz="5400" b="1" dirty="0">
              <a:solidFill>
                <a:schemeClr val="bg1"/>
              </a:solidFill>
              <a:latin typeface="Tahoma" pitchFamily="34" charset="0"/>
              <a:cs typeface="Tahoma" pitchFamily="34" charset="0"/>
            </a:endParaRPr>
          </a:p>
        </p:txBody>
      </p:sp>
    </p:spTree>
    <p:extLst>
      <p:ext uri="{BB962C8B-B14F-4D97-AF65-F5344CB8AC3E}">
        <p14:creationId xmlns:p14="http://schemas.microsoft.com/office/powerpoint/2010/main" val="3475447762"/>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ctrTitle"/>
          </p:nvPr>
        </p:nvSpPr>
        <p:spPr>
          <a:xfrm>
            <a:off x="3733800" y="3543300"/>
            <a:ext cx="4876800" cy="985838"/>
          </a:xfrm>
        </p:spPr>
        <p:txBody>
          <a:bodyPr/>
          <a:lstStyle/>
          <a:p>
            <a:pPr eaLnBrk="1" hangingPunct="1"/>
            <a:r>
              <a:rPr lang="en-US" altLang="en-US" sz="2400" dirty="0">
                <a:solidFill>
                  <a:srgbClr val="FFFF00"/>
                </a:solidFill>
                <a:latin typeface="Tahoma" pitchFamily="34" charset="0"/>
              </a:rPr>
              <a:t>Amen</a:t>
            </a:r>
            <a:r>
              <a:rPr lang="en-US" altLang="en-US" sz="2400" dirty="0">
                <a:solidFill>
                  <a:srgbClr val="FFFF00"/>
                </a:solidFill>
                <a:latin typeface="Times New Roman" pitchFamily="18" charset="0"/>
              </a:rPr>
              <a:t> </a:t>
            </a:r>
            <a:r>
              <a:rPr lang="en-US" altLang="en-US" sz="2800" dirty="0">
                <a:solidFill>
                  <a:schemeClr val="bg1"/>
                </a:solidFill>
                <a:latin typeface="Times New Roman" pitchFamily="18" charset="0"/>
              </a:rPr>
              <a:t> </a:t>
            </a:r>
            <a:br>
              <a:rPr lang="en-US" altLang="en-US" sz="2800" dirty="0">
                <a:solidFill>
                  <a:schemeClr val="bg1"/>
                </a:solidFill>
                <a:latin typeface="Times New Roman" pitchFamily="18" charset="0"/>
              </a:rPr>
            </a:br>
            <a:r>
              <a:rPr lang="en-US" altLang="en-US" sz="3600" dirty="0">
                <a:solidFill>
                  <a:schemeClr val="bg1"/>
                </a:solidFill>
                <a:latin typeface="Tahoma" pitchFamily="34" charset="0"/>
              </a:rPr>
              <a:t>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Content Placeholder 3"/>
          <p:cNvSpPr>
            <a:spLocks noGrp="1"/>
          </p:cNvSpPr>
          <p:nvPr>
            <p:ph sz="quarter" idx="1"/>
          </p:nvPr>
        </p:nvSpPr>
        <p:spPr>
          <a:xfrm>
            <a:off x="0" y="-14875"/>
            <a:ext cx="8229600" cy="3394472"/>
          </a:xfrm>
        </p:spPr>
        <p:txBody>
          <a:bodyPr/>
          <a:lstStyle/>
          <a:p>
            <a:pPr marL="0" indent="0">
              <a:buNone/>
            </a:pPr>
            <a:r>
              <a:rPr lang="en-US" altLang="en-US" sz="4400" b="1" dirty="0">
                <a:solidFill>
                  <a:schemeClr val="bg1"/>
                </a:solidFill>
                <a:latin typeface="Tahoma" pitchFamily="34" charset="0"/>
                <a:ea typeface="Tahoma" pitchFamily="34" charset="0"/>
                <a:cs typeface="Tahoma" pitchFamily="34" charset="0"/>
              </a:rPr>
              <a:t>therefore I ask blessed Mary ever-Virgin, all the Angels and Saints, and you, my brothers and sisters, to pray for me to the Lord our God.</a:t>
            </a:r>
          </a:p>
        </p:txBody>
      </p:sp>
      <p:sp>
        <p:nvSpPr>
          <p:cNvPr id="3" name="Slide Number Placeholder 2"/>
          <p:cNvSpPr>
            <a:spLocks noGrp="1"/>
          </p:cNvSpPr>
          <p:nvPr>
            <p:ph type="sldNum" sz="quarter" idx="12"/>
          </p:nvPr>
        </p:nvSpPr>
        <p:spPr/>
        <p:txBody>
          <a:bodyPr/>
          <a:lstStyle/>
          <a:p>
            <a:fld id="{204A0DE4-4936-4877-A6C5-38E85AC20284}" type="slidenum">
              <a:rPr lang="en-US" smtClean="0"/>
              <a:pPr/>
              <a:t>7</a:t>
            </a:fld>
            <a:endParaRPr lang="en-US"/>
          </a:p>
        </p:txBody>
      </p:sp>
    </p:spTree>
  </p:cSld>
  <p:clrMapOvr>
    <a:masterClrMapping/>
  </p:clrMapOvr>
  <p:transition/>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6" name="Rectangle 5"/>
          <p:cNvSpPr>
            <a:spLocks noChangeArrowheads="1"/>
          </p:cNvSpPr>
          <p:nvPr/>
        </p:nvSpPr>
        <p:spPr bwMode="auto">
          <a:xfrm>
            <a:off x="0" y="0"/>
            <a:ext cx="9144000"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br>
              <a:rPr lang="vi-VN" altLang="en-US" sz="2800" b="1" dirty="0">
                <a:solidFill>
                  <a:schemeClr val="tx2"/>
                </a:solidFill>
                <a:latin typeface="Arial" charset="0"/>
              </a:rPr>
            </a:br>
            <a:br>
              <a:rPr lang="vi-VN" altLang="en-US" sz="2800" b="1" dirty="0">
                <a:solidFill>
                  <a:schemeClr val="tx2"/>
                </a:solidFill>
                <a:latin typeface="Arial" charset="0"/>
              </a:rPr>
            </a:br>
            <a:r>
              <a:rPr lang="en-US" altLang="en-US" sz="4400" b="1" dirty="0">
                <a:solidFill>
                  <a:schemeClr val="bg1"/>
                </a:solidFill>
              </a:rPr>
              <a:t>Amen, Amen.</a:t>
            </a:r>
            <a:br>
              <a:rPr lang="en-US" altLang="en-US" sz="4400" b="1" dirty="0">
                <a:solidFill>
                  <a:schemeClr val="bg1"/>
                </a:solidFill>
              </a:rPr>
            </a:br>
            <a:r>
              <a:rPr lang="en-US" altLang="en-US" sz="4400" b="1" dirty="0">
                <a:solidFill>
                  <a:schemeClr val="bg1"/>
                </a:solidFill>
              </a:rPr>
              <a:t>Amen, Amen</a:t>
            </a:r>
            <a:br>
              <a:rPr lang="en-US" altLang="en-US" sz="4400" b="1" dirty="0">
                <a:solidFill>
                  <a:schemeClr val="bg1"/>
                </a:solidFill>
              </a:rPr>
            </a:br>
            <a:br>
              <a:rPr lang="en-US" altLang="en-US" sz="4400" b="1" dirty="0">
                <a:solidFill>
                  <a:schemeClr val="tx2"/>
                </a:solidFill>
                <a:latin typeface="Arial" charset="0"/>
              </a:rPr>
            </a:br>
            <a:endParaRPr lang="en-US" altLang="en-US" sz="4400" b="1" dirty="0">
              <a:solidFill>
                <a:schemeClr val="tx2"/>
              </a:solidFill>
              <a:latin typeface="Arial" charset="0"/>
            </a:endParaRP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Rectangle 2"/>
          <p:cNvSpPr>
            <a:spLocks noGrp="1" noChangeArrowheads="1"/>
          </p:cNvSpPr>
          <p:nvPr>
            <p:ph type="ctrTitle"/>
          </p:nvPr>
        </p:nvSpPr>
        <p:spPr>
          <a:xfrm>
            <a:off x="5092700" y="3543300"/>
            <a:ext cx="4038600" cy="985838"/>
          </a:xfrm>
        </p:spPr>
        <p:txBody>
          <a:bodyPr/>
          <a:lstStyle/>
          <a:p>
            <a:pPr eaLnBrk="1" hangingPunct="1"/>
            <a:r>
              <a:rPr lang="en-US" sz="1800" dirty="0">
                <a:solidFill>
                  <a:srgbClr val="FFFF00"/>
                </a:solidFill>
                <a:latin typeface="Tahoma" pitchFamily="34" charset="0"/>
              </a:rPr>
              <a:t>Cordero de Dios</a:t>
            </a:r>
            <a:br>
              <a:rPr lang="en-US" sz="1800" b="1" dirty="0">
                <a:solidFill>
                  <a:srgbClr val="FFFF00"/>
                </a:solidFill>
                <a:latin typeface="Tahoma" pitchFamily="34" charset="0"/>
              </a:rPr>
            </a:br>
            <a:endParaRPr lang="en-US" sz="1800" dirty="0">
              <a:solidFill>
                <a:srgbClr val="FFFF00"/>
              </a:solidFill>
              <a:latin typeface="Times New Roman" pitchFamily="18" charset="0"/>
            </a:endParaRPr>
          </a:p>
        </p:txBody>
      </p:sp>
    </p:spTree>
    <p:extLst>
      <p:ext uri="{BB962C8B-B14F-4D97-AF65-F5344CB8AC3E}">
        <p14:creationId xmlns:p14="http://schemas.microsoft.com/office/powerpoint/2010/main" val="1276940061"/>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52400" y="-57150"/>
            <a:ext cx="8991600" cy="4914900"/>
          </a:xfrm>
          <a:noFill/>
        </p:spPr>
        <p:txBody>
          <a:bodyPr/>
          <a:lstStyle/>
          <a:p>
            <a:pPr algn="l" eaLnBrk="1" hangingPunct="1"/>
            <a:r>
              <a:rPr lang="en-US" altLang="en-US" sz="4000" dirty="0">
                <a:solidFill>
                  <a:schemeClr val="bg1"/>
                </a:solidFill>
              </a:rPr>
              <a:t> </a:t>
            </a:r>
            <a:br>
              <a:rPr lang="en-US" altLang="en-US" sz="4000" dirty="0">
                <a:solidFill>
                  <a:schemeClr val="bg1"/>
                </a:solidFill>
              </a:rPr>
            </a:br>
            <a:r>
              <a:rPr lang="en-US" altLang="en-US" sz="4000" dirty="0">
                <a:solidFill>
                  <a:srgbClr val="FFFF00"/>
                </a:solidFill>
              </a:rPr>
              <a:t>* </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Cordero de Dios que </a:t>
            </a:r>
            <a:r>
              <a:rPr lang="en-US" altLang="en-US" b="1" dirty="0" err="1">
                <a:solidFill>
                  <a:schemeClr val="bg1"/>
                </a:solidFill>
                <a:latin typeface="Calibri" panose="020F0502020204030204" pitchFamily="34" charset="0"/>
                <a:ea typeface="Tahoma" panose="020B0604030504040204" pitchFamily="34" charset="0"/>
                <a:cs typeface="Calibri" panose="020F0502020204030204" pitchFamily="34" charset="0"/>
              </a:rPr>
              <a:t>quitas</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 el </a:t>
            </a:r>
            <a:r>
              <a:rPr lang="en-US" altLang="en-US" b="1" dirty="0" err="1">
                <a:solidFill>
                  <a:schemeClr val="bg1"/>
                </a:solidFill>
                <a:latin typeface="Calibri" panose="020F0502020204030204" pitchFamily="34" charset="0"/>
                <a:ea typeface="Tahoma" panose="020B0604030504040204" pitchFamily="34" charset="0"/>
                <a:cs typeface="Calibri" panose="020F0502020204030204" pitchFamily="34" charset="0"/>
              </a:rPr>
              <a:t>pe</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 </a:t>
            </a:r>
            <a:r>
              <a:rPr lang="en-US" altLang="en-US" b="1" dirty="0" err="1">
                <a:solidFill>
                  <a:schemeClr val="bg1"/>
                </a:solidFill>
                <a:latin typeface="Calibri" panose="020F0502020204030204" pitchFamily="34" charset="0"/>
                <a:ea typeface="Tahoma" panose="020B0604030504040204" pitchFamily="34" charset="0"/>
                <a:cs typeface="Calibri" panose="020F0502020204030204" pitchFamily="34" charset="0"/>
              </a:rPr>
              <a:t>cado</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 del </a:t>
            </a:r>
            <a:r>
              <a:rPr lang="en-US" altLang="en-US" b="1" dirty="0" err="1">
                <a:solidFill>
                  <a:schemeClr val="bg1"/>
                </a:solidFill>
                <a:latin typeface="Calibri" panose="020F0502020204030204" pitchFamily="34" charset="0"/>
                <a:ea typeface="Tahoma" panose="020B0604030504040204" pitchFamily="34" charset="0"/>
                <a:cs typeface="Calibri" panose="020F0502020204030204" pitchFamily="34" charset="0"/>
              </a:rPr>
              <a:t>mundo</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 </a:t>
            </a:r>
            <a:r>
              <a:rPr lang="en-US" altLang="en-US" b="1" dirty="0" err="1">
                <a:solidFill>
                  <a:schemeClr val="bg1"/>
                </a:solidFill>
                <a:latin typeface="Calibri" panose="020F0502020204030204" pitchFamily="34" charset="0"/>
                <a:ea typeface="Tahoma" panose="020B0604030504040204" pitchFamily="34" charset="0"/>
                <a:cs typeface="Calibri" panose="020F0502020204030204" pitchFamily="34" charset="0"/>
              </a:rPr>
              <a:t>te</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 </a:t>
            </a:r>
            <a:r>
              <a:rPr lang="en-US" altLang="en-US" b="1" dirty="0" err="1">
                <a:solidFill>
                  <a:schemeClr val="bg1"/>
                </a:solidFill>
                <a:latin typeface="Calibri" panose="020F0502020204030204" pitchFamily="34" charset="0"/>
                <a:ea typeface="Tahoma" panose="020B0604030504040204" pitchFamily="34" charset="0"/>
                <a:cs typeface="Calibri" panose="020F0502020204030204" pitchFamily="34" charset="0"/>
              </a:rPr>
              <a:t>ple</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 dad de </a:t>
            </a:r>
            <a:r>
              <a:rPr lang="en-US" altLang="en-US" b="1" dirty="0" err="1">
                <a:solidFill>
                  <a:schemeClr val="bg1"/>
                </a:solidFill>
                <a:latin typeface="Calibri" panose="020F0502020204030204" pitchFamily="34" charset="0"/>
                <a:ea typeface="Tahoma" panose="020B0604030504040204" pitchFamily="34" charset="0"/>
                <a:cs typeface="Calibri" panose="020F0502020204030204" pitchFamily="34" charset="0"/>
              </a:rPr>
              <a:t>nosotros</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 ten </a:t>
            </a:r>
            <a:r>
              <a:rPr lang="en-US" altLang="en-US" b="1" dirty="0" err="1">
                <a:solidFill>
                  <a:schemeClr val="bg1"/>
                </a:solidFill>
                <a:latin typeface="Calibri" panose="020F0502020204030204" pitchFamily="34" charset="0"/>
                <a:ea typeface="Tahoma" panose="020B0604030504040204" pitchFamily="34" charset="0"/>
                <a:cs typeface="Calibri" panose="020F0502020204030204" pitchFamily="34" charset="0"/>
              </a:rPr>
              <a:t>pel</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 dad de </a:t>
            </a:r>
            <a:r>
              <a:rPr lang="en-US" altLang="en-US" b="1" dirty="0" err="1">
                <a:solidFill>
                  <a:schemeClr val="bg1"/>
                </a:solidFill>
                <a:latin typeface="Calibri" panose="020F0502020204030204" pitchFamily="34" charset="0"/>
                <a:ea typeface="Tahoma" panose="020B0604030504040204" pitchFamily="34" charset="0"/>
                <a:cs typeface="Calibri" panose="020F0502020204030204" pitchFamily="34" charset="0"/>
              </a:rPr>
              <a:t>nosotros</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a:t>
            </a:r>
            <a:b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br>
            <a:r>
              <a:rPr lang="en-US" altLang="en-US" b="1" dirty="0">
                <a:solidFill>
                  <a:srgbClr val="FFFF00"/>
                </a:solidFill>
                <a:latin typeface="Tahoma" panose="020B0604030504040204" pitchFamily="34" charset="0"/>
                <a:ea typeface="Tahoma" panose="020B0604030504040204" pitchFamily="34" charset="0"/>
                <a:cs typeface="Tahoma" panose="020B0604030504040204" pitchFamily="34" charset="0"/>
              </a:rPr>
              <a:t>*</a:t>
            </a:r>
            <a:r>
              <a:rPr lang="en-US" altLang="en-US"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Cordero de Dios que </a:t>
            </a:r>
            <a:r>
              <a:rPr lang="en-US" altLang="en-US" b="1" dirty="0" err="1">
                <a:solidFill>
                  <a:schemeClr val="bg1"/>
                </a:solidFill>
                <a:latin typeface="Calibri" panose="020F0502020204030204" pitchFamily="34" charset="0"/>
                <a:ea typeface="Tahoma" panose="020B0604030504040204" pitchFamily="34" charset="0"/>
                <a:cs typeface="Calibri" panose="020F0502020204030204" pitchFamily="34" charset="0"/>
              </a:rPr>
              <a:t>quitas</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 el </a:t>
            </a:r>
            <a:r>
              <a:rPr lang="en-US" altLang="en-US" b="1" dirty="0" err="1">
                <a:solidFill>
                  <a:schemeClr val="bg1"/>
                </a:solidFill>
                <a:latin typeface="Calibri" panose="020F0502020204030204" pitchFamily="34" charset="0"/>
                <a:ea typeface="Tahoma" panose="020B0604030504040204" pitchFamily="34" charset="0"/>
                <a:cs typeface="Calibri" panose="020F0502020204030204" pitchFamily="34" charset="0"/>
              </a:rPr>
              <a:t>pe</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 </a:t>
            </a:r>
            <a:r>
              <a:rPr lang="en-US" altLang="en-US" b="1" dirty="0" err="1">
                <a:solidFill>
                  <a:schemeClr val="bg1"/>
                </a:solidFill>
                <a:latin typeface="Calibri" panose="020F0502020204030204" pitchFamily="34" charset="0"/>
                <a:ea typeface="Tahoma" panose="020B0604030504040204" pitchFamily="34" charset="0"/>
                <a:cs typeface="Calibri" panose="020F0502020204030204" pitchFamily="34" charset="0"/>
              </a:rPr>
              <a:t>cado</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 del </a:t>
            </a:r>
            <a:r>
              <a:rPr lang="en-US" altLang="en-US" b="1" dirty="0" err="1">
                <a:solidFill>
                  <a:schemeClr val="bg1"/>
                </a:solidFill>
                <a:latin typeface="Calibri" panose="020F0502020204030204" pitchFamily="34" charset="0"/>
                <a:ea typeface="Tahoma" panose="020B0604030504040204" pitchFamily="34" charset="0"/>
                <a:cs typeface="Calibri" panose="020F0502020204030204" pitchFamily="34" charset="0"/>
              </a:rPr>
              <a:t>mundo</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 </a:t>
            </a:r>
            <a:r>
              <a:rPr lang="en-US" altLang="en-US" b="1" dirty="0" err="1">
                <a:solidFill>
                  <a:schemeClr val="bg1"/>
                </a:solidFill>
                <a:latin typeface="Calibri" panose="020F0502020204030204" pitchFamily="34" charset="0"/>
                <a:ea typeface="Tahoma" panose="020B0604030504040204" pitchFamily="34" charset="0"/>
                <a:cs typeface="Calibri" panose="020F0502020204030204" pitchFamily="34" charset="0"/>
              </a:rPr>
              <a:t>te</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 </a:t>
            </a:r>
            <a:r>
              <a:rPr lang="en-US" altLang="en-US" b="1" dirty="0" err="1">
                <a:solidFill>
                  <a:schemeClr val="bg1"/>
                </a:solidFill>
                <a:latin typeface="Calibri" panose="020F0502020204030204" pitchFamily="34" charset="0"/>
                <a:ea typeface="Tahoma" panose="020B0604030504040204" pitchFamily="34" charset="0"/>
                <a:cs typeface="Calibri" panose="020F0502020204030204" pitchFamily="34" charset="0"/>
              </a:rPr>
              <a:t>ple</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 dad de </a:t>
            </a:r>
            <a:r>
              <a:rPr lang="en-US" altLang="en-US" b="1" dirty="0" err="1">
                <a:solidFill>
                  <a:schemeClr val="bg1"/>
                </a:solidFill>
                <a:latin typeface="Calibri" panose="020F0502020204030204" pitchFamily="34" charset="0"/>
                <a:ea typeface="Tahoma" panose="020B0604030504040204" pitchFamily="34" charset="0"/>
                <a:cs typeface="Calibri" panose="020F0502020204030204" pitchFamily="34" charset="0"/>
              </a:rPr>
              <a:t>nosotros</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 ten </a:t>
            </a:r>
            <a:r>
              <a:rPr lang="en-US" altLang="en-US" b="1" dirty="0" err="1">
                <a:solidFill>
                  <a:schemeClr val="bg1"/>
                </a:solidFill>
                <a:latin typeface="Calibri" panose="020F0502020204030204" pitchFamily="34" charset="0"/>
                <a:ea typeface="Tahoma" panose="020B0604030504040204" pitchFamily="34" charset="0"/>
                <a:cs typeface="Calibri" panose="020F0502020204030204" pitchFamily="34" charset="0"/>
              </a:rPr>
              <a:t>pel</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 dad de </a:t>
            </a:r>
            <a:r>
              <a:rPr lang="en-US" altLang="en-US" b="1" dirty="0" err="1">
                <a:solidFill>
                  <a:schemeClr val="bg1"/>
                </a:solidFill>
                <a:latin typeface="Calibri" panose="020F0502020204030204" pitchFamily="34" charset="0"/>
                <a:ea typeface="Tahoma" panose="020B0604030504040204" pitchFamily="34" charset="0"/>
                <a:cs typeface="Calibri" panose="020F0502020204030204" pitchFamily="34" charset="0"/>
              </a:rPr>
              <a:t>nosotros</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a:t>
            </a:r>
            <a:b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br>
            <a:endPar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endParaRPr>
          </a:p>
        </p:txBody>
      </p:sp>
    </p:spTree>
    <p:extLst>
      <p:ext uri="{BB962C8B-B14F-4D97-AF65-F5344CB8AC3E}">
        <p14:creationId xmlns:p14="http://schemas.microsoft.com/office/powerpoint/2010/main" val="1302697745"/>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52400" y="-57150"/>
            <a:ext cx="8991600" cy="4914900"/>
          </a:xfrm>
          <a:noFill/>
        </p:spPr>
        <p:txBody>
          <a:bodyPr/>
          <a:lstStyle/>
          <a:p>
            <a:pPr algn="l" eaLnBrk="1" hangingPunct="1"/>
            <a:r>
              <a:rPr lang="en-US" altLang="en-US" sz="4000" dirty="0">
                <a:solidFill>
                  <a:schemeClr val="bg1"/>
                </a:solidFill>
              </a:rPr>
              <a:t> </a:t>
            </a:r>
            <a:br>
              <a:rPr lang="en-US" altLang="en-US" sz="4000" dirty="0">
                <a:solidFill>
                  <a:schemeClr val="bg1"/>
                </a:solidFill>
              </a:rPr>
            </a:br>
            <a:r>
              <a:rPr lang="en-US" altLang="en-US" sz="3600" b="1" dirty="0">
                <a:solidFill>
                  <a:srgbClr val="FFFF00"/>
                </a:solidFill>
                <a:latin typeface="Tahoma" panose="020B0604030504040204" pitchFamily="34" charset="0"/>
                <a:ea typeface="Tahoma" panose="020B0604030504040204" pitchFamily="34" charset="0"/>
                <a:cs typeface="Tahoma" panose="020B0604030504040204" pitchFamily="34" charset="0"/>
              </a:rPr>
              <a:t>* </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Cordero de Dios que </a:t>
            </a:r>
            <a:r>
              <a:rPr lang="en-US" altLang="en-US" b="1" dirty="0" err="1">
                <a:solidFill>
                  <a:schemeClr val="bg1"/>
                </a:solidFill>
                <a:latin typeface="Calibri" panose="020F0502020204030204" pitchFamily="34" charset="0"/>
                <a:ea typeface="Tahoma" panose="020B0604030504040204" pitchFamily="34" charset="0"/>
                <a:cs typeface="Calibri" panose="020F0502020204030204" pitchFamily="34" charset="0"/>
              </a:rPr>
              <a:t>quitas</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 el </a:t>
            </a:r>
            <a:r>
              <a:rPr lang="en-US" altLang="en-US" b="1" dirty="0" err="1">
                <a:solidFill>
                  <a:schemeClr val="bg1"/>
                </a:solidFill>
                <a:latin typeface="Calibri" panose="020F0502020204030204" pitchFamily="34" charset="0"/>
                <a:ea typeface="Tahoma" panose="020B0604030504040204" pitchFamily="34" charset="0"/>
                <a:cs typeface="Calibri" panose="020F0502020204030204" pitchFamily="34" charset="0"/>
              </a:rPr>
              <a:t>pe</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 </a:t>
            </a:r>
            <a:r>
              <a:rPr lang="en-US" altLang="en-US" b="1" dirty="0" err="1">
                <a:solidFill>
                  <a:schemeClr val="bg1"/>
                </a:solidFill>
                <a:latin typeface="Calibri" panose="020F0502020204030204" pitchFamily="34" charset="0"/>
                <a:ea typeface="Tahoma" panose="020B0604030504040204" pitchFamily="34" charset="0"/>
                <a:cs typeface="Calibri" panose="020F0502020204030204" pitchFamily="34" charset="0"/>
              </a:rPr>
              <a:t>cado</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 del </a:t>
            </a:r>
            <a:r>
              <a:rPr lang="en-US" altLang="en-US" b="1" dirty="0" err="1">
                <a:solidFill>
                  <a:schemeClr val="bg1"/>
                </a:solidFill>
                <a:latin typeface="Calibri" panose="020F0502020204030204" pitchFamily="34" charset="0"/>
                <a:ea typeface="Tahoma" panose="020B0604030504040204" pitchFamily="34" charset="0"/>
                <a:cs typeface="Calibri" panose="020F0502020204030204" pitchFamily="34" charset="0"/>
              </a:rPr>
              <a:t>mundo</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 </a:t>
            </a:r>
            <a:r>
              <a:rPr lang="en-US" altLang="en-US" b="1" dirty="0" err="1">
                <a:solidFill>
                  <a:schemeClr val="bg1"/>
                </a:solidFill>
                <a:latin typeface="Calibri" panose="020F0502020204030204" pitchFamily="34" charset="0"/>
                <a:ea typeface="Tahoma" panose="020B0604030504040204" pitchFamily="34" charset="0"/>
                <a:cs typeface="Calibri" panose="020F0502020204030204" pitchFamily="34" charset="0"/>
              </a:rPr>
              <a:t>danos</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 la </a:t>
            </a:r>
            <a:r>
              <a:rPr lang="en-US" altLang="en-US" b="1" dirty="0" err="1">
                <a:solidFill>
                  <a:schemeClr val="bg1"/>
                </a:solidFill>
                <a:latin typeface="Calibri" panose="020F0502020204030204" pitchFamily="34" charset="0"/>
                <a:ea typeface="Tahoma" panose="020B0604030504040204" pitchFamily="34" charset="0"/>
                <a:cs typeface="Calibri" panose="020F0502020204030204" pitchFamily="34" charset="0"/>
              </a:rPr>
              <a:t>paz</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 </a:t>
            </a:r>
            <a:r>
              <a:rPr lang="en-US" altLang="en-US" b="1" dirty="0" err="1">
                <a:solidFill>
                  <a:schemeClr val="bg1"/>
                </a:solidFill>
                <a:latin typeface="Calibri" panose="020F0502020204030204" pitchFamily="34" charset="0"/>
                <a:ea typeface="Tahoma" panose="020B0604030504040204" pitchFamily="34" charset="0"/>
                <a:cs typeface="Calibri" panose="020F0502020204030204" pitchFamily="34" charset="0"/>
              </a:rPr>
              <a:t>danos</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 la </a:t>
            </a:r>
            <a:r>
              <a:rPr lang="en-US" altLang="en-US" b="1" dirty="0" err="1">
                <a:solidFill>
                  <a:schemeClr val="bg1"/>
                </a:solidFill>
                <a:latin typeface="Calibri" panose="020F0502020204030204" pitchFamily="34" charset="0"/>
                <a:ea typeface="Tahoma" panose="020B0604030504040204" pitchFamily="34" charset="0"/>
                <a:cs typeface="Calibri" panose="020F0502020204030204" pitchFamily="34" charset="0"/>
              </a:rPr>
              <a:t>paz</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 </a:t>
            </a:r>
            <a:r>
              <a:rPr lang="en-US" altLang="en-US" b="1" dirty="0" err="1">
                <a:solidFill>
                  <a:schemeClr val="bg1"/>
                </a:solidFill>
                <a:latin typeface="Calibri" panose="020F0502020204030204" pitchFamily="34" charset="0"/>
                <a:ea typeface="Tahoma" panose="020B0604030504040204" pitchFamily="34" charset="0"/>
                <a:cs typeface="Calibri" panose="020F0502020204030204" pitchFamily="34" charset="0"/>
              </a:rPr>
              <a:t>danos</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 </a:t>
            </a:r>
            <a:r>
              <a:rPr lang="en-US" altLang="en-US" b="1" dirty="0" err="1">
                <a:solidFill>
                  <a:schemeClr val="bg1"/>
                </a:solidFill>
                <a:latin typeface="Calibri" panose="020F0502020204030204" pitchFamily="34" charset="0"/>
                <a:ea typeface="Tahoma" panose="020B0604030504040204" pitchFamily="34" charset="0"/>
                <a:cs typeface="Calibri" panose="020F0502020204030204" pitchFamily="34" charset="0"/>
              </a:rPr>
              <a:t>danos</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 </a:t>
            </a:r>
            <a:r>
              <a:rPr lang="en-US" altLang="en-US" b="1" dirty="0" err="1">
                <a:solidFill>
                  <a:schemeClr val="bg1"/>
                </a:solidFill>
                <a:latin typeface="Calibri" panose="020F0502020204030204" pitchFamily="34" charset="0"/>
                <a:ea typeface="Tahoma" panose="020B0604030504040204" pitchFamily="34" charset="0"/>
                <a:cs typeface="Calibri" panose="020F0502020204030204" pitchFamily="34" charset="0"/>
              </a:rPr>
              <a:t>danos</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 la </a:t>
            </a:r>
            <a:r>
              <a:rPr lang="en-US" altLang="en-US" b="1" dirty="0" err="1">
                <a:solidFill>
                  <a:schemeClr val="bg1"/>
                </a:solidFill>
                <a:latin typeface="Calibri" panose="020F0502020204030204" pitchFamily="34" charset="0"/>
                <a:ea typeface="Tahoma" panose="020B0604030504040204" pitchFamily="34" charset="0"/>
                <a:cs typeface="Calibri" panose="020F0502020204030204" pitchFamily="34" charset="0"/>
              </a:rPr>
              <a:t>paz</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 </a:t>
            </a:r>
            <a:r>
              <a:rPr lang="en-US" altLang="en-US" b="1" dirty="0" err="1">
                <a:solidFill>
                  <a:schemeClr val="bg1"/>
                </a:solidFill>
                <a:latin typeface="Calibri" panose="020F0502020204030204" pitchFamily="34" charset="0"/>
                <a:ea typeface="Tahoma" panose="020B0604030504040204" pitchFamily="34" charset="0"/>
                <a:cs typeface="Calibri" panose="020F0502020204030204" pitchFamily="34" charset="0"/>
              </a:rPr>
              <a:t>danos</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 </a:t>
            </a:r>
            <a:r>
              <a:rPr lang="en-US" altLang="en-US" b="1" dirty="0" err="1">
                <a:solidFill>
                  <a:schemeClr val="bg1"/>
                </a:solidFill>
                <a:latin typeface="Calibri" panose="020F0502020204030204" pitchFamily="34" charset="0"/>
                <a:ea typeface="Tahoma" panose="020B0604030504040204" pitchFamily="34" charset="0"/>
                <a:cs typeface="Calibri" panose="020F0502020204030204" pitchFamily="34" charset="0"/>
              </a:rPr>
              <a:t>danos</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 </a:t>
            </a:r>
            <a:r>
              <a:rPr lang="en-US" altLang="en-US" b="1" dirty="0" err="1">
                <a:solidFill>
                  <a:schemeClr val="bg1"/>
                </a:solidFill>
                <a:latin typeface="Calibri" panose="020F0502020204030204" pitchFamily="34" charset="0"/>
                <a:ea typeface="Tahoma" panose="020B0604030504040204" pitchFamily="34" charset="0"/>
                <a:cs typeface="Calibri" panose="020F0502020204030204" pitchFamily="34" charset="0"/>
              </a:rPr>
              <a:t>danos</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 la </a:t>
            </a:r>
            <a:r>
              <a:rPr lang="en-US" altLang="en-US" b="1" dirty="0" err="1">
                <a:solidFill>
                  <a:schemeClr val="bg1"/>
                </a:solidFill>
                <a:latin typeface="Calibri" panose="020F0502020204030204" pitchFamily="34" charset="0"/>
                <a:ea typeface="Tahoma" panose="020B0604030504040204" pitchFamily="34" charset="0"/>
                <a:cs typeface="Calibri" panose="020F0502020204030204" pitchFamily="34" charset="0"/>
              </a:rPr>
              <a:t>paz</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a:t>
            </a:r>
          </a:p>
        </p:txBody>
      </p:sp>
    </p:spTree>
    <p:extLst>
      <p:ext uri="{BB962C8B-B14F-4D97-AF65-F5344CB8AC3E}">
        <p14:creationId xmlns:p14="http://schemas.microsoft.com/office/powerpoint/2010/main" val="3594267551"/>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92161" name="Rectangle 2"/>
          <p:cNvSpPr>
            <a:spLocks noGrp="1" noChangeArrowheads="1"/>
          </p:cNvSpPr>
          <p:nvPr>
            <p:ph type="ctrTitle"/>
          </p:nvPr>
        </p:nvSpPr>
        <p:spPr>
          <a:xfrm>
            <a:off x="5092700" y="3543300"/>
            <a:ext cx="4038600" cy="985838"/>
          </a:xfrm>
        </p:spPr>
        <p:txBody>
          <a:bodyPr/>
          <a:lstStyle/>
          <a:p>
            <a:pPr eaLnBrk="1" hangingPunct="1"/>
            <a:r>
              <a:rPr lang="en-US" sz="1800" dirty="0">
                <a:solidFill>
                  <a:srgbClr val="FFFF00"/>
                </a:solidFill>
                <a:latin typeface="Tahoma" pitchFamily="34" charset="0"/>
              </a:rPr>
              <a:t>Lamb Of God</a:t>
            </a:r>
            <a:br>
              <a:rPr lang="en-US" sz="1800" b="1" dirty="0">
                <a:solidFill>
                  <a:srgbClr val="FFFF00"/>
                </a:solidFill>
                <a:latin typeface="Tahoma" pitchFamily="34" charset="0"/>
              </a:rPr>
            </a:br>
            <a:endParaRPr lang="en-US" sz="1800" dirty="0">
              <a:solidFill>
                <a:srgbClr val="FFFF00"/>
              </a:solidFill>
              <a:latin typeface="Times New Roman" pitchFamily="18" charset="0"/>
            </a:endParaRPr>
          </a:p>
        </p:txBody>
      </p:sp>
    </p:spTree>
    <p:extLst>
      <p:ext uri="{BB962C8B-B14F-4D97-AF65-F5344CB8AC3E}">
        <p14:creationId xmlns:p14="http://schemas.microsoft.com/office/powerpoint/2010/main" val="4001557098"/>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4273"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endParaRPr lang="en-US" altLang="en-US" sz="4400">
              <a:solidFill>
                <a:schemeClr val="tx2"/>
              </a:solidFill>
            </a:endParaRPr>
          </a:p>
        </p:txBody>
      </p:sp>
      <p:sp>
        <p:nvSpPr>
          <p:cNvPr id="54274"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54275" name="Rectangle 7"/>
          <p:cNvSpPr>
            <a:spLocks noChangeArrowheads="1"/>
          </p:cNvSpPr>
          <p:nvPr/>
        </p:nvSpPr>
        <p:spPr bwMode="auto">
          <a:xfrm>
            <a:off x="76200" y="107156"/>
            <a:ext cx="8828088"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algn="l" eaLnBrk="1" hangingPunct="1"/>
            <a:endParaRPr lang="en-US" altLang="en-US" sz="3200" b="1" i="1" dirty="0">
              <a:solidFill>
                <a:schemeClr val="bg1"/>
              </a:solidFill>
            </a:endParaRPr>
          </a:p>
          <a:p>
            <a:pPr marL="571500" indent="-571500" algn="l" eaLnBrk="1" hangingPunct="1">
              <a:buFont typeface="Arial" charset="0"/>
              <a:buChar char="•"/>
            </a:pPr>
            <a:r>
              <a:rPr lang="en-US" altLang="en-US" sz="4400" b="1" dirty="0">
                <a:solidFill>
                  <a:schemeClr val="bg1"/>
                </a:solidFill>
                <a:latin typeface="Tahoma" pitchFamily="34" charset="0"/>
                <a:cs typeface="Tahoma" pitchFamily="34" charset="0"/>
              </a:rPr>
              <a:t>Lamb of God, you take away the sins of the world. Have mercy on us.</a:t>
            </a:r>
            <a:r>
              <a:rPr lang="en-US" altLang="en-US" sz="4000" b="1" dirty="0">
                <a:solidFill>
                  <a:schemeClr val="bg1"/>
                </a:solidFill>
                <a:latin typeface="Tahoma" pitchFamily="34" charset="0"/>
                <a:cs typeface="Tahoma" pitchFamily="34" charset="0"/>
              </a:rPr>
              <a:t> </a:t>
            </a:r>
            <a:r>
              <a:rPr lang="en-US" altLang="en-US" sz="4000" i="1" dirty="0">
                <a:solidFill>
                  <a:schemeClr val="bg1"/>
                </a:solidFill>
                <a:latin typeface="Tahoma" pitchFamily="34" charset="0"/>
                <a:cs typeface="Tahoma" pitchFamily="34" charset="0"/>
              </a:rPr>
              <a:t>(repeat as needed)</a:t>
            </a:r>
          </a:p>
          <a:p>
            <a:pPr algn="l" eaLnBrk="1" hangingPunct="1"/>
            <a:br>
              <a:rPr lang="en-US" altLang="en-US" sz="4000" b="1" dirty="0">
                <a:solidFill>
                  <a:schemeClr val="tx2"/>
                </a:solidFill>
              </a:rPr>
            </a:br>
            <a:r>
              <a:rPr lang="en-US" altLang="en-US" sz="4400" b="1" dirty="0">
                <a:solidFill>
                  <a:schemeClr val="bg1"/>
                </a:solidFill>
                <a:latin typeface="Tahoma" pitchFamily="34" charset="0"/>
                <a:cs typeface="Tahoma" pitchFamily="34" charset="0"/>
              </a:rPr>
              <a:t>Lamb of God, you take away the sins of the world.</a:t>
            </a:r>
          </a:p>
          <a:p>
            <a:pPr algn="l" eaLnBrk="1" hangingPunct="1"/>
            <a:r>
              <a:rPr lang="en-US" altLang="en-US" sz="4400" b="1" dirty="0">
                <a:solidFill>
                  <a:schemeClr val="bg1"/>
                </a:solidFill>
                <a:latin typeface="Tahoma" pitchFamily="34" charset="0"/>
                <a:cs typeface="Tahoma" pitchFamily="34" charset="0"/>
              </a:rPr>
              <a:t>grant us peace.</a:t>
            </a:r>
            <a:br>
              <a:rPr lang="en-US" altLang="en-US" sz="4400" b="1" dirty="0">
                <a:solidFill>
                  <a:schemeClr val="tx2"/>
                </a:solidFill>
              </a:rPr>
            </a:br>
            <a:br>
              <a:rPr lang="en-US" altLang="en-US" sz="105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3849872200"/>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ctrTitle"/>
          </p:nvPr>
        </p:nvSpPr>
        <p:spPr>
          <a:xfrm>
            <a:off x="4800600" y="3257550"/>
            <a:ext cx="4114800" cy="1428750"/>
          </a:xfrm>
        </p:spPr>
        <p:txBody>
          <a:bodyPr/>
          <a:lstStyle/>
          <a:p>
            <a:pPr eaLnBrk="1" hangingPunct="1"/>
            <a:r>
              <a:rPr lang="en-US" altLang="en-US" sz="1800" i="1" dirty="0">
                <a:solidFill>
                  <a:srgbClr val="FFFF00"/>
                </a:solidFill>
                <a:latin typeface="Tahoma" pitchFamily="34" charset="0"/>
              </a:rPr>
              <a:t>Communion respond</a:t>
            </a:r>
            <a:endParaRPr lang="en-US" altLang="en-US" sz="1800" dirty="0">
              <a:solidFill>
                <a:srgbClr val="FFFF00"/>
              </a:solidFill>
            </a:endParaRP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5"/>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97283" name="Rectangle 6"/>
          <p:cNvSpPr>
            <a:spLocks noChangeArrowheads="1"/>
          </p:cNvSpPr>
          <p:nvPr/>
        </p:nvSpPr>
        <p:spPr bwMode="auto">
          <a:xfrm>
            <a:off x="152400" y="171450"/>
            <a:ext cx="88392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97284" name="Rectangle 7"/>
          <p:cNvSpPr>
            <a:spLocks noChangeArrowheads="1"/>
          </p:cNvSpPr>
          <p:nvPr/>
        </p:nvSpPr>
        <p:spPr bwMode="auto">
          <a:xfrm>
            <a:off x="0" y="107156"/>
            <a:ext cx="8904288"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endParaRPr lang="en-US" altLang="en-US" sz="3200" b="1" i="1" dirty="0">
              <a:solidFill>
                <a:schemeClr val="bg1"/>
              </a:solidFill>
            </a:endParaRPr>
          </a:p>
          <a:p>
            <a:pPr algn="l" eaLnBrk="1" hangingPunct="1"/>
            <a:endParaRPr lang="en-US" altLang="en-US" sz="3200" b="1" i="1" dirty="0">
              <a:solidFill>
                <a:schemeClr val="bg1"/>
              </a:solidFill>
            </a:endParaRPr>
          </a:p>
          <a:p>
            <a:pPr algn="l" eaLnBrk="1" hangingPunct="1"/>
            <a:r>
              <a:rPr lang="en-US" altLang="en-US" sz="3200" b="1" i="1" dirty="0">
                <a:solidFill>
                  <a:schemeClr val="bg1"/>
                </a:solidFill>
              </a:rPr>
              <a:t>Behold the Lamb of God,</a:t>
            </a:r>
          </a:p>
          <a:p>
            <a:pPr algn="l" eaLnBrk="1" hangingPunct="1"/>
            <a:r>
              <a:rPr lang="en-US" altLang="en-US" sz="3200" b="1" i="1" dirty="0">
                <a:solidFill>
                  <a:schemeClr val="bg1"/>
                </a:solidFill>
              </a:rPr>
              <a:t>behold him who takes away the sins of the world.</a:t>
            </a:r>
          </a:p>
          <a:p>
            <a:pPr algn="l" eaLnBrk="1" hangingPunct="1"/>
            <a:r>
              <a:rPr lang="en-US" altLang="en-US" sz="3200" b="1" i="1" dirty="0">
                <a:solidFill>
                  <a:schemeClr val="bg1"/>
                </a:solidFill>
              </a:rPr>
              <a:t>Blessed are those called to the supper of the Lamb.</a:t>
            </a:r>
            <a:br>
              <a:rPr lang="en-US" altLang="en-US" sz="5400" b="1" dirty="0">
                <a:solidFill>
                  <a:schemeClr val="bg1"/>
                </a:solidFill>
              </a:rPr>
            </a:br>
            <a:r>
              <a:rPr lang="en-US" altLang="en-US" sz="4400" b="1" dirty="0">
                <a:solidFill>
                  <a:schemeClr val="bg1"/>
                </a:solidFill>
                <a:latin typeface="Tahoma" pitchFamily="34" charset="0"/>
                <a:cs typeface="Tahoma" pitchFamily="34" charset="0"/>
              </a:rPr>
              <a:t>Lord, I am not worthy</a:t>
            </a:r>
          </a:p>
          <a:p>
            <a:pPr algn="l" eaLnBrk="1" hangingPunct="1"/>
            <a:r>
              <a:rPr lang="en-US" altLang="en-US" sz="4400" b="1" dirty="0">
                <a:solidFill>
                  <a:schemeClr val="bg1"/>
                </a:solidFill>
                <a:latin typeface="Tahoma" pitchFamily="34" charset="0"/>
                <a:cs typeface="Tahoma" pitchFamily="34" charset="0"/>
              </a:rPr>
              <a:t>that You should enter under my roof, but only say the word and my soul shall be healed.</a:t>
            </a:r>
            <a:br>
              <a:rPr lang="en-US" altLang="en-US" sz="4400" dirty="0">
                <a:solidFill>
                  <a:schemeClr val="bg1"/>
                </a:solidFill>
                <a:latin typeface="Tahoma" pitchFamily="34" charset="0"/>
                <a:cs typeface="Tahoma" pitchFamily="34" charset="0"/>
              </a:rPr>
            </a:br>
            <a:br>
              <a:rPr lang="en-US" altLang="en-US" sz="5400" b="1" dirty="0">
                <a:solidFill>
                  <a:schemeClr val="bg1"/>
                </a:solidFill>
                <a:latin typeface="Tahoma" pitchFamily="34" charset="0"/>
                <a:cs typeface="Tahoma" pitchFamily="34" charset="0"/>
              </a:rPr>
            </a:br>
            <a:br>
              <a:rPr lang="en-US" altLang="en-US" sz="2000" dirty="0">
                <a:solidFill>
                  <a:schemeClr val="bg1"/>
                </a:solidFill>
              </a:rPr>
            </a:br>
            <a:endParaRPr lang="en-US" altLang="en-US" sz="2000" dirty="0">
              <a:solidFill>
                <a:schemeClr val="bg1"/>
              </a:solidFill>
            </a:endParaRP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ctrTitle"/>
          </p:nvPr>
        </p:nvSpPr>
        <p:spPr>
          <a:xfrm>
            <a:off x="1219200" y="3657600"/>
            <a:ext cx="7696200" cy="1028700"/>
          </a:xfrm>
        </p:spPr>
        <p:txBody>
          <a:bodyPr/>
          <a:lstStyle/>
          <a:p>
            <a:pPr algn="l" eaLnBrk="1" hangingPunct="1"/>
            <a:r>
              <a:rPr lang="en-US" altLang="en-US" sz="3200" i="1" dirty="0">
                <a:solidFill>
                  <a:schemeClr val="bg1"/>
                </a:solidFill>
                <a:latin typeface="Tahoma" pitchFamily="34" charset="0"/>
              </a:rPr>
              <a:t> </a:t>
            </a:r>
            <a:br>
              <a:rPr lang="vi-VN" altLang="en-US" sz="3200" i="1" dirty="0">
                <a:solidFill>
                  <a:schemeClr val="bg1"/>
                </a:solidFill>
                <a:latin typeface="Tahoma" pitchFamily="34" charset="0"/>
              </a:rPr>
            </a:br>
            <a:r>
              <a:rPr lang="en-US" altLang="en-US" sz="2400" b="1" i="1" dirty="0">
                <a:solidFill>
                  <a:srgbClr val="FFFF00"/>
                </a:solidFill>
                <a:latin typeface="Tahoma" pitchFamily="34" charset="0"/>
              </a:rPr>
              <a:t>Communion Hymn</a:t>
            </a:r>
            <a:br>
              <a:rPr lang="en-US" altLang="en-US" sz="2400" b="1" dirty="0">
                <a:solidFill>
                  <a:srgbClr val="FFFF00"/>
                </a:solidFill>
                <a:latin typeface="Tahoma" pitchFamily="34" charset="0"/>
              </a:rPr>
            </a:br>
            <a:r>
              <a:rPr lang="en-US" altLang="en-US" sz="2400" b="1" dirty="0">
                <a:solidFill>
                  <a:srgbClr val="FFFF00"/>
                </a:solidFill>
                <a:latin typeface="Tahoma" pitchFamily="34" charset="0"/>
              </a:rPr>
              <a:t>I am the Bread of Life</a:t>
            </a:r>
            <a:br>
              <a:rPr lang="en-US" altLang="en-US" sz="2400" b="1" dirty="0">
                <a:solidFill>
                  <a:srgbClr val="FFFF00"/>
                </a:solidFill>
                <a:latin typeface="Tahoma" pitchFamily="34" charset="0"/>
              </a:rPr>
            </a:br>
            <a:br>
              <a:rPr lang="en-US" altLang="en-US" sz="2400" b="1" dirty="0">
                <a:solidFill>
                  <a:srgbClr val="FFFF00"/>
                </a:solidFill>
              </a:rPr>
            </a:br>
            <a:endParaRPr lang="en-US" altLang="en-US" sz="2400" b="1" dirty="0">
              <a:solidFill>
                <a:srgbClr val="FFFF00"/>
              </a:solidFill>
            </a:endParaRPr>
          </a:p>
        </p:txBody>
      </p:sp>
    </p:spTree>
    <p:extLst>
      <p:ext uri="{BB962C8B-B14F-4D97-AF65-F5344CB8AC3E}">
        <p14:creationId xmlns:p14="http://schemas.microsoft.com/office/powerpoint/2010/main" val="1674888222"/>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C29922A5-35FE-B127-0063-003A7A364C2D}"/>
              </a:ext>
            </a:extLst>
          </p:cNvPr>
          <p:cNvSpPr>
            <a:spLocks noGrp="1" noChangeArrowheads="1"/>
          </p:cNvSpPr>
          <p:nvPr>
            <p:ph type="ctrTitle"/>
          </p:nvPr>
        </p:nvSpPr>
        <p:spPr>
          <a:xfrm>
            <a:off x="685800" y="1598613"/>
            <a:ext cx="7772400" cy="1101725"/>
          </a:xfrm>
        </p:spPr>
        <p:txBody>
          <a:bodyPr/>
          <a:lstStyle/>
          <a:p>
            <a:pPr eaLnBrk="1" hangingPunct="1"/>
            <a:endParaRPr lang="en-US" altLang="en-US"/>
          </a:p>
        </p:txBody>
      </p:sp>
      <p:sp>
        <p:nvSpPr>
          <p:cNvPr id="106499" name="Rectangle 3">
            <a:extLst>
              <a:ext uri="{FF2B5EF4-FFF2-40B4-BE49-F238E27FC236}">
                <a16:creationId xmlns:a16="http://schemas.microsoft.com/office/drawing/2014/main" id="{AB96B099-D7E7-02EF-39FC-AB7E062D5BB1}"/>
              </a:ext>
            </a:extLst>
          </p:cNvPr>
          <p:cNvSpPr>
            <a:spLocks noGrp="1" noChangeArrowheads="1"/>
          </p:cNvSpPr>
          <p:nvPr>
            <p:ph type="subTitle" idx="1"/>
          </p:nvPr>
        </p:nvSpPr>
        <p:spPr/>
        <p:txBody>
          <a:bodyPr rtlCol="0">
            <a:normAutofit/>
          </a:bodyPr>
          <a:lstStyle/>
          <a:p>
            <a:pPr eaLnBrk="1" fontAlgn="auto" hangingPunct="1">
              <a:spcAft>
                <a:spcPts val="0"/>
              </a:spcAft>
              <a:defRPr/>
            </a:pPr>
            <a:endParaRPr lang="en-US"/>
          </a:p>
        </p:txBody>
      </p:sp>
      <p:sp>
        <p:nvSpPr>
          <p:cNvPr id="3076" name="Rectangle 6">
            <a:extLst>
              <a:ext uri="{FF2B5EF4-FFF2-40B4-BE49-F238E27FC236}">
                <a16:creationId xmlns:a16="http://schemas.microsoft.com/office/drawing/2014/main" id="{20503599-D631-2B01-7601-CC7F351058CF}"/>
              </a:ext>
            </a:extLst>
          </p:cNvPr>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3077" name="Rectangle 7">
            <a:extLst>
              <a:ext uri="{FF2B5EF4-FFF2-40B4-BE49-F238E27FC236}">
                <a16:creationId xmlns:a16="http://schemas.microsoft.com/office/drawing/2014/main" id="{F7D8C925-1BEB-EB24-AF62-1583147E9FF4}"/>
              </a:ext>
            </a:extLst>
          </p:cNvPr>
          <p:cNvSpPr>
            <a:spLocks noChangeArrowheads="1"/>
          </p:cNvSpPr>
          <p:nvPr/>
        </p:nvSpPr>
        <p:spPr bwMode="auto">
          <a:xfrm>
            <a:off x="152400" y="228600"/>
            <a:ext cx="8763000" cy="4914900"/>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l" eaLnBrk="1" hangingPunct="1"/>
            <a:r>
              <a:rPr lang="en-US" altLang="en-US" sz="4000" dirty="0">
                <a:solidFill>
                  <a:schemeClr val="tx2"/>
                </a:solidFill>
              </a:rPr>
              <a:t> </a:t>
            </a:r>
            <a:br>
              <a:rPr lang="en-US" altLang="en-US" sz="4000"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r>
              <a:rPr lang="en-US" altLang="en-US" sz="3200" b="1" i="1" dirty="0">
                <a:solidFill>
                  <a:srgbClr val="FFFF00"/>
                </a:solidFill>
              </a:rPr>
              <a:t>1. </a:t>
            </a:r>
            <a:r>
              <a:rPr lang="en-US" altLang="en-US" sz="4400" b="1" dirty="0">
                <a:solidFill>
                  <a:schemeClr val="bg1"/>
                </a:solidFill>
                <a:latin typeface="Tahoma" panose="020B0604030504040204" pitchFamily="34" charset="0"/>
                <a:cs typeface="Tahoma" panose="020B0604030504040204" pitchFamily="34" charset="0"/>
              </a:rPr>
              <a:t>I am the bread of life.</a:t>
            </a:r>
            <a:br>
              <a:rPr lang="en-US" altLang="en-US" sz="4400" b="1" dirty="0">
                <a:solidFill>
                  <a:schemeClr val="bg1"/>
                </a:solidFill>
                <a:latin typeface="Tahoma" panose="020B0604030504040204" pitchFamily="34" charset="0"/>
                <a:cs typeface="Tahoma" panose="020B0604030504040204" pitchFamily="34" charset="0"/>
              </a:rPr>
            </a:br>
            <a:r>
              <a:rPr lang="en-US" altLang="en-US" sz="4400" b="1" dirty="0">
                <a:solidFill>
                  <a:schemeClr val="bg1"/>
                </a:solidFill>
                <a:latin typeface="Tahoma" panose="020B0604030504040204" pitchFamily="34" charset="0"/>
                <a:cs typeface="Tahoma" panose="020B0604030504040204" pitchFamily="34" charset="0"/>
              </a:rPr>
              <a:t>You who comes to me shall not hunger;</a:t>
            </a:r>
            <a:br>
              <a:rPr lang="en-US" altLang="en-US" sz="4400" b="1" dirty="0">
                <a:solidFill>
                  <a:schemeClr val="bg1"/>
                </a:solidFill>
                <a:latin typeface="Tahoma" panose="020B0604030504040204" pitchFamily="34" charset="0"/>
                <a:cs typeface="Tahoma" panose="020B0604030504040204" pitchFamily="34" charset="0"/>
              </a:rPr>
            </a:br>
            <a:r>
              <a:rPr lang="en-US" altLang="en-US" sz="4400" b="1" dirty="0">
                <a:solidFill>
                  <a:schemeClr val="bg1"/>
                </a:solidFill>
                <a:latin typeface="Tahoma" panose="020B0604030504040204" pitchFamily="34" charset="0"/>
                <a:cs typeface="Tahoma" panose="020B0604030504040204" pitchFamily="34" charset="0"/>
              </a:rPr>
              <a:t>And who believes in Me shall not thirst.</a:t>
            </a:r>
            <a:br>
              <a:rPr lang="en-US" altLang="en-US" sz="4400" b="1" dirty="0">
                <a:solidFill>
                  <a:schemeClr val="bg1"/>
                </a:solidFill>
                <a:latin typeface="Tahoma" panose="020B0604030504040204" pitchFamily="34" charset="0"/>
                <a:cs typeface="Tahoma" panose="020B0604030504040204" pitchFamily="34" charset="0"/>
              </a:rPr>
            </a:br>
            <a:r>
              <a:rPr lang="en-US" altLang="en-US" sz="4400" b="1" dirty="0">
                <a:solidFill>
                  <a:schemeClr val="bg1"/>
                </a:solidFill>
                <a:latin typeface="Tahoma" panose="020B0604030504040204" pitchFamily="34" charset="0"/>
                <a:cs typeface="Tahoma" panose="020B0604030504040204" pitchFamily="34" charset="0"/>
              </a:rPr>
              <a:t>No one can come to Me</a:t>
            </a:r>
            <a:br>
              <a:rPr lang="en-US" altLang="en-US" sz="4400" b="1" dirty="0">
                <a:solidFill>
                  <a:schemeClr val="bg1"/>
                </a:solidFill>
                <a:latin typeface="Tahoma" panose="020B0604030504040204" pitchFamily="34" charset="0"/>
                <a:cs typeface="Tahoma" panose="020B0604030504040204" pitchFamily="34" charset="0"/>
              </a:rPr>
            </a:br>
            <a:r>
              <a:rPr lang="en-US" altLang="en-US" sz="4400" b="1" dirty="0">
                <a:solidFill>
                  <a:schemeClr val="bg1"/>
                </a:solidFill>
                <a:latin typeface="Tahoma" panose="020B0604030504040204" pitchFamily="34" charset="0"/>
                <a:cs typeface="Tahoma" panose="020B0604030504040204" pitchFamily="34" charset="0"/>
              </a:rPr>
              <a:t>Unless the Father beckons.</a:t>
            </a:r>
            <a:br>
              <a:rPr lang="en-US" altLang="en-US" sz="4400" b="1" dirty="0">
                <a:solidFill>
                  <a:schemeClr val="bg1"/>
                </a:solidFill>
                <a:latin typeface="Tahoma" panose="020B0604030504040204" pitchFamily="34" charset="0"/>
                <a:cs typeface="Tahoma" panose="020B0604030504040204" pitchFamily="34" charset="0"/>
              </a:rPr>
            </a:br>
            <a:br>
              <a:rPr lang="en-US" altLang="en-US" sz="4400" b="1" dirty="0">
                <a:solidFill>
                  <a:schemeClr val="bg1"/>
                </a:solidFill>
              </a:rPr>
            </a:br>
            <a:br>
              <a:rPr lang="en-US" altLang="en-US" sz="6000" dirty="0">
                <a:solidFill>
                  <a:schemeClr val="bg1"/>
                </a:solidFill>
              </a:rPr>
            </a:br>
            <a:br>
              <a:rPr lang="en-US" altLang="en-US" sz="5400" b="1" dirty="0">
                <a:solidFill>
                  <a:schemeClr val="bg1"/>
                </a:solidFill>
              </a:rPr>
            </a:br>
            <a:br>
              <a:rPr lang="en-US" altLang="en-US" sz="2000" dirty="0">
                <a:solidFill>
                  <a:schemeClr val="bg1"/>
                </a:solidFill>
              </a:rPr>
            </a:br>
            <a:endParaRPr lang="en-US" altLang="en-US" sz="2000" dirty="0">
              <a:solidFill>
                <a:schemeClr val="bg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3554" name="Rectangle 2"/>
          <p:cNvSpPr>
            <a:spLocks noGrp="1" noChangeArrowheads="1"/>
          </p:cNvSpPr>
          <p:nvPr>
            <p:ph type="ctrTitle"/>
          </p:nvPr>
        </p:nvSpPr>
        <p:spPr>
          <a:xfrm>
            <a:off x="6096000" y="3886200"/>
            <a:ext cx="2590800" cy="985838"/>
          </a:xfrm>
        </p:spPr>
        <p:txBody>
          <a:bodyPr/>
          <a:lstStyle/>
          <a:p>
            <a:pPr eaLnBrk="1" hangingPunct="1"/>
            <a:r>
              <a:rPr lang="en-US" sz="2800" i="1" dirty="0">
                <a:solidFill>
                  <a:srgbClr val="FFFF00"/>
                </a:solidFill>
                <a:latin typeface="Tahoma" pitchFamily="34" charset="0"/>
              </a:rPr>
              <a:t>Kyrie</a:t>
            </a:r>
            <a:endParaRPr lang="en-US" sz="2800" b="1" dirty="0">
              <a:solidFill>
                <a:srgbClr val="FFFF00"/>
              </a:solidFill>
              <a:latin typeface="Times New Roman" pitchFamily="18"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1" y="285750"/>
            <a:ext cx="4082143" cy="4286250"/>
          </a:xfrm>
          <a:prstGeom prst="rect">
            <a:avLst/>
          </a:prstGeom>
        </p:spPr>
      </p:pic>
    </p:spTree>
    <p:extLst>
      <p:ext uri="{BB962C8B-B14F-4D97-AF65-F5344CB8AC3E}">
        <p14:creationId xmlns:p14="http://schemas.microsoft.com/office/powerpoint/2010/main" val="2435387522"/>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5">
            <a:extLst>
              <a:ext uri="{FF2B5EF4-FFF2-40B4-BE49-F238E27FC236}">
                <a16:creationId xmlns:a16="http://schemas.microsoft.com/office/drawing/2014/main" id="{24457496-42EA-C806-910E-14ED566D0457}"/>
              </a:ext>
            </a:extLst>
          </p:cNvPr>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endParaRPr lang="en-US" altLang="en-US" sz="4400">
              <a:solidFill>
                <a:schemeClr val="tx2"/>
              </a:solidFill>
            </a:endParaRPr>
          </a:p>
        </p:txBody>
      </p:sp>
      <p:sp>
        <p:nvSpPr>
          <p:cNvPr id="4099" name="Rectangle 6">
            <a:extLst>
              <a:ext uri="{FF2B5EF4-FFF2-40B4-BE49-F238E27FC236}">
                <a16:creationId xmlns:a16="http://schemas.microsoft.com/office/drawing/2014/main" id="{83068027-E9DC-D1DB-49BD-7E98539EE54A}"/>
              </a:ext>
            </a:extLst>
          </p:cNvPr>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4100" name="Rectangle 7">
            <a:extLst>
              <a:ext uri="{FF2B5EF4-FFF2-40B4-BE49-F238E27FC236}">
                <a16:creationId xmlns:a16="http://schemas.microsoft.com/office/drawing/2014/main" id="{C01E6A11-1E0E-EF2F-6B30-44A44267F385}"/>
              </a:ext>
            </a:extLst>
          </p:cNvPr>
          <p:cNvSpPr>
            <a:spLocks noChangeArrowheads="1"/>
          </p:cNvSpPr>
          <p:nvPr/>
        </p:nvSpPr>
        <p:spPr bwMode="auto">
          <a:xfrm>
            <a:off x="76200" y="114300"/>
            <a:ext cx="89154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l" eaLnBrk="1" hangingPunct="1"/>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br>
              <a:rPr lang="en-US" altLang="en-US" sz="4400" dirty="0">
                <a:solidFill>
                  <a:schemeClr val="bg1"/>
                </a:solidFill>
              </a:rPr>
            </a:br>
            <a:br>
              <a:rPr lang="en-US" altLang="en-US" sz="4400" dirty="0">
                <a:solidFill>
                  <a:schemeClr val="bg1"/>
                </a:solidFill>
              </a:rPr>
            </a:br>
            <a:r>
              <a:rPr lang="en-US" altLang="en-US" sz="3200" dirty="0">
                <a:solidFill>
                  <a:srgbClr val="FFFF00"/>
                </a:solidFill>
              </a:rPr>
              <a:t>Refrain:</a:t>
            </a:r>
            <a:br>
              <a:rPr lang="en-US" altLang="en-US" sz="4400" dirty="0">
                <a:solidFill>
                  <a:schemeClr val="bg1"/>
                </a:solidFill>
              </a:rPr>
            </a:br>
            <a:r>
              <a:rPr lang="en-US" altLang="en-US" sz="5400" b="1" dirty="0">
                <a:solidFill>
                  <a:schemeClr val="bg1"/>
                </a:solidFill>
                <a:latin typeface="Tahoma" panose="020B0604030504040204" pitchFamily="34" charset="0"/>
                <a:cs typeface="Tahoma" panose="020B0604030504040204" pitchFamily="34" charset="0"/>
              </a:rPr>
              <a:t>And I will raise you up.</a:t>
            </a:r>
            <a:br>
              <a:rPr lang="en-US" altLang="en-US" sz="5400" b="1" dirty="0">
                <a:solidFill>
                  <a:schemeClr val="bg1"/>
                </a:solidFill>
                <a:latin typeface="Tahoma" panose="020B0604030504040204" pitchFamily="34" charset="0"/>
                <a:cs typeface="Tahoma" panose="020B0604030504040204" pitchFamily="34" charset="0"/>
              </a:rPr>
            </a:br>
            <a:r>
              <a:rPr lang="en-US" altLang="en-US" sz="5400" b="1" dirty="0">
                <a:solidFill>
                  <a:schemeClr val="bg1"/>
                </a:solidFill>
                <a:latin typeface="Tahoma" panose="020B0604030504040204" pitchFamily="34" charset="0"/>
                <a:cs typeface="Tahoma" panose="020B0604030504040204" pitchFamily="34" charset="0"/>
              </a:rPr>
              <a:t>And I will raise you up.</a:t>
            </a:r>
            <a:br>
              <a:rPr lang="en-US" altLang="en-US" sz="5400" b="1" dirty="0">
                <a:solidFill>
                  <a:schemeClr val="bg1"/>
                </a:solidFill>
                <a:latin typeface="Tahoma" panose="020B0604030504040204" pitchFamily="34" charset="0"/>
                <a:cs typeface="Tahoma" panose="020B0604030504040204" pitchFamily="34" charset="0"/>
              </a:rPr>
            </a:br>
            <a:r>
              <a:rPr lang="en-US" altLang="en-US" sz="5400" b="1" dirty="0">
                <a:solidFill>
                  <a:schemeClr val="bg1"/>
                </a:solidFill>
                <a:latin typeface="Tahoma" panose="020B0604030504040204" pitchFamily="34" charset="0"/>
                <a:cs typeface="Tahoma" panose="020B0604030504040204" pitchFamily="34" charset="0"/>
              </a:rPr>
              <a:t>And I will raise you up on the last day.</a:t>
            </a:r>
            <a:br>
              <a:rPr lang="en-US" altLang="en-US" sz="6000" b="1" dirty="0">
                <a:solidFill>
                  <a:schemeClr val="bg1"/>
                </a:solidFill>
                <a:latin typeface="Tahoma" panose="020B0604030504040204" pitchFamily="34" charset="0"/>
                <a:cs typeface="Tahoma" panose="020B0604030504040204" pitchFamily="34" charset="0"/>
              </a:rPr>
            </a:br>
            <a:r>
              <a:rPr lang="en-US" altLang="en-US" sz="6000" b="1" dirty="0">
                <a:solidFill>
                  <a:schemeClr val="bg1"/>
                </a:solidFill>
                <a:latin typeface="Tahoma" panose="020B0604030504040204" pitchFamily="34" charset="0"/>
                <a:cs typeface="Tahoma" panose="020B0604030504040204" pitchFamily="34" charset="0"/>
              </a:rPr>
              <a:t> </a:t>
            </a:r>
            <a:br>
              <a:rPr lang="en-US" altLang="en-US" sz="6000" b="1" dirty="0">
                <a:solidFill>
                  <a:schemeClr val="bg1"/>
                </a:solidFill>
                <a:latin typeface="Tahoma" panose="020B0604030504040204" pitchFamily="34" charset="0"/>
                <a:cs typeface="Tahoma" panose="020B0604030504040204" pitchFamily="34" charset="0"/>
              </a:rPr>
            </a:br>
            <a:br>
              <a:rPr lang="en-US" altLang="en-US" sz="3200" b="1" i="1" dirty="0">
                <a:solidFill>
                  <a:schemeClr val="bg1"/>
                </a:solidFill>
              </a:rPr>
            </a:br>
            <a:br>
              <a:rPr lang="en-US" altLang="en-US" sz="3200" b="1" i="1" dirty="0">
                <a:solidFill>
                  <a:schemeClr val="bg1"/>
                </a:solidFill>
              </a:rPr>
            </a:br>
            <a:br>
              <a:rPr lang="en-US" altLang="en-US" sz="3200" b="1" i="1" dirty="0">
                <a:solidFill>
                  <a:schemeClr val="bg1"/>
                </a:solidFill>
              </a:rPr>
            </a:br>
            <a:br>
              <a:rPr lang="en-US" altLang="en-US" sz="5400" b="1" dirty="0">
                <a:solidFill>
                  <a:schemeClr val="bg1"/>
                </a:solidFill>
              </a:rPr>
            </a:br>
            <a:br>
              <a:rPr lang="en-US" altLang="en-US" sz="6000" dirty="0">
                <a:solidFill>
                  <a:schemeClr val="bg1"/>
                </a:solidFill>
              </a:rPr>
            </a:br>
            <a:br>
              <a:rPr lang="en-US" altLang="en-US" sz="5400" b="1" dirty="0">
                <a:solidFill>
                  <a:schemeClr val="bg1"/>
                </a:solidFill>
              </a:rPr>
            </a:br>
            <a:br>
              <a:rPr lang="en-US" altLang="en-US" sz="2000" dirty="0">
                <a:solidFill>
                  <a:schemeClr val="bg1"/>
                </a:solidFill>
              </a:rPr>
            </a:br>
            <a:endParaRPr lang="en-US" altLang="en-US" sz="2000" dirty="0">
              <a:solidFill>
                <a:schemeClr val="bg1"/>
              </a:solidFill>
            </a:endParaRP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5">
            <a:extLst>
              <a:ext uri="{FF2B5EF4-FFF2-40B4-BE49-F238E27FC236}">
                <a16:creationId xmlns:a16="http://schemas.microsoft.com/office/drawing/2014/main" id="{BF943F46-4A57-67D4-E467-B6E94A8D7E5C}"/>
              </a:ext>
            </a:extLst>
          </p:cNvPr>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endParaRPr lang="en-US" altLang="en-US" sz="4400">
              <a:solidFill>
                <a:schemeClr val="tx2"/>
              </a:solidFill>
            </a:endParaRPr>
          </a:p>
        </p:txBody>
      </p:sp>
      <p:sp>
        <p:nvSpPr>
          <p:cNvPr id="5123" name="Rectangle 6">
            <a:extLst>
              <a:ext uri="{FF2B5EF4-FFF2-40B4-BE49-F238E27FC236}">
                <a16:creationId xmlns:a16="http://schemas.microsoft.com/office/drawing/2014/main" id="{742721C0-5D4C-A744-E3D3-AA43D7C74AD4}"/>
              </a:ext>
            </a:extLst>
          </p:cNvPr>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5124" name="Rectangle 7">
            <a:extLst>
              <a:ext uri="{FF2B5EF4-FFF2-40B4-BE49-F238E27FC236}">
                <a16:creationId xmlns:a16="http://schemas.microsoft.com/office/drawing/2014/main" id="{B590825C-1748-DFE6-A284-3CA4C1462406}"/>
              </a:ext>
            </a:extLst>
          </p:cNvPr>
          <p:cNvSpPr>
            <a:spLocks noChangeArrowheads="1"/>
          </p:cNvSpPr>
          <p:nvPr/>
        </p:nvSpPr>
        <p:spPr bwMode="auto">
          <a:xfrm>
            <a:off x="0" y="171450"/>
            <a:ext cx="8991600" cy="520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l" eaLnBrk="1" hangingPunct="1"/>
            <a:r>
              <a:rPr lang="en-US" altLang="en-US" sz="4000" dirty="0">
                <a:solidFill>
                  <a:schemeClr val="tx2"/>
                </a:solidFill>
              </a:rPr>
              <a:t> </a:t>
            </a:r>
            <a:br>
              <a:rPr lang="en-US" altLang="en-US" sz="4000"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r>
              <a:rPr lang="en-US" altLang="en-US" sz="3200" b="1" i="1" dirty="0">
                <a:solidFill>
                  <a:srgbClr val="FFFF00"/>
                </a:solidFill>
              </a:rPr>
              <a:t>2. </a:t>
            </a:r>
            <a:r>
              <a:rPr lang="en-US" altLang="en-US" sz="4400" b="1" dirty="0">
                <a:solidFill>
                  <a:schemeClr val="bg1"/>
                </a:solidFill>
                <a:latin typeface="Tahoma" panose="020B0604030504040204" pitchFamily="34" charset="0"/>
                <a:cs typeface="Tahoma" panose="020B0604030504040204" pitchFamily="34" charset="0"/>
              </a:rPr>
              <a:t>The bread that I will give</a:t>
            </a:r>
            <a:br>
              <a:rPr lang="en-US" altLang="en-US" sz="4400" b="1" dirty="0">
                <a:solidFill>
                  <a:schemeClr val="bg1"/>
                </a:solidFill>
                <a:latin typeface="Tahoma" panose="020B0604030504040204" pitchFamily="34" charset="0"/>
                <a:cs typeface="Tahoma" panose="020B0604030504040204" pitchFamily="34" charset="0"/>
              </a:rPr>
            </a:br>
            <a:r>
              <a:rPr lang="en-US" altLang="en-US" sz="4400" b="1" dirty="0">
                <a:solidFill>
                  <a:schemeClr val="bg1"/>
                </a:solidFill>
                <a:latin typeface="Tahoma" panose="020B0604030504040204" pitchFamily="34" charset="0"/>
                <a:cs typeface="Tahoma" panose="020B0604030504040204" pitchFamily="34" charset="0"/>
              </a:rPr>
              <a:t>Is My flesh for the life of the world.</a:t>
            </a:r>
            <a:br>
              <a:rPr lang="en-US" altLang="en-US" sz="4400" b="1" dirty="0">
                <a:solidFill>
                  <a:schemeClr val="bg1"/>
                </a:solidFill>
                <a:latin typeface="Tahoma" panose="020B0604030504040204" pitchFamily="34" charset="0"/>
                <a:cs typeface="Tahoma" panose="020B0604030504040204" pitchFamily="34" charset="0"/>
              </a:rPr>
            </a:br>
            <a:r>
              <a:rPr lang="en-US" altLang="en-US" sz="4400" b="1" dirty="0">
                <a:solidFill>
                  <a:schemeClr val="bg1"/>
                </a:solidFill>
                <a:latin typeface="Tahoma" panose="020B0604030504040204" pitchFamily="34" charset="0"/>
                <a:cs typeface="Tahoma" panose="020B0604030504040204" pitchFamily="34" charset="0"/>
              </a:rPr>
              <a:t>And if you eat of this bread.</a:t>
            </a:r>
            <a:br>
              <a:rPr lang="en-US" altLang="en-US" sz="4400" b="1" dirty="0">
                <a:solidFill>
                  <a:schemeClr val="bg1"/>
                </a:solidFill>
                <a:latin typeface="Tahoma" panose="020B0604030504040204" pitchFamily="34" charset="0"/>
                <a:cs typeface="Tahoma" panose="020B0604030504040204" pitchFamily="34" charset="0"/>
              </a:rPr>
            </a:br>
            <a:r>
              <a:rPr lang="en-US" altLang="en-US" sz="4400" b="1" dirty="0">
                <a:solidFill>
                  <a:schemeClr val="bg1"/>
                </a:solidFill>
                <a:latin typeface="Tahoma" panose="020B0604030504040204" pitchFamily="34" charset="0"/>
                <a:cs typeface="Tahoma" panose="020B0604030504040204" pitchFamily="34" charset="0"/>
              </a:rPr>
              <a:t>You shall live for ever,</a:t>
            </a:r>
            <a:br>
              <a:rPr lang="en-US" altLang="en-US" sz="4400" b="1" dirty="0">
                <a:solidFill>
                  <a:schemeClr val="bg1"/>
                </a:solidFill>
                <a:latin typeface="Tahoma" panose="020B0604030504040204" pitchFamily="34" charset="0"/>
                <a:cs typeface="Tahoma" panose="020B0604030504040204" pitchFamily="34" charset="0"/>
              </a:rPr>
            </a:br>
            <a:r>
              <a:rPr lang="en-US" altLang="en-US" sz="4400" b="1" dirty="0">
                <a:solidFill>
                  <a:schemeClr val="bg1"/>
                </a:solidFill>
                <a:latin typeface="Tahoma" panose="020B0604030504040204" pitchFamily="34" charset="0"/>
                <a:cs typeface="Tahoma" panose="020B0604030504040204" pitchFamily="34" charset="0"/>
              </a:rPr>
              <a:t>you shall live for ever</a:t>
            </a:r>
            <a:br>
              <a:rPr lang="en-US" altLang="en-US" sz="4400" b="1" dirty="0">
                <a:solidFill>
                  <a:schemeClr val="bg1"/>
                </a:solidFill>
              </a:rPr>
            </a:br>
            <a:br>
              <a:rPr lang="en-US" altLang="en-US" sz="5400" b="1" dirty="0">
                <a:solidFill>
                  <a:schemeClr val="bg1"/>
                </a:solidFill>
              </a:rPr>
            </a:br>
            <a:br>
              <a:rPr lang="en-US" altLang="en-US" sz="4400" b="1" dirty="0">
                <a:solidFill>
                  <a:schemeClr val="bg1"/>
                </a:solidFill>
              </a:rPr>
            </a:br>
            <a:br>
              <a:rPr lang="en-US" altLang="en-US" sz="6000" dirty="0">
                <a:solidFill>
                  <a:schemeClr val="bg1"/>
                </a:solidFill>
              </a:rPr>
            </a:br>
            <a:br>
              <a:rPr lang="en-US" altLang="en-US" sz="5400" b="1" dirty="0">
                <a:solidFill>
                  <a:schemeClr val="bg1"/>
                </a:solidFill>
              </a:rPr>
            </a:br>
            <a:br>
              <a:rPr lang="en-US" altLang="en-US" sz="2000" dirty="0">
                <a:solidFill>
                  <a:schemeClr val="bg1"/>
                </a:solidFill>
              </a:rPr>
            </a:br>
            <a:endParaRPr lang="en-US" altLang="en-US" sz="2000" dirty="0">
              <a:solidFill>
                <a:schemeClr val="bg1"/>
              </a:solidFill>
            </a:endParaRP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5">
            <a:extLst>
              <a:ext uri="{FF2B5EF4-FFF2-40B4-BE49-F238E27FC236}">
                <a16:creationId xmlns:a16="http://schemas.microsoft.com/office/drawing/2014/main" id="{993AA84D-C3A4-4C72-5360-39643DD0D5E3}"/>
              </a:ext>
            </a:extLst>
          </p:cNvPr>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endParaRPr lang="en-US" altLang="en-US" sz="4400">
              <a:solidFill>
                <a:schemeClr val="tx2"/>
              </a:solidFill>
            </a:endParaRPr>
          </a:p>
        </p:txBody>
      </p:sp>
      <p:sp>
        <p:nvSpPr>
          <p:cNvPr id="6147" name="Rectangle 6">
            <a:extLst>
              <a:ext uri="{FF2B5EF4-FFF2-40B4-BE49-F238E27FC236}">
                <a16:creationId xmlns:a16="http://schemas.microsoft.com/office/drawing/2014/main" id="{123548B7-8457-C874-90AE-08C7372B5E26}"/>
              </a:ext>
            </a:extLst>
          </p:cNvPr>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6148" name="Rectangle 7">
            <a:extLst>
              <a:ext uri="{FF2B5EF4-FFF2-40B4-BE49-F238E27FC236}">
                <a16:creationId xmlns:a16="http://schemas.microsoft.com/office/drawing/2014/main" id="{240D9EBC-4CDF-A268-EADA-DB289228B0F5}"/>
              </a:ext>
            </a:extLst>
          </p:cNvPr>
          <p:cNvSpPr>
            <a:spLocks noChangeArrowheads="1"/>
          </p:cNvSpPr>
          <p:nvPr/>
        </p:nvSpPr>
        <p:spPr bwMode="auto">
          <a:xfrm>
            <a:off x="152400" y="114300"/>
            <a:ext cx="88392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l" eaLnBrk="1" hangingPunct="1"/>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br>
              <a:rPr lang="en-US" altLang="en-US" sz="4400" dirty="0">
                <a:solidFill>
                  <a:schemeClr val="bg1"/>
                </a:solidFill>
              </a:rPr>
            </a:br>
            <a:r>
              <a:rPr lang="en-US" altLang="en-US" sz="3200" dirty="0">
                <a:solidFill>
                  <a:srgbClr val="FFFF00"/>
                </a:solidFill>
              </a:rPr>
              <a:t>Refrain:</a:t>
            </a:r>
            <a:br>
              <a:rPr lang="en-US" altLang="en-US" sz="4400" dirty="0">
                <a:solidFill>
                  <a:schemeClr val="bg1"/>
                </a:solidFill>
              </a:rPr>
            </a:br>
            <a:r>
              <a:rPr lang="en-US" altLang="en-US" sz="4400" b="1" dirty="0">
                <a:solidFill>
                  <a:schemeClr val="bg1"/>
                </a:solidFill>
                <a:latin typeface="Tahoma" panose="020B0604030504040204" pitchFamily="34" charset="0"/>
                <a:cs typeface="Tahoma" panose="020B0604030504040204" pitchFamily="34" charset="0"/>
              </a:rPr>
              <a:t>And I will raise you up.</a:t>
            </a:r>
            <a:br>
              <a:rPr lang="en-US" altLang="en-US" sz="4400" b="1" dirty="0">
                <a:solidFill>
                  <a:schemeClr val="bg1"/>
                </a:solidFill>
                <a:latin typeface="Tahoma" panose="020B0604030504040204" pitchFamily="34" charset="0"/>
                <a:cs typeface="Tahoma" panose="020B0604030504040204" pitchFamily="34" charset="0"/>
              </a:rPr>
            </a:br>
            <a:r>
              <a:rPr lang="en-US" altLang="en-US" sz="4400" b="1" dirty="0">
                <a:solidFill>
                  <a:schemeClr val="bg1"/>
                </a:solidFill>
                <a:latin typeface="Tahoma" panose="020B0604030504040204" pitchFamily="34" charset="0"/>
                <a:cs typeface="Tahoma" panose="020B0604030504040204" pitchFamily="34" charset="0"/>
              </a:rPr>
              <a:t>And I will raise you up.</a:t>
            </a:r>
            <a:br>
              <a:rPr lang="en-US" altLang="en-US" sz="4400" b="1" dirty="0">
                <a:solidFill>
                  <a:schemeClr val="bg1"/>
                </a:solidFill>
                <a:latin typeface="Tahoma" panose="020B0604030504040204" pitchFamily="34" charset="0"/>
                <a:cs typeface="Tahoma" panose="020B0604030504040204" pitchFamily="34" charset="0"/>
              </a:rPr>
            </a:br>
            <a:r>
              <a:rPr lang="en-US" altLang="en-US" sz="4400" b="1" dirty="0">
                <a:solidFill>
                  <a:schemeClr val="bg1"/>
                </a:solidFill>
                <a:latin typeface="Tahoma" panose="020B0604030504040204" pitchFamily="34" charset="0"/>
                <a:cs typeface="Tahoma" panose="020B0604030504040204" pitchFamily="34" charset="0"/>
              </a:rPr>
              <a:t>And I will raise you up on the last day.</a:t>
            </a:r>
            <a:br>
              <a:rPr lang="en-US" altLang="en-US" sz="4400" b="1" dirty="0">
                <a:solidFill>
                  <a:schemeClr val="bg1"/>
                </a:solidFill>
                <a:latin typeface="Tahoma" panose="020B0604030504040204" pitchFamily="34" charset="0"/>
                <a:cs typeface="Tahoma" panose="020B0604030504040204" pitchFamily="34" charset="0"/>
              </a:rPr>
            </a:br>
            <a:r>
              <a:rPr lang="en-US" altLang="en-US" sz="6000" b="1" dirty="0">
                <a:solidFill>
                  <a:schemeClr val="bg1"/>
                </a:solidFill>
                <a:latin typeface="Tahoma" panose="020B0604030504040204" pitchFamily="34" charset="0"/>
                <a:cs typeface="Tahoma" panose="020B0604030504040204" pitchFamily="34" charset="0"/>
              </a:rPr>
              <a:t> </a:t>
            </a:r>
            <a:br>
              <a:rPr lang="en-US" altLang="en-US" sz="6000" b="1" dirty="0">
                <a:solidFill>
                  <a:schemeClr val="bg1"/>
                </a:solidFill>
                <a:latin typeface="Tahoma" panose="020B0604030504040204" pitchFamily="34" charset="0"/>
                <a:cs typeface="Tahoma" panose="020B0604030504040204" pitchFamily="34" charset="0"/>
              </a:rPr>
            </a:br>
            <a:br>
              <a:rPr lang="en-US" altLang="en-US" sz="3200" b="1" i="1" dirty="0">
                <a:solidFill>
                  <a:schemeClr val="bg1"/>
                </a:solidFill>
              </a:rPr>
            </a:br>
            <a:br>
              <a:rPr lang="en-US" altLang="en-US" sz="3200" b="1" i="1" dirty="0">
                <a:solidFill>
                  <a:schemeClr val="bg1"/>
                </a:solidFill>
              </a:rPr>
            </a:br>
            <a:br>
              <a:rPr lang="en-US" altLang="en-US" sz="3200" b="1" i="1" dirty="0">
                <a:solidFill>
                  <a:schemeClr val="bg1"/>
                </a:solidFill>
              </a:rPr>
            </a:br>
            <a:br>
              <a:rPr lang="en-US" altLang="en-US" sz="5400" b="1" dirty="0">
                <a:solidFill>
                  <a:schemeClr val="bg1"/>
                </a:solidFill>
              </a:rPr>
            </a:br>
            <a:br>
              <a:rPr lang="en-US" altLang="en-US" sz="6000" dirty="0">
                <a:solidFill>
                  <a:schemeClr val="bg1"/>
                </a:solidFill>
              </a:rPr>
            </a:br>
            <a:br>
              <a:rPr lang="en-US" altLang="en-US" sz="5400" b="1" dirty="0">
                <a:solidFill>
                  <a:schemeClr val="bg1"/>
                </a:solidFill>
              </a:rPr>
            </a:br>
            <a:br>
              <a:rPr lang="en-US" altLang="en-US" sz="2000" dirty="0">
                <a:solidFill>
                  <a:schemeClr val="bg1"/>
                </a:solidFill>
              </a:rPr>
            </a:br>
            <a:endParaRPr lang="en-US" altLang="en-US" sz="2000" dirty="0">
              <a:solidFill>
                <a:schemeClr val="bg1"/>
              </a:solidFill>
            </a:endParaRP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5">
            <a:extLst>
              <a:ext uri="{FF2B5EF4-FFF2-40B4-BE49-F238E27FC236}">
                <a16:creationId xmlns:a16="http://schemas.microsoft.com/office/drawing/2014/main" id="{C570E7AC-5FE2-86FD-735F-770237AA3C1C}"/>
              </a:ext>
            </a:extLst>
          </p:cNvPr>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endParaRPr lang="en-US" altLang="en-US" sz="4400">
              <a:solidFill>
                <a:schemeClr val="tx2"/>
              </a:solidFill>
            </a:endParaRPr>
          </a:p>
        </p:txBody>
      </p:sp>
      <p:sp>
        <p:nvSpPr>
          <p:cNvPr id="7171" name="Rectangle 6">
            <a:extLst>
              <a:ext uri="{FF2B5EF4-FFF2-40B4-BE49-F238E27FC236}">
                <a16:creationId xmlns:a16="http://schemas.microsoft.com/office/drawing/2014/main" id="{19BC00BA-3D7E-F3B4-34EB-16FC7BC375B7}"/>
              </a:ext>
            </a:extLst>
          </p:cNvPr>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7172" name="Rectangle 7">
            <a:extLst>
              <a:ext uri="{FF2B5EF4-FFF2-40B4-BE49-F238E27FC236}">
                <a16:creationId xmlns:a16="http://schemas.microsoft.com/office/drawing/2014/main" id="{9DD90C6C-204D-6369-DFD2-CDF5423E3874}"/>
              </a:ext>
            </a:extLst>
          </p:cNvPr>
          <p:cNvSpPr>
            <a:spLocks noChangeArrowheads="1"/>
          </p:cNvSpPr>
          <p:nvPr/>
        </p:nvSpPr>
        <p:spPr bwMode="auto">
          <a:xfrm>
            <a:off x="76200" y="114300"/>
            <a:ext cx="88392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l" eaLnBrk="1" hangingPunct="1"/>
            <a:r>
              <a:rPr lang="en-US" altLang="en-US" sz="4000" dirty="0">
                <a:solidFill>
                  <a:schemeClr val="tx2"/>
                </a:solidFill>
              </a:rPr>
              <a:t> </a:t>
            </a:r>
            <a:br>
              <a:rPr lang="en-US" altLang="en-US" sz="4000"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r>
              <a:rPr lang="en-US" altLang="en-US" sz="3200" b="1" i="1" dirty="0">
                <a:solidFill>
                  <a:srgbClr val="FFFF00"/>
                </a:solidFill>
              </a:rPr>
              <a:t>3. </a:t>
            </a:r>
            <a:r>
              <a:rPr lang="en-US" altLang="en-US" sz="4400" b="1" dirty="0">
                <a:solidFill>
                  <a:schemeClr val="bg1"/>
                </a:solidFill>
                <a:latin typeface="Tahoma" panose="020B0604030504040204" pitchFamily="34" charset="0"/>
                <a:cs typeface="Tahoma" panose="020B0604030504040204" pitchFamily="34" charset="0"/>
              </a:rPr>
              <a:t>Unless you eat Of the flesh of the Son of Man.</a:t>
            </a:r>
            <a:br>
              <a:rPr lang="en-US" altLang="en-US" sz="4400" b="1" dirty="0">
                <a:solidFill>
                  <a:schemeClr val="bg1"/>
                </a:solidFill>
                <a:latin typeface="Tahoma" panose="020B0604030504040204" pitchFamily="34" charset="0"/>
                <a:cs typeface="Tahoma" panose="020B0604030504040204" pitchFamily="34" charset="0"/>
              </a:rPr>
            </a:br>
            <a:r>
              <a:rPr lang="en-US" altLang="en-US" sz="4400" b="1" dirty="0">
                <a:solidFill>
                  <a:schemeClr val="bg1"/>
                </a:solidFill>
                <a:latin typeface="Tahoma" panose="020B0604030504040204" pitchFamily="34" charset="0"/>
                <a:cs typeface="Tahoma" panose="020B0604030504040204" pitchFamily="34" charset="0"/>
              </a:rPr>
              <a:t>And drink of His blood.</a:t>
            </a:r>
            <a:br>
              <a:rPr lang="en-US" altLang="en-US" sz="4400" b="1" dirty="0">
                <a:solidFill>
                  <a:schemeClr val="bg1"/>
                </a:solidFill>
                <a:latin typeface="Tahoma" panose="020B0604030504040204" pitchFamily="34" charset="0"/>
                <a:cs typeface="Tahoma" panose="020B0604030504040204" pitchFamily="34" charset="0"/>
              </a:rPr>
            </a:br>
            <a:r>
              <a:rPr lang="en-US" altLang="en-US" sz="4400" b="1" dirty="0">
                <a:solidFill>
                  <a:schemeClr val="bg1"/>
                </a:solidFill>
                <a:latin typeface="Tahoma" panose="020B0604030504040204" pitchFamily="34" charset="0"/>
                <a:cs typeface="Tahoma" panose="020B0604030504040204" pitchFamily="34" charset="0"/>
              </a:rPr>
              <a:t>And drink of His blood.</a:t>
            </a:r>
            <a:br>
              <a:rPr lang="en-US" altLang="en-US" sz="4400" b="1" dirty="0">
                <a:solidFill>
                  <a:schemeClr val="bg1"/>
                </a:solidFill>
                <a:latin typeface="Tahoma" panose="020B0604030504040204" pitchFamily="34" charset="0"/>
                <a:cs typeface="Tahoma" panose="020B0604030504040204" pitchFamily="34" charset="0"/>
              </a:rPr>
            </a:br>
            <a:r>
              <a:rPr lang="en-US" altLang="en-US" sz="4400" b="1" dirty="0">
                <a:solidFill>
                  <a:schemeClr val="bg1"/>
                </a:solidFill>
                <a:latin typeface="Tahoma" panose="020B0604030504040204" pitchFamily="34" charset="0"/>
                <a:cs typeface="Tahoma" panose="020B0604030504040204" pitchFamily="34" charset="0"/>
              </a:rPr>
              <a:t>You shall not have life within you.</a:t>
            </a:r>
            <a:br>
              <a:rPr lang="en-US" altLang="en-US" sz="4400" b="1" dirty="0">
                <a:solidFill>
                  <a:schemeClr val="bg1"/>
                </a:solidFill>
              </a:rPr>
            </a:br>
            <a:br>
              <a:rPr lang="en-US" altLang="en-US" sz="4400" b="1" dirty="0">
                <a:solidFill>
                  <a:schemeClr val="bg1"/>
                </a:solidFill>
              </a:rPr>
            </a:br>
            <a:br>
              <a:rPr lang="en-US" altLang="en-US" sz="6000" dirty="0">
                <a:solidFill>
                  <a:schemeClr val="bg1"/>
                </a:solidFill>
              </a:rPr>
            </a:br>
            <a:br>
              <a:rPr lang="en-US" altLang="en-US" sz="5400" b="1" dirty="0">
                <a:solidFill>
                  <a:schemeClr val="bg1"/>
                </a:solidFill>
              </a:rPr>
            </a:br>
            <a:br>
              <a:rPr lang="en-US" altLang="en-US" sz="2000" dirty="0">
                <a:solidFill>
                  <a:schemeClr val="bg1"/>
                </a:solidFill>
              </a:rPr>
            </a:br>
            <a:endParaRPr lang="en-US" altLang="en-US" sz="2000" dirty="0">
              <a:solidFill>
                <a:schemeClr val="bg1"/>
              </a:solidFill>
            </a:endParaRP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5">
            <a:extLst>
              <a:ext uri="{FF2B5EF4-FFF2-40B4-BE49-F238E27FC236}">
                <a16:creationId xmlns:a16="http://schemas.microsoft.com/office/drawing/2014/main" id="{48561312-C859-0E9D-CEA0-5C6EB99DCBB9}"/>
              </a:ext>
            </a:extLst>
          </p:cNvPr>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endParaRPr lang="en-US" altLang="en-US" sz="4400">
              <a:solidFill>
                <a:schemeClr val="tx2"/>
              </a:solidFill>
            </a:endParaRPr>
          </a:p>
        </p:txBody>
      </p:sp>
      <p:sp>
        <p:nvSpPr>
          <p:cNvPr id="8195" name="Rectangle 6">
            <a:extLst>
              <a:ext uri="{FF2B5EF4-FFF2-40B4-BE49-F238E27FC236}">
                <a16:creationId xmlns:a16="http://schemas.microsoft.com/office/drawing/2014/main" id="{C891F063-D7DF-1D26-B063-981FA398CF64}"/>
              </a:ext>
            </a:extLst>
          </p:cNvPr>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8196" name="Rectangle 7">
            <a:extLst>
              <a:ext uri="{FF2B5EF4-FFF2-40B4-BE49-F238E27FC236}">
                <a16:creationId xmlns:a16="http://schemas.microsoft.com/office/drawing/2014/main" id="{FFDF05E8-60CC-C716-D933-DE2C21810470}"/>
              </a:ext>
            </a:extLst>
          </p:cNvPr>
          <p:cNvSpPr>
            <a:spLocks noChangeArrowheads="1"/>
          </p:cNvSpPr>
          <p:nvPr/>
        </p:nvSpPr>
        <p:spPr bwMode="auto">
          <a:xfrm>
            <a:off x="152400" y="114300"/>
            <a:ext cx="88392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l" eaLnBrk="1" hangingPunct="1"/>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br>
              <a:rPr lang="en-US" altLang="en-US" sz="4400" dirty="0">
                <a:solidFill>
                  <a:schemeClr val="bg1"/>
                </a:solidFill>
              </a:rPr>
            </a:br>
            <a:r>
              <a:rPr lang="en-US" altLang="en-US" sz="3200" dirty="0">
                <a:solidFill>
                  <a:srgbClr val="FFFF00"/>
                </a:solidFill>
              </a:rPr>
              <a:t>Refrain:</a:t>
            </a:r>
            <a:br>
              <a:rPr lang="en-US" altLang="en-US" sz="4400" dirty="0">
                <a:solidFill>
                  <a:schemeClr val="bg1"/>
                </a:solidFill>
              </a:rPr>
            </a:br>
            <a:r>
              <a:rPr lang="en-US" altLang="en-US" sz="4400" b="1" dirty="0">
                <a:solidFill>
                  <a:schemeClr val="bg1"/>
                </a:solidFill>
                <a:latin typeface="Tahoma" panose="020B0604030504040204" pitchFamily="34" charset="0"/>
                <a:cs typeface="Tahoma" panose="020B0604030504040204" pitchFamily="34" charset="0"/>
              </a:rPr>
              <a:t>And I will raise you up.</a:t>
            </a:r>
            <a:br>
              <a:rPr lang="en-US" altLang="en-US" sz="4400" b="1" dirty="0">
                <a:solidFill>
                  <a:schemeClr val="bg1"/>
                </a:solidFill>
                <a:latin typeface="Tahoma" panose="020B0604030504040204" pitchFamily="34" charset="0"/>
                <a:cs typeface="Tahoma" panose="020B0604030504040204" pitchFamily="34" charset="0"/>
              </a:rPr>
            </a:br>
            <a:r>
              <a:rPr lang="en-US" altLang="en-US" sz="4400" b="1" dirty="0">
                <a:solidFill>
                  <a:schemeClr val="bg1"/>
                </a:solidFill>
                <a:latin typeface="Tahoma" panose="020B0604030504040204" pitchFamily="34" charset="0"/>
                <a:cs typeface="Tahoma" panose="020B0604030504040204" pitchFamily="34" charset="0"/>
              </a:rPr>
              <a:t>And I will raise you up.</a:t>
            </a:r>
            <a:br>
              <a:rPr lang="en-US" altLang="en-US" sz="4400" b="1" dirty="0">
                <a:solidFill>
                  <a:schemeClr val="bg1"/>
                </a:solidFill>
                <a:latin typeface="Tahoma" panose="020B0604030504040204" pitchFamily="34" charset="0"/>
                <a:cs typeface="Tahoma" panose="020B0604030504040204" pitchFamily="34" charset="0"/>
              </a:rPr>
            </a:br>
            <a:r>
              <a:rPr lang="en-US" altLang="en-US" sz="4400" b="1" dirty="0">
                <a:solidFill>
                  <a:schemeClr val="bg1"/>
                </a:solidFill>
                <a:latin typeface="Tahoma" panose="020B0604030504040204" pitchFamily="34" charset="0"/>
                <a:cs typeface="Tahoma" panose="020B0604030504040204" pitchFamily="34" charset="0"/>
              </a:rPr>
              <a:t>And I will raise you up on the last day.</a:t>
            </a:r>
            <a:br>
              <a:rPr lang="en-US" altLang="en-US" sz="4400" b="1" dirty="0">
                <a:solidFill>
                  <a:schemeClr val="bg1"/>
                </a:solidFill>
                <a:latin typeface="Tahoma" panose="020B0604030504040204" pitchFamily="34" charset="0"/>
                <a:cs typeface="Tahoma" panose="020B0604030504040204" pitchFamily="34" charset="0"/>
              </a:rPr>
            </a:br>
            <a:r>
              <a:rPr lang="en-US" altLang="en-US" sz="6000" b="1" dirty="0">
                <a:solidFill>
                  <a:schemeClr val="bg1"/>
                </a:solidFill>
                <a:latin typeface="Tahoma" panose="020B0604030504040204" pitchFamily="34" charset="0"/>
                <a:cs typeface="Tahoma" panose="020B0604030504040204" pitchFamily="34" charset="0"/>
              </a:rPr>
              <a:t> </a:t>
            </a:r>
            <a:br>
              <a:rPr lang="en-US" altLang="en-US" sz="6000" b="1" dirty="0">
                <a:solidFill>
                  <a:schemeClr val="bg1"/>
                </a:solidFill>
                <a:latin typeface="Tahoma" panose="020B0604030504040204" pitchFamily="34" charset="0"/>
                <a:cs typeface="Tahoma" panose="020B0604030504040204" pitchFamily="34" charset="0"/>
              </a:rPr>
            </a:br>
            <a:br>
              <a:rPr lang="en-US" altLang="en-US" sz="3200" b="1" i="1" dirty="0">
                <a:solidFill>
                  <a:schemeClr val="bg1"/>
                </a:solidFill>
              </a:rPr>
            </a:br>
            <a:br>
              <a:rPr lang="en-US" altLang="en-US" sz="3200" b="1" i="1" dirty="0">
                <a:solidFill>
                  <a:schemeClr val="bg1"/>
                </a:solidFill>
              </a:rPr>
            </a:br>
            <a:br>
              <a:rPr lang="en-US" altLang="en-US" sz="3200" b="1" i="1" dirty="0">
                <a:solidFill>
                  <a:schemeClr val="bg1"/>
                </a:solidFill>
              </a:rPr>
            </a:br>
            <a:br>
              <a:rPr lang="en-US" altLang="en-US" sz="5400" b="1" dirty="0">
                <a:solidFill>
                  <a:schemeClr val="bg1"/>
                </a:solidFill>
              </a:rPr>
            </a:br>
            <a:br>
              <a:rPr lang="en-US" altLang="en-US" sz="6000" dirty="0">
                <a:solidFill>
                  <a:schemeClr val="bg1"/>
                </a:solidFill>
              </a:rPr>
            </a:br>
            <a:br>
              <a:rPr lang="en-US" altLang="en-US" sz="5400" b="1" dirty="0">
                <a:solidFill>
                  <a:schemeClr val="bg1"/>
                </a:solidFill>
              </a:rPr>
            </a:br>
            <a:br>
              <a:rPr lang="en-US" altLang="en-US" sz="2000" dirty="0">
                <a:solidFill>
                  <a:schemeClr val="bg1"/>
                </a:solidFill>
              </a:rPr>
            </a:br>
            <a:endParaRPr lang="en-US" altLang="en-US" sz="2000" dirty="0">
              <a:solidFill>
                <a:schemeClr val="bg1"/>
              </a:solidFill>
            </a:endParaRP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5">
            <a:extLst>
              <a:ext uri="{FF2B5EF4-FFF2-40B4-BE49-F238E27FC236}">
                <a16:creationId xmlns:a16="http://schemas.microsoft.com/office/drawing/2014/main" id="{53600C43-AC83-21E8-7FB3-B70A1EC83249}"/>
              </a:ext>
            </a:extLst>
          </p:cNvPr>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endParaRPr lang="en-US" altLang="en-US" sz="4400">
              <a:solidFill>
                <a:schemeClr val="tx2"/>
              </a:solidFill>
            </a:endParaRPr>
          </a:p>
        </p:txBody>
      </p:sp>
      <p:sp>
        <p:nvSpPr>
          <p:cNvPr id="9219" name="Rectangle 6">
            <a:extLst>
              <a:ext uri="{FF2B5EF4-FFF2-40B4-BE49-F238E27FC236}">
                <a16:creationId xmlns:a16="http://schemas.microsoft.com/office/drawing/2014/main" id="{9B0F0D03-AAD4-E0EA-A483-31B5E6CE5642}"/>
              </a:ext>
            </a:extLst>
          </p:cNvPr>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9220" name="Rectangle 7">
            <a:extLst>
              <a:ext uri="{FF2B5EF4-FFF2-40B4-BE49-F238E27FC236}">
                <a16:creationId xmlns:a16="http://schemas.microsoft.com/office/drawing/2014/main" id="{E222E90F-32A1-F0C7-376F-3F07BE9A87E2}"/>
              </a:ext>
            </a:extLst>
          </p:cNvPr>
          <p:cNvSpPr>
            <a:spLocks noChangeArrowheads="1"/>
          </p:cNvSpPr>
          <p:nvPr/>
        </p:nvSpPr>
        <p:spPr bwMode="auto">
          <a:xfrm>
            <a:off x="0" y="114300"/>
            <a:ext cx="86868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r>
              <a:rPr lang="en-US" altLang="en-US" sz="4000" dirty="0">
                <a:solidFill>
                  <a:schemeClr val="bg1"/>
                </a:solidFill>
              </a:rPr>
              <a:t> </a:t>
            </a:r>
            <a:br>
              <a:rPr lang="en-US" altLang="en-US" sz="4000" dirty="0">
                <a:solidFill>
                  <a:schemeClr val="bg1"/>
                </a:solidFill>
              </a:rPr>
            </a:br>
            <a:endParaRPr lang="vi-VN" altLang="en-US" sz="4000" dirty="0">
              <a:solidFill>
                <a:schemeClr val="bg1"/>
              </a:solidFill>
            </a:endParaRPr>
          </a:p>
          <a:p>
            <a:pPr algn="l" eaLnBrk="1" hangingPunct="1"/>
            <a:r>
              <a:rPr lang="en-US" altLang="en-US" sz="3200" b="1" i="1" dirty="0">
                <a:solidFill>
                  <a:srgbClr val="FFFF00"/>
                </a:solidFill>
              </a:rPr>
              <a:t>4. </a:t>
            </a:r>
            <a:r>
              <a:rPr lang="en-US" altLang="en-US" sz="4400" b="1" dirty="0">
                <a:solidFill>
                  <a:schemeClr val="bg1"/>
                </a:solidFill>
                <a:latin typeface="Tahoma" panose="020B0604030504040204" pitchFamily="34" charset="0"/>
                <a:cs typeface="Tahoma" panose="020B0604030504040204" pitchFamily="34" charset="0"/>
              </a:rPr>
              <a:t>I am the resurrection</a:t>
            </a:r>
            <a:br>
              <a:rPr lang="en-US" altLang="en-US" sz="4400" b="1" dirty="0">
                <a:solidFill>
                  <a:schemeClr val="bg1"/>
                </a:solidFill>
                <a:latin typeface="Tahoma" panose="020B0604030504040204" pitchFamily="34" charset="0"/>
                <a:cs typeface="Tahoma" panose="020B0604030504040204" pitchFamily="34" charset="0"/>
              </a:rPr>
            </a:br>
            <a:r>
              <a:rPr lang="en-US" altLang="en-US" sz="4400" b="1" dirty="0">
                <a:solidFill>
                  <a:schemeClr val="bg1"/>
                </a:solidFill>
                <a:latin typeface="Tahoma" panose="020B0604030504040204" pitchFamily="34" charset="0"/>
                <a:cs typeface="Tahoma" panose="020B0604030504040204" pitchFamily="34" charset="0"/>
              </a:rPr>
              <a:t>I am the life</a:t>
            </a:r>
            <a:br>
              <a:rPr lang="en-US" altLang="en-US" sz="4400" b="1" dirty="0">
                <a:solidFill>
                  <a:schemeClr val="bg1"/>
                </a:solidFill>
                <a:latin typeface="Tahoma" panose="020B0604030504040204" pitchFamily="34" charset="0"/>
                <a:cs typeface="Tahoma" panose="020B0604030504040204" pitchFamily="34" charset="0"/>
              </a:rPr>
            </a:br>
            <a:r>
              <a:rPr lang="en-US" altLang="en-US" sz="4400" b="1" dirty="0">
                <a:solidFill>
                  <a:schemeClr val="bg1"/>
                </a:solidFill>
                <a:latin typeface="Tahoma" panose="020B0604030504040204" pitchFamily="34" charset="0"/>
                <a:cs typeface="Tahoma" panose="020B0604030504040204" pitchFamily="34" charset="0"/>
              </a:rPr>
              <a:t>He who believes in Me</a:t>
            </a:r>
            <a:br>
              <a:rPr lang="en-US" altLang="en-US" sz="4400" b="1" dirty="0">
                <a:solidFill>
                  <a:schemeClr val="bg1"/>
                </a:solidFill>
                <a:latin typeface="Tahoma" panose="020B0604030504040204" pitchFamily="34" charset="0"/>
                <a:cs typeface="Tahoma" panose="020B0604030504040204" pitchFamily="34" charset="0"/>
              </a:rPr>
            </a:br>
            <a:r>
              <a:rPr lang="en-US" altLang="en-US" sz="4400" b="1" dirty="0">
                <a:solidFill>
                  <a:schemeClr val="bg1"/>
                </a:solidFill>
                <a:latin typeface="Tahoma" panose="020B0604030504040204" pitchFamily="34" charset="0"/>
                <a:cs typeface="Tahoma" panose="020B0604030504040204" pitchFamily="34" charset="0"/>
              </a:rPr>
              <a:t>Even if he die</a:t>
            </a:r>
            <a:br>
              <a:rPr lang="en-US" altLang="en-US" sz="4400" b="1" dirty="0">
                <a:solidFill>
                  <a:schemeClr val="bg1"/>
                </a:solidFill>
                <a:latin typeface="Tahoma" panose="020B0604030504040204" pitchFamily="34" charset="0"/>
                <a:cs typeface="Tahoma" panose="020B0604030504040204" pitchFamily="34" charset="0"/>
              </a:rPr>
            </a:br>
            <a:r>
              <a:rPr lang="en-US" altLang="en-US" sz="4400" b="1" dirty="0">
                <a:solidFill>
                  <a:schemeClr val="bg1"/>
                </a:solidFill>
                <a:latin typeface="Tahoma" panose="020B0604030504040204" pitchFamily="34" charset="0"/>
                <a:cs typeface="Tahoma" panose="020B0604030504040204" pitchFamily="34" charset="0"/>
              </a:rPr>
              <a:t>He shall live for ever</a:t>
            </a:r>
            <a:r>
              <a:rPr lang="en-US" altLang="en-US" sz="4400" dirty="0">
                <a:solidFill>
                  <a:schemeClr val="bg1"/>
                </a:solidFill>
                <a:latin typeface="Tahoma" panose="020B0604030504040204" pitchFamily="34" charset="0"/>
                <a:cs typeface="Tahoma" panose="020B0604030504040204" pitchFamily="34" charset="0"/>
              </a:rPr>
              <a:t> </a:t>
            </a:r>
            <a:br>
              <a:rPr lang="en-US" altLang="en-US" sz="4800" b="1" dirty="0">
                <a:solidFill>
                  <a:schemeClr val="bg1"/>
                </a:solidFill>
                <a:latin typeface="Tahoma" panose="020B0604030504040204" pitchFamily="34" charset="0"/>
                <a:cs typeface="Tahoma" panose="020B0604030504040204" pitchFamily="34" charset="0"/>
              </a:rPr>
            </a:br>
            <a:br>
              <a:rPr lang="en-US" altLang="en-US" sz="4800" dirty="0">
                <a:solidFill>
                  <a:schemeClr val="bg1"/>
                </a:solidFill>
              </a:rPr>
            </a:br>
            <a:br>
              <a:rPr lang="en-US" altLang="en-US" sz="4800" b="1" dirty="0">
                <a:solidFill>
                  <a:schemeClr val="bg1"/>
                </a:solidFill>
              </a:rPr>
            </a:br>
            <a:br>
              <a:rPr lang="en-US" altLang="en-US" sz="2000" dirty="0">
                <a:solidFill>
                  <a:schemeClr val="bg1"/>
                </a:solidFill>
              </a:rPr>
            </a:br>
            <a:endParaRPr lang="en-US" altLang="en-US" sz="2000" dirty="0">
              <a:solidFill>
                <a:schemeClr val="bg1"/>
              </a:solidFill>
            </a:endParaRP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5">
            <a:extLst>
              <a:ext uri="{FF2B5EF4-FFF2-40B4-BE49-F238E27FC236}">
                <a16:creationId xmlns:a16="http://schemas.microsoft.com/office/drawing/2014/main" id="{8EA5E927-54F3-E009-6DA0-5586F2334D2A}"/>
              </a:ext>
            </a:extLst>
          </p:cNvPr>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endParaRPr lang="en-US" altLang="en-US" sz="4400">
              <a:solidFill>
                <a:schemeClr val="tx2"/>
              </a:solidFill>
            </a:endParaRPr>
          </a:p>
        </p:txBody>
      </p:sp>
      <p:sp>
        <p:nvSpPr>
          <p:cNvPr id="10243" name="Rectangle 6">
            <a:extLst>
              <a:ext uri="{FF2B5EF4-FFF2-40B4-BE49-F238E27FC236}">
                <a16:creationId xmlns:a16="http://schemas.microsoft.com/office/drawing/2014/main" id="{E61636D0-D6C3-14CC-2C20-64B5F0CB89B7}"/>
              </a:ext>
            </a:extLst>
          </p:cNvPr>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10244" name="Rectangle 7">
            <a:extLst>
              <a:ext uri="{FF2B5EF4-FFF2-40B4-BE49-F238E27FC236}">
                <a16:creationId xmlns:a16="http://schemas.microsoft.com/office/drawing/2014/main" id="{9CAD0C04-C617-D5CD-D3EB-B687BE44F77A}"/>
              </a:ext>
            </a:extLst>
          </p:cNvPr>
          <p:cNvSpPr>
            <a:spLocks noChangeArrowheads="1"/>
          </p:cNvSpPr>
          <p:nvPr/>
        </p:nvSpPr>
        <p:spPr bwMode="auto">
          <a:xfrm>
            <a:off x="76200" y="128588"/>
            <a:ext cx="9024938"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l" eaLnBrk="1" hangingPunct="1"/>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br>
              <a:rPr lang="en-US" altLang="en-US" sz="4400" dirty="0">
                <a:solidFill>
                  <a:schemeClr val="bg1"/>
                </a:solidFill>
              </a:rPr>
            </a:br>
            <a:r>
              <a:rPr lang="en-US" altLang="en-US" sz="3200" dirty="0">
                <a:solidFill>
                  <a:srgbClr val="FFFF00"/>
                </a:solidFill>
              </a:rPr>
              <a:t>Refrain:</a:t>
            </a:r>
            <a:br>
              <a:rPr lang="en-US" altLang="en-US" sz="4400" dirty="0">
                <a:solidFill>
                  <a:schemeClr val="bg1"/>
                </a:solidFill>
              </a:rPr>
            </a:br>
            <a:r>
              <a:rPr lang="en-US" altLang="en-US" sz="4400" b="1" dirty="0">
                <a:solidFill>
                  <a:schemeClr val="bg1"/>
                </a:solidFill>
                <a:latin typeface="Tahoma" panose="020B0604030504040204" pitchFamily="34" charset="0"/>
                <a:cs typeface="Tahoma" panose="020B0604030504040204" pitchFamily="34" charset="0"/>
              </a:rPr>
              <a:t>And I will raise you up.</a:t>
            </a:r>
            <a:br>
              <a:rPr lang="en-US" altLang="en-US" sz="4400" b="1" dirty="0">
                <a:solidFill>
                  <a:schemeClr val="bg1"/>
                </a:solidFill>
                <a:latin typeface="Tahoma" panose="020B0604030504040204" pitchFamily="34" charset="0"/>
                <a:cs typeface="Tahoma" panose="020B0604030504040204" pitchFamily="34" charset="0"/>
              </a:rPr>
            </a:br>
            <a:r>
              <a:rPr lang="en-US" altLang="en-US" sz="4400" b="1" dirty="0">
                <a:solidFill>
                  <a:schemeClr val="bg1"/>
                </a:solidFill>
                <a:latin typeface="Tahoma" panose="020B0604030504040204" pitchFamily="34" charset="0"/>
                <a:cs typeface="Tahoma" panose="020B0604030504040204" pitchFamily="34" charset="0"/>
              </a:rPr>
              <a:t>And I will raise you up.</a:t>
            </a:r>
            <a:br>
              <a:rPr lang="en-US" altLang="en-US" sz="4400" b="1" dirty="0">
                <a:solidFill>
                  <a:schemeClr val="bg1"/>
                </a:solidFill>
                <a:latin typeface="Tahoma" panose="020B0604030504040204" pitchFamily="34" charset="0"/>
                <a:cs typeface="Tahoma" panose="020B0604030504040204" pitchFamily="34" charset="0"/>
              </a:rPr>
            </a:br>
            <a:r>
              <a:rPr lang="en-US" altLang="en-US" sz="4400" b="1" dirty="0">
                <a:solidFill>
                  <a:schemeClr val="bg1"/>
                </a:solidFill>
                <a:latin typeface="Tahoma" panose="020B0604030504040204" pitchFamily="34" charset="0"/>
                <a:cs typeface="Tahoma" panose="020B0604030504040204" pitchFamily="34" charset="0"/>
              </a:rPr>
              <a:t>And I will raise you up on the last day.</a:t>
            </a:r>
            <a:br>
              <a:rPr lang="en-US" altLang="en-US" sz="4400" b="1" dirty="0">
                <a:solidFill>
                  <a:schemeClr val="bg1"/>
                </a:solidFill>
                <a:latin typeface="Tahoma" panose="020B0604030504040204" pitchFamily="34" charset="0"/>
                <a:cs typeface="Tahoma" panose="020B0604030504040204" pitchFamily="34" charset="0"/>
              </a:rPr>
            </a:br>
            <a:r>
              <a:rPr lang="en-US" altLang="en-US" sz="6000" b="1" dirty="0">
                <a:solidFill>
                  <a:schemeClr val="bg1"/>
                </a:solidFill>
                <a:latin typeface="Tahoma" panose="020B0604030504040204" pitchFamily="34" charset="0"/>
                <a:cs typeface="Tahoma" panose="020B0604030504040204" pitchFamily="34" charset="0"/>
              </a:rPr>
              <a:t> </a:t>
            </a:r>
            <a:br>
              <a:rPr lang="en-US" altLang="en-US" sz="6000" b="1" dirty="0">
                <a:solidFill>
                  <a:schemeClr val="bg1"/>
                </a:solidFill>
                <a:latin typeface="Tahoma" panose="020B0604030504040204" pitchFamily="34" charset="0"/>
                <a:cs typeface="Tahoma" panose="020B0604030504040204" pitchFamily="34" charset="0"/>
              </a:rPr>
            </a:br>
            <a:br>
              <a:rPr lang="en-US" altLang="en-US" sz="3200" b="1" i="1" dirty="0">
                <a:solidFill>
                  <a:schemeClr val="bg1"/>
                </a:solidFill>
              </a:rPr>
            </a:br>
            <a:br>
              <a:rPr lang="en-US" altLang="en-US" sz="3200" b="1" i="1" dirty="0">
                <a:solidFill>
                  <a:schemeClr val="bg1"/>
                </a:solidFill>
              </a:rPr>
            </a:br>
            <a:br>
              <a:rPr lang="en-US" altLang="en-US" sz="3200" b="1" i="1" dirty="0">
                <a:solidFill>
                  <a:schemeClr val="bg1"/>
                </a:solidFill>
              </a:rPr>
            </a:br>
            <a:br>
              <a:rPr lang="en-US" altLang="en-US" sz="5400" b="1" dirty="0">
                <a:solidFill>
                  <a:schemeClr val="bg1"/>
                </a:solidFill>
              </a:rPr>
            </a:br>
            <a:br>
              <a:rPr lang="en-US" altLang="en-US" sz="6000" dirty="0">
                <a:solidFill>
                  <a:schemeClr val="bg1"/>
                </a:solidFill>
              </a:rPr>
            </a:br>
            <a:br>
              <a:rPr lang="en-US" altLang="en-US" sz="5400" b="1" dirty="0">
                <a:solidFill>
                  <a:schemeClr val="bg1"/>
                </a:solidFill>
              </a:rPr>
            </a:br>
            <a:br>
              <a:rPr lang="en-US" altLang="en-US" sz="2000" dirty="0">
                <a:solidFill>
                  <a:schemeClr val="bg1"/>
                </a:solidFill>
              </a:rPr>
            </a:br>
            <a:endParaRPr lang="en-US" altLang="en-US" sz="2000" dirty="0">
              <a:solidFill>
                <a:schemeClr val="bg1"/>
              </a:solidFill>
            </a:endParaRPr>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5">
            <a:extLst>
              <a:ext uri="{FF2B5EF4-FFF2-40B4-BE49-F238E27FC236}">
                <a16:creationId xmlns:a16="http://schemas.microsoft.com/office/drawing/2014/main" id="{5AE54F56-9AAE-2BDC-2ED8-AF7B784F7FB9}"/>
              </a:ext>
            </a:extLst>
          </p:cNvPr>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endParaRPr lang="en-US" altLang="en-US" sz="4400">
              <a:solidFill>
                <a:schemeClr val="tx2"/>
              </a:solidFill>
            </a:endParaRPr>
          </a:p>
        </p:txBody>
      </p:sp>
      <p:sp>
        <p:nvSpPr>
          <p:cNvPr id="11267" name="Rectangle 7">
            <a:extLst>
              <a:ext uri="{FF2B5EF4-FFF2-40B4-BE49-F238E27FC236}">
                <a16:creationId xmlns:a16="http://schemas.microsoft.com/office/drawing/2014/main" id="{D4AB5E90-088C-AE9B-D44F-46CD2ED5CA7A}"/>
              </a:ext>
            </a:extLst>
          </p:cNvPr>
          <p:cNvSpPr>
            <a:spLocks noChangeArrowheads="1"/>
          </p:cNvSpPr>
          <p:nvPr/>
        </p:nvSpPr>
        <p:spPr bwMode="auto">
          <a:xfrm>
            <a:off x="0" y="171450"/>
            <a:ext cx="91440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r>
              <a:rPr lang="en-US" altLang="en-US" sz="4000" dirty="0">
                <a:solidFill>
                  <a:schemeClr val="bg1"/>
                </a:solidFill>
              </a:rPr>
              <a:t> </a:t>
            </a:r>
            <a:br>
              <a:rPr lang="en-US" altLang="en-US" sz="4000" dirty="0">
                <a:solidFill>
                  <a:schemeClr val="bg1"/>
                </a:solidFill>
              </a:rPr>
            </a:br>
            <a:endParaRPr lang="vi-VN" altLang="en-US" sz="4000" dirty="0">
              <a:solidFill>
                <a:schemeClr val="bg1"/>
              </a:solidFill>
            </a:endParaRPr>
          </a:p>
          <a:p>
            <a:pPr algn="l" eaLnBrk="1" hangingPunct="1"/>
            <a:r>
              <a:rPr lang="en-US" altLang="en-US" sz="3200" b="1" i="1" dirty="0">
                <a:solidFill>
                  <a:srgbClr val="FFFF00"/>
                </a:solidFill>
              </a:rPr>
              <a:t>5. </a:t>
            </a:r>
            <a:r>
              <a:rPr lang="en-US" altLang="en-US" sz="4400" b="1" dirty="0">
                <a:solidFill>
                  <a:schemeClr val="bg1"/>
                </a:solidFill>
                <a:latin typeface="Tahoma" panose="020B0604030504040204" pitchFamily="34" charset="0"/>
                <a:cs typeface="Tahoma" panose="020B0604030504040204" pitchFamily="34" charset="0"/>
              </a:rPr>
              <a:t>Yes, Lord, we believe</a:t>
            </a:r>
            <a:br>
              <a:rPr lang="en-US" altLang="en-US" sz="4400" b="1" dirty="0">
                <a:solidFill>
                  <a:schemeClr val="bg1"/>
                </a:solidFill>
                <a:latin typeface="Tahoma" panose="020B0604030504040204" pitchFamily="34" charset="0"/>
                <a:cs typeface="Tahoma" panose="020B0604030504040204" pitchFamily="34" charset="0"/>
              </a:rPr>
            </a:br>
            <a:r>
              <a:rPr lang="en-US" altLang="en-US" sz="4400" b="1" dirty="0">
                <a:solidFill>
                  <a:schemeClr val="bg1"/>
                </a:solidFill>
                <a:latin typeface="Tahoma" panose="020B0604030504040204" pitchFamily="34" charset="0"/>
                <a:cs typeface="Tahoma" panose="020B0604030504040204" pitchFamily="34" charset="0"/>
              </a:rPr>
              <a:t>That You are the Christ</a:t>
            </a:r>
            <a:br>
              <a:rPr lang="en-US" altLang="en-US" sz="4400" b="1" dirty="0">
                <a:solidFill>
                  <a:schemeClr val="bg1"/>
                </a:solidFill>
                <a:latin typeface="Tahoma" panose="020B0604030504040204" pitchFamily="34" charset="0"/>
                <a:cs typeface="Tahoma" panose="020B0604030504040204" pitchFamily="34" charset="0"/>
              </a:rPr>
            </a:br>
            <a:r>
              <a:rPr lang="en-US" altLang="en-US" sz="4400" b="1" dirty="0">
                <a:solidFill>
                  <a:schemeClr val="bg1"/>
                </a:solidFill>
                <a:latin typeface="Tahoma" panose="020B0604030504040204" pitchFamily="34" charset="0"/>
                <a:cs typeface="Tahoma" panose="020B0604030504040204" pitchFamily="34" charset="0"/>
              </a:rPr>
              <a:t>The Son of God,</a:t>
            </a:r>
            <a:br>
              <a:rPr lang="en-US" altLang="en-US" sz="4400" b="1" dirty="0">
                <a:solidFill>
                  <a:schemeClr val="bg1"/>
                </a:solidFill>
                <a:latin typeface="Tahoma" panose="020B0604030504040204" pitchFamily="34" charset="0"/>
                <a:cs typeface="Tahoma" panose="020B0604030504040204" pitchFamily="34" charset="0"/>
              </a:rPr>
            </a:br>
            <a:r>
              <a:rPr lang="en-US" altLang="en-US" sz="4400" b="1" dirty="0">
                <a:solidFill>
                  <a:schemeClr val="bg1"/>
                </a:solidFill>
                <a:latin typeface="Tahoma" panose="020B0604030504040204" pitchFamily="34" charset="0"/>
                <a:cs typeface="Tahoma" panose="020B0604030504040204" pitchFamily="34" charset="0"/>
              </a:rPr>
              <a:t>Who has come</a:t>
            </a:r>
            <a:br>
              <a:rPr lang="en-US" altLang="en-US" sz="4400" b="1" dirty="0">
                <a:solidFill>
                  <a:schemeClr val="bg1"/>
                </a:solidFill>
                <a:latin typeface="Tahoma" panose="020B0604030504040204" pitchFamily="34" charset="0"/>
                <a:cs typeface="Tahoma" panose="020B0604030504040204" pitchFamily="34" charset="0"/>
              </a:rPr>
            </a:br>
            <a:r>
              <a:rPr lang="en-US" altLang="en-US" sz="4400" b="1" dirty="0">
                <a:solidFill>
                  <a:schemeClr val="bg1"/>
                </a:solidFill>
                <a:latin typeface="Tahoma" panose="020B0604030504040204" pitchFamily="34" charset="0"/>
                <a:cs typeface="Tahoma" panose="020B0604030504040204" pitchFamily="34" charset="0"/>
              </a:rPr>
              <a:t>Into the world</a:t>
            </a:r>
            <a:br>
              <a:rPr lang="en-US" altLang="en-US" sz="4400" b="1" dirty="0">
                <a:solidFill>
                  <a:schemeClr val="bg1"/>
                </a:solidFill>
              </a:rPr>
            </a:br>
            <a:br>
              <a:rPr lang="en-US" altLang="en-US" sz="6000" dirty="0">
                <a:solidFill>
                  <a:schemeClr val="bg1"/>
                </a:solidFill>
              </a:rPr>
            </a:br>
            <a:br>
              <a:rPr lang="en-US" altLang="en-US" sz="5400" b="1" dirty="0">
                <a:solidFill>
                  <a:schemeClr val="bg1"/>
                </a:solidFill>
              </a:rPr>
            </a:br>
            <a:br>
              <a:rPr lang="en-US" altLang="en-US" sz="2000" dirty="0">
                <a:solidFill>
                  <a:schemeClr val="bg1"/>
                </a:solidFill>
              </a:rPr>
            </a:br>
            <a:endParaRPr lang="en-US" altLang="en-US" sz="2000" dirty="0">
              <a:solidFill>
                <a:schemeClr val="bg1"/>
              </a:solidFill>
            </a:endParaRPr>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5">
            <a:extLst>
              <a:ext uri="{FF2B5EF4-FFF2-40B4-BE49-F238E27FC236}">
                <a16:creationId xmlns:a16="http://schemas.microsoft.com/office/drawing/2014/main" id="{C377FBEF-E027-B09D-2F0C-652AA14D2081}"/>
              </a:ext>
            </a:extLst>
          </p:cNvPr>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endParaRPr lang="en-US" altLang="en-US" sz="4400">
              <a:solidFill>
                <a:schemeClr val="tx2"/>
              </a:solidFill>
            </a:endParaRPr>
          </a:p>
        </p:txBody>
      </p:sp>
      <p:sp>
        <p:nvSpPr>
          <p:cNvPr id="12291" name="Rectangle 6">
            <a:extLst>
              <a:ext uri="{FF2B5EF4-FFF2-40B4-BE49-F238E27FC236}">
                <a16:creationId xmlns:a16="http://schemas.microsoft.com/office/drawing/2014/main" id="{E14C5FA9-24D5-C190-7B42-4B2FD4FAB838}"/>
              </a:ext>
            </a:extLst>
          </p:cNvPr>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12292" name="Rectangle 7">
            <a:extLst>
              <a:ext uri="{FF2B5EF4-FFF2-40B4-BE49-F238E27FC236}">
                <a16:creationId xmlns:a16="http://schemas.microsoft.com/office/drawing/2014/main" id="{29826D28-FCCC-A5F5-2120-7FBBA8FB72BA}"/>
              </a:ext>
            </a:extLst>
          </p:cNvPr>
          <p:cNvSpPr>
            <a:spLocks noChangeArrowheads="1"/>
          </p:cNvSpPr>
          <p:nvPr/>
        </p:nvSpPr>
        <p:spPr bwMode="auto">
          <a:xfrm>
            <a:off x="0" y="114300"/>
            <a:ext cx="89916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l" eaLnBrk="1" hangingPunct="1"/>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r>
              <a:rPr lang="en-US" altLang="en-US" sz="3200" dirty="0">
                <a:solidFill>
                  <a:srgbClr val="FFFF00"/>
                </a:solidFill>
              </a:rPr>
              <a:t>Refrain:</a:t>
            </a:r>
            <a:br>
              <a:rPr lang="en-US" altLang="en-US" sz="4400" dirty="0">
                <a:solidFill>
                  <a:schemeClr val="bg1"/>
                </a:solidFill>
              </a:rPr>
            </a:br>
            <a:r>
              <a:rPr lang="en-US" altLang="en-US" sz="4400" b="1" dirty="0">
                <a:solidFill>
                  <a:schemeClr val="bg1"/>
                </a:solidFill>
                <a:latin typeface="Tahoma" panose="020B0604030504040204" pitchFamily="34" charset="0"/>
                <a:cs typeface="Tahoma" panose="020B0604030504040204" pitchFamily="34" charset="0"/>
              </a:rPr>
              <a:t>And I will raise you up.</a:t>
            </a:r>
            <a:br>
              <a:rPr lang="en-US" altLang="en-US" sz="4400" b="1" dirty="0">
                <a:solidFill>
                  <a:schemeClr val="bg1"/>
                </a:solidFill>
                <a:latin typeface="Tahoma" panose="020B0604030504040204" pitchFamily="34" charset="0"/>
                <a:cs typeface="Tahoma" panose="020B0604030504040204" pitchFamily="34" charset="0"/>
              </a:rPr>
            </a:br>
            <a:r>
              <a:rPr lang="en-US" altLang="en-US" sz="4400" b="1" dirty="0">
                <a:solidFill>
                  <a:schemeClr val="bg1"/>
                </a:solidFill>
                <a:latin typeface="Tahoma" panose="020B0604030504040204" pitchFamily="34" charset="0"/>
                <a:cs typeface="Tahoma" panose="020B0604030504040204" pitchFamily="34" charset="0"/>
              </a:rPr>
              <a:t>And I will raise you up.</a:t>
            </a:r>
            <a:br>
              <a:rPr lang="en-US" altLang="en-US" sz="4400" b="1" dirty="0">
                <a:solidFill>
                  <a:schemeClr val="bg1"/>
                </a:solidFill>
                <a:latin typeface="Tahoma" panose="020B0604030504040204" pitchFamily="34" charset="0"/>
                <a:cs typeface="Tahoma" panose="020B0604030504040204" pitchFamily="34" charset="0"/>
              </a:rPr>
            </a:br>
            <a:r>
              <a:rPr lang="en-US" altLang="en-US" sz="4400" b="1" dirty="0">
                <a:solidFill>
                  <a:schemeClr val="bg1"/>
                </a:solidFill>
                <a:latin typeface="Tahoma" panose="020B0604030504040204" pitchFamily="34" charset="0"/>
                <a:cs typeface="Tahoma" panose="020B0604030504040204" pitchFamily="34" charset="0"/>
              </a:rPr>
              <a:t>And I will raise you up on the last day.</a:t>
            </a:r>
            <a:br>
              <a:rPr lang="en-US" altLang="en-US" sz="4400" b="1" dirty="0">
                <a:solidFill>
                  <a:schemeClr val="bg1"/>
                </a:solidFill>
                <a:latin typeface="Tahoma" panose="020B0604030504040204" pitchFamily="34" charset="0"/>
                <a:cs typeface="Tahoma" panose="020B0604030504040204" pitchFamily="34" charset="0"/>
              </a:rPr>
            </a:br>
            <a:r>
              <a:rPr lang="en-US" altLang="en-US" sz="6000" b="1" dirty="0">
                <a:solidFill>
                  <a:schemeClr val="bg1"/>
                </a:solidFill>
                <a:latin typeface="Tahoma" panose="020B0604030504040204" pitchFamily="34" charset="0"/>
                <a:cs typeface="Tahoma" panose="020B0604030504040204" pitchFamily="34" charset="0"/>
              </a:rPr>
              <a:t> </a:t>
            </a:r>
            <a:br>
              <a:rPr lang="en-US" altLang="en-US" sz="6000" b="1" dirty="0">
                <a:solidFill>
                  <a:schemeClr val="bg1"/>
                </a:solidFill>
                <a:latin typeface="Tahoma" panose="020B0604030504040204" pitchFamily="34" charset="0"/>
                <a:cs typeface="Tahoma" panose="020B0604030504040204" pitchFamily="34" charset="0"/>
              </a:rPr>
            </a:br>
            <a:br>
              <a:rPr lang="en-US" altLang="en-US" sz="3200" b="1" i="1" dirty="0">
                <a:solidFill>
                  <a:schemeClr val="bg1"/>
                </a:solidFill>
              </a:rPr>
            </a:br>
            <a:br>
              <a:rPr lang="en-US" altLang="en-US" sz="3200" b="1" i="1" dirty="0">
                <a:solidFill>
                  <a:schemeClr val="bg1"/>
                </a:solidFill>
              </a:rPr>
            </a:br>
            <a:br>
              <a:rPr lang="en-US" altLang="en-US" sz="3200" b="1" i="1" dirty="0">
                <a:solidFill>
                  <a:schemeClr val="bg1"/>
                </a:solidFill>
              </a:rPr>
            </a:br>
            <a:br>
              <a:rPr lang="en-US" altLang="en-US" sz="5400" b="1" dirty="0">
                <a:solidFill>
                  <a:schemeClr val="bg1"/>
                </a:solidFill>
              </a:rPr>
            </a:br>
            <a:br>
              <a:rPr lang="en-US" altLang="en-US" sz="6000" dirty="0">
                <a:solidFill>
                  <a:schemeClr val="bg1"/>
                </a:solidFill>
              </a:rPr>
            </a:br>
            <a:br>
              <a:rPr lang="en-US" altLang="en-US" sz="5400" b="1" dirty="0">
                <a:solidFill>
                  <a:schemeClr val="bg1"/>
                </a:solidFill>
              </a:rPr>
            </a:br>
            <a:br>
              <a:rPr lang="en-US" altLang="en-US" sz="2000" dirty="0">
                <a:solidFill>
                  <a:schemeClr val="bg1"/>
                </a:solidFill>
              </a:rPr>
            </a:br>
            <a:endParaRPr lang="en-US" altLang="en-US" sz="2000" dirty="0">
              <a:solidFill>
                <a:schemeClr val="bg1"/>
              </a:solidFill>
            </a:endParaRPr>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D0E53B-84FA-F0B0-7B32-5E7778C97002}"/>
            </a:ext>
          </a:extLst>
        </p:cNvPr>
        <p:cNvGrpSpPr/>
        <p:nvPr/>
      </p:nvGrpSpPr>
      <p:grpSpPr>
        <a:xfrm>
          <a:off x="0" y="0"/>
          <a:ext cx="0" cy="0"/>
          <a:chOff x="0" y="0"/>
          <a:chExt cx="0" cy="0"/>
        </a:xfrm>
      </p:grpSpPr>
      <p:sp>
        <p:nvSpPr>
          <p:cNvPr id="46082" name="Rectangle 2">
            <a:extLst>
              <a:ext uri="{FF2B5EF4-FFF2-40B4-BE49-F238E27FC236}">
                <a16:creationId xmlns:a16="http://schemas.microsoft.com/office/drawing/2014/main" id="{DB43E000-3C69-8E79-4EC2-BE31CFD0B4DE}"/>
              </a:ext>
            </a:extLst>
          </p:cNvPr>
          <p:cNvSpPr>
            <a:spLocks noGrp="1" noChangeArrowheads="1"/>
          </p:cNvSpPr>
          <p:nvPr>
            <p:ph type="ctrTitle"/>
          </p:nvPr>
        </p:nvSpPr>
        <p:spPr>
          <a:xfrm>
            <a:off x="1219200" y="3657600"/>
            <a:ext cx="7696200" cy="1028700"/>
          </a:xfrm>
        </p:spPr>
        <p:txBody>
          <a:bodyPr/>
          <a:lstStyle/>
          <a:p>
            <a:pPr eaLnBrk="1" hangingPunct="1"/>
            <a:r>
              <a:rPr lang="en-US" altLang="en-US" sz="3200" i="1" dirty="0">
                <a:solidFill>
                  <a:schemeClr val="bg1"/>
                </a:solidFill>
                <a:latin typeface="Tahoma" pitchFamily="34" charset="0"/>
              </a:rPr>
              <a:t> </a:t>
            </a:r>
            <a:br>
              <a:rPr lang="vi-VN" altLang="en-US" sz="3200" i="1" dirty="0">
                <a:solidFill>
                  <a:schemeClr val="bg1"/>
                </a:solidFill>
                <a:latin typeface="Tahoma" pitchFamily="34" charset="0"/>
              </a:rPr>
            </a:br>
            <a:r>
              <a:rPr lang="en-US" altLang="en-US" sz="2400" b="1" i="1" dirty="0">
                <a:solidFill>
                  <a:srgbClr val="FFFF00"/>
                </a:solidFill>
                <a:latin typeface="Tahoma" pitchFamily="34" charset="0"/>
              </a:rPr>
              <a:t>Sending Hymn</a:t>
            </a:r>
            <a:br>
              <a:rPr lang="en-US" altLang="en-US" sz="2400" b="1" dirty="0">
                <a:solidFill>
                  <a:srgbClr val="FFFF00"/>
                </a:solidFill>
                <a:latin typeface="Tahoma" pitchFamily="34" charset="0"/>
              </a:rPr>
            </a:br>
            <a:r>
              <a:rPr lang="en-US" altLang="en-US" sz="2400" b="1" dirty="0">
                <a:solidFill>
                  <a:srgbClr val="FFFF00"/>
                </a:solidFill>
                <a:latin typeface="Tahoma" pitchFamily="34" charset="0"/>
              </a:rPr>
              <a:t>I Hear the voice of Jesus</a:t>
            </a:r>
            <a:endParaRPr lang="en-US" altLang="en-US" sz="2400" b="1" dirty="0">
              <a:solidFill>
                <a:srgbClr val="FFFF00"/>
              </a:solidFill>
            </a:endParaRPr>
          </a:p>
        </p:txBody>
      </p:sp>
    </p:spTree>
    <p:extLst>
      <p:ext uri="{BB962C8B-B14F-4D97-AF65-F5344CB8AC3E}">
        <p14:creationId xmlns:p14="http://schemas.microsoft.com/office/powerpoint/2010/main" val="14411449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52400" y="171450"/>
            <a:ext cx="8839200" cy="205740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eaLnBrk="1" hangingPunct="1"/>
            <a:r>
              <a:rPr lang="en-US" altLang="en-US" sz="4000"/>
              <a:t> </a:t>
            </a:r>
            <a:br>
              <a:rPr lang="en-US" altLang="en-US" sz="4000"/>
            </a:br>
            <a:endParaRPr lang="en-US" altLang="en-US" sz="5400">
              <a:latin typeface="Times New Roman" pitchFamily="18" charset="0"/>
            </a:endParaRPr>
          </a:p>
        </p:txBody>
      </p:sp>
      <p:sp>
        <p:nvSpPr>
          <p:cNvPr id="2051" name="Text Box 3"/>
          <p:cNvSpPr txBox="1">
            <a:spLocks noChangeArrowheads="1"/>
          </p:cNvSpPr>
          <p:nvPr/>
        </p:nvSpPr>
        <p:spPr bwMode="auto">
          <a:xfrm>
            <a:off x="1371600" y="1398985"/>
            <a:ext cx="6400800" cy="11079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2052" name="Rectangle 4"/>
          <p:cNvSpPr>
            <a:spLocks noChangeArrowheads="1"/>
          </p:cNvSpPr>
          <p:nvPr/>
        </p:nvSpPr>
        <p:spPr bwMode="auto">
          <a:xfrm>
            <a:off x="152400" y="285750"/>
            <a:ext cx="8991600" cy="434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dirty="0">
                <a:solidFill>
                  <a:schemeClr val="tx2"/>
                </a:solidFill>
              </a:rPr>
              <a:t> </a:t>
            </a:r>
            <a:br>
              <a:rPr lang="en-US" altLang="en-US" sz="4000" dirty="0">
                <a:solidFill>
                  <a:schemeClr val="bg1"/>
                </a:solidFill>
              </a:rPr>
            </a:br>
            <a:r>
              <a:rPr lang="en-US" altLang="en-US" sz="2800" u="sng" dirty="0">
                <a:solidFill>
                  <a:srgbClr val="FFFF00"/>
                </a:solidFill>
              </a:rPr>
              <a:t>Cantor:</a:t>
            </a:r>
            <a:r>
              <a:rPr lang="en-US" altLang="en-US" sz="2800" dirty="0">
                <a:solidFill>
                  <a:srgbClr val="FFFF00"/>
                </a:solidFill>
              </a:rPr>
              <a:t> </a:t>
            </a:r>
            <a:br>
              <a:rPr lang="en-US" altLang="en-US" sz="4000" dirty="0">
                <a:solidFill>
                  <a:schemeClr val="bg1"/>
                </a:solidFill>
              </a:rPr>
            </a:br>
            <a:r>
              <a:rPr lang="en-US" altLang="en-US" sz="4000" b="1" dirty="0">
                <a:solidFill>
                  <a:srgbClr val="FFFF00"/>
                </a:solidFill>
                <a:latin typeface="Times New Roman" pitchFamily="18" charset="0"/>
              </a:rPr>
              <a:t>Lord have mercy</a:t>
            </a:r>
            <a:r>
              <a:rPr lang="en-US" altLang="en-US" sz="4000" dirty="0">
                <a:solidFill>
                  <a:srgbClr val="FFFF00"/>
                </a:solidFill>
                <a:latin typeface="Times New Roman" pitchFamily="18" charset="0"/>
              </a:rPr>
              <a:t>.</a:t>
            </a:r>
          </a:p>
          <a:p>
            <a:pPr algn="ctr" eaLnBrk="1" hangingPunct="1"/>
            <a:r>
              <a:rPr lang="en-US" altLang="en-US" sz="2400" dirty="0">
                <a:solidFill>
                  <a:srgbClr val="FFFF00"/>
                </a:solidFill>
                <a:latin typeface="Times New Roman" pitchFamily="18" charset="0"/>
              </a:rPr>
              <a:t>All:</a:t>
            </a:r>
          </a:p>
          <a:p>
            <a:pPr eaLnBrk="1" hangingPunct="1"/>
            <a:r>
              <a:rPr lang="en-US" altLang="en-US" sz="5400" b="1" dirty="0">
                <a:solidFill>
                  <a:schemeClr val="bg1"/>
                </a:solidFill>
                <a:latin typeface="Times New Roman" pitchFamily="18" charset="0"/>
              </a:rPr>
              <a:t>Lord have mercy.</a:t>
            </a:r>
          </a:p>
          <a:p>
            <a:pPr algn="ctr" eaLnBrk="1" hangingPunct="1"/>
            <a:br>
              <a:rPr lang="en-US" altLang="en-US" sz="5400" dirty="0">
                <a:solidFill>
                  <a:schemeClr val="bg1"/>
                </a:solidFill>
                <a:latin typeface="Times New Roman" pitchFamily="18" charset="0"/>
              </a:rPr>
            </a:br>
            <a:endParaRPr lang="en-US" altLang="en-US" sz="5400" dirty="0">
              <a:solidFill>
                <a:schemeClr val="bg1"/>
              </a:solidFill>
              <a:latin typeface="Times New Roman" pitchFamily="18" charset="0"/>
            </a:endParaRPr>
          </a:p>
        </p:txBody>
      </p:sp>
    </p:spTree>
    <p:extLst>
      <p:ext uri="{BB962C8B-B14F-4D97-AF65-F5344CB8AC3E}">
        <p14:creationId xmlns:p14="http://schemas.microsoft.com/office/powerpoint/2010/main" val="3225480381"/>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5" name="Rectangle 7"/>
          <p:cNvSpPr>
            <a:spLocks noChangeArrowheads="1"/>
          </p:cNvSpPr>
          <p:nvPr/>
        </p:nvSpPr>
        <p:spPr bwMode="auto">
          <a:xfrm>
            <a:off x="228600" y="66005"/>
            <a:ext cx="891540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Arial" charset="0"/>
                <a:cs typeface="Arial" charset="0"/>
              </a:defRPr>
            </a:lvl1pPr>
            <a:lvl2pPr algn="ctr">
              <a:defRPr sz="4400">
                <a:solidFill>
                  <a:schemeClr val="tx2"/>
                </a:solidFill>
                <a:latin typeface="Arial" charset="0"/>
                <a:cs typeface="Arial" charset="0"/>
              </a:defRPr>
            </a:lvl2pPr>
            <a:lvl3pPr algn="ctr">
              <a:defRPr sz="4400">
                <a:solidFill>
                  <a:schemeClr val="tx2"/>
                </a:solidFill>
                <a:latin typeface="Arial" charset="0"/>
                <a:cs typeface="Arial" charset="0"/>
              </a:defRPr>
            </a:lvl3pPr>
            <a:lvl4pPr algn="ctr">
              <a:defRPr sz="4400">
                <a:solidFill>
                  <a:schemeClr val="tx2"/>
                </a:solidFill>
                <a:latin typeface="Arial" charset="0"/>
                <a:cs typeface="Arial" charset="0"/>
              </a:defRPr>
            </a:lvl4pPr>
            <a:lvl5pPr algn="ctr">
              <a:defRPr sz="4400">
                <a:solidFill>
                  <a:schemeClr val="tx2"/>
                </a:solidFill>
                <a:latin typeface="Arial" charset="0"/>
                <a:cs typeface="Arial" charset="0"/>
              </a:defRPr>
            </a:lvl5pPr>
            <a:lvl6pPr marL="457200" algn="ctr" fontAlgn="base">
              <a:spcBef>
                <a:spcPct val="0"/>
              </a:spcBef>
              <a:spcAft>
                <a:spcPct val="0"/>
              </a:spcAft>
              <a:defRPr sz="4400">
                <a:solidFill>
                  <a:schemeClr val="tx2"/>
                </a:solidFill>
                <a:latin typeface="Arial" charset="0"/>
                <a:cs typeface="Arial" charset="0"/>
              </a:defRPr>
            </a:lvl6pPr>
            <a:lvl7pPr marL="914400" algn="ctr" fontAlgn="base">
              <a:spcBef>
                <a:spcPct val="0"/>
              </a:spcBef>
              <a:spcAft>
                <a:spcPct val="0"/>
              </a:spcAft>
              <a:defRPr sz="4400">
                <a:solidFill>
                  <a:schemeClr val="tx2"/>
                </a:solidFill>
                <a:latin typeface="Arial" charset="0"/>
                <a:cs typeface="Arial" charset="0"/>
              </a:defRPr>
            </a:lvl7pPr>
            <a:lvl8pPr marL="1371600" algn="ctr" fontAlgn="base">
              <a:spcBef>
                <a:spcPct val="0"/>
              </a:spcBef>
              <a:spcAft>
                <a:spcPct val="0"/>
              </a:spcAft>
              <a:defRPr sz="4400">
                <a:solidFill>
                  <a:schemeClr val="tx2"/>
                </a:solidFill>
                <a:latin typeface="Arial" charset="0"/>
                <a:cs typeface="Arial" charset="0"/>
              </a:defRPr>
            </a:lvl8pPr>
            <a:lvl9pPr marL="1828800" algn="ctr" fontAlgn="base">
              <a:spcBef>
                <a:spcPct val="0"/>
              </a:spcBef>
              <a:spcAft>
                <a:spcPct val="0"/>
              </a:spcAft>
              <a:defRPr sz="4400">
                <a:solidFill>
                  <a:schemeClr val="tx2"/>
                </a:solidFill>
                <a:latin typeface="Arial" charset="0"/>
                <a:cs typeface="Arial" charset="0"/>
              </a:defRPr>
            </a:lvl9pPr>
          </a:lstStyle>
          <a:p>
            <a:pPr algn="l"/>
            <a:r>
              <a:rPr lang="en-US" altLang="en-US" sz="4000" dirty="0"/>
              <a:t> </a:t>
            </a:r>
            <a:br>
              <a:rPr lang="en-US" altLang="en-US" sz="4000" dirty="0"/>
            </a:br>
            <a:br>
              <a:rPr lang="en-US" altLang="en-US" sz="3200" b="1" i="1" dirty="0"/>
            </a:br>
            <a:br>
              <a:rPr lang="en-US" altLang="en-US" sz="3200" b="1" i="1" dirty="0"/>
            </a:br>
            <a:br>
              <a:rPr lang="en-US" altLang="en-US" sz="3200" b="1" i="1" dirty="0"/>
            </a:br>
            <a:br>
              <a:rPr lang="en-US" altLang="en-US" sz="3200" b="1" i="1" dirty="0"/>
            </a:br>
            <a:r>
              <a:rPr lang="en-US" dirty="0">
                <a:solidFill>
                  <a:srgbClr val="FFFF00"/>
                </a:solidFill>
              </a:rPr>
              <a:t>1a. </a:t>
            </a: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I heard the voice of Jesus say, “Come unto me and rest;</a:t>
            </a:r>
            <a:b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lay down, O weary one, lay down Thy head upon my breast.”</a:t>
            </a:r>
            <a:b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altLang="en-US" sz="6000" dirty="0">
                <a:latin typeface="Times New Roman" pitchFamily="18" charset="0"/>
              </a:rPr>
            </a:br>
            <a:br>
              <a:rPr lang="en-US" altLang="en-US" sz="5400" b="1" dirty="0">
                <a:latin typeface="Times New Roman" pitchFamily="18" charset="0"/>
              </a:rPr>
            </a:br>
            <a:br>
              <a:rPr lang="en-US" altLang="en-US" sz="2000" dirty="0"/>
            </a:br>
            <a:endParaRPr lang="en-US" altLang="en-US" sz="2000" dirty="0"/>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5" name="Rectangle 7"/>
          <p:cNvSpPr>
            <a:spLocks noChangeArrowheads="1"/>
          </p:cNvSpPr>
          <p:nvPr/>
        </p:nvSpPr>
        <p:spPr bwMode="auto">
          <a:xfrm>
            <a:off x="228600" y="66005"/>
            <a:ext cx="891540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Arial" charset="0"/>
                <a:cs typeface="Arial" charset="0"/>
              </a:defRPr>
            </a:lvl1pPr>
            <a:lvl2pPr algn="ctr">
              <a:defRPr sz="4400">
                <a:solidFill>
                  <a:schemeClr val="tx2"/>
                </a:solidFill>
                <a:latin typeface="Arial" charset="0"/>
                <a:cs typeface="Arial" charset="0"/>
              </a:defRPr>
            </a:lvl2pPr>
            <a:lvl3pPr algn="ctr">
              <a:defRPr sz="4400">
                <a:solidFill>
                  <a:schemeClr val="tx2"/>
                </a:solidFill>
                <a:latin typeface="Arial" charset="0"/>
                <a:cs typeface="Arial" charset="0"/>
              </a:defRPr>
            </a:lvl3pPr>
            <a:lvl4pPr algn="ctr">
              <a:defRPr sz="4400">
                <a:solidFill>
                  <a:schemeClr val="tx2"/>
                </a:solidFill>
                <a:latin typeface="Arial" charset="0"/>
                <a:cs typeface="Arial" charset="0"/>
              </a:defRPr>
            </a:lvl4pPr>
            <a:lvl5pPr algn="ctr">
              <a:defRPr sz="4400">
                <a:solidFill>
                  <a:schemeClr val="tx2"/>
                </a:solidFill>
                <a:latin typeface="Arial" charset="0"/>
                <a:cs typeface="Arial" charset="0"/>
              </a:defRPr>
            </a:lvl5pPr>
            <a:lvl6pPr marL="457200" algn="ctr" fontAlgn="base">
              <a:spcBef>
                <a:spcPct val="0"/>
              </a:spcBef>
              <a:spcAft>
                <a:spcPct val="0"/>
              </a:spcAft>
              <a:defRPr sz="4400">
                <a:solidFill>
                  <a:schemeClr val="tx2"/>
                </a:solidFill>
                <a:latin typeface="Arial" charset="0"/>
                <a:cs typeface="Arial" charset="0"/>
              </a:defRPr>
            </a:lvl6pPr>
            <a:lvl7pPr marL="914400" algn="ctr" fontAlgn="base">
              <a:spcBef>
                <a:spcPct val="0"/>
              </a:spcBef>
              <a:spcAft>
                <a:spcPct val="0"/>
              </a:spcAft>
              <a:defRPr sz="4400">
                <a:solidFill>
                  <a:schemeClr val="tx2"/>
                </a:solidFill>
                <a:latin typeface="Arial" charset="0"/>
                <a:cs typeface="Arial" charset="0"/>
              </a:defRPr>
            </a:lvl7pPr>
            <a:lvl8pPr marL="1371600" algn="ctr" fontAlgn="base">
              <a:spcBef>
                <a:spcPct val="0"/>
              </a:spcBef>
              <a:spcAft>
                <a:spcPct val="0"/>
              </a:spcAft>
              <a:defRPr sz="4400">
                <a:solidFill>
                  <a:schemeClr val="tx2"/>
                </a:solidFill>
                <a:latin typeface="Arial" charset="0"/>
                <a:cs typeface="Arial" charset="0"/>
              </a:defRPr>
            </a:lvl8pPr>
            <a:lvl9pPr marL="1828800" algn="ctr" fontAlgn="base">
              <a:spcBef>
                <a:spcPct val="0"/>
              </a:spcBef>
              <a:spcAft>
                <a:spcPct val="0"/>
              </a:spcAft>
              <a:defRPr sz="4400">
                <a:solidFill>
                  <a:schemeClr val="tx2"/>
                </a:solidFill>
                <a:latin typeface="Arial" charset="0"/>
                <a:cs typeface="Arial" charset="0"/>
              </a:defRPr>
            </a:lvl9pPr>
          </a:lstStyle>
          <a:p>
            <a:pPr algn="l"/>
            <a:r>
              <a:rPr lang="en-US" altLang="en-US" sz="4000" dirty="0"/>
              <a:t> </a:t>
            </a:r>
            <a:br>
              <a:rPr lang="en-US" altLang="en-US" sz="4000" dirty="0"/>
            </a:br>
            <a:br>
              <a:rPr lang="en-US" altLang="en-US" sz="3200" b="1" i="1" dirty="0"/>
            </a:br>
            <a:br>
              <a:rPr lang="en-US" altLang="en-US" sz="3200" b="1" i="1" dirty="0"/>
            </a:br>
            <a:br>
              <a:rPr lang="en-US" altLang="en-US" sz="3200" b="1" i="1" dirty="0"/>
            </a:br>
            <a:br>
              <a:rPr lang="en-US" altLang="en-US" sz="3200" b="1" i="1" dirty="0"/>
            </a:br>
            <a:r>
              <a:rPr lang="en-US" dirty="0">
                <a:solidFill>
                  <a:srgbClr val="FFFF00"/>
                </a:solidFill>
              </a:rPr>
              <a:t>1b. </a:t>
            </a: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 I came to Jesus as I was,</a:t>
            </a:r>
            <a:b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so weary, worn, and sad;</a:t>
            </a:r>
            <a:b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I found him in a resting place,</a:t>
            </a:r>
            <a:b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and he has made me glad.</a:t>
            </a:r>
            <a:br>
              <a:rPr lang="en-US" alt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altLang="en-US" b="1" dirty="0"/>
            </a:br>
            <a:br>
              <a:rPr lang="en-US" altLang="en-US" sz="6000" dirty="0">
                <a:latin typeface="Times New Roman" pitchFamily="18" charset="0"/>
              </a:rPr>
            </a:br>
            <a:br>
              <a:rPr lang="en-US" altLang="en-US" sz="5400" b="1" dirty="0">
                <a:latin typeface="Times New Roman" pitchFamily="18" charset="0"/>
              </a:rPr>
            </a:br>
            <a:br>
              <a:rPr lang="en-US" altLang="en-US" sz="2000" dirty="0"/>
            </a:br>
            <a:endParaRPr lang="en-US" altLang="en-US" sz="2000" dirty="0"/>
          </a:p>
        </p:txBody>
      </p:sp>
    </p:spTree>
    <p:extLst>
      <p:ext uri="{BB962C8B-B14F-4D97-AF65-F5344CB8AC3E}">
        <p14:creationId xmlns:p14="http://schemas.microsoft.com/office/powerpoint/2010/main" val="3860031031"/>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5" name="Rectangle 7"/>
          <p:cNvSpPr>
            <a:spLocks noChangeArrowheads="1"/>
          </p:cNvSpPr>
          <p:nvPr/>
        </p:nvSpPr>
        <p:spPr bwMode="auto">
          <a:xfrm>
            <a:off x="228600" y="66005"/>
            <a:ext cx="891540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Arial" charset="0"/>
                <a:cs typeface="Arial" charset="0"/>
              </a:defRPr>
            </a:lvl1pPr>
            <a:lvl2pPr algn="ctr">
              <a:defRPr sz="4400">
                <a:solidFill>
                  <a:schemeClr val="tx2"/>
                </a:solidFill>
                <a:latin typeface="Arial" charset="0"/>
                <a:cs typeface="Arial" charset="0"/>
              </a:defRPr>
            </a:lvl2pPr>
            <a:lvl3pPr algn="ctr">
              <a:defRPr sz="4400">
                <a:solidFill>
                  <a:schemeClr val="tx2"/>
                </a:solidFill>
                <a:latin typeface="Arial" charset="0"/>
                <a:cs typeface="Arial" charset="0"/>
              </a:defRPr>
            </a:lvl3pPr>
            <a:lvl4pPr algn="ctr">
              <a:defRPr sz="4400">
                <a:solidFill>
                  <a:schemeClr val="tx2"/>
                </a:solidFill>
                <a:latin typeface="Arial" charset="0"/>
                <a:cs typeface="Arial" charset="0"/>
              </a:defRPr>
            </a:lvl4pPr>
            <a:lvl5pPr algn="ctr">
              <a:defRPr sz="4400">
                <a:solidFill>
                  <a:schemeClr val="tx2"/>
                </a:solidFill>
                <a:latin typeface="Arial" charset="0"/>
                <a:cs typeface="Arial" charset="0"/>
              </a:defRPr>
            </a:lvl5pPr>
            <a:lvl6pPr marL="457200" algn="ctr" fontAlgn="base">
              <a:spcBef>
                <a:spcPct val="0"/>
              </a:spcBef>
              <a:spcAft>
                <a:spcPct val="0"/>
              </a:spcAft>
              <a:defRPr sz="4400">
                <a:solidFill>
                  <a:schemeClr val="tx2"/>
                </a:solidFill>
                <a:latin typeface="Arial" charset="0"/>
                <a:cs typeface="Arial" charset="0"/>
              </a:defRPr>
            </a:lvl6pPr>
            <a:lvl7pPr marL="914400" algn="ctr" fontAlgn="base">
              <a:spcBef>
                <a:spcPct val="0"/>
              </a:spcBef>
              <a:spcAft>
                <a:spcPct val="0"/>
              </a:spcAft>
              <a:defRPr sz="4400">
                <a:solidFill>
                  <a:schemeClr val="tx2"/>
                </a:solidFill>
                <a:latin typeface="Arial" charset="0"/>
                <a:cs typeface="Arial" charset="0"/>
              </a:defRPr>
            </a:lvl7pPr>
            <a:lvl8pPr marL="1371600" algn="ctr" fontAlgn="base">
              <a:spcBef>
                <a:spcPct val="0"/>
              </a:spcBef>
              <a:spcAft>
                <a:spcPct val="0"/>
              </a:spcAft>
              <a:defRPr sz="4400">
                <a:solidFill>
                  <a:schemeClr val="tx2"/>
                </a:solidFill>
                <a:latin typeface="Arial" charset="0"/>
                <a:cs typeface="Arial" charset="0"/>
              </a:defRPr>
            </a:lvl8pPr>
            <a:lvl9pPr marL="1828800" algn="ctr" fontAlgn="base">
              <a:spcBef>
                <a:spcPct val="0"/>
              </a:spcBef>
              <a:spcAft>
                <a:spcPct val="0"/>
              </a:spcAft>
              <a:defRPr sz="4400">
                <a:solidFill>
                  <a:schemeClr val="tx2"/>
                </a:solidFill>
                <a:latin typeface="Arial" charset="0"/>
                <a:cs typeface="Arial" charset="0"/>
              </a:defRPr>
            </a:lvl9pPr>
          </a:lstStyle>
          <a:p>
            <a:pPr algn="l"/>
            <a:r>
              <a:rPr lang="en-US" altLang="en-US" sz="4000" dirty="0"/>
              <a:t> </a:t>
            </a:r>
            <a:br>
              <a:rPr lang="en-US" altLang="en-US" sz="4000" dirty="0"/>
            </a:br>
            <a:br>
              <a:rPr lang="en-US" altLang="en-US" sz="3200" b="1" i="1" dirty="0"/>
            </a:br>
            <a:br>
              <a:rPr lang="en-US" altLang="en-US" sz="3200" b="1" i="1" dirty="0"/>
            </a:br>
            <a:br>
              <a:rPr lang="en-US" altLang="en-US" sz="3200" b="1" i="1" dirty="0"/>
            </a:br>
            <a:br>
              <a:rPr lang="en-US" altLang="en-US" sz="3200" b="1" i="1" dirty="0"/>
            </a:br>
            <a:r>
              <a:rPr lang="en-US" altLang="en-US" dirty="0">
                <a:solidFill>
                  <a:srgbClr val="FFFF00"/>
                </a:solidFill>
              </a:rPr>
              <a:t>2a</a:t>
            </a:r>
            <a:r>
              <a:rPr lang="en-US" dirty="0">
                <a:solidFill>
                  <a:srgbClr val="FFFF00"/>
                </a:solidFill>
              </a:rPr>
              <a:t>.</a:t>
            </a: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 I heard the voice of Jesus say, “Behold, I freely give</a:t>
            </a:r>
            <a:b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the living water, thirsty one,</a:t>
            </a:r>
            <a:b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stoop down and drink and live.”</a:t>
            </a:r>
            <a:b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altLang="en-US" sz="6000" dirty="0">
                <a:latin typeface="Times New Roman" pitchFamily="18" charset="0"/>
              </a:rPr>
            </a:br>
            <a:br>
              <a:rPr lang="en-US" altLang="en-US" sz="5400" b="1" dirty="0">
                <a:latin typeface="Times New Roman" pitchFamily="18" charset="0"/>
              </a:rPr>
            </a:br>
            <a:br>
              <a:rPr lang="en-US" altLang="en-US" sz="2000" dirty="0"/>
            </a:br>
            <a:endParaRPr lang="en-US" altLang="en-US" sz="2000" dirty="0"/>
          </a:p>
        </p:txBody>
      </p:sp>
    </p:spTree>
    <p:extLst>
      <p:ext uri="{BB962C8B-B14F-4D97-AF65-F5344CB8AC3E}">
        <p14:creationId xmlns:p14="http://schemas.microsoft.com/office/powerpoint/2010/main" val="3404338821"/>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5" name="Rectangle 7"/>
          <p:cNvSpPr>
            <a:spLocks noChangeArrowheads="1"/>
          </p:cNvSpPr>
          <p:nvPr/>
        </p:nvSpPr>
        <p:spPr bwMode="auto">
          <a:xfrm>
            <a:off x="228600" y="66005"/>
            <a:ext cx="891540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Arial" charset="0"/>
                <a:cs typeface="Arial" charset="0"/>
              </a:defRPr>
            </a:lvl1pPr>
            <a:lvl2pPr algn="ctr">
              <a:defRPr sz="4400">
                <a:solidFill>
                  <a:schemeClr val="tx2"/>
                </a:solidFill>
                <a:latin typeface="Arial" charset="0"/>
                <a:cs typeface="Arial" charset="0"/>
              </a:defRPr>
            </a:lvl2pPr>
            <a:lvl3pPr algn="ctr">
              <a:defRPr sz="4400">
                <a:solidFill>
                  <a:schemeClr val="tx2"/>
                </a:solidFill>
                <a:latin typeface="Arial" charset="0"/>
                <a:cs typeface="Arial" charset="0"/>
              </a:defRPr>
            </a:lvl3pPr>
            <a:lvl4pPr algn="ctr">
              <a:defRPr sz="4400">
                <a:solidFill>
                  <a:schemeClr val="tx2"/>
                </a:solidFill>
                <a:latin typeface="Arial" charset="0"/>
                <a:cs typeface="Arial" charset="0"/>
              </a:defRPr>
            </a:lvl4pPr>
            <a:lvl5pPr algn="ctr">
              <a:defRPr sz="4400">
                <a:solidFill>
                  <a:schemeClr val="tx2"/>
                </a:solidFill>
                <a:latin typeface="Arial" charset="0"/>
                <a:cs typeface="Arial" charset="0"/>
              </a:defRPr>
            </a:lvl5pPr>
            <a:lvl6pPr marL="457200" algn="ctr" fontAlgn="base">
              <a:spcBef>
                <a:spcPct val="0"/>
              </a:spcBef>
              <a:spcAft>
                <a:spcPct val="0"/>
              </a:spcAft>
              <a:defRPr sz="4400">
                <a:solidFill>
                  <a:schemeClr val="tx2"/>
                </a:solidFill>
                <a:latin typeface="Arial" charset="0"/>
                <a:cs typeface="Arial" charset="0"/>
              </a:defRPr>
            </a:lvl6pPr>
            <a:lvl7pPr marL="914400" algn="ctr" fontAlgn="base">
              <a:spcBef>
                <a:spcPct val="0"/>
              </a:spcBef>
              <a:spcAft>
                <a:spcPct val="0"/>
              </a:spcAft>
              <a:defRPr sz="4400">
                <a:solidFill>
                  <a:schemeClr val="tx2"/>
                </a:solidFill>
                <a:latin typeface="Arial" charset="0"/>
                <a:cs typeface="Arial" charset="0"/>
              </a:defRPr>
            </a:lvl7pPr>
            <a:lvl8pPr marL="1371600" algn="ctr" fontAlgn="base">
              <a:spcBef>
                <a:spcPct val="0"/>
              </a:spcBef>
              <a:spcAft>
                <a:spcPct val="0"/>
              </a:spcAft>
              <a:defRPr sz="4400">
                <a:solidFill>
                  <a:schemeClr val="tx2"/>
                </a:solidFill>
                <a:latin typeface="Arial" charset="0"/>
                <a:cs typeface="Arial" charset="0"/>
              </a:defRPr>
            </a:lvl8pPr>
            <a:lvl9pPr marL="1828800" algn="ctr" fontAlgn="base">
              <a:spcBef>
                <a:spcPct val="0"/>
              </a:spcBef>
              <a:spcAft>
                <a:spcPct val="0"/>
              </a:spcAft>
              <a:defRPr sz="4400">
                <a:solidFill>
                  <a:schemeClr val="tx2"/>
                </a:solidFill>
                <a:latin typeface="Arial" charset="0"/>
                <a:cs typeface="Arial" charset="0"/>
              </a:defRPr>
            </a:lvl9pPr>
          </a:lstStyle>
          <a:p>
            <a:pPr algn="l"/>
            <a:r>
              <a:rPr lang="en-US" altLang="en-US" sz="4000" dirty="0"/>
              <a:t> </a:t>
            </a:r>
            <a:br>
              <a:rPr lang="en-US" altLang="en-US" sz="4000" dirty="0"/>
            </a:br>
            <a:br>
              <a:rPr lang="en-US" altLang="en-US" sz="3200" b="1" i="1" dirty="0"/>
            </a:br>
            <a:br>
              <a:rPr lang="en-US" altLang="en-US" sz="3200" b="1" i="1" dirty="0"/>
            </a:br>
            <a:br>
              <a:rPr lang="en-US" altLang="en-US" sz="3200" b="1" i="1" dirty="0"/>
            </a:br>
            <a:br>
              <a:rPr lang="en-US" altLang="en-US" sz="3200" b="1" i="1" dirty="0"/>
            </a:br>
            <a:r>
              <a:rPr lang="en-US" altLang="en-US" dirty="0">
                <a:solidFill>
                  <a:srgbClr val="FFFF00"/>
                </a:solidFill>
              </a:rPr>
              <a:t>2b</a:t>
            </a:r>
            <a:r>
              <a:rPr lang="en-US" altLang="en-US"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I came to Jesus, and I drank of that life-giving stream;</a:t>
            </a:r>
            <a:b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my thirst was quenched, my soul revived, and now I live in him.</a:t>
            </a:r>
            <a:br>
              <a:rPr lang="en-US" altLang="en-US" b="1" dirty="0"/>
            </a:br>
            <a:br>
              <a:rPr lang="en-US" altLang="en-US" sz="6000" dirty="0">
                <a:latin typeface="Times New Roman" pitchFamily="18" charset="0"/>
              </a:rPr>
            </a:br>
            <a:br>
              <a:rPr lang="en-US" altLang="en-US" sz="5400" b="1" dirty="0">
                <a:latin typeface="Times New Roman" pitchFamily="18" charset="0"/>
              </a:rPr>
            </a:br>
            <a:br>
              <a:rPr lang="en-US" altLang="en-US" sz="2000" dirty="0"/>
            </a:br>
            <a:endParaRPr lang="en-US" altLang="en-US" sz="2000" dirty="0"/>
          </a:p>
        </p:txBody>
      </p:sp>
    </p:spTree>
    <p:extLst>
      <p:ext uri="{BB962C8B-B14F-4D97-AF65-F5344CB8AC3E}">
        <p14:creationId xmlns:p14="http://schemas.microsoft.com/office/powerpoint/2010/main" val="415151445"/>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Grp="1" noChangeArrowheads="1"/>
          </p:cNvSpPr>
          <p:nvPr>
            <p:ph type="title" idx="4294967295"/>
          </p:nvPr>
        </p:nvSpPr>
        <p:spPr/>
        <p:txBody>
          <a:bodyPr/>
          <a:lstStyle/>
          <a:p>
            <a:pPr eaLnBrk="1" hangingPunct="1"/>
            <a:r>
              <a:rPr lang="en-US" altLang="en-US" sz="3600" b="1"/>
              <a:t> </a:t>
            </a:r>
          </a:p>
        </p:txBody>
      </p:sp>
      <p:sp>
        <p:nvSpPr>
          <p:cNvPr id="124931" name="Rectangle 3"/>
          <p:cNvSpPr>
            <a:spLocks noGrp="1" noChangeArrowheads="1"/>
          </p:cNvSpPr>
          <p:nvPr>
            <p:ph type="body" idx="4294967295"/>
          </p:nvPr>
        </p:nvSpPr>
        <p:spPr>
          <a:xfrm>
            <a:off x="4572000" y="561975"/>
            <a:ext cx="4267200" cy="3943350"/>
          </a:xfrm>
        </p:spPr>
        <p:txBody>
          <a:bodyPr/>
          <a:lstStyle/>
          <a:p>
            <a:pPr algn="ctr" eaLnBrk="1" hangingPunct="1">
              <a:buFontTx/>
              <a:buNone/>
            </a:pPr>
            <a:r>
              <a:rPr lang="en-US" altLang="en-US" sz="2400" b="1" dirty="0">
                <a:solidFill>
                  <a:schemeClr val="bg1"/>
                </a:solidFill>
                <a:latin typeface="Tahoma" pitchFamily="34" charset="0"/>
              </a:rPr>
              <a:t>THANK YOU</a:t>
            </a:r>
            <a:r>
              <a:rPr lang="vi-VN" altLang="en-US" sz="2400" b="1" dirty="0">
                <a:solidFill>
                  <a:schemeClr val="bg1"/>
                </a:solidFill>
                <a:latin typeface="Tahoma" pitchFamily="34" charset="0"/>
              </a:rPr>
              <a:t> </a:t>
            </a:r>
            <a:r>
              <a:rPr lang="en-US" altLang="en-US" sz="2400" b="1" dirty="0">
                <a:solidFill>
                  <a:schemeClr val="bg1"/>
                </a:solidFill>
                <a:latin typeface="Tahoma" pitchFamily="34" charset="0"/>
              </a:rPr>
              <a:t> </a:t>
            </a:r>
            <a:r>
              <a:rPr lang="vi-VN" altLang="en-US" sz="2400" b="1" dirty="0">
                <a:solidFill>
                  <a:schemeClr val="bg1"/>
                </a:solidFill>
                <a:latin typeface="Tahoma" pitchFamily="34" charset="0"/>
              </a:rPr>
              <a:t> </a:t>
            </a:r>
            <a:endParaRPr lang="en-US" altLang="en-US" sz="2400" b="1" dirty="0">
              <a:solidFill>
                <a:schemeClr val="bg1"/>
              </a:solidFill>
              <a:latin typeface="Tahoma" pitchFamily="34" charset="0"/>
            </a:endParaRPr>
          </a:p>
          <a:p>
            <a:pPr algn="ctr" eaLnBrk="1" hangingPunct="1">
              <a:buFontTx/>
              <a:buNone/>
            </a:pPr>
            <a:r>
              <a:rPr lang="vi-VN" altLang="en-US" sz="2400" b="1" dirty="0">
                <a:solidFill>
                  <a:schemeClr val="bg1"/>
                </a:solidFill>
                <a:latin typeface="Tahoma" pitchFamily="34" charset="0"/>
              </a:rPr>
              <a:t>CÁM ƠN </a:t>
            </a:r>
            <a:r>
              <a:rPr lang="en-US" altLang="en-US" sz="2400" b="1" dirty="0">
                <a:solidFill>
                  <a:schemeClr val="bg1"/>
                </a:solidFill>
                <a:latin typeface="Tahoma" pitchFamily="34" charset="0"/>
              </a:rPr>
              <a:t> </a:t>
            </a:r>
            <a:r>
              <a:rPr lang="vi-VN" altLang="en-US" sz="2400" b="1" dirty="0">
                <a:solidFill>
                  <a:schemeClr val="bg1"/>
                </a:solidFill>
                <a:latin typeface="Tahoma" pitchFamily="34" charset="0"/>
              </a:rPr>
              <a:t> </a:t>
            </a:r>
            <a:endParaRPr lang="en-US" altLang="en-US" sz="2400" b="1" dirty="0">
              <a:solidFill>
                <a:schemeClr val="bg1"/>
              </a:solidFill>
              <a:latin typeface="Tahoma" pitchFamily="34" charset="0"/>
            </a:endParaRPr>
          </a:p>
          <a:p>
            <a:pPr algn="ctr" eaLnBrk="1" hangingPunct="1">
              <a:buFontTx/>
              <a:buNone/>
            </a:pPr>
            <a:r>
              <a:rPr lang="en-US" altLang="en-US" sz="2400" b="1" i="1" dirty="0">
                <a:solidFill>
                  <a:schemeClr val="bg1"/>
                </a:solidFill>
                <a:latin typeface="Tahoma" pitchFamily="34" charset="0"/>
              </a:rPr>
              <a:t>M</a:t>
            </a:r>
            <a:r>
              <a:rPr lang="vi-VN" altLang="en-US" sz="2400" b="1" i="1" dirty="0">
                <a:solidFill>
                  <a:schemeClr val="bg1"/>
                </a:solidFill>
                <a:latin typeface="Tahoma" pitchFamily="34" charset="0"/>
              </a:rPr>
              <a:t>ARAMING</a:t>
            </a:r>
            <a:r>
              <a:rPr lang="en-US" altLang="en-US" sz="2400" b="1" i="1" dirty="0">
                <a:solidFill>
                  <a:schemeClr val="bg1"/>
                </a:solidFill>
                <a:latin typeface="Tahoma" pitchFamily="34" charset="0"/>
              </a:rPr>
              <a:t> </a:t>
            </a:r>
            <a:r>
              <a:rPr lang="vi-VN" altLang="en-US" sz="2400" b="1" i="1" dirty="0">
                <a:solidFill>
                  <a:schemeClr val="bg1"/>
                </a:solidFill>
                <a:latin typeface="Tahoma" pitchFamily="34" charset="0"/>
              </a:rPr>
              <a:t>SALAMAT</a:t>
            </a:r>
            <a:r>
              <a:rPr lang="en-US" altLang="en-US" sz="2400" b="1" i="1" dirty="0">
                <a:solidFill>
                  <a:schemeClr val="bg1"/>
                </a:solidFill>
                <a:latin typeface="Tahoma" pitchFamily="34" charset="0"/>
              </a:rPr>
              <a:t> PO</a:t>
            </a:r>
            <a:r>
              <a:rPr lang="en-US" altLang="en-US" sz="2400" b="1" dirty="0">
                <a:solidFill>
                  <a:schemeClr val="bg1"/>
                </a:solidFill>
                <a:latin typeface="Tahoma" pitchFamily="34" charset="0"/>
              </a:rPr>
              <a:t> </a:t>
            </a:r>
            <a:r>
              <a:rPr lang="vi-VN" altLang="en-US" sz="2400" b="1" dirty="0">
                <a:solidFill>
                  <a:schemeClr val="bg1"/>
                </a:solidFill>
                <a:latin typeface="Tahoma" pitchFamily="34" charset="0"/>
              </a:rPr>
              <a:t> </a:t>
            </a:r>
            <a:endParaRPr lang="en-US" altLang="en-US" sz="2400" b="1" dirty="0">
              <a:solidFill>
                <a:schemeClr val="bg1"/>
              </a:solidFill>
              <a:latin typeface="Tahoma" pitchFamily="34" charset="0"/>
            </a:endParaRPr>
          </a:p>
          <a:p>
            <a:pPr algn="ctr" eaLnBrk="1" hangingPunct="1">
              <a:buFontTx/>
              <a:buNone/>
            </a:pPr>
            <a:r>
              <a:rPr lang="vi-VN" altLang="en-US" sz="2400" b="1" dirty="0">
                <a:solidFill>
                  <a:schemeClr val="bg1"/>
                </a:solidFill>
                <a:latin typeface="Tahoma" pitchFamily="34" charset="0"/>
              </a:rPr>
              <a:t>MUCHAS GRACIAS</a:t>
            </a:r>
            <a:r>
              <a:rPr lang="en-US" altLang="en-US" sz="2400" dirty="0"/>
              <a:t> </a:t>
            </a:r>
            <a:r>
              <a:rPr lang="en-US" altLang="en-US" sz="2400" dirty="0">
                <a:latin typeface="Tahoma" pitchFamily="34" charset="0"/>
              </a:rPr>
              <a:t> </a:t>
            </a:r>
            <a:endParaRPr lang="en-US" altLang="en-US" sz="2400" b="1" dirty="0">
              <a:solidFill>
                <a:schemeClr val="bg1"/>
              </a:solidFill>
              <a:latin typeface="Tahoma"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1" y="285750"/>
            <a:ext cx="3428999" cy="4286250"/>
          </a:xfrm>
          <a:prstGeom prst="rect">
            <a:avLst/>
          </a:prstGeom>
        </p:spPr>
      </p:pic>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6600" b="0" i="0" u="none" strike="noStrike" cap="none" normalizeH="0" baseline="0" smtClean="0">
            <a:ln>
              <a:noFill/>
            </a:ln>
            <a:solidFill>
              <a:schemeClr val="accent2"/>
            </a:solidFill>
            <a:effectLst/>
            <a:latin typeface="Times New Roman" pitchFamily="18" charset="0"/>
            <a:cs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6600" b="0" i="0" u="none" strike="noStrike" cap="none" normalizeH="0" baseline="0" smtClean="0">
            <a:ln>
              <a:noFill/>
            </a:ln>
            <a:solidFill>
              <a:schemeClr val="accent2"/>
            </a:solidFill>
            <a:effectLst/>
            <a:latin typeface="Times New Roman" pitchFamily="18"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14799</TotalTime>
  <Words>3676</Words>
  <Application>Microsoft Office PowerPoint</Application>
  <PresentationFormat>On-screen Show (16:9)</PresentationFormat>
  <Paragraphs>236</Paragraphs>
  <Slides>94</Slides>
  <Notes>19</Notes>
  <HiddenSlides>41</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94</vt:i4>
      </vt:variant>
    </vt:vector>
  </HeadingPairs>
  <TitlesOfParts>
    <vt:vector size="100" baseType="lpstr">
      <vt:lpstr>Arial</vt:lpstr>
      <vt:lpstr>Calibri</vt:lpstr>
      <vt:lpstr>Lato</vt:lpstr>
      <vt:lpstr>Tahoma</vt:lpstr>
      <vt:lpstr>Times New Roman</vt:lpstr>
      <vt:lpstr>Default Design</vt:lpstr>
      <vt:lpstr>PowerPoint Presentation</vt:lpstr>
      <vt:lpstr>PowerPoint Presentation</vt:lpstr>
      <vt:lpstr>PowerPoint Presentation</vt:lpstr>
      <vt:lpstr>Penitential Act (Confiteor 2011) 1 of 3:</vt:lpstr>
      <vt:lpstr>PowerPoint Presentation</vt:lpstr>
      <vt:lpstr>PowerPoint Presentation</vt:lpstr>
      <vt:lpstr>PowerPoint Presentation</vt:lpstr>
      <vt:lpstr>Kyrie</vt:lpstr>
      <vt:lpstr>  </vt:lpstr>
      <vt:lpstr>  </vt:lpstr>
      <vt:lpstr>  </vt:lpstr>
      <vt:lpstr>Gloria in Spanish </vt:lpstr>
      <vt:lpstr>PowerPoint Presentation</vt:lpstr>
      <vt:lpstr>PowerPoint Presentation</vt:lpstr>
      <vt:lpstr>PowerPoint Presentation</vt:lpstr>
      <vt:lpstr>PowerPoint Presentation</vt:lpstr>
      <vt:lpstr>Gloria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Primera Lectura Apocalipsis 7, 2-4. 9-14</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Responsorial Psalm: 23 The Lord is my shepherd</vt:lpstr>
      <vt:lpstr>PowerPoint Presentation</vt:lpstr>
      <vt:lpstr>Segunda Lectura 1 John 3:1-3 </vt:lpstr>
      <vt:lpstr>PowerPoint Presentation</vt:lpstr>
      <vt:lpstr>PowerPoint Presentation</vt:lpstr>
      <vt:lpstr>PowerPoint Presentation</vt:lpstr>
      <vt:lpstr>Gospel Acclamation  </vt:lpstr>
      <vt:lpstr>PowerPoint Presentation</vt:lpstr>
      <vt:lpstr>Evangelio Mateo 5, 1-12 </vt:lpstr>
      <vt:lpstr>PowerPoint Presentation</vt:lpstr>
      <vt:lpstr>PowerPoint Presentation</vt:lpstr>
      <vt:lpstr>PowerPoint Presentation</vt:lpstr>
      <vt:lpstr>PowerPoint Presentation</vt:lpstr>
      <vt:lpstr>PowerPoint Presentation</vt:lpstr>
      <vt:lpstr>PowerPoint Presentation</vt:lpstr>
      <vt:lpstr>Profession Of Faith Creed  </vt:lpstr>
      <vt:lpstr>Nicene Creed  p1</vt:lpstr>
      <vt:lpstr>Nicene Creed  p3</vt:lpstr>
      <vt:lpstr>PowerPoint Presentation</vt:lpstr>
      <vt:lpstr>Nicene Creed  p5</vt:lpstr>
      <vt:lpstr>PowerPoint Presentation</vt:lpstr>
      <vt:lpstr>Nicene Creed  p8</vt:lpstr>
      <vt:lpstr>Nicene Creed  p10</vt:lpstr>
      <vt:lpstr>  Preparation of The Gift Song:  Where is my Father Lives</vt:lpstr>
      <vt:lpstr>PowerPoint Presentation</vt:lpstr>
      <vt:lpstr>PowerPoint Presentation</vt:lpstr>
      <vt:lpstr>PowerPoint Presentation</vt:lpstr>
      <vt:lpstr>PowerPoint Presentation</vt:lpstr>
      <vt:lpstr>Holy Holy </vt:lpstr>
      <vt:lpstr>PowerPoint Presentation</vt:lpstr>
      <vt:lpstr>PowerPoint Presentation</vt:lpstr>
      <vt:lpstr>Memorial Acclamation </vt:lpstr>
      <vt:lpstr>PowerPoint Presentation</vt:lpstr>
      <vt:lpstr>Amen    </vt:lpstr>
      <vt:lpstr>PowerPoint Presentation</vt:lpstr>
      <vt:lpstr>Cordero de Dios </vt:lpstr>
      <vt:lpstr>  * Cordero de Dios que quitas el pe cado del mundo, te ple dad de nosotros, ten pel dad de nosotros. * Cordero de Dios que quitas el pe cado del mundo, te ple dad de nosotros, ten pel dad de nosotros. </vt:lpstr>
      <vt:lpstr>  * Cordero de Dios que quitas el pe cado del mundo, danos la paz, danos la paz, danos, danos, danos la paz, danos, danos, danos la paz.</vt:lpstr>
      <vt:lpstr>Lamb Of God </vt:lpstr>
      <vt:lpstr>PowerPoint Presentation</vt:lpstr>
      <vt:lpstr>Communion respond</vt:lpstr>
      <vt:lpstr>PowerPoint Presentation</vt:lpstr>
      <vt:lpstr>  Communion Hymn I am the Bread of Life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Sending Hymn I Hear the voice of Jesus</vt:lpstr>
      <vt:lpstr>PowerPoint Presentation</vt:lpstr>
      <vt:lpstr>PowerPoint Presentation</vt:lpstr>
      <vt:lpstr>PowerPoint Presentation</vt:lpstr>
      <vt:lpstr>PowerPoint Presentation</vt:lpstr>
      <vt:lpstr> </vt:lpstr>
    </vt:vector>
  </TitlesOfParts>
  <Company>MMC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MMCWSTATION</dc:creator>
  <cp:lastModifiedBy>Phil Le</cp:lastModifiedBy>
  <cp:revision>524</cp:revision>
  <dcterms:created xsi:type="dcterms:W3CDTF">2010-05-12T20:42:28Z</dcterms:created>
  <dcterms:modified xsi:type="dcterms:W3CDTF">2025-11-02T15:22:38Z</dcterms:modified>
</cp:coreProperties>
</file>