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2"/>
  </p:notesMasterIdLst>
  <p:sldIdLst>
    <p:sldId id="1608" r:id="rId2"/>
    <p:sldId id="271" r:id="rId3"/>
    <p:sldId id="2348" r:id="rId4"/>
    <p:sldId id="272" r:id="rId5"/>
    <p:sldId id="2349" r:id="rId6"/>
    <p:sldId id="2005" r:id="rId7"/>
    <p:sldId id="2006" r:id="rId8"/>
    <p:sldId id="2007" r:id="rId9"/>
    <p:sldId id="2008" r:id="rId10"/>
    <p:sldId id="2132" r:id="rId11"/>
    <p:sldId id="2133" r:id="rId12"/>
    <p:sldId id="2134" r:id="rId13"/>
    <p:sldId id="2135" r:id="rId14"/>
    <p:sldId id="2136" r:id="rId15"/>
    <p:sldId id="2137" r:id="rId16"/>
    <p:sldId id="2138" r:id="rId17"/>
    <p:sldId id="2082" r:id="rId18"/>
    <p:sldId id="2246" r:id="rId19"/>
    <p:sldId id="2247" r:id="rId20"/>
    <p:sldId id="2248" r:id="rId21"/>
    <p:sldId id="2249" r:id="rId22"/>
    <p:sldId id="2250" r:id="rId23"/>
    <p:sldId id="2251" r:id="rId24"/>
    <p:sldId id="2252" r:id="rId25"/>
    <p:sldId id="1860" r:id="rId26"/>
    <p:sldId id="2052" r:id="rId27"/>
    <p:sldId id="2182" r:id="rId28"/>
    <p:sldId id="2183" r:id="rId29"/>
    <p:sldId id="296" r:id="rId30"/>
    <p:sldId id="2019" r:id="rId31"/>
    <p:sldId id="298" r:id="rId32"/>
    <p:sldId id="2022" r:id="rId33"/>
    <p:sldId id="2023" r:id="rId34"/>
    <p:sldId id="2024" r:id="rId35"/>
    <p:sldId id="2025" r:id="rId36"/>
    <p:sldId id="2026" r:id="rId37"/>
    <p:sldId id="2027" r:id="rId38"/>
    <p:sldId id="2028" r:id="rId39"/>
    <p:sldId id="2029" r:id="rId40"/>
    <p:sldId id="2030" r:id="rId41"/>
    <p:sldId id="2031" r:id="rId42"/>
    <p:sldId id="2053" r:id="rId43"/>
    <p:sldId id="2326" r:id="rId44"/>
    <p:sldId id="267" r:id="rId45"/>
    <p:sldId id="268" r:id="rId46"/>
    <p:sldId id="2327" r:id="rId47"/>
    <p:sldId id="269" r:id="rId48"/>
    <p:sldId id="2328" r:id="rId49"/>
    <p:sldId id="270" r:id="rId50"/>
    <p:sldId id="2329" r:id="rId51"/>
    <p:sldId id="2330" r:id="rId52"/>
    <p:sldId id="2331" r:id="rId53"/>
    <p:sldId id="2332" r:id="rId54"/>
    <p:sldId id="2333" r:id="rId55"/>
    <p:sldId id="2334" r:id="rId56"/>
    <p:sldId id="2335" r:id="rId57"/>
    <p:sldId id="2336" r:id="rId58"/>
    <p:sldId id="2337" r:id="rId59"/>
    <p:sldId id="2338" r:id="rId60"/>
    <p:sldId id="2339" r:id="rId61"/>
    <p:sldId id="2194" r:id="rId62"/>
    <p:sldId id="2350" r:id="rId63"/>
    <p:sldId id="2351" r:id="rId64"/>
    <p:sldId id="279" r:id="rId65"/>
    <p:sldId id="2352" r:id="rId66"/>
    <p:sldId id="280" r:id="rId67"/>
    <p:sldId id="2353" r:id="rId68"/>
    <p:sldId id="281" r:id="rId69"/>
    <p:sldId id="2354" r:id="rId70"/>
    <p:sldId id="282" r:id="rId71"/>
    <p:sldId id="2160" r:id="rId72"/>
    <p:sldId id="2161" r:id="rId73"/>
    <p:sldId id="2162" r:id="rId74"/>
    <p:sldId id="2163" r:id="rId75"/>
    <p:sldId id="2164" r:id="rId76"/>
    <p:sldId id="2039" r:id="rId77"/>
    <p:sldId id="2040" r:id="rId78"/>
    <p:sldId id="2165" r:id="rId79"/>
    <p:sldId id="2166" r:id="rId80"/>
    <p:sldId id="2046" r:id="rId81"/>
    <p:sldId id="2047" r:id="rId82"/>
    <p:sldId id="2205" r:id="rId83"/>
    <p:sldId id="2355" r:id="rId84"/>
    <p:sldId id="273" r:id="rId85"/>
    <p:sldId id="274" r:id="rId86"/>
    <p:sldId id="275" r:id="rId87"/>
    <p:sldId id="276" r:id="rId88"/>
    <p:sldId id="277" r:id="rId89"/>
    <p:sldId id="278" r:id="rId90"/>
    <p:sldId id="2356" r:id="rId91"/>
    <p:sldId id="2357" r:id="rId92"/>
    <p:sldId id="2285" r:id="rId93"/>
    <p:sldId id="2286" r:id="rId94"/>
    <p:sldId id="2345" r:id="rId95"/>
    <p:sldId id="2346" r:id="rId96"/>
    <p:sldId id="2347" r:id="rId97"/>
    <p:sldId id="2358" r:id="rId98"/>
    <p:sldId id="2359" r:id="rId99"/>
    <p:sldId id="2256" r:id="rId100"/>
    <p:sldId id="1188" r:id="rId101"/>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B23C96-AADD-4B05-8FB3-F16153F974EB}" v="25" dt="2025-03-16T07:47:05.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3" autoAdjust="0"/>
    <p:restoredTop sz="94660"/>
  </p:normalViewPr>
  <p:slideViewPr>
    <p:cSldViewPr>
      <p:cViewPr varScale="1">
        <p:scale>
          <a:sx n="68" d="100"/>
          <a:sy n="68" d="100"/>
        </p:scale>
        <p:origin x="600" y="288"/>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microsoft.com/office/2016/11/relationships/changesInfo" Target="changesInfos/changesInfo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108"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34B23C96-AADD-4B05-8FB3-F16153F974EB}"/>
    <pc:docChg chg="undo custSel delSld modSld">
      <pc:chgData name="Phil Le" userId="d56789386392244e" providerId="LiveId" clId="{34B23C96-AADD-4B05-8FB3-F16153F974EB}" dt="2025-03-16T07:47:47.232" v="512" actId="255"/>
      <pc:docMkLst>
        <pc:docMk/>
      </pc:docMkLst>
      <pc:sldChg chg="setBg">
        <pc:chgData name="Phil Le" userId="d56789386392244e" providerId="LiveId" clId="{34B23C96-AADD-4B05-8FB3-F16153F974EB}" dt="2025-03-15T05:03:26.931" v="143"/>
        <pc:sldMkLst>
          <pc:docMk/>
          <pc:sldMk cId="1927024181" sldId="271"/>
        </pc:sldMkLst>
      </pc:sldChg>
      <pc:sldChg chg="setBg">
        <pc:chgData name="Phil Le" userId="d56789386392244e" providerId="LiveId" clId="{34B23C96-AADD-4B05-8FB3-F16153F974EB}" dt="2025-03-15T05:03:26.931" v="143"/>
        <pc:sldMkLst>
          <pc:docMk/>
          <pc:sldMk cId="2137685844" sldId="272"/>
        </pc:sldMkLst>
      </pc:sldChg>
      <pc:sldChg chg="modSp mod setBg">
        <pc:chgData name="Phil Le" userId="d56789386392244e" providerId="LiveId" clId="{34B23C96-AADD-4B05-8FB3-F16153F974EB}" dt="2025-03-15T05:26:40.867" v="441" actId="14100"/>
        <pc:sldMkLst>
          <pc:docMk/>
          <pc:sldMk cId="0" sldId="273"/>
        </pc:sldMkLst>
        <pc:spChg chg="mod">
          <ac:chgData name="Phil Le" userId="d56789386392244e" providerId="LiveId" clId="{34B23C96-AADD-4B05-8FB3-F16153F974EB}" dt="2025-03-15T05:26:24.867" v="439" actId="14100"/>
          <ac:spMkLst>
            <pc:docMk/>
            <pc:sldMk cId="0" sldId="273"/>
            <ac:spMk id="3074" creationId="{AC2D70F6-A926-3A0A-5504-767AB0D24563}"/>
          </ac:spMkLst>
        </pc:spChg>
        <pc:spChg chg="mod">
          <ac:chgData name="Phil Le" userId="d56789386392244e" providerId="LiveId" clId="{34B23C96-AADD-4B05-8FB3-F16153F974EB}" dt="2025-03-15T05:26:40.867" v="441" actId="14100"/>
          <ac:spMkLst>
            <pc:docMk/>
            <pc:sldMk cId="0" sldId="273"/>
            <ac:spMk id="3076" creationId="{5BAC5F99-B73A-0C4E-675B-64426E38CFB7}"/>
          </ac:spMkLst>
        </pc:spChg>
      </pc:sldChg>
      <pc:sldChg chg="del">
        <pc:chgData name="Phil Le" userId="d56789386392244e" providerId="LiveId" clId="{34B23C96-AADD-4B05-8FB3-F16153F974EB}" dt="2025-03-15T05:24:38.429" v="421" actId="47"/>
        <pc:sldMkLst>
          <pc:docMk/>
          <pc:sldMk cId="2412751161" sldId="273"/>
        </pc:sldMkLst>
      </pc:sldChg>
      <pc:sldChg chg="modSp mod setBg">
        <pc:chgData name="Phil Le" userId="d56789386392244e" providerId="LiveId" clId="{34B23C96-AADD-4B05-8FB3-F16153F974EB}" dt="2025-03-15T05:26:50.866" v="444" actId="120"/>
        <pc:sldMkLst>
          <pc:docMk/>
          <pc:sldMk cId="0" sldId="274"/>
        </pc:sldMkLst>
        <pc:spChg chg="mod">
          <ac:chgData name="Phil Le" userId="d56789386392244e" providerId="LiveId" clId="{34B23C96-AADD-4B05-8FB3-F16153F974EB}" dt="2025-03-15T05:26:50.866" v="444" actId="120"/>
          <ac:spMkLst>
            <pc:docMk/>
            <pc:sldMk cId="0" sldId="274"/>
            <ac:spMk id="4100" creationId="{4FBE3B29-2E3C-8CEB-5F1A-29827DC59677}"/>
          </ac:spMkLst>
        </pc:spChg>
      </pc:sldChg>
      <pc:sldChg chg="del">
        <pc:chgData name="Phil Le" userId="d56789386392244e" providerId="LiveId" clId="{34B23C96-AADD-4B05-8FB3-F16153F974EB}" dt="2025-03-15T05:24:40.913" v="424" actId="47"/>
        <pc:sldMkLst>
          <pc:docMk/>
          <pc:sldMk cId="2322397794" sldId="274"/>
        </pc:sldMkLst>
      </pc:sldChg>
      <pc:sldChg chg="modSp mod setBg">
        <pc:chgData name="Phil Le" userId="d56789386392244e" providerId="LiveId" clId="{34B23C96-AADD-4B05-8FB3-F16153F974EB}" dt="2025-03-15T05:27:07.292" v="448" actId="120"/>
        <pc:sldMkLst>
          <pc:docMk/>
          <pc:sldMk cId="0" sldId="275"/>
        </pc:sldMkLst>
        <pc:spChg chg="mod">
          <ac:chgData name="Phil Le" userId="d56789386392244e" providerId="LiveId" clId="{34B23C96-AADD-4B05-8FB3-F16153F974EB}" dt="2025-03-15T05:27:07.292" v="448" actId="120"/>
          <ac:spMkLst>
            <pc:docMk/>
            <pc:sldMk cId="0" sldId="275"/>
            <ac:spMk id="5124" creationId="{C6DCADFB-E904-F3B3-29B0-13B299811BAD}"/>
          </ac:spMkLst>
        </pc:spChg>
      </pc:sldChg>
      <pc:sldChg chg="modSp mod setBg">
        <pc:chgData name="Phil Le" userId="d56789386392244e" providerId="LiveId" clId="{34B23C96-AADD-4B05-8FB3-F16153F974EB}" dt="2025-03-15T05:27:24.334" v="451" actId="120"/>
        <pc:sldMkLst>
          <pc:docMk/>
          <pc:sldMk cId="0" sldId="276"/>
        </pc:sldMkLst>
        <pc:spChg chg="mod">
          <ac:chgData name="Phil Le" userId="d56789386392244e" providerId="LiveId" clId="{34B23C96-AADD-4B05-8FB3-F16153F974EB}" dt="2025-03-15T05:27:24.334" v="451" actId="120"/>
          <ac:spMkLst>
            <pc:docMk/>
            <pc:sldMk cId="0" sldId="276"/>
            <ac:spMk id="6148" creationId="{4EEA3BAC-9786-E9C1-DCAA-338FAE57E110}"/>
          </ac:spMkLst>
        </pc:spChg>
      </pc:sldChg>
      <pc:sldChg chg="del">
        <pc:chgData name="Phil Le" userId="d56789386392244e" providerId="LiveId" clId="{34B23C96-AADD-4B05-8FB3-F16153F974EB}" dt="2025-03-15T05:24:44.629" v="428" actId="47"/>
        <pc:sldMkLst>
          <pc:docMk/>
          <pc:sldMk cId="3547731936" sldId="276"/>
        </pc:sldMkLst>
      </pc:sldChg>
      <pc:sldChg chg="modSp mod setBg">
        <pc:chgData name="Phil Le" userId="d56789386392244e" providerId="LiveId" clId="{34B23C96-AADD-4B05-8FB3-F16153F974EB}" dt="2025-03-15T05:27:56.085" v="455" actId="120"/>
        <pc:sldMkLst>
          <pc:docMk/>
          <pc:sldMk cId="0" sldId="277"/>
        </pc:sldMkLst>
        <pc:spChg chg="mod">
          <ac:chgData name="Phil Le" userId="d56789386392244e" providerId="LiveId" clId="{34B23C96-AADD-4B05-8FB3-F16153F974EB}" dt="2025-03-15T05:27:56.085" v="455" actId="120"/>
          <ac:spMkLst>
            <pc:docMk/>
            <pc:sldMk cId="0" sldId="277"/>
            <ac:spMk id="7172" creationId="{2A16B807-FDE3-B18F-DBF8-09E077DFFCC6}"/>
          </ac:spMkLst>
        </pc:spChg>
      </pc:sldChg>
      <pc:sldChg chg="del">
        <pc:chgData name="Phil Le" userId="d56789386392244e" providerId="LiveId" clId="{34B23C96-AADD-4B05-8FB3-F16153F974EB}" dt="2025-03-15T05:24:46.070" v="430" actId="47"/>
        <pc:sldMkLst>
          <pc:docMk/>
          <pc:sldMk cId="1735994655" sldId="277"/>
        </pc:sldMkLst>
      </pc:sldChg>
      <pc:sldChg chg="modSp setBg">
        <pc:chgData name="Phil Le" userId="d56789386392244e" providerId="LiveId" clId="{34B23C96-AADD-4B05-8FB3-F16153F974EB}" dt="2025-03-15T05:28:13.755" v="457" actId="120"/>
        <pc:sldMkLst>
          <pc:docMk/>
          <pc:sldMk cId="0" sldId="278"/>
        </pc:sldMkLst>
        <pc:spChg chg="mod">
          <ac:chgData name="Phil Le" userId="d56789386392244e" providerId="LiveId" clId="{34B23C96-AADD-4B05-8FB3-F16153F974EB}" dt="2025-03-15T05:28:13.755" v="457" actId="120"/>
          <ac:spMkLst>
            <pc:docMk/>
            <pc:sldMk cId="0" sldId="278"/>
            <ac:spMk id="8196" creationId="{EAA82CCF-3E23-46D5-0C7A-1C51B7E65F9E}"/>
          </ac:spMkLst>
        </pc:spChg>
      </pc:sldChg>
      <pc:sldChg chg="del">
        <pc:chgData name="Phil Le" userId="d56789386392244e" providerId="LiveId" clId="{34B23C96-AADD-4B05-8FB3-F16153F974EB}" dt="2025-03-15T05:24:48.773" v="432" actId="47"/>
        <pc:sldMkLst>
          <pc:docMk/>
          <pc:sldMk cId="398230190" sldId="278"/>
        </pc:sldMkLst>
      </pc:sldChg>
      <pc:sldChg chg="setBg">
        <pc:chgData name="Phil Le" userId="d56789386392244e" providerId="LiveId" clId="{34B23C96-AADD-4B05-8FB3-F16153F974EB}" dt="2025-03-15T05:23:22.497" v="398"/>
        <pc:sldMkLst>
          <pc:docMk/>
          <pc:sldMk cId="0" sldId="279"/>
        </pc:sldMkLst>
      </pc:sldChg>
      <pc:sldChg chg="setBg">
        <pc:chgData name="Phil Le" userId="d56789386392244e" providerId="LiveId" clId="{34B23C96-AADD-4B05-8FB3-F16153F974EB}" dt="2025-03-15T05:23:22.497" v="398"/>
        <pc:sldMkLst>
          <pc:docMk/>
          <pc:sldMk cId="0" sldId="280"/>
        </pc:sldMkLst>
      </pc:sldChg>
      <pc:sldChg chg="setBg">
        <pc:chgData name="Phil Le" userId="d56789386392244e" providerId="LiveId" clId="{34B23C96-AADD-4B05-8FB3-F16153F974EB}" dt="2025-03-15T05:23:22.497" v="398"/>
        <pc:sldMkLst>
          <pc:docMk/>
          <pc:sldMk cId="0" sldId="281"/>
        </pc:sldMkLst>
      </pc:sldChg>
      <pc:sldChg chg="setBg">
        <pc:chgData name="Phil Le" userId="d56789386392244e" providerId="LiveId" clId="{34B23C96-AADD-4B05-8FB3-F16153F974EB}" dt="2025-03-15T05:23:22.497" v="398"/>
        <pc:sldMkLst>
          <pc:docMk/>
          <pc:sldMk cId="0" sldId="282"/>
        </pc:sldMkLst>
      </pc:sldChg>
      <pc:sldChg chg="del">
        <pc:chgData name="Phil Le" userId="d56789386392244e" providerId="LiveId" clId="{34B23C96-AADD-4B05-8FB3-F16153F974EB}" dt="2025-03-15T05:23:07.115" v="393" actId="47"/>
        <pc:sldMkLst>
          <pc:docMk/>
          <pc:sldMk cId="112174964" sldId="285"/>
        </pc:sldMkLst>
      </pc:sldChg>
      <pc:sldChg chg="del">
        <pc:chgData name="Phil Le" userId="d56789386392244e" providerId="LiveId" clId="{34B23C96-AADD-4B05-8FB3-F16153F974EB}" dt="2025-03-15T05:23:07.992" v="394" actId="47"/>
        <pc:sldMkLst>
          <pc:docMk/>
          <pc:sldMk cId="337249788" sldId="286"/>
        </pc:sldMkLst>
      </pc:sldChg>
      <pc:sldChg chg="del">
        <pc:chgData name="Phil Le" userId="d56789386392244e" providerId="LiveId" clId="{34B23C96-AADD-4B05-8FB3-F16153F974EB}" dt="2025-03-15T05:23:08.820" v="395" actId="47"/>
        <pc:sldMkLst>
          <pc:docMk/>
          <pc:sldMk cId="1640729078" sldId="287"/>
        </pc:sldMkLst>
      </pc:sldChg>
      <pc:sldChg chg="del">
        <pc:chgData name="Phil Le" userId="d56789386392244e" providerId="LiveId" clId="{34B23C96-AADD-4B05-8FB3-F16153F974EB}" dt="2025-03-15T05:23:10.508" v="396" actId="47"/>
        <pc:sldMkLst>
          <pc:docMk/>
          <pc:sldMk cId="297192572" sldId="288"/>
        </pc:sldMkLst>
      </pc:sldChg>
      <pc:sldChg chg="del">
        <pc:chgData name="Phil Le" userId="d56789386392244e" providerId="LiveId" clId="{34B23C96-AADD-4B05-8FB3-F16153F974EB}" dt="2025-03-15T05:23:11.319" v="397" actId="47"/>
        <pc:sldMkLst>
          <pc:docMk/>
          <pc:sldMk cId="834446053" sldId="289"/>
        </pc:sldMkLst>
      </pc:sldChg>
      <pc:sldChg chg="del">
        <pc:chgData name="Phil Le" userId="d56789386392244e" providerId="LiveId" clId="{34B23C96-AADD-4B05-8FB3-F16153F974EB}" dt="2025-03-15T05:24:49.850" v="433" actId="47"/>
        <pc:sldMkLst>
          <pc:docMk/>
          <pc:sldMk cId="942274489" sldId="291"/>
        </pc:sldMkLst>
      </pc:sldChg>
      <pc:sldChg chg="modSp mod">
        <pc:chgData name="Phil Le" userId="d56789386392244e" providerId="LiveId" clId="{34B23C96-AADD-4B05-8FB3-F16153F974EB}" dt="2025-03-15T04:44:44.666" v="137" actId="20577"/>
        <pc:sldMkLst>
          <pc:docMk/>
          <pc:sldMk cId="0" sldId="1608"/>
        </pc:sldMkLst>
        <pc:spChg chg="mod">
          <ac:chgData name="Phil Le" userId="d56789386392244e" providerId="LiveId" clId="{34B23C96-AADD-4B05-8FB3-F16153F974EB}" dt="2025-03-15T04:44:44.666" v="137" actId="20577"/>
          <ac:spMkLst>
            <pc:docMk/>
            <pc:sldMk cId="0" sldId="1608"/>
            <ac:spMk id="2050" creationId="{00000000-0000-0000-0000-000000000000}"/>
          </ac:spMkLst>
        </pc:spChg>
      </pc:sldChg>
      <pc:sldChg chg="modSp mod">
        <pc:chgData name="Phil Le" userId="d56789386392244e" providerId="LiveId" clId="{34B23C96-AADD-4B05-8FB3-F16153F974EB}" dt="2025-03-15T05:21:08.273" v="376" actId="20577"/>
        <pc:sldMkLst>
          <pc:docMk/>
          <pc:sldMk cId="0" sldId="2019"/>
        </pc:sldMkLst>
        <pc:spChg chg="mod">
          <ac:chgData name="Phil Le" userId="d56789386392244e" providerId="LiveId" clId="{34B23C96-AADD-4B05-8FB3-F16153F974EB}" dt="2025-03-15T05:21:08.273" v="376" actId="20577"/>
          <ac:spMkLst>
            <pc:docMk/>
            <pc:sldMk cId="0" sldId="2019"/>
            <ac:spMk id="30723" creationId="{00000000-0000-0000-0000-000000000000}"/>
          </ac:spMkLst>
        </pc:spChg>
      </pc:sldChg>
      <pc:sldChg chg="modSp mod">
        <pc:chgData name="Phil Le" userId="d56789386392244e" providerId="LiveId" clId="{34B23C96-AADD-4B05-8FB3-F16153F974EB}" dt="2025-03-15T05:15:05.773" v="175" actId="20577"/>
        <pc:sldMkLst>
          <pc:docMk/>
          <pc:sldMk cId="2150050691" sldId="2182"/>
        </pc:sldMkLst>
        <pc:spChg chg="mod">
          <ac:chgData name="Phil Le" userId="d56789386392244e" providerId="LiveId" clId="{34B23C96-AADD-4B05-8FB3-F16153F974EB}" dt="2025-03-15T05:15:05.773" v="175" actId="20577"/>
          <ac:spMkLst>
            <pc:docMk/>
            <pc:sldMk cId="2150050691" sldId="2182"/>
            <ac:spMk id="27650" creationId="{00000000-0000-0000-0000-000000000000}"/>
          </ac:spMkLst>
        </pc:spChg>
      </pc:sldChg>
      <pc:sldChg chg="modSp mod">
        <pc:chgData name="Phil Le" userId="d56789386392244e" providerId="LiveId" clId="{34B23C96-AADD-4B05-8FB3-F16153F974EB}" dt="2025-03-15T05:15:50.016" v="259" actId="20577"/>
        <pc:sldMkLst>
          <pc:docMk/>
          <pc:sldMk cId="3909572064" sldId="2183"/>
        </pc:sldMkLst>
        <pc:spChg chg="mod">
          <ac:chgData name="Phil Le" userId="d56789386392244e" providerId="LiveId" clId="{34B23C96-AADD-4B05-8FB3-F16153F974EB}" dt="2025-03-15T05:15:50.016" v="259" actId="20577"/>
          <ac:spMkLst>
            <pc:docMk/>
            <pc:sldMk cId="3909572064" sldId="2183"/>
            <ac:spMk id="28675" creationId="{00000000-0000-0000-0000-000000000000}"/>
          </ac:spMkLst>
        </pc:spChg>
      </pc:sldChg>
      <pc:sldChg chg="modSp mod">
        <pc:chgData name="Phil Le" userId="d56789386392244e" providerId="LiveId" clId="{34B23C96-AADD-4B05-8FB3-F16153F974EB}" dt="2025-03-15T05:21:30.628" v="392" actId="20577"/>
        <pc:sldMkLst>
          <pc:docMk/>
          <pc:sldMk cId="1524173909" sldId="2194"/>
        </pc:sldMkLst>
        <pc:spChg chg="mod">
          <ac:chgData name="Phil Le" userId="d56789386392244e" providerId="LiveId" clId="{34B23C96-AADD-4B05-8FB3-F16153F974EB}" dt="2025-03-15T05:21:30.628" v="392" actId="20577"/>
          <ac:spMkLst>
            <pc:docMk/>
            <pc:sldMk cId="1524173909" sldId="2194"/>
            <ac:spMk id="46082" creationId="{00000000-0000-0000-0000-000000000000}"/>
          </ac:spMkLst>
        </pc:spChg>
      </pc:sldChg>
      <pc:sldChg chg="modSp mod">
        <pc:chgData name="Phil Le" userId="d56789386392244e" providerId="LiveId" clId="{34B23C96-AADD-4B05-8FB3-F16153F974EB}" dt="2025-03-15T05:24:29.305" v="420" actId="20577"/>
        <pc:sldMkLst>
          <pc:docMk/>
          <pc:sldMk cId="1222748787" sldId="2205"/>
        </pc:sldMkLst>
        <pc:spChg chg="mod">
          <ac:chgData name="Phil Le" userId="d56789386392244e" providerId="LiveId" clId="{34B23C96-AADD-4B05-8FB3-F16153F974EB}" dt="2025-03-15T05:24:29.305" v="420" actId="20577"/>
          <ac:spMkLst>
            <pc:docMk/>
            <pc:sldMk cId="1222748787" sldId="2205"/>
            <ac:spMk id="46082" creationId="{00000000-0000-0000-0000-000000000000}"/>
          </ac:spMkLst>
        </pc:spChg>
      </pc:sldChg>
      <pc:sldChg chg="mod modShow">
        <pc:chgData name="Phil Le" userId="d56789386392244e" providerId="LiveId" clId="{34B23C96-AADD-4B05-8FB3-F16153F974EB}" dt="2025-03-16T07:43:10.612" v="461" actId="729"/>
        <pc:sldMkLst>
          <pc:docMk/>
          <pc:sldMk cId="3771865433" sldId="2285"/>
        </pc:sldMkLst>
      </pc:sldChg>
      <pc:sldChg chg="modSp mod modShow">
        <pc:chgData name="Phil Le" userId="d56789386392244e" providerId="LiveId" clId="{34B23C96-AADD-4B05-8FB3-F16153F974EB}" dt="2025-03-16T07:44:10.278" v="472" actId="255"/>
        <pc:sldMkLst>
          <pc:docMk/>
          <pc:sldMk cId="3525933005" sldId="2286"/>
        </pc:sldMkLst>
        <pc:spChg chg="mod">
          <ac:chgData name="Phil Le" userId="d56789386392244e" providerId="LiveId" clId="{34B23C96-AADD-4B05-8FB3-F16153F974EB}" dt="2025-03-16T07:44:10.278" v="472" actId="255"/>
          <ac:spMkLst>
            <pc:docMk/>
            <pc:sldMk cId="3525933005" sldId="2286"/>
            <ac:spMk id="3076" creationId="{F87CC55D-8965-BB13-044D-7D484A72F222}"/>
          </ac:spMkLst>
        </pc:spChg>
      </pc:sldChg>
      <pc:sldChg chg="del">
        <pc:chgData name="Phil Le" userId="d56789386392244e" providerId="LiveId" clId="{34B23C96-AADD-4B05-8FB3-F16153F974EB}" dt="2025-03-15T05:24:39.503" v="422" actId="47"/>
        <pc:sldMkLst>
          <pc:docMk/>
          <pc:sldMk cId="3602855121" sldId="2319"/>
        </pc:sldMkLst>
      </pc:sldChg>
      <pc:sldChg chg="del">
        <pc:chgData name="Phil Le" userId="d56789386392244e" providerId="LiveId" clId="{34B23C96-AADD-4B05-8FB3-F16153F974EB}" dt="2025-03-15T05:24:40.289" v="423" actId="47"/>
        <pc:sldMkLst>
          <pc:docMk/>
          <pc:sldMk cId="208071340" sldId="2320"/>
        </pc:sldMkLst>
      </pc:sldChg>
      <pc:sldChg chg="del">
        <pc:chgData name="Phil Le" userId="d56789386392244e" providerId="LiveId" clId="{34B23C96-AADD-4B05-8FB3-F16153F974EB}" dt="2025-03-15T05:24:41.744" v="425" actId="47"/>
        <pc:sldMkLst>
          <pc:docMk/>
          <pc:sldMk cId="1290786674" sldId="2321"/>
        </pc:sldMkLst>
      </pc:sldChg>
      <pc:sldChg chg="del">
        <pc:chgData name="Phil Le" userId="d56789386392244e" providerId="LiveId" clId="{34B23C96-AADD-4B05-8FB3-F16153F974EB}" dt="2025-03-15T05:24:42.553" v="426" actId="47"/>
        <pc:sldMkLst>
          <pc:docMk/>
          <pc:sldMk cId="333924006" sldId="2322"/>
        </pc:sldMkLst>
      </pc:sldChg>
      <pc:sldChg chg="del">
        <pc:chgData name="Phil Le" userId="d56789386392244e" providerId="LiveId" clId="{34B23C96-AADD-4B05-8FB3-F16153F974EB}" dt="2025-03-15T05:24:43.992" v="427" actId="47"/>
        <pc:sldMkLst>
          <pc:docMk/>
          <pc:sldMk cId="2579468367" sldId="2323"/>
        </pc:sldMkLst>
      </pc:sldChg>
      <pc:sldChg chg="del">
        <pc:chgData name="Phil Le" userId="d56789386392244e" providerId="LiveId" clId="{34B23C96-AADD-4B05-8FB3-F16153F974EB}" dt="2025-03-15T05:24:45.436" v="429" actId="47"/>
        <pc:sldMkLst>
          <pc:docMk/>
          <pc:sldMk cId="830535748" sldId="2324"/>
        </pc:sldMkLst>
      </pc:sldChg>
      <pc:sldChg chg="del">
        <pc:chgData name="Phil Le" userId="d56789386392244e" providerId="LiveId" clId="{34B23C96-AADD-4B05-8FB3-F16153F974EB}" dt="2025-03-15T05:24:47.946" v="431" actId="47"/>
        <pc:sldMkLst>
          <pc:docMk/>
          <pc:sldMk cId="1433993326" sldId="2325"/>
        </pc:sldMkLst>
      </pc:sldChg>
      <pc:sldChg chg="del">
        <pc:chgData name="Phil Le" userId="d56789386392244e" providerId="LiveId" clId="{34B23C96-AADD-4B05-8FB3-F16153F974EB}" dt="2025-03-15T05:02:58.860" v="138" actId="47"/>
        <pc:sldMkLst>
          <pc:docMk/>
          <pc:sldMk cId="3409343434" sldId="2340"/>
        </pc:sldMkLst>
      </pc:sldChg>
      <pc:sldChg chg="del">
        <pc:chgData name="Phil Le" userId="d56789386392244e" providerId="LiveId" clId="{34B23C96-AADD-4B05-8FB3-F16153F974EB}" dt="2025-03-15T05:02:59.505" v="139" actId="47"/>
        <pc:sldMkLst>
          <pc:docMk/>
          <pc:sldMk cId="1815453799" sldId="2341"/>
        </pc:sldMkLst>
      </pc:sldChg>
      <pc:sldChg chg="del">
        <pc:chgData name="Phil Le" userId="d56789386392244e" providerId="LiveId" clId="{34B23C96-AADD-4B05-8FB3-F16153F974EB}" dt="2025-03-15T05:03:00.070" v="140" actId="47"/>
        <pc:sldMkLst>
          <pc:docMk/>
          <pc:sldMk cId="2873646395" sldId="2342"/>
        </pc:sldMkLst>
      </pc:sldChg>
      <pc:sldChg chg="del">
        <pc:chgData name="Phil Le" userId="d56789386392244e" providerId="LiveId" clId="{34B23C96-AADD-4B05-8FB3-F16153F974EB}" dt="2025-03-15T05:03:00.654" v="141" actId="47"/>
        <pc:sldMkLst>
          <pc:docMk/>
          <pc:sldMk cId="4260494459" sldId="2343"/>
        </pc:sldMkLst>
      </pc:sldChg>
      <pc:sldChg chg="del">
        <pc:chgData name="Phil Le" userId="d56789386392244e" providerId="LiveId" clId="{34B23C96-AADD-4B05-8FB3-F16153F974EB}" dt="2025-03-15T05:03:01.289" v="142" actId="47"/>
        <pc:sldMkLst>
          <pc:docMk/>
          <pc:sldMk cId="2391834954" sldId="2344"/>
        </pc:sldMkLst>
      </pc:sldChg>
      <pc:sldChg chg="modSp mod modShow">
        <pc:chgData name="Phil Le" userId="d56789386392244e" providerId="LiveId" clId="{34B23C96-AADD-4B05-8FB3-F16153F974EB}" dt="2025-03-16T07:44:55.098" v="480" actId="113"/>
        <pc:sldMkLst>
          <pc:docMk/>
          <pc:sldMk cId="2210123942" sldId="2345"/>
        </pc:sldMkLst>
        <pc:spChg chg="mod">
          <ac:chgData name="Phil Le" userId="d56789386392244e" providerId="LiveId" clId="{34B23C96-AADD-4B05-8FB3-F16153F974EB}" dt="2025-03-16T07:44:55.098" v="480" actId="113"/>
          <ac:spMkLst>
            <pc:docMk/>
            <pc:sldMk cId="2210123942" sldId="2345"/>
            <ac:spMk id="3076" creationId="{6FD4FE78-CAD2-1DB8-2713-79EFBE06635D}"/>
          </ac:spMkLst>
        </pc:spChg>
      </pc:sldChg>
      <pc:sldChg chg="modSp mod modShow">
        <pc:chgData name="Phil Le" userId="d56789386392244e" providerId="LiveId" clId="{34B23C96-AADD-4B05-8FB3-F16153F974EB}" dt="2025-03-16T07:46:07.730" v="495" actId="207"/>
        <pc:sldMkLst>
          <pc:docMk/>
          <pc:sldMk cId="3671500829" sldId="2346"/>
        </pc:sldMkLst>
        <pc:spChg chg="mod">
          <ac:chgData name="Phil Le" userId="d56789386392244e" providerId="LiveId" clId="{34B23C96-AADD-4B05-8FB3-F16153F974EB}" dt="2025-03-16T07:46:07.730" v="495" actId="207"/>
          <ac:spMkLst>
            <pc:docMk/>
            <pc:sldMk cId="3671500829" sldId="2346"/>
            <ac:spMk id="3076" creationId="{F0E58C78-EAD7-CA26-C850-98653E6B6C0C}"/>
          </ac:spMkLst>
        </pc:spChg>
      </pc:sldChg>
      <pc:sldChg chg="modSp mod modShow">
        <pc:chgData name="Phil Le" userId="d56789386392244e" providerId="LiveId" clId="{34B23C96-AADD-4B05-8FB3-F16153F974EB}" dt="2025-03-16T07:46:48.308" v="503" actId="120"/>
        <pc:sldMkLst>
          <pc:docMk/>
          <pc:sldMk cId="284328772" sldId="2347"/>
        </pc:sldMkLst>
        <pc:spChg chg="mod">
          <ac:chgData name="Phil Le" userId="d56789386392244e" providerId="LiveId" clId="{34B23C96-AADD-4B05-8FB3-F16153F974EB}" dt="2025-03-16T07:46:48.308" v="503" actId="120"/>
          <ac:spMkLst>
            <pc:docMk/>
            <pc:sldMk cId="284328772" sldId="2347"/>
            <ac:spMk id="3076" creationId="{9D71E625-D8C9-FBD2-2B73-8D994880164D}"/>
          </ac:spMkLst>
        </pc:spChg>
      </pc:sldChg>
      <pc:sldChg chg="setBg">
        <pc:chgData name="Phil Le" userId="d56789386392244e" providerId="LiveId" clId="{34B23C96-AADD-4B05-8FB3-F16153F974EB}" dt="2025-03-15T05:03:26.931" v="143"/>
        <pc:sldMkLst>
          <pc:docMk/>
          <pc:sldMk cId="0" sldId="2348"/>
        </pc:sldMkLst>
      </pc:sldChg>
      <pc:sldChg chg="setBg">
        <pc:chgData name="Phil Le" userId="d56789386392244e" providerId="LiveId" clId="{34B23C96-AADD-4B05-8FB3-F16153F974EB}" dt="2025-03-15T05:03:26.931" v="143"/>
        <pc:sldMkLst>
          <pc:docMk/>
          <pc:sldMk cId="3359132088" sldId="2349"/>
        </pc:sldMkLst>
      </pc:sldChg>
      <pc:sldChg chg="setBg">
        <pc:chgData name="Phil Le" userId="d56789386392244e" providerId="LiveId" clId="{34B23C96-AADD-4B05-8FB3-F16153F974EB}" dt="2025-03-15T05:23:22.497" v="398"/>
        <pc:sldMkLst>
          <pc:docMk/>
          <pc:sldMk cId="0" sldId="2350"/>
        </pc:sldMkLst>
      </pc:sldChg>
      <pc:sldChg chg="setBg">
        <pc:chgData name="Phil Le" userId="d56789386392244e" providerId="LiveId" clId="{34B23C96-AADD-4B05-8FB3-F16153F974EB}" dt="2025-03-15T05:23:22.497" v="398"/>
        <pc:sldMkLst>
          <pc:docMk/>
          <pc:sldMk cId="0" sldId="2351"/>
        </pc:sldMkLst>
      </pc:sldChg>
      <pc:sldChg chg="setBg">
        <pc:chgData name="Phil Le" userId="d56789386392244e" providerId="LiveId" clId="{34B23C96-AADD-4B05-8FB3-F16153F974EB}" dt="2025-03-15T05:23:22.497" v="398"/>
        <pc:sldMkLst>
          <pc:docMk/>
          <pc:sldMk cId="0" sldId="2352"/>
        </pc:sldMkLst>
      </pc:sldChg>
      <pc:sldChg chg="setBg">
        <pc:chgData name="Phil Le" userId="d56789386392244e" providerId="LiveId" clId="{34B23C96-AADD-4B05-8FB3-F16153F974EB}" dt="2025-03-15T05:23:22.497" v="398"/>
        <pc:sldMkLst>
          <pc:docMk/>
          <pc:sldMk cId="0" sldId="2353"/>
        </pc:sldMkLst>
      </pc:sldChg>
      <pc:sldChg chg="setBg">
        <pc:chgData name="Phil Le" userId="d56789386392244e" providerId="LiveId" clId="{34B23C96-AADD-4B05-8FB3-F16153F974EB}" dt="2025-03-15T05:23:22.497" v="398"/>
        <pc:sldMkLst>
          <pc:docMk/>
          <pc:sldMk cId="0" sldId="2354"/>
        </pc:sldMkLst>
      </pc:sldChg>
      <pc:sldChg chg="modSp mod setBg">
        <pc:chgData name="Phil Le" userId="d56789386392244e" providerId="LiveId" clId="{34B23C96-AADD-4B05-8FB3-F16153F974EB}" dt="2025-03-15T05:26:09.620" v="436" actId="120"/>
        <pc:sldMkLst>
          <pc:docMk/>
          <pc:sldMk cId="0" sldId="2355"/>
        </pc:sldMkLst>
        <pc:spChg chg="mod">
          <ac:chgData name="Phil Le" userId="d56789386392244e" providerId="LiveId" clId="{34B23C96-AADD-4B05-8FB3-F16153F974EB}" dt="2025-03-15T05:26:09.620" v="436" actId="120"/>
          <ac:spMkLst>
            <pc:docMk/>
            <pc:sldMk cId="0" sldId="2355"/>
            <ac:spMk id="2052" creationId="{4F3396E1-4739-3E87-67BD-1EB5D3412A31}"/>
          </ac:spMkLst>
        </pc:spChg>
      </pc:sldChg>
      <pc:sldChg chg="modSp setBg">
        <pc:chgData name="Phil Le" userId="d56789386392244e" providerId="LiveId" clId="{34B23C96-AADD-4B05-8FB3-F16153F974EB}" dt="2025-03-15T05:28:21.930" v="458" actId="14100"/>
        <pc:sldMkLst>
          <pc:docMk/>
          <pc:sldMk cId="0" sldId="2356"/>
        </pc:sldMkLst>
        <pc:spChg chg="mod">
          <ac:chgData name="Phil Le" userId="d56789386392244e" providerId="LiveId" clId="{34B23C96-AADD-4B05-8FB3-F16153F974EB}" dt="2025-03-15T05:28:21.930" v="458" actId="14100"/>
          <ac:spMkLst>
            <pc:docMk/>
            <pc:sldMk cId="0" sldId="2356"/>
            <ac:spMk id="9220" creationId="{60A3F02E-FCE3-2831-6623-D3F87F520580}"/>
          </ac:spMkLst>
        </pc:spChg>
      </pc:sldChg>
      <pc:sldChg chg="modSp setBg">
        <pc:chgData name="Phil Le" userId="d56789386392244e" providerId="LiveId" clId="{34B23C96-AADD-4B05-8FB3-F16153F974EB}" dt="2025-03-15T05:28:34.623" v="460" actId="120"/>
        <pc:sldMkLst>
          <pc:docMk/>
          <pc:sldMk cId="0" sldId="2357"/>
        </pc:sldMkLst>
        <pc:spChg chg="mod">
          <ac:chgData name="Phil Le" userId="d56789386392244e" providerId="LiveId" clId="{34B23C96-AADD-4B05-8FB3-F16153F974EB}" dt="2025-03-15T05:28:34.623" v="460" actId="120"/>
          <ac:spMkLst>
            <pc:docMk/>
            <pc:sldMk cId="0" sldId="2357"/>
            <ac:spMk id="10244" creationId="{49843B43-B86B-023F-A2EB-38802F7C601E}"/>
          </ac:spMkLst>
        </pc:spChg>
      </pc:sldChg>
      <pc:sldChg chg="modSp mod">
        <pc:chgData name="Phil Le" userId="d56789386392244e" providerId="LiveId" clId="{34B23C96-AADD-4B05-8FB3-F16153F974EB}" dt="2025-03-16T07:47:47.232" v="512" actId="255"/>
        <pc:sldMkLst>
          <pc:docMk/>
          <pc:sldMk cId="3639177199" sldId="2358"/>
        </pc:sldMkLst>
        <pc:spChg chg="mod">
          <ac:chgData name="Phil Le" userId="d56789386392244e" providerId="LiveId" clId="{34B23C96-AADD-4B05-8FB3-F16153F974EB}" dt="2025-03-16T07:47:47.232" v="512" actId="255"/>
          <ac:spMkLst>
            <pc:docMk/>
            <pc:sldMk cId="3639177199" sldId="2358"/>
            <ac:spMk id="3076" creationId="{B3D4EB49-A896-A22A-BB64-99479582D3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3ED65D9-7F41-441F-B31A-035894C76204}" type="slidenum">
              <a:rPr lang="en-US" smtClean="0"/>
              <a:pPr>
                <a:defRPr/>
              </a:pPr>
              <a:t>27</a:t>
            </a:fld>
            <a:endParaRPr lang="en-US"/>
          </a:p>
        </p:txBody>
      </p:sp>
    </p:spTree>
    <p:extLst>
      <p:ext uri="{BB962C8B-B14F-4D97-AF65-F5344CB8AC3E}">
        <p14:creationId xmlns:p14="http://schemas.microsoft.com/office/powerpoint/2010/main" val="3005006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42</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a:ln>
            <a:solidFill>
              <a:schemeClr val="accent1"/>
            </a:solidFill>
          </a:ln>
        </p:spPr>
        <p:txBody>
          <a:bodyPr/>
          <a:lstStyle/>
          <a:p>
            <a:pPr algn="ctr" fontAlgn="base">
              <a:spcAft>
                <a:spcPts val="375"/>
              </a:spcAft>
            </a:pPr>
            <a:r>
              <a:rPr lang="en-US" sz="2400" b="1" dirty="0">
                <a:solidFill>
                  <a:schemeClr val="bg1"/>
                </a:solidFill>
                <a:latin typeface="EB Garamond" panose="00000500000000000000" pitchFamily="2" charset="0"/>
              </a:rPr>
              <a:t>Second</a:t>
            </a:r>
            <a:r>
              <a:rPr lang="en-US" sz="2400" b="1" i="0" dirty="0">
                <a:solidFill>
                  <a:schemeClr val="bg1"/>
                </a:solidFill>
                <a:effectLst/>
                <a:latin typeface="EB Garamond" panose="00000500000000000000" pitchFamily="2" charset="0"/>
              </a:rPr>
              <a:t> Sunday of Lent</a:t>
            </a:r>
          </a:p>
          <a:p>
            <a:pPr eaLnBrk="1" hangingPunct="1">
              <a:lnSpc>
                <a:spcPct val="80000"/>
              </a:lnSpc>
              <a:buFontTx/>
              <a:buNone/>
              <a:defRPr/>
            </a:pPr>
            <a:r>
              <a:rPr lang="en-US" sz="1800" i="1" dirty="0">
                <a:solidFill>
                  <a:schemeClr val="bg1"/>
                </a:solidFill>
              </a:rPr>
              <a:t>Gather Song:  </a:t>
            </a:r>
          </a:p>
          <a:p>
            <a:pPr eaLnBrk="1" hangingPunct="1">
              <a:lnSpc>
                <a:spcPct val="80000"/>
              </a:lnSpc>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The Glory of These Forty days</a:t>
            </a:r>
            <a:endParaRPr lang="en-US" sz="2000" i="1" dirty="0">
              <a:solidFill>
                <a:schemeClr val="bg1"/>
              </a:solidFill>
            </a:endParaRPr>
          </a:p>
          <a:p>
            <a:pPr eaLnBrk="1" hangingPunct="1">
              <a:lnSpc>
                <a:spcPct val="80000"/>
              </a:lnSpc>
              <a:buFontTx/>
              <a:buNone/>
              <a:defRPr/>
            </a:pPr>
            <a:r>
              <a:rPr lang="en-US" sz="1800" i="1" dirty="0">
                <a:solidFill>
                  <a:schemeClr val="bg1"/>
                </a:solidFill>
              </a:rPr>
              <a:t>Responsorial Psalm 27: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The Lord is My Ligh</a:t>
            </a: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1800" i="1" dirty="0">
              <a:solidFill>
                <a:schemeClr val="bg1"/>
              </a:solidFill>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     Save Your People</a:t>
            </a:r>
            <a:endParaRPr lang="en-US" sz="1800" b="1" dirty="0">
              <a:solidFill>
                <a:schemeClr val="bg1"/>
              </a:solidFill>
            </a:endParaRP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i="1" dirty="0">
                <a:solidFill>
                  <a:schemeClr val="bg1"/>
                </a:solidFill>
              </a:rPr>
              <a:t>     </a:t>
            </a:r>
            <a:r>
              <a:rPr lang="en-US" sz="2000" b="1" dirty="0">
                <a:solidFill>
                  <a:schemeClr val="bg1"/>
                </a:solidFill>
              </a:rPr>
              <a:t>Transfigure Us, O Lord</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1800" i="1" dirty="0">
                <a:solidFill>
                  <a:schemeClr val="bg1"/>
                </a:solidFill>
              </a:rPr>
              <a:t>Recessional:  </a:t>
            </a: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Thank You</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56993"/>
            <a:ext cx="3428999" cy="42862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a:t> </a:t>
            </a:r>
            <a:r>
              <a:rPr lang="en-US" altLang="en-US" sz="240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7"/>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544756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4099"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100"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a:solidFill>
                  <a:schemeClr val="bg1"/>
                </a:solidFill>
              </a:rPr>
              <a:t>Cantor: </a:t>
            </a:r>
            <a:br>
              <a:rPr lang="en-US" altLang="en-US" sz="4000">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3310683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122" name="Rectangle 6"/>
          <p:cNvSpPr>
            <a:spLocks noChangeArrowheads="1"/>
          </p:cNvSpPr>
          <p:nvPr/>
        </p:nvSpPr>
        <p:spPr bwMode="auto">
          <a:xfrm>
            <a:off x="381000" y="571500"/>
            <a:ext cx="83820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400" b="1" u="sng">
                <a:solidFill>
                  <a:schemeClr val="bg1"/>
                </a:solidFill>
              </a:rPr>
              <a:t>All:</a:t>
            </a:r>
            <a:r>
              <a:rPr lang="en-US" altLang="en-US">
                <a:solidFill>
                  <a:schemeClr val="bg1"/>
                </a:solidFill>
              </a:rPr>
              <a:t> </a:t>
            </a:r>
            <a:br>
              <a:rPr lang="en-US" altLang="en-US">
                <a:solidFill>
                  <a:schemeClr val="bg1"/>
                </a:solidFill>
              </a:rPr>
            </a:br>
            <a:r>
              <a:rPr lang="en-US" altLang="en-US" sz="6000" b="1">
                <a:solidFill>
                  <a:schemeClr val="bg1"/>
                </a:solidFill>
                <a:latin typeface="Times New Roman" pitchFamily="18" charset="0"/>
              </a:rPr>
              <a:t>Christe, Christe eleison</a:t>
            </a:r>
            <a:r>
              <a:rPr lang="en-US" altLang="en-US" sz="6000">
                <a:solidFill>
                  <a:schemeClr val="bg1"/>
                </a:solidFill>
                <a:latin typeface="Times New Roman" pitchFamily="18" charset="0"/>
              </a:rPr>
              <a:t>.</a:t>
            </a:r>
          </a:p>
        </p:txBody>
      </p:sp>
    </p:spTree>
    <p:extLst>
      <p:ext uri="{BB962C8B-B14F-4D97-AF65-F5344CB8AC3E}">
        <p14:creationId xmlns:p14="http://schemas.microsoft.com/office/powerpoint/2010/main" val="3341999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6147" name="Text Box 3"/>
          <p:cNvSpPr txBox="1">
            <a:spLocks noChangeArrowheads="1"/>
          </p:cNvSpPr>
          <p:nvPr/>
        </p:nvSpPr>
        <p:spPr bwMode="auto">
          <a:xfrm>
            <a:off x="2286000" y="1398985"/>
            <a:ext cx="548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6148" name="Rectangle 4"/>
          <p:cNvSpPr>
            <a:spLocks noChangeArrowheads="1"/>
          </p:cNvSpPr>
          <p:nvPr/>
        </p:nvSpPr>
        <p:spPr bwMode="auto">
          <a:xfrm>
            <a:off x="152400" y="285750"/>
            <a:ext cx="8991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bg1"/>
                </a:solidFill>
              </a:rPr>
            </a:br>
            <a:r>
              <a:rPr lang="en-US" altLang="en-US" sz="4000" u="sng">
                <a:solidFill>
                  <a:schemeClr val="bg1"/>
                </a:solidFill>
              </a:rPr>
              <a:t>Cantor:</a:t>
            </a:r>
            <a:r>
              <a:rPr lang="en-US" altLang="en-US" sz="4000">
                <a:solidFill>
                  <a:schemeClr val="bg1"/>
                </a:solidFill>
              </a:rPr>
              <a:t> </a:t>
            </a:r>
            <a:br>
              <a:rPr lang="en-US" altLang="en-US" sz="4000">
                <a:solidFill>
                  <a:schemeClr val="bg1"/>
                </a:solidFill>
              </a:rPr>
            </a:br>
            <a:r>
              <a:rPr lang="en-US" altLang="en-US" sz="6000" b="1">
                <a:solidFill>
                  <a:schemeClr val="bg1"/>
                </a:solidFill>
                <a:latin typeface="Times New Roman" pitchFamily="18" charset="0"/>
              </a:rPr>
              <a:t>Kyrie, Kyrie Eleison</a:t>
            </a:r>
            <a:r>
              <a:rPr lang="en-US" altLang="en-US" sz="60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1940678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altLang="en-US"/>
          </a:p>
        </p:txBody>
      </p:sp>
      <p:sp>
        <p:nvSpPr>
          <p:cNvPr id="7171" name="Rectangle 3"/>
          <p:cNvSpPr>
            <a:spLocks noGrp="1" noChangeArrowheads="1"/>
          </p:cNvSpPr>
          <p:nvPr>
            <p:ph type="subTitle" idx="1"/>
          </p:nvPr>
        </p:nvSpPr>
        <p:spPr/>
        <p:txBody>
          <a:bodyPr/>
          <a:lstStyle/>
          <a:p>
            <a:pPr eaLnBrk="1" hangingPunct="1"/>
            <a:endParaRPr lang="en-US" altLang="en-US"/>
          </a:p>
        </p:txBody>
      </p:sp>
      <p:sp>
        <p:nvSpPr>
          <p:cNvPr id="7172"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r>
              <a:rPr lang="en-US" altLang="en-US" sz="4800" b="1">
                <a:solidFill>
                  <a:schemeClr val="bg1"/>
                </a:solidFill>
                <a:latin typeface="Times New Roman" pitchFamily="18" charset="0"/>
              </a:rPr>
              <a:t>All:</a:t>
            </a:r>
            <a:r>
              <a:rPr lang="en-US" altLang="en-US" sz="4000">
                <a:solidFill>
                  <a:schemeClr val="bg1"/>
                </a:solidFill>
              </a:rPr>
              <a:t> </a:t>
            </a:r>
            <a:br>
              <a:rPr lang="en-US" altLang="en-US" sz="4000">
                <a:solidFill>
                  <a:schemeClr val="bg1"/>
                </a:solidFill>
              </a:rPr>
            </a:br>
            <a:r>
              <a:rPr lang="en-US" altLang="en-US" sz="6600" b="1">
                <a:solidFill>
                  <a:schemeClr val="bg1"/>
                </a:solidFill>
                <a:latin typeface="Times New Roman" pitchFamily="18" charset="0"/>
              </a:rPr>
              <a:t>Kyrie, Kyrie Eleison</a:t>
            </a:r>
            <a:r>
              <a:rPr lang="en-US" altLang="en-US" sz="6600">
                <a:solidFill>
                  <a:schemeClr val="bg1"/>
                </a:solidFill>
                <a:latin typeface="Times New Roman" pitchFamily="18" charset="0"/>
              </a:rPr>
              <a:t>.</a:t>
            </a:r>
            <a:br>
              <a:rPr lang="en-US" altLang="en-US" sz="5400">
                <a:solidFill>
                  <a:schemeClr val="bg1"/>
                </a:solidFill>
                <a:latin typeface="Times New Roman" pitchFamily="18" charset="0"/>
              </a:rPr>
            </a:br>
            <a:endParaRPr lang="en-US" altLang="en-US" sz="5400">
              <a:solidFill>
                <a:schemeClr val="bg1"/>
              </a:solidFill>
              <a:latin typeface="Times New Roman" pitchFamily="18" charset="0"/>
            </a:endParaRPr>
          </a:p>
        </p:txBody>
      </p:sp>
    </p:spTree>
    <p:extLst>
      <p:ext uri="{BB962C8B-B14F-4D97-AF65-F5344CB8AC3E}">
        <p14:creationId xmlns:p14="http://schemas.microsoft.com/office/powerpoint/2010/main" val="92272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8021" y="1333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vi-VN" altLang="en-US" sz="4800" b="1" dirty="0">
                <a:solidFill>
                  <a:schemeClr val="bg1"/>
                </a:solidFill>
                <a:latin typeface="Tahoma" pitchFamily="34" charset="0"/>
                <a:cs typeface="Tahoma" pitchFamily="34" charset="0"/>
              </a:rPr>
              <a:t> </a:t>
            </a:r>
            <a:r>
              <a:rPr lang="en-US" altLang="en-US" sz="48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79466633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77951473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0A2AA63A-420C-A424-A0A6-36D9A7B096F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54A8EB8-D467-B8FB-3D5F-0CAC3DC25BB6}"/>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48B38D2A-791E-7421-A6FE-CEED213565E4}"/>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3EDB6A93-EA9D-6348-2DE1-80C8191F44FD}"/>
              </a:ext>
            </a:extLst>
          </p:cNvPr>
          <p:cNvSpPr>
            <a:spLocks noChangeArrowheads="1"/>
          </p:cNvSpPr>
          <p:nvPr/>
        </p:nvSpPr>
        <p:spPr bwMode="auto">
          <a:xfrm>
            <a:off x="42863" y="190500"/>
            <a:ext cx="8686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3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The glory of these forty days We celebrate with songs of praise: For Christ by whom all things were made, Himself has fasted and has prayed. </a:t>
            </a:r>
            <a:br>
              <a:rPr lang="en-US" altLang="en-US" sz="3300" b="1" dirty="0">
                <a:solidFill>
                  <a:schemeClr val="tx2"/>
                </a:solidFill>
              </a:rPr>
            </a:b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927024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15527154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2. </a:t>
            </a:r>
            <a:r>
              <a:rPr lang="en-US" altLang="en-US" sz="3600" b="1" dirty="0">
                <a:solidFill>
                  <a:schemeClr val="bg1"/>
                </a:solidFill>
                <a:latin typeface="Tahoma" pitchFamily="34" charset="0"/>
                <a:cs typeface="Tahoma" pitchFamily="34" charset="0"/>
              </a:rPr>
              <a:t>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4204830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vi-VN" altLang="en-US" sz="44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53834486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3. </a:t>
            </a:r>
            <a:r>
              <a:rPr lang="en-US" altLang="en-US" sz="4400" b="1" dirty="0">
                <a:solidFill>
                  <a:schemeClr val="bg1"/>
                </a:solidFill>
                <a:latin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307950608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294453936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714750"/>
            <a:ext cx="6172200" cy="1157288"/>
          </a:xfrm>
        </p:spPr>
        <p:txBody>
          <a:bodyPr/>
          <a:lstStyle/>
          <a:p>
            <a:pPr eaLnBrk="1" hangingPunct="1"/>
            <a:r>
              <a:rPr lang="en-US" altLang="en-US" sz="2400" i="1" dirty="0">
                <a:solidFill>
                  <a:srgbClr val="FFFF00"/>
                </a:solidFill>
                <a:latin typeface="Tahoma" pitchFamily="34" charset="0"/>
              </a:rPr>
              <a:t>Responsorial Psalm:   Psalm 98</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All The end of The earth.</a:t>
            </a:r>
            <a:br>
              <a:rPr lang="en-US" altLang="en-US" sz="2400" i="1" dirty="0">
                <a:solidFill>
                  <a:srgbClr val="FFFF00"/>
                </a:solidFill>
                <a:latin typeface="Tahoma" pitchFamily="34" charset="0"/>
              </a:rPr>
            </a:br>
            <a:r>
              <a:rPr lang="en-US" altLang="en-US" sz="2400" b="1" i="1" dirty="0">
                <a:solidFill>
                  <a:srgbClr val="FFFF00"/>
                </a:solidFill>
                <a:latin typeface="Tahoma" pitchFamily="34" charset="0"/>
              </a:rPr>
              <a:t>Page 5</a:t>
            </a:r>
            <a:endParaRPr lang="en-US" altLang="en-US" sz="2400" b="1" dirty="0">
              <a:solidFill>
                <a:srgbClr val="FFFF00"/>
              </a:solidFill>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228600" y="226219"/>
            <a:ext cx="8839200" cy="47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000" dirty="0">
                <a:solidFill>
                  <a:schemeClr val="tx2"/>
                </a:solidFill>
              </a:rPr>
              <a:t> </a:t>
            </a:r>
            <a:br>
              <a:rPr lang="en-US" altLang="en-US" sz="4000" dirty="0">
                <a:solidFill>
                  <a:schemeClr val="bg1"/>
                </a:solidFill>
              </a:rPr>
            </a:br>
            <a:r>
              <a:rPr lang="en-US" altLang="en-US" sz="3200" i="1" dirty="0">
                <a:solidFill>
                  <a:schemeClr val="bg1"/>
                </a:solidFill>
              </a:rPr>
              <a:t>Refrain:</a:t>
            </a:r>
            <a:r>
              <a:rPr lang="en-US" altLang="en-US" sz="4400" dirty="0">
                <a:solidFill>
                  <a:schemeClr val="bg1"/>
                </a:solidFill>
              </a:rPr>
              <a:t>  </a:t>
            </a:r>
          </a:p>
          <a:p>
            <a:pPr algn="l" eaLnBrk="1" hangingPunct="1"/>
            <a:r>
              <a:rPr lang="en-US" altLang="en-US" sz="7200" b="1" dirty="0">
                <a:solidFill>
                  <a:schemeClr val="bg1"/>
                </a:solidFill>
                <a:latin typeface="Tahoma" pitchFamily="34" charset="0"/>
                <a:cs typeface="Tahoma" pitchFamily="34" charset="0"/>
              </a:rPr>
              <a:t>All The </a:t>
            </a:r>
            <a:r>
              <a:rPr lang="en-US" altLang="en-US" sz="7200" b="1" dirty="0" err="1">
                <a:solidFill>
                  <a:schemeClr val="bg1"/>
                </a:solidFill>
                <a:latin typeface="Tahoma" pitchFamily="34" charset="0"/>
                <a:cs typeface="Tahoma" pitchFamily="34" charset="0"/>
              </a:rPr>
              <a:t>Ebds</a:t>
            </a:r>
            <a:r>
              <a:rPr lang="en-US" altLang="en-US" sz="7200" b="1" dirty="0">
                <a:solidFill>
                  <a:schemeClr val="bg1"/>
                </a:solidFill>
                <a:latin typeface="Tahoma" pitchFamily="34" charset="0"/>
                <a:cs typeface="Tahoma" pitchFamily="34" charset="0"/>
              </a:rPr>
              <a:t> if </a:t>
            </a:r>
            <a:r>
              <a:rPr lang="en-US" altLang="en-US" sz="7200" b="1" dirty="0" err="1">
                <a:solidFill>
                  <a:schemeClr val="bg1"/>
                </a:solidFill>
                <a:latin typeface="Tahoma" pitchFamily="34" charset="0"/>
                <a:cs typeface="Tahoma" pitchFamily="34" charset="0"/>
              </a:rPr>
              <a:t>tge</a:t>
            </a:r>
            <a:r>
              <a:rPr lang="en-US" altLang="en-US" sz="7200" b="1" dirty="0">
                <a:solidFill>
                  <a:schemeClr val="bg1"/>
                </a:solidFill>
                <a:latin typeface="Tahoma" pitchFamily="34" charset="0"/>
                <a:cs typeface="Tahoma" pitchFamily="34" charset="0"/>
              </a:rPr>
              <a:t> earth have seen the power of God.(2x)</a:t>
            </a:r>
            <a:endParaRPr lang="en-US" altLang="en-US" sz="7200"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600200" y="3714750"/>
            <a:ext cx="7086600" cy="1157288"/>
          </a:xfrm>
        </p:spPr>
        <p:txBody>
          <a:bodyPr/>
          <a:lstStyle/>
          <a:p>
            <a:pPr eaLnBrk="1" hangingPunct="1"/>
            <a:r>
              <a:rPr lang="en-US" altLang="en-US" sz="2400" i="1" dirty="0">
                <a:solidFill>
                  <a:srgbClr val="FFFF00"/>
                </a:solidFill>
                <a:latin typeface="Tahoma" pitchFamily="34" charset="0"/>
              </a:rPr>
              <a:t>Responsorial Psalm:   Psalm 27</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The Lord is My Light</a:t>
            </a:r>
            <a:endParaRPr lang="en-US" altLang="en-US" sz="2400" b="1" dirty="0">
              <a:solidFill>
                <a:srgbClr val="FFFF00"/>
              </a:solidFill>
              <a:latin typeface="Times New Roman" pitchFamily="18" charset="0"/>
            </a:endParaRPr>
          </a:p>
        </p:txBody>
      </p:sp>
    </p:spTree>
    <p:extLst>
      <p:ext uri="{BB962C8B-B14F-4D97-AF65-F5344CB8AC3E}">
        <p14:creationId xmlns:p14="http://schemas.microsoft.com/office/powerpoint/2010/main" val="2150050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304800" y="171450"/>
            <a:ext cx="883920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3200" i="1" dirty="0">
                <a:solidFill>
                  <a:schemeClr val="bg1"/>
                </a:solidFill>
              </a:rPr>
              <a:t>Refrain:</a:t>
            </a:r>
            <a:r>
              <a:rPr lang="en-US" altLang="en-US" sz="4400" dirty="0">
                <a:solidFill>
                  <a:schemeClr val="bg1"/>
                </a:solidFill>
              </a:rPr>
              <a:t>  </a:t>
            </a:r>
          </a:p>
          <a:p>
            <a:pPr algn="l" eaLnBrk="1" hangingPunct="1"/>
            <a:r>
              <a:rPr lang="en-US" altLang="en-US" sz="4800" b="1" dirty="0">
                <a:solidFill>
                  <a:schemeClr val="bg1"/>
                </a:solidFill>
                <a:latin typeface="Tahoma" pitchFamily="34" charset="0"/>
              </a:rPr>
              <a:t>The Lord is my light, the Lord is my light, the Lord is my light and my salvation </a:t>
            </a:r>
            <a:endParaRPr lang="en-US" altLang="en-US" sz="4800" b="1" dirty="0">
              <a:solidFill>
                <a:schemeClr val="bg1"/>
              </a:solidFill>
            </a:endParaRPr>
          </a:p>
        </p:txBody>
      </p:sp>
    </p:spTree>
    <p:extLst>
      <p:ext uri="{BB962C8B-B14F-4D97-AF65-F5344CB8AC3E}">
        <p14:creationId xmlns:p14="http://schemas.microsoft.com/office/powerpoint/2010/main" val="3909572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3733800" y="411480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42863" y="190500"/>
            <a:ext cx="8686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3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Alone and fasting Moses saw The loving God who gave the law; And to Elijah, fasting, came The </a:t>
            </a:r>
            <a:r>
              <a:rPr lang="en-US" sz="3300" b="1" dirty="0" err="1">
                <a:solidFill>
                  <a:schemeClr val="bg1"/>
                </a:solidFill>
                <a:latin typeface="Tahoma" panose="020B0604030504040204" pitchFamily="34" charset="0"/>
                <a:ea typeface="Tahoma" panose="020B0604030504040204" pitchFamily="34" charset="0"/>
                <a:cs typeface="Tahoma" panose="020B0604030504040204" pitchFamily="34" charset="0"/>
              </a:rPr>
              <a:t>steedsand</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chariots of flame.</a:t>
            </a:r>
            <a:br>
              <a:rPr lang="en-US" altLang="en-US" sz="3300" b="1" dirty="0">
                <a:solidFill>
                  <a:schemeClr val="tx2"/>
                </a:solidFill>
              </a:rPr>
            </a:b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76200" y="-19050"/>
            <a:ext cx="88392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3200" i="1" dirty="0">
                <a:solidFill>
                  <a:schemeClr val="bg1"/>
                </a:solidFill>
              </a:rPr>
              <a:t>Refrain:</a:t>
            </a:r>
            <a:r>
              <a:rPr lang="en-US" altLang="en-US" sz="4400" dirty="0">
                <a:solidFill>
                  <a:schemeClr val="bg1"/>
                </a:solidFill>
              </a:rPr>
              <a:t>  </a:t>
            </a:r>
            <a:r>
              <a:rPr lang="en-US" altLang="en-US" sz="3600" b="1" dirty="0">
                <a:solidFill>
                  <a:srgbClr val="FFFF00"/>
                </a:solidFill>
                <a:latin typeface="Tahoma" pitchFamily="34" charset="0"/>
                <a:cs typeface="Tahoma" pitchFamily="34" charset="0"/>
              </a:rPr>
              <a:t>Praise to you, Lord Jesus Christ, Word from the heart of God</a:t>
            </a:r>
          </a:p>
          <a:p>
            <a:pPr algn="l"/>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Lord, your words give life to our souls. Every word that comes from your mouth is a light to guide our way.</a:t>
            </a:r>
            <a:endPar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32</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33</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34</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35</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36</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37</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39</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E648F2A1-6F15-183F-0F1B-8F8544381C7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B669C6C-EA32-FD45-047A-36AB1EC6FEAE}"/>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D26F4ED9-8B76-2A53-FD45-0B9D17753DAB}"/>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21ADC8DE-A44F-6081-31B2-35C9AEAA5ED8}"/>
              </a:ext>
            </a:extLst>
          </p:cNvPr>
          <p:cNvSpPr>
            <a:spLocks noChangeArrowheads="1"/>
          </p:cNvSpPr>
          <p:nvPr/>
        </p:nvSpPr>
        <p:spPr bwMode="auto">
          <a:xfrm>
            <a:off x="42863" y="190500"/>
            <a:ext cx="8686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3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So Daniel trained his mystic sight, Delivered from the lions might; and John, the Bridegroom's friend, became The herald of Messiah's name.</a:t>
            </a: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1376858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41</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42</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315B9294-51E8-F8FB-11A5-2A0C0009292C}"/>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7265925B-E805-7AFB-F31B-559BDECF0888}"/>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Receive of the Ash</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Asher to Asher</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25150848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45795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1. </a:t>
            </a:r>
            <a:r>
              <a:rPr lang="en-US" altLang="en-US" sz="4050" b="1" dirty="0">
                <a:solidFill>
                  <a:schemeClr val="bg1"/>
                </a:solidFill>
                <a:latin typeface="Tahoma" pitchFamily="34" charset="0"/>
                <a:cs typeface="Tahoma" pitchFamily="34" charset="0"/>
              </a:rPr>
              <a:t>Sound the trumpet in Zion, announce from the Lord that the day of God’s favor is ever close at hand.</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24987114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2. </a:t>
            </a:r>
            <a:r>
              <a:rPr lang="en-US" altLang="en-US" sz="4050" b="1" dirty="0">
                <a:solidFill>
                  <a:schemeClr val="bg1"/>
                </a:solidFill>
                <a:latin typeface="Tahoma" pitchFamily="34" charset="0"/>
                <a:cs typeface="Tahoma" pitchFamily="34" charset="0"/>
              </a:rPr>
              <a:t>Rend your hearts, not your garments; return to the Lord, who delights when we offer a truly humble heart.</a:t>
            </a:r>
          </a:p>
        </p:txBody>
      </p:sp>
    </p:spTree>
    <p:extLst>
      <p:ext uri="{BB962C8B-B14F-4D97-AF65-F5344CB8AC3E}">
        <p14:creationId xmlns:p14="http://schemas.microsoft.com/office/powerpoint/2010/main" val="25616085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18326645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3. </a:t>
            </a:r>
            <a:r>
              <a:rPr lang="en-US" altLang="en-US" sz="4050" b="1" dirty="0">
                <a:solidFill>
                  <a:schemeClr val="bg1"/>
                </a:solidFill>
                <a:latin typeface="Tahoma" pitchFamily="34" charset="0"/>
                <a:cs typeface="Tahoma" pitchFamily="34" charset="0"/>
              </a:rPr>
              <a:t>We have seen in the heavens and held in our arms what the hand of our Maker can fashion out of dust.</a:t>
            </a:r>
          </a:p>
        </p:txBody>
      </p:sp>
    </p:spTree>
    <p:extLst>
      <p:ext uri="{BB962C8B-B14F-4D97-AF65-F5344CB8AC3E}">
        <p14:creationId xmlns:p14="http://schemas.microsoft.com/office/powerpoint/2010/main" val="500133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CFFF03CC-51D0-70DA-B583-E8DF8C498CB6}"/>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E76B3C8-39EE-3275-ABF3-CD40271463B9}"/>
              </a:ext>
            </a:extLst>
          </p:cNvPr>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8159318A-D93A-B012-52CF-8FB3EF079739}"/>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8CA2DF7F-244E-AEE2-6435-4D24C2DDAB44}"/>
              </a:ext>
            </a:extLst>
          </p:cNvPr>
          <p:cNvSpPr>
            <a:spLocks noChangeArrowheads="1"/>
          </p:cNvSpPr>
          <p:nvPr/>
        </p:nvSpPr>
        <p:spPr bwMode="auto">
          <a:xfrm>
            <a:off x="0" y="0"/>
            <a:ext cx="86868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300" b="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Then grant that we like them be true, Consumed in fast and </a:t>
            </a:r>
            <a:r>
              <a:rPr lang="en-US" sz="3300" b="1" dirty="0" err="1">
                <a:solidFill>
                  <a:schemeClr val="bg1"/>
                </a:solidFill>
                <a:latin typeface="Tahoma" panose="020B0604030504040204" pitchFamily="34" charset="0"/>
                <a:ea typeface="Tahoma" panose="020B0604030504040204" pitchFamily="34" charset="0"/>
                <a:cs typeface="Tahoma" panose="020B0604030504040204" pitchFamily="34" charset="0"/>
              </a:rPr>
              <a:t>pray'r</a:t>
            </a:r>
            <a:r>
              <a:rPr 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with you: Our spirits strengthen with your grace, And give us joy to see your face.</a:t>
            </a: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359132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9636550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4. </a:t>
            </a:r>
            <a:r>
              <a:rPr lang="en-US" altLang="en-US" sz="4050" b="1" dirty="0">
                <a:solidFill>
                  <a:schemeClr val="bg1"/>
                </a:solidFill>
                <a:latin typeface="Tahoma" pitchFamily="34" charset="0"/>
                <a:cs typeface="Tahoma" pitchFamily="34" charset="0"/>
              </a:rPr>
              <a:t>Let us fast from unkindness and </a:t>
            </a:r>
            <a:r>
              <a:rPr lang="en-US" altLang="en-US" sz="4050" b="1" dirty="0" err="1">
                <a:solidFill>
                  <a:schemeClr val="bg1"/>
                </a:solidFill>
                <a:latin typeface="Tahoma" pitchFamily="34" charset="0"/>
                <a:cs typeface="Tahoma" pitchFamily="34" charset="0"/>
              </a:rPr>
              <a:t>trun</a:t>
            </a:r>
            <a:r>
              <a:rPr lang="en-US" altLang="en-US" sz="4050" b="1" dirty="0">
                <a:solidFill>
                  <a:schemeClr val="bg1"/>
                </a:solidFill>
                <a:latin typeface="Tahoma" pitchFamily="34" charset="0"/>
                <a:cs typeface="Tahoma" pitchFamily="34" charset="0"/>
              </a:rPr>
              <a:t> from our greed, giving bread to the </a:t>
            </a:r>
            <a:r>
              <a:rPr lang="en-US" altLang="en-US" sz="4050" b="1" dirty="0" err="1">
                <a:solidFill>
                  <a:schemeClr val="bg1"/>
                </a:solidFill>
                <a:latin typeface="Tahoma" pitchFamily="34" charset="0"/>
                <a:cs typeface="Tahoma" pitchFamily="34" charset="0"/>
              </a:rPr>
              <a:t>hundry</a:t>
            </a:r>
            <a:r>
              <a:rPr lang="en-US" altLang="en-US" sz="4050" b="1" dirty="0">
                <a:solidFill>
                  <a:schemeClr val="bg1"/>
                </a:solidFill>
                <a:latin typeface="Tahoma" pitchFamily="34" charset="0"/>
                <a:cs typeface="Tahoma" pitchFamily="34" charset="0"/>
              </a:rPr>
              <a:t> and lifting up the poor.</a:t>
            </a:r>
          </a:p>
        </p:txBody>
      </p:sp>
    </p:spTree>
    <p:extLst>
      <p:ext uri="{BB962C8B-B14F-4D97-AF65-F5344CB8AC3E}">
        <p14:creationId xmlns:p14="http://schemas.microsoft.com/office/powerpoint/2010/main" val="31766185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32560646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5. </a:t>
            </a:r>
            <a:r>
              <a:rPr lang="en-US" altLang="en-US" sz="4050" b="1" dirty="0">
                <a:solidFill>
                  <a:schemeClr val="bg1"/>
                </a:solidFill>
                <a:latin typeface="Tahoma" pitchFamily="34" charset="0"/>
                <a:cs typeface="Tahoma" pitchFamily="34" charset="0"/>
              </a:rPr>
              <a:t>Though this life that we treasure must fade like the grass, heaven’s glory awaits those who put their trust in God.</a:t>
            </a:r>
          </a:p>
        </p:txBody>
      </p:sp>
    </p:spTree>
    <p:extLst>
      <p:ext uri="{BB962C8B-B14F-4D97-AF65-F5344CB8AC3E}">
        <p14:creationId xmlns:p14="http://schemas.microsoft.com/office/powerpoint/2010/main" val="27412208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34619418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45795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1L. </a:t>
            </a:r>
            <a:r>
              <a:rPr lang="en-US" altLang="en-US" sz="4050" b="1" dirty="0">
                <a:solidFill>
                  <a:schemeClr val="bg1"/>
                </a:solidFill>
                <a:latin typeface="Tahoma" pitchFamily="34" charset="0"/>
                <a:cs typeface="Tahoma" pitchFamily="34" charset="0"/>
              </a:rPr>
              <a:t>We abide in the shadow of God’s mighty arm, for the Lord is our refuge, the Rock in whom we trust</a:t>
            </a:r>
          </a:p>
        </p:txBody>
      </p:sp>
    </p:spTree>
    <p:extLst>
      <p:ext uri="{BB962C8B-B14F-4D97-AF65-F5344CB8AC3E}">
        <p14:creationId xmlns:p14="http://schemas.microsoft.com/office/powerpoint/2010/main" val="40466558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9514915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2L. </a:t>
            </a:r>
            <a:r>
              <a:rPr lang="en-US" altLang="en-US" sz="4050" b="1" dirty="0">
                <a:solidFill>
                  <a:schemeClr val="bg1"/>
                </a:solidFill>
                <a:latin typeface="Tahoma" pitchFamily="34" charset="0"/>
                <a:cs typeface="Tahoma" pitchFamily="34" charset="0"/>
              </a:rPr>
              <a:t>As the highest of heavens surpasses the earth, so the might of God’s mercy is far beyond our shame.</a:t>
            </a:r>
          </a:p>
        </p:txBody>
      </p:sp>
    </p:spTree>
    <p:extLst>
      <p:ext uri="{BB962C8B-B14F-4D97-AF65-F5344CB8AC3E}">
        <p14:creationId xmlns:p14="http://schemas.microsoft.com/office/powerpoint/2010/main" val="27950720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14024665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7300" y="57150"/>
            <a:ext cx="6743700" cy="38290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100" b="1" dirty="0">
                <a:solidFill>
                  <a:srgbClr val="FFFF00"/>
                </a:solidFill>
              </a:rPr>
              <a:t>3L. </a:t>
            </a:r>
            <a:r>
              <a:rPr lang="en-US" altLang="en-US" sz="4050" b="1" dirty="0">
                <a:solidFill>
                  <a:schemeClr val="bg1"/>
                </a:solidFill>
                <a:latin typeface="Tahoma" pitchFamily="34" charset="0"/>
                <a:cs typeface="Tahoma" pitchFamily="34" charset="0"/>
              </a:rPr>
              <a:t>Though his nature is holy yet Christ became sin, so that we might inherit the holiness of God.</a:t>
            </a:r>
          </a:p>
        </p:txBody>
      </p:sp>
    </p:spTree>
    <p:extLst>
      <p:ext uri="{BB962C8B-B14F-4D97-AF65-F5344CB8AC3E}">
        <p14:creationId xmlns:p14="http://schemas.microsoft.com/office/powerpoint/2010/main" val="1877150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0150" y="114300"/>
            <a:ext cx="6629400" cy="48006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100" b="1" u="sng" dirty="0">
                <a:solidFill>
                  <a:schemeClr val="bg1"/>
                </a:solidFill>
              </a:rPr>
            </a:br>
            <a:r>
              <a:rPr lang="en-US" altLang="en-US" sz="2100" b="1" i="1" u="sng" dirty="0">
                <a:solidFill>
                  <a:srgbClr val="FFFF00"/>
                </a:solidFill>
              </a:rPr>
              <a:t>Refrain:</a:t>
            </a:r>
            <a:br>
              <a:rPr lang="en-US" altLang="en-US" b="1" dirty="0">
                <a:solidFill>
                  <a:schemeClr val="bg1"/>
                </a:solidFill>
              </a:rPr>
            </a:br>
            <a:r>
              <a:rPr lang="en-US" altLang="en-US" sz="3600" b="1" dirty="0">
                <a:solidFill>
                  <a:schemeClr val="bg1"/>
                </a:solidFill>
                <a:latin typeface="Tahoma" pitchFamily="34" charset="0"/>
                <a:cs typeface="Tahoma" pitchFamily="34" charset="0"/>
              </a:rPr>
              <a:t>Ashes to ashes, from dust unto dust. The cross on our forehead, your promise, O God. Ready us to follow the way of your Son, to rise from these ashes, redeemed in the fire of your love.</a:t>
            </a:r>
            <a:endParaRPr lang="en-US" altLang="en-US" sz="3600" b="1" dirty="0">
              <a:solidFill>
                <a:schemeClr val="bg1"/>
              </a:solidFill>
              <a:latin typeface="Times New Roman" pitchFamily="18" charset="0"/>
            </a:endParaRPr>
          </a:p>
        </p:txBody>
      </p:sp>
    </p:spTree>
    <p:extLst>
      <p:ext uri="{BB962C8B-B14F-4D97-AF65-F5344CB8AC3E}">
        <p14:creationId xmlns:p14="http://schemas.microsoft.com/office/powerpoint/2010/main" val="12076456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Save Your People</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5241739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504F404-1FA1-1940-AEC9-28ED7683F6B4}"/>
              </a:ext>
            </a:extLst>
          </p:cNvPr>
          <p:cNvSpPr>
            <a:spLocks noGrp="1" noChangeArrowheads="1"/>
          </p:cNvSpPr>
          <p:nvPr>
            <p:ph type="ctrTitle"/>
          </p:nvPr>
        </p:nvSpPr>
        <p:spPr>
          <a:xfrm>
            <a:off x="0" y="666750"/>
            <a:ext cx="8991600" cy="2571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a:solidFill>
                  <a:schemeClr val="bg1"/>
                </a:solidFill>
              </a:rPr>
              <a:t>* </a:t>
            </a:r>
            <a:r>
              <a:rPr lang="en-US" altLang="en-US" sz="4000" b="1">
                <a:solidFill>
                  <a:schemeClr val="bg1"/>
                </a:solidFill>
                <a:latin typeface="Tahoma" panose="020B0604030504040204" pitchFamily="34" charset="0"/>
                <a:cs typeface="Tahoma" panose="020B0604030504040204" pitchFamily="34" charset="0"/>
              </a:rPr>
              <a:t>Save your people, O Lord. Show us the way to come home.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We have been wandering far from your love. Save your people, O Lord.</a:t>
            </a:r>
            <a:endParaRPr lang="en-US" altLang="en-US" sz="4000" b="1">
              <a:solidFill>
                <a:schemeClr val="bg1"/>
              </a:solidFill>
              <a:latin typeface="Times New Roman" panose="02020603050405020304"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CCED7FC-0124-5F41-6071-7E70580D1E42}"/>
              </a:ext>
            </a:extLst>
          </p:cNvPr>
          <p:cNvSpPr txBox="1">
            <a:spLocks noChangeArrowheads="1"/>
          </p:cNvSpPr>
          <p:nvPr/>
        </p:nvSpPr>
        <p:spPr bwMode="auto">
          <a:xfrm>
            <a:off x="0" y="666750"/>
            <a:ext cx="89154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2800" b="1" kern="0" dirty="0"/>
            </a:br>
            <a:r>
              <a:rPr lang="en-US" altLang="en-US" sz="4000" b="1" kern="0" dirty="0">
                <a:solidFill>
                  <a:srgbClr val="FFFF00"/>
                </a:solidFill>
              </a:rPr>
              <a:t>1. </a:t>
            </a:r>
            <a:r>
              <a:rPr lang="en-US" altLang="en-US" sz="4000" b="1" kern="0" dirty="0">
                <a:solidFill>
                  <a:schemeClr val="bg1"/>
                </a:solidFill>
                <a:latin typeface="Tahoma" pitchFamily="34" charset="0"/>
                <a:cs typeface="Tahoma" pitchFamily="34" charset="0"/>
              </a:rPr>
              <a:t>One thing I ask, O Lord, this I seek: to dwell for ever in your house. That I may gaze on your loveliness all the days of my life.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EBB6FE4-CB2B-1079-5678-728E7F9BACB5}"/>
              </a:ext>
            </a:extLst>
          </p:cNvPr>
          <p:cNvSpPr>
            <a:spLocks noGrp="1" noChangeArrowheads="1"/>
          </p:cNvSpPr>
          <p:nvPr>
            <p:ph type="ctrTitle"/>
          </p:nvPr>
        </p:nvSpPr>
        <p:spPr>
          <a:xfrm>
            <a:off x="0" y="666750"/>
            <a:ext cx="8991600" cy="2571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a:solidFill>
                  <a:schemeClr val="bg1"/>
                </a:solidFill>
              </a:rPr>
              <a:t>* </a:t>
            </a:r>
            <a:r>
              <a:rPr lang="en-US" altLang="en-US" sz="4000" b="1">
                <a:solidFill>
                  <a:schemeClr val="bg1"/>
                </a:solidFill>
                <a:latin typeface="Tahoma" panose="020B0604030504040204" pitchFamily="34" charset="0"/>
                <a:cs typeface="Tahoma" panose="020B0604030504040204" pitchFamily="34" charset="0"/>
              </a:rPr>
              <a:t>Save your people, O Lord. Show us the way to come home.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We have been wandering far from your love. Save your people, O Lord.</a:t>
            </a:r>
            <a:endParaRPr lang="en-US" altLang="en-US" sz="4000" b="1">
              <a:solidFill>
                <a:schemeClr val="bg1"/>
              </a:solidFill>
              <a:latin typeface="Times New Roman" panose="02020603050405020304"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CEEAFE7-A8DF-8EA8-CF1D-EB531E329B55}"/>
              </a:ext>
            </a:extLst>
          </p:cNvPr>
          <p:cNvSpPr>
            <a:spLocks noGrp="1" noChangeArrowheads="1"/>
          </p:cNvSpPr>
          <p:nvPr>
            <p:ph type="ctrTitle"/>
          </p:nvPr>
        </p:nvSpPr>
        <p:spPr>
          <a:xfrm>
            <a:off x="76200" y="209550"/>
            <a:ext cx="8915400" cy="31242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a:br>
            <a:r>
              <a:rPr lang="en-US" altLang="en-US" sz="2800" b="1">
                <a:solidFill>
                  <a:srgbClr val="FFFF00"/>
                </a:solidFill>
              </a:rPr>
              <a:t>2. </a:t>
            </a:r>
            <a:r>
              <a:rPr lang="en-US" altLang="en-US" sz="4000" b="1">
                <a:solidFill>
                  <a:schemeClr val="bg1"/>
                </a:solidFill>
                <a:latin typeface="Tahoma" panose="020B0604030504040204" pitchFamily="34" charset="0"/>
                <a:cs typeface="Tahoma" panose="020B0604030504040204" pitchFamily="34" charset="0"/>
              </a:rPr>
              <a:t>For you will hide me in the shelter of your wings and from the arrows of my foes.  You set me high on a mountain top, saved me from my distress.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F441119-5B3E-E396-0B08-C00FDFA15C7E}"/>
              </a:ext>
            </a:extLst>
          </p:cNvPr>
          <p:cNvSpPr>
            <a:spLocks noGrp="1" noChangeArrowheads="1"/>
          </p:cNvSpPr>
          <p:nvPr>
            <p:ph type="ctrTitle"/>
          </p:nvPr>
        </p:nvSpPr>
        <p:spPr>
          <a:xfrm>
            <a:off x="0" y="666750"/>
            <a:ext cx="8991600" cy="2571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a:solidFill>
                  <a:schemeClr val="bg1"/>
                </a:solidFill>
              </a:rPr>
              <a:t>* </a:t>
            </a:r>
            <a:r>
              <a:rPr lang="en-US" altLang="en-US" sz="4000" b="1">
                <a:solidFill>
                  <a:schemeClr val="bg1"/>
                </a:solidFill>
                <a:latin typeface="Tahoma" panose="020B0604030504040204" pitchFamily="34" charset="0"/>
                <a:cs typeface="Tahoma" panose="020B0604030504040204" pitchFamily="34" charset="0"/>
              </a:rPr>
              <a:t>Save your people, O Lord. Show us the way to come home.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We have been wandering far from your love. Save your people, O Lord.</a:t>
            </a:r>
            <a:endParaRPr lang="en-US" altLang="en-US" sz="4000" b="1">
              <a:solidFill>
                <a:schemeClr val="bg1"/>
              </a:solidFill>
              <a:latin typeface="Times New Roman" panose="02020603050405020304"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0BEC53C-C6CC-0079-6242-121CDC4CAE1E}"/>
              </a:ext>
            </a:extLst>
          </p:cNvPr>
          <p:cNvSpPr>
            <a:spLocks noGrp="1" noChangeArrowheads="1"/>
          </p:cNvSpPr>
          <p:nvPr>
            <p:ph type="ctrTitle"/>
          </p:nvPr>
        </p:nvSpPr>
        <p:spPr>
          <a:xfrm>
            <a:off x="304800" y="171450"/>
            <a:ext cx="8610600" cy="46291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a:br>
            <a:r>
              <a:rPr lang="en-US" altLang="en-US" sz="2800" b="1">
                <a:solidFill>
                  <a:schemeClr val="bg1"/>
                </a:solidFill>
              </a:rPr>
              <a:t>3. </a:t>
            </a:r>
            <a:r>
              <a:rPr lang="en-US" altLang="en-US" sz="4000" b="1">
                <a:solidFill>
                  <a:schemeClr val="bg1"/>
                </a:solidFill>
                <a:latin typeface="Tahoma" panose="020B0604030504040204" pitchFamily="34" charset="0"/>
                <a:cs typeface="Tahoma" panose="020B0604030504040204" pitchFamily="34" charset="0"/>
              </a:rPr>
              <a:t>Listen, O Lord, to the sound of my call, for I acknowledge my offense.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Wash me and I shall be purified. I shall be whiter than snow.</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E87EB04-7615-293F-D347-622133DA9B0B}"/>
              </a:ext>
            </a:extLst>
          </p:cNvPr>
          <p:cNvSpPr>
            <a:spLocks noGrp="1" noChangeArrowheads="1"/>
          </p:cNvSpPr>
          <p:nvPr>
            <p:ph type="ctrTitle"/>
          </p:nvPr>
        </p:nvSpPr>
        <p:spPr>
          <a:xfrm>
            <a:off x="0" y="666750"/>
            <a:ext cx="8991600" cy="2571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a:solidFill>
                  <a:schemeClr val="bg1"/>
                </a:solidFill>
              </a:rPr>
              <a:t>* </a:t>
            </a:r>
            <a:r>
              <a:rPr lang="en-US" altLang="en-US" sz="4000" b="1">
                <a:solidFill>
                  <a:schemeClr val="bg1"/>
                </a:solidFill>
                <a:latin typeface="Tahoma" panose="020B0604030504040204" pitchFamily="34" charset="0"/>
                <a:cs typeface="Tahoma" panose="020B0604030504040204" pitchFamily="34" charset="0"/>
              </a:rPr>
              <a:t>Save your people, O Lord. Show us the way to come home.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We have been wandering far from your love. Save your people, O Lord.</a:t>
            </a:r>
            <a:endParaRPr lang="en-US" altLang="en-US" sz="4000" b="1">
              <a:solidFill>
                <a:schemeClr val="bg1"/>
              </a:solidFill>
              <a:latin typeface="Times New Roman" panose="02020603050405020304"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48DA615-84A4-4C84-57BF-3229E83E2AD2}"/>
              </a:ext>
            </a:extLst>
          </p:cNvPr>
          <p:cNvSpPr>
            <a:spLocks noGrp="1" noChangeArrowheads="1"/>
          </p:cNvSpPr>
          <p:nvPr>
            <p:ph type="ctrTitle"/>
          </p:nvPr>
        </p:nvSpPr>
        <p:spPr>
          <a:xfrm>
            <a:off x="304800" y="171450"/>
            <a:ext cx="8610600" cy="46291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a:br>
            <a:r>
              <a:rPr lang="en-US" altLang="en-US" sz="2800" b="1">
                <a:solidFill>
                  <a:schemeClr val="bg1"/>
                </a:solidFill>
              </a:rPr>
              <a:t>4. </a:t>
            </a:r>
            <a:r>
              <a:rPr lang="en-US" altLang="en-US" sz="4000" b="1">
                <a:solidFill>
                  <a:schemeClr val="bg1"/>
                </a:solidFill>
                <a:latin typeface="Tahoma" panose="020B0604030504040204" pitchFamily="34" charset="0"/>
                <a:cs typeface="Tahoma" panose="020B0604030504040204" pitchFamily="34" charset="0"/>
              </a:rPr>
              <a:t>Thus will I bless you all the days of my life. Lifting my hands, I call your name: “O Lord, remember your in heritance. Save your people O Lord.”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7</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72A90011-3B34-3756-7AD0-1CDC01F2BEA3}"/>
              </a:ext>
            </a:extLst>
          </p:cNvPr>
          <p:cNvSpPr>
            <a:spLocks noGrp="1" noChangeArrowheads="1"/>
          </p:cNvSpPr>
          <p:nvPr>
            <p:ph type="ctrTitle"/>
          </p:nvPr>
        </p:nvSpPr>
        <p:spPr>
          <a:xfrm>
            <a:off x="0" y="666750"/>
            <a:ext cx="8991600" cy="2571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a:solidFill>
                  <a:schemeClr val="bg1"/>
                </a:solidFill>
              </a:rPr>
              <a:t>* </a:t>
            </a:r>
            <a:r>
              <a:rPr lang="en-US" altLang="en-US" sz="4000" b="1">
                <a:solidFill>
                  <a:schemeClr val="bg1"/>
                </a:solidFill>
                <a:latin typeface="Tahoma" panose="020B0604030504040204" pitchFamily="34" charset="0"/>
                <a:cs typeface="Tahoma" panose="020B0604030504040204" pitchFamily="34" charset="0"/>
              </a:rPr>
              <a:t>Save your people, O Lord. Show us the way to come home.</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We have been wandering far from your love. Save your people, O Lord.</a:t>
            </a:r>
            <a:endParaRPr lang="en-US" altLang="en-US" sz="4000" b="1">
              <a:solidFill>
                <a:schemeClr val="bg1"/>
              </a:solidFill>
              <a:latin typeface="Times New Roman" panose="02020603050405020304"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a:solidFill>
                  <a:schemeClr val="tx2"/>
                </a:solidFill>
                <a:latin typeface="Arial" charset="0"/>
              </a:rPr>
            </a:br>
            <a:br>
              <a:rPr lang="vi-VN" altLang="en-US" sz="2800" b="1">
                <a:solidFill>
                  <a:schemeClr val="tx2"/>
                </a:solidFill>
                <a:latin typeface="Arial" charset="0"/>
              </a:rPr>
            </a:br>
            <a:br>
              <a:rPr lang="vi-VN" altLang="en-US" sz="2800" b="1">
                <a:solidFill>
                  <a:schemeClr val="tx2"/>
                </a:solidFill>
                <a:latin typeface="Arial" charset="0"/>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p>
          <a:p>
            <a:pPr eaLnBrk="1" hangingPunct="1"/>
            <a:r>
              <a:rPr lang="en-US" altLang="en-US" b="1">
                <a:solidFill>
                  <a:schemeClr val="bg1"/>
                </a:solidFill>
              </a:rPr>
              <a:t>Amen. Amen.</a:t>
            </a:r>
            <a:br>
              <a:rPr lang="vi-VN" altLang="en-US" b="1">
                <a:solidFill>
                  <a:schemeClr val="bg1"/>
                </a:solidFill>
              </a:rPr>
            </a:br>
            <a:br>
              <a:rPr lang="en-US" altLang="en-US" b="1">
                <a:solidFill>
                  <a:schemeClr val="bg1"/>
                </a:solidFill>
              </a:rPr>
            </a:br>
            <a:br>
              <a:rPr lang="en-US" altLang="en-US" sz="4400" b="1">
                <a:solidFill>
                  <a:schemeClr val="tx2"/>
                </a:solidFill>
                <a:latin typeface="Arial" charset="0"/>
              </a:rPr>
            </a:br>
            <a:endParaRPr lang="en-US" altLang="en-US" sz="4400" b="1">
              <a:solidFill>
                <a:schemeClr val="tx2"/>
              </a:solidFill>
              <a:latin typeface="Arial"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br>
              <a:rPr lang="en-US" altLang="en-US" sz="40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8</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65088" y="107156"/>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Transfigure Us, O Lord</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22274878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F1435503-6742-2EDD-F67A-6580BF41C9FB}"/>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928DCDAF-4054-F73D-8B9E-CC8F1B7F3A53}"/>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4F3396E1-4739-3E87-67BD-1EB5D3412A31}"/>
              </a:ext>
            </a:extLst>
          </p:cNvPr>
          <p:cNvSpPr>
            <a:spLocks noChangeArrowheads="1"/>
          </p:cNvSpPr>
          <p:nvPr/>
        </p:nvSpPr>
        <p:spPr bwMode="auto">
          <a:xfrm>
            <a:off x="228600" y="-114300"/>
            <a:ext cx="76581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AC2D70F6-A926-3A0A-5504-767AB0D24563}"/>
              </a:ext>
            </a:extLst>
          </p:cNvPr>
          <p:cNvSpPr>
            <a:spLocks noChangeArrowheads="1"/>
          </p:cNvSpPr>
          <p:nvPr/>
        </p:nvSpPr>
        <p:spPr bwMode="auto">
          <a:xfrm>
            <a:off x="152400" y="171450"/>
            <a:ext cx="8763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3075" name="Rectangle 6">
            <a:extLst>
              <a:ext uri="{FF2B5EF4-FFF2-40B4-BE49-F238E27FC236}">
                <a16:creationId xmlns:a16="http://schemas.microsoft.com/office/drawing/2014/main" id="{02027CC2-5FC0-2AAE-31CE-EA9EFDA7EF10}"/>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3076" name="Rectangle 7">
            <a:extLst>
              <a:ext uri="{FF2B5EF4-FFF2-40B4-BE49-F238E27FC236}">
                <a16:creationId xmlns:a16="http://schemas.microsoft.com/office/drawing/2014/main" id="{5BAC5F99-B73A-0C4E-675B-64426E38CFB7}"/>
              </a:ext>
            </a:extLst>
          </p:cNvPr>
          <p:cNvSpPr>
            <a:spLocks noChangeArrowheads="1"/>
          </p:cNvSpPr>
          <p:nvPr/>
        </p:nvSpPr>
        <p:spPr bwMode="auto">
          <a:xfrm>
            <a:off x="228600" y="114300"/>
            <a:ext cx="76581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bg1"/>
                </a:solidFill>
              </a:rPr>
            </a:br>
            <a:r>
              <a:rPr lang="vi-VN" altLang="en-US" sz="3300" b="1" dirty="0">
                <a:solidFill>
                  <a:srgbClr val="FFFF00"/>
                </a:solidFill>
                <a:latin typeface="Tahoma" panose="020B0604030504040204" pitchFamily="34" charset="0"/>
                <a:cs typeface="Tahoma" panose="020B0604030504040204" pitchFamily="34" charset="0"/>
              </a:rPr>
              <a:t>1</a:t>
            </a:r>
            <a:r>
              <a:rPr lang="en-US" altLang="en-US" sz="33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cs typeface="Tahoma" panose="020B0604030504040204" pitchFamily="34" charset="0"/>
              </a:rPr>
              <a:t>Down from heights of glory into the depths below, the love of God selfemptied, the love of God to show. You light the path before us, the way that we must go.</a:t>
            </a:r>
            <a:br>
              <a:rPr lang="en-US" altLang="en-US" sz="4050" b="1" dirty="0">
                <a:solidFill>
                  <a:schemeClr val="bg1"/>
                </a:solidFill>
                <a:latin typeface="Tahoma" panose="020B0604030504040204" pitchFamily="34" charset="0"/>
                <a:cs typeface="Tahoma" panose="020B0604030504040204" pitchFamily="34" charset="0"/>
              </a:rPr>
            </a:br>
            <a:br>
              <a:rPr lang="en-US" altLang="en-US" sz="4500" dirty="0">
                <a:solidFill>
                  <a:schemeClr val="bg1"/>
                </a:solidFill>
                <a:latin typeface="Tahoma" panose="020B0604030504040204" pitchFamily="34" charset="0"/>
                <a:cs typeface="Tahoma" panose="020B0604030504040204" pitchFamily="34" charset="0"/>
              </a:rPr>
            </a:br>
            <a:br>
              <a:rPr lang="en-US" altLang="en-US" sz="4050" b="1" dirty="0">
                <a:solidFill>
                  <a:schemeClr val="bg1"/>
                </a:solidFill>
                <a:latin typeface="Tahoma" panose="020B0604030504040204" pitchFamily="34" charset="0"/>
                <a:cs typeface="Tahoma" panose="020B0604030504040204" pitchFamily="34"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AFCD5374-389E-A6E8-2E01-757D9EC66E38}"/>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4099" name="Rectangle 6">
            <a:extLst>
              <a:ext uri="{FF2B5EF4-FFF2-40B4-BE49-F238E27FC236}">
                <a16:creationId xmlns:a16="http://schemas.microsoft.com/office/drawing/2014/main" id="{FB2DB872-BABF-939E-E7EF-6B9775C06616}"/>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4FBE3B29-2E3C-8CEB-5F1A-29827DC59677}"/>
              </a:ext>
            </a:extLst>
          </p:cNvPr>
          <p:cNvSpPr>
            <a:spLocks noChangeArrowheads="1"/>
          </p:cNvSpPr>
          <p:nvPr/>
        </p:nvSpPr>
        <p:spPr bwMode="auto">
          <a:xfrm>
            <a:off x="0" y="-114300"/>
            <a:ext cx="90678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br>
            <a:br>
              <a:rPr lang="en-US" altLang="en-US" sz="4500" dirty="0">
                <a:latin typeface="Times New Roman" panose="02020603050405020304" pitchFamily="18" charset="0"/>
              </a:rPr>
            </a:br>
            <a:br>
              <a:rPr lang="en-US" altLang="en-US" sz="4050" b="1" dirty="0">
                <a:latin typeface="Times New Roman" panose="02020603050405020304" pitchFamily="18" charset="0"/>
              </a:rPr>
            </a:br>
            <a:br>
              <a:rPr lang="en-US" altLang="en-US" sz="1500" dirty="0"/>
            </a:br>
            <a:endParaRPr lang="en-US" altLang="en-US" sz="15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11287AD6-CAB2-81AA-9479-2F51E7F5D29A}"/>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5123" name="Rectangle 6">
            <a:extLst>
              <a:ext uri="{FF2B5EF4-FFF2-40B4-BE49-F238E27FC236}">
                <a16:creationId xmlns:a16="http://schemas.microsoft.com/office/drawing/2014/main" id="{58CB073B-0AAB-AD5B-050D-604B417251A3}"/>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5124" name="Rectangle 7">
            <a:extLst>
              <a:ext uri="{FF2B5EF4-FFF2-40B4-BE49-F238E27FC236}">
                <a16:creationId xmlns:a16="http://schemas.microsoft.com/office/drawing/2014/main" id="{C6DCADFB-E904-F3B3-29B0-13B299811BAD}"/>
              </a:ext>
            </a:extLst>
          </p:cNvPr>
          <p:cNvSpPr>
            <a:spLocks noChangeArrowheads="1"/>
          </p:cNvSpPr>
          <p:nvPr/>
        </p:nvSpPr>
        <p:spPr bwMode="auto">
          <a:xfrm>
            <a:off x="152400" y="-11430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3300" b="1" dirty="0">
                <a:solidFill>
                  <a:srgbClr val="FFFF00"/>
                </a:solidFill>
                <a:latin typeface="Tahoma" panose="020B0604030504040204" pitchFamily="34" charset="0"/>
                <a:cs typeface="Tahoma" panose="020B0604030504040204" pitchFamily="34" charset="0"/>
              </a:rPr>
              <a:t>2</a:t>
            </a:r>
            <a:r>
              <a:rPr lang="en-US" altLang="en-US" sz="33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cs typeface="Tahoma" panose="020B0604030504040204" pitchFamily="34" charset="0"/>
              </a:rPr>
              <a:t>Light for those in darkness, the hungry have their fill, glad tidings for the humble, the healing of all ills; in these we glimpse your glory, God’s promises fulfilled. </a:t>
            </a:r>
            <a:br>
              <a:rPr lang="en-US" altLang="en-US" sz="4500" dirty="0">
                <a:solidFill>
                  <a:schemeClr val="bg1"/>
                </a:solidFill>
                <a:latin typeface="Tahoma" panose="020B0604030504040204" pitchFamily="34" charset="0"/>
                <a:cs typeface="Tahoma" panose="020B0604030504040204" pitchFamily="34" charset="0"/>
              </a:rPr>
            </a:br>
            <a:br>
              <a:rPr lang="en-US" altLang="en-US" sz="4050" b="1" dirty="0">
                <a:latin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F0280D88-A626-E018-6F73-DF1E49396C53}"/>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6147" name="Rectangle 6">
            <a:extLst>
              <a:ext uri="{FF2B5EF4-FFF2-40B4-BE49-F238E27FC236}">
                <a16:creationId xmlns:a16="http://schemas.microsoft.com/office/drawing/2014/main" id="{68A6D621-72D3-6102-2299-5673CA4AAFC7}"/>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6148" name="Rectangle 7">
            <a:extLst>
              <a:ext uri="{FF2B5EF4-FFF2-40B4-BE49-F238E27FC236}">
                <a16:creationId xmlns:a16="http://schemas.microsoft.com/office/drawing/2014/main" id="{4EEA3BAC-9786-E9C1-DCAA-338FAE57E110}"/>
              </a:ext>
            </a:extLst>
          </p:cNvPr>
          <p:cNvSpPr>
            <a:spLocks noChangeArrowheads="1"/>
          </p:cNvSpPr>
          <p:nvPr/>
        </p:nvSpPr>
        <p:spPr bwMode="auto">
          <a:xfrm>
            <a:off x="0" y="-114300"/>
            <a:ext cx="91440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bg1"/>
                </a:solidFill>
                <a:latin typeface="Times New Roman" panose="02020603050405020304" pitchFamily="18" charset="0"/>
              </a:rPr>
            </a:br>
            <a:br>
              <a:rPr lang="en-US" altLang="en-US" sz="4050" b="1" dirty="0">
                <a:solidFill>
                  <a:schemeClr val="bg1"/>
                </a:solidFill>
                <a:latin typeface="Times New Roman" panose="02020603050405020304" pitchFamily="18"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5F4F4840-256F-4E32-23C8-867DB24BA370}"/>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7171" name="Rectangle 6">
            <a:extLst>
              <a:ext uri="{FF2B5EF4-FFF2-40B4-BE49-F238E27FC236}">
                <a16:creationId xmlns:a16="http://schemas.microsoft.com/office/drawing/2014/main" id="{6AB0C2DF-FC73-4B13-D0C4-C8E2EF2A5648}"/>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7172" name="Rectangle 7">
            <a:extLst>
              <a:ext uri="{FF2B5EF4-FFF2-40B4-BE49-F238E27FC236}">
                <a16:creationId xmlns:a16="http://schemas.microsoft.com/office/drawing/2014/main" id="{2A16B807-FDE3-B18F-DBF8-09E077DFFCC6}"/>
              </a:ext>
            </a:extLst>
          </p:cNvPr>
          <p:cNvSpPr>
            <a:spLocks noChangeArrowheads="1"/>
          </p:cNvSpPr>
          <p:nvPr/>
        </p:nvSpPr>
        <p:spPr bwMode="auto">
          <a:xfrm>
            <a:off x="152400" y="171450"/>
            <a:ext cx="88392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bg1"/>
                </a:solidFill>
              </a:rPr>
            </a:br>
            <a:r>
              <a:rPr lang="en-US" altLang="en-US" sz="3300" b="1" dirty="0">
                <a:solidFill>
                  <a:srgbClr val="FFFF00"/>
                </a:solidFill>
                <a:latin typeface="Tahoma" panose="020B0604030504040204" pitchFamily="34" charset="0"/>
                <a:cs typeface="Tahoma" panose="020B0604030504040204" pitchFamily="34" charset="0"/>
              </a:rPr>
              <a:t>3. </a:t>
            </a:r>
            <a:r>
              <a:rPr lang="en-US" altLang="en-US" sz="4050" b="1" dirty="0">
                <a:solidFill>
                  <a:schemeClr val="bg1"/>
                </a:solidFill>
                <a:latin typeface="Tahoma" panose="020B0604030504040204" pitchFamily="34" charset="0"/>
                <a:cs typeface="Tahoma" panose="020B0604030504040204" pitchFamily="34" charset="0"/>
              </a:rPr>
              <a:t>Pardon for the sinner, a shepherd for the sheep, a drink of living water for all who thirst and seek, and feasting at your table, the lowly and the least.</a:t>
            </a:r>
            <a:br>
              <a:rPr lang="en-US" altLang="en-US" sz="4050" b="1" dirty="0">
                <a:solidFill>
                  <a:schemeClr val="bg1"/>
                </a:solidFill>
                <a:latin typeface="Tahoma" panose="020B0604030504040204" pitchFamily="34" charset="0"/>
                <a:cs typeface="Tahoma" panose="020B0604030504040204" pitchFamily="34"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8B19425C-2A71-6290-92C8-DB8E12B9B821}"/>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8195" name="Rectangle 6">
            <a:extLst>
              <a:ext uri="{FF2B5EF4-FFF2-40B4-BE49-F238E27FC236}">
                <a16:creationId xmlns:a16="http://schemas.microsoft.com/office/drawing/2014/main" id="{92ABFA96-9107-0E67-0085-09381DDAC7A0}"/>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8196" name="Rectangle 7">
            <a:extLst>
              <a:ext uri="{FF2B5EF4-FFF2-40B4-BE49-F238E27FC236}">
                <a16:creationId xmlns:a16="http://schemas.microsoft.com/office/drawing/2014/main" id="{EAA82CCF-3E23-46D5-0C7A-1C51B7E65F9E}"/>
              </a:ext>
            </a:extLst>
          </p:cNvPr>
          <p:cNvSpPr>
            <a:spLocks noChangeArrowheads="1"/>
          </p:cNvSpPr>
          <p:nvPr/>
        </p:nvSpPr>
        <p:spPr bwMode="auto">
          <a:xfrm>
            <a:off x="0" y="-114300"/>
            <a:ext cx="78867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bg1"/>
                </a:solidFill>
                <a:latin typeface="Times New Roman" panose="02020603050405020304" pitchFamily="18" charset="0"/>
              </a:rPr>
            </a:br>
            <a:br>
              <a:rPr lang="en-US" altLang="en-US" sz="4050" b="1" dirty="0">
                <a:solidFill>
                  <a:schemeClr val="bg1"/>
                </a:solidFill>
                <a:latin typeface="Times New Roman" panose="02020603050405020304" pitchFamily="18"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9</a:t>
            </a:fld>
            <a:endParaRPr lang="en-US"/>
          </a:p>
        </p:txBody>
      </p:sp>
      <p:sp>
        <p:nvSpPr>
          <p:cNvPr id="16387" name="Content Placeholder 3"/>
          <p:cNvSpPr>
            <a:spLocks noGrp="1"/>
          </p:cNvSpPr>
          <p:nvPr>
            <p:ph sz="quarter" idx="1"/>
          </p:nvPr>
        </p:nvSpPr>
        <p:spPr>
          <a:xfrm>
            <a:off x="152400" y="65414"/>
            <a:ext cx="8839200" cy="4457700"/>
          </a:xfrm>
        </p:spPr>
        <p:txBody>
          <a:bodyPr/>
          <a:lstStyle/>
          <a:p>
            <a:pPr>
              <a:buFont typeface="Wingdings 2" pitchFamily="18" charset="2"/>
              <a:buNone/>
            </a:pPr>
            <a:r>
              <a:rPr lang="en-US" altLang="en-US" sz="4400" b="1" u="sng" dirty="0">
                <a:solidFill>
                  <a:schemeClr val="bg1"/>
                </a:solidFill>
                <a:latin typeface="Tahoma" pitchFamily="34" charset="0"/>
                <a:cs typeface="Tahoma" pitchFamily="34" charset="0"/>
              </a:rPr>
              <a:t>therefore</a:t>
            </a:r>
            <a:r>
              <a:rPr lang="en-US" altLang="en-US" sz="44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D05034DE-F4B3-7BEA-0D34-6B56854BD094}"/>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9219" name="Rectangle 6">
            <a:extLst>
              <a:ext uri="{FF2B5EF4-FFF2-40B4-BE49-F238E27FC236}">
                <a16:creationId xmlns:a16="http://schemas.microsoft.com/office/drawing/2014/main" id="{A0886467-99F4-9616-4547-8CC3B00D1D2E}"/>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9220" name="Rectangle 7">
            <a:extLst>
              <a:ext uri="{FF2B5EF4-FFF2-40B4-BE49-F238E27FC236}">
                <a16:creationId xmlns:a16="http://schemas.microsoft.com/office/drawing/2014/main" id="{60A3F02E-FCE3-2831-6623-D3F87F520580}"/>
              </a:ext>
            </a:extLst>
          </p:cNvPr>
          <p:cNvSpPr>
            <a:spLocks noChangeArrowheads="1"/>
          </p:cNvSpPr>
          <p:nvPr/>
        </p:nvSpPr>
        <p:spPr bwMode="auto">
          <a:xfrm>
            <a:off x="152400" y="-85725"/>
            <a:ext cx="7620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r>
              <a:rPr lang="en-US" altLang="en-US" sz="3300" b="1" dirty="0">
                <a:solidFill>
                  <a:schemeClr val="bg1"/>
                </a:solidFill>
                <a:latin typeface="Tahoma" panose="020B0604030504040204" pitchFamily="34" charset="0"/>
                <a:cs typeface="Tahoma" panose="020B0604030504040204" pitchFamily="34" charset="0"/>
              </a:rPr>
              <a:t>4. </a:t>
            </a:r>
            <a:r>
              <a:rPr lang="en-US" altLang="en-US" sz="4050" b="1" dirty="0">
                <a:solidFill>
                  <a:schemeClr val="bg1"/>
                </a:solidFill>
                <a:latin typeface="Tahoma" panose="020B0604030504040204" pitchFamily="34" charset="0"/>
                <a:cs typeface="Tahoma" panose="020B0604030504040204" pitchFamily="34" charset="0"/>
              </a:rPr>
              <a:t>To the holy city, Jerusalem, you go; your face set toward the ending, the cross to be your throne. Shall we journey with you and share your paschal road? </a:t>
            </a: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3CBBD741-2EDE-8548-5C01-4226E3855BEC}"/>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10243" name="Rectangle 6">
            <a:extLst>
              <a:ext uri="{FF2B5EF4-FFF2-40B4-BE49-F238E27FC236}">
                <a16:creationId xmlns:a16="http://schemas.microsoft.com/office/drawing/2014/main" id="{C3A7B8FF-BBB6-7724-DBF5-22820EDAF6E8}"/>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10244" name="Rectangle 7">
            <a:extLst>
              <a:ext uri="{FF2B5EF4-FFF2-40B4-BE49-F238E27FC236}">
                <a16:creationId xmlns:a16="http://schemas.microsoft.com/office/drawing/2014/main" id="{49843B43-B86B-023F-A2EB-38802F7C601E}"/>
              </a:ext>
            </a:extLst>
          </p:cNvPr>
          <p:cNvSpPr>
            <a:spLocks noChangeArrowheads="1"/>
          </p:cNvSpPr>
          <p:nvPr/>
        </p:nvSpPr>
        <p:spPr bwMode="auto">
          <a:xfrm>
            <a:off x="152400" y="-114300"/>
            <a:ext cx="77343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bg1"/>
                </a:solidFill>
                <a:latin typeface="Times New Roman" panose="02020603050405020304" pitchFamily="18" charset="0"/>
              </a:rPr>
            </a:br>
            <a:br>
              <a:rPr lang="en-US" altLang="en-US" sz="4050" b="1" dirty="0">
                <a:solidFill>
                  <a:schemeClr val="bg1"/>
                </a:solidFill>
                <a:latin typeface="Times New Roman" panose="02020603050405020304" pitchFamily="18"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667C940-7575-2036-3576-9BFF605FAEF5}"/>
            </a:ext>
          </a:extLst>
        </p:cNvPr>
        <p:cNvGrpSpPr/>
        <p:nvPr/>
      </p:nvGrpSpPr>
      <p:grpSpPr>
        <a:xfrm>
          <a:off x="0" y="0"/>
          <a:ext cx="0" cy="0"/>
          <a:chOff x="0" y="0"/>
          <a:chExt cx="0" cy="0"/>
        </a:xfrm>
      </p:grpSpPr>
      <p:sp>
        <p:nvSpPr>
          <p:cNvPr id="108546" name="Rectangle 2">
            <a:extLst>
              <a:ext uri="{FF2B5EF4-FFF2-40B4-BE49-F238E27FC236}">
                <a16:creationId xmlns:a16="http://schemas.microsoft.com/office/drawing/2014/main" id="{EEC6E20E-FC4F-A6FE-7B38-94B3A8964A2B}"/>
              </a:ext>
            </a:extLst>
          </p:cNvPr>
          <p:cNvSpPr>
            <a:spLocks noGrp="1" noChangeArrowheads="1"/>
          </p:cNvSpPr>
          <p:nvPr>
            <p:ph type="ctrTitle"/>
          </p:nvPr>
        </p:nvSpPr>
        <p:spPr>
          <a:xfrm>
            <a:off x="3352800" y="3886200"/>
            <a:ext cx="5410200" cy="1257300"/>
          </a:xfrm>
        </p:spPr>
        <p:txBody>
          <a:bodyPr/>
          <a:lstStyle/>
          <a:p>
            <a:pPr eaLnBrk="1" hangingPunct="1"/>
            <a:r>
              <a:rPr lang="en-US" sz="2400" b="1" u="sng" dirty="0">
                <a:solidFill>
                  <a:srgbClr val="FFFF00"/>
                </a:solidFill>
                <a:effectLst/>
                <a:latin typeface="Arial" panose="020B0604020202020204" pitchFamily="34" charset="0"/>
                <a:ea typeface="Calibri" panose="020F0502020204030204" pitchFamily="34" charset="0"/>
              </a:rPr>
              <a:t>Announcements:</a:t>
            </a:r>
            <a:endParaRPr lang="en-US" altLang="en-US" sz="2400" dirty="0">
              <a:solidFill>
                <a:srgbClr val="FFFF00"/>
              </a:solidFill>
            </a:endParaRPr>
          </a:p>
        </p:txBody>
      </p:sp>
    </p:spTree>
    <p:extLst>
      <p:ext uri="{BB962C8B-B14F-4D97-AF65-F5344CB8AC3E}">
        <p14:creationId xmlns:p14="http://schemas.microsoft.com/office/powerpoint/2010/main" val="37718654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3BFAD15B-F60E-C753-2567-115F446BA99C}"/>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13632BF5-59FE-9C5C-F000-C49D096DBF9C}"/>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8F86BD6E-9A9F-B14B-ED40-CE336CF6E0EB}"/>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F87CC55D-8965-BB13-044D-7D484A72F222}"/>
              </a:ext>
            </a:extLst>
          </p:cNvPr>
          <p:cNvSpPr>
            <a:spLocks noChangeArrowheads="1"/>
          </p:cNvSpPr>
          <p:nvPr/>
        </p:nvSpPr>
        <p:spPr bwMode="auto">
          <a:xfrm>
            <a:off x="0" y="0"/>
            <a:ext cx="9118209" cy="5331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28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1. </a:t>
            </a: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We are happy to report the fifth week of ADA 2025 campaign results with 35 families pledging a total amount of $18,035 dollars, for a total pledged amount of $85,245 dollars. Given this result we have met the diocesan’s goal of $84,402 dollars, so thanks to all of you who already made your pledge. </a:t>
            </a:r>
            <a:br>
              <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5259330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EF12A-CCA6-DD23-A9FF-105AA4F85EAB}"/>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B35FAEA6-B2D3-C38F-7EC3-CBC3F3C3FA02}"/>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B3FE45B6-D080-ACD8-9FE6-3F566D02B554}"/>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6FD4FE78-CAD2-1DB8-2713-79EFBE06635D}"/>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We still want to encourage 100% participation from all families attending Masses here, because all new pledges received from now on will be reimbursed to our parish. Thank you all for your support.</a:t>
            </a:r>
          </a:p>
          <a:p>
            <a:pPr algn="l" eaLnBrk="1" hangingPunct="1"/>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221012394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A1C71-E1CF-38B7-0B66-3149F420BB04}"/>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77C0F7C5-D3D4-0D74-3CCB-3EA5617BCB2F}"/>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A0F1FDF3-CC3C-2140-161A-A0B9BD9A3ED5}"/>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F0E58C78-EAD7-CA26-C850-98653E6B6C0C}"/>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L="295275" marR="0" algn="l">
              <a:lnSpc>
                <a:spcPct val="115000"/>
              </a:lnSpc>
            </a:pP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2. </a:t>
            </a: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 Lenten reconciliation service offers a sacred opportunity to seek God's mercy to renew our hearts and prepare us spiritually for Easter. Through confession, we embrace grace, healing, and a deeper relationship with Christ. </a:t>
            </a: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67150082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14377-A3C4-5CDA-5C6E-BA5D348838F5}"/>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F5B0142E-4A9F-6833-C56B-DA9CA382C1A4}"/>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3F2562F3-416D-1973-E3F5-52282E94EBEE}"/>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9D71E625-D8C9-FBD2-2B73-8D994880164D}"/>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Our Lenten Reconciliation service for the Vietnamese community will be held on Monday March 17 at 7 PM, and for the English and Spanish communities will be held on Monday March 24 at 7 PM.  </a:t>
            </a:r>
          </a:p>
          <a:p>
            <a:pPr marL="295275" marR="0" algn="l">
              <a:lnSpc>
                <a:spcPct val="115000"/>
              </a:lnSpc>
            </a:pP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28432877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367DD-219C-09DD-2FBF-11C38ABCF7C2}"/>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91F70749-1EA5-BEC1-1E40-7FF36405C607}"/>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C2443825-C21B-9A58-7688-C3B6A8469756}"/>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B3D4EB49-A896-A22A-BB64-99479582D3D3}"/>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Last week, our Sunday collections for the parish totaled $10,372 dollars.</a:t>
            </a:r>
          </a:p>
          <a:p>
            <a:pPr marL="295275" marR="0" algn="l">
              <a:lnSpc>
                <a:spcPct val="115000"/>
              </a:lnSpc>
              <a:spcAft>
                <a:spcPts val="1000"/>
              </a:spcAft>
            </a:pP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The parish week-to-week financial report is available on the parish webpage and the weekly bulletin.</a:t>
            </a:r>
          </a:p>
          <a:p>
            <a:pPr marL="295275" marR="0" algn="l">
              <a:lnSpc>
                <a:spcPct val="115000"/>
              </a:lnSpc>
            </a:pP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63917719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F4F02-1122-9D94-C959-4318769FEB62}"/>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7ABB7614-0099-94ED-F035-FBE1CABED9A4}"/>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233E21B1-EE87-5A69-B5E8-839E392547ED}"/>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E7B092BB-1E18-1A64-C56D-2F5C17D421CE}"/>
              </a:ext>
            </a:extLst>
          </p:cNvPr>
          <p:cNvSpPr>
            <a:spLocks noChangeArrowheads="1"/>
          </p:cNvSpPr>
          <p:nvPr/>
        </p:nvSpPr>
        <p:spPr bwMode="auto">
          <a:xfrm>
            <a:off x="0" y="0"/>
            <a:ext cx="9118209" cy="5331619"/>
          </a:xfrm>
          <a:prstGeom prst="rect">
            <a:avLst/>
          </a:prstGeom>
          <a:solidFill>
            <a:srgbClr val="7030A0"/>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endParaRPr lang="en-US" sz="18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Our Lenten Reconciliation service for the Vietnamese community will be held on Monday March 17 at 7 PM, and for the English and Spanish communities will be held on Monday March 24 at 7 PM.  </a:t>
            </a:r>
          </a:p>
          <a:p>
            <a:pPr marL="295275" marR="0" algn="l">
              <a:lnSpc>
                <a:spcPct val="115000"/>
              </a:lnSpc>
            </a:pP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113656393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DE8721C4-A50D-D303-1565-2B3FEB8249A5}"/>
            </a:ext>
          </a:extLst>
        </p:cNvPr>
        <p:cNvGrpSpPr/>
        <p:nvPr/>
      </p:nvGrpSpPr>
      <p:grpSpPr>
        <a:xfrm>
          <a:off x="0" y="0"/>
          <a:ext cx="0" cy="0"/>
          <a:chOff x="0" y="0"/>
          <a:chExt cx="0" cy="0"/>
        </a:xfrm>
      </p:grpSpPr>
      <p:sp>
        <p:nvSpPr>
          <p:cNvPr id="108546" name="Rectangle 2">
            <a:extLst>
              <a:ext uri="{FF2B5EF4-FFF2-40B4-BE49-F238E27FC236}">
                <a16:creationId xmlns:a16="http://schemas.microsoft.com/office/drawing/2014/main" id="{346F41BD-659C-68D1-71C6-902B21B0F764}"/>
              </a:ext>
            </a:extLst>
          </p:cNvPr>
          <p:cNvSpPr>
            <a:spLocks noGrp="1" noChangeArrowheads="1"/>
          </p:cNvSpPr>
          <p:nvPr>
            <p:ph type="ctrTitle"/>
          </p:nvPr>
        </p:nvSpPr>
        <p:spPr>
          <a:xfrm>
            <a:off x="0" y="209550"/>
            <a:ext cx="8991600" cy="3962400"/>
          </a:xfrm>
        </p:spPr>
        <p:txBody>
          <a:bodyPr/>
          <a:lstStyle/>
          <a:p>
            <a:pPr eaLnBrk="1" hangingPunct="1"/>
            <a:r>
              <a:rPr lang="en-US" altLang="en-US" sz="2400" i="1" dirty="0">
                <a:solidFill>
                  <a:srgbClr val="FFFF00"/>
                </a:solidFill>
                <a:latin typeface="Tahoma" pitchFamily="34" charset="0"/>
              </a:rPr>
              <a:t>Sending Hymn</a:t>
            </a:r>
            <a:br>
              <a:rPr lang="en-US" altLang="en-US" sz="2400" i="1" dirty="0">
                <a:solidFill>
                  <a:srgbClr val="FFFF00"/>
                </a:solidFill>
                <a:latin typeface="Tahoma"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a:t>
            </a:r>
            <a:r>
              <a:rPr lang="en-US" sz="4000" b="1">
                <a:solidFill>
                  <a:srgbClr val="FFFF00"/>
                </a:solidFill>
                <a:latin typeface="Tahoma" panose="020B0604030504040204" pitchFamily="34" charset="0"/>
                <a:ea typeface="Tahoma" panose="020B0604030504040204" pitchFamily="34" charset="0"/>
                <a:cs typeface="Tahoma" panose="020B0604030504040204" pitchFamily="34" charset="0"/>
              </a:rPr>
              <a:t>in silent. </a:t>
            </a:r>
            <a:b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Thank You</a:t>
            </a:r>
            <a:br>
              <a:rPr lang="en-US" altLang="en-US" sz="4000" i="1" dirty="0">
                <a:solidFill>
                  <a:srgbClr val="FFFF00"/>
                </a:solidFill>
                <a:latin typeface="Tahoma" pitchFamily="34" charset="0"/>
              </a:rPr>
            </a:br>
            <a:endParaRPr lang="en-US" altLang="en-US" sz="4000" dirty="0">
              <a:solidFill>
                <a:srgbClr val="FFFF00"/>
              </a:solidFill>
            </a:endParaRPr>
          </a:p>
        </p:txBody>
      </p:sp>
    </p:spTree>
    <p:extLst>
      <p:ext uri="{BB962C8B-B14F-4D97-AF65-F5344CB8AC3E}">
        <p14:creationId xmlns:p14="http://schemas.microsoft.com/office/powerpoint/2010/main" val="139622722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11266</TotalTime>
  <Words>3115</Words>
  <Application>Microsoft Office PowerPoint</Application>
  <PresentationFormat>On-screen Show (16:9)</PresentationFormat>
  <Paragraphs>240</Paragraphs>
  <Slides>100</Slides>
  <Notes>21</Notes>
  <HiddenSlides>36</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100</vt:i4>
      </vt:variant>
    </vt:vector>
  </HeadingPairs>
  <TitlesOfParts>
    <vt:vector size="106" baseType="lpstr">
      <vt:lpstr>Arial</vt:lpstr>
      <vt:lpstr>EB Garamond</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Kyrie</vt:lpstr>
      <vt:lpstr>  </vt:lpstr>
      <vt:lpstr>PowerPoint Presentation</vt:lpstr>
      <vt:lpstr>  </vt:lpstr>
      <vt:lpstr>PowerPoint Presentation</vt:lpstr>
      <vt:lpstr>  </vt:lpstr>
      <vt:lpstr>PowerPoint Presentation</vt:lpstr>
      <vt:lpstr>Gloria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98 All The end of The earth. Page 5</vt:lpstr>
      <vt:lpstr>PowerPoint Presentation</vt:lpstr>
      <vt:lpstr>Responsorial Psalm:   Psalm 27 The Lord is My Light</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Receive of the Ash Asher to Asher  </vt:lpstr>
      <vt:lpstr> Refrain: Ashes to ashes, from dust unto dust. The cross on our forehead, your promise, O God. Ready us to follow the way of your Son, to rise from these ashes, redeemed in the fire of your love.</vt:lpstr>
      <vt:lpstr>1. Sound the trumpet in Zion, announce from the Lord that the day of God’s favor is ever close at hand.</vt:lpstr>
      <vt:lpstr> Refrain: Ashes to ashes, from dust unto dust. The cross on our forehead, your promise, O God. Ready us to follow the way of your Son, to rise from these ashes, redeemed in the fire of your love.</vt:lpstr>
      <vt:lpstr>2. Rend your hearts, not your garments; return to the Lord, who delights when we offer a truly humble heart.</vt:lpstr>
      <vt:lpstr> Refrain: Ashes to ashes, from dust unto dust. The cross on our forehead, your promise, O God. Ready us to follow the way of your Son, to rise from these ashes, redeemed in the fire of your love.</vt:lpstr>
      <vt:lpstr>3. We have seen in the heavens and held in our arms what the hand of our Maker can fashion out of dust.</vt:lpstr>
      <vt:lpstr> Refrain: Ashes to ashes, from dust unto dust. The cross on our forehead, your promise, O God. Ready us to follow the way of your Son, to rise from these ashes, redeemed in the fire of your love.</vt:lpstr>
      <vt:lpstr>4. Let us fast from unkindness and trun from our greed, giving bread to the hundry and lifting up the poor.</vt:lpstr>
      <vt:lpstr> Refrain: Ashes to ashes, from dust unto dust. The cross on our forehead, your promise, O God. Ready us to follow the way of your Son, to rise from these ashes, redeemed in the fire of your love.</vt:lpstr>
      <vt:lpstr>5. Though this life that we treasure must fade like the grass, heaven’s glory awaits those who put their trust in God.</vt:lpstr>
      <vt:lpstr> Refrain: Ashes to ashes, from dust unto dust. The cross on our forehead, your promise, O God. Ready us to follow the way of your Son, to rise from these ashes, redeemed in the fire of your love.</vt:lpstr>
      <vt:lpstr>1L. We abide in the shadow of God’s mighty arm, for the Lord is our refuge, the Rock in whom we trust</vt:lpstr>
      <vt:lpstr> Refrain: Ashes to ashes, from dust unto dust. The cross on our forehead, your promise, O God. Ready us to follow the way of your Son, to rise from these ashes, redeemed in the fire of your love.</vt:lpstr>
      <vt:lpstr>2L. As the highest of heavens surpasses the earth, so the might of God’s mercy is far beyond our shame.</vt:lpstr>
      <vt:lpstr> Refrain: Ashes to ashes, from dust unto dust. The cross on our forehead, your promise, O God. Ready us to follow the way of your Son, to rise from these ashes, redeemed in the fire of your love.</vt:lpstr>
      <vt:lpstr>3L. Though his nature is holy yet Christ became sin, so that we might inherit the holiness of God.</vt:lpstr>
      <vt:lpstr> Refrain: Ashes to ashes, from dust unto dust. The cross on our forehead, your promise, O God. Ready us to follow the way of your Son, to rise from these ashes, redeemed in the fire of your love.</vt:lpstr>
      <vt:lpstr>  Preparation of The Gift Song:  Save Your People  </vt:lpstr>
      <vt:lpstr>* Save your people, O Lord. Show us the way to come home. We have been wandering far from your love. Save your people, O Lord.</vt:lpstr>
      <vt:lpstr>PowerPoint Presentation</vt:lpstr>
      <vt:lpstr>* Save your people, O Lord. Show us the way to come home. We have been wandering far from your love. Save your people, O Lord.</vt:lpstr>
      <vt:lpstr> 2. For you will hide me in the shelter of your wings and from the arrows of my foes.  You set me high on a mountain top, saved me from my distress.</vt:lpstr>
      <vt:lpstr>* Save your people, O Lord. Show us the way to come home. We have been wandering far from your love. Save your people, O Lord.</vt:lpstr>
      <vt:lpstr> 3. Listen, O Lord, to the sound of my call, for I acknowledge my offense.  Wash me and I shall be purified. I shall be whiter than snow.</vt:lpstr>
      <vt:lpstr>* Save your people, O Lord. Show us the way to come home. We have been wandering far from your love. Save your people, O Lord.</vt:lpstr>
      <vt:lpstr> 4. Thus will I bless you all the days of my life. Lifting my hands, I call your name: “O Lord, remember your in heritance. Save your people O Lord.” </vt:lpstr>
      <vt:lpstr>* Save your people, O Lord. Show us the way to come home. We have been wandering far from your love. Save your people, O Lord.</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  Communion:  Transfigure Us, O Lord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PowerPoint Presentation</vt:lpstr>
      <vt:lpstr>PowerPoint Presentation</vt:lpstr>
      <vt:lpstr>PowerPoint Presentation</vt:lpstr>
      <vt:lpstr>PowerPoint Presentation</vt:lpstr>
      <vt:lpstr>PowerPoint Presentation</vt:lpstr>
      <vt:lpstr>PowerPoint Presentation</vt:lpstr>
      <vt:lpstr>Sending Hymn During the Lenten season, please be silent and wait for the presider to exit before we leave in silent.  Thank You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451</cp:revision>
  <dcterms:created xsi:type="dcterms:W3CDTF">2010-05-12T20:42:28Z</dcterms:created>
  <dcterms:modified xsi:type="dcterms:W3CDTF">2025-03-16T07:47:53Z</dcterms:modified>
</cp:coreProperties>
</file>