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1608" r:id="rId2"/>
    <p:sldId id="2372" r:id="rId3"/>
    <p:sldId id="2373" r:id="rId4"/>
    <p:sldId id="2374" r:id="rId5"/>
    <p:sldId id="2375" r:id="rId6"/>
    <p:sldId id="2376" r:id="rId7"/>
    <p:sldId id="2377" r:id="rId8"/>
    <p:sldId id="2005" r:id="rId9"/>
    <p:sldId id="2006" r:id="rId10"/>
    <p:sldId id="2007" r:id="rId11"/>
    <p:sldId id="2008" r:id="rId12"/>
    <p:sldId id="2378" r:id="rId13"/>
    <p:sldId id="2246" r:id="rId14"/>
    <p:sldId id="2247" r:id="rId15"/>
    <p:sldId id="2249" r:id="rId16"/>
    <p:sldId id="2251" r:id="rId17"/>
    <p:sldId id="2252" r:id="rId18"/>
    <p:sldId id="2380" r:id="rId19"/>
    <p:sldId id="2382" r:id="rId20"/>
    <p:sldId id="2052" r:id="rId21"/>
    <p:sldId id="2383" r:id="rId22"/>
    <p:sldId id="2019" r:id="rId23"/>
    <p:sldId id="2384" r:id="rId24"/>
    <p:sldId id="2022" r:id="rId25"/>
    <p:sldId id="2023" r:id="rId26"/>
    <p:sldId id="2024" r:id="rId27"/>
    <p:sldId id="2025" r:id="rId28"/>
    <p:sldId id="2026" r:id="rId29"/>
    <p:sldId id="2027" r:id="rId30"/>
    <p:sldId id="2028" r:id="rId31"/>
    <p:sldId id="2029" r:id="rId32"/>
    <p:sldId id="2030" r:id="rId33"/>
    <p:sldId id="2031" r:id="rId34"/>
    <p:sldId id="2053" r:id="rId35"/>
    <p:sldId id="2385" r:id="rId36"/>
    <p:sldId id="276" r:id="rId37"/>
    <p:sldId id="277" r:id="rId38"/>
    <p:sldId id="281" r:id="rId39"/>
    <p:sldId id="278" r:id="rId40"/>
    <p:sldId id="282" r:id="rId41"/>
    <p:sldId id="279" r:id="rId42"/>
    <p:sldId id="283" r:id="rId43"/>
    <p:sldId id="280" r:id="rId44"/>
    <p:sldId id="284" r:id="rId45"/>
    <p:sldId id="2386" r:id="rId46"/>
    <p:sldId id="2161" r:id="rId47"/>
    <p:sldId id="2162" r:id="rId48"/>
    <p:sldId id="2388" r:id="rId49"/>
    <p:sldId id="2164" r:id="rId50"/>
    <p:sldId id="2389" r:id="rId51"/>
    <p:sldId id="2367" r:id="rId52"/>
    <p:sldId id="2390" r:id="rId53"/>
    <p:sldId id="2166" r:id="rId54"/>
    <p:sldId id="2391" r:id="rId55"/>
    <p:sldId id="2047" r:id="rId56"/>
    <p:sldId id="2395" r:id="rId57"/>
    <p:sldId id="267" r:id="rId58"/>
    <p:sldId id="2396" r:id="rId59"/>
    <p:sldId id="2397" r:id="rId60"/>
    <p:sldId id="285" r:id="rId61"/>
    <p:sldId id="286" r:id="rId62"/>
    <p:sldId id="2393" r:id="rId63"/>
    <p:sldId id="2322" r:id="rId64"/>
    <p:sldId id="2394" r:id="rId65"/>
    <p:sldId id="257" r:id="rId66"/>
    <p:sldId id="258" r:id="rId67"/>
    <p:sldId id="1188" r:id="rId68"/>
  </p:sldIdLst>
  <p:sldSz cx="9144000" cy="5143500" type="screen16x9"/>
  <p:notesSz cx="6858000" cy="9144000"/>
  <p:defaultTextStyle>
    <a:defPPr>
      <a:defRPr lang="en-US"/>
    </a:defPPr>
    <a:lvl1pPr algn="ctr" rtl="0" fontAlgn="base">
      <a:spcBef>
        <a:spcPct val="0"/>
      </a:spcBef>
      <a:spcAft>
        <a:spcPct val="0"/>
      </a:spcAft>
      <a:defRPr sz="6600" kern="1200">
        <a:solidFill>
          <a:schemeClr val="accent2"/>
        </a:solidFill>
        <a:latin typeface="Times New Roman" pitchFamily="18" charset="0"/>
        <a:ea typeface="+mn-ea"/>
        <a:cs typeface="Arial" charset="0"/>
      </a:defRPr>
    </a:lvl1pPr>
    <a:lvl2pPr marL="457200" algn="ctr" rtl="0" fontAlgn="base">
      <a:spcBef>
        <a:spcPct val="0"/>
      </a:spcBef>
      <a:spcAft>
        <a:spcPct val="0"/>
      </a:spcAft>
      <a:defRPr sz="6600" kern="1200">
        <a:solidFill>
          <a:schemeClr val="accent2"/>
        </a:solidFill>
        <a:latin typeface="Times New Roman" pitchFamily="18" charset="0"/>
        <a:ea typeface="+mn-ea"/>
        <a:cs typeface="Arial" charset="0"/>
      </a:defRPr>
    </a:lvl2pPr>
    <a:lvl3pPr marL="914400" algn="ctr" rtl="0" fontAlgn="base">
      <a:spcBef>
        <a:spcPct val="0"/>
      </a:spcBef>
      <a:spcAft>
        <a:spcPct val="0"/>
      </a:spcAft>
      <a:defRPr sz="6600" kern="1200">
        <a:solidFill>
          <a:schemeClr val="accent2"/>
        </a:solidFill>
        <a:latin typeface="Times New Roman" pitchFamily="18" charset="0"/>
        <a:ea typeface="+mn-ea"/>
        <a:cs typeface="Arial" charset="0"/>
      </a:defRPr>
    </a:lvl3pPr>
    <a:lvl4pPr marL="1371600" algn="ctr" rtl="0" fontAlgn="base">
      <a:spcBef>
        <a:spcPct val="0"/>
      </a:spcBef>
      <a:spcAft>
        <a:spcPct val="0"/>
      </a:spcAft>
      <a:defRPr sz="6600" kern="1200">
        <a:solidFill>
          <a:schemeClr val="accent2"/>
        </a:solidFill>
        <a:latin typeface="Times New Roman" pitchFamily="18" charset="0"/>
        <a:ea typeface="+mn-ea"/>
        <a:cs typeface="Arial" charset="0"/>
      </a:defRPr>
    </a:lvl4pPr>
    <a:lvl5pPr marL="1828800" algn="ctr" rtl="0" fontAlgn="base">
      <a:spcBef>
        <a:spcPct val="0"/>
      </a:spcBef>
      <a:spcAft>
        <a:spcPct val="0"/>
      </a:spcAft>
      <a:defRPr sz="6600" kern="1200">
        <a:solidFill>
          <a:schemeClr val="accent2"/>
        </a:solidFill>
        <a:latin typeface="Times New Roman" pitchFamily="18" charset="0"/>
        <a:ea typeface="+mn-ea"/>
        <a:cs typeface="Arial" charset="0"/>
      </a:defRPr>
    </a:lvl5pPr>
    <a:lvl6pPr marL="2286000" algn="l" defTabSz="914400" rtl="0" eaLnBrk="1" latinLnBrk="0" hangingPunct="1">
      <a:defRPr sz="6600" kern="1200">
        <a:solidFill>
          <a:schemeClr val="accent2"/>
        </a:solidFill>
        <a:latin typeface="Times New Roman" pitchFamily="18" charset="0"/>
        <a:ea typeface="+mn-ea"/>
        <a:cs typeface="Arial" charset="0"/>
      </a:defRPr>
    </a:lvl6pPr>
    <a:lvl7pPr marL="2743200" algn="l" defTabSz="914400" rtl="0" eaLnBrk="1" latinLnBrk="0" hangingPunct="1">
      <a:defRPr sz="6600" kern="1200">
        <a:solidFill>
          <a:schemeClr val="accent2"/>
        </a:solidFill>
        <a:latin typeface="Times New Roman" pitchFamily="18" charset="0"/>
        <a:ea typeface="+mn-ea"/>
        <a:cs typeface="Arial" charset="0"/>
      </a:defRPr>
    </a:lvl7pPr>
    <a:lvl8pPr marL="3200400" algn="l" defTabSz="914400" rtl="0" eaLnBrk="1" latinLnBrk="0" hangingPunct="1">
      <a:defRPr sz="6600" kern="1200">
        <a:solidFill>
          <a:schemeClr val="accent2"/>
        </a:solidFill>
        <a:latin typeface="Times New Roman" pitchFamily="18" charset="0"/>
        <a:ea typeface="+mn-ea"/>
        <a:cs typeface="Arial" charset="0"/>
      </a:defRPr>
    </a:lvl8pPr>
    <a:lvl9pPr marL="3657600" algn="l" defTabSz="914400" rtl="0" eaLnBrk="1" latinLnBrk="0" hangingPunct="1">
      <a:defRPr sz="6600" kern="1200">
        <a:solidFill>
          <a:schemeClr val="accent2"/>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A84B09-50A5-48CB-B32B-DB01898BB521}" v="75" dt="2026-07-12T13:37:28.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72" autoAdjust="0"/>
    <p:restoredTop sz="94660"/>
  </p:normalViewPr>
  <p:slideViewPr>
    <p:cSldViewPr>
      <p:cViewPr varScale="1">
        <p:scale>
          <a:sx n="75" d="100"/>
          <a:sy n="75" d="100"/>
        </p:scale>
        <p:origin x="84" y="1074"/>
      </p:cViewPr>
      <p:guideLst>
        <p:guide orient="horz" pos="2160"/>
        <p:guide pos="2880"/>
        <p:guide orient="horz" pos="16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 Le" userId="d56789386392244e" providerId="LiveId" clId="{C6036423-22FB-49D3-8C1B-9D60E70F677C}"/>
    <pc:docChg chg="undo custSel addSld delSld modSld">
      <pc:chgData name="Phil Le" userId="d56789386392244e" providerId="LiveId" clId="{C6036423-22FB-49D3-8C1B-9D60E70F677C}" dt="2026-07-12T13:37:28.007" v="2078"/>
      <pc:docMkLst>
        <pc:docMk/>
      </pc:docMkLst>
      <pc:sldChg chg="add">
        <pc:chgData name="Phil Le" userId="d56789386392244e" providerId="LiveId" clId="{C6036423-22FB-49D3-8C1B-9D60E70F677C}" dt="2026-07-12T13:37:28.007" v="2078"/>
        <pc:sldMkLst>
          <pc:docMk/>
          <pc:sldMk cId="0" sldId="257"/>
        </pc:sldMkLst>
      </pc:sldChg>
      <pc:sldChg chg="add">
        <pc:chgData name="Phil Le" userId="d56789386392244e" providerId="LiveId" clId="{C6036423-22FB-49D3-8C1B-9D60E70F677C}" dt="2026-07-12T13:37:28.007" v="2078"/>
        <pc:sldMkLst>
          <pc:docMk/>
          <pc:sldMk cId="1018463075" sldId="258"/>
        </pc:sldMkLst>
      </pc:sldChg>
      <pc:sldChg chg="add">
        <pc:chgData name="Phil Le" userId="d56789386392244e" providerId="LiveId" clId="{C6036423-22FB-49D3-8C1B-9D60E70F677C}" dt="2026-07-12T13:36:35.896" v="2077"/>
        <pc:sldMkLst>
          <pc:docMk/>
          <pc:sldMk cId="0" sldId="267"/>
        </pc:sldMkLst>
      </pc:sldChg>
      <pc:sldChg chg="modSp add del mod setBg">
        <pc:chgData name="Phil Le" userId="d56789386392244e" providerId="LiveId" clId="{C6036423-22FB-49D3-8C1B-9D60E70F677C}" dt="2026-07-12T13:31:21.322" v="2008" actId="47"/>
        <pc:sldMkLst>
          <pc:docMk/>
          <pc:sldMk cId="0" sldId="270"/>
        </pc:sldMkLst>
      </pc:sldChg>
      <pc:sldChg chg="modSp add del setBg">
        <pc:chgData name="Phil Le" userId="d56789386392244e" providerId="LiveId" clId="{C6036423-22FB-49D3-8C1B-9D60E70F677C}" dt="2026-07-12T13:31:21.903" v="2009" actId="47"/>
        <pc:sldMkLst>
          <pc:docMk/>
          <pc:sldMk cId="696452648" sldId="271"/>
        </pc:sldMkLst>
      </pc:sldChg>
      <pc:sldChg chg="modSp add del mod setBg">
        <pc:chgData name="Phil Le" userId="d56789386392244e" providerId="LiveId" clId="{C6036423-22FB-49D3-8C1B-9D60E70F677C}" dt="2026-07-12T13:31:23.302" v="2011" actId="47"/>
        <pc:sldMkLst>
          <pc:docMk/>
          <pc:sldMk cId="2447029198" sldId="272"/>
        </pc:sldMkLst>
      </pc:sldChg>
      <pc:sldChg chg="modSp add del mod setBg">
        <pc:chgData name="Phil Le" userId="d56789386392244e" providerId="LiveId" clId="{C6036423-22FB-49D3-8C1B-9D60E70F677C}" dt="2026-07-12T13:31:22.495" v="2010" actId="47"/>
        <pc:sldMkLst>
          <pc:docMk/>
          <pc:sldMk cId="3257351349" sldId="273"/>
        </pc:sldMkLst>
      </pc:sldChg>
      <pc:sldChg chg="modSp add del mod setBg">
        <pc:chgData name="Phil Le" userId="d56789386392244e" providerId="LiveId" clId="{C6036423-22FB-49D3-8C1B-9D60E70F677C}" dt="2026-07-12T13:31:23.873" v="2012" actId="47"/>
        <pc:sldMkLst>
          <pc:docMk/>
          <pc:sldMk cId="2107296138" sldId="274"/>
        </pc:sldMkLst>
      </pc:sldChg>
      <pc:sldChg chg="modSp add del mod setBg">
        <pc:chgData name="Phil Le" userId="d56789386392244e" providerId="LiveId" clId="{C6036423-22FB-49D3-8C1B-9D60E70F677C}" dt="2026-07-12T13:31:24.666" v="2013" actId="47"/>
        <pc:sldMkLst>
          <pc:docMk/>
          <pc:sldMk cId="3606281561" sldId="275"/>
        </pc:sldMkLst>
      </pc:sldChg>
      <pc:sldChg chg="add">
        <pc:chgData name="Phil Le" userId="d56789386392244e" providerId="LiveId" clId="{C6036423-22FB-49D3-8C1B-9D60E70F677C}" dt="2026-07-12T13:34:26.209" v="2067"/>
        <pc:sldMkLst>
          <pc:docMk/>
          <pc:sldMk cId="0" sldId="276"/>
        </pc:sldMkLst>
      </pc:sldChg>
      <pc:sldChg chg="add">
        <pc:chgData name="Phil Le" userId="d56789386392244e" providerId="LiveId" clId="{C6036423-22FB-49D3-8C1B-9D60E70F677C}" dt="2026-07-12T13:34:26.209" v="2067"/>
        <pc:sldMkLst>
          <pc:docMk/>
          <pc:sldMk cId="1663704053" sldId="277"/>
        </pc:sldMkLst>
      </pc:sldChg>
      <pc:sldChg chg="add">
        <pc:chgData name="Phil Le" userId="d56789386392244e" providerId="LiveId" clId="{C6036423-22FB-49D3-8C1B-9D60E70F677C}" dt="2026-07-12T13:34:26.209" v="2067"/>
        <pc:sldMkLst>
          <pc:docMk/>
          <pc:sldMk cId="2229778459" sldId="278"/>
        </pc:sldMkLst>
      </pc:sldChg>
      <pc:sldChg chg="modSp add del setBg">
        <pc:chgData name="Phil Le" userId="d56789386392244e" providerId="LiveId" clId="{C6036423-22FB-49D3-8C1B-9D60E70F677C}" dt="2026-07-12T13:33:16.160" v="2066" actId="47"/>
        <pc:sldMkLst>
          <pc:docMk/>
          <pc:sldMk cId="0" sldId="279"/>
        </pc:sldMkLst>
      </pc:sldChg>
      <pc:sldChg chg="add">
        <pc:chgData name="Phil Le" userId="d56789386392244e" providerId="LiveId" clId="{C6036423-22FB-49D3-8C1B-9D60E70F677C}" dt="2026-07-12T13:34:26.209" v="2067"/>
        <pc:sldMkLst>
          <pc:docMk/>
          <pc:sldMk cId="1663792417" sldId="279"/>
        </pc:sldMkLst>
      </pc:sldChg>
      <pc:sldChg chg="add">
        <pc:chgData name="Phil Le" userId="d56789386392244e" providerId="LiveId" clId="{C6036423-22FB-49D3-8C1B-9D60E70F677C}" dt="2026-07-12T13:34:26.209" v="2067"/>
        <pc:sldMkLst>
          <pc:docMk/>
          <pc:sldMk cId="1376787391" sldId="280"/>
        </pc:sldMkLst>
      </pc:sldChg>
      <pc:sldChg chg="add">
        <pc:chgData name="Phil Le" userId="d56789386392244e" providerId="LiveId" clId="{C6036423-22FB-49D3-8C1B-9D60E70F677C}" dt="2026-07-12T13:34:26.209" v="2067"/>
        <pc:sldMkLst>
          <pc:docMk/>
          <pc:sldMk cId="2497708013" sldId="281"/>
        </pc:sldMkLst>
      </pc:sldChg>
      <pc:sldChg chg="add">
        <pc:chgData name="Phil Le" userId="d56789386392244e" providerId="LiveId" clId="{C6036423-22FB-49D3-8C1B-9D60E70F677C}" dt="2026-07-12T13:34:26.209" v="2067"/>
        <pc:sldMkLst>
          <pc:docMk/>
          <pc:sldMk cId="2399438215" sldId="282"/>
        </pc:sldMkLst>
      </pc:sldChg>
      <pc:sldChg chg="add">
        <pc:chgData name="Phil Le" userId="d56789386392244e" providerId="LiveId" clId="{C6036423-22FB-49D3-8C1B-9D60E70F677C}" dt="2026-07-12T13:34:26.209" v="2067"/>
        <pc:sldMkLst>
          <pc:docMk/>
          <pc:sldMk cId="348534279" sldId="283"/>
        </pc:sldMkLst>
      </pc:sldChg>
      <pc:sldChg chg="add">
        <pc:chgData name="Phil Le" userId="d56789386392244e" providerId="LiveId" clId="{C6036423-22FB-49D3-8C1B-9D60E70F677C}" dt="2026-07-12T13:34:26.209" v="2067"/>
        <pc:sldMkLst>
          <pc:docMk/>
          <pc:sldMk cId="801073942" sldId="284"/>
        </pc:sldMkLst>
      </pc:sldChg>
      <pc:sldChg chg="add">
        <pc:chgData name="Phil Le" userId="d56789386392244e" providerId="LiveId" clId="{C6036423-22FB-49D3-8C1B-9D60E70F677C}" dt="2026-07-12T13:36:35.896" v="2077"/>
        <pc:sldMkLst>
          <pc:docMk/>
          <pc:sldMk cId="0" sldId="285"/>
        </pc:sldMkLst>
      </pc:sldChg>
      <pc:sldChg chg="add del">
        <pc:chgData name="Phil Le" userId="d56789386392244e" providerId="LiveId" clId="{C6036423-22FB-49D3-8C1B-9D60E70F677C}" dt="2026-07-12T13:26:30.062" v="1892" actId="2696"/>
        <pc:sldMkLst>
          <pc:docMk/>
          <pc:sldMk cId="3030206649" sldId="285"/>
        </pc:sldMkLst>
      </pc:sldChg>
      <pc:sldChg chg="add">
        <pc:chgData name="Phil Le" userId="d56789386392244e" providerId="LiveId" clId="{C6036423-22FB-49D3-8C1B-9D60E70F677C}" dt="2026-07-12T13:36:35.896" v="2077"/>
        <pc:sldMkLst>
          <pc:docMk/>
          <pc:sldMk cId="0" sldId="286"/>
        </pc:sldMkLst>
      </pc:sldChg>
      <pc:sldChg chg="add del">
        <pc:chgData name="Phil Le" userId="d56789386392244e" providerId="LiveId" clId="{C6036423-22FB-49D3-8C1B-9D60E70F677C}" dt="2026-07-12T13:26:30.062" v="1892" actId="2696"/>
        <pc:sldMkLst>
          <pc:docMk/>
          <pc:sldMk cId="2717034228" sldId="286"/>
        </pc:sldMkLst>
      </pc:sldChg>
      <pc:sldChg chg="add del">
        <pc:chgData name="Phil Le" userId="d56789386392244e" providerId="LiveId" clId="{C6036423-22FB-49D3-8C1B-9D60E70F677C}" dt="2026-07-12T13:26:30.062" v="1892" actId="2696"/>
        <pc:sldMkLst>
          <pc:docMk/>
          <pc:sldMk cId="2016560738" sldId="287"/>
        </pc:sldMkLst>
      </pc:sldChg>
      <pc:sldChg chg="add del">
        <pc:chgData name="Phil Le" userId="d56789386392244e" providerId="LiveId" clId="{C6036423-22FB-49D3-8C1B-9D60E70F677C}" dt="2026-07-12T13:26:30.062" v="1892" actId="2696"/>
        <pc:sldMkLst>
          <pc:docMk/>
          <pc:sldMk cId="2077025833" sldId="288"/>
        </pc:sldMkLst>
      </pc:sldChg>
      <pc:sldChg chg="addSp delSp modSp mod">
        <pc:chgData name="Phil Le" userId="d56789386392244e" providerId="LiveId" clId="{C6036423-22FB-49D3-8C1B-9D60E70F677C}" dt="2026-07-12T13:06:22.231" v="1644" actId="14100"/>
        <pc:sldMkLst>
          <pc:docMk/>
          <pc:sldMk cId="0" sldId="1608"/>
        </pc:sldMkLst>
        <pc:spChg chg="mod">
          <ac:chgData name="Phil Le" userId="d56789386392244e" providerId="LiveId" clId="{C6036423-22FB-49D3-8C1B-9D60E70F677C}" dt="2026-07-12T13:04:44.117" v="1638" actId="20577"/>
          <ac:spMkLst>
            <pc:docMk/>
            <pc:sldMk cId="0" sldId="1608"/>
            <ac:spMk id="6" creationId="{6449408D-447D-D595-9786-1474EC53475F}"/>
          </ac:spMkLst>
        </pc:spChg>
        <pc:spChg chg="mod">
          <ac:chgData name="Phil Le" userId="d56789386392244e" providerId="LiveId" clId="{C6036423-22FB-49D3-8C1B-9D60E70F677C}" dt="2026-06-21T14:09:57.788" v="17" actId="14100"/>
          <ac:spMkLst>
            <pc:docMk/>
            <pc:sldMk cId="0" sldId="1608"/>
            <ac:spMk id="2050" creationId="{00000000-0000-0000-0000-000000000000}"/>
          </ac:spMkLst>
        </pc:spChg>
        <pc:picChg chg="add mod">
          <ac:chgData name="Phil Le" userId="d56789386392244e" providerId="LiveId" clId="{C6036423-22FB-49D3-8C1B-9D60E70F677C}" dt="2026-07-12T13:06:22.231" v="1644" actId="14100"/>
          <ac:picMkLst>
            <pc:docMk/>
            <pc:sldMk cId="0" sldId="1608"/>
            <ac:picMk id="3" creationId="{57EFDEE9-E118-3F77-4986-5AEC2D61454A}"/>
          </ac:picMkLst>
        </pc:picChg>
        <pc:picChg chg="add del mod">
          <ac:chgData name="Phil Le" userId="d56789386392244e" providerId="LiveId" clId="{C6036423-22FB-49D3-8C1B-9D60E70F677C}" dt="2026-07-12T13:06:06.487" v="1640" actId="478"/>
          <ac:picMkLst>
            <pc:docMk/>
            <pc:sldMk cId="0" sldId="1608"/>
            <ac:picMk id="4" creationId="{249CB311-E62E-4F05-07B2-80D56BC1664C}"/>
          </ac:picMkLst>
        </pc:picChg>
      </pc:sldChg>
      <pc:sldChg chg="addSp delSp modSp mod addAnim">
        <pc:chgData name="Phil Le" userId="d56789386392244e" providerId="LiveId" clId="{C6036423-22FB-49D3-8C1B-9D60E70F677C}" dt="2026-07-12T13:11:59.958" v="1674" actId="26606"/>
        <pc:sldMkLst>
          <pc:docMk/>
          <pc:sldMk cId="0" sldId="2005"/>
        </pc:sldMkLst>
        <pc:spChg chg="add mod ord">
          <ac:chgData name="Phil Le" userId="d56789386392244e" providerId="LiveId" clId="{C6036423-22FB-49D3-8C1B-9D60E70F677C}" dt="2026-07-12T13:11:59.958" v="1674" actId="26606"/>
          <ac:spMkLst>
            <pc:docMk/>
            <pc:sldMk cId="0" sldId="2005"/>
            <ac:spMk id="9" creationId="{E890F971-EDC0-FA3B-CC5A-69BF3A1AFB18}"/>
          </ac:spMkLst>
        </pc:spChg>
        <pc:spChg chg="del">
          <ac:chgData name="Phil Le" userId="d56789386392244e" providerId="LiveId" clId="{C6036423-22FB-49D3-8C1B-9D60E70F677C}" dt="2026-07-12T13:06:43.793" v="1647" actId="26606"/>
          <ac:spMkLst>
            <pc:docMk/>
            <pc:sldMk cId="0" sldId="2005"/>
            <ac:spMk id="10" creationId="{9B37791B-B040-4694-BFDC-8DD132D86E8E}"/>
          </ac:spMkLst>
        </pc:spChg>
        <pc:spChg chg="add del">
          <ac:chgData name="Phil Le" userId="d56789386392244e" providerId="LiveId" clId="{C6036423-22FB-49D3-8C1B-9D60E70F677C}" dt="2026-07-12T13:11:59.958" v="1674" actId="26606"/>
          <ac:spMkLst>
            <pc:docMk/>
            <pc:sldMk cId="0" sldId="2005"/>
            <ac:spMk id="23" creationId="{E91DC736-0EF8-4F87-9146-EBF1D2EE4D3D}"/>
          </ac:spMkLst>
        </pc:spChg>
        <pc:spChg chg="add del">
          <ac:chgData name="Phil Le" userId="d56789386392244e" providerId="LiveId" clId="{C6036423-22FB-49D3-8C1B-9D60E70F677C}" dt="2026-07-12T13:11:59.958" v="1674" actId="26606"/>
          <ac:spMkLst>
            <pc:docMk/>
            <pc:sldMk cId="0" sldId="2005"/>
            <ac:spMk id="25" creationId="{097CD68E-23E3-4007-8847-CD0944C4F7BE}"/>
          </ac:spMkLst>
        </pc:spChg>
        <pc:spChg chg="add del">
          <ac:chgData name="Phil Le" userId="d56789386392244e" providerId="LiveId" clId="{C6036423-22FB-49D3-8C1B-9D60E70F677C}" dt="2026-07-12T13:11:59.958" v="1674" actId="26606"/>
          <ac:spMkLst>
            <pc:docMk/>
            <pc:sldMk cId="0" sldId="2005"/>
            <ac:spMk id="27" creationId="{AF2F604E-43BE-4DC3-B983-E071523364F8}"/>
          </ac:spMkLst>
        </pc:spChg>
        <pc:spChg chg="add del">
          <ac:chgData name="Phil Le" userId="d56789386392244e" providerId="LiveId" clId="{C6036423-22FB-49D3-8C1B-9D60E70F677C}" dt="2026-07-12T13:11:59.958" v="1674" actId="26606"/>
          <ac:spMkLst>
            <pc:docMk/>
            <pc:sldMk cId="0" sldId="2005"/>
            <ac:spMk id="29" creationId="{08C9B587-E65E-4B52-B37C-ABEBB6E87928}"/>
          </ac:spMkLst>
        </pc:spChg>
        <pc:spChg chg="add">
          <ac:chgData name="Phil Le" userId="d56789386392244e" providerId="LiveId" clId="{C6036423-22FB-49D3-8C1B-9D60E70F677C}" dt="2026-07-12T13:11:59.958" v="1674" actId="26606"/>
          <ac:spMkLst>
            <pc:docMk/>
            <pc:sldMk cId="0" sldId="2005"/>
            <ac:spMk id="34" creationId="{ECC07320-C2CA-4E29-8481-9D9E143C7788}"/>
          </ac:spMkLst>
        </pc:spChg>
        <pc:spChg chg="add">
          <ac:chgData name="Phil Le" userId="d56789386392244e" providerId="LiveId" clId="{C6036423-22FB-49D3-8C1B-9D60E70F677C}" dt="2026-07-12T13:11:59.958" v="1674" actId="26606"/>
          <ac:spMkLst>
            <pc:docMk/>
            <pc:sldMk cId="0" sldId="2005"/>
            <ac:spMk id="36" creationId="{178FB36B-5BFE-42CA-BC60-1115E0D95EEC}"/>
          </ac:spMkLst>
        </pc:spChg>
        <pc:grpChg chg="del">
          <ac:chgData name="Phil Le" userId="d56789386392244e" providerId="LiveId" clId="{C6036423-22FB-49D3-8C1B-9D60E70F677C}" dt="2026-07-12T13:06:43.793" v="1647" actId="26606"/>
          <ac:grpSpMkLst>
            <pc:docMk/>
            <pc:sldMk cId="0" sldId="2005"/>
            <ac:grpSpMk id="12" creationId="{4B2AE301-8298-47C2-81FA-781BA50D9933}"/>
          </ac:grpSpMkLst>
        </pc:grpChg>
        <pc:picChg chg="add del mod">
          <ac:chgData name="Phil Le" userId="d56789386392244e" providerId="LiveId" clId="{C6036423-22FB-49D3-8C1B-9D60E70F677C}" dt="2026-07-12T13:06:39.039" v="1645" actId="478"/>
          <ac:picMkLst>
            <pc:docMk/>
            <pc:sldMk cId="0" sldId="2005"/>
            <ac:picMk id="2" creationId="{7C4AB7C9-438D-9D06-2DEF-00BB03838A38}"/>
          </ac:picMkLst>
        </pc:picChg>
        <pc:picChg chg="add mod">
          <ac:chgData name="Phil Le" userId="d56789386392244e" providerId="LiveId" clId="{C6036423-22FB-49D3-8C1B-9D60E70F677C}" dt="2026-07-12T13:11:59.958" v="1674" actId="26606"/>
          <ac:picMkLst>
            <pc:docMk/>
            <pc:sldMk cId="0" sldId="2005"/>
            <ac:picMk id="4" creationId="{89F6C974-FE51-8B05-9ECC-1677E0E2B0E0}"/>
          </ac:picMkLst>
        </pc:picChg>
      </pc:sldChg>
      <pc:sldChg chg="modSp mod">
        <pc:chgData name="Phil Le" userId="d56789386392244e" providerId="LiveId" clId="{C6036423-22FB-49D3-8C1B-9D60E70F677C}" dt="2026-07-12T13:23:50.348" v="1835" actId="255"/>
        <pc:sldMkLst>
          <pc:docMk/>
          <pc:sldMk cId="0" sldId="2019"/>
        </pc:sldMkLst>
        <pc:spChg chg="mod">
          <ac:chgData name="Phil Le" userId="d56789386392244e" providerId="LiveId" clId="{C6036423-22FB-49D3-8C1B-9D60E70F677C}" dt="2026-07-12T13:23:50.348" v="1835" actId="255"/>
          <ac:spMkLst>
            <pc:docMk/>
            <pc:sldMk cId="0" sldId="2019"/>
            <ac:spMk id="30723" creationId="{00000000-0000-0000-0000-000000000000}"/>
          </ac:spMkLst>
        </pc:spChg>
      </pc:sldChg>
      <pc:sldChg chg="addSp modSp del mod">
        <pc:chgData name="Phil Le" userId="d56789386392244e" providerId="LiveId" clId="{C6036423-22FB-49D3-8C1B-9D60E70F677C}" dt="2026-07-12T13:29:18.529" v="1943" actId="47"/>
        <pc:sldMkLst>
          <pc:docMk/>
          <pc:sldMk cId="0" sldId="2040"/>
        </pc:sldMkLst>
      </pc:sldChg>
      <pc:sldChg chg="modSp mod">
        <pc:chgData name="Phil Le" userId="d56789386392244e" providerId="LiveId" clId="{C6036423-22FB-49D3-8C1B-9D60E70F677C}" dt="2026-07-12T13:21:47.530" v="1818" actId="20577"/>
        <pc:sldMkLst>
          <pc:docMk/>
          <pc:sldMk cId="0" sldId="2052"/>
        </pc:sldMkLst>
        <pc:spChg chg="mod">
          <ac:chgData name="Phil Le" userId="d56789386392244e" providerId="LiveId" clId="{C6036423-22FB-49D3-8C1B-9D60E70F677C}" dt="2026-07-12T13:21:47.530" v="1818" actId="20577"/>
          <ac:spMkLst>
            <pc:docMk/>
            <pc:sldMk cId="0" sldId="2052"/>
            <ac:spMk id="28675" creationId="{00000000-0000-0000-0000-000000000000}"/>
          </ac:spMkLst>
        </pc:spChg>
      </pc:sldChg>
      <pc:sldChg chg="addSp delSp modSp add del mod">
        <pc:chgData name="Phil Le" userId="d56789386392244e" providerId="LiveId" clId="{C6036423-22FB-49D3-8C1B-9D60E70F677C}" dt="2026-07-12T13:17:08.692" v="1708" actId="47"/>
        <pc:sldMkLst>
          <pc:docMk/>
          <pc:sldMk cId="2379706707" sldId="2327"/>
        </pc:sldMkLst>
      </pc:sldChg>
      <pc:sldChg chg="addSp delSp modSp add del mod setBg delDesignElem">
        <pc:chgData name="Phil Le" userId="d56789386392244e" providerId="LiveId" clId="{C6036423-22FB-49D3-8C1B-9D60E70F677C}" dt="2026-07-12T13:13:34.478" v="1687" actId="47"/>
        <pc:sldMkLst>
          <pc:docMk/>
          <pc:sldMk cId="386911632" sldId="2341"/>
        </pc:sldMkLst>
        <pc:spChg chg="add del mod">
          <ac:chgData name="Phil Le" userId="d56789386392244e" providerId="LiveId" clId="{C6036423-22FB-49D3-8C1B-9D60E70F677C}" dt="2026-07-12T13:12:27.409" v="1678" actId="21"/>
          <ac:spMkLst>
            <pc:docMk/>
            <pc:sldMk cId="386911632" sldId="2341"/>
            <ac:spMk id="5" creationId="{D09E5B7E-B1A1-48F2-7859-D2AFA420F5A7}"/>
          </ac:spMkLst>
        </pc:spChg>
        <pc:picChg chg="add del mod">
          <ac:chgData name="Phil Le" userId="d56789386392244e" providerId="LiveId" clId="{C6036423-22FB-49D3-8C1B-9D60E70F677C}" dt="2026-07-12T13:10:54.922" v="1669" actId="478"/>
          <ac:picMkLst>
            <pc:docMk/>
            <pc:sldMk cId="386911632" sldId="2341"/>
            <ac:picMk id="2" creationId="{B65FD45D-EC62-B5E3-03FA-B9AFD56DA4CF}"/>
          </ac:picMkLst>
        </pc:picChg>
        <pc:picChg chg="add mod">
          <ac:chgData name="Phil Le" userId="d56789386392244e" providerId="LiveId" clId="{C6036423-22FB-49D3-8C1B-9D60E70F677C}" dt="2026-07-12T13:11:42.188" v="1673" actId="1076"/>
          <ac:picMkLst>
            <pc:docMk/>
            <pc:sldMk cId="386911632" sldId="2341"/>
            <ac:picMk id="4" creationId="{928B2597-8F1F-3755-2FF6-499151C119BD}"/>
          </ac:picMkLst>
        </pc:picChg>
      </pc:sldChg>
      <pc:sldChg chg="addSp delSp modSp add del mod">
        <pc:chgData name="Phil Le" userId="d56789386392244e" providerId="LiveId" clId="{C6036423-22FB-49D3-8C1B-9D60E70F677C}" dt="2026-07-12T13:23:00.939" v="1829" actId="47"/>
        <pc:sldMkLst>
          <pc:docMk/>
          <pc:sldMk cId="2433311717" sldId="2342"/>
        </pc:sldMkLst>
        <pc:spChg chg="add del mod">
          <ac:chgData name="Phil Le" userId="d56789386392244e" providerId="LiveId" clId="{C6036423-22FB-49D3-8C1B-9D60E70F677C}" dt="2026-07-12T13:22:18.570" v="1823" actId="21"/>
          <ac:spMkLst>
            <pc:docMk/>
            <pc:sldMk cId="2433311717" sldId="2342"/>
            <ac:spMk id="2" creationId="{5FF05C18-6120-301D-E6DF-FA4A7D7D745C}"/>
          </ac:spMkLst>
        </pc:spChg>
      </pc:sldChg>
      <pc:sldChg chg="addSp delSp modSp add del mod">
        <pc:chgData name="Phil Le" userId="d56789386392244e" providerId="LiveId" clId="{C6036423-22FB-49D3-8C1B-9D60E70F677C}" dt="2026-07-12T13:24:47.299" v="1847" actId="47"/>
        <pc:sldMkLst>
          <pc:docMk/>
          <pc:sldMk cId="2508104994" sldId="2343"/>
        </pc:sldMkLst>
        <pc:spChg chg="add del mod">
          <ac:chgData name="Phil Le" userId="d56789386392244e" providerId="LiveId" clId="{C6036423-22FB-49D3-8C1B-9D60E70F677C}" dt="2026-07-12T13:24:13.193" v="1840" actId="21"/>
          <ac:spMkLst>
            <pc:docMk/>
            <pc:sldMk cId="2508104994" sldId="2343"/>
            <ac:spMk id="5" creationId="{5375ACF0-42AA-3083-9080-3358D32452EE}"/>
          </ac:spMkLst>
        </pc:spChg>
      </pc:sldChg>
      <pc:sldChg chg="addSp delSp modSp add del mod setBg">
        <pc:chgData name="Phil Le" userId="d56789386392244e" providerId="LiveId" clId="{C6036423-22FB-49D3-8C1B-9D60E70F677C}" dt="2026-07-12T13:25:44.858" v="1858" actId="47"/>
        <pc:sldMkLst>
          <pc:docMk/>
          <pc:sldMk cId="498918041" sldId="2344"/>
        </pc:sldMkLst>
      </pc:sldChg>
      <pc:sldChg chg="addSp delSp modSp add del mod">
        <pc:chgData name="Phil Le" userId="d56789386392244e" providerId="LiveId" clId="{C6036423-22FB-49D3-8C1B-9D60E70F677C}" dt="2026-07-12T13:27:15.346" v="1901" actId="47"/>
        <pc:sldMkLst>
          <pc:docMk/>
          <pc:sldMk cId="3991074208" sldId="2345"/>
        </pc:sldMkLst>
      </pc:sldChg>
      <pc:sldChg chg="addSp delSp modSp add del mod setBg">
        <pc:chgData name="Phil Le" userId="d56789386392244e" providerId="LiveId" clId="{C6036423-22FB-49D3-8C1B-9D60E70F677C}" dt="2026-07-12T13:28:07.048" v="1912" actId="47"/>
        <pc:sldMkLst>
          <pc:docMk/>
          <pc:sldMk cId="3292206034" sldId="2346"/>
        </pc:sldMkLst>
      </pc:sldChg>
      <pc:sldChg chg="addSp delSp modSp add del mod">
        <pc:chgData name="Phil Le" userId="d56789386392244e" providerId="LiveId" clId="{C6036423-22FB-49D3-8C1B-9D60E70F677C}" dt="2026-07-12T13:28:44.246" v="1925" actId="47"/>
        <pc:sldMkLst>
          <pc:docMk/>
          <pc:sldMk cId="1733004416" sldId="2347"/>
        </pc:sldMkLst>
      </pc:sldChg>
      <pc:sldChg chg="addSp delSp modSp add del mod">
        <pc:chgData name="Phil Le" userId="d56789386392244e" providerId="LiveId" clId="{C6036423-22FB-49D3-8C1B-9D60E70F677C}" dt="2026-07-12T13:32:16.742" v="2030" actId="47"/>
        <pc:sldMkLst>
          <pc:docMk/>
          <pc:sldMk cId="22723635" sldId="2358"/>
        </pc:sldMkLst>
      </pc:sldChg>
      <pc:sldChg chg="addSp delSp modSp add del mod">
        <pc:chgData name="Phil Le" userId="d56789386392244e" providerId="LiveId" clId="{C6036423-22FB-49D3-8C1B-9D60E70F677C}" dt="2026-07-12T13:33:07.830" v="2065" actId="47"/>
        <pc:sldMkLst>
          <pc:docMk/>
          <pc:sldMk cId="2771949952" sldId="2359"/>
        </pc:sldMkLst>
      </pc:sldChg>
      <pc:sldChg chg="modSp add del mod">
        <pc:chgData name="Phil Le" userId="d56789386392244e" providerId="LiveId" clId="{C6036423-22FB-49D3-8C1B-9D60E70F677C}" dt="2026-07-12T13:07:51.591" v="1649" actId="47"/>
        <pc:sldMkLst>
          <pc:docMk/>
          <pc:sldMk cId="0" sldId="2362"/>
        </pc:sldMkLst>
      </pc:sldChg>
      <pc:sldChg chg="add del">
        <pc:chgData name="Phil Le" userId="d56789386392244e" providerId="LiveId" clId="{C6036423-22FB-49D3-8C1B-9D60E70F677C}" dt="2026-07-12T13:07:52.485" v="1650" actId="47"/>
        <pc:sldMkLst>
          <pc:docMk/>
          <pc:sldMk cId="0" sldId="2363"/>
        </pc:sldMkLst>
      </pc:sldChg>
      <pc:sldChg chg="add del">
        <pc:chgData name="Phil Le" userId="d56789386392244e" providerId="LiveId" clId="{C6036423-22FB-49D3-8C1B-9D60E70F677C}" dt="2026-07-12T13:07:52.987" v="1651" actId="47"/>
        <pc:sldMkLst>
          <pc:docMk/>
          <pc:sldMk cId="0" sldId="2364"/>
        </pc:sldMkLst>
      </pc:sldChg>
      <pc:sldChg chg="add del">
        <pc:chgData name="Phil Le" userId="d56789386392244e" providerId="LiveId" clId="{C6036423-22FB-49D3-8C1B-9D60E70F677C}" dt="2026-07-12T13:26:30.062" v="1892" actId="2696"/>
        <pc:sldMkLst>
          <pc:docMk/>
          <pc:sldMk cId="0" sldId="2365"/>
        </pc:sldMkLst>
      </pc:sldChg>
      <pc:sldChg chg="add del">
        <pc:chgData name="Phil Le" userId="d56789386392244e" providerId="LiveId" clId="{C6036423-22FB-49D3-8C1B-9D60E70F677C}" dt="2026-07-12T13:26:30.062" v="1892" actId="2696"/>
        <pc:sldMkLst>
          <pc:docMk/>
          <pc:sldMk cId="1105896689" sldId="2366"/>
        </pc:sldMkLst>
      </pc:sldChg>
      <pc:sldChg chg="delSp modSp add mod">
        <pc:chgData name="Phil Le" userId="d56789386392244e" providerId="LiveId" clId="{C6036423-22FB-49D3-8C1B-9D60E70F677C}" dt="2026-07-05T13:35:56.230" v="1348" actId="21"/>
        <pc:sldMkLst>
          <pc:docMk/>
          <pc:sldMk cId="4208481236" sldId="2367"/>
        </pc:sldMkLst>
        <pc:spChg chg="mod">
          <ac:chgData name="Phil Le" userId="d56789386392244e" providerId="LiveId" clId="{C6036423-22FB-49D3-8C1B-9D60E70F677C}" dt="2026-07-05T13:35:52.168" v="1347" actId="122"/>
          <ac:spMkLst>
            <pc:docMk/>
            <pc:sldMk cId="4208481236" sldId="2367"/>
            <ac:spMk id="50179" creationId="{8404BAA1-B1C2-C627-B412-66B71344B60C}"/>
          </ac:spMkLst>
        </pc:spChg>
      </pc:sldChg>
      <pc:sldChg chg="addSp delSp modSp add del">
        <pc:chgData name="Phil Le" userId="d56789386392244e" providerId="LiveId" clId="{C6036423-22FB-49D3-8C1B-9D60E70F677C}" dt="2026-07-12T13:30:04.224" v="1966" actId="47"/>
        <pc:sldMkLst>
          <pc:docMk/>
          <pc:sldMk cId="2654053508" sldId="2368"/>
        </pc:sldMkLst>
      </pc:sldChg>
      <pc:sldChg chg="modSp add del mod">
        <pc:chgData name="Phil Le" userId="d56789386392244e" providerId="LiveId" clId="{C6036423-22FB-49D3-8C1B-9D60E70F677C}" dt="2026-07-12T13:31:35.295" v="2015" actId="47"/>
        <pc:sldMkLst>
          <pc:docMk/>
          <pc:sldMk cId="1544835497" sldId="2369"/>
        </pc:sldMkLst>
      </pc:sldChg>
      <pc:sldChg chg="add del">
        <pc:chgData name="Phil Le" userId="d56789386392244e" providerId="LiveId" clId="{C6036423-22FB-49D3-8C1B-9D60E70F677C}" dt="2026-07-12T13:31:28.845" v="2014" actId="47"/>
        <pc:sldMkLst>
          <pc:docMk/>
          <pc:sldMk cId="2338858000" sldId="2370"/>
        </pc:sldMkLst>
      </pc:sldChg>
      <pc:sldChg chg="modSp add del mod setBg">
        <pc:chgData name="Phil Le" userId="d56789386392244e" providerId="LiveId" clId="{C6036423-22FB-49D3-8C1B-9D60E70F677C}" dt="2026-07-12T13:33:16.160" v="2066" actId="47"/>
        <pc:sldMkLst>
          <pc:docMk/>
          <pc:sldMk cId="0" sldId="2371"/>
        </pc:sldMkLst>
      </pc:sldChg>
      <pc:sldChg chg="modSp add mod">
        <pc:chgData name="Phil Le" userId="d56789386392244e" providerId="LiveId" clId="{C6036423-22FB-49D3-8C1B-9D60E70F677C}" dt="2026-07-12T13:09:01.840" v="1656" actId="255"/>
        <pc:sldMkLst>
          <pc:docMk/>
          <pc:sldMk cId="4218266959" sldId="2372"/>
        </pc:sldMkLst>
        <pc:spChg chg="mod">
          <ac:chgData name="Phil Le" userId="d56789386392244e" providerId="LiveId" clId="{C6036423-22FB-49D3-8C1B-9D60E70F677C}" dt="2026-07-12T13:09:01.840" v="1656" actId="255"/>
          <ac:spMkLst>
            <pc:docMk/>
            <pc:sldMk cId="4218266959" sldId="2372"/>
            <ac:spMk id="2050" creationId="{24035D13-42F8-1EF9-A400-44320C9CD30A}"/>
          </ac:spMkLst>
        </pc:spChg>
      </pc:sldChg>
      <pc:sldChg chg="modSp add mod">
        <pc:chgData name="Phil Le" userId="d56789386392244e" providerId="LiveId" clId="{C6036423-22FB-49D3-8C1B-9D60E70F677C}" dt="2026-07-12T13:09:29.726" v="1659" actId="20577"/>
        <pc:sldMkLst>
          <pc:docMk/>
          <pc:sldMk cId="2012900675" sldId="2373"/>
        </pc:sldMkLst>
        <pc:spChg chg="mod">
          <ac:chgData name="Phil Le" userId="d56789386392244e" providerId="LiveId" clId="{C6036423-22FB-49D3-8C1B-9D60E70F677C}" dt="2026-07-12T13:09:29.726" v="1659" actId="20577"/>
          <ac:spMkLst>
            <pc:docMk/>
            <pc:sldMk cId="2012900675" sldId="2373"/>
            <ac:spMk id="2050" creationId="{99D02333-F3D3-A9A6-ECB0-276B04B6BDA9}"/>
          </ac:spMkLst>
        </pc:spChg>
      </pc:sldChg>
      <pc:sldChg chg="modSp add mod">
        <pc:chgData name="Phil Le" userId="d56789386392244e" providerId="LiveId" clId="{C6036423-22FB-49D3-8C1B-9D60E70F677C}" dt="2026-07-12T13:09:49.813" v="1661" actId="20577"/>
        <pc:sldMkLst>
          <pc:docMk/>
          <pc:sldMk cId="1219445782" sldId="2374"/>
        </pc:sldMkLst>
        <pc:spChg chg="mod">
          <ac:chgData name="Phil Le" userId="d56789386392244e" providerId="LiveId" clId="{C6036423-22FB-49D3-8C1B-9D60E70F677C}" dt="2026-07-12T13:09:49.813" v="1661" actId="20577"/>
          <ac:spMkLst>
            <pc:docMk/>
            <pc:sldMk cId="1219445782" sldId="2374"/>
            <ac:spMk id="2050" creationId="{424BC117-5360-B312-4CCD-C88FACF3CC18}"/>
          </ac:spMkLst>
        </pc:spChg>
      </pc:sldChg>
      <pc:sldChg chg="modSp add mod">
        <pc:chgData name="Phil Le" userId="d56789386392244e" providerId="LiveId" clId="{C6036423-22FB-49D3-8C1B-9D60E70F677C}" dt="2026-07-12T13:10:02.496" v="1663" actId="20577"/>
        <pc:sldMkLst>
          <pc:docMk/>
          <pc:sldMk cId="3642038559" sldId="2375"/>
        </pc:sldMkLst>
        <pc:spChg chg="mod">
          <ac:chgData name="Phil Le" userId="d56789386392244e" providerId="LiveId" clId="{C6036423-22FB-49D3-8C1B-9D60E70F677C}" dt="2026-07-12T13:10:02.496" v="1663" actId="20577"/>
          <ac:spMkLst>
            <pc:docMk/>
            <pc:sldMk cId="3642038559" sldId="2375"/>
            <ac:spMk id="2050" creationId="{87409329-A56B-447C-F4EA-1AC7526F6C42}"/>
          </ac:spMkLst>
        </pc:spChg>
      </pc:sldChg>
      <pc:sldChg chg="modSp add mod">
        <pc:chgData name="Phil Le" userId="d56789386392244e" providerId="LiveId" clId="{C6036423-22FB-49D3-8C1B-9D60E70F677C}" dt="2026-07-12T13:10:17.686" v="1664" actId="255"/>
        <pc:sldMkLst>
          <pc:docMk/>
          <pc:sldMk cId="3087548864" sldId="2376"/>
        </pc:sldMkLst>
        <pc:spChg chg="mod">
          <ac:chgData name="Phil Le" userId="d56789386392244e" providerId="LiveId" clId="{C6036423-22FB-49D3-8C1B-9D60E70F677C}" dt="2026-07-12T13:10:17.686" v="1664" actId="255"/>
          <ac:spMkLst>
            <pc:docMk/>
            <pc:sldMk cId="3087548864" sldId="2376"/>
            <ac:spMk id="2050" creationId="{ABF5837A-9E13-4FAC-1022-A2F0F7F2188A}"/>
          </ac:spMkLst>
        </pc:spChg>
      </pc:sldChg>
      <pc:sldChg chg="modSp add mod">
        <pc:chgData name="Phil Le" userId="d56789386392244e" providerId="LiveId" clId="{C6036423-22FB-49D3-8C1B-9D60E70F677C}" dt="2026-07-12T13:10:33.424" v="1668" actId="20577"/>
        <pc:sldMkLst>
          <pc:docMk/>
          <pc:sldMk cId="200720070" sldId="2377"/>
        </pc:sldMkLst>
        <pc:spChg chg="mod">
          <ac:chgData name="Phil Le" userId="d56789386392244e" providerId="LiveId" clId="{C6036423-22FB-49D3-8C1B-9D60E70F677C}" dt="2026-07-12T13:10:33.424" v="1668" actId="20577"/>
          <ac:spMkLst>
            <pc:docMk/>
            <pc:sldMk cId="200720070" sldId="2377"/>
            <ac:spMk id="2050" creationId="{02F3B210-6391-F298-7C4A-A0287C1B1EC2}"/>
          </ac:spMkLst>
        </pc:spChg>
      </pc:sldChg>
      <pc:sldChg chg="addSp delSp modSp add mod setBg modAnim delDesignElem">
        <pc:chgData name="Phil Le" userId="d56789386392244e" providerId="LiveId" clId="{C6036423-22FB-49D3-8C1B-9D60E70F677C}" dt="2026-07-12T13:13:27.069" v="1686" actId="1076"/>
        <pc:sldMkLst>
          <pc:docMk/>
          <pc:sldMk cId="1741802715" sldId="2378"/>
        </pc:sldMkLst>
        <pc:spChg chg="add del mod">
          <ac:chgData name="Phil Le" userId="d56789386392244e" providerId="LiveId" clId="{C6036423-22FB-49D3-8C1B-9D60E70F677C}" dt="2026-07-12T13:13:22.628" v="1685" actId="21"/>
          <ac:spMkLst>
            <pc:docMk/>
            <pc:sldMk cId="1741802715" sldId="2378"/>
            <ac:spMk id="2" creationId="{396905E2-BE18-9AD9-1A7B-06964D402A7A}"/>
          </ac:spMkLst>
        </pc:spChg>
        <pc:spChg chg="add mod">
          <ac:chgData name="Phil Le" userId="d56789386392244e" providerId="LiveId" clId="{C6036423-22FB-49D3-8C1B-9D60E70F677C}" dt="2026-07-12T13:13:27.069" v="1686" actId="1076"/>
          <ac:spMkLst>
            <pc:docMk/>
            <pc:sldMk cId="1741802715" sldId="2378"/>
            <ac:spMk id="5" creationId="{34264BE7-975C-05B6-FDF9-B833EE9950A6}"/>
          </ac:spMkLst>
        </pc:spChg>
        <pc:spChg chg="del mod">
          <ac:chgData name="Phil Le" userId="d56789386392244e" providerId="LiveId" clId="{C6036423-22FB-49D3-8C1B-9D60E70F677C}" dt="2026-07-12T13:12:35.566" v="1680" actId="478"/>
          <ac:spMkLst>
            <pc:docMk/>
            <pc:sldMk cId="1741802715" sldId="2378"/>
            <ac:spMk id="9" creationId="{CBA37D67-4221-1609-0B91-C9D28F82AC90}"/>
          </ac:spMkLst>
        </pc:spChg>
        <pc:spChg chg="add">
          <ac:chgData name="Phil Le" userId="d56789386392244e" providerId="LiveId" clId="{C6036423-22FB-49D3-8C1B-9D60E70F677C}" dt="2026-07-12T13:12:18.544" v="1677" actId="26606"/>
          <ac:spMkLst>
            <pc:docMk/>
            <pc:sldMk cId="1741802715" sldId="2378"/>
            <ac:spMk id="14" creationId="{ECC07320-C2CA-4E29-8481-9D9E143C7788}"/>
          </ac:spMkLst>
        </pc:spChg>
        <pc:spChg chg="add">
          <ac:chgData name="Phil Le" userId="d56789386392244e" providerId="LiveId" clId="{C6036423-22FB-49D3-8C1B-9D60E70F677C}" dt="2026-07-12T13:12:18.544" v="1677" actId="26606"/>
          <ac:spMkLst>
            <pc:docMk/>
            <pc:sldMk cId="1741802715" sldId="2378"/>
            <ac:spMk id="16" creationId="{178FB36B-5BFE-42CA-BC60-1115E0D95EEC}"/>
          </ac:spMkLst>
        </pc:spChg>
        <pc:spChg chg="del">
          <ac:chgData name="Phil Le" userId="d56789386392244e" providerId="LiveId" clId="{C6036423-22FB-49D3-8C1B-9D60E70F677C}" dt="2026-07-12T13:12:14.188" v="1676"/>
          <ac:spMkLst>
            <pc:docMk/>
            <pc:sldMk cId="1741802715" sldId="2378"/>
            <ac:spMk id="34" creationId="{CBE841C3-453D-DFBF-6117-77ECF23DCE5E}"/>
          </ac:spMkLst>
        </pc:spChg>
        <pc:spChg chg="del">
          <ac:chgData name="Phil Le" userId="d56789386392244e" providerId="LiveId" clId="{C6036423-22FB-49D3-8C1B-9D60E70F677C}" dt="2026-07-12T13:12:14.188" v="1676"/>
          <ac:spMkLst>
            <pc:docMk/>
            <pc:sldMk cId="1741802715" sldId="2378"/>
            <ac:spMk id="36" creationId="{5E377FFF-0D54-7A73-7CCB-106E79E10F22}"/>
          </ac:spMkLst>
        </pc:spChg>
      </pc:sldChg>
      <pc:sldChg chg="delSp add del setBg delDesignElem">
        <pc:chgData name="Phil Le" userId="d56789386392244e" providerId="LiveId" clId="{C6036423-22FB-49D3-8C1B-9D60E70F677C}" dt="2026-07-12T13:16:33.799" v="1705" actId="47"/>
        <pc:sldMkLst>
          <pc:docMk/>
          <pc:sldMk cId="568191901" sldId="2379"/>
        </pc:sldMkLst>
        <pc:spChg chg="del">
          <ac:chgData name="Phil Le" userId="d56789386392244e" providerId="LiveId" clId="{C6036423-22FB-49D3-8C1B-9D60E70F677C}" dt="2026-07-12T13:13:46.560" v="1689"/>
          <ac:spMkLst>
            <pc:docMk/>
            <pc:sldMk cId="568191901" sldId="2379"/>
            <ac:spMk id="14" creationId="{3D38D2EA-D34B-5E43-0C36-9C0EF8C0B14B}"/>
          </ac:spMkLst>
        </pc:spChg>
        <pc:spChg chg="del">
          <ac:chgData name="Phil Le" userId="d56789386392244e" providerId="LiveId" clId="{C6036423-22FB-49D3-8C1B-9D60E70F677C}" dt="2026-07-12T13:13:46.560" v="1689"/>
          <ac:spMkLst>
            <pc:docMk/>
            <pc:sldMk cId="568191901" sldId="2379"/>
            <ac:spMk id="16" creationId="{9215DDE6-1E21-B523-9861-ABFF42CFB09B}"/>
          </ac:spMkLst>
        </pc:spChg>
      </pc:sldChg>
      <pc:sldChg chg="delSp add mod setBg delDesignElem">
        <pc:chgData name="Phil Le" userId="d56789386392244e" providerId="LiveId" clId="{C6036423-22FB-49D3-8C1B-9D60E70F677C}" dt="2026-07-12T13:15:03.630" v="1692" actId="478"/>
        <pc:sldMkLst>
          <pc:docMk/>
          <pc:sldMk cId="3001189010" sldId="2380"/>
        </pc:sldMkLst>
        <pc:spChg chg="del">
          <ac:chgData name="Phil Le" userId="d56789386392244e" providerId="LiveId" clId="{C6036423-22FB-49D3-8C1B-9D60E70F677C}" dt="2026-07-12T13:14:12.309" v="1691"/>
          <ac:spMkLst>
            <pc:docMk/>
            <pc:sldMk cId="3001189010" sldId="2380"/>
            <ac:spMk id="14" creationId="{23763E88-B146-966D-12D5-4F500849E48C}"/>
          </ac:spMkLst>
        </pc:spChg>
        <pc:spChg chg="del">
          <ac:chgData name="Phil Le" userId="d56789386392244e" providerId="LiveId" clId="{C6036423-22FB-49D3-8C1B-9D60E70F677C}" dt="2026-07-12T13:14:12.309" v="1691"/>
          <ac:spMkLst>
            <pc:docMk/>
            <pc:sldMk cId="3001189010" sldId="2380"/>
            <ac:spMk id="16" creationId="{5C2C800C-98B5-7793-8EAD-39E8D6F36E08}"/>
          </ac:spMkLst>
        </pc:spChg>
        <pc:picChg chg="del">
          <ac:chgData name="Phil Le" userId="d56789386392244e" providerId="LiveId" clId="{C6036423-22FB-49D3-8C1B-9D60E70F677C}" dt="2026-07-12T13:15:03.630" v="1692" actId="478"/>
          <ac:picMkLst>
            <pc:docMk/>
            <pc:sldMk cId="3001189010" sldId="2380"/>
            <ac:picMk id="4" creationId="{D7B7AD54-0792-9035-04D1-F967BB5BBF11}"/>
          </ac:picMkLst>
        </pc:picChg>
      </pc:sldChg>
      <pc:sldChg chg="delSp add del setBg delDesignElem">
        <pc:chgData name="Phil Le" userId="d56789386392244e" providerId="LiveId" clId="{C6036423-22FB-49D3-8C1B-9D60E70F677C}" dt="2026-07-12T13:16:19.840" v="1704" actId="47"/>
        <pc:sldMkLst>
          <pc:docMk/>
          <pc:sldMk cId="3938071728" sldId="2381"/>
        </pc:sldMkLst>
        <pc:spChg chg="del">
          <ac:chgData name="Phil Le" userId="d56789386392244e" providerId="LiveId" clId="{C6036423-22FB-49D3-8C1B-9D60E70F677C}" dt="2026-07-12T13:15:06.827" v="1694"/>
          <ac:spMkLst>
            <pc:docMk/>
            <pc:sldMk cId="3938071728" sldId="2381"/>
            <ac:spMk id="34" creationId="{EC4089ED-A0DC-3AA1-B0F7-954AAE7107DA}"/>
          </ac:spMkLst>
        </pc:spChg>
        <pc:spChg chg="del">
          <ac:chgData name="Phil Le" userId="d56789386392244e" providerId="LiveId" clId="{C6036423-22FB-49D3-8C1B-9D60E70F677C}" dt="2026-07-12T13:15:06.827" v="1694"/>
          <ac:spMkLst>
            <pc:docMk/>
            <pc:sldMk cId="3938071728" sldId="2381"/>
            <ac:spMk id="36" creationId="{E7CAFF2E-E094-2332-F114-B32BA4AFC891}"/>
          </ac:spMkLst>
        </pc:spChg>
      </pc:sldChg>
      <pc:sldChg chg="addSp delSp add del setBg delDesignElem">
        <pc:chgData name="Phil Le" userId="d56789386392244e" providerId="LiveId" clId="{C6036423-22FB-49D3-8C1B-9D60E70F677C}" dt="2026-07-12T13:16:03.688" v="1702"/>
        <pc:sldMkLst>
          <pc:docMk/>
          <pc:sldMk cId="237026950" sldId="2382"/>
        </pc:sldMkLst>
        <pc:spChg chg="add del">
          <ac:chgData name="Phil Le" userId="d56789386392244e" providerId="LiveId" clId="{C6036423-22FB-49D3-8C1B-9D60E70F677C}" dt="2026-07-12T13:16:03.688" v="1702"/>
          <ac:spMkLst>
            <pc:docMk/>
            <pc:sldMk cId="237026950" sldId="2382"/>
            <ac:spMk id="14" creationId="{2C9FE0BA-2B64-0EF5-BBE9-345F96291391}"/>
          </ac:spMkLst>
        </pc:spChg>
        <pc:spChg chg="add del">
          <ac:chgData name="Phil Le" userId="d56789386392244e" providerId="LiveId" clId="{C6036423-22FB-49D3-8C1B-9D60E70F677C}" dt="2026-07-12T13:16:03.688" v="1702"/>
          <ac:spMkLst>
            <pc:docMk/>
            <pc:sldMk cId="237026950" sldId="2382"/>
            <ac:spMk id="16" creationId="{A9501EFA-DC27-DC51-0866-0CB89D9FD7C0}"/>
          </ac:spMkLst>
        </pc:spChg>
      </pc:sldChg>
      <pc:sldChg chg="add del">
        <pc:chgData name="Phil Le" userId="d56789386392244e" providerId="LiveId" clId="{C6036423-22FB-49D3-8C1B-9D60E70F677C}" dt="2026-07-12T13:15:48.252" v="1699" actId="47"/>
        <pc:sldMkLst>
          <pc:docMk/>
          <pc:sldMk cId="1711234673" sldId="2382"/>
        </pc:sldMkLst>
      </pc:sldChg>
      <pc:sldChg chg="addSp delSp modSp add mod">
        <pc:chgData name="Phil Le" userId="d56789386392244e" providerId="LiveId" clId="{C6036423-22FB-49D3-8C1B-9D60E70F677C}" dt="2026-07-12T13:18:27.978" v="1740" actId="20577"/>
        <pc:sldMkLst>
          <pc:docMk/>
          <pc:sldMk cId="3343695005" sldId="2382"/>
        </pc:sldMkLst>
        <pc:spChg chg="add mod">
          <ac:chgData name="Phil Le" userId="d56789386392244e" providerId="LiveId" clId="{C6036423-22FB-49D3-8C1B-9D60E70F677C}" dt="2026-07-12T13:18:27.978" v="1740" actId="20577"/>
          <ac:spMkLst>
            <pc:docMk/>
            <pc:sldMk cId="3343695005" sldId="2382"/>
            <ac:spMk id="3" creationId="{ADE9489A-2ED3-058A-FF42-3996893F5548}"/>
          </ac:spMkLst>
        </pc:spChg>
        <pc:spChg chg="del">
          <ac:chgData name="Phil Le" userId="d56789386392244e" providerId="LiveId" clId="{C6036423-22FB-49D3-8C1B-9D60E70F677C}" dt="2026-07-12T13:17:15.360" v="1709" actId="21"/>
          <ac:spMkLst>
            <pc:docMk/>
            <pc:sldMk cId="3343695005" sldId="2382"/>
            <ac:spMk id="5" creationId="{B42212CB-807B-AD7E-DA4A-141C320DBD6A}"/>
          </ac:spMkLst>
        </pc:spChg>
      </pc:sldChg>
      <pc:sldChg chg="addSp delSp add del setBg delDesignElem">
        <pc:chgData name="Phil Le" userId="d56789386392244e" providerId="LiveId" clId="{C6036423-22FB-49D3-8C1B-9D60E70F677C}" dt="2026-07-12T13:15:43.167" v="1697"/>
        <pc:sldMkLst>
          <pc:docMk/>
          <pc:sldMk cId="4039073352" sldId="2382"/>
        </pc:sldMkLst>
        <pc:spChg chg="add del">
          <ac:chgData name="Phil Le" userId="d56789386392244e" providerId="LiveId" clId="{C6036423-22FB-49D3-8C1B-9D60E70F677C}" dt="2026-07-12T13:15:43.167" v="1697"/>
          <ac:spMkLst>
            <pc:docMk/>
            <pc:sldMk cId="4039073352" sldId="2382"/>
            <ac:spMk id="34" creationId="{275BA32F-65D4-A79F-F737-A627CE7515F9}"/>
          </ac:spMkLst>
        </pc:spChg>
        <pc:spChg chg="add del">
          <ac:chgData name="Phil Le" userId="d56789386392244e" providerId="LiveId" clId="{C6036423-22FB-49D3-8C1B-9D60E70F677C}" dt="2026-07-12T13:15:43.167" v="1697"/>
          <ac:spMkLst>
            <pc:docMk/>
            <pc:sldMk cId="4039073352" sldId="2382"/>
            <ac:spMk id="36" creationId="{8A7578B2-0F2D-4A3B-CE43-34B3445D60A1}"/>
          </ac:spMkLst>
        </pc:spChg>
      </pc:sldChg>
      <pc:sldChg chg="addSp delSp add del setBg delDesignElem">
        <pc:chgData name="Phil Le" userId="d56789386392244e" providerId="LiveId" clId="{C6036423-22FB-49D3-8C1B-9D60E70F677C}" dt="2026-07-12T13:22:07.997" v="1821"/>
        <pc:sldMkLst>
          <pc:docMk/>
          <pc:sldMk cId="478377627" sldId="2383"/>
        </pc:sldMkLst>
        <pc:spChg chg="add del">
          <ac:chgData name="Phil Le" userId="d56789386392244e" providerId="LiveId" clId="{C6036423-22FB-49D3-8C1B-9D60E70F677C}" dt="2026-07-12T13:22:07.997" v="1821"/>
          <ac:spMkLst>
            <pc:docMk/>
            <pc:sldMk cId="478377627" sldId="2383"/>
            <ac:spMk id="14" creationId="{3AF131F4-6605-87D9-0711-52F3D5469880}"/>
          </ac:spMkLst>
        </pc:spChg>
        <pc:spChg chg="add del">
          <ac:chgData name="Phil Le" userId="d56789386392244e" providerId="LiveId" clId="{C6036423-22FB-49D3-8C1B-9D60E70F677C}" dt="2026-07-12T13:22:07.997" v="1821"/>
          <ac:spMkLst>
            <pc:docMk/>
            <pc:sldMk cId="478377627" sldId="2383"/>
            <ac:spMk id="16" creationId="{BD9753CF-2D6C-9F17-69F8-ADD6AFC60DB8}"/>
          </ac:spMkLst>
        </pc:spChg>
      </pc:sldChg>
      <pc:sldChg chg="addSp delSp modSp add mod">
        <pc:chgData name="Phil Le" userId="d56789386392244e" providerId="LiveId" clId="{C6036423-22FB-49D3-8C1B-9D60E70F677C}" dt="2026-07-12T13:22:50.038" v="1828" actId="1076"/>
        <pc:sldMkLst>
          <pc:docMk/>
          <pc:sldMk cId="1085990626" sldId="2383"/>
        </pc:sldMkLst>
        <pc:spChg chg="del">
          <ac:chgData name="Phil Le" userId="d56789386392244e" providerId="LiveId" clId="{C6036423-22FB-49D3-8C1B-9D60E70F677C}" dt="2026-07-12T13:22:44.874" v="1827" actId="478"/>
          <ac:spMkLst>
            <pc:docMk/>
            <pc:sldMk cId="1085990626" sldId="2383"/>
            <ac:spMk id="3" creationId="{EAF69930-4585-9F93-3FC8-8182FBAABC6E}"/>
          </ac:spMkLst>
        </pc:spChg>
        <pc:spChg chg="add mod">
          <ac:chgData name="Phil Le" userId="d56789386392244e" providerId="LiveId" clId="{C6036423-22FB-49D3-8C1B-9D60E70F677C}" dt="2026-07-12T13:22:50.038" v="1828" actId="1076"/>
          <ac:spMkLst>
            <pc:docMk/>
            <pc:sldMk cId="1085990626" sldId="2383"/>
            <ac:spMk id="5" creationId="{BED1826B-E944-1E40-E975-D781A1742BCF}"/>
          </ac:spMkLst>
        </pc:spChg>
      </pc:sldChg>
      <pc:sldChg chg="addSp delSp modSp add mod">
        <pc:chgData name="Phil Le" userId="d56789386392244e" providerId="LiveId" clId="{C6036423-22FB-49D3-8C1B-9D60E70F677C}" dt="2026-07-12T13:24:44.192" v="1846" actId="1076"/>
        <pc:sldMkLst>
          <pc:docMk/>
          <pc:sldMk cId="3624574971" sldId="2384"/>
        </pc:sldMkLst>
        <pc:spChg chg="add mod">
          <ac:chgData name="Phil Le" userId="d56789386392244e" providerId="LiveId" clId="{C6036423-22FB-49D3-8C1B-9D60E70F677C}" dt="2026-07-12T13:24:44.192" v="1846" actId="1076"/>
          <ac:spMkLst>
            <pc:docMk/>
            <pc:sldMk cId="3624574971" sldId="2384"/>
            <ac:spMk id="3" creationId="{6CBEA382-DD9C-7726-BFFF-3876E0A1AE26}"/>
          </ac:spMkLst>
        </pc:spChg>
        <pc:spChg chg="del">
          <ac:chgData name="Phil Le" userId="d56789386392244e" providerId="LiveId" clId="{C6036423-22FB-49D3-8C1B-9D60E70F677C}" dt="2026-07-12T13:24:39.592" v="1845" actId="478"/>
          <ac:spMkLst>
            <pc:docMk/>
            <pc:sldMk cId="3624574971" sldId="2384"/>
            <ac:spMk id="5" creationId="{111E995C-C625-B2DF-353C-732B7DEE1DBB}"/>
          </ac:spMkLst>
        </pc:spChg>
      </pc:sldChg>
      <pc:sldChg chg="addSp delSp add del setBg delDesignElem">
        <pc:chgData name="Phil Le" userId="d56789386392244e" providerId="LiveId" clId="{C6036423-22FB-49D3-8C1B-9D60E70F677C}" dt="2026-07-12T13:24:07.716" v="1838"/>
        <pc:sldMkLst>
          <pc:docMk/>
          <pc:sldMk cId="4225706108" sldId="2384"/>
        </pc:sldMkLst>
        <pc:spChg chg="add del">
          <ac:chgData name="Phil Le" userId="d56789386392244e" providerId="LiveId" clId="{C6036423-22FB-49D3-8C1B-9D60E70F677C}" dt="2026-07-12T13:24:07.716" v="1838"/>
          <ac:spMkLst>
            <pc:docMk/>
            <pc:sldMk cId="4225706108" sldId="2384"/>
            <ac:spMk id="14" creationId="{E0C9A8EA-095B-DFFA-B190-409F7A2941C1}"/>
          </ac:spMkLst>
        </pc:spChg>
        <pc:spChg chg="add del">
          <ac:chgData name="Phil Le" userId="d56789386392244e" providerId="LiveId" clId="{C6036423-22FB-49D3-8C1B-9D60E70F677C}" dt="2026-07-12T13:24:07.716" v="1838"/>
          <ac:spMkLst>
            <pc:docMk/>
            <pc:sldMk cId="4225706108" sldId="2384"/>
            <ac:spMk id="16" creationId="{57BA3160-D6B1-683C-D261-4ED6D425FF81}"/>
          </ac:spMkLst>
        </pc:spChg>
      </pc:sldChg>
      <pc:sldChg chg="addSp delSp add del setBg delDesignElem">
        <pc:chgData name="Phil Le" userId="d56789386392244e" providerId="LiveId" clId="{C6036423-22FB-49D3-8C1B-9D60E70F677C}" dt="2026-07-12T13:25:01.103" v="1850"/>
        <pc:sldMkLst>
          <pc:docMk/>
          <pc:sldMk cId="1595897009" sldId="2385"/>
        </pc:sldMkLst>
        <pc:spChg chg="add del">
          <ac:chgData name="Phil Le" userId="d56789386392244e" providerId="LiveId" clId="{C6036423-22FB-49D3-8C1B-9D60E70F677C}" dt="2026-07-12T13:25:01.103" v="1850"/>
          <ac:spMkLst>
            <pc:docMk/>
            <pc:sldMk cId="1595897009" sldId="2385"/>
            <ac:spMk id="14" creationId="{F4238E85-692F-2A61-0812-82DE15A5E9F9}"/>
          </ac:spMkLst>
        </pc:spChg>
        <pc:spChg chg="add del">
          <ac:chgData name="Phil Le" userId="d56789386392244e" providerId="LiveId" clId="{C6036423-22FB-49D3-8C1B-9D60E70F677C}" dt="2026-07-12T13:25:01.103" v="1850"/>
          <ac:spMkLst>
            <pc:docMk/>
            <pc:sldMk cId="1595897009" sldId="2385"/>
            <ac:spMk id="16" creationId="{05AD7B0D-7537-EB9E-0EF6-C12F865356CC}"/>
          </ac:spMkLst>
        </pc:spChg>
      </pc:sldChg>
      <pc:sldChg chg="addSp delSp modSp add del mod">
        <pc:chgData name="Phil Le" userId="d56789386392244e" providerId="LiveId" clId="{C6036423-22FB-49D3-8C1B-9D60E70F677C}" dt="2026-07-12T13:27:26.817" v="1903" actId="2696"/>
        <pc:sldMkLst>
          <pc:docMk/>
          <pc:sldMk cId="3626431232" sldId="2385"/>
        </pc:sldMkLst>
        <pc:spChg chg="del mod">
          <ac:chgData name="Phil Le" userId="d56789386392244e" providerId="LiveId" clId="{C6036423-22FB-49D3-8C1B-9D60E70F677C}" dt="2026-07-12T13:25:22.025" v="1853" actId="478"/>
          <ac:spMkLst>
            <pc:docMk/>
            <pc:sldMk cId="3626431232" sldId="2385"/>
            <ac:spMk id="3" creationId="{5A40F310-CD2C-0D6A-4690-508AFBBD9E89}"/>
          </ac:spMkLst>
        </pc:spChg>
        <pc:spChg chg="add mod">
          <ac:chgData name="Phil Le" userId="d56789386392244e" providerId="LiveId" clId="{C6036423-22FB-49D3-8C1B-9D60E70F677C}" dt="2026-07-12T13:26:18.884" v="1891" actId="1076"/>
          <ac:spMkLst>
            <pc:docMk/>
            <pc:sldMk cId="3626431232" sldId="2385"/>
            <ac:spMk id="5" creationId="{08F251C3-94F3-E098-6A38-F45B833C5818}"/>
          </ac:spMkLst>
        </pc:spChg>
      </pc:sldChg>
      <pc:sldChg chg="addSp delSp modSp add mod">
        <pc:chgData name="Phil Le" userId="d56789386392244e" providerId="LiveId" clId="{C6036423-22FB-49D3-8C1B-9D60E70F677C}" dt="2026-07-12T13:27:07.326" v="1900" actId="1076"/>
        <pc:sldMkLst>
          <pc:docMk/>
          <pc:sldMk cId="2035211393" sldId="2386"/>
        </pc:sldMkLst>
        <pc:spChg chg="add mod">
          <ac:chgData name="Phil Le" userId="d56789386392244e" providerId="LiveId" clId="{C6036423-22FB-49D3-8C1B-9D60E70F677C}" dt="2026-07-12T13:27:07.326" v="1900" actId="1076"/>
          <ac:spMkLst>
            <pc:docMk/>
            <pc:sldMk cId="2035211393" sldId="2386"/>
            <ac:spMk id="3" creationId="{35E1FB75-30BE-952E-F08C-7AA0C4007531}"/>
          </ac:spMkLst>
        </pc:spChg>
        <pc:spChg chg="del">
          <ac:chgData name="Phil Le" userId="d56789386392244e" providerId="LiveId" clId="{C6036423-22FB-49D3-8C1B-9D60E70F677C}" dt="2026-07-12T13:26:55.395" v="1897" actId="478"/>
          <ac:spMkLst>
            <pc:docMk/>
            <pc:sldMk cId="2035211393" sldId="2386"/>
            <ac:spMk id="5" creationId="{EBDC6D56-D4A0-BCB5-286D-955D058216EA}"/>
          </ac:spMkLst>
        </pc:spChg>
      </pc:sldChg>
      <pc:sldChg chg="addSp delSp add del setBg delDesignElem">
        <pc:chgData name="Phil Le" userId="d56789386392244e" providerId="LiveId" clId="{C6036423-22FB-49D3-8C1B-9D60E70F677C}" dt="2026-07-12T13:26:39.795" v="1895"/>
        <pc:sldMkLst>
          <pc:docMk/>
          <pc:sldMk cId="3049444548" sldId="2386"/>
        </pc:sldMkLst>
        <pc:spChg chg="add del">
          <ac:chgData name="Phil Le" userId="d56789386392244e" providerId="LiveId" clId="{C6036423-22FB-49D3-8C1B-9D60E70F677C}" dt="2026-07-12T13:26:39.795" v="1895"/>
          <ac:spMkLst>
            <pc:docMk/>
            <pc:sldMk cId="3049444548" sldId="2386"/>
            <ac:spMk id="14" creationId="{CCA3D21F-3907-E68B-7642-58FF830D306A}"/>
          </ac:spMkLst>
        </pc:spChg>
        <pc:spChg chg="add del">
          <ac:chgData name="Phil Le" userId="d56789386392244e" providerId="LiveId" clId="{C6036423-22FB-49D3-8C1B-9D60E70F677C}" dt="2026-07-12T13:26:39.795" v="1895"/>
          <ac:spMkLst>
            <pc:docMk/>
            <pc:sldMk cId="3049444548" sldId="2386"/>
            <ac:spMk id="16" creationId="{7F28E36B-A004-E96C-340B-B7E48B84CD77}"/>
          </ac:spMkLst>
        </pc:spChg>
      </pc:sldChg>
      <pc:sldChg chg="addSp delSp add del setBg delDesignElem">
        <pc:chgData name="Phil Le" userId="d56789386392244e" providerId="LiveId" clId="{C6036423-22FB-49D3-8C1B-9D60E70F677C}" dt="2026-07-12T13:27:35.613" v="1906"/>
        <pc:sldMkLst>
          <pc:docMk/>
          <pc:sldMk cId="270826795" sldId="2387"/>
        </pc:sldMkLst>
        <pc:spChg chg="add del">
          <ac:chgData name="Phil Le" userId="d56789386392244e" providerId="LiveId" clId="{C6036423-22FB-49D3-8C1B-9D60E70F677C}" dt="2026-07-12T13:27:35.613" v="1906"/>
          <ac:spMkLst>
            <pc:docMk/>
            <pc:sldMk cId="270826795" sldId="2387"/>
            <ac:spMk id="14" creationId="{072ADD59-EEA6-A608-8A6B-ED60CF599155}"/>
          </ac:spMkLst>
        </pc:spChg>
        <pc:spChg chg="add del">
          <ac:chgData name="Phil Le" userId="d56789386392244e" providerId="LiveId" clId="{C6036423-22FB-49D3-8C1B-9D60E70F677C}" dt="2026-07-12T13:27:35.613" v="1906"/>
          <ac:spMkLst>
            <pc:docMk/>
            <pc:sldMk cId="270826795" sldId="2387"/>
            <ac:spMk id="16" creationId="{EEDCAE3F-7260-FF5A-4ADC-8EABDC33D083}"/>
          </ac:spMkLst>
        </pc:spChg>
      </pc:sldChg>
      <pc:sldChg chg="addSp delSp modSp add del mod">
        <pc:chgData name="Phil Le" userId="d56789386392244e" providerId="LiveId" clId="{C6036423-22FB-49D3-8C1B-9D60E70F677C}" dt="2026-07-12T13:34:40.840" v="2068" actId="47"/>
        <pc:sldMkLst>
          <pc:docMk/>
          <pc:sldMk cId="2093075273" sldId="2387"/>
        </pc:sldMkLst>
        <pc:spChg chg="add mod">
          <ac:chgData name="Phil Le" userId="d56789386392244e" providerId="LiveId" clId="{C6036423-22FB-49D3-8C1B-9D60E70F677C}" dt="2026-07-12T13:28:01.686" v="1911" actId="1076"/>
          <ac:spMkLst>
            <pc:docMk/>
            <pc:sldMk cId="2093075273" sldId="2387"/>
            <ac:spMk id="3" creationId="{CCAA0D96-6C92-2D6A-F116-DE2B2CD236D6}"/>
          </ac:spMkLst>
        </pc:spChg>
        <pc:spChg chg="del">
          <ac:chgData name="Phil Le" userId="d56789386392244e" providerId="LiveId" clId="{C6036423-22FB-49D3-8C1B-9D60E70F677C}" dt="2026-07-12T13:27:49.250" v="1908" actId="478"/>
          <ac:spMkLst>
            <pc:docMk/>
            <pc:sldMk cId="2093075273" sldId="2387"/>
            <ac:spMk id="5" creationId="{09B2690B-F730-1E2A-2DC8-4CDBB4DB663D}"/>
          </ac:spMkLst>
        </pc:spChg>
      </pc:sldChg>
      <pc:sldChg chg="add">
        <pc:chgData name="Phil Le" userId="d56789386392244e" providerId="LiveId" clId="{C6036423-22FB-49D3-8C1B-9D60E70F677C}" dt="2026-07-12T13:28:15.843" v="1916"/>
        <pc:sldMkLst>
          <pc:docMk/>
          <pc:sldMk cId="2297137288" sldId="2388"/>
        </pc:sldMkLst>
      </pc:sldChg>
      <pc:sldChg chg="addSp delSp add del setBg delDesignElem">
        <pc:chgData name="Phil Le" userId="d56789386392244e" providerId="LiveId" clId="{C6036423-22FB-49D3-8C1B-9D60E70F677C}" dt="2026-07-12T13:28:15.835" v="1915"/>
        <pc:sldMkLst>
          <pc:docMk/>
          <pc:sldMk cId="2652180327" sldId="2388"/>
        </pc:sldMkLst>
        <pc:spChg chg="add del">
          <ac:chgData name="Phil Le" userId="d56789386392244e" providerId="LiveId" clId="{C6036423-22FB-49D3-8C1B-9D60E70F677C}" dt="2026-07-12T13:28:15.835" v="1915"/>
          <ac:spMkLst>
            <pc:docMk/>
            <pc:sldMk cId="2652180327" sldId="2388"/>
            <ac:spMk id="14" creationId="{564FA03A-9987-9AB8-6D44-8D57817C2273}"/>
          </ac:spMkLst>
        </pc:spChg>
        <pc:spChg chg="add del">
          <ac:chgData name="Phil Le" userId="d56789386392244e" providerId="LiveId" clId="{C6036423-22FB-49D3-8C1B-9D60E70F677C}" dt="2026-07-12T13:28:15.835" v="1915"/>
          <ac:spMkLst>
            <pc:docMk/>
            <pc:sldMk cId="2652180327" sldId="2388"/>
            <ac:spMk id="16" creationId="{6AA23FEC-4D02-97F7-1223-7CBE02AA055C}"/>
          </ac:spMkLst>
        </pc:spChg>
      </pc:sldChg>
      <pc:sldChg chg="modSp add mod">
        <pc:chgData name="Phil Le" userId="d56789386392244e" providerId="LiveId" clId="{C6036423-22FB-49D3-8C1B-9D60E70F677C}" dt="2026-07-12T13:28:40.102" v="1924" actId="20577"/>
        <pc:sldMkLst>
          <pc:docMk/>
          <pc:sldMk cId="67681006" sldId="2389"/>
        </pc:sldMkLst>
        <pc:spChg chg="mod">
          <ac:chgData name="Phil Le" userId="d56789386392244e" providerId="LiveId" clId="{C6036423-22FB-49D3-8C1B-9D60E70F677C}" dt="2026-07-12T13:28:40.102" v="1924" actId="20577"/>
          <ac:spMkLst>
            <pc:docMk/>
            <pc:sldMk cId="67681006" sldId="2389"/>
            <ac:spMk id="3" creationId="{2039CFD1-1150-CBE1-F2BC-84D09B6B7458}"/>
          </ac:spMkLst>
        </pc:spChg>
      </pc:sldChg>
      <pc:sldChg chg="addSp delSp add del setBg delDesignElem">
        <pc:chgData name="Phil Le" userId="d56789386392244e" providerId="LiveId" clId="{C6036423-22FB-49D3-8C1B-9D60E70F677C}" dt="2026-07-12T13:28:23.821" v="1919"/>
        <pc:sldMkLst>
          <pc:docMk/>
          <pc:sldMk cId="2183948325" sldId="2389"/>
        </pc:sldMkLst>
        <pc:spChg chg="add del">
          <ac:chgData name="Phil Le" userId="d56789386392244e" providerId="LiveId" clId="{C6036423-22FB-49D3-8C1B-9D60E70F677C}" dt="2026-07-12T13:28:23.821" v="1919"/>
          <ac:spMkLst>
            <pc:docMk/>
            <pc:sldMk cId="2183948325" sldId="2389"/>
            <ac:spMk id="14" creationId="{5A062A9E-C6E6-B4E3-79F6-8A2C3A78C2D6}"/>
          </ac:spMkLst>
        </pc:spChg>
        <pc:spChg chg="add del">
          <ac:chgData name="Phil Le" userId="d56789386392244e" providerId="LiveId" clId="{C6036423-22FB-49D3-8C1B-9D60E70F677C}" dt="2026-07-12T13:28:23.821" v="1919"/>
          <ac:spMkLst>
            <pc:docMk/>
            <pc:sldMk cId="2183948325" sldId="2389"/>
            <ac:spMk id="16" creationId="{4FC6F4A8-8029-57D8-E475-9C6F140251FE}"/>
          </ac:spMkLst>
        </pc:spChg>
      </pc:sldChg>
      <pc:sldChg chg="addSp delSp add del setBg delDesignElem">
        <pc:chgData name="Phil Le" userId="d56789386392244e" providerId="LiveId" clId="{C6036423-22FB-49D3-8C1B-9D60E70F677C}" dt="2026-07-12T13:28:51.232" v="1928"/>
        <pc:sldMkLst>
          <pc:docMk/>
          <pc:sldMk cId="2436492855" sldId="2390"/>
        </pc:sldMkLst>
        <pc:spChg chg="add del">
          <ac:chgData name="Phil Le" userId="d56789386392244e" providerId="LiveId" clId="{C6036423-22FB-49D3-8C1B-9D60E70F677C}" dt="2026-07-12T13:28:51.232" v="1928"/>
          <ac:spMkLst>
            <pc:docMk/>
            <pc:sldMk cId="2436492855" sldId="2390"/>
            <ac:spMk id="14" creationId="{E535B3B5-7E43-FFA1-D502-77A95E284AC7}"/>
          </ac:spMkLst>
        </pc:spChg>
        <pc:spChg chg="add del">
          <ac:chgData name="Phil Le" userId="d56789386392244e" providerId="LiveId" clId="{C6036423-22FB-49D3-8C1B-9D60E70F677C}" dt="2026-07-12T13:28:51.232" v="1928"/>
          <ac:spMkLst>
            <pc:docMk/>
            <pc:sldMk cId="2436492855" sldId="2390"/>
            <ac:spMk id="16" creationId="{74731B65-4599-EB2D-14F6-98E78798E2CB}"/>
          </ac:spMkLst>
        </pc:spChg>
      </pc:sldChg>
      <pc:sldChg chg="modSp add mod">
        <pc:chgData name="Phil Le" userId="d56789386392244e" providerId="LiveId" clId="{C6036423-22FB-49D3-8C1B-9D60E70F677C}" dt="2026-07-12T13:29:05.961" v="1942" actId="20577"/>
        <pc:sldMkLst>
          <pc:docMk/>
          <pc:sldMk cId="3449516794" sldId="2390"/>
        </pc:sldMkLst>
        <pc:spChg chg="mod">
          <ac:chgData name="Phil Le" userId="d56789386392244e" providerId="LiveId" clId="{C6036423-22FB-49D3-8C1B-9D60E70F677C}" dt="2026-07-12T13:29:05.961" v="1942" actId="20577"/>
          <ac:spMkLst>
            <pc:docMk/>
            <pc:sldMk cId="3449516794" sldId="2390"/>
            <ac:spMk id="3" creationId="{E270C856-B953-D1E2-93AD-56B7E5383D78}"/>
          </ac:spMkLst>
        </pc:spChg>
      </pc:sldChg>
      <pc:sldChg chg="modSp add mod">
        <pc:chgData name="Phil Le" userId="d56789386392244e" providerId="LiveId" clId="{C6036423-22FB-49D3-8C1B-9D60E70F677C}" dt="2026-07-12T13:29:50.895" v="1965" actId="1076"/>
        <pc:sldMkLst>
          <pc:docMk/>
          <pc:sldMk cId="470751489" sldId="2391"/>
        </pc:sldMkLst>
        <pc:spChg chg="mod">
          <ac:chgData name="Phil Le" userId="d56789386392244e" providerId="LiveId" clId="{C6036423-22FB-49D3-8C1B-9D60E70F677C}" dt="2026-07-12T13:29:50.895" v="1965" actId="1076"/>
          <ac:spMkLst>
            <pc:docMk/>
            <pc:sldMk cId="470751489" sldId="2391"/>
            <ac:spMk id="3" creationId="{A9C7CFBD-31B0-ECF5-8FEF-348DB59318B7}"/>
          </ac:spMkLst>
        </pc:spChg>
      </pc:sldChg>
      <pc:sldChg chg="addSp delSp add del setBg delDesignElem">
        <pc:chgData name="Phil Le" userId="d56789386392244e" providerId="LiveId" clId="{C6036423-22FB-49D3-8C1B-9D60E70F677C}" dt="2026-07-12T13:29:28.528" v="1946"/>
        <pc:sldMkLst>
          <pc:docMk/>
          <pc:sldMk cId="2717808007" sldId="2391"/>
        </pc:sldMkLst>
        <pc:spChg chg="add del">
          <ac:chgData name="Phil Le" userId="d56789386392244e" providerId="LiveId" clId="{C6036423-22FB-49D3-8C1B-9D60E70F677C}" dt="2026-07-12T13:29:28.528" v="1946"/>
          <ac:spMkLst>
            <pc:docMk/>
            <pc:sldMk cId="2717808007" sldId="2391"/>
            <ac:spMk id="14" creationId="{056F812E-8BB3-17DC-DC6B-6C5F71638503}"/>
          </ac:spMkLst>
        </pc:spChg>
        <pc:spChg chg="add del">
          <ac:chgData name="Phil Le" userId="d56789386392244e" providerId="LiveId" clId="{C6036423-22FB-49D3-8C1B-9D60E70F677C}" dt="2026-07-12T13:29:28.528" v="1946"/>
          <ac:spMkLst>
            <pc:docMk/>
            <pc:sldMk cId="2717808007" sldId="2391"/>
            <ac:spMk id="16" creationId="{DBBBFD42-FFE0-A4C3-A6D9-C4D8245ADF55}"/>
          </ac:spMkLst>
        </pc:spChg>
      </pc:sldChg>
      <pc:sldChg chg="modSp add del mod">
        <pc:chgData name="Phil Le" userId="d56789386392244e" providerId="LiveId" clId="{C6036423-22FB-49D3-8C1B-9D60E70F677C}" dt="2026-07-12T13:32:11.820" v="2029" actId="47"/>
        <pc:sldMkLst>
          <pc:docMk/>
          <pc:sldMk cId="3589700077" sldId="2392"/>
        </pc:sldMkLst>
        <pc:spChg chg="mod">
          <ac:chgData name="Phil Le" userId="d56789386392244e" providerId="LiveId" clId="{C6036423-22FB-49D3-8C1B-9D60E70F677C}" dt="2026-07-12T13:31:14.664" v="2007" actId="20577"/>
          <ac:spMkLst>
            <pc:docMk/>
            <pc:sldMk cId="3589700077" sldId="2392"/>
            <ac:spMk id="3" creationId="{8312A370-BF90-B96E-23BB-B51A0A60A90A}"/>
          </ac:spMkLst>
        </pc:spChg>
      </pc:sldChg>
      <pc:sldChg chg="addSp delSp add del setBg delDesignElem">
        <pc:chgData name="Phil Le" userId="d56789386392244e" providerId="LiveId" clId="{C6036423-22FB-49D3-8C1B-9D60E70F677C}" dt="2026-07-12T13:30:15.756" v="1969"/>
        <pc:sldMkLst>
          <pc:docMk/>
          <pc:sldMk cId="4027779760" sldId="2392"/>
        </pc:sldMkLst>
        <pc:spChg chg="add del">
          <ac:chgData name="Phil Le" userId="d56789386392244e" providerId="LiveId" clId="{C6036423-22FB-49D3-8C1B-9D60E70F677C}" dt="2026-07-12T13:30:15.756" v="1969"/>
          <ac:spMkLst>
            <pc:docMk/>
            <pc:sldMk cId="4027779760" sldId="2392"/>
            <ac:spMk id="14" creationId="{899D1878-7480-4085-C80B-840E41386860}"/>
          </ac:spMkLst>
        </pc:spChg>
        <pc:spChg chg="add del">
          <ac:chgData name="Phil Le" userId="d56789386392244e" providerId="LiveId" clId="{C6036423-22FB-49D3-8C1B-9D60E70F677C}" dt="2026-07-12T13:30:15.756" v="1969"/>
          <ac:spMkLst>
            <pc:docMk/>
            <pc:sldMk cId="4027779760" sldId="2392"/>
            <ac:spMk id="16" creationId="{64C3FDE6-80B4-F56B-A87E-9C2450E642AD}"/>
          </ac:spMkLst>
        </pc:spChg>
      </pc:sldChg>
      <pc:sldChg chg="modSp add mod">
        <pc:chgData name="Phil Le" userId="d56789386392244e" providerId="LiveId" clId="{C6036423-22FB-49D3-8C1B-9D60E70F677C}" dt="2026-07-12T13:32:03.674" v="2028" actId="20577"/>
        <pc:sldMkLst>
          <pc:docMk/>
          <pc:sldMk cId="888522385" sldId="2393"/>
        </pc:sldMkLst>
        <pc:spChg chg="mod">
          <ac:chgData name="Phil Le" userId="d56789386392244e" providerId="LiveId" clId="{C6036423-22FB-49D3-8C1B-9D60E70F677C}" dt="2026-07-12T13:32:03.674" v="2028" actId="20577"/>
          <ac:spMkLst>
            <pc:docMk/>
            <pc:sldMk cId="888522385" sldId="2393"/>
            <ac:spMk id="3" creationId="{0A776B06-02AC-B62F-8C26-002929D7759A}"/>
          </ac:spMkLst>
        </pc:spChg>
      </pc:sldChg>
      <pc:sldChg chg="addSp delSp add del setBg delDesignElem">
        <pc:chgData name="Phil Le" userId="d56789386392244e" providerId="LiveId" clId="{C6036423-22FB-49D3-8C1B-9D60E70F677C}" dt="2026-07-12T13:31:53.496" v="2018"/>
        <pc:sldMkLst>
          <pc:docMk/>
          <pc:sldMk cId="1844528076" sldId="2393"/>
        </pc:sldMkLst>
        <pc:spChg chg="add del">
          <ac:chgData name="Phil Le" userId="d56789386392244e" providerId="LiveId" clId="{C6036423-22FB-49D3-8C1B-9D60E70F677C}" dt="2026-07-12T13:31:53.496" v="2018"/>
          <ac:spMkLst>
            <pc:docMk/>
            <pc:sldMk cId="1844528076" sldId="2393"/>
            <ac:spMk id="14" creationId="{A23F258F-059C-1BE1-C697-548B999292AC}"/>
          </ac:spMkLst>
        </pc:spChg>
        <pc:spChg chg="add del">
          <ac:chgData name="Phil Le" userId="d56789386392244e" providerId="LiveId" clId="{C6036423-22FB-49D3-8C1B-9D60E70F677C}" dt="2026-07-12T13:31:53.496" v="2018"/>
          <ac:spMkLst>
            <pc:docMk/>
            <pc:sldMk cId="1844528076" sldId="2393"/>
            <ac:spMk id="16" creationId="{3BB38D85-EA5B-09D4-383C-F558969E9B4B}"/>
          </ac:spMkLst>
        </pc:spChg>
      </pc:sldChg>
      <pc:sldChg chg="modSp add mod">
        <pc:chgData name="Phil Le" userId="d56789386392244e" providerId="LiveId" clId="{C6036423-22FB-49D3-8C1B-9D60E70F677C}" dt="2026-07-12T13:32:58.960" v="2064" actId="6549"/>
        <pc:sldMkLst>
          <pc:docMk/>
          <pc:sldMk cId="982973406" sldId="2394"/>
        </pc:sldMkLst>
        <pc:spChg chg="mod">
          <ac:chgData name="Phil Le" userId="d56789386392244e" providerId="LiveId" clId="{C6036423-22FB-49D3-8C1B-9D60E70F677C}" dt="2026-07-12T13:32:58.960" v="2064" actId="6549"/>
          <ac:spMkLst>
            <pc:docMk/>
            <pc:sldMk cId="982973406" sldId="2394"/>
            <ac:spMk id="3" creationId="{741AD191-DD47-F33D-CB30-43D59191FDE6}"/>
          </ac:spMkLst>
        </pc:spChg>
      </pc:sldChg>
      <pc:sldChg chg="addSp delSp add del setBg delDesignElem">
        <pc:chgData name="Phil Le" userId="d56789386392244e" providerId="LiveId" clId="{C6036423-22FB-49D3-8C1B-9D60E70F677C}" dt="2026-07-12T13:32:28.196" v="2033"/>
        <pc:sldMkLst>
          <pc:docMk/>
          <pc:sldMk cId="3680222161" sldId="2394"/>
        </pc:sldMkLst>
        <pc:spChg chg="add del">
          <ac:chgData name="Phil Le" userId="d56789386392244e" providerId="LiveId" clId="{C6036423-22FB-49D3-8C1B-9D60E70F677C}" dt="2026-07-12T13:32:28.196" v="2033"/>
          <ac:spMkLst>
            <pc:docMk/>
            <pc:sldMk cId="3680222161" sldId="2394"/>
            <ac:spMk id="14" creationId="{12BCCDDE-3626-F94F-0E90-872D97267DC3}"/>
          </ac:spMkLst>
        </pc:spChg>
        <pc:spChg chg="add del">
          <ac:chgData name="Phil Le" userId="d56789386392244e" providerId="LiveId" clId="{C6036423-22FB-49D3-8C1B-9D60E70F677C}" dt="2026-07-12T13:32:28.196" v="2033"/>
          <ac:spMkLst>
            <pc:docMk/>
            <pc:sldMk cId="3680222161" sldId="2394"/>
            <ac:spMk id="16" creationId="{D7ECACED-1928-C089-0FDA-79854432E2B6}"/>
          </ac:spMkLst>
        </pc:spChg>
      </pc:sldChg>
      <pc:sldChg chg="modSp add mod">
        <pc:chgData name="Phil Le" userId="d56789386392244e" providerId="LiveId" clId="{C6036423-22FB-49D3-8C1B-9D60E70F677C}" dt="2026-07-12T13:35:24.036" v="2076" actId="20577"/>
        <pc:sldMkLst>
          <pc:docMk/>
          <pc:sldMk cId="2147123669" sldId="2395"/>
        </pc:sldMkLst>
        <pc:spChg chg="mod">
          <ac:chgData name="Phil Le" userId="d56789386392244e" providerId="LiveId" clId="{C6036423-22FB-49D3-8C1B-9D60E70F677C}" dt="2026-07-12T13:35:24.036" v="2076" actId="20577"/>
          <ac:spMkLst>
            <pc:docMk/>
            <pc:sldMk cId="2147123669" sldId="2395"/>
            <ac:spMk id="3" creationId="{EA21F391-525B-8022-BD6A-D92B3E8B1E54}"/>
          </ac:spMkLst>
        </pc:spChg>
      </pc:sldChg>
      <pc:sldChg chg="addSp delSp add del setBg delDesignElem">
        <pc:chgData name="Phil Le" userId="d56789386392244e" providerId="LiveId" clId="{C6036423-22FB-49D3-8C1B-9D60E70F677C}" dt="2026-07-12T13:35:14.760" v="2071"/>
        <pc:sldMkLst>
          <pc:docMk/>
          <pc:sldMk cId="3283525908" sldId="2395"/>
        </pc:sldMkLst>
        <pc:spChg chg="add del">
          <ac:chgData name="Phil Le" userId="d56789386392244e" providerId="LiveId" clId="{C6036423-22FB-49D3-8C1B-9D60E70F677C}" dt="2026-07-12T13:35:14.760" v="2071"/>
          <ac:spMkLst>
            <pc:docMk/>
            <pc:sldMk cId="3283525908" sldId="2395"/>
            <ac:spMk id="14" creationId="{FA555226-6BC1-DB21-CE73-E479F1740775}"/>
          </ac:spMkLst>
        </pc:spChg>
        <pc:spChg chg="add del">
          <ac:chgData name="Phil Le" userId="d56789386392244e" providerId="LiveId" clId="{C6036423-22FB-49D3-8C1B-9D60E70F677C}" dt="2026-07-12T13:35:14.760" v="2071"/>
          <ac:spMkLst>
            <pc:docMk/>
            <pc:sldMk cId="3283525908" sldId="2395"/>
            <ac:spMk id="16" creationId="{F61BB872-87A4-5C31-70AE-40108DDEC812}"/>
          </ac:spMkLst>
        </pc:spChg>
      </pc:sldChg>
      <pc:sldChg chg="add">
        <pc:chgData name="Phil Le" userId="d56789386392244e" providerId="LiveId" clId="{C6036423-22FB-49D3-8C1B-9D60E70F677C}" dt="2026-07-12T13:36:35.896" v="2077"/>
        <pc:sldMkLst>
          <pc:docMk/>
          <pc:sldMk cId="0" sldId="2396"/>
        </pc:sldMkLst>
      </pc:sldChg>
      <pc:sldChg chg="add">
        <pc:chgData name="Phil Le" userId="d56789386392244e" providerId="LiveId" clId="{C6036423-22FB-49D3-8C1B-9D60E70F677C}" dt="2026-07-12T13:36:35.896" v="2077"/>
        <pc:sldMkLst>
          <pc:docMk/>
          <pc:sldMk cId="0" sldId="2397"/>
        </pc:sldMkLst>
      </pc:sldChg>
    </pc:docChg>
  </pc:docChgLst>
  <pc:docChgLst>
    <pc:chgData name="Phil Le" userId="d56789386392244e" providerId="LiveId" clId="{2E27ED74-EE75-4E22-8A08-34C8BE372898}"/>
    <pc:docChg chg="undo custSel addSld delSld modSld">
      <pc:chgData name="Phil Le" userId="d56789386392244e" providerId="LiveId" clId="{2E27ED74-EE75-4E22-8A08-34C8BE372898}" dt="2026-06-14T07:05:27.979" v="417" actId="20577"/>
      <pc:docMkLst>
        <pc:docMk/>
      </pc:docMkLst>
      <pc:sldChg chg="addSp delSp modSp mod">
        <pc:chgData name="Phil Le" userId="d56789386392244e" providerId="LiveId" clId="{2E27ED74-EE75-4E22-8A08-34C8BE372898}" dt="2026-06-14T07:05:27.979" v="417" actId="20577"/>
        <pc:sldMkLst>
          <pc:docMk/>
          <pc:sldMk cId="0" sldId="1608"/>
        </pc:sldMkLst>
        <pc:spChg chg="mod">
          <ac:chgData name="Phil Le" userId="d56789386392244e" providerId="LiveId" clId="{2E27ED74-EE75-4E22-8A08-34C8BE372898}" dt="2026-06-14T07:05:27.979" v="417" actId="20577"/>
          <ac:spMkLst>
            <pc:docMk/>
            <pc:sldMk cId="0" sldId="1608"/>
            <ac:spMk id="6" creationId="{6449408D-447D-D595-9786-1474EC53475F}"/>
          </ac:spMkLst>
        </pc:spChg>
      </pc:sldChg>
      <pc:sldChg chg="addSp delSp modSp mod setBg">
        <pc:chgData name="Phil Le" userId="d56789386392244e" providerId="LiveId" clId="{2E27ED74-EE75-4E22-8A08-34C8BE372898}" dt="2026-06-14T06:34:59.510" v="124" actId="207"/>
        <pc:sldMkLst>
          <pc:docMk/>
          <pc:sldMk cId="0" sldId="2005"/>
        </pc:sldMkLst>
      </pc:sldChg>
      <pc:sldChg chg="modSp">
        <pc:chgData name="Phil Le" userId="d56789386392244e" providerId="LiveId" clId="{2E27ED74-EE75-4E22-8A08-34C8BE372898}" dt="2026-06-14T06:39:52.735" v="270" actId="1076"/>
        <pc:sldMkLst>
          <pc:docMk/>
          <pc:sldMk cId="0" sldId="2019"/>
        </pc:sldMkLst>
        <pc:spChg chg="mod">
          <ac:chgData name="Phil Le" userId="d56789386392244e" providerId="LiveId" clId="{2E27ED74-EE75-4E22-8A08-34C8BE372898}" dt="2026-06-14T06:39:52.735" v="270" actId="1076"/>
          <ac:spMkLst>
            <pc:docMk/>
            <pc:sldMk cId="0" sldId="2019"/>
            <ac:spMk id="30723" creationId="{00000000-0000-0000-0000-000000000000}"/>
          </ac:spMkLst>
        </pc:spChg>
      </pc:sldChg>
      <pc:sldChg chg="modSp mod">
        <pc:chgData name="Phil Le" userId="d56789386392244e" providerId="LiveId" clId="{2E27ED74-EE75-4E22-8A08-34C8BE372898}" dt="2026-06-14T06:38:13.313" v="261" actId="20577"/>
        <pc:sldMkLst>
          <pc:docMk/>
          <pc:sldMk cId="0" sldId="2052"/>
        </pc:sldMkLst>
        <pc:spChg chg="mod">
          <ac:chgData name="Phil Le" userId="d56789386392244e" providerId="LiveId" clId="{2E27ED74-EE75-4E22-8A08-34C8BE372898}" dt="2026-06-14T06:38:13.313" v="261" actId="20577"/>
          <ac:spMkLst>
            <pc:docMk/>
            <pc:sldMk cId="0" sldId="2052"/>
            <ac:spMk id="28675" creationId="{00000000-0000-0000-0000-000000000000}"/>
          </ac:spMkLst>
        </pc:spChg>
      </pc:sldChg>
      <pc:sldChg chg="add">
        <pc:chgData name="Phil Le" userId="d56789386392244e" providerId="LiveId" clId="{2E27ED74-EE75-4E22-8A08-34C8BE372898}" dt="2026-06-14T06:55:45.485" v="402"/>
        <pc:sldMkLst>
          <pc:docMk/>
          <pc:sldMk cId="0" sldId="232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6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12595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6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6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D3ED65D9-7F41-441F-B31A-035894C76204}" type="slidenum">
              <a:rPr lang="en-US"/>
              <a:pPr>
                <a:defRPr/>
              </a:pPr>
              <a:t>‹#›</a:t>
            </a:fld>
            <a:endParaRPr lang="en-US"/>
          </a:p>
        </p:txBody>
      </p:sp>
    </p:spTree>
    <p:extLst>
      <p:ext uri="{BB962C8B-B14F-4D97-AF65-F5344CB8AC3E}">
        <p14:creationId xmlns:p14="http://schemas.microsoft.com/office/powerpoint/2010/main" val="1163058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6047EAC8-2B0D-4A72-ABF0-BECB32E5C3E6}" type="slidenum">
              <a:rPr lang="en-US" altLang="en-US" sz="1200" smtClean="0">
                <a:solidFill>
                  <a:schemeClr val="tx1"/>
                </a:solidFill>
                <a:latin typeface="Arial" charset="0"/>
              </a:rPr>
              <a:pPr eaLnBrk="1" hangingPunct="1"/>
              <a:t>1</a:t>
            </a:fld>
            <a:endParaRPr lang="en-US" altLang="en-US" sz="1200">
              <a:solidFill>
                <a:schemeClr val="tx1"/>
              </a:solidFill>
              <a:latin typeface="Arial" charset="0"/>
            </a:endParaRPr>
          </a:p>
        </p:txBody>
      </p:sp>
      <p:sp>
        <p:nvSpPr>
          <p:cNvPr id="126979" name="Rectangle 2"/>
          <p:cNvSpPr>
            <a:spLocks noGrp="1" noRot="1" noChangeAspect="1" noChangeArrowheads="1" noTextEdit="1"/>
          </p:cNvSpPr>
          <p:nvPr>
            <p:ph type="sldImg"/>
          </p:nvPr>
        </p:nvSpPr>
        <p:spPr>
          <a:xfrm>
            <a:off x="381000" y="685800"/>
            <a:ext cx="6096000" cy="3429000"/>
          </a:xfrm>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16</a:t>
            </a:fld>
            <a:endParaRPr lang="en-US" altLang="en-US" sz="1200">
              <a:solidFill>
                <a:schemeClr val="tx1"/>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17</a:t>
            </a:fld>
            <a:endParaRPr lang="en-US" altLang="en-US" sz="1200">
              <a:solidFill>
                <a:schemeClr val="tx1"/>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F4A5B-33BD-9030-871D-870F9A43B7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4EEC9-49FA-88D5-1ABA-C3679230F0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202F2-39D0-074B-C206-552A4D1C26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F0C53B-A9FA-C2CA-9FF6-FA8140A9E0A5}"/>
              </a:ext>
            </a:extLst>
          </p:cNvPr>
          <p:cNvSpPr>
            <a:spLocks noGrp="1"/>
          </p:cNvSpPr>
          <p:nvPr>
            <p:ph type="sldNum" sz="quarter" idx="5"/>
          </p:nvPr>
        </p:nvSpPr>
        <p:spPr/>
        <p:txBody>
          <a:bodyPr/>
          <a:lstStyle/>
          <a:p>
            <a:pPr>
              <a:defRPr/>
            </a:pPr>
            <a:fld id="{D3ED65D9-7F41-441F-B31A-035894C76204}" type="slidenum">
              <a:rPr lang="en-US" smtClean="0"/>
              <a:pPr>
                <a:defRPr/>
              </a:pPr>
              <a:t>18</a:t>
            </a:fld>
            <a:endParaRPr lang="en-US"/>
          </a:p>
        </p:txBody>
      </p:sp>
    </p:spTree>
    <p:extLst>
      <p:ext uri="{BB962C8B-B14F-4D97-AF65-F5344CB8AC3E}">
        <p14:creationId xmlns:p14="http://schemas.microsoft.com/office/powerpoint/2010/main" val="1093874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5220F-43BB-D2B9-986E-CA33C2258B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7FC7E-6E28-5AAD-BF5C-EC243EEC4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A66718-7A5E-89CA-9129-1B11609D90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849655-E846-213D-8266-ADBFB0A4951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82408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9604E-1E01-4360-F5B4-8D70C4EA60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67219-B43E-4BD5-6653-F913EFEB35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4C4D9B-4C2A-5AB7-316C-1DF9BB4D4A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A390B1-C4EA-EC07-27B0-7657F8F7561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318198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FBBC1-06EB-01DB-EDE2-09DF4BCB05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F2A85-83A1-419E-E680-BBE9070AE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9A51DB-03EC-68E1-5AD7-E4004A4847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BCE6BB-5D31-2B97-6D30-6E365A3DE432}"/>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248851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381000" y="685800"/>
            <a:ext cx="6096000" cy="3429000"/>
          </a:xfrm>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9058D038-4B67-437C-9490-2905EB20E2FA}" type="slidenum">
              <a:rPr lang="en-US" altLang="en-US" sz="1200" smtClean="0">
                <a:solidFill>
                  <a:schemeClr val="tx1"/>
                </a:solidFill>
                <a:latin typeface="Arial" charset="0"/>
              </a:rPr>
              <a:pPr eaLnBrk="1" hangingPunct="1"/>
              <a:t>24</a:t>
            </a:fld>
            <a:endParaRPr lang="en-US" altLang="en-US" sz="1200">
              <a:solidFill>
                <a:schemeClr val="tx1"/>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xfrm>
            <a:off x="381000" y="685800"/>
            <a:ext cx="6096000" cy="3429000"/>
          </a:xfrm>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C8D5B721-CF0C-427B-9562-CBDDF8848031}" type="slidenum">
              <a:rPr lang="en-US" altLang="en-US" sz="1200" smtClean="0">
                <a:solidFill>
                  <a:schemeClr val="tx1"/>
                </a:solidFill>
                <a:latin typeface="Arial" charset="0"/>
              </a:rPr>
              <a:pPr eaLnBrk="1" hangingPunct="1"/>
              <a:t>25</a:t>
            </a:fld>
            <a:endParaRPr lang="en-US" altLang="en-US" sz="1200">
              <a:solidFill>
                <a:schemeClr val="tx1"/>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xfrm>
            <a:off x="381000" y="685800"/>
            <a:ext cx="6096000" cy="3429000"/>
          </a:xfrm>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D805468F-DEDA-40D2-98A3-A77AD6C9A6F6}" type="slidenum">
              <a:rPr lang="en-US" altLang="en-US" sz="1200" smtClean="0">
                <a:solidFill>
                  <a:schemeClr val="tx1"/>
                </a:solidFill>
                <a:latin typeface="Arial" charset="0"/>
              </a:rPr>
              <a:pPr eaLnBrk="1" hangingPunct="1"/>
              <a:t>26</a:t>
            </a:fld>
            <a:endParaRPr lang="en-US" altLang="en-US" sz="1200">
              <a:solidFill>
                <a:schemeClr val="tx1"/>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xfrm>
            <a:off x="381000" y="685800"/>
            <a:ext cx="6096000" cy="3429000"/>
          </a:xfrm>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6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2677A7E8-95CC-40CB-831A-351DA8C571B9}" type="slidenum">
              <a:rPr lang="en-US" altLang="en-US" sz="1200" smtClean="0">
                <a:solidFill>
                  <a:schemeClr val="tx1"/>
                </a:solidFill>
                <a:latin typeface="Arial" charset="0"/>
              </a:rPr>
              <a:pPr eaLnBrk="1" hangingPunct="1"/>
              <a:t>27</a:t>
            </a:fld>
            <a:endParaRPr lang="en-US" altLang="en-US" sz="1200">
              <a:solidFill>
                <a:schemeClr val="tx1"/>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3ED65D9-7F41-441F-B31A-035894C76204}" type="slidenum">
              <a:rPr lang="en-US" smtClean="0"/>
              <a:pPr>
                <a:defRPr/>
              </a:pPr>
              <a:t>8</a:t>
            </a:fld>
            <a:endParaRPr lang="en-US"/>
          </a:p>
        </p:txBody>
      </p:sp>
    </p:spTree>
    <p:extLst>
      <p:ext uri="{BB962C8B-B14F-4D97-AF65-F5344CB8AC3E}">
        <p14:creationId xmlns:p14="http://schemas.microsoft.com/office/powerpoint/2010/main" val="433476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xfrm>
            <a:off x="381000" y="685800"/>
            <a:ext cx="6096000" cy="3429000"/>
          </a:xfrm>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16EDCD4F-944D-44AC-923B-870E6B83ACE4}" type="slidenum">
              <a:rPr lang="en-US" altLang="en-US" sz="1200" smtClean="0">
                <a:solidFill>
                  <a:schemeClr val="tx1"/>
                </a:solidFill>
                <a:latin typeface="Arial" charset="0"/>
              </a:rPr>
              <a:pPr eaLnBrk="1" hangingPunct="1"/>
              <a:t>28</a:t>
            </a:fld>
            <a:endParaRPr lang="en-US" altLang="en-US" sz="120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xfrm>
            <a:off x="381000" y="685800"/>
            <a:ext cx="6096000" cy="3429000"/>
          </a:xfrm>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8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74F8C60D-BA09-4B2C-8CF0-3F8529ADE381}" type="slidenum">
              <a:rPr lang="en-US" altLang="en-US" sz="1200" smtClean="0">
                <a:solidFill>
                  <a:schemeClr val="tx1"/>
                </a:solidFill>
                <a:latin typeface="Arial" charset="0"/>
              </a:rPr>
              <a:pPr eaLnBrk="1" hangingPunct="1"/>
              <a:t>29</a:t>
            </a:fld>
            <a:endParaRPr lang="en-US" altLang="en-US" sz="1200">
              <a:solidFill>
                <a:schemeClr val="tx1"/>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xfrm>
            <a:off x="381000" y="685800"/>
            <a:ext cx="6096000" cy="3429000"/>
          </a:xfrm>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521C171-FEE7-4F40-BF39-FF261F6B86B0}" type="slidenum">
              <a:rPr lang="en-US" altLang="en-US" sz="1200" smtClean="0">
                <a:solidFill>
                  <a:schemeClr val="tx1"/>
                </a:solidFill>
                <a:latin typeface="Arial" charset="0"/>
              </a:rPr>
              <a:pPr eaLnBrk="1" hangingPunct="1"/>
              <a:t>31</a:t>
            </a:fld>
            <a:endParaRPr lang="en-US" altLang="en-US" sz="1200">
              <a:solidFill>
                <a:schemeClr val="tx1"/>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xfrm>
            <a:off x="381000" y="685800"/>
            <a:ext cx="6096000" cy="3429000"/>
          </a:xfrm>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60AD6E5-89A8-45AF-B810-E560A75CDEE8}" type="slidenum">
              <a:rPr lang="en-US" altLang="en-US" sz="1200" smtClean="0">
                <a:solidFill>
                  <a:schemeClr val="tx1"/>
                </a:solidFill>
                <a:latin typeface="Arial" charset="0"/>
              </a:rPr>
              <a:pPr eaLnBrk="1" hangingPunct="1"/>
              <a:t>33</a:t>
            </a:fld>
            <a:endParaRPr lang="en-US" altLang="en-US" sz="1200">
              <a:solidFill>
                <a:schemeClr val="tx1"/>
              </a:solidFill>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xfrm>
            <a:off x="381000" y="685800"/>
            <a:ext cx="6096000" cy="3429000"/>
          </a:xfrm>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A050DBDC-C72E-4C4E-BA09-40051E031F2A}" type="slidenum">
              <a:rPr lang="en-US" altLang="en-US" sz="1200" smtClean="0">
                <a:solidFill>
                  <a:schemeClr val="tx1"/>
                </a:solidFill>
                <a:latin typeface="Arial" charset="0"/>
              </a:rPr>
              <a:pPr eaLnBrk="1" hangingPunct="1"/>
              <a:t>34</a:t>
            </a:fld>
            <a:endParaRPr lang="en-US" altLang="en-US" sz="1200">
              <a:solidFill>
                <a:schemeClr val="tx1"/>
              </a:solidFill>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3980B-544C-98A8-7C54-5672A9C61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F32D45-97FA-3FD0-B01C-5BEE420E64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4CCEC-F89D-0508-F368-40A01D6B14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479E0D-8799-BF23-49E8-6DBF58C147D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3902141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F6AF8-EE7F-5B2D-4259-D41C98DAC5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E14BD-220F-44D6-D59D-02E99EEC84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6CC49A-8DEA-F989-4C56-DF5D78E356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B5E532-2F60-E882-D914-ED364AA35F9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532438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D0F26-9366-5DA3-BC39-B84D040D11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5AE14D-8A0E-25B4-CB16-73CF032C4F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545D59-B31B-95FD-8480-67E650432E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CD1D4B-93C0-EAAD-E828-922F4E90226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8487171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9BF64-5880-A9A0-0CC0-88F1F92D9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A26E05-0AC2-FD35-49FD-9B8357C255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98DA2D-31FD-D6D8-29A8-2D853EFF64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B695FB-72C3-59D0-3F79-B2EB8AA440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647159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6FFBB-0BFC-D562-521B-2CE3831EB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DF6B9F-84CB-57E1-7E6E-212AE4A7D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2BD0F5-E1CC-1F98-398C-95110F0618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4F4063-5231-E6BA-25DB-AF0A50E0BD1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70776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xfrm>
            <a:off x="381000" y="685800"/>
            <a:ext cx="6096000" cy="3429000"/>
          </a:xfrm>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5D9E24FA-D2E3-4537-9DE9-7C776C29DD06}" type="slidenum">
              <a:rPr lang="en-US" altLang="en-US" sz="1200" smtClean="0">
                <a:solidFill>
                  <a:schemeClr val="tx1"/>
                </a:solidFill>
                <a:latin typeface="Arial" charset="0"/>
              </a:rPr>
              <a:pPr eaLnBrk="1" hangingPunct="1"/>
              <a:t>9</a:t>
            </a:fld>
            <a:endParaRPr lang="en-US" altLang="en-US" sz="1200">
              <a:solidFill>
                <a:schemeClr val="tx1"/>
              </a:solidFill>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976E-2751-BFA4-EC45-0839B6CF4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B07BA-42B1-FEC7-09AE-12173B2A5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9BD836-5236-F874-9057-0A59D2E277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7AB40E-D4A6-2EE1-8A92-CF32C7781B51}"/>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50948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73501-E946-184B-F8F9-715ADA382F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08D560-03A4-76FA-EFB4-B2848B352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D98E81-9EDF-D938-7E54-626DB3DBB6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4AA9E8-905C-5C0A-8856-FC0C13854C41}"/>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1215161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52F28-AE1B-C7D0-8F9B-555B1A2775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C91369-2D95-B6E5-9EDB-10BB5CDA88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E12F74-67FA-6794-4EE3-8D3FD3DD1A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E1E058-2EA6-7535-E979-65CB58938F6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5069218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0D4A3-4A11-499B-4435-9D2A0FD96C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4E6D3-6FF0-45B9-863A-314600448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0702DA-C5DA-0AB3-8291-AF0B46F4C7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B4E262-EA64-3D52-6A77-9169C1A8935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1403678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E4EC199-FD68-45FF-857D-047A9D77672A}" type="slidenum">
              <a:rPr lang="en-US" altLang="en-US">
                <a:latin typeface="Arial" panose="020B0604020202020204" pitchFamily="34" charset="0"/>
              </a:rPr>
              <a:pPr eaLnBrk="1" hangingPunct="1"/>
              <a:t>65</a:t>
            </a:fld>
            <a:endParaRPr lang="en-US"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E4EC199-FD68-45FF-857D-047A9D77672A}" type="slidenum">
              <a:rPr lang="en-US" altLang="en-US">
                <a:latin typeface="Arial" panose="020B0604020202020204" pitchFamily="34" charset="0"/>
              </a:rPr>
              <a:pPr eaLnBrk="1" hangingPunct="1"/>
              <a:t>66</a:t>
            </a:fld>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xfrm>
            <a:off x="381000" y="685800"/>
            <a:ext cx="6096000" cy="3429000"/>
          </a:xfrm>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4A543DC0-7A86-4D69-8F1A-65ECBB2C805B}" type="slidenum">
              <a:rPr lang="en-US" altLang="en-US" sz="1200" smtClean="0">
                <a:solidFill>
                  <a:schemeClr val="tx1"/>
                </a:solidFill>
                <a:latin typeface="Arial" charset="0"/>
              </a:rPr>
              <a:pPr eaLnBrk="1" hangingPunct="1"/>
              <a:t>10</a:t>
            </a:fld>
            <a:endParaRPr lang="en-US" altLang="en-US" sz="120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xfrm>
            <a:off x="381000" y="685800"/>
            <a:ext cx="6096000" cy="3429000"/>
          </a:xfrm>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AE350E1-FCB5-4FFF-AA65-040EE2C16B03}" type="slidenum">
              <a:rPr lang="en-US" altLang="en-US" sz="1200" smtClean="0">
                <a:solidFill>
                  <a:schemeClr val="tx1"/>
                </a:solidFill>
                <a:latin typeface="Arial" charset="0"/>
              </a:rPr>
              <a:pPr eaLnBrk="1" hangingPunct="1"/>
              <a:t>11</a:t>
            </a:fld>
            <a:endParaRPr lang="en-US" altLang="en-US" sz="1200">
              <a:solidFill>
                <a:schemeClr val="tx1"/>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4B13F-82A4-185C-009A-03AC6FF95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637541-7A3D-C8DB-9B8D-80D9A55D5D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9235F-4767-12E4-5D11-4679C86DC9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686956-1755-1E61-4D48-7D8B9D4033C6}"/>
              </a:ext>
            </a:extLst>
          </p:cNvPr>
          <p:cNvSpPr>
            <a:spLocks noGrp="1"/>
          </p:cNvSpPr>
          <p:nvPr>
            <p:ph type="sldNum" sz="quarter" idx="5"/>
          </p:nvPr>
        </p:nvSpPr>
        <p:spPr/>
        <p:txBody>
          <a:bodyPr/>
          <a:lstStyle/>
          <a:p>
            <a:pPr>
              <a:defRPr/>
            </a:pPr>
            <a:fld id="{D3ED65D9-7F41-441F-B31A-035894C76204}" type="slidenum">
              <a:rPr lang="en-US" smtClean="0"/>
              <a:pPr>
                <a:defRPr/>
              </a:pPr>
              <a:t>12</a:t>
            </a:fld>
            <a:endParaRPr lang="en-US"/>
          </a:p>
        </p:txBody>
      </p:sp>
    </p:spTree>
    <p:extLst>
      <p:ext uri="{BB962C8B-B14F-4D97-AF65-F5344CB8AC3E}">
        <p14:creationId xmlns:p14="http://schemas.microsoft.com/office/powerpoint/2010/main" val="3751996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13</a:t>
            </a:fld>
            <a:endParaRPr lang="en-US" altLang="en-US" sz="1200">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14</a:t>
            </a:fld>
            <a:endParaRPr lang="en-US" altLang="en-US" sz="1200">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15</a:t>
            </a:fld>
            <a:endParaRPr lang="en-US" altLang="en-US" sz="1200">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FED226-C2C8-4B90-BE0E-8A1EA7701BBB}" type="slidenum">
              <a:rPr lang="en-US"/>
              <a:pPr>
                <a:defRPr/>
              </a:pPr>
              <a:t>‹#›</a:t>
            </a:fld>
            <a:endParaRPr lang="en-US"/>
          </a:p>
        </p:txBody>
      </p:sp>
    </p:spTree>
    <p:extLst>
      <p:ext uri="{BB962C8B-B14F-4D97-AF65-F5344CB8AC3E}">
        <p14:creationId xmlns:p14="http://schemas.microsoft.com/office/powerpoint/2010/main" val="3847844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49EA02-7C21-4BBE-B70D-2E6CF9FD2AB5}" type="slidenum">
              <a:rPr lang="en-US"/>
              <a:pPr>
                <a:defRPr/>
              </a:pPr>
              <a:t>‹#›</a:t>
            </a:fld>
            <a:endParaRPr lang="en-US"/>
          </a:p>
        </p:txBody>
      </p:sp>
    </p:spTree>
    <p:extLst>
      <p:ext uri="{BB962C8B-B14F-4D97-AF65-F5344CB8AC3E}">
        <p14:creationId xmlns:p14="http://schemas.microsoft.com/office/powerpoint/2010/main" val="2173917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5CD122-7AE2-4B02-9056-49109BBA3098}" type="slidenum">
              <a:rPr lang="en-US"/>
              <a:pPr>
                <a:defRPr/>
              </a:pPr>
              <a:t>‹#›</a:t>
            </a:fld>
            <a:endParaRPr lang="en-US"/>
          </a:p>
        </p:txBody>
      </p:sp>
    </p:spTree>
    <p:extLst>
      <p:ext uri="{BB962C8B-B14F-4D97-AF65-F5344CB8AC3E}">
        <p14:creationId xmlns:p14="http://schemas.microsoft.com/office/powerpoint/2010/main" val="200944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45C5F2-AC7B-4846-94E1-3B7E92C7FA40}" type="slidenum">
              <a:rPr lang="en-US"/>
              <a:pPr>
                <a:defRPr/>
              </a:pPr>
              <a:t>‹#›</a:t>
            </a:fld>
            <a:endParaRPr lang="en-US"/>
          </a:p>
        </p:txBody>
      </p:sp>
    </p:spTree>
    <p:extLst>
      <p:ext uri="{BB962C8B-B14F-4D97-AF65-F5344CB8AC3E}">
        <p14:creationId xmlns:p14="http://schemas.microsoft.com/office/powerpoint/2010/main" val="326008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F2C4A9-3DD8-44B1-B38B-14996F41AFFF}" type="slidenum">
              <a:rPr lang="en-US"/>
              <a:pPr>
                <a:defRPr/>
              </a:pPr>
              <a:t>‹#›</a:t>
            </a:fld>
            <a:endParaRPr lang="en-US"/>
          </a:p>
        </p:txBody>
      </p:sp>
    </p:spTree>
    <p:extLst>
      <p:ext uri="{BB962C8B-B14F-4D97-AF65-F5344CB8AC3E}">
        <p14:creationId xmlns:p14="http://schemas.microsoft.com/office/powerpoint/2010/main" val="182171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271A72-9885-4AB0-9C0C-8153FBD5B2EB}" type="slidenum">
              <a:rPr lang="en-US"/>
              <a:pPr>
                <a:defRPr/>
              </a:pPr>
              <a:t>‹#›</a:t>
            </a:fld>
            <a:endParaRPr lang="en-US"/>
          </a:p>
        </p:txBody>
      </p:sp>
    </p:spTree>
    <p:extLst>
      <p:ext uri="{BB962C8B-B14F-4D97-AF65-F5344CB8AC3E}">
        <p14:creationId xmlns:p14="http://schemas.microsoft.com/office/powerpoint/2010/main" val="223308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DAD6E7-5C5D-41A5-BEBA-6D2E2F33E43D}" type="slidenum">
              <a:rPr lang="en-US"/>
              <a:pPr>
                <a:defRPr/>
              </a:pPr>
              <a:t>‹#›</a:t>
            </a:fld>
            <a:endParaRPr lang="en-US"/>
          </a:p>
        </p:txBody>
      </p:sp>
    </p:spTree>
    <p:extLst>
      <p:ext uri="{BB962C8B-B14F-4D97-AF65-F5344CB8AC3E}">
        <p14:creationId xmlns:p14="http://schemas.microsoft.com/office/powerpoint/2010/main" val="89093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2FDE27-4DAF-4DAA-8451-61D9818576E4}" type="slidenum">
              <a:rPr lang="en-US"/>
              <a:pPr>
                <a:defRPr/>
              </a:pPr>
              <a:t>‹#›</a:t>
            </a:fld>
            <a:endParaRPr lang="en-US"/>
          </a:p>
        </p:txBody>
      </p:sp>
    </p:spTree>
    <p:extLst>
      <p:ext uri="{BB962C8B-B14F-4D97-AF65-F5344CB8AC3E}">
        <p14:creationId xmlns:p14="http://schemas.microsoft.com/office/powerpoint/2010/main" val="111278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D275E99-A137-4A0B-AC46-75FFFF614993}" type="slidenum">
              <a:rPr lang="en-US"/>
              <a:pPr>
                <a:defRPr/>
              </a:pPr>
              <a:t>‹#›</a:t>
            </a:fld>
            <a:endParaRPr lang="en-US"/>
          </a:p>
        </p:txBody>
      </p:sp>
    </p:spTree>
    <p:extLst>
      <p:ext uri="{BB962C8B-B14F-4D97-AF65-F5344CB8AC3E}">
        <p14:creationId xmlns:p14="http://schemas.microsoft.com/office/powerpoint/2010/main" val="316772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771A0C-9A6E-4443-9200-37656291E977}" type="slidenum">
              <a:rPr lang="en-US"/>
              <a:pPr>
                <a:defRPr/>
              </a:pPr>
              <a:t>‹#›</a:t>
            </a:fld>
            <a:endParaRPr lang="en-US"/>
          </a:p>
        </p:txBody>
      </p:sp>
    </p:spTree>
    <p:extLst>
      <p:ext uri="{BB962C8B-B14F-4D97-AF65-F5344CB8AC3E}">
        <p14:creationId xmlns:p14="http://schemas.microsoft.com/office/powerpoint/2010/main" val="188377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FB253F-9EC1-4520-9B06-A61E933216A7}" type="slidenum">
              <a:rPr lang="en-US"/>
              <a:pPr>
                <a:defRPr/>
              </a:pPr>
              <a:t>‹#›</a:t>
            </a:fld>
            <a:endParaRPr lang="en-US"/>
          </a:p>
        </p:txBody>
      </p:sp>
    </p:spTree>
    <p:extLst>
      <p:ext uri="{BB962C8B-B14F-4D97-AF65-F5344CB8AC3E}">
        <p14:creationId xmlns:p14="http://schemas.microsoft.com/office/powerpoint/2010/main" val="313405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a:defRPr/>
            </a:pPr>
            <a:fld id="{42237E39-DA38-4912-91A3-78E07FCCAA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body" idx="4294967295"/>
          </p:nvPr>
        </p:nvSpPr>
        <p:spPr>
          <a:xfrm>
            <a:off x="0" y="0"/>
            <a:ext cx="3810000" cy="5143500"/>
          </a:xfrm>
          <a:ln>
            <a:solidFill>
              <a:schemeClr val="accent1"/>
            </a:solidFill>
          </a:ln>
        </p:spPr>
        <p:txBody>
          <a:bodyPr/>
          <a:lstStyle/>
          <a:p>
            <a:pPr marL="0" indent="0" algn="ctr">
              <a:buNone/>
            </a:pPr>
            <a:r>
              <a:rPr lang="en-US" sz="2000" i="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endParaRPr lang="en-US" sz="2400" b="1" dirty="0">
              <a:solidFill>
                <a:schemeClr val="bg1"/>
              </a:solidFill>
            </a:endParaRPr>
          </a:p>
        </p:txBody>
      </p:sp>
      <p:sp>
        <p:nvSpPr>
          <p:cNvPr id="6" name="TextBox 5">
            <a:extLst>
              <a:ext uri="{FF2B5EF4-FFF2-40B4-BE49-F238E27FC236}">
                <a16:creationId xmlns:a16="http://schemas.microsoft.com/office/drawing/2014/main" id="{6449408D-447D-D595-9786-1474EC53475F}"/>
              </a:ext>
            </a:extLst>
          </p:cNvPr>
          <p:cNvSpPr txBox="1"/>
          <p:nvPr/>
        </p:nvSpPr>
        <p:spPr>
          <a:xfrm>
            <a:off x="44115" y="133350"/>
            <a:ext cx="4299285" cy="3705630"/>
          </a:xfrm>
          <a:prstGeom prst="rect">
            <a:avLst/>
          </a:prstGeom>
          <a:noFill/>
        </p:spPr>
        <p:txBody>
          <a:bodyPr wrap="square">
            <a:spAutoFit/>
          </a:bodyPr>
          <a:lstStyle/>
          <a:p>
            <a:r>
              <a:rPr lang="en-US" sz="2400" b="1" dirty="0">
                <a:solidFill>
                  <a:schemeClr val="bg1"/>
                </a:solidFill>
              </a:rPr>
              <a:t>Welcome to Our Lady of Refuge Catholic </a:t>
            </a:r>
            <a:r>
              <a:rPr lang="vi-VN" sz="2400" b="1" dirty="0">
                <a:solidFill>
                  <a:schemeClr val="bg1"/>
                </a:solidFill>
              </a:rPr>
              <a:t>Church</a:t>
            </a:r>
          </a:p>
          <a:p>
            <a:r>
              <a:rPr lang="vi-VN" sz="2000" b="1" dirty="0">
                <a:solidFill>
                  <a:schemeClr val="bg1"/>
                </a:solidFill>
              </a:rPr>
              <a:t>Sunday </a:t>
            </a:r>
            <a:r>
              <a:rPr lang="en-US" sz="2000" b="1" dirty="0">
                <a:solidFill>
                  <a:schemeClr val="bg1"/>
                </a:solidFill>
              </a:rPr>
              <a:t>Ordinary</a:t>
            </a:r>
            <a:r>
              <a:rPr lang="vi-VN" sz="2000" b="1" dirty="0">
                <a:solidFill>
                  <a:schemeClr val="bg1"/>
                </a:solidFill>
              </a:rPr>
              <a:t> </a:t>
            </a:r>
            <a:r>
              <a:rPr lang="en-US" sz="2000" b="1" dirty="0">
                <a:solidFill>
                  <a:schemeClr val="bg1"/>
                </a:solidFill>
              </a:rPr>
              <a:t>Time</a:t>
            </a:r>
            <a:r>
              <a:rPr lang="vi-VN" sz="2000" b="1" dirty="0">
                <a:solidFill>
                  <a:schemeClr val="bg1"/>
                </a:solidFill>
              </a:rPr>
              <a:t> </a:t>
            </a:r>
            <a:r>
              <a:rPr lang="en-US" sz="2000" b="1" dirty="0">
                <a:solidFill>
                  <a:schemeClr val="bg1"/>
                </a:solidFill>
              </a:rPr>
              <a:t>15th</a:t>
            </a:r>
            <a:r>
              <a:rPr lang="vi-VN" sz="2000" b="1" dirty="0">
                <a:solidFill>
                  <a:schemeClr val="bg1"/>
                </a:solidFill>
              </a:rPr>
              <a:t> Year A</a:t>
            </a:r>
          </a:p>
          <a:p>
            <a:pPr marL="0" indent="0" algn="l">
              <a:buNone/>
            </a:pPr>
            <a:r>
              <a:rPr lang="en-US" sz="1800" i="1" dirty="0">
                <a:solidFill>
                  <a:schemeClr val="bg1"/>
                </a:solidFill>
              </a:rPr>
              <a:t>Gather Song:  </a:t>
            </a:r>
          </a:p>
          <a:p>
            <a:pPr algn="l" eaLnBrk="1" hangingPunct="1">
              <a:lnSpc>
                <a:spcPct val="80000"/>
              </a:lnSpc>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They’ll Know We Are Christians</a:t>
            </a:r>
            <a:endParaRPr lang="vi-VN" sz="1800" b="1" dirty="0">
              <a:solidFill>
                <a:schemeClr val="bg1"/>
              </a:solidFill>
            </a:endParaRPr>
          </a:p>
          <a:p>
            <a:pPr algn="l" eaLnBrk="1" hangingPunct="1">
              <a:lnSpc>
                <a:spcPct val="80000"/>
              </a:lnSpc>
              <a:buNone/>
              <a:defRPr/>
            </a:pPr>
            <a:r>
              <a:rPr lang="en-US" sz="1800" dirty="0">
                <a:solidFill>
                  <a:schemeClr val="bg1"/>
                </a:solidFill>
              </a:rPr>
              <a:t>Responsorial Psalm 65:  </a:t>
            </a:r>
          </a:p>
          <a:p>
            <a:pPr algn="l" eaLnBrk="1" hangingPunct="1">
              <a:lnSpc>
                <a:spcPct val="80000"/>
              </a:lnSpc>
              <a:buFontTx/>
              <a:buNone/>
              <a:defRPr/>
            </a:pPr>
            <a:r>
              <a:rPr lang="vi-VN"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vi-VN"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The Seed That Falls </a:t>
            </a:r>
            <a:endParaRPr lang="en-US" sz="2000" b="1" dirty="0">
              <a:solidFill>
                <a:schemeClr val="bg1"/>
              </a:solidFill>
            </a:endParaRPr>
          </a:p>
          <a:p>
            <a:pPr algn="l" eaLnBrk="1" hangingPunct="1">
              <a:lnSpc>
                <a:spcPct val="80000"/>
              </a:lnSpc>
              <a:buFontTx/>
              <a:buNone/>
              <a:defRPr/>
            </a:pPr>
            <a:r>
              <a:rPr lang="en-US" sz="1800" i="1" dirty="0">
                <a:solidFill>
                  <a:schemeClr val="bg1"/>
                </a:solidFill>
              </a:rPr>
              <a:t>Prep. of the Gifts: </a:t>
            </a:r>
            <a:r>
              <a:rPr lang="en-US" sz="1800" b="1" dirty="0">
                <a:solidFill>
                  <a:schemeClr val="bg1"/>
                </a:solidFill>
              </a:rPr>
              <a:t> </a:t>
            </a:r>
          </a:p>
          <a:p>
            <a:pPr algn="l" eaLnBrk="1" hangingPunct="1">
              <a:lnSpc>
                <a:spcPct val="80000"/>
              </a:lnSpc>
              <a:buFontTx/>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Your Words Are Spirit and Life</a:t>
            </a:r>
            <a:endParaRPr lang="vi-VN" sz="2000" i="1" dirty="0">
              <a:solidFill>
                <a:schemeClr val="bg1"/>
              </a:solidFill>
            </a:endParaRPr>
          </a:p>
          <a:p>
            <a:pPr algn="l" eaLnBrk="1" hangingPunct="1">
              <a:lnSpc>
                <a:spcPct val="80000"/>
              </a:lnSpc>
              <a:buFontTx/>
              <a:buNone/>
              <a:defRPr/>
            </a:pPr>
            <a:r>
              <a:rPr lang="en-US" sz="1800" i="1" dirty="0">
                <a:solidFill>
                  <a:schemeClr val="bg1"/>
                </a:solidFill>
              </a:rPr>
              <a:t>Communion Song : </a:t>
            </a:r>
          </a:p>
          <a:p>
            <a:pPr algn="l" eaLnBrk="1" hangingPunct="1">
              <a:lnSpc>
                <a:spcPct val="80000"/>
              </a:lnSpc>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Gift Of Finest Wheat</a:t>
            </a:r>
            <a:endPar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None/>
              <a:defRPr/>
            </a:pPr>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  Ave Maria</a:t>
            </a:r>
          </a:p>
          <a:p>
            <a:pPr algn="l" eaLnBrk="1" hangingPunct="1">
              <a:lnSpc>
                <a:spcPct val="80000"/>
              </a:lnSpc>
              <a:buNone/>
              <a:defRPr/>
            </a:pPr>
            <a:r>
              <a:rPr lang="en-US" sz="1800" i="1" dirty="0">
                <a:solidFill>
                  <a:schemeClr val="bg1"/>
                </a:solidFill>
              </a:rPr>
              <a:t>Recessional:  </a:t>
            </a:r>
          </a:p>
          <a:p>
            <a:pPr algn="l" eaLnBrk="1" hangingPunct="1">
              <a:lnSpc>
                <a:spcPct val="80000"/>
              </a:lnSpc>
              <a:buNone/>
              <a:defRPr/>
            </a:pPr>
            <a:r>
              <a:rPr lang="vi-VN" sz="1800" i="1" dirty="0">
                <a:solidFill>
                  <a:schemeClr val="bg1"/>
                </a:solidFill>
              </a:rPr>
              <a:t>   </a:t>
            </a:r>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Dear Lady Of Fatima</a:t>
            </a:r>
          </a:p>
        </p:txBody>
      </p:sp>
      <p:pic>
        <p:nvPicPr>
          <p:cNvPr id="3" name="Picture 2">
            <a:extLst>
              <a:ext uri="{FF2B5EF4-FFF2-40B4-BE49-F238E27FC236}">
                <a16:creationId xmlns:a16="http://schemas.microsoft.com/office/drawing/2014/main" id="{57EFDEE9-E118-3F77-4986-5AEC2D614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9044" y="514350"/>
            <a:ext cx="4984955" cy="37387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333E301-95F7-4383-827B-1E3FA2FABBE9}" type="slidenum">
              <a:rPr lang="en-US"/>
              <a:pPr>
                <a:defRPr/>
              </a:pPr>
              <a:t>10</a:t>
            </a:fld>
            <a:endParaRPr lang="en-US"/>
          </a:p>
        </p:txBody>
      </p:sp>
      <p:sp>
        <p:nvSpPr>
          <p:cNvPr id="24580" name="Content Placeholder 3"/>
          <p:cNvSpPr>
            <a:spLocks noGrp="1"/>
          </p:cNvSpPr>
          <p:nvPr>
            <p:ph sz="quarter" idx="1"/>
          </p:nvPr>
        </p:nvSpPr>
        <p:spPr>
          <a:xfrm>
            <a:off x="0" y="285750"/>
            <a:ext cx="8763000" cy="4686300"/>
          </a:xfrm>
        </p:spPr>
        <p:txBody>
          <a:bodyPr rtlCol="0">
            <a:normAutofit fontScale="62500" lnSpcReduction="20000"/>
          </a:bodyPr>
          <a:lstStyle/>
          <a:p>
            <a:pPr fontAlgn="auto">
              <a:spcAft>
                <a:spcPts val="0"/>
              </a:spcAft>
              <a:buFont typeface="Wingdings 2" pitchFamily="18" charset="2"/>
              <a:buNone/>
              <a:defRPr/>
            </a:pPr>
            <a:r>
              <a:rPr lang="en-US" sz="2400" dirty="0"/>
              <a:t>	</a:t>
            </a:r>
            <a:r>
              <a:rPr lang="en-US" sz="6700" b="1" dirty="0">
                <a:solidFill>
                  <a:schemeClr val="bg1"/>
                </a:solidFill>
                <a:latin typeface="Tahoma" pitchFamily="34" charset="0"/>
                <a:cs typeface="Tahoma" pitchFamily="34" charset="0"/>
              </a:rPr>
              <a:t>in what I have done</a:t>
            </a:r>
            <a:br>
              <a:rPr lang="en-US" sz="6700" b="1" dirty="0">
                <a:solidFill>
                  <a:schemeClr val="bg1"/>
                </a:solidFill>
                <a:latin typeface="Tahoma" pitchFamily="34" charset="0"/>
                <a:cs typeface="Tahoma" pitchFamily="34" charset="0"/>
              </a:rPr>
            </a:br>
            <a:r>
              <a:rPr lang="en-US" sz="6700" b="1" dirty="0">
                <a:solidFill>
                  <a:schemeClr val="bg1"/>
                </a:solidFill>
                <a:latin typeface="Tahoma" pitchFamily="34" charset="0"/>
                <a:cs typeface="Tahoma" pitchFamily="34" charset="0"/>
              </a:rPr>
              <a:t>and in what I have failed to do,</a:t>
            </a:r>
            <a:br>
              <a:rPr lang="en-US" sz="6700" b="1"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fault, </a:t>
            </a:r>
          </a:p>
          <a:p>
            <a:pPr fontAlgn="auto">
              <a:spcAft>
                <a:spcPts val="0"/>
              </a:spcAft>
              <a:buFont typeface="Wingdings 2" pitchFamily="18" charset="2"/>
              <a:buNone/>
              <a:defRPr/>
            </a:pPr>
            <a:r>
              <a:rPr lang="en-US" sz="6700" b="1" dirty="0">
                <a:solidFill>
                  <a:schemeClr val="bg1"/>
                </a:solidFill>
                <a:latin typeface="Tahoma" pitchFamily="34" charset="0"/>
                <a:cs typeface="Tahoma" pitchFamily="34" charset="0"/>
              </a:rPr>
              <a:t>  </a:t>
            </a:r>
            <a:r>
              <a:rPr lang="en-US" sz="6700" b="1" u="sng" dirty="0">
                <a:solidFill>
                  <a:schemeClr val="bg1"/>
                </a:solidFill>
                <a:latin typeface="Tahoma" pitchFamily="34" charset="0"/>
                <a:cs typeface="Tahoma" pitchFamily="34" charset="0"/>
              </a:rPr>
              <a:t>through my fault,</a:t>
            </a:r>
            <a:br>
              <a:rPr lang="en-US" sz="6700" b="1" u="sng"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most </a:t>
            </a:r>
            <a:r>
              <a:rPr lang="en-US" sz="6700" b="1" u="sng" dirty="0" err="1">
                <a:solidFill>
                  <a:schemeClr val="bg1"/>
                </a:solidFill>
                <a:latin typeface="Tahoma" pitchFamily="34" charset="0"/>
                <a:cs typeface="Tahoma" pitchFamily="34" charset="0"/>
              </a:rPr>
              <a:t>grievious</a:t>
            </a:r>
            <a:r>
              <a:rPr lang="en-US" sz="6700" b="1" u="sng" dirty="0">
                <a:solidFill>
                  <a:schemeClr val="bg1"/>
                </a:solidFill>
                <a:latin typeface="Tahoma" pitchFamily="34" charset="0"/>
                <a:cs typeface="Tahoma" pitchFamily="34" charset="0"/>
              </a:rPr>
              <a:t> fault;</a:t>
            </a:r>
            <a:br>
              <a:rPr lang="en-US" sz="6700" b="1" u="sng" dirty="0">
                <a:solidFill>
                  <a:schemeClr val="bg1"/>
                </a:solidFill>
                <a:latin typeface="Tahoma" pitchFamily="34" charset="0"/>
                <a:cs typeface="Tahoma" pitchFamily="34" charset="0"/>
              </a:rPr>
            </a:br>
            <a:endParaRPr lang="en-US" sz="6700" b="1" dirty="0">
              <a:solidFill>
                <a:schemeClr val="bg1"/>
              </a:solidFill>
              <a:latin typeface="Tahoma" pitchFamily="34" charset="0"/>
              <a:cs typeface="Tahoma" pitchFamily="34"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04A0DE4-4936-4877-A6C5-38E85AC20284}" type="slidenum">
              <a:rPr lang="en-US"/>
              <a:pPr>
                <a:defRPr/>
              </a:pPr>
              <a:t>11</a:t>
            </a:fld>
            <a:endParaRPr lang="en-US"/>
          </a:p>
        </p:txBody>
      </p:sp>
      <p:sp>
        <p:nvSpPr>
          <p:cNvPr id="16387" name="Content Placeholder 3"/>
          <p:cNvSpPr>
            <a:spLocks noGrp="1"/>
          </p:cNvSpPr>
          <p:nvPr>
            <p:ph sz="quarter" idx="1"/>
          </p:nvPr>
        </p:nvSpPr>
        <p:spPr>
          <a:xfrm>
            <a:off x="152400" y="65414"/>
            <a:ext cx="8839200" cy="4457700"/>
          </a:xfrm>
        </p:spPr>
        <p:txBody>
          <a:bodyPr/>
          <a:lstStyle/>
          <a:p>
            <a:pPr>
              <a:buFont typeface="Wingdings 2" pitchFamily="18" charset="2"/>
              <a:buNone/>
            </a:pPr>
            <a:r>
              <a:rPr lang="en-US" altLang="en-US" sz="4400" b="1" u="sng" dirty="0">
                <a:solidFill>
                  <a:schemeClr val="bg1"/>
                </a:solidFill>
                <a:latin typeface="Tahoma" pitchFamily="34" charset="0"/>
                <a:cs typeface="Tahoma" pitchFamily="34" charset="0"/>
              </a:rPr>
              <a:t>therefore</a:t>
            </a:r>
            <a:r>
              <a:rPr lang="en-US" altLang="en-US" sz="4400" b="1" dirty="0">
                <a:solidFill>
                  <a:schemeClr val="bg1"/>
                </a:solidFill>
                <a:latin typeface="Tahoma" pitchFamily="34" charset="0"/>
                <a:cs typeface="Tahoma" pitchFamily="34" charset="0"/>
              </a:rPr>
              <a:t> I ask blessed Mary ever-Virgin, all the Angels and Saints, and you, my brothers and sisters, to pray for me to the Lord our God.</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D9BB66-FF21-829D-1B39-1831A6ACE79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8241BD4-6E27-4F5D-C27A-D94CB9FEA218}"/>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2">
            <a:extLst>
              <a:ext uri="{FF2B5EF4-FFF2-40B4-BE49-F238E27FC236}">
                <a16:creationId xmlns:a16="http://schemas.microsoft.com/office/drawing/2014/main" id="{34264BE7-975C-05B6-FDF9-B833EE9950A6}"/>
              </a:ext>
            </a:extLst>
          </p:cNvPr>
          <p:cNvSpPr txBox="1">
            <a:spLocks noChangeArrowheads="1"/>
          </p:cNvSpPr>
          <p:nvPr/>
        </p:nvSpPr>
        <p:spPr bwMode="auto">
          <a:xfrm>
            <a:off x="6155792" y="1885950"/>
            <a:ext cx="3930661"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a:spcAft>
                <a:spcPts val="600"/>
              </a:spcAft>
            </a:pPr>
            <a:r>
              <a:rPr lang="en-US" altLang="en-US" sz="2800" b="1" kern="0" dirty="0">
                <a:solidFill>
                  <a:schemeClr val="tx1"/>
                </a:solidFill>
                <a:latin typeface="Tahoma" pitchFamily="34" charset="0"/>
              </a:rPr>
              <a:t>Gloria</a:t>
            </a:r>
            <a:r>
              <a:rPr lang="vi-VN" altLang="en-US" sz="2800" b="1" kern="0" dirty="0">
                <a:solidFill>
                  <a:schemeClr val="tx1"/>
                </a:solidFill>
                <a:latin typeface="Tahoma" pitchFamily="34" charset="0"/>
              </a:rPr>
              <a:t> Prayer</a:t>
            </a:r>
            <a:endParaRPr lang="en-US" altLang="en-US" sz="2800" b="1" kern="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1802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13</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8021" y="1333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vi-VN" altLang="en-US" sz="4800" b="1" dirty="0">
                <a:solidFill>
                  <a:schemeClr val="bg1"/>
                </a:solidFill>
                <a:latin typeface="Tahoma" pitchFamily="34" charset="0"/>
                <a:cs typeface="Tahoma" pitchFamily="34" charset="0"/>
              </a:rPr>
              <a:t> </a:t>
            </a:r>
            <a:r>
              <a:rPr lang="en-US" altLang="en-US" sz="4800" b="1" dirty="0">
                <a:solidFill>
                  <a:schemeClr val="bg1"/>
                </a:solidFill>
                <a:latin typeface="Tahoma" pitchFamily="34" charset="0"/>
                <a:cs typeface="Tahoma" pitchFamily="34" charset="0"/>
              </a:rPr>
              <a:t>Glory to God, Glory to God. Glory to God in the highest, and on earth, peace on earth, peace to people of good will</a:t>
            </a:r>
          </a:p>
        </p:txBody>
      </p:sp>
    </p:spTree>
    <p:extLst>
      <p:ext uri="{BB962C8B-B14F-4D97-AF65-F5344CB8AC3E}">
        <p14:creationId xmlns:p14="http://schemas.microsoft.com/office/powerpoint/2010/main" val="79466633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14</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1. </a:t>
            </a:r>
            <a:r>
              <a:rPr lang="en-US" altLang="en-US" sz="4400" b="1" dirty="0">
                <a:solidFill>
                  <a:schemeClr val="bg1"/>
                </a:solidFill>
                <a:latin typeface="Tahoma" pitchFamily="34" charset="0"/>
                <a:cs typeface="Tahoma" pitchFamily="34" charset="0"/>
              </a:rPr>
              <a:t>We praise you, we bless you, we adore you, we glorify you, we give you thanks for your great glory. Lord God, heavenly King, O God, almighty Father.</a:t>
            </a:r>
          </a:p>
        </p:txBody>
      </p:sp>
    </p:spTree>
    <p:extLst>
      <p:ext uri="{BB962C8B-B14F-4D97-AF65-F5344CB8AC3E}">
        <p14:creationId xmlns:p14="http://schemas.microsoft.com/office/powerpoint/2010/main" val="177951473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15</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2. </a:t>
            </a:r>
            <a:r>
              <a:rPr lang="en-US" altLang="en-US" sz="3600" b="1" dirty="0">
                <a:solidFill>
                  <a:schemeClr val="bg1"/>
                </a:solidFill>
                <a:latin typeface="Tahoma" pitchFamily="34" charset="0"/>
                <a:cs typeface="Tahoma" pitchFamily="34" charset="0"/>
              </a:rPr>
              <a:t>Lord Jesus Christ, only Begotten Son, Lord God, Lamb of God, Son of the Father, you take away the sins of the world, have mercy on us. You take way the sins of the world, receive our pray you are seated at the right hand, the right hand of the Father, have mercy on us</a:t>
            </a:r>
          </a:p>
        </p:txBody>
      </p:sp>
    </p:spTree>
    <p:extLst>
      <p:ext uri="{BB962C8B-B14F-4D97-AF65-F5344CB8AC3E}">
        <p14:creationId xmlns:p14="http://schemas.microsoft.com/office/powerpoint/2010/main" val="4204830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16</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3. </a:t>
            </a:r>
            <a:r>
              <a:rPr lang="en-US" altLang="en-US" sz="4400" b="1" dirty="0">
                <a:solidFill>
                  <a:schemeClr val="bg1"/>
                </a:solidFill>
                <a:latin typeface="Tahoma" pitchFamily="34" charset="0"/>
                <a:cs typeface="Tahoma" pitchFamily="34" charset="0"/>
              </a:rPr>
              <a:t>For you alone are the Holy One, you alone are the Lord, you alone are the Most High, Jesus Christ with the Holy Spirit, in the glory of God the Father.</a:t>
            </a:r>
          </a:p>
        </p:txBody>
      </p:sp>
    </p:spTree>
    <p:extLst>
      <p:ext uri="{BB962C8B-B14F-4D97-AF65-F5344CB8AC3E}">
        <p14:creationId xmlns:p14="http://schemas.microsoft.com/office/powerpoint/2010/main" val="307950608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17</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en-US" altLang="en-US" sz="4400" b="1" dirty="0">
                <a:solidFill>
                  <a:schemeClr val="bg1"/>
                </a:solidFill>
                <a:latin typeface="Tahoma" pitchFamily="34" charset="0"/>
                <a:cs typeface="Tahoma" pitchFamily="34" charset="0"/>
              </a:rPr>
              <a:t>Glory to God, Glory to God. Glory to God in the highest, and on earth, peace on earth, peace to people of good will. 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a:t>
            </a:r>
          </a:p>
        </p:txBody>
      </p:sp>
    </p:spTree>
    <p:extLst>
      <p:ext uri="{BB962C8B-B14F-4D97-AF65-F5344CB8AC3E}">
        <p14:creationId xmlns:p14="http://schemas.microsoft.com/office/powerpoint/2010/main" val="294453936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6BEE9-3E7A-7410-6058-8E95D54A2DB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7FD3553-230D-8358-9E06-B56B3253FDD2}"/>
              </a:ext>
            </a:extLst>
          </p:cNvPr>
          <p:cNvSpPr txBox="1">
            <a:spLocks noChangeArrowheads="1"/>
          </p:cNvSpPr>
          <p:nvPr/>
        </p:nvSpPr>
        <p:spPr bwMode="auto">
          <a:xfrm>
            <a:off x="6155792" y="1885950"/>
            <a:ext cx="3930661"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a:spcAft>
                <a:spcPts val="600"/>
              </a:spcAft>
            </a:pPr>
            <a:r>
              <a:rPr lang="en-US" altLang="en-US" sz="2800" b="1" kern="0" dirty="0">
                <a:solidFill>
                  <a:schemeClr val="tx1"/>
                </a:solidFill>
                <a:latin typeface="Tahoma" pitchFamily="34" charset="0"/>
              </a:rPr>
              <a:t>Gloria</a:t>
            </a:r>
            <a:r>
              <a:rPr lang="vi-VN" altLang="en-US" sz="2800" b="1" kern="0" dirty="0">
                <a:solidFill>
                  <a:schemeClr val="tx1"/>
                </a:solidFill>
                <a:latin typeface="Tahoma" pitchFamily="34" charset="0"/>
              </a:rPr>
              <a:t> Prayer</a:t>
            </a:r>
            <a:endParaRPr lang="en-US" altLang="en-US" sz="2800" b="1" kern="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01189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062DC2-31BC-FDEA-DB8F-31AF3DBCB6E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A52D897-3864-7355-4827-E52AC84B2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A01D87DC-3E45-B375-A213-69AFD0A7FD81}"/>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71DE4FB6-653B-297C-C5A4-A5C1DB275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TextBox 2">
            <a:extLst>
              <a:ext uri="{FF2B5EF4-FFF2-40B4-BE49-F238E27FC236}">
                <a16:creationId xmlns:a16="http://schemas.microsoft.com/office/drawing/2014/main" id="{ADE9489A-2ED3-058A-FF42-3996893F5548}"/>
              </a:ext>
            </a:extLst>
          </p:cNvPr>
          <p:cNvSpPr txBox="1"/>
          <p:nvPr/>
        </p:nvSpPr>
        <p:spPr>
          <a:xfrm>
            <a:off x="4547819" y="2190750"/>
            <a:ext cx="4803492" cy="830997"/>
          </a:xfrm>
          <a:prstGeom prst="rect">
            <a:avLst/>
          </a:prstGeom>
          <a:noFill/>
        </p:spPr>
        <p:txBody>
          <a:bodyPr wrap="square">
            <a:spAutoFit/>
          </a:bodyPr>
          <a:lstStyle/>
          <a:p>
            <a:r>
              <a:rPr lang="en-US" altLang="en-US" sz="2400" b="1" dirty="0">
                <a:solidFill>
                  <a:schemeClr val="tx1"/>
                </a:solidFill>
                <a:latin typeface="Tahoma" pitchFamily="34" charset="0"/>
              </a:rPr>
              <a:t>Responsorial Psalm 65</a:t>
            </a:r>
          </a:p>
          <a:p>
            <a:r>
              <a:rPr lang="en-US" sz="2400" b="1" dirty="0">
                <a:solidFill>
                  <a:schemeClr val="tx1"/>
                </a:solidFill>
                <a:latin typeface="Tahoma" pitchFamily="34" charset="0"/>
              </a:rPr>
              <a:t>The seed that fall</a:t>
            </a:r>
            <a:endParaRPr lang="en-US" sz="2400" dirty="0">
              <a:solidFill>
                <a:schemeClr val="tx1"/>
              </a:solidFill>
            </a:endParaRPr>
          </a:p>
        </p:txBody>
      </p:sp>
    </p:spTree>
    <p:extLst>
      <p:ext uri="{BB962C8B-B14F-4D97-AF65-F5344CB8AC3E}">
        <p14:creationId xmlns:p14="http://schemas.microsoft.com/office/powerpoint/2010/main" val="3343695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7F6C2-30D2-166C-F8E9-71CF30969998}"/>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24035D13-42F8-1EF9-A400-44320C9CD30A}"/>
              </a:ext>
            </a:extLst>
          </p:cNvPr>
          <p:cNvSpPr>
            <a:spLocks noGrp="1" noChangeArrowheads="1"/>
          </p:cNvSpPr>
          <p:nvPr>
            <p:ph type="ctrTitle"/>
          </p:nvPr>
        </p:nvSpPr>
        <p:spPr>
          <a:xfrm>
            <a:off x="0" y="0"/>
            <a:ext cx="9144000" cy="4171950"/>
          </a:xfrm>
          <a:noFill/>
        </p:spPr>
        <p:txBody>
          <a:bodyPr/>
          <a:lstStyle/>
          <a:p>
            <a:pPr algn="l" eaLnBrk="1" hangingPunct="1"/>
            <a:r>
              <a:rPr lang="en-US" altLang="en-US" sz="2400" b="1" dirty="0">
                <a:solidFill>
                  <a:srgbClr val="FFFF00"/>
                </a:solidFill>
                <a:latin typeface="Tahoma" pitchFamily="34" charset="0"/>
              </a:rPr>
              <a:t>1. </a:t>
            </a: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Christians, Let Us Love One Another,</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As We Share The True Living Bread.</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Jesus Is Our God And Our Brother;</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With His Flesh And Blood We Are Fed.</a:t>
            </a:r>
            <a:b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br>
            <a:b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Everyone Who Loves Is Born Of God,</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Jesus Is Our Life, God Is Love.</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182669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28675" name="Rectangle 6"/>
          <p:cNvSpPr>
            <a:spLocks noChangeArrowheads="1"/>
          </p:cNvSpPr>
          <p:nvPr/>
        </p:nvSpPr>
        <p:spPr bwMode="auto">
          <a:xfrm>
            <a:off x="11784" y="171450"/>
            <a:ext cx="9132216"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2400" b="1" dirty="0">
                <a:solidFill>
                  <a:srgbClr val="FFFF00"/>
                </a:solidFill>
                <a:latin typeface="Tahoma" pitchFamily="34" charset="0"/>
              </a:rPr>
              <a:t>Responsorial Psalm 65:</a:t>
            </a:r>
          </a:p>
          <a:p>
            <a:pPr algn="l" eaLnBrk="1" hangingPunct="1"/>
            <a:r>
              <a:rPr lang="en-US" altLang="en-US" sz="4400" b="1" dirty="0">
                <a:solidFill>
                  <a:schemeClr val="bg1"/>
                </a:solidFill>
                <a:latin typeface="Tahoma" pitchFamily="34" charset="0"/>
                <a:cs typeface="Tahoma" pitchFamily="34" charset="0"/>
              </a:rPr>
              <a:t>The seed that falls on good ground will yield a fruitful harvest.</a:t>
            </a:r>
            <a:endParaRPr lang="en-US" altLang="en-US" sz="4400"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F8E221-5D55-F5F3-FDAE-31B641CCEA9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AB67FE0-A930-2B5B-1822-01C66035A1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FF79E4AB-6CC7-B814-808A-167FFAF33B36}"/>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0C0DE6CB-F22E-15D6-A685-E04182277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5" name="Rectangle 2">
            <a:extLst>
              <a:ext uri="{FF2B5EF4-FFF2-40B4-BE49-F238E27FC236}">
                <a16:creationId xmlns:a16="http://schemas.microsoft.com/office/drawing/2014/main" id="{BED1826B-E944-1E40-E975-D781A1742BCF}"/>
              </a:ext>
            </a:extLst>
          </p:cNvPr>
          <p:cNvSpPr txBox="1">
            <a:spLocks noChangeArrowheads="1"/>
          </p:cNvSpPr>
          <p:nvPr/>
        </p:nvSpPr>
        <p:spPr bwMode="auto">
          <a:xfrm>
            <a:off x="5211052" y="1885950"/>
            <a:ext cx="3930661"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a:spcAft>
                <a:spcPts val="600"/>
              </a:spcAft>
            </a:pPr>
            <a:r>
              <a:rPr lang="en-US" altLang="en-US" sz="2800" b="1" kern="0" dirty="0">
                <a:solidFill>
                  <a:schemeClr val="tx1"/>
                </a:solidFill>
                <a:latin typeface="Tahoma" panose="020B0604030504040204" pitchFamily="34" charset="0"/>
                <a:ea typeface="Tahoma" panose="020B0604030504040204" pitchFamily="34" charset="0"/>
                <a:cs typeface="Tahoma" panose="020B0604030504040204" pitchFamily="34" charset="0"/>
              </a:rPr>
              <a:t>Gospel Acclamation </a:t>
            </a:r>
          </a:p>
        </p:txBody>
      </p:sp>
    </p:spTree>
    <p:extLst>
      <p:ext uri="{BB962C8B-B14F-4D97-AF65-F5344CB8AC3E}">
        <p14:creationId xmlns:p14="http://schemas.microsoft.com/office/powerpoint/2010/main" val="1085990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30723" name="Rectangle 6"/>
          <p:cNvSpPr>
            <a:spLocks noChangeArrowheads="1"/>
          </p:cNvSpPr>
          <p:nvPr/>
        </p:nvSpPr>
        <p:spPr bwMode="auto">
          <a:xfrm>
            <a:off x="80554" y="0"/>
            <a:ext cx="8982891"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3200" i="1" dirty="0">
                <a:solidFill>
                  <a:srgbClr val="FFFF00"/>
                </a:solidFill>
              </a:rPr>
              <a:t>Refrain:</a:t>
            </a:r>
            <a:r>
              <a:rPr lang="en-US" altLang="en-US" sz="4400" dirty="0">
                <a:solidFill>
                  <a:srgbClr val="FFFF00"/>
                </a:solidFill>
              </a:rPr>
              <a:t>  </a:t>
            </a:r>
            <a:r>
              <a:rPr lang="en-US" altLang="en-US" sz="4000" b="1" dirty="0">
                <a:solidFill>
                  <a:schemeClr val="bg1"/>
                </a:solidFill>
                <a:latin typeface="Tahoma" pitchFamily="34" charset="0"/>
                <a:cs typeface="Tahoma" pitchFamily="34" charset="0"/>
              </a:rPr>
              <a:t>Alleluia!</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The seed is the word of God, Christ is the </a:t>
            </a:r>
            <a:r>
              <a:rPr lang="en-US" sz="4000" b="1" dirty="0" err="1">
                <a:solidFill>
                  <a:schemeClr val="bg1"/>
                </a:solidFill>
                <a:latin typeface="Tahoma" panose="020B0604030504040204" pitchFamily="34" charset="0"/>
                <a:ea typeface="Tahoma" panose="020B0604030504040204" pitchFamily="34" charset="0"/>
                <a:cs typeface="Tahoma" panose="020B0604030504040204" pitchFamily="34" charset="0"/>
              </a:rPr>
              <a:t>sower</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 who come to him will have life forever.</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137A88-F7D6-E512-5478-BAFBDED5C57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73678CC-682E-E56C-BD6D-E71E2D776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A040D38B-0B26-87C1-A7A9-A004F6A1FDE8}"/>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0EAFB136-FD2E-0CF5-A299-FF630D9194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Rectangle 2">
            <a:extLst>
              <a:ext uri="{FF2B5EF4-FFF2-40B4-BE49-F238E27FC236}">
                <a16:creationId xmlns:a16="http://schemas.microsoft.com/office/drawing/2014/main" id="{6CBEA382-DD9C-7726-BFFF-3876E0A1AE26}"/>
              </a:ext>
            </a:extLst>
          </p:cNvPr>
          <p:cNvSpPr txBox="1">
            <a:spLocks noChangeArrowheads="1"/>
          </p:cNvSpPr>
          <p:nvPr/>
        </p:nvSpPr>
        <p:spPr bwMode="auto">
          <a:xfrm>
            <a:off x="5105400" y="1885950"/>
            <a:ext cx="3930661"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r>
              <a:rPr lang="en-US" altLang="en-US" sz="2800" b="1" kern="0" dirty="0">
                <a:solidFill>
                  <a:schemeClr val="tx1"/>
                </a:solidFill>
                <a:latin typeface="Tahoma" panose="020B0604030504040204" pitchFamily="34" charset="0"/>
                <a:ea typeface="Tahoma" panose="020B0604030504040204" pitchFamily="34" charset="0"/>
                <a:cs typeface="Tahoma" panose="020B0604030504040204" pitchFamily="34" charset="0"/>
              </a:rPr>
              <a:t>Profession Of Faith</a:t>
            </a:r>
            <a:br>
              <a:rPr lang="en-US" altLang="en-US" sz="2800" b="1" kern="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altLang="en-US" sz="2800" b="1" kern="0" dirty="0">
                <a:solidFill>
                  <a:schemeClr val="tx1"/>
                </a:solidFill>
                <a:latin typeface="Tahoma" panose="020B0604030504040204" pitchFamily="34" charset="0"/>
                <a:ea typeface="Tahoma" panose="020B0604030504040204" pitchFamily="34" charset="0"/>
                <a:cs typeface="Tahoma" panose="020B0604030504040204" pitchFamily="34" charset="0"/>
              </a:rPr>
              <a:t>Creed </a:t>
            </a:r>
          </a:p>
        </p:txBody>
      </p:sp>
    </p:spTree>
    <p:extLst>
      <p:ext uri="{BB962C8B-B14F-4D97-AF65-F5344CB8AC3E}">
        <p14:creationId xmlns:p14="http://schemas.microsoft.com/office/powerpoint/2010/main" val="3624574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p1</a:t>
            </a:r>
          </a:p>
        </p:txBody>
      </p:sp>
      <p:sp>
        <p:nvSpPr>
          <p:cNvPr id="3" name="Slide Number Placeholder 2"/>
          <p:cNvSpPr>
            <a:spLocks noGrp="1"/>
          </p:cNvSpPr>
          <p:nvPr>
            <p:ph type="sldNum" sz="quarter" idx="12"/>
          </p:nvPr>
        </p:nvSpPr>
        <p:spPr/>
        <p:txBody>
          <a:bodyPr/>
          <a:lstStyle/>
          <a:p>
            <a:pPr>
              <a:defRPr/>
            </a:pPr>
            <a:fld id="{18F0440B-33D3-4E6D-958C-47EA36231AF5}" type="slidenum">
              <a:rPr lang="en-US"/>
              <a:pPr>
                <a:defRPr/>
              </a:pPr>
              <a:t>24</a:t>
            </a:fld>
            <a:endParaRPr lang="en-US"/>
          </a:p>
        </p:txBody>
      </p:sp>
      <p:sp>
        <p:nvSpPr>
          <p:cNvPr id="34820" name="Content Placeholder 3"/>
          <p:cNvSpPr>
            <a:spLocks noGrp="1"/>
          </p:cNvSpPr>
          <p:nvPr>
            <p:ph sz="quarter" idx="1"/>
          </p:nvPr>
        </p:nvSpPr>
        <p:spPr>
          <a:xfrm>
            <a:off x="228600" y="3429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I believe in one God, the Father almighty, maker of heaven and earth, of all things visible and invisible. </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7F78E3D-109C-4548-8605-ED8DEFCE3E14}" type="slidenum">
              <a:rPr lang="en-US"/>
              <a:pPr>
                <a:defRPr/>
              </a:pPr>
              <a:t>25</a:t>
            </a:fld>
            <a:endParaRPr lang="en-US"/>
          </a:p>
        </p:txBody>
      </p:sp>
      <p:sp>
        <p:nvSpPr>
          <p:cNvPr id="35843" name="Content Placeholder 3"/>
          <p:cNvSpPr>
            <a:spLocks noGrp="1"/>
          </p:cNvSpPr>
          <p:nvPr>
            <p:ph sz="quarter" idx="1"/>
          </p:nvPr>
        </p:nvSpPr>
        <p:spPr>
          <a:xfrm>
            <a:off x="228600" y="400050"/>
            <a:ext cx="8686800" cy="4572000"/>
          </a:xfrm>
        </p:spPr>
        <p:txBody>
          <a:bodyPr/>
          <a:lstStyle/>
          <a:p>
            <a:pPr eaLnBrk="1" hangingPunct="1">
              <a:buFont typeface="Wingdings 2" pitchFamily="18" charset="2"/>
              <a:buNone/>
            </a:pPr>
            <a:r>
              <a:rPr lang="en-US" altLang="en-US" sz="5400" b="1" dirty="0">
                <a:solidFill>
                  <a:schemeClr val="bg1"/>
                </a:solidFill>
                <a:latin typeface="Tahoma" pitchFamily="34" charset="0"/>
                <a:cs typeface="Tahoma" pitchFamily="34" charset="0"/>
              </a:rPr>
              <a:t> I believe in one Lord Jesus Christ, the Only Begotten Son of God, born of the Father before all ages. </a:t>
            </a:r>
          </a:p>
        </p:txBody>
      </p:sp>
      <p:sp>
        <p:nvSpPr>
          <p:cNvPr id="35844"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p2</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4C2682B-C406-43D9-B60F-A3F2709742ED}" type="slidenum">
              <a:rPr lang="en-US"/>
              <a:pPr>
                <a:defRPr/>
              </a:pPr>
              <a:t>26</a:t>
            </a:fld>
            <a:endParaRPr lang="en-US"/>
          </a:p>
        </p:txBody>
      </p:sp>
      <p:sp>
        <p:nvSpPr>
          <p:cNvPr id="36867" name="Content Placeholder 3"/>
          <p:cNvSpPr>
            <a:spLocks noGrp="1"/>
          </p:cNvSpPr>
          <p:nvPr>
            <p:ph sz="quarter" idx="1"/>
          </p:nvPr>
        </p:nvSpPr>
        <p:spPr>
          <a:xfrm>
            <a:off x="152400" y="2286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God from God, Light from Light, true God from true God, begotten, not made, consubstantial with the Father; through Him all things were made. </a:t>
            </a:r>
          </a:p>
        </p:txBody>
      </p:sp>
      <p:sp>
        <p:nvSpPr>
          <p:cNvPr id="36868"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p3</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46CBB87-E74E-4F2B-B483-1B03E6272D8C}" type="slidenum">
              <a:rPr lang="en-US"/>
              <a:pPr>
                <a:defRPr/>
              </a:pPr>
              <a:t>27</a:t>
            </a:fld>
            <a:endParaRPr lang="en-US"/>
          </a:p>
        </p:txBody>
      </p:sp>
      <p:sp>
        <p:nvSpPr>
          <p:cNvPr id="37891" name="Content Placeholder 3"/>
          <p:cNvSpPr>
            <a:spLocks noGrp="1"/>
          </p:cNvSpPr>
          <p:nvPr>
            <p:ph sz="quarter" idx="1"/>
          </p:nvPr>
        </p:nvSpPr>
        <p:spPr>
          <a:xfrm>
            <a:off x="76200" y="342900"/>
            <a:ext cx="8915400" cy="42862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For us men and for our salvation He came down from heaven, and by the Holy Spirit was incarnate of the Virgin Mary, and became man. </a:t>
            </a:r>
          </a:p>
        </p:txBody>
      </p:sp>
      <p:sp>
        <p:nvSpPr>
          <p:cNvPr id="37892"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p4</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D41AD52B-019B-46B6-8C0E-22B20712BE16}" type="slidenum">
              <a:rPr lang="en-US"/>
              <a:pPr>
                <a:defRPr/>
              </a:pPr>
              <a:t>28</a:t>
            </a:fld>
            <a:endParaRPr lang="en-US"/>
          </a:p>
        </p:txBody>
      </p:sp>
      <p:sp>
        <p:nvSpPr>
          <p:cNvPr id="38915" name="Content Placeholder 3"/>
          <p:cNvSpPr>
            <a:spLocks noGrp="1"/>
          </p:cNvSpPr>
          <p:nvPr>
            <p:ph sz="quarter" idx="1"/>
          </p:nvPr>
        </p:nvSpPr>
        <p:spPr>
          <a:xfrm>
            <a:off x="76200" y="57150"/>
            <a:ext cx="9067800" cy="5886450"/>
          </a:xfrm>
        </p:spPr>
        <p:txBody>
          <a:bodyPr/>
          <a:lstStyle/>
          <a:p>
            <a:pPr eaLnBrk="1" hangingPunct="1">
              <a:buFont typeface="Wingdings 2" pitchFamily="18" charset="2"/>
              <a:buNone/>
            </a:pPr>
            <a:r>
              <a:rPr lang="en-US" altLang="en-US" sz="4400" b="1" dirty="0">
                <a:solidFill>
                  <a:schemeClr val="bg1"/>
                </a:solidFill>
                <a:latin typeface="Tahoma" pitchFamily="34" charset="0"/>
                <a:cs typeface="Tahoma" pitchFamily="34" charset="0"/>
              </a:rPr>
              <a:t>For our sake He was crucified under Pontius Pilate, He suffered death and was buried, and rose again on the third day in accordance with the Scriptures. </a:t>
            </a:r>
          </a:p>
        </p:txBody>
      </p:sp>
      <p:sp>
        <p:nvSpPr>
          <p:cNvPr id="38916"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p5</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4455A3B-D704-4C8E-A670-17F31661552C}" type="slidenum">
              <a:rPr lang="en-US"/>
              <a:pPr>
                <a:defRPr/>
              </a:pPr>
              <a:t>29</a:t>
            </a:fld>
            <a:endParaRPr lang="en-US"/>
          </a:p>
        </p:txBody>
      </p:sp>
      <p:sp>
        <p:nvSpPr>
          <p:cNvPr id="39939" name="Content Placeholder 3"/>
          <p:cNvSpPr>
            <a:spLocks noGrp="1"/>
          </p:cNvSpPr>
          <p:nvPr>
            <p:ph sz="quarter" idx="1"/>
          </p:nvPr>
        </p:nvSpPr>
        <p:spPr>
          <a:xfrm>
            <a:off x="228600" y="685800"/>
            <a:ext cx="8915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He ascended into heaven and is seated at the right hand of the Father. </a:t>
            </a:r>
          </a:p>
          <a:p>
            <a:pPr eaLnBrk="1" hangingPunct="1">
              <a:buFont typeface="Wingdings 2" pitchFamily="18" charset="2"/>
              <a:buNone/>
            </a:pPr>
            <a:endParaRPr lang="en-US" altLang="en-US" sz="5400" b="1" dirty="0">
              <a:latin typeface="Tahoma" pitchFamily="34" charset="0"/>
              <a:cs typeface="Tahoma" pitchFamily="34" charset="0"/>
            </a:endParaRPr>
          </a:p>
        </p:txBody>
      </p:sp>
      <p:sp>
        <p:nvSpPr>
          <p:cNvPr id="39940" name="Title 1"/>
          <p:cNvSpPr>
            <a:spLocks noGrp="1"/>
          </p:cNvSpPr>
          <p:nvPr>
            <p:ph type="title"/>
          </p:nvPr>
        </p:nvSpPr>
        <p:spPr>
          <a:xfrm>
            <a:off x="304800" y="171450"/>
            <a:ext cx="5105400" cy="114300"/>
          </a:xfrm>
        </p:spPr>
        <p:txBody>
          <a:bodyPr/>
          <a:lstStyle/>
          <a:p>
            <a:pPr eaLnBrk="1" hangingPunct="1"/>
            <a:r>
              <a:rPr lang="en-US" altLang="en-US" sz="1400">
                <a:solidFill>
                  <a:schemeClr val="bg1"/>
                </a:solidFill>
              </a:rPr>
              <a:t>Nicene Creed  p6</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8BC6A-8CF4-62C4-4387-5DFE676BD677}"/>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99D02333-F3D3-A9A6-ECB0-276B04B6BDA9}"/>
              </a:ext>
            </a:extLst>
          </p:cNvPr>
          <p:cNvSpPr>
            <a:spLocks noGrp="1" noChangeArrowheads="1"/>
          </p:cNvSpPr>
          <p:nvPr>
            <p:ph type="ctrTitle"/>
          </p:nvPr>
        </p:nvSpPr>
        <p:spPr>
          <a:xfrm>
            <a:off x="0" y="0"/>
            <a:ext cx="9144000" cy="4171950"/>
          </a:xfrm>
          <a:noFill/>
        </p:spPr>
        <p:txBody>
          <a:bodyPr/>
          <a:lstStyle/>
          <a:p>
            <a:pPr algn="l" eaLnBrk="1" hangingPunct="1"/>
            <a:br>
              <a:rPr lang="en-US" altLang="en-US" sz="3600" b="1" dirty="0">
                <a:solidFill>
                  <a:srgbClr val="FFFF00"/>
                </a:solidFill>
                <a:latin typeface="Tahoma" pitchFamily="34" charset="0"/>
              </a:rPr>
            </a:br>
            <a:r>
              <a:rPr lang="en-US" altLang="en-US" sz="3600" b="1" dirty="0">
                <a:solidFill>
                  <a:srgbClr val="FFFF00"/>
                </a:solidFill>
                <a:latin typeface="Tahoma" pitchFamily="34" charset="0"/>
              </a:rPr>
              <a:t>2. </a:t>
            </a: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We Who Break This Bread Are One Body,</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We Who Share This Cup Are All One,</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Children Of Our Father In </a:t>
            </a:r>
            <a:r>
              <a:rPr lang="en-US" sz="3600" b="1" i="0"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eaven</a:t>
            </a: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We Are Heirs With God’s Only Son.</a:t>
            </a:r>
            <a:b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b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Everyone Who Loves Is Born Of God,</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Jesus Is Our Life, God Is Love</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12900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76200" y="685801"/>
            <a:ext cx="8686800" cy="3394472"/>
          </a:xfrm>
        </p:spPr>
        <p:txBody>
          <a:bodyPr/>
          <a:lstStyle/>
          <a:p>
            <a:pPr marL="0" indent="0" eaLnBrk="1" hangingPunct="1">
              <a:buFontTx/>
              <a:buNone/>
            </a:pPr>
            <a:r>
              <a:rPr lang="en-US" altLang="en-US" sz="4800" b="1" dirty="0">
                <a:solidFill>
                  <a:schemeClr val="bg1"/>
                </a:solidFill>
                <a:latin typeface="Tahoma" pitchFamily="34" charset="0"/>
                <a:cs typeface="Tahoma" pitchFamily="34" charset="0"/>
              </a:rPr>
              <a:t>He will come again in glory to judge the living and the dead and His kingdom will have no end.</a:t>
            </a:r>
            <a:endParaRPr lang="en-US" altLang="en-US" sz="4800" dirty="0">
              <a:solidFill>
                <a:schemeClr val="bg1"/>
              </a:solidFill>
            </a:endParaRPr>
          </a:p>
        </p:txBody>
      </p:sp>
      <p:sp>
        <p:nvSpPr>
          <p:cNvPr id="40963"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C609AEC-7940-40EE-9860-6310468224FE}" type="slidenum">
              <a:rPr lang="en-US"/>
              <a:pPr>
                <a:defRPr/>
              </a:pPr>
              <a:t>31</a:t>
            </a:fld>
            <a:endParaRPr lang="en-US"/>
          </a:p>
        </p:txBody>
      </p:sp>
      <p:sp>
        <p:nvSpPr>
          <p:cNvPr id="41987" name="Content Placeholder 3"/>
          <p:cNvSpPr>
            <a:spLocks noGrp="1"/>
          </p:cNvSpPr>
          <p:nvPr>
            <p:ph sz="quarter" idx="1"/>
          </p:nvPr>
        </p:nvSpPr>
        <p:spPr>
          <a:xfrm>
            <a:off x="0" y="171450"/>
            <a:ext cx="8534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the Holy Spirit, the Lord, the giver of life, who proceeds from the Father and the Son, </a:t>
            </a:r>
          </a:p>
        </p:txBody>
      </p:sp>
      <p:sp>
        <p:nvSpPr>
          <p:cNvPr id="41988"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p8</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0051"/>
            <a:ext cx="8458200" cy="4080272"/>
          </a:xfrm>
        </p:spPr>
        <p:txBody>
          <a:bodyPr rtlCol="0">
            <a:normAutofit fontScale="92500" lnSpcReduction="10000"/>
          </a:bodyPr>
          <a:lstStyle/>
          <a:p>
            <a:pPr marL="0" indent="0" eaLnBrk="1" fontAlgn="auto" hangingPunct="1">
              <a:spcAft>
                <a:spcPts val="0"/>
              </a:spcAft>
              <a:buFont typeface="Arial" pitchFamily="34" charset="0"/>
              <a:buNone/>
              <a:defRPr/>
            </a:pPr>
            <a:r>
              <a:rPr lang="en-US" sz="6200" b="1" dirty="0">
                <a:solidFill>
                  <a:schemeClr val="bg1"/>
                </a:solidFill>
                <a:latin typeface="Tahoma" pitchFamily="34" charset="0"/>
                <a:cs typeface="Tahoma" pitchFamily="34" charset="0"/>
              </a:rPr>
              <a:t>who with the Father and the Son is adored and glorified, who has spoken through the prophets. </a:t>
            </a:r>
          </a:p>
          <a:p>
            <a:pPr eaLnBrk="1" fontAlgn="auto" hangingPunct="1">
              <a:spcAft>
                <a:spcPts val="0"/>
              </a:spcAft>
              <a:buFont typeface="Arial" pitchFamily="34" charset="0"/>
              <a:buChar char="•"/>
              <a:defRPr/>
            </a:pPr>
            <a:endParaRPr lang="en-US" dirty="0"/>
          </a:p>
        </p:txBody>
      </p:sp>
      <p:sp>
        <p:nvSpPr>
          <p:cNvPr id="43011"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77E161B-7C8B-4117-A674-6328E4879D4C}" type="slidenum">
              <a:rPr lang="en-US"/>
              <a:pPr>
                <a:defRPr/>
              </a:pPr>
              <a:t>33</a:t>
            </a:fld>
            <a:endParaRPr lang="en-US"/>
          </a:p>
        </p:txBody>
      </p:sp>
      <p:sp>
        <p:nvSpPr>
          <p:cNvPr id="44035" name="Content Placeholder 3"/>
          <p:cNvSpPr>
            <a:spLocks noGrp="1"/>
          </p:cNvSpPr>
          <p:nvPr>
            <p:ph sz="quarter" idx="1"/>
          </p:nvPr>
        </p:nvSpPr>
        <p:spPr>
          <a:xfrm>
            <a:off x="381000" y="228600"/>
            <a:ext cx="86106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one, holy, catholic and apostolic Church. I confess one Baptism for the forgiveness of sins</a:t>
            </a:r>
          </a:p>
        </p:txBody>
      </p:sp>
      <p:sp>
        <p:nvSpPr>
          <p:cNvPr id="44036"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p10</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AC6ED72-1FBD-43CE-8761-9D5B9291D710}" type="slidenum">
              <a:rPr lang="en-US"/>
              <a:pPr>
                <a:defRPr/>
              </a:pPr>
              <a:t>34</a:t>
            </a:fld>
            <a:endParaRPr lang="en-US"/>
          </a:p>
        </p:txBody>
      </p:sp>
      <p:sp>
        <p:nvSpPr>
          <p:cNvPr id="27652" name="Content Placeholder 3"/>
          <p:cNvSpPr>
            <a:spLocks noGrp="1"/>
          </p:cNvSpPr>
          <p:nvPr>
            <p:ph sz="quarter" idx="1"/>
          </p:nvPr>
        </p:nvSpPr>
        <p:spPr>
          <a:xfrm>
            <a:off x="228600" y="685800"/>
            <a:ext cx="8610600" cy="3943350"/>
          </a:xfrm>
        </p:spPr>
        <p:txBody>
          <a:bodyPr rtlCol="0">
            <a:normAutofit/>
          </a:bodyPr>
          <a:lstStyle/>
          <a:p>
            <a:pPr fontAlgn="auto">
              <a:spcAft>
                <a:spcPts val="0"/>
              </a:spcAft>
              <a:buFont typeface="Wingdings 2" pitchFamily="18" charset="2"/>
              <a:buNone/>
              <a:defRPr/>
            </a:pPr>
            <a:r>
              <a:rPr lang="en-US" sz="5400" b="1" dirty="0">
                <a:solidFill>
                  <a:schemeClr val="bg1"/>
                </a:solidFill>
                <a:latin typeface="Tahoma" pitchFamily="34" charset="0"/>
                <a:cs typeface="Tahoma" pitchFamily="34" charset="0"/>
              </a:rPr>
              <a:t>and I look forward to the resurrection of the dead and the life of the world to come. Amen.</a:t>
            </a:r>
          </a:p>
        </p:txBody>
      </p:sp>
      <p:sp>
        <p:nvSpPr>
          <p:cNvPr id="45060" name="Title 1"/>
          <p:cNvSpPr>
            <a:spLocks noGrp="1"/>
          </p:cNvSpPr>
          <p:nvPr>
            <p:ph type="title"/>
          </p:nvPr>
        </p:nvSpPr>
        <p:spPr>
          <a:xfrm>
            <a:off x="457200" y="171450"/>
            <a:ext cx="5105400" cy="114300"/>
          </a:xfrm>
        </p:spPr>
        <p:txBody>
          <a:bodyPr/>
          <a:lstStyle/>
          <a:p>
            <a:r>
              <a:rPr lang="en-US" altLang="en-US" sz="1400">
                <a:solidFill>
                  <a:schemeClr val="bg1"/>
                </a:solidFill>
              </a:rPr>
              <a:t>Nicene Creed  p11</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A4C988-C736-989C-9040-EC7F6C104AD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72ADD59-EEA6-A608-8A6B-ED60CF5991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A7E4EAB0-4D12-828E-8072-1954869C3D6B}"/>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EEDCAE3F-7260-FF5A-4ADC-8EABDC33D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5" name="Rectangle 2">
            <a:extLst>
              <a:ext uri="{FF2B5EF4-FFF2-40B4-BE49-F238E27FC236}">
                <a16:creationId xmlns:a16="http://schemas.microsoft.com/office/drawing/2014/main" id="{08F251C3-94F3-E098-6A38-F45B833C5818}"/>
              </a:ext>
            </a:extLst>
          </p:cNvPr>
          <p:cNvSpPr txBox="1">
            <a:spLocks noChangeArrowheads="1"/>
          </p:cNvSpPr>
          <p:nvPr/>
        </p:nvSpPr>
        <p:spPr bwMode="auto">
          <a:xfrm>
            <a:off x="3225800" y="3303480"/>
            <a:ext cx="5943600"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r>
              <a:rPr lang="vi-VN" altLang="en-US" sz="2400" i="1" kern="0" dirty="0">
                <a:solidFill>
                  <a:schemeClr val="tx1"/>
                </a:solidFill>
                <a:latin typeface="Tahoma" pitchFamily="34" charset="0"/>
              </a:rPr>
              <a:t>Preparation of The Gift</a:t>
            </a:r>
            <a:r>
              <a:rPr lang="en-US" altLang="en-US" sz="2400" i="1" kern="0" dirty="0">
                <a:solidFill>
                  <a:schemeClr val="tx1"/>
                </a:solidFill>
                <a:latin typeface="Tahoma" pitchFamily="34" charset="0"/>
              </a:rPr>
              <a:t> Song</a:t>
            </a:r>
            <a:br>
              <a:rPr lang="en-US" altLang="en-US" sz="2800" b="1" kern="0" dirty="0">
                <a:solidFill>
                  <a:schemeClr val="tx1"/>
                </a:solidFill>
                <a:latin typeface="Tahoma" pitchFamily="34" charset="0"/>
              </a:rPr>
            </a:br>
            <a:r>
              <a:rPr lang="en-US" altLang="en-US" sz="2800" b="1" kern="0" dirty="0">
                <a:solidFill>
                  <a:schemeClr val="tx1"/>
                </a:solidFill>
                <a:latin typeface="Tahoma" pitchFamily="34" charset="0"/>
              </a:rPr>
              <a:t>Your Words are Spirit and Life</a:t>
            </a:r>
            <a:endParaRPr lang="en-US" altLang="en-US" sz="2800" b="1" kern="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264312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8195"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8196" name="Rectangle 7"/>
          <p:cNvSpPr>
            <a:spLocks noChangeArrowheads="1"/>
          </p:cNvSpPr>
          <p:nvPr/>
        </p:nvSpPr>
        <p:spPr bwMode="auto">
          <a:xfrm>
            <a:off x="14926" y="400050"/>
            <a:ext cx="91440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b="1" i="1" dirty="0">
                <a:solidFill>
                  <a:srgbClr val="FFFF00"/>
                </a:solidFill>
              </a:rPr>
              <a:t>Refrain:  </a:t>
            </a: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Your words are spirit and life, O Lord: richer than gold, stronger than death. Your words are spirit and life, O Lord; life everlasting.</a:t>
            </a:r>
            <a:endPar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8195"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8196" name="Rectangle 7"/>
          <p:cNvSpPr>
            <a:spLocks noChangeArrowheads="1"/>
          </p:cNvSpPr>
          <p:nvPr/>
        </p:nvSpPr>
        <p:spPr bwMode="auto">
          <a:xfrm>
            <a:off x="101600" y="285750"/>
            <a:ext cx="91440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b="1" i="1" dirty="0">
                <a:solidFill>
                  <a:srgbClr val="FFFF00"/>
                </a:solidFill>
              </a:rPr>
              <a:t>1</a:t>
            </a:r>
            <a:r>
              <a:rPr lang="en-US" altLang="en-US" sz="4000" b="1" i="1" dirty="0">
                <a:solidFill>
                  <a:schemeClr val="bg1"/>
                </a:solidFill>
              </a:rPr>
              <a:t>. </a:t>
            </a: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God's law is perfect, refreshing the soul, reviving the weary spirit. God's rule can be trusted: bringing us wisdom, bringing God's wisdom to birth.</a:t>
            </a:r>
            <a:b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637040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8195"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8196" name="Rectangle 7"/>
          <p:cNvSpPr>
            <a:spLocks noChangeArrowheads="1"/>
          </p:cNvSpPr>
          <p:nvPr/>
        </p:nvSpPr>
        <p:spPr bwMode="auto">
          <a:xfrm>
            <a:off x="14926" y="400050"/>
            <a:ext cx="91440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b="1" i="1" dirty="0">
                <a:solidFill>
                  <a:srgbClr val="FFFF00"/>
                </a:solidFill>
              </a:rPr>
              <a:t>Refrain:  </a:t>
            </a: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Your words are spirit and life, O Lord: richer than gold, stronger than death. Your words are spirit and life, O Lord; life everlasting.</a:t>
            </a:r>
            <a:endPar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97708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8195"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8196" name="Rectangle 7"/>
          <p:cNvSpPr>
            <a:spLocks noChangeArrowheads="1"/>
          </p:cNvSpPr>
          <p:nvPr/>
        </p:nvSpPr>
        <p:spPr bwMode="auto">
          <a:xfrm>
            <a:off x="101600" y="85725"/>
            <a:ext cx="91440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b="1" i="1" dirty="0">
                <a:solidFill>
                  <a:srgbClr val="FFFF00"/>
                </a:solidFill>
              </a:rPr>
              <a:t>2</a:t>
            </a:r>
            <a:r>
              <a:rPr lang="en-US" altLang="en-US" sz="4000" b="1" i="1" dirty="0">
                <a:solidFill>
                  <a:schemeClr val="bg1"/>
                </a:solidFill>
              </a:rPr>
              <a:t>. </a:t>
            </a: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God's precepts keep us; their purpose is right. They gladden the hearts of people. God's command is so clear it brings us new vision; bringing God's light to our eyes.</a:t>
            </a:r>
            <a:endPar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29778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75E79-20B7-E401-B0D2-53EA427D712D}"/>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424BC117-5360-B312-4CCD-C88FACF3CC18}"/>
              </a:ext>
            </a:extLst>
          </p:cNvPr>
          <p:cNvSpPr>
            <a:spLocks noGrp="1" noChangeArrowheads="1"/>
          </p:cNvSpPr>
          <p:nvPr>
            <p:ph type="ctrTitle"/>
          </p:nvPr>
        </p:nvSpPr>
        <p:spPr>
          <a:xfrm>
            <a:off x="0" y="0"/>
            <a:ext cx="9144000" cy="4171950"/>
          </a:xfrm>
          <a:noFill/>
        </p:spPr>
        <p:txBody>
          <a:bodyPr/>
          <a:lstStyle/>
          <a:p>
            <a:pPr algn="l" eaLnBrk="1" hangingPunct="1"/>
            <a:br>
              <a:rPr lang="en-US" altLang="en-US" sz="3600" b="1" dirty="0">
                <a:solidFill>
                  <a:srgbClr val="FFFF00"/>
                </a:solidFill>
                <a:latin typeface="Tahoma" pitchFamily="34" charset="0"/>
              </a:rPr>
            </a:br>
            <a:r>
              <a:rPr lang="en-US" altLang="en-US" sz="3600" b="1" dirty="0">
                <a:solidFill>
                  <a:srgbClr val="FFFF00"/>
                </a:solidFill>
                <a:latin typeface="Tahoma" pitchFamily="34" charset="0"/>
              </a:rPr>
              <a:t>3. </a:t>
            </a: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We Who Eat And Drink At This Table,</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Die And Rise Again With Our Lord,</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Drawing From Our Rock Living Water,</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Given To All Who Thirst For Accord.</a:t>
            </a:r>
            <a:b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b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Everyone Who Loves Is Born Of God,</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Jesus Is Our Life, God Is Love.</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194457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8195"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8196" name="Rectangle 7"/>
          <p:cNvSpPr>
            <a:spLocks noChangeArrowheads="1"/>
          </p:cNvSpPr>
          <p:nvPr/>
        </p:nvSpPr>
        <p:spPr bwMode="auto">
          <a:xfrm>
            <a:off x="14926" y="400050"/>
            <a:ext cx="91440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b="1" i="1" dirty="0">
                <a:solidFill>
                  <a:srgbClr val="FFFF00"/>
                </a:solidFill>
              </a:rPr>
              <a:t>Refrain:  </a:t>
            </a: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Your words are spirit and life, O Lord: richer than gold, stronger than death. Your words are spirit and life, O Lord; life everlasting.</a:t>
            </a:r>
            <a:endPar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994382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8195"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8196" name="Rectangle 7"/>
          <p:cNvSpPr>
            <a:spLocks noChangeArrowheads="1"/>
          </p:cNvSpPr>
          <p:nvPr/>
        </p:nvSpPr>
        <p:spPr bwMode="auto">
          <a:xfrm>
            <a:off x="101600" y="85725"/>
            <a:ext cx="91440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b="1" i="1" dirty="0">
                <a:solidFill>
                  <a:srgbClr val="FFFF00"/>
                </a:solidFill>
              </a:rPr>
              <a:t>3</a:t>
            </a:r>
            <a:r>
              <a:rPr lang="en-US" altLang="en-US" sz="4000" b="1" i="1" dirty="0">
                <a:solidFill>
                  <a:schemeClr val="bg1"/>
                </a:solidFill>
              </a:rPr>
              <a:t>.</a:t>
            </a:r>
            <a:r>
              <a:rPr lang="en-US" altLang="en-US" sz="40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Living by God's truth is holy and sure; God's presence is everlasting. God's truth is eternal, bringing us justice; bringing God's justice to earth. </a:t>
            </a:r>
            <a:endPar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63792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8195"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8196" name="Rectangle 7"/>
          <p:cNvSpPr>
            <a:spLocks noChangeArrowheads="1"/>
          </p:cNvSpPr>
          <p:nvPr/>
        </p:nvSpPr>
        <p:spPr bwMode="auto">
          <a:xfrm>
            <a:off x="14926" y="400050"/>
            <a:ext cx="91440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b="1" i="1" dirty="0">
                <a:solidFill>
                  <a:srgbClr val="FFFF00"/>
                </a:solidFill>
              </a:rPr>
              <a:t>Refrain:  </a:t>
            </a: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Your words are spirit and life, O Lord: richer than gold, stronger than death. Your words are spirit and life, O Lord; life everlasting.</a:t>
            </a:r>
            <a:endPar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85342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8195"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8196" name="Rectangle 7"/>
          <p:cNvSpPr>
            <a:spLocks noChangeArrowheads="1"/>
          </p:cNvSpPr>
          <p:nvPr/>
        </p:nvSpPr>
        <p:spPr bwMode="auto">
          <a:xfrm>
            <a:off x="101600" y="85725"/>
            <a:ext cx="91440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b="1" i="1" dirty="0">
                <a:solidFill>
                  <a:srgbClr val="FFFF00"/>
                </a:solidFill>
              </a:rPr>
              <a:t>4</a:t>
            </a:r>
            <a:r>
              <a:rPr lang="en-US" altLang="en-US" sz="4000" b="1" i="1" dirty="0">
                <a:solidFill>
                  <a:schemeClr val="bg1"/>
                </a:solidFill>
              </a:rPr>
              <a:t>.</a:t>
            </a:r>
            <a:r>
              <a:rPr lang="en-US" altLang="en-US" sz="40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God's word is precious, desired more than gold; worth more than we dare </a:t>
            </a:r>
          </a:p>
          <a:p>
            <a:pPr eaLnBrk="1" hangingPunct="1"/>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imagine and, sweeter than honey, this word will feed us, bringing fulfillment and joy.</a:t>
            </a:r>
            <a:endPar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767873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8195"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8196" name="Rectangle 7"/>
          <p:cNvSpPr>
            <a:spLocks noChangeArrowheads="1"/>
          </p:cNvSpPr>
          <p:nvPr/>
        </p:nvSpPr>
        <p:spPr bwMode="auto">
          <a:xfrm>
            <a:off x="14926" y="400050"/>
            <a:ext cx="91440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b="1" i="1" dirty="0">
                <a:solidFill>
                  <a:srgbClr val="FFFF00"/>
                </a:solidFill>
              </a:rPr>
              <a:t>Refrain:  </a:t>
            </a: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Your words are spirit and life, O Lord: richer than gold, stronger than death. Your words are spirit and life, O Lord; life everlasting.</a:t>
            </a:r>
            <a:endPar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010739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940D96-664F-641B-AC30-41F34621110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34BC2DE-1AEC-6748-7AC7-2B6EE1902B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AC4B178F-524F-9291-A310-D72827467F4F}"/>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2FF4E7EF-F98A-C28B-4857-CA8D4CA94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Rectangle 2">
            <a:extLst>
              <a:ext uri="{FF2B5EF4-FFF2-40B4-BE49-F238E27FC236}">
                <a16:creationId xmlns:a16="http://schemas.microsoft.com/office/drawing/2014/main" id="{35E1FB75-30BE-952E-F08C-7AA0C4007531}"/>
              </a:ext>
            </a:extLst>
          </p:cNvPr>
          <p:cNvSpPr txBox="1">
            <a:spLocks noChangeArrowheads="1"/>
          </p:cNvSpPr>
          <p:nvPr/>
        </p:nvSpPr>
        <p:spPr bwMode="auto">
          <a:xfrm>
            <a:off x="4142854" y="3028950"/>
            <a:ext cx="5943600"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r>
              <a:rPr lang="vi-VN" altLang="en-US" sz="2800" b="1" dirty="0">
                <a:solidFill>
                  <a:schemeClr val="tx1"/>
                </a:solidFill>
                <a:latin typeface="Tahoma" pitchFamily="34" charset="0"/>
              </a:rPr>
              <a:t>Holy Holy Holy</a:t>
            </a:r>
            <a:endParaRPr lang="en-US" altLang="en-US" sz="2800" b="1" kern="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352113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7106"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7107"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r>
              <a:rPr lang="en-US" altLang="en-US" sz="4800" b="1" dirty="0">
                <a:solidFill>
                  <a:schemeClr val="bg1"/>
                </a:solidFill>
                <a:latin typeface="Tahoma" pitchFamily="34" charset="0"/>
                <a:cs typeface="Tahoma" pitchFamily="34" charset="0"/>
              </a:rPr>
              <a:t>Holy, Holy, Holy Lord God of hosts.</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Heaven and earth are full, are full of your glory. Hosanna, Hosanna! Hosanna in the highest.</a:t>
            </a:r>
            <a:br>
              <a:rPr lang="en-US" altLang="en-US" sz="4800" b="1" dirty="0">
                <a:solidFill>
                  <a:schemeClr val="bg1"/>
                </a:solidFill>
                <a:latin typeface="Tahoma" pitchFamily="34" charset="0"/>
                <a:cs typeface="Tahoma" pitchFamily="34" charset="0"/>
              </a:rPr>
            </a:br>
            <a:br>
              <a:rPr lang="en-US" altLang="en-US" sz="6000" dirty="0">
                <a:solidFill>
                  <a:schemeClr val="tx2"/>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878252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8130"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8131" name="Rectangle 7"/>
          <p:cNvSpPr>
            <a:spLocks noChangeArrowheads="1"/>
          </p:cNvSpPr>
          <p:nvPr/>
        </p:nvSpPr>
        <p:spPr bwMode="auto">
          <a:xfrm>
            <a:off x="152400" y="107156"/>
            <a:ext cx="87518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endParaRPr lang="en-US" altLang="en-US" sz="3200" b="1" i="1" dirty="0">
              <a:solidFill>
                <a:schemeClr val="tx2"/>
              </a:solidFill>
              <a:latin typeface="Tahoma" pitchFamily="34" charset="0"/>
              <a:cs typeface="Tahoma" pitchFamily="34" charset="0"/>
            </a:endParaRPr>
          </a:p>
          <a:p>
            <a:pPr algn="l" eaLnBrk="1" hangingPunct="1"/>
            <a:r>
              <a:rPr lang="en-US" altLang="en-US" sz="4800" b="1" dirty="0">
                <a:solidFill>
                  <a:schemeClr val="bg1"/>
                </a:solidFill>
                <a:latin typeface="Tahoma" pitchFamily="34" charset="0"/>
                <a:cs typeface="Tahoma" pitchFamily="34" charset="0"/>
              </a:rPr>
              <a:t>Blessed is he who comes, who comes in the name of the Lord. </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Hosanna, Hosanna! Hosanna in the highest.</a:t>
            </a:r>
            <a:br>
              <a:rPr lang="en-US" altLang="en-US" sz="4800" b="1" dirty="0">
                <a:solidFill>
                  <a:schemeClr val="bg1"/>
                </a:solidFill>
                <a:latin typeface="Tahoma" pitchFamily="34" charset="0"/>
                <a:cs typeface="Tahoma" pitchFamily="34" charset="0"/>
              </a:rPr>
            </a:br>
            <a:br>
              <a:rPr lang="en-US" altLang="en-US" sz="5400" b="1" dirty="0">
                <a:solidFill>
                  <a:schemeClr val="bg1"/>
                </a:solidFill>
              </a:rPr>
            </a:br>
            <a:br>
              <a:rPr lang="en-US" altLang="en-US" sz="6000" dirty="0">
                <a:solidFill>
                  <a:schemeClr val="bg1"/>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4916456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D10542-22B8-D5B9-0CF0-A3A56C31468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408847C-4699-E28C-9D9B-59EDCD704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1D200018-80A6-E6FA-432B-B7BC83B44A96}"/>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D3296467-5BD6-C908-7F9D-4D320F6E5E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Rectangle 2">
            <a:extLst>
              <a:ext uri="{FF2B5EF4-FFF2-40B4-BE49-F238E27FC236}">
                <a16:creationId xmlns:a16="http://schemas.microsoft.com/office/drawing/2014/main" id="{FB8DF80A-1D9B-4113-9B34-F0D738AE12EE}"/>
              </a:ext>
            </a:extLst>
          </p:cNvPr>
          <p:cNvSpPr txBox="1">
            <a:spLocks noChangeArrowheads="1"/>
          </p:cNvSpPr>
          <p:nvPr/>
        </p:nvSpPr>
        <p:spPr bwMode="auto">
          <a:xfrm>
            <a:off x="3962400" y="1581150"/>
            <a:ext cx="5943600"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Tahoma" pitchFamily="34" charset="0"/>
                <a:ea typeface="+mj-ea"/>
                <a:cs typeface="Arial"/>
              </a:rPr>
              <a:t>Memorial Acclamation</a:t>
            </a:r>
            <a:endParaRPr kumimoji="0" lang="en-US" altLang="en-US" sz="2800" b="1"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971372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subTitle" idx="1"/>
          </p:nvPr>
        </p:nvSpPr>
        <p:spPr/>
        <p:txBody>
          <a:bodyPr/>
          <a:lstStyle/>
          <a:p>
            <a:pPr eaLnBrk="1" hangingPunct="1"/>
            <a:endParaRPr lang="en-US" altLang="en-US"/>
          </a:p>
        </p:txBody>
      </p:sp>
      <p:sp>
        <p:nvSpPr>
          <p:cNvPr id="50179" name="Rectangle 5"/>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We proclaim your Death, O Lord,</a:t>
            </a:r>
            <a:br>
              <a:rPr lang="en-US" altLang="en-US" sz="4400" dirty="0">
                <a:solidFill>
                  <a:schemeClr val="bg1"/>
                </a:solidFill>
                <a:latin typeface="Tahoma" pitchFamily="34" charset="0"/>
                <a:cs typeface="Tahoma" pitchFamily="34" charset="0"/>
              </a:rPr>
            </a:br>
            <a:r>
              <a:rPr lang="en-US" altLang="en-US" sz="4400" b="1" dirty="0">
                <a:solidFill>
                  <a:schemeClr val="bg1"/>
                </a:solidFill>
                <a:latin typeface="Tahoma" pitchFamily="34" charset="0"/>
                <a:cs typeface="Tahoma" pitchFamily="34" charset="0"/>
              </a:rPr>
              <a:t>and profess your Resurrection until you come again</a:t>
            </a:r>
            <a:r>
              <a:rPr lang="en-US" altLang="en-US" sz="4400" dirty="0">
                <a:solidFill>
                  <a:schemeClr val="bg1"/>
                </a:solidFill>
                <a:latin typeface="Tahoma" pitchFamily="34" charset="0"/>
                <a:cs typeface="Tahoma" pitchFamily="34" charset="0"/>
              </a:rPr>
              <a:t>. </a:t>
            </a:r>
            <a:br>
              <a:rPr lang="en-US" altLang="en-US" sz="4400" b="1"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3475447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25E07-7101-A537-65CD-995907BA0E31}"/>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87409329-A56B-447C-F4EA-1AC7526F6C42}"/>
              </a:ext>
            </a:extLst>
          </p:cNvPr>
          <p:cNvSpPr>
            <a:spLocks noGrp="1" noChangeArrowheads="1"/>
          </p:cNvSpPr>
          <p:nvPr>
            <p:ph type="ctrTitle"/>
          </p:nvPr>
        </p:nvSpPr>
        <p:spPr>
          <a:xfrm>
            <a:off x="0" y="0"/>
            <a:ext cx="9144000" cy="4171950"/>
          </a:xfrm>
          <a:noFill/>
        </p:spPr>
        <p:txBody>
          <a:bodyPr/>
          <a:lstStyle/>
          <a:p>
            <a:pPr algn="l" eaLnBrk="1" hangingPunct="1"/>
            <a:br>
              <a:rPr lang="en-US" altLang="en-US" sz="3600" b="1" dirty="0">
                <a:solidFill>
                  <a:srgbClr val="FFFF00"/>
                </a:solidFill>
                <a:latin typeface="Tahoma" pitchFamily="34" charset="0"/>
              </a:rPr>
            </a:br>
            <a:r>
              <a:rPr lang="en-US" altLang="en-US" sz="3600" b="1" dirty="0">
                <a:solidFill>
                  <a:srgbClr val="FFFF00"/>
                </a:solidFill>
                <a:latin typeface="Tahoma" pitchFamily="34" charset="0"/>
              </a:rPr>
              <a:t>4. </a:t>
            </a: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On The Path Of Life We May Falter,</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Earthly Food Alone Leaves Us Weak;</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Always You Invite From The Altar,</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Hungry Souls Their Food Here Must Seek.</a:t>
            </a:r>
            <a:b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br>
            <a:b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Everyone Who Loves Is Born Of God,</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Jesus Is Our Life, God Is Love.</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420385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17E149-BAB5-0831-1830-8F1000BC0AED}"/>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D8F6C92-97C5-C3BF-AB6C-2B7C6290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371C4DEA-24D8-0CBA-893B-E84AB10963C6}"/>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167211AC-76D4-C5C9-DF6F-735239B4B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Rectangle 2">
            <a:extLst>
              <a:ext uri="{FF2B5EF4-FFF2-40B4-BE49-F238E27FC236}">
                <a16:creationId xmlns:a16="http://schemas.microsoft.com/office/drawing/2014/main" id="{2039CFD1-1150-CBE1-F2BC-84D09B6B7458}"/>
              </a:ext>
            </a:extLst>
          </p:cNvPr>
          <p:cNvSpPr txBox="1">
            <a:spLocks noChangeArrowheads="1"/>
          </p:cNvSpPr>
          <p:nvPr/>
        </p:nvSpPr>
        <p:spPr bwMode="auto">
          <a:xfrm>
            <a:off x="3962400" y="1581150"/>
            <a:ext cx="5943600"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ahoma" pitchFamily="34" charset="0"/>
                <a:ea typeface="+mj-ea"/>
                <a:cs typeface="Arial"/>
              </a:rPr>
              <a:t>Amen</a:t>
            </a:r>
            <a:endParaRPr kumimoji="0" lang="en-US" altLang="en-US" sz="2800" b="1"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76810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A63F6-1E0F-671F-9E6B-77857ABD161D}"/>
            </a:ext>
          </a:extLst>
        </p:cNvPr>
        <p:cNvGrpSpPr/>
        <p:nvPr/>
      </p:nvGrpSpPr>
      <p:grpSpPr>
        <a:xfrm>
          <a:off x="0" y="0"/>
          <a:ext cx="0" cy="0"/>
          <a:chOff x="0" y="0"/>
          <a:chExt cx="0" cy="0"/>
        </a:xfrm>
      </p:grpSpPr>
      <p:sp>
        <p:nvSpPr>
          <p:cNvPr id="50179" name="Rectangle 5">
            <a:extLst>
              <a:ext uri="{FF2B5EF4-FFF2-40B4-BE49-F238E27FC236}">
                <a16:creationId xmlns:a16="http://schemas.microsoft.com/office/drawing/2014/main" id="{8404BAA1-B1C2-C627-B412-66B71344B60C}"/>
              </a:ext>
            </a:extLst>
          </p:cNvPr>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 </a:t>
            </a:r>
            <a:r>
              <a:rPr lang="en-US" altLang="en-US" sz="4400" b="1" dirty="0" err="1">
                <a:solidFill>
                  <a:schemeClr val="bg1"/>
                </a:solidFill>
                <a:latin typeface="Tahoma" pitchFamily="34" charset="0"/>
                <a:cs typeface="Tahoma" pitchFamily="34" charset="0"/>
              </a:rPr>
              <a:t>Amen</a:t>
            </a: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42084812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24A753-DE06-2E1B-9357-5C864ED358D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AAEF88B-E211-5D02-2656-BE8AB37B99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A329CF5E-E2FF-DABB-8086-382E8C365B03}"/>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DCBE8F47-9052-50CB-C405-47CC40897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Rectangle 2">
            <a:extLst>
              <a:ext uri="{FF2B5EF4-FFF2-40B4-BE49-F238E27FC236}">
                <a16:creationId xmlns:a16="http://schemas.microsoft.com/office/drawing/2014/main" id="{E270C856-B953-D1E2-93AD-56B7E5383D78}"/>
              </a:ext>
            </a:extLst>
          </p:cNvPr>
          <p:cNvSpPr txBox="1">
            <a:spLocks noChangeArrowheads="1"/>
          </p:cNvSpPr>
          <p:nvPr/>
        </p:nvSpPr>
        <p:spPr bwMode="auto">
          <a:xfrm>
            <a:off x="3818364" y="1428750"/>
            <a:ext cx="5943600"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Lamb Of God</a:t>
            </a:r>
          </a:p>
        </p:txBody>
      </p:sp>
    </p:spTree>
    <p:extLst>
      <p:ext uri="{BB962C8B-B14F-4D97-AF65-F5344CB8AC3E}">
        <p14:creationId xmlns:p14="http://schemas.microsoft.com/office/powerpoint/2010/main" val="34495167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54274"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54275"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endParaRPr lang="en-US" altLang="en-US" sz="3200" b="1" i="1" dirty="0">
              <a:solidFill>
                <a:schemeClr val="bg1"/>
              </a:solidFill>
            </a:endParaRPr>
          </a:p>
          <a:p>
            <a:pPr marL="571500" indent="-571500" algn="l" eaLnBrk="1" hangingPunct="1">
              <a:buFont typeface="Arial" charset="0"/>
              <a:buChar char="•"/>
            </a:pPr>
            <a:r>
              <a:rPr lang="en-US" altLang="en-US" sz="4000" b="1" dirty="0">
                <a:solidFill>
                  <a:schemeClr val="bg1"/>
                </a:solidFill>
                <a:latin typeface="Tahoma" pitchFamily="34" charset="0"/>
                <a:cs typeface="Tahoma" pitchFamily="34" charset="0"/>
              </a:rPr>
              <a:t>Lamb of God you take away the sins of the world. Have mercy on us. </a:t>
            </a:r>
            <a:r>
              <a:rPr lang="en-US" altLang="en-US" sz="4000" i="1" dirty="0">
                <a:solidFill>
                  <a:schemeClr val="bg1"/>
                </a:solidFill>
                <a:latin typeface="Tahoma" pitchFamily="34" charset="0"/>
                <a:cs typeface="Tahoma" pitchFamily="34" charset="0"/>
              </a:rPr>
              <a:t>(repeat as needed)</a:t>
            </a:r>
          </a:p>
          <a:p>
            <a:pPr algn="l" eaLnBrk="1" hangingPunct="1"/>
            <a:br>
              <a:rPr lang="en-US" altLang="en-US" sz="4000" b="1">
                <a:solidFill>
                  <a:schemeClr val="tx2"/>
                </a:solidFill>
              </a:rPr>
            </a:br>
            <a:r>
              <a:rPr lang="en-US" altLang="en-US" sz="4000" b="1">
                <a:solidFill>
                  <a:schemeClr val="bg1"/>
                </a:solidFill>
                <a:latin typeface="Tahoma" pitchFamily="34" charset="0"/>
                <a:cs typeface="Tahoma" pitchFamily="34" charset="0"/>
              </a:rPr>
              <a:t>Lamb </a:t>
            </a:r>
            <a:r>
              <a:rPr lang="en-US" altLang="en-US" sz="4000" b="1" dirty="0">
                <a:solidFill>
                  <a:schemeClr val="bg1"/>
                </a:solidFill>
                <a:latin typeface="Tahoma" pitchFamily="34" charset="0"/>
                <a:cs typeface="Tahoma" pitchFamily="34" charset="0"/>
              </a:rPr>
              <a:t>of God you take away the sins of the world.</a:t>
            </a:r>
          </a:p>
          <a:p>
            <a:pPr algn="l" eaLnBrk="1" hangingPunct="1"/>
            <a:r>
              <a:rPr lang="en-US" altLang="en-US" sz="4000" b="1" dirty="0">
                <a:solidFill>
                  <a:schemeClr val="bg1"/>
                </a:solidFill>
                <a:latin typeface="Tahoma" pitchFamily="34" charset="0"/>
                <a:cs typeface="Tahoma" pitchFamily="34" charset="0"/>
              </a:rPr>
              <a:t>grant us peace.</a:t>
            </a:r>
            <a:br>
              <a:rPr lang="en-US" altLang="en-US" sz="4000" b="1" dirty="0">
                <a:solidFill>
                  <a:schemeClr val="tx2"/>
                </a:solidFill>
              </a:rPr>
            </a:br>
            <a:br>
              <a:rPr lang="en-US" altLang="en-US" sz="105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8498722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02D61A-FF54-E1E7-7957-43A39F02946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1572CF1-048F-AFD9-A245-07E021363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72B7A43E-DC8D-F799-159C-5F1C01CC0EB4}"/>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3FC02DC0-FDE8-36B0-B026-4BC5F7A14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Rectangle 2">
            <a:extLst>
              <a:ext uri="{FF2B5EF4-FFF2-40B4-BE49-F238E27FC236}">
                <a16:creationId xmlns:a16="http://schemas.microsoft.com/office/drawing/2014/main" id="{A9C7CFBD-31B0-ECF5-8FEF-348DB59318B7}"/>
              </a:ext>
            </a:extLst>
          </p:cNvPr>
          <p:cNvSpPr txBox="1">
            <a:spLocks noChangeArrowheads="1"/>
          </p:cNvSpPr>
          <p:nvPr/>
        </p:nvSpPr>
        <p:spPr bwMode="auto">
          <a:xfrm>
            <a:off x="4038600" y="2800350"/>
            <a:ext cx="5943600"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Communion Respond</a:t>
            </a:r>
          </a:p>
        </p:txBody>
      </p:sp>
    </p:spTree>
    <p:extLst>
      <p:ext uri="{BB962C8B-B14F-4D97-AF65-F5344CB8AC3E}">
        <p14:creationId xmlns:p14="http://schemas.microsoft.com/office/powerpoint/2010/main" val="4707514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97283" name="Rectangle 6"/>
          <p:cNvSpPr>
            <a:spLocks noChangeArrowheads="1"/>
          </p:cNvSpPr>
          <p:nvPr/>
        </p:nvSpPr>
        <p:spPr bwMode="auto">
          <a:xfrm>
            <a:off x="152400" y="171450"/>
            <a:ext cx="8839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97284" name="Rectangle 7"/>
          <p:cNvSpPr>
            <a:spLocks noChangeArrowheads="1"/>
          </p:cNvSpPr>
          <p:nvPr/>
        </p:nvSpPr>
        <p:spPr bwMode="auto">
          <a:xfrm>
            <a:off x="0" y="107156"/>
            <a:ext cx="8904288"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endParaRPr lang="en-US" altLang="en-US" sz="3200" b="1" i="1" dirty="0">
              <a:solidFill>
                <a:schemeClr val="bg1"/>
              </a:solidFill>
            </a:endParaRPr>
          </a:p>
          <a:p>
            <a:pPr algn="l" eaLnBrk="1" hangingPunct="1"/>
            <a:endParaRPr lang="en-US" altLang="en-US" sz="3200" b="1" i="1" dirty="0">
              <a:solidFill>
                <a:schemeClr val="bg1"/>
              </a:solidFill>
            </a:endParaRPr>
          </a:p>
          <a:p>
            <a:pPr algn="l" eaLnBrk="1" hangingPunct="1"/>
            <a:r>
              <a:rPr lang="en-US" altLang="en-US" sz="3200" b="1" i="1" dirty="0">
                <a:solidFill>
                  <a:schemeClr val="bg1"/>
                </a:solidFill>
              </a:rPr>
              <a:t>Behold the Lamb of God,</a:t>
            </a:r>
          </a:p>
          <a:p>
            <a:pPr algn="l" eaLnBrk="1" hangingPunct="1"/>
            <a:r>
              <a:rPr lang="en-US" altLang="en-US" sz="3200" b="1" i="1" dirty="0">
                <a:solidFill>
                  <a:schemeClr val="bg1"/>
                </a:solidFill>
              </a:rPr>
              <a:t>behold him who takes away the sins of the world.</a:t>
            </a:r>
          </a:p>
          <a:p>
            <a:pPr algn="l" eaLnBrk="1" hangingPunct="1"/>
            <a:r>
              <a:rPr lang="en-US" altLang="en-US" sz="3200" b="1" i="1" dirty="0">
                <a:solidFill>
                  <a:schemeClr val="bg1"/>
                </a:solidFill>
              </a:rPr>
              <a:t>Blessed are those called to the supper of the Lamb.</a:t>
            </a:r>
            <a:br>
              <a:rPr lang="en-US" altLang="en-US" sz="5400" b="1" dirty="0">
                <a:solidFill>
                  <a:schemeClr val="bg1"/>
                </a:solidFill>
              </a:rPr>
            </a:br>
            <a:r>
              <a:rPr lang="en-US" altLang="en-US" sz="4400" b="1" dirty="0">
                <a:solidFill>
                  <a:schemeClr val="bg1"/>
                </a:solidFill>
                <a:latin typeface="Tahoma" pitchFamily="34" charset="0"/>
                <a:cs typeface="Tahoma" pitchFamily="34" charset="0"/>
              </a:rPr>
              <a:t>Lord, I am not worthy</a:t>
            </a:r>
          </a:p>
          <a:p>
            <a:pPr algn="l" eaLnBrk="1" hangingPunct="1"/>
            <a:r>
              <a:rPr lang="en-US" altLang="en-US" sz="4400" b="1" dirty="0">
                <a:solidFill>
                  <a:schemeClr val="bg1"/>
                </a:solidFill>
                <a:latin typeface="Tahoma" pitchFamily="34" charset="0"/>
                <a:cs typeface="Tahoma" pitchFamily="34" charset="0"/>
              </a:rPr>
              <a:t>that You should enter under my roof, but only say the word and my soul shall be healed.</a:t>
            </a:r>
            <a:br>
              <a:rPr lang="en-US" altLang="en-US" sz="4400"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3ACFA4-258C-C6BE-7EAD-00E122B0215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120DFA5-D3AD-8A8B-AD76-4F37CD042F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8C4FBA66-5D57-C3E9-8179-26B48A4A4BA5}"/>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A4C6A8FA-D650-20E3-F665-A62180A73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Rectangle 2">
            <a:extLst>
              <a:ext uri="{FF2B5EF4-FFF2-40B4-BE49-F238E27FC236}">
                <a16:creationId xmlns:a16="http://schemas.microsoft.com/office/drawing/2014/main" id="{EA21F391-525B-8022-BD6A-D92B3E8B1E54}"/>
              </a:ext>
            </a:extLst>
          </p:cNvPr>
          <p:cNvSpPr txBox="1">
            <a:spLocks noChangeArrowheads="1"/>
          </p:cNvSpPr>
          <p:nvPr/>
        </p:nvSpPr>
        <p:spPr bwMode="auto">
          <a:xfrm>
            <a:off x="4038600" y="2800350"/>
            <a:ext cx="5943600"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Communion Hymn</a:t>
            </a:r>
          </a:p>
        </p:txBody>
      </p:sp>
    </p:spTree>
    <p:extLst>
      <p:ext uri="{BB962C8B-B14F-4D97-AF65-F5344CB8AC3E}">
        <p14:creationId xmlns:p14="http://schemas.microsoft.com/office/powerpoint/2010/main" val="21471236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BDE179A-FB18-A438-D664-B2008314739D}"/>
              </a:ext>
            </a:extLst>
          </p:cNvPr>
          <p:cNvSpPr>
            <a:spLocks noGrp="1" noChangeArrowheads="1"/>
          </p:cNvSpPr>
          <p:nvPr>
            <p:ph type="ctrTitle"/>
          </p:nvPr>
        </p:nvSpPr>
        <p:spPr>
          <a:xfrm>
            <a:off x="-34925" y="11113"/>
            <a:ext cx="8991600" cy="1989137"/>
          </a:xfrm>
          <a:noFill/>
          <a:extLst>
            <a:ext uri="{91240B29-F687-4F45-9708-019B960494DF}">
              <a14:hiddenLine xmlns:a14="http://schemas.microsoft.com/office/drawing/2010/main" w="50800">
                <a:solidFill>
                  <a:schemeClr val="tx1"/>
                </a:solidFill>
                <a:miter lim="800000"/>
                <a:headEnd/>
                <a:tailEnd/>
              </a14:hiddenLine>
            </a:ext>
          </a:extLst>
        </p:spPr>
        <p:txBody>
          <a:bodyPr/>
          <a:lstStyle/>
          <a:p>
            <a:pPr algn="l" eaLnBrk="1" hangingPunct="1"/>
            <a:br>
              <a:rPr lang="en-US" altLang="en-US" sz="3600" b="1" u="sng">
                <a:latin typeface="Times New Roman" panose="02020603050405020304" pitchFamily="18" charset="0"/>
              </a:rPr>
            </a:br>
            <a:br>
              <a:rPr lang="en-US" altLang="en-US" sz="3600" b="1" u="sng">
                <a:latin typeface="Times New Roman" panose="02020603050405020304" pitchFamily="18" charset="0"/>
              </a:rPr>
            </a:br>
            <a:br>
              <a:rPr lang="en-US" altLang="en-US" sz="3600" b="1" u="sng">
                <a:latin typeface="Times New Roman" panose="02020603050405020304" pitchFamily="18" charset="0"/>
              </a:rPr>
            </a:br>
            <a:br>
              <a:rPr lang="en-US" altLang="en-US" sz="3600" b="1" u="sng">
                <a:latin typeface="Times New Roman" panose="02020603050405020304" pitchFamily="18" charset="0"/>
              </a:rPr>
            </a:br>
            <a:r>
              <a:rPr lang="en-US" altLang="en-US" sz="1800" b="1" u="sng">
                <a:solidFill>
                  <a:srgbClr val="FFFF00"/>
                </a:solidFill>
                <a:latin typeface="Times New Roman" panose="02020603050405020304" pitchFamily="18" charset="0"/>
              </a:rPr>
              <a:t>Refrain</a:t>
            </a:r>
            <a:r>
              <a:rPr lang="en-US" altLang="en-US" sz="1800" b="1">
                <a:solidFill>
                  <a:srgbClr val="FFFF00"/>
                </a:solidFill>
                <a:latin typeface="Times New Roman" panose="02020603050405020304" pitchFamily="18" charset="0"/>
              </a:rPr>
              <a:t>:</a:t>
            </a:r>
            <a:r>
              <a:rPr lang="en-US" altLang="en-US" b="1">
                <a:solidFill>
                  <a:schemeClr val="bg1"/>
                </a:solidFill>
              </a:rPr>
              <a:t> </a:t>
            </a:r>
            <a:r>
              <a:rPr lang="en-US" altLang="en-US" sz="3600" b="1">
                <a:solidFill>
                  <a:schemeClr val="bg1"/>
                </a:solidFill>
                <a:latin typeface="Tahoma" panose="020B0604030504040204" pitchFamily="34" charset="0"/>
                <a:cs typeface="Tahoma" panose="020B0604030504040204" pitchFamily="34" charset="0"/>
              </a:rPr>
              <a:t>You satisfy the hungry heart, with gift of finest wheat, come give to us o saving Lord, the bread of life to eat</a:t>
            </a:r>
            <a:r>
              <a:rPr lang="en-US" altLang="en-US" sz="4000" b="1">
                <a:solidFill>
                  <a:schemeClr val="bg1"/>
                </a:solidFill>
                <a:latin typeface="Tahoma" panose="020B0604030504040204" pitchFamily="34" charset="0"/>
                <a:cs typeface="Tahoma" panose="020B0604030504040204" pitchFamily="34" charset="0"/>
              </a:rPr>
              <a:t>.</a:t>
            </a:r>
            <a:br>
              <a:rPr lang="en-US" altLang="en-US" sz="4000" b="1">
                <a:solidFill>
                  <a:schemeClr val="bg1"/>
                </a:solidFill>
                <a:latin typeface="Tahoma" panose="020B0604030504040204" pitchFamily="34" charset="0"/>
                <a:cs typeface="Tahoma" panose="020B0604030504040204" pitchFamily="34" charset="0"/>
              </a:rPr>
            </a:br>
            <a:br>
              <a:rPr lang="en-US" altLang="en-US" sz="4000" b="1">
                <a:solidFill>
                  <a:schemeClr val="bg1"/>
                </a:solidFill>
                <a:latin typeface="Tahoma" panose="020B0604030504040204" pitchFamily="34" charset="0"/>
                <a:cs typeface="Tahoma" panose="020B0604030504040204" pitchFamily="34" charset="0"/>
              </a:rPr>
            </a:br>
            <a:br>
              <a:rPr lang="en-US" altLang="en-US" sz="4000"/>
            </a:br>
            <a:endParaRPr lang="en-US" altLang="en-US" sz="4000"/>
          </a:p>
        </p:txBody>
      </p:sp>
      <p:sp>
        <p:nvSpPr>
          <p:cNvPr id="3" name="Rectangle 2">
            <a:extLst>
              <a:ext uri="{FF2B5EF4-FFF2-40B4-BE49-F238E27FC236}">
                <a16:creationId xmlns:a16="http://schemas.microsoft.com/office/drawing/2014/main" id="{557CFA94-AB0B-125F-7916-159189A81BC2}"/>
              </a:ext>
            </a:extLst>
          </p:cNvPr>
          <p:cNvSpPr txBox="1">
            <a:spLocks noChangeArrowheads="1"/>
          </p:cNvSpPr>
          <p:nvPr/>
        </p:nvSpPr>
        <p:spPr bwMode="auto">
          <a:xfrm>
            <a:off x="125413" y="2503488"/>
            <a:ext cx="899160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eaLnBrk="1" hangingPunct="1">
              <a:defRPr/>
            </a:pPr>
            <a:br>
              <a:rPr lang="en-US" altLang="en-US" sz="3200" b="1" kern="0" dirty="0">
                <a:latin typeface="Times New Roman" pitchFamily="18" charset="0"/>
              </a:rPr>
            </a:br>
            <a:br>
              <a:rPr lang="en-US" altLang="en-US" sz="3200" b="1" kern="0" dirty="0">
                <a:latin typeface="Times New Roman" pitchFamily="18" charset="0"/>
              </a:rPr>
            </a:br>
            <a:r>
              <a:rPr lang="en-US" altLang="en-US" sz="3200" b="1" kern="0" dirty="0">
                <a:solidFill>
                  <a:srgbClr val="FFFF00"/>
                </a:solidFill>
                <a:latin typeface="Times New Roman" pitchFamily="18" charset="0"/>
              </a:rPr>
              <a:t>1.</a:t>
            </a:r>
            <a:r>
              <a:rPr lang="en-US" altLang="en-US" sz="5400" b="1" kern="0" dirty="0">
                <a:solidFill>
                  <a:srgbClr val="FFFF00"/>
                </a:solidFill>
                <a:latin typeface="Times New Roman" pitchFamily="18" charset="0"/>
              </a:rPr>
              <a:t> </a:t>
            </a:r>
            <a:r>
              <a:rPr lang="en-US" altLang="en-US" sz="3600" b="1" kern="0" dirty="0">
                <a:solidFill>
                  <a:schemeClr val="bg1"/>
                </a:solidFill>
                <a:latin typeface="Tahoma" pitchFamily="34" charset="0"/>
                <a:cs typeface="Tahoma" pitchFamily="34" charset="0"/>
              </a:rPr>
              <a:t>As when the shepherd calls his sheep,  they know and heed his voice; so when You call Your family Lord, we follow and rejoice.</a:t>
            </a:r>
            <a:r>
              <a:rPr lang="en-US" altLang="en-US" sz="3600" kern="0" dirty="0">
                <a:solidFill>
                  <a:schemeClr val="bg1"/>
                </a:solidFill>
                <a:latin typeface="Tahoma" pitchFamily="34" charset="0"/>
                <a:cs typeface="Tahoma" pitchFamily="34" charset="0"/>
              </a:rPr>
              <a:t> </a:t>
            </a:r>
            <a:br>
              <a:rPr lang="en-US" altLang="en-US" sz="3600" kern="0" dirty="0">
                <a:solidFill>
                  <a:schemeClr val="bg1"/>
                </a:solidFill>
                <a:latin typeface="Tahoma" pitchFamily="34" charset="0"/>
                <a:cs typeface="Tahoma" pitchFamily="34" charset="0"/>
              </a:rPr>
            </a:br>
            <a:br>
              <a:rPr lang="en-US" altLang="en-US" kern="0" dirty="0">
                <a:solidFill>
                  <a:schemeClr val="bg1"/>
                </a:solidFill>
              </a:rPr>
            </a:br>
            <a:r>
              <a:rPr lang="en-US" altLang="en-US" sz="4000" kern="0" dirty="0"/>
              <a:t>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7B508FD-9E31-1709-6509-96CC17B55983}"/>
              </a:ext>
            </a:extLst>
          </p:cNvPr>
          <p:cNvSpPr>
            <a:spLocks noGrp="1" noChangeArrowheads="1"/>
          </p:cNvSpPr>
          <p:nvPr>
            <p:ph type="ctrTitle"/>
          </p:nvPr>
        </p:nvSpPr>
        <p:spPr>
          <a:xfrm>
            <a:off x="0" y="307975"/>
            <a:ext cx="8991600" cy="1989138"/>
          </a:xfrm>
          <a:noFill/>
          <a:extLst>
            <a:ext uri="{91240B29-F687-4F45-9708-019B960494DF}">
              <a14:hiddenLine xmlns:a14="http://schemas.microsoft.com/office/drawing/2010/main" w="50800">
                <a:solidFill>
                  <a:schemeClr val="tx1"/>
                </a:solidFill>
                <a:miter lim="800000"/>
                <a:headEnd/>
                <a:tailEnd/>
              </a14:hiddenLine>
            </a:ext>
          </a:extLst>
        </p:spPr>
        <p:txBody>
          <a:bodyPr/>
          <a:lstStyle/>
          <a:p>
            <a:pPr algn="l" eaLnBrk="1" hangingPunct="1"/>
            <a:br>
              <a:rPr lang="en-US" altLang="en-US" sz="3600" b="1" u="sng">
                <a:latin typeface="Times New Roman" panose="02020603050405020304" pitchFamily="18" charset="0"/>
              </a:rPr>
            </a:br>
            <a:br>
              <a:rPr lang="en-US" altLang="en-US" sz="3600" b="1" u="sng">
                <a:latin typeface="Times New Roman" panose="02020603050405020304" pitchFamily="18" charset="0"/>
              </a:rPr>
            </a:br>
            <a:br>
              <a:rPr lang="en-US" altLang="en-US" sz="3600" b="1" u="sng">
                <a:latin typeface="Times New Roman" panose="02020603050405020304" pitchFamily="18" charset="0"/>
              </a:rPr>
            </a:br>
            <a:r>
              <a:rPr lang="en-US" altLang="en-US" sz="1800" b="1" u="sng">
                <a:solidFill>
                  <a:srgbClr val="FFFF00"/>
                </a:solidFill>
                <a:latin typeface="Times New Roman" panose="02020603050405020304" pitchFamily="18" charset="0"/>
              </a:rPr>
              <a:t>Refrain</a:t>
            </a:r>
            <a:r>
              <a:rPr lang="en-US" altLang="en-US" sz="1800" b="1">
                <a:solidFill>
                  <a:srgbClr val="FFFF00"/>
                </a:solidFill>
                <a:latin typeface="Times New Roman" panose="02020603050405020304" pitchFamily="18" charset="0"/>
              </a:rPr>
              <a:t>:</a:t>
            </a:r>
            <a:r>
              <a:rPr lang="en-US" altLang="en-US" b="1">
                <a:solidFill>
                  <a:schemeClr val="bg1"/>
                </a:solidFill>
              </a:rPr>
              <a:t> </a:t>
            </a:r>
            <a:r>
              <a:rPr lang="en-US" altLang="en-US" sz="3600" b="1">
                <a:solidFill>
                  <a:schemeClr val="bg1"/>
                </a:solidFill>
                <a:latin typeface="Tahoma" panose="020B0604030504040204" pitchFamily="34" charset="0"/>
                <a:cs typeface="Tahoma" panose="020B0604030504040204" pitchFamily="34" charset="0"/>
              </a:rPr>
              <a:t>You satisfy the hungry heart, with gift of finest wheat, come give to us o saving Lord, the bread of life to eat.</a:t>
            </a:r>
            <a:br>
              <a:rPr lang="en-US" altLang="en-US" sz="3600" b="1">
                <a:solidFill>
                  <a:schemeClr val="bg1"/>
                </a:solidFill>
                <a:latin typeface="Tahoma" panose="020B0604030504040204" pitchFamily="34" charset="0"/>
                <a:cs typeface="Tahoma" panose="020B0604030504040204" pitchFamily="34" charset="0"/>
              </a:rPr>
            </a:br>
            <a:br>
              <a:rPr lang="en-US" altLang="en-US" sz="4000" b="1">
                <a:solidFill>
                  <a:schemeClr val="bg1"/>
                </a:solidFill>
                <a:latin typeface="Tahoma" panose="020B0604030504040204" pitchFamily="34" charset="0"/>
                <a:cs typeface="Tahoma" panose="020B0604030504040204" pitchFamily="34" charset="0"/>
              </a:rPr>
            </a:br>
            <a:br>
              <a:rPr lang="en-US" altLang="en-US" sz="4000"/>
            </a:br>
            <a:endParaRPr lang="en-US" altLang="en-US" sz="4000"/>
          </a:p>
        </p:txBody>
      </p:sp>
      <p:sp>
        <p:nvSpPr>
          <p:cNvPr id="4" name="Rectangle 2">
            <a:extLst>
              <a:ext uri="{FF2B5EF4-FFF2-40B4-BE49-F238E27FC236}">
                <a16:creationId xmlns:a16="http://schemas.microsoft.com/office/drawing/2014/main" id="{54F3268B-B536-74F4-B7C3-6E077A2DA927}"/>
              </a:ext>
            </a:extLst>
          </p:cNvPr>
          <p:cNvSpPr txBox="1">
            <a:spLocks noChangeArrowheads="1"/>
          </p:cNvSpPr>
          <p:nvPr/>
        </p:nvSpPr>
        <p:spPr bwMode="auto">
          <a:xfrm>
            <a:off x="130175" y="2778125"/>
            <a:ext cx="8991600"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eaLnBrk="1" hangingPunct="1">
              <a:defRPr/>
            </a:pPr>
            <a:br>
              <a:rPr lang="en-US" altLang="en-US" sz="3200" b="1" kern="0" dirty="0">
                <a:latin typeface="Times New Roman" pitchFamily="18" charset="0"/>
              </a:rPr>
            </a:br>
            <a:br>
              <a:rPr lang="en-US" altLang="en-US" sz="3200" b="1" kern="0" dirty="0">
                <a:solidFill>
                  <a:schemeClr val="bg1"/>
                </a:solidFill>
                <a:latin typeface="Times New Roman" pitchFamily="18" charset="0"/>
              </a:rPr>
            </a:br>
            <a:r>
              <a:rPr lang="en-US" altLang="en-US" sz="3200" b="1" kern="0" dirty="0">
                <a:solidFill>
                  <a:srgbClr val="FFFF00"/>
                </a:solidFill>
                <a:latin typeface="Times New Roman" pitchFamily="18" charset="0"/>
              </a:rPr>
              <a:t>2.</a:t>
            </a:r>
            <a:r>
              <a:rPr lang="en-US" altLang="en-US" sz="5400" b="1" kern="0" dirty="0">
                <a:solidFill>
                  <a:srgbClr val="FFFF00"/>
                </a:solidFill>
                <a:latin typeface="Times New Roman" pitchFamily="18" charset="0"/>
              </a:rPr>
              <a:t> </a:t>
            </a:r>
            <a:r>
              <a:rPr lang="en-US" altLang="en-US" sz="3600" b="1" kern="0" dirty="0">
                <a:solidFill>
                  <a:schemeClr val="bg1"/>
                </a:solidFill>
                <a:latin typeface="Tahoma" pitchFamily="34" charset="0"/>
                <a:cs typeface="Tahoma" pitchFamily="34" charset="0"/>
              </a:rPr>
              <a:t>With joyful lips we sing to You,  our praise and gratitude. That You should count us worthy Lord, to share this heavenly food.</a:t>
            </a:r>
            <a:br>
              <a:rPr lang="en-US" altLang="en-US" sz="3600" kern="0" dirty="0">
                <a:solidFill>
                  <a:schemeClr val="bg1"/>
                </a:solidFill>
                <a:latin typeface="Tahoma" pitchFamily="34" charset="0"/>
                <a:cs typeface="Tahoma" pitchFamily="34" charset="0"/>
              </a:rPr>
            </a:br>
            <a:br>
              <a:rPr lang="en-US" altLang="en-US" kern="0" dirty="0">
                <a:solidFill>
                  <a:schemeClr val="bg1"/>
                </a:solidFill>
                <a:latin typeface="Tahoma" pitchFamily="34" charset="0"/>
                <a:cs typeface="Tahoma" pitchFamily="34" charset="0"/>
              </a:rPr>
            </a:br>
            <a:r>
              <a:rPr lang="en-US" altLang="en-US" sz="4000" kern="0" dirty="0"/>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08AE293B-0323-A1BD-6338-E0DB57FD1AEE}"/>
              </a:ext>
            </a:extLst>
          </p:cNvPr>
          <p:cNvSpPr>
            <a:spLocks noGrp="1" noChangeArrowheads="1"/>
          </p:cNvSpPr>
          <p:nvPr>
            <p:ph type="ctrTitle"/>
          </p:nvPr>
        </p:nvSpPr>
        <p:spPr>
          <a:xfrm>
            <a:off x="0" y="307975"/>
            <a:ext cx="8991600" cy="1989138"/>
          </a:xfrm>
          <a:noFill/>
          <a:extLst>
            <a:ext uri="{91240B29-F687-4F45-9708-019B960494DF}">
              <a14:hiddenLine xmlns:a14="http://schemas.microsoft.com/office/drawing/2010/main" w="50800">
                <a:solidFill>
                  <a:schemeClr val="tx1"/>
                </a:solidFill>
                <a:miter lim="800000"/>
                <a:headEnd/>
                <a:tailEnd/>
              </a14:hiddenLine>
            </a:ext>
          </a:extLst>
        </p:spPr>
        <p:txBody>
          <a:bodyPr/>
          <a:lstStyle/>
          <a:p>
            <a:pPr algn="l" eaLnBrk="1" hangingPunct="1"/>
            <a:br>
              <a:rPr lang="en-US" altLang="en-US" sz="3600" b="1" u="sng">
                <a:latin typeface="Times New Roman" panose="02020603050405020304" pitchFamily="18" charset="0"/>
              </a:rPr>
            </a:br>
            <a:br>
              <a:rPr lang="en-US" altLang="en-US" sz="3600" b="1" u="sng">
                <a:latin typeface="Times New Roman" panose="02020603050405020304" pitchFamily="18" charset="0"/>
              </a:rPr>
            </a:br>
            <a:br>
              <a:rPr lang="en-US" altLang="en-US" sz="3600" b="1" u="sng">
                <a:latin typeface="Times New Roman" panose="02020603050405020304" pitchFamily="18" charset="0"/>
              </a:rPr>
            </a:br>
            <a:r>
              <a:rPr lang="en-US" altLang="en-US" sz="1800" b="1" u="sng">
                <a:solidFill>
                  <a:srgbClr val="FFFF00"/>
                </a:solidFill>
                <a:latin typeface="Times New Roman" panose="02020603050405020304" pitchFamily="18" charset="0"/>
              </a:rPr>
              <a:t>Refrain</a:t>
            </a:r>
            <a:r>
              <a:rPr lang="en-US" altLang="en-US" sz="1800" b="1">
                <a:solidFill>
                  <a:srgbClr val="FFFF00"/>
                </a:solidFill>
                <a:latin typeface="Times New Roman" panose="02020603050405020304" pitchFamily="18" charset="0"/>
              </a:rPr>
              <a:t>:</a:t>
            </a:r>
            <a:r>
              <a:rPr lang="en-US" altLang="en-US" b="1">
                <a:solidFill>
                  <a:schemeClr val="bg1"/>
                </a:solidFill>
              </a:rPr>
              <a:t> </a:t>
            </a:r>
            <a:r>
              <a:rPr lang="en-US" altLang="en-US" sz="3600" b="1">
                <a:solidFill>
                  <a:schemeClr val="bg1"/>
                </a:solidFill>
                <a:latin typeface="Tahoma" panose="020B0604030504040204" pitchFamily="34" charset="0"/>
                <a:cs typeface="Tahoma" panose="020B0604030504040204" pitchFamily="34" charset="0"/>
              </a:rPr>
              <a:t>You satisfy the hungry heart, with gift of finest wheat, come give to us o saving Lord, the bread of life to eat.</a:t>
            </a:r>
            <a:br>
              <a:rPr lang="en-US" altLang="en-US" sz="3600" b="1">
                <a:solidFill>
                  <a:schemeClr val="bg1"/>
                </a:solidFill>
                <a:latin typeface="Tahoma" panose="020B0604030504040204" pitchFamily="34" charset="0"/>
                <a:cs typeface="Tahoma" panose="020B0604030504040204" pitchFamily="34" charset="0"/>
              </a:rPr>
            </a:br>
            <a:br>
              <a:rPr lang="en-US" altLang="en-US" sz="4000" b="1">
                <a:solidFill>
                  <a:schemeClr val="bg1"/>
                </a:solidFill>
                <a:latin typeface="Tahoma" panose="020B0604030504040204" pitchFamily="34" charset="0"/>
                <a:cs typeface="Tahoma" panose="020B0604030504040204" pitchFamily="34" charset="0"/>
              </a:rPr>
            </a:br>
            <a:br>
              <a:rPr lang="en-US" altLang="en-US" sz="4000"/>
            </a:br>
            <a:endParaRPr lang="en-US" altLang="en-US" sz="4000"/>
          </a:p>
        </p:txBody>
      </p:sp>
      <p:sp>
        <p:nvSpPr>
          <p:cNvPr id="5" name="Rectangle 2">
            <a:extLst>
              <a:ext uri="{FF2B5EF4-FFF2-40B4-BE49-F238E27FC236}">
                <a16:creationId xmlns:a16="http://schemas.microsoft.com/office/drawing/2014/main" id="{3BBDFE26-ED4C-6B24-32B1-29833066FFBB}"/>
              </a:ext>
            </a:extLst>
          </p:cNvPr>
          <p:cNvSpPr txBox="1">
            <a:spLocks noChangeArrowheads="1"/>
          </p:cNvSpPr>
          <p:nvPr/>
        </p:nvSpPr>
        <p:spPr bwMode="auto">
          <a:xfrm>
            <a:off x="50800" y="2503488"/>
            <a:ext cx="91440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eaLnBrk="1" hangingPunct="1">
              <a:defRPr/>
            </a:pPr>
            <a:br>
              <a:rPr lang="en-US" altLang="en-US" sz="3200" b="1" kern="0" dirty="0">
                <a:solidFill>
                  <a:schemeClr val="bg1"/>
                </a:solidFill>
                <a:latin typeface="Times New Roman" pitchFamily="18" charset="0"/>
              </a:rPr>
            </a:br>
            <a:br>
              <a:rPr lang="en-US" altLang="en-US" sz="3200" b="1" kern="0" dirty="0">
                <a:solidFill>
                  <a:schemeClr val="bg1"/>
                </a:solidFill>
                <a:latin typeface="Times New Roman" pitchFamily="18" charset="0"/>
              </a:rPr>
            </a:br>
            <a:r>
              <a:rPr lang="en-US" altLang="en-US" sz="3200" b="1" kern="0" dirty="0">
                <a:solidFill>
                  <a:srgbClr val="FFFF00"/>
                </a:solidFill>
                <a:latin typeface="Times New Roman" pitchFamily="18" charset="0"/>
              </a:rPr>
              <a:t>3.</a:t>
            </a:r>
            <a:r>
              <a:rPr lang="en-US" altLang="en-US" sz="5400" b="1" kern="0" dirty="0">
                <a:solidFill>
                  <a:srgbClr val="FFFF00"/>
                </a:solidFill>
                <a:latin typeface="Times New Roman" pitchFamily="18" charset="0"/>
              </a:rPr>
              <a:t> </a:t>
            </a:r>
            <a:r>
              <a:rPr lang="en-US" altLang="en-US" sz="3600" b="1" kern="0" dirty="0">
                <a:solidFill>
                  <a:schemeClr val="bg1"/>
                </a:solidFill>
                <a:latin typeface="Tahoma" pitchFamily="34" charset="0"/>
                <a:cs typeface="Tahoma" pitchFamily="34" charset="0"/>
              </a:rPr>
              <a:t>Is not the cup we bless and share The blood of Christ outpoured? Do not one cup, one loaf, declare our oneness in the Lord?</a:t>
            </a:r>
            <a:r>
              <a:rPr lang="en-US" altLang="en-US" sz="3600" kern="0" dirty="0">
                <a:solidFill>
                  <a:schemeClr val="bg1"/>
                </a:solidFill>
                <a:latin typeface="Tahoma" pitchFamily="34" charset="0"/>
                <a:cs typeface="Tahoma" pitchFamily="34" charset="0"/>
              </a:rPr>
              <a:t> </a:t>
            </a:r>
            <a:br>
              <a:rPr lang="en-US" altLang="en-US" sz="3600" kern="0" dirty="0">
                <a:solidFill>
                  <a:schemeClr val="bg1"/>
                </a:solidFill>
              </a:rPr>
            </a:br>
            <a:br>
              <a:rPr lang="en-US" altLang="en-US" sz="4000" kern="0" dirty="0">
                <a:solidFill>
                  <a:schemeClr val="bg1"/>
                </a:solidFill>
              </a:rPr>
            </a:br>
            <a:endParaRPr lang="en-US" altLang="en-US" sz="4000" kern="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3847E-3E4B-BB1E-D404-D9447D5F27AD}"/>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ABF5837A-9E13-4FAC-1022-A2F0F7F2188A}"/>
              </a:ext>
            </a:extLst>
          </p:cNvPr>
          <p:cNvSpPr>
            <a:spLocks noGrp="1" noChangeArrowheads="1"/>
          </p:cNvSpPr>
          <p:nvPr>
            <p:ph type="ctrTitle"/>
          </p:nvPr>
        </p:nvSpPr>
        <p:spPr>
          <a:xfrm>
            <a:off x="0" y="0"/>
            <a:ext cx="9144000" cy="4171950"/>
          </a:xfrm>
          <a:noFill/>
        </p:spPr>
        <p:txBody>
          <a:bodyPr/>
          <a:lstStyle/>
          <a:p>
            <a:pPr algn="l" eaLnBrk="1" hangingPunct="1"/>
            <a:r>
              <a:rPr lang="en-US" altLang="en-US" sz="3600" b="1" dirty="0">
                <a:solidFill>
                  <a:srgbClr val="FFFF00"/>
                </a:solidFill>
                <a:latin typeface="Tahoma" pitchFamily="34" charset="0"/>
              </a:rPr>
              <a:t>5.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Wheat and grape in-ear-</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nate</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must'ry</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Jesus is the true living bread. Let us eat with hoy and thanks giving. Trusting in the word he has said. </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Everyone Who Loves Is Born Of God,</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rPr>
              <a:t>Jesus Is Our Life, God Is Love.</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875488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AD71D09-010B-9864-5D8F-D679F32117E2}"/>
              </a:ext>
            </a:extLst>
          </p:cNvPr>
          <p:cNvSpPr>
            <a:spLocks noGrp="1" noChangeArrowheads="1"/>
          </p:cNvSpPr>
          <p:nvPr>
            <p:ph type="ctrTitle"/>
          </p:nvPr>
        </p:nvSpPr>
        <p:spPr>
          <a:xfrm>
            <a:off x="-26988" y="377825"/>
            <a:ext cx="8991601" cy="1987550"/>
          </a:xfrm>
          <a:noFill/>
          <a:extLst>
            <a:ext uri="{91240B29-F687-4F45-9708-019B960494DF}">
              <a14:hiddenLine xmlns:a14="http://schemas.microsoft.com/office/drawing/2010/main" w="50800">
                <a:solidFill>
                  <a:schemeClr val="tx1"/>
                </a:solidFill>
                <a:miter lim="800000"/>
                <a:headEnd/>
                <a:tailEnd/>
              </a14:hiddenLine>
            </a:ext>
          </a:extLst>
        </p:spPr>
        <p:txBody>
          <a:bodyPr/>
          <a:lstStyle/>
          <a:p>
            <a:pPr algn="l" eaLnBrk="1" hangingPunct="1"/>
            <a:br>
              <a:rPr lang="en-US" altLang="en-US" sz="3600" b="1" u="sng">
                <a:latin typeface="Times New Roman" panose="02020603050405020304" pitchFamily="18" charset="0"/>
              </a:rPr>
            </a:br>
            <a:br>
              <a:rPr lang="en-US" altLang="en-US" sz="3600" b="1" u="sng">
                <a:latin typeface="Times New Roman" panose="02020603050405020304" pitchFamily="18" charset="0"/>
              </a:rPr>
            </a:br>
            <a:br>
              <a:rPr lang="en-US" altLang="en-US" sz="3600" b="1" u="sng">
                <a:latin typeface="Times New Roman" panose="02020603050405020304" pitchFamily="18" charset="0"/>
              </a:rPr>
            </a:br>
            <a:r>
              <a:rPr lang="en-US" altLang="en-US" sz="1800" b="1" u="sng">
                <a:solidFill>
                  <a:srgbClr val="FFFF00"/>
                </a:solidFill>
                <a:latin typeface="Times New Roman" panose="02020603050405020304" pitchFamily="18" charset="0"/>
              </a:rPr>
              <a:t>Refrain</a:t>
            </a:r>
            <a:r>
              <a:rPr lang="en-US" altLang="en-US" sz="1800" b="1">
                <a:solidFill>
                  <a:srgbClr val="FFFF00"/>
                </a:solidFill>
                <a:latin typeface="Times New Roman" panose="02020603050405020304" pitchFamily="18" charset="0"/>
              </a:rPr>
              <a:t>:</a:t>
            </a:r>
            <a:r>
              <a:rPr lang="en-US" altLang="en-US" b="1">
                <a:solidFill>
                  <a:schemeClr val="bg1"/>
                </a:solidFill>
              </a:rPr>
              <a:t> </a:t>
            </a:r>
            <a:r>
              <a:rPr lang="en-US" altLang="en-US" sz="3600" b="1">
                <a:solidFill>
                  <a:schemeClr val="bg1"/>
                </a:solidFill>
                <a:latin typeface="Tahoma" panose="020B0604030504040204" pitchFamily="34" charset="0"/>
                <a:cs typeface="Tahoma" panose="020B0604030504040204" pitchFamily="34" charset="0"/>
              </a:rPr>
              <a:t>You satisfy the hungry heart, with gift of finest wheat, come give to us o saving Lord, the bread of life to eat.</a:t>
            </a:r>
            <a:br>
              <a:rPr lang="en-US" altLang="en-US" sz="3600" b="1">
                <a:solidFill>
                  <a:schemeClr val="bg1"/>
                </a:solidFill>
                <a:latin typeface="Tahoma" panose="020B0604030504040204" pitchFamily="34" charset="0"/>
                <a:cs typeface="Tahoma" panose="020B0604030504040204" pitchFamily="34" charset="0"/>
              </a:rPr>
            </a:br>
            <a:br>
              <a:rPr lang="en-US" altLang="en-US" sz="4000" b="1">
                <a:solidFill>
                  <a:schemeClr val="bg1"/>
                </a:solidFill>
                <a:latin typeface="Tahoma" panose="020B0604030504040204" pitchFamily="34" charset="0"/>
                <a:cs typeface="Tahoma" panose="020B0604030504040204" pitchFamily="34" charset="0"/>
              </a:rPr>
            </a:br>
            <a:br>
              <a:rPr lang="en-US" altLang="en-US" sz="4000"/>
            </a:br>
            <a:endParaRPr lang="en-US" altLang="en-US" sz="4000"/>
          </a:p>
        </p:txBody>
      </p:sp>
      <p:sp>
        <p:nvSpPr>
          <p:cNvPr id="4" name="Rectangle 2">
            <a:extLst>
              <a:ext uri="{FF2B5EF4-FFF2-40B4-BE49-F238E27FC236}">
                <a16:creationId xmlns:a16="http://schemas.microsoft.com/office/drawing/2014/main" id="{3591A858-8649-DFDF-81C6-FC92BEF7D83A}"/>
              </a:ext>
            </a:extLst>
          </p:cNvPr>
          <p:cNvSpPr txBox="1">
            <a:spLocks noChangeArrowheads="1"/>
          </p:cNvSpPr>
          <p:nvPr/>
        </p:nvSpPr>
        <p:spPr bwMode="auto">
          <a:xfrm>
            <a:off x="6350" y="2778125"/>
            <a:ext cx="89916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eaLnBrk="1" hangingPunct="1">
              <a:defRPr/>
            </a:pPr>
            <a:br>
              <a:rPr lang="en-US" altLang="en-US" sz="3200" b="1" kern="0" dirty="0">
                <a:latin typeface="Times New Roman" pitchFamily="18" charset="0"/>
              </a:rPr>
            </a:br>
            <a:br>
              <a:rPr lang="en-US" altLang="en-US" sz="3200" b="1" kern="0" dirty="0">
                <a:latin typeface="Times New Roman" pitchFamily="18" charset="0"/>
              </a:rPr>
            </a:br>
            <a:br>
              <a:rPr lang="en-US" altLang="en-US" sz="3200" b="1" kern="0" dirty="0">
                <a:solidFill>
                  <a:schemeClr val="bg1"/>
                </a:solidFill>
                <a:latin typeface="Times New Roman" pitchFamily="18" charset="0"/>
              </a:rPr>
            </a:br>
            <a:r>
              <a:rPr lang="en-US" altLang="en-US" sz="3200" b="1" kern="0" dirty="0">
                <a:solidFill>
                  <a:srgbClr val="FFFF00"/>
                </a:solidFill>
                <a:latin typeface="Times New Roman" pitchFamily="18" charset="0"/>
              </a:rPr>
              <a:t>4</a:t>
            </a:r>
            <a:r>
              <a:rPr lang="en-US" altLang="en-US" sz="3200" b="1" kern="0" dirty="0">
                <a:solidFill>
                  <a:schemeClr val="bg1"/>
                </a:solidFill>
                <a:latin typeface="Times New Roman" pitchFamily="18" charset="0"/>
              </a:rPr>
              <a:t>.</a:t>
            </a:r>
            <a:r>
              <a:rPr lang="en-US" altLang="en-US" sz="5400" b="1" kern="0" dirty="0">
                <a:solidFill>
                  <a:schemeClr val="bg1"/>
                </a:solidFill>
                <a:latin typeface="Times New Roman" pitchFamily="18" charset="0"/>
              </a:rPr>
              <a:t> </a:t>
            </a:r>
            <a:r>
              <a:rPr lang="en-US" altLang="en-US" sz="3600" b="1" kern="0" dirty="0">
                <a:solidFill>
                  <a:schemeClr val="bg1"/>
                </a:solidFill>
                <a:latin typeface="Tahoma" pitchFamily="34" charset="0"/>
                <a:cs typeface="Tahoma" pitchFamily="34" charset="0"/>
              </a:rPr>
              <a:t>The mystery of Your presence Lord, no mortal tongue can tell; whom all the world cannot contain comes in our hearts to dwell.</a:t>
            </a:r>
            <a:br>
              <a:rPr lang="en-US" altLang="en-US" sz="3600" b="1" kern="0" dirty="0">
                <a:solidFill>
                  <a:schemeClr val="bg1"/>
                </a:solidFill>
                <a:latin typeface="Tahoma" pitchFamily="34" charset="0"/>
                <a:cs typeface="Tahoma" pitchFamily="34" charset="0"/>
              </a:rPr>
            </a:br>
            <a:br>
              <a:rPr lang="en-US" altLang="en-US" sz="4000" kern="0" dirty="0">
                <a:solidFill>
                  <a:schemeClr val="bg1"/>
                </a:solidFill>
              </a:rPr>
            </a:br>
            <a:br>
              <a:rPr lang="en-US" altLang="en-US" sz="4000" kern="0" dirty="0">
                <a:solidFill>
                  <a:schemeClr val="bg1"/>
                </a:solidFill>
              </a:rPr>
            </a:br>
            <a:endParaRPr lang="en-US" altLang="en-US" sz="4000" kern="0" dirty="0">
              <a:solidFill>
                <a:schemeClr val="bg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1D750BE-7C6D-0112-61EF-FBF3E434948F}"/>
              </a:ext>
            </a:extLst>
          </p:cNvPr>
          <p:cNvSpPr>
            <a:spLocks noGrp="1" noChangeArrowheads="1"/>
          </p:cNvSpPr>
          <p:nvPr>
            <p:ph type="ctrTitle"/>
          </p:nvPr>
        </p:nvSpPr>
        <p:spPr>
          <a:xfrm>
            <a:off x="0" y="514350"/>
            <a:ext cx="8991600" cy="1989138"/>
          </a:xfrm>
          <a:noFill/>
          <a:extLst>
            <a:ext uri="{91240B29-F687-4F45-9708-019B960494DF}">
              <a14:hiddenLine xmlns:a14="http://schemas.microsoft.com/office/drawing/2010/main" w="50800">
                <a:solidFill>
                  <a:schemeClr val="tx1"/>
                </a:solidFill>
                <a:miter lim="800000"/>
                <a:headEnd/>
                <a:tailEnd/>
              </a14:hiddenLine>
            </a:ext>
          </a:extLst>
        </p:spPr>
        <p:txBody>
          <a:bodyPr/>
          <a:lstStyle/>
          <a:p>
            <a:pPr algn="l" eaLnBrk="1" hangingPunct="1"/>
            <a:br>
              <a:rPr lang="en-US" altLang="en-US" sz="3600" b="1" u="sng">
                <a:latin typeface="Times New Roman" panose="02020603050405020304" pitchFamily="18" charset="0"/>
              </a:rPr>
            </a:br>
            <a:br>
              <a:rPr lang="en-US" altLang="en-US" sz="3600" b="1" u="sng">
                <a:latin typeface="Times New Roman" panose="02020603050405020304" pitchFamily="18" charset="0"/>
              </a:rPr>
            </a:br>
            <a:br>
              <a:rPr lang="en-US" altLang="en-US" sz="3600" b="1" u="sng">
                <a:latin typeface="Times New Roman" panose="02020603050405020304" pitchFamily="18" charset="0"/>
              </a:rPr>
            </a:br>
            <a:r>
              <a:rPr lang="en-US" altLang="en-US" sz="3600" b="1" u="sng">
                <a:solidFill>
                  <a:srgbClr val="FFFF00"/>
                </a:solidFill>
                <a:latin typeface="Times New Roman" panose="02020603050405020304" pitchFamily="18" charset="0"/>
              </a:rPr>
              <a:t>Refrain</a:t>
            </a:r>
            <a:r>
              <a:rPr lang="en-US" altLang="en-US" sz="3600" b="1">
                <a:solidFill>
                  <a:srgbClr val="FFFF00"/>
                </a:solidFill>
                <a:latin typeface="Times New Roman" panose="02020603050405020304" pitchFamily="18" charset="0"/>
              </a:rPr>
              <a:t>:</a:t>
            </a:r>
            <a:r>
              <a:rPr lang="en-US" altLang="en-US" sz="3600" b="1">
                <a:solidFill>
                  <a:schemeClr val="bg1"/>
                </a:solidFill>
              </a:rPr>
              <a:t> </a:t>
            </a:r>
            <a:r>
              <a:rPr lang="en-US" altLang="en-US" sz="3600" b="1">
                <a:solidFill>
                  <a:schemeClr val="bg1"/>
                </a:solidFill>
                <a:latin typeface="Tahoma" panose="020B0604030504040204" pitchFamily="34" charset="0"/>
                <a:cs typeface="Tahoma" panose="020B0604030504040204" pitchFamily="34" charset="0"/>
              </a:rPr>
              <a:t>You satisfy the hungry heart, with gift of finest wheat, come give to us o saving Lord, the bread of life to eat.</a:t>
            </a:r>
            <a:br>
              <a:rPr lang="en-US" altLang="en-US" sz="3600" b="1">
                <a:solidFill>
                  <a:schemeClr val="bg1"/>
                </a:solidFill>
                <a:latin typeface="Tahoma" panose="020B0604030504040204" pitchFamily="34" charset="0"/>
                <a:cs typeface="Tahoma" panose="020B0604030504040204" pitchFamily="34" charset="0"/>
              </a:rPr>
            </a:br>
            <a:br>
              <a:rPr lang="en-US" altLang="en-US" sz="3600" b="1">
                <a:solidFill>
                  <a:schemeClr val="bg1"/>
                </a:solidFill>
                <a:latin typeface="Tahoma" panose="020B0604030504040204" pitchFamily="34" charset="0"/>
                <a:cs typeface="Tahoma" panose="020B0604030504040204" pitchFamily="34" charset="0"/>
              </a:rPr>
            </a:br>
            <a:br>
              <a:rPr lang="en-US" altLang="en-US" sz="3600"/>
            </a:br>
            <a:endParaRPr lang="en-US" altLang="en-US" sz="3600"/>
          </a:p>
        </p:txBody>
      </p:sp>
      <p:sp>
        <p:nvSpPr>
          <p:cNvPr id="6" name="Rectangle 2">
            <a:extLst>
              <a:ext uri="{FF2B5EF4-FFF2-40B4-BE49-F238E27FC236}">
                <a16:creationId xmlns:a16="http://schemas.microsoft.com/office/drawing/2014/main" id="{59C12C76-0EDB-140F-D145-2969D4964248}"/>
              </a:ext>
            </a:extLst>
          </p:cNvPr>
          <p:cNvSpPr txBox="1">
            <a:spLocks noChangeArrowheads="1"/>
          </p:cNvSpPr>
          <p:nvPr/>
        </p:nvSpPr>
        <p:spPr bwMode="auto">
          <a:xfrm>
            <a:off x="76200" y="2914650"/>
            <a:ext cx="891540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eaLnBrk="1" hangingPunct="1">
              <a:defRPr/>
            </a:pPr>
            <a:br>
              <a:rPr lang="en-US" altLang="en-US" sz="3200" b="1" kern="0" dirty="0">
                <a:latin typeface="Times New Roman" pitchFamily="18" charset="0"/>
              </a:rPr>
            </a:br>
            <a:br>
              <a:rPr lang="en-US" altLang="en-US" sz="3200" b="1" kern="0" dirty="0">
                <a:latin typeface="Times New Roman" pitchFamily="18" charset="0"/>
              </a:rPr>
            </a:br>
            <a:br>
              <a:rPr lang="en-US" altLang="en-US" sz="3200" b="1" kern="0" dirty="0">
                <a:latin typeface="Times New Roman" pitchFamily="18" charset="0"/>
              </a:rPr>
            </a:br>
            <a:br>
              <a:rPr lang="en-US" altLang="en-US" sz="3200" b="1" kern="0" dirty="0">
                <a:latin typeface="Times New Roman" pitchFamily="18" charset="0"/>
              </a:rPr>
            </a:br>
            <a:r>
              <a:rPr lang="en-US" altLang="en-US" sz="3200" b="1" kern="0" dirty="0">
                <a:solidFill>
                  <a:srgbClr val="FFFF00"/>
                </a:solidFill>
                <a:latin typeface="Tahoma" pitchFamily="34" charset="0"/>
                <a:cs typeface="Tahoma" pitchFamily="34" charset="0"/>
              </a:rPr>
              <a:t>5.</a:t>
            </a:r>
            <a:r>
              <a:rPr lang="en-US" altLang="en-US" sz="5400" b="1" kern="0" dirty="0">
                <a:solidFill>
                  <a:srgbClr val="FFFF00"/>
                </a:solidFill>
                <a:latin typeface="Tahoma" pitchFamily="34" charset="0"/>
                <a:cs typeface="Tahoma" pitchFamily="34" charset="0"/>
              </a:rPr>
              <a:t> </a:t>
            </a:r>
            <a:r>
              <a:rPr lang="en-US" altLang="en-US" sz="3600" b="1" kern="0" dirty="0">
                <a:solidFill>
                  <a:schemeClr val="bg1"/>
                </a:solidFill>
                <a:latin typeface="Tahoma" pitchFamily="34" charset="0"/>
                <a:cs typeface="Tahoma" pitchFamily="34" charset="0"/>
              </a:rPr>
              <a:t>You give yourself to us o Lord, then selfless let us be,</a:t>
            </a:r>
            <a:br>
              <a:rPr lang="en-US" altLang="en-US" sz="3600" b="1" kern="0" dirty="0">
                <a:solidFill>
                  <a:schemeClr val="bg1"/>
                </a:solidFill>
                <a:latin typeface="Tahoma" pitchFamily="34" charset="0"/>
                <a:cs typeface="Tahoma" pitchFamily="34" charset="0"/>
              </a:rPr>
            </a:br>
            <a:r>
              <a:rPr lang="en-US" altLang="en-US" sz="3600" b="1" kern="0" dirty="0">
                <a:solidFill>
                  <a:schemeClr val="bg1"/>
                </a:solidFill>
                <a:latin typeface="Tahoma" pitchFamily="34" charset="0"/>
                <a:cs typeface="Tahoma" pitchFamily="34" charset="0"/>
              </a:rPr>
              <a:t>to serve each other in Your name in truth and charity. </a:t>
            </a:r>
            <a:br>
              <a:rPr lang="en-US" altLang="en-US" sz="3600" b="1" kern="0" dirty="0">
                <a:solidFill>
                  <a:schemeClr val="bg1"/>
                </a:solidFill>
                <a:latin typeface="Tahoma" pitchFamily="34" charset="0"/>
                <a:cs typeface="Tahoma" pitchFamily="34" charset="0"/>
              </a:rPr>
            </a:br>
            <a:br>
              <a:rPr lang="en-US" altLang="en-US" sz="6000" b="1" kern="0" dirty="0">
                <a:solidFill>
                  <a:schemeClr val="bg1"/>
                </a:solidFill>
                <a:latin typeface="Tahoma" pitchFamily="34" charset="0"/>
                <a:cs typeface="Tahoma" pitchFamily="34" charset="0"/>
              </a:rPr>
            </a:br>
            <a:br>
              <a:rPr lang="en-US" altLang="en-US" sz="4000" kern="0" dirty="0">
                <a:solidFill>
                  <a:schemeClr val="bg1"/>
                </a:solidFill>
                <a:latin typeface="Tahoma" pitchFamily="34" charset="0"/>
                <a:cs typeface="Tahoma" pitchFamily="34" charset="0"/>
              </a:rPr>
            </a:br>
            <a:br>
              <a:rPr lang="en-US" altLang="en-US" sz="4000" kern="0" dirty="0">
                <a:solidFill>
                  <a:schemeClr val="bg1"/>
                </a:solidFill>
                <a:latin typeface="Tahoma" pitchFamily="34" charset="0"/>
                <a:cs typeface="Tahoma" pitchFamily="34" charset="0"/>
              </a:rPr>
            </a:br>
            <a:endParaRPr lang="en-US" altLang="en-US" sz="4000" kern="0" dirty="0">
              <a:solidFill>
                <a:schemeClr val="bg1"/>
              </a:solidFill>
              <a:latin typeface="Tahoma" pitchFamily="34" charset="0"/>
              <a:cs typeface="Tahoma"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D3E93F-75A9-5501-0242-8E4975D9AFA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EC0B6BE-E9A5-E57A-3D7B-5A39245B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E2311620-4F08-82B3-64B1-A26A23890D03}"/>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22D7719E-3396-388B-3797-E6D2C4B143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Rectangle 2">
            <a:extLst>
              <a:ext uri="{FF2B5EF4-FFF2-40B4-BE49-F238E27FC236}">
                <a16:creationId xmlns:a16="http://schemas.microsoft.com/office/drawing/2014/main" id="{0A776B06-02AC-B62F-8C26-002929D7759A}"/>
              </a:ext>
            </a:extLst>
          </p:cNvPr>
          <p:cNvSpPr txBox="1">
            <a:spLocks noChangeArrowheads="1"/>
          </p:cNvSpPr>
          <p:nvPr/>
        </p:nvSpPr>
        <p:spPr bwMode="auto">
          <a:xfrm>
            <a:off x="4038600" y="2800350"/>
            <a:ext cx="5943600"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Ave Maria</a:t>
            </a:r>
          </a:p>
        </p:txBody>
      </p:sp>
    </p:spTree>
    <p:extLst>
      <p:ext uri="{BB962C8B-B14F-4D97-AF65-F5344CB8AC3E}">
        <p14:creationId xmlns:p14="http://schemas.microsoft.com/office/powerpoint/2010/main" val="8885223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DBB6A7F-51DF-DAAC-3761-67408AAA38D6}"/>
              </a:ext>
            </a:extLst>
          </p:cNvPr>
          <p:cNvSpPr>
            <a:spLocks noGrp="1"/>
          </p:cNvSpPr>
          <p:nvPr>
            <p:ph type="ctrTitle"/>
          </p:nvPr>
        </p:nvSpPr>
        <p:spPr>
          <a:xfrm>
            <a:off x="76200" y="171450"/>
            <a:ext cx="8991600" cy="4686300"/>
          </a:xfrm>
          <a:solidFill>
            <a:schemeClr val="tx1"/>
          </a:solidFill>
        </p:spPr>
        <p:txBody>
          <a:bodyPr/>
          <a:lstStyle/>
          <a:p>
            <a:pPr algn="l" eaLnBrk="1" hangingPunct="1"/>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Ave Maria, gratia plena,</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Dominus tecum,</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benedicta tu in mulieribus,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et benedictus fructus ventris tui, Iesus.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Sancta Maria, Mater Dei,</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ora pro nobis peccatoribus,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nunc et in hora mortis nostrae.</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Amen.</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9A2344-B6C6-4DB8-7FB4-90D3648C53B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B243D40-3A85-91F0-F2A2-07B0EAAD9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4FE4BF26-616B-FC3C-B369-75082438B72B}"/>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E6D078BC-690B-9797-EFD8-DAD53A59C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3" name="Rectangle 2">
            <a:extLst>
              <a:ext uri="{FF2B5EF4-FFF2-40B4-BE49-F238E27FC236}">
                <a16:creationId xmlns:a16="http://schemas.microsoft.com/office/drawing/2014/main" id="{741AD191-DD47-F33D-CB30-43D59191FDE6}"/>
              </a:ext>
            </a:extLst>
          </p:cNvPr>
          <p:cNvSpPr txBox="1">
            <a:spLocks noChangeArrowheads="1"/>
          </p:cNvSpPr>
          <p:nvPr/>
        </p:nvSpPr>
        <p:spPr bwMode="auto">
          <a:xfrm>
            <a:off x="3962400" y="2876550"/>
            <a:ext cx="5943600" cy="180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800" b="1" kern="0" dirty="0">
                <a:solidFill>
                  <a:srgbClr val="000000"/>
                </a:solidFill>
                <a:latin typeface="Tahoma" panose="020B0604030504040204" pitchFamily="34" charset="0"/>
                <a:ea typeface="Tahoma" panose="020B0604030504040204" pitchFamily="34" charset="0"/>
                <a:cs typeface="Tahoma" panose="020B0604030504040204" pitchFamily="34" charset="0"/>
              </a:rPr>
              <a:t>Dear Lady of </a:t>
            </a:r>
            <a:r>
              <a:rPr lang="en-US" altLang="en-US" sz="2800" b="1" kern="0" dirty="0" err="1">
                <a:solidFill>
                  <a:srgbClr val="000000"/>
                </a:solidFill>
                <a:latin typeface="Tahoma" panose="020B0604030504040204" pitchFamily="34" charset="0"/>
                <a:ea typeface="Tahoma" panose="020B0604030504040204" pitchFamily="34" charset="0"/>
                <a:cs typeface="Tahoma" panose="020B0604030504040204" pitchFamily="34" charset="0"/>
              </a:rPr>
              <a:t>Famtima</a:t>
            </a:r>
            <a:endParaRPr kumimoji="0" lang="en-US" altLang="en-US" sz="2800" b="1"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829734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0" y="133350"/>
            <a:ext cx="6637514"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n-US" sz="3600" b="1" dirty="0">
                <a:solidFill>
                  <a:srgbClr val="FFFF00"/>
                </a:solidFill>
                <a:latin typeface="Tahoma" panose="020B0604030504040204" pitchFamily="34" charset="0"/>
                <a:cs typeface="Tahoma" panose="020B0604030504040204" pitchFamily="34" charset="0"/>
              </a:rPr>
              <a:t>1. </a:t>
            </a:r>
            <a:r>
              <a:rPr lang="en-US" altLang="en-US" sz="3600" b="1" dirty="0">
                <a:solidFill>
                  <a:schemeClr val="bg1"/>
                </a:solidFill>
                <a:latin typeface="Tahoma" panose="020B0604030504040204" pitchFamily="34" charset="0"/>
                <a:cs typeface="Tahoma" panose="020B0604030504040204" pitchFamily="34" charset="0"/>
              </a:rPr>
              <a:t>Dear Lady of Fatima we come on bended knee To beg your intercession for peace and unity. Dear Mary won't you show us the right and shining way? We pledge our love and offer you a Rosary each day. </a:t>
            </a:r>
          </a:p>
        </p:txBody>
      </p:sp>
      <p:sp>
        <p:nvSpPr>
          <p:cNvPr id="2051" name="Text Box 8"/>
          <p:cNvSpPr txBox="1">
            <a:spLocks noChangeArrowheads="1"/>
          </p:cNvSpPr>
          <p:nvPr/>
        </p:nvSpPr>
        <p:spPr bwMode="auto">
          <a:xfrm>
            <a:off x="4213225" y="4337447"/>
            <a:ext cx="1841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4" name="Rectangle 5"/>
          <p:cNvSpPr>
            <a:spLocks noChangeArrowheads="1"/>
          </p:cNvSpPr>
          <p:nvPr/>
        </p:nvSpPr>
        <p:spPr bwMode="auto">
          <a:xfrm>
            <a:off x="304800" y="2571750"/>
            <a:ext cx="8839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4400" b="1" dirty="0">
              <a:solidFill>
                <a:schemeClr val="bg1"/>
              </a:solidFill>
              <a:latin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7514" y="868892"/>
            <a:ext cx="2495550" cy="333375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76200" y="209550"/>
            <a:ext cx="6400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n-US" sz="3600" b="1" dirty="0">
                <a:solidFill>
                  <a:srgbClr val="FFFF00"/>
                </a:solidFill>
                <a:latin typeface="Tahoma" panose="020B0604030504040204" pitchFamily="34" charset="0"/>
                <a:cs typeface="Tahoma" panose="020B0604030504040204" pitchFamily="34" charset="0"/>
              </a:rPr>
              <a:t>2. </a:t>
            </a:r>
            <a:r>
              <a:rPr lang="en-US" altLang="en-US" sz="3600" b="1" dirty="0">
                <a:solidFill>
                  <a:schemeClr val="bg1"/>
                </a:solidFill>
                <a:latin typeface="Tahoma" panose="020B0604030504040204" pitchFamily="34" charset="0"/>
                <a:cs typeface="Tahoma" panose="020B0604030504040204" pitchFamily="34" charset="0"/>
              </a:rPr>
              <a:t>You promised at Fatima Each time that you appeared To help us If we pray to you to banish war and fear. Dear Lady on first days we ask your guiding hand for grace and guidance here on earth protection for our land.</a:t>
            </a:r>
          </a:p>
        </p:txBody>
      </p:sp>
      <p:sp>
        <p:nvSpPr>
          <p:cNvPr id="2051" name="Text Box 8"/>
          <p:cNvSpPr txBox="1">
            <a:spLocks noChangeArrowheads="1"/>
          </p:cNvSpPr>
          <p:nvPr/>
        </p:nvSpPr>
        <p:spPr bwMode="auto">
          <a:xfrm>
            <a:off x="4213225" y="4337447"/>
            <a:ext cx="1841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4" name="Rectangle 5"/>
          <p:cNvSpPr>
            <a:spLocks noChangeArrowheads="1"/>
          </p:cNvSpPr>
          <p:nvPr/>
        </p:nvSpPr>
        <p:spPr bwMode="auto">
          <a:xfrm>
            <a:off x="304800" y="2571750"/>
            <a:ext cx="8839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4400" b="1" dirty="0">
              <a:solidFill>
                <a:schemeClr val="bg1"/>
              </a:solidFill>
              <a:latin typeface="Tahoma" panose="020B0604030504040204" pitchFamily="34" charset="0"/>
              <a:cs typeface="Tahoma" panose="020B060403050404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7514" y="868892"/>
            <a:ext cx="2495550" cy="3333750"/>
          </a:xfrm>
          <a:prstGeom prst="rect">
            <a:avLst/>
          </a:prstGeom>
        </p:spPr>
      </p:pic>
    </p:spTree>
    <p:extLst>
      <p:ext uri="{BB962C8B-B14F-4D97-AF65-F5344CB8AC3E}">
        <p14:creationId xmlns:p14="http://schemas.microsoft.com/office/powerpoint/2010/main" val="10184630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24939" name="Rectangle 12493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30" name="Rectangle 2"/>
          <p:cNvSpPr>
            <a:spLocks noGrp="1" noChangeArrowheads="1"/>
          </p:cNvSpPr>
          <p:nvPr>
            <p:ph type="title" idx="4294967295"/>
          </p:nvPr>
        </p:nvSpPr>
        <p:spPr>
          <a:xfrm>
            <a:off x="109799" y="376515"/>
            <a:ext cx="4735286" cy="1232227"/>
          </a:xfrm>
        </p:spPr>
        <p:txBody>
          <a:bodyPr vert="horz" lIns="91440" tIns="45720" rIns="91440" bIns="45720" rtlCol="0" anchor="b">
            <a:normAutofit/>
          </a:bodyPr>
          <a:lstStyle/>
          <a:p>
            <a:pPr algn="l" eaLnBrk="1" hangingPunct="1">
              <a:lnSpc>
                <a:spcPct val="90000"/>
              </a:lnSpc>
            </a:pPr>
            <a:r>
              <a:rPr lang="en-US" altLang="en-US" sz="3000" b="1" kern="1200" dirty="0">
                <a:solidFill>
                  <a:schemeClr val="tx1"/>
                </a:solidFill>
                <a:latin typeface="+mj-lt"/>
                <a:ea typeface="+mj-ea"/>
                <a:cs typeface="+mj-cs"/>
              </a:rPr>
              <a:t> </a:t>
            </a:r>
          </a:p>
        </p:txBody>
      </p:sp>
      <p:sp>
        <p:nvSpPr>
          <p:cNvPr id="124931" name="Rectangle 3"/>
          <p:cNvSpPr>
            <a:spLocks noGrp="1" noChangeArrowheads="1"/>
          </p:cNvSpPr>
          <p:nvPr>
            <p:ph type="body" idx="4294967295"/>
          </p:nvPr>
        </p:nvSpPr>
        <p:spPr>
          <a:xfrm>
            <a:off x="0" y="681810"/>
            <a:ext cx="5456172" cy="3773922"/>
          </a:xfrm>
        </p:spPr>
        <p:txBody>
          <a:bodyPr vert="horz" lIns="91440" tIns="45720" rIns="91440" bIns="45720" rtlCol="0" anchor="t">
            <a:noAutofit/>
          </a:bodyPr>
          <a:lstStyle/>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THANK YOU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CÁM ƠN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MARAMING SALAMAT PO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MUCHAS GRACIAS</a:t>
            </a:r>
          </a:p>
          <a:p>
            <a:pPr indent="-228600" eaLnBrk="1" hangingPunct="1">
              <a:lnSpc>
                <a:spcPct val="90000"/>
              </a:lnSpc>
              <a:buFont typeface="Arial" panose="020B0604020202020204" pitchFamily="34" charset="0"/>
              <a:buChar char="•"/>
            </a:pP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நன்றி</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Nanri</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124938" name="Rectangle 12493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3"/>
            <a:ext cx="3069391" cy="5143499"/>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40" name="Rectangle 12493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
            <a:ext cx="3069391" cy="4800276"/>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2" name="Rectangle 12494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6"/>
            <a:ext cx="3051501" cy="4800291"/>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4" name="Rectangle 12494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7"/>
            <a:ext cx="2708601" cy="51434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B01AA0A-8577-ACF8-97FA-2746D984A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4062" y="183543"/>
            <a:ext cx="3335960" cy="443317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11536-84E3-928E-EC49-BEA2CAFDD838}"/>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02F3B210-6391-F298-7C4A-A0287C1B1EC2}"/>
              </a:ext>
            </a:extLst>
          </p:cNvPr>
          <p:cNvSpPr>
            <a:spLocks noGrp="1" noChangeArrowheads="1"/>
          </p:cNvSpPr>
          <p:nvPr>
            <p:ph type="ctrTitle"/>
          </p:nvPr>
        </p:nvSpPr>
        <p:spPr>
          <a:xfrm>
            <a:off x="0" y="0"/>
            <a:ext cx="9144000" cy="4171950"/>
          </a:xfrm>
          <a:noFill/>
        </p:spPr>
        <p:txBody>
          <a:bodyPr/>
          <a:lstStyle/>
          <a:p>
            <a:pPr algn="l" eaLnBrk="1" hangingPunct="1"/>
            <a:br>
              <a:rPr lang="en-US" altLang="en-US" sz="3600" b="1" dirty="0">
                <a:solidFill>
                  <a:srgbClr val="FFFF00"/>
                </a:solidFill>
                <a:latin typeface="Tahoma" pitchFamily="34" charset="0"/>
              </a:rPr>
            </a:br>
            <a:r>
              <a:rPr lang="en-US" altLang="en-US" sz="3600" b="1" dirty="0">
                <a:solidFill>
                  <a:srgbClr val="FFFF00"/>
                </a:solidFill>
                <a:latin typeface="Tahoma" pitchFamily="34" charset="0"/>
              </a:rPr>
              <a:t>6.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Jesus is the vine, we the branches; We are grains of wheat, Christ the bread. Those who eat this bread live forever, One with Christ, our Lord and our Head.</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Everyone Who Loves Is Born Of God,</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Jesus Is Our Life, God Is Love.</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0720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9F6C974-FE51-8B05-9ECC-1677E0E2B0E0}"/>
              </a:ext>
            </a:extLst>
          </p:cNvPr>
          <p:cNvPicPr>
            <a:picLocks noChangeAspect="1"/>
          </p:cNvPicPr>
          <p:nvPr/>
        </p:nvPicPr>
        <p:blipFill>
          <a:blip r:embed="rId3">
            <a:extLst>
              <a:ext uri="{28A0092B-C50C-407E-A947-70E740481C1C}">
                <a14:useLocalDpi xmlns:a14="http://schemas.microsoft.com/office/drawing/2010/main" val="0"/>
              </a:ext>
            </a:extLst>
          </a:blip>
          <a:srcRect t="2573" r="3" b="2866"/>
          <a:stretch>
            <a:fillRect/>
          </a:stretch>
        </p:blipFill>
        <p:spPr>
          <a:xfrm>
            <a:off x="20" y="10"/>
            <a:ext cx="7252212" cy="5143490"/>
          </a:xfrm>
          <a:prstGeom prst="rect">
            <a:avLst/>
          </a:prstGeom>
        </p:spPr>
      </p:pic>
      <p:sp>
        <p:nvSpPr>
          <p:cNvPr id="36" name="Rectangle 3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2">
            <a:extLst>
              <a:ext uri="{FF2B5EF4-FFF2-40B4-BE49-F238E27FC236}">
                <a16:creationId xmlns:a16="http://schemas.microsoft.com/office/drawing/2014/main" id="{E890F971-EDC0-FA3B-CC5A-69BF3A1AFB18}"/>
              </a:ext>
            </a:extLst>
          </p:cNvPr>
          <p:cNvSpPr>
            <a:spLocks noGrp="1" noChangeArrowheads="1"/>
          </p:cNvSpPr>
          <p:nvPr>
            <p:ph type="ctrTitle"/>
          </p:nvPr>
        </p:nvSpPr>
        <p:spPr>
          <a:xfrm>
            <a:off x="5951551" y="557585"/>
            <a:ext cx="2584324" cy="2769021"/>
          </a:xfrm>
          <a:noFill/>
        </p:spPr>
        <p:txBody>
          <a:bodyPr>
            <a:normAutofit/>
          </a:bodyPr>
          <a:lstStyle/>
          <a:p>
            <a:pPr algn="l">
              <a:spcAft>
                <a:spcPts val="600"/>
              </a:spcAft>
            </a:pPr>
            <a:r>
              <a:rPr lang="en-US" altLang="en-US" sz="3300" b="1">
                <a:latin typeface="Tahoma" panose="020B0604030504040204" pitchFamily="34" charset="0"/>
                <a:ea typeface="Tahoma" panose="020B0604030504040204" pitchFamily="34" charset="0"/>
                <a:cs typeface="Tahoma" panose="020B0604030504040204" pitchFamily="34" charset="0"/>
              </a:rPr>
              <a:t>Penitential Act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0FB2250-8FD7-4921-9925-AED4FF4133DA}" type="slidenum">
              <a:rPr lang="en-US"/>
              <a:pPr>
                <a:defRPr/>
              </a:pPr>
              <a:t>9</a:t>
            </a:fld>
            <a:endParaRPr lang="en-US"/>
          </a:p>
        </p:txBody>
      </p:sp>
      <p:sp>
        <p:nvSpPr>
          <p:cNvPr id="24580" name="Content Placeholder 3"/>
          <p:cNvSpPr>
            <a:spLocks noGrp="1"/>
          </p:cNvSpPr>
          <p:nvPr>
            <p:ph sz="quarter" idx="1"/>
          </p:nvPr>
        </p:nvSpPr>
        <p:spPr>
          <a:xfrm>
            <a:off x="0" y="447675"/>
            <a:ext cx="8991600" cy="4514850"/>
          </a:xfrm>
        </p:spPr>
        <p:txBody>
          <a:bodyPr rtlCol="0">
            <a:normAutofit fontScale="92500" lnSpcReduction="20000"/>
          </a:bodyPr>
          <a:lstStyle/>
          <a:p>
            <a:pPr fontAlgn="auto">
              <a:spcAft>
                <a:spcPts val="0"/>
              </a:spcAft>
              <a:buFont typeface="Wingdings 2" pitchFamily="18" charset="2"/>
              <a:buNone/>
              <a:defRPr/>
            </a:pPr>
            <a:r>
              <a:rPr lang="en-US" sz="2400" dirty="0"/>
              <a:t>	</a:t>
            </a:r>
            <a:r>
              <a:rPr lang="en-US" sz="6000" b="1" dirty="0">
                <a:solidFill>
                  <a:schemeClr val="bg1"/>
                </a:solidFill>
                <a:latin typeface="Tahoma" pitchFamily="34" charset="0"/>
                <a:cs typeface="Tahoma" pitchFamily="34" charset="0"/>
              </a:rPr>
              <a:t>I confess to almighty God and to you, my brothers and sisters, that I have greatly sinned, in my thoughts and in my words, </a:t>
            </a: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11551</TotalTime>
  <Words>2190</Words>
  <Application>Microsoft Office PowerPoint</Application>
  <PresentationFormat>On-screen Show (16:9)</PresentationFormat>
  <Paragraphs>185</Paragraphs>
  <Slides>67</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Tahoma</vt:lpstr>
      <vt:lpstr>Times New Roman</vt:lpstr>
      <vt:lpstr>Wingdings 2</vt:lpstr>
      <vt:lpstr>Default Design</vt:lpstr>
      <vt:lpstr>PowerPoint Presentation</vt:lpstr>
      <vt:lpstr>1. Christians, Let Us Love One Another, As We Share The True Living Bread. Jesus Is Our God And Our Brother; With His Flesh And Blood We Are Fed.  Everyone Who Loves Is Born Of God, Jesus Is Our Life, God Is Love.</vt:lpstr>
      <vt:lpstr> 2. We Who Break This Bread Are One Body, We Who Share This Cup Are All One, Children Of Our Father In eaven, We Are Heirs With God’s Only Son.  Everyone Who Loves Is Born Of God, Jesus Is Our Life, God Is Love.</vt:lpstr>
      <vt:lpstr> 3. We Who Eat And Drink At This Table, Die And Rise Again With Our Lord, Drawing From Our Rock Living Water, Given To All Who Thirst For Accord.  Everyone Who Loves Is Born Of God, Jesus Is Our Life, God Is Love.</vt:lpstr>
      <vt:lpstr> 4. On The Path Of Life We May Falter, Earthly Food Alone Leaves Us Weak; Always You Invite From The Altar, Hungry Souls Their Food Here Must Seek.  Everyone Who Loves Is Born Of God, Jesus Is Our Life, God Is Love.</vt:lpstr>
      <vt:lpstr>5. Wheat and grape in-ear-nate a must'ry: Jesus is the true living bread. Let us eat with hoy and thanks giving. Trusting in the word he has said.  Everyone Who Loves Is Born Of God, Jesus Is Our Life, God Is Love.</vt:lpstr>
      <vt:lpstr> 6. Jesus is the vine, we the branches; We are grains of wheat, Christ the bread. Those who eat this bread live forever, One with Christ, our Lord and our Head. Everyone Who Loves Is Born Of God, Jesus Is Our Life, God Is Love. </vt:lpstr>
      <vt:lpstr>Penitential 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Nicene Creed  p1</vt:lpstr>
      <vt:lpstr>Nicene Creed  p2</vt:lpstr>
      <vt:lpstr>Nicene Creed  p3</vt:lpstr>
      <vt:lpstr>Nicene Creed  p4</vt:lpstr>
      <vt:lpstr>Nicene Creed  p5</vt:lpstr>
      <vt:lpstr>Nicene Creed  p6</vt:lpstr>
      <vt:lpstr>Nicene Creed  p7</vt:lpstr>
      <vt:lpstr>Nicene Creed  p8</vt:lpstr>
      <vt:lpstr>Nicene Creed  p9</vt:lpstr>
      <vt:lpstr>Nicene Creed  p10</vt:lpstr>
      <vt:lpstr>Nicene Creed  p11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Refrain: You satisfy the hungry heart, with gift of finest wheat, come give to us o saving Lord, the bread of life to eat.   </vt:lpstr>
      <vt:lpstr>   Refrain: You satisfy the hungry heart, with gift of finest wheat, come give to us o saving Lord, the bread of life to eat.   </vt:lpstr>
      <vt:lpstr>   Refrain: You satisfy the hungry heart, with gift of finest wheat, come give to us o saving Lord, the bread of life to eat.   </vt:lpstr>
      <vt:lpstr>   Refrain: You satisfy the hungry heart, with gift of finest wheat, come give to us o saving Lord, the bread of life to eat.   </vt:lpstr>
      <vt:lpstr>   Refrain: You satisfy the hungry heart, with gift of finest wheat, come give to us o saving Lord, the bread of life to eat.   </vt:lpstr>
      <vt:lpstr>PowerPoint Presentation</vt:lpstr>
      <vt:lpstr>Ave Maria, gratia plena, Dominus tecum, benedicta tu in mulieribus, et benedictus fructus ventris tui, Iesus. Sancta Maria, Mater Dei, ora pro nobis peccatoribus, nunc et in hora mortis nostrae. Amen.</vt:lpstr>
      <vt:lpstr>PowerPoint Presentation</vt:lpstr>
      <vt:lpstr>PowerPoint Presentation</vt:lpstr>
      <vt:lpstr>PowerPoint Presentation</vt:lpstr>
      <vt:lpstr> </vt:lpstr>
    </vt:vector>
  </TitlesOfParts>
  <Company>MMC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MMCWSTATION</dc:creator>
  <cp:lastModifiedBy>Phil Le</cp:lastModifiedBy>
  <cp:revision>445</cp:revision>
  <dcterms:created xsi:type="dcterms:W3CDTF">2010-05-12T20:42:28Z</dcterms:created>
  <dcterms:modified xsi:type="dcterms:W3CDTF">2026-07-12T13:37:36Z</dcterms:modified>
</cp:coreProperties>
</file>