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1"/>
  </p:notesMasterIdLst>
  <p:sldIdLst>
    <p:sldId id="1608" r:id="rId2"/>
    <p:sldId id="3152" r:id="rId3"/>
    <p:sldId id="281" r:id="rId4"/>
    <p:sldId id="291" r:id="rId5"/>
    <p:sldId id="292" r:id="rId6"/>
    <p:sldId id="2005" r:id="rId7"/>
    <p:sldId id="2006" r:id="rId8"/>
    <p:sldId id="2007" r:id="rId9"/>
    <p:sldId id="2008" r:id="rId10"/>
    <p:sldId id="2179" r:id="rId11"/>
    <p:sldId id="2180" r:id="rId12"/>
    <p:sldId id="2181" r:id="rId13"/>
    <p:sldId id="2182" r:id="rId14"/>
    <p:sldId id="2183" r:id="rId15"/>
    <p:sldId id="2184" r:id="rId16"/>
    <p:sldId id="2185" r:id="rId17"/>
    <p:sldId id="2186" r:id="rId18"/>
    <p:sldId id="1860" r:id="rId19"/>
    <p:sldId id="2052" r:id="rId20"/>
    <p:sldId id="2187" r:id="rId21"/>
    <p:sldId id="2188" r:id="rId22"/>
    <p:sldId id="298" r:id="rId23"/>
    <p:sldId id="2022" r:id="rId24"/>
    <p:sldId id="2023" r:id="rId25"/>
    <p:sldId id="2024" r:id="rId26"/>
    <p:sldId id="2025" r:id="rId27"/>
    <p:sldId id="2026" r:id="rId28"/>
    <p:sldId id="2027" r:id="rId29"/>
    <p:sldId id="2028" r:id="rId30"/>
    <p:sldId id="2029" r:id="rId31"/>
    <p:sldId id="2030" r:id="rId32"/>
    <p:sldId id="2031" r:id="rId33"/>
    <p:sldId id="2053" r:id="rId34"/>
    <p:sldId id="2973" r:id="rId35"/>
    <p:sldId id="270" r:id="rId36"/>
    <p:sldId id="271" r:id="rId37"/>
    <p:sldId id="272" r:id="rId38"/>
    <p:sldId id="273" r:id="rId39"/>
    <p:sldId id="308" r:id="rId40"/>
    <p:sldId id="2157" r:id="rId41"/>
    <p:sldId id="2158" r:id="rId42"/>
    <p:sldId id="2155" r:id="rId43"/>
    <p:sldId id="2156" r:id="rId44"/>
    <p:sldId id="2039" r:id="rId45"/>
    <p:sldId id="2040" r:id="rId46"/>
    <p:sldId id="2159" r:id="rId47"/>
    <p:sldId id="2160" r:id="rId48"/>
    <p:sldId id="2046" r:id="rId49"/>
    <p:sldId id="2047" r:id="rId50"/>
    <p:sldId id="2845" r:id="rId51"/>
    <p:sldId id="285" r:id="rId52"/>
    <p:sldId id="286" r:id="rId53"/>
    <p:sldId id="287" r:id="rId54"/>
    <p:sldId id="288" r:id="rId55"/>
    <p:sldId id="289" r:id="rId56"/>
    <p:sldId id="3146" r:id="rId57"/>
    <p:sldId id="266" r:id="rId58"/>
    <p:sldId id="268" r:id="rId59"/>
    <p:sldId id="269" r:id="rId60"/>
    <p:sldId id="3147" r:id="rId61"/>
    <p:sldId id="3148" r:id="rId62"/>
    <p:sldId id="3149" r:id="rId63"/>
    <p:sldId id="3150" r:id="rId64"/>
    <p:sldId id="3024" r:id="rId65"/>
    <p:sldId id="3025" r:id="rId66"/>
    <p:sldId id="3108" r:id="rId67"/>
    <p:sldId id="3151" r:id="rId68"/>
    <p:sldId id="261" r:id="rId69"/>
    <p:sldId id="262" r:id="rId70"/>
    <p:sldId id="3052" r:id="rId71"/>
    <p:sldId id="257" r:id="rId72"/>
    <p:sldId id="258" r:id="rId73"/>
    <p:sldId id="3040" r:id="rId74"/>
    <p:sldId id="282" r:id="rId75"/>
    <p:sldId id="3021" r:id="rId76"/>
    <p:sldId id="3022" r:id="rId77"/>
    <p:sldId id="3023" r:id="rId78"/>
    <p:sldId id="3054" r:id="rId79"/>
    <p:sldId id="1188" r:id="rId80"/>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A41F08-171F-48FA-BA61-448207C05E3C}" v="1" dt="2025-09-26T04:31:55.5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5" autoAdjust="0"/>
    <p:restoredTop sz="94660"/>
  </p:normalViewPr>
  <p:slideViewPr>
    <p:cSldViewPr>
      <p:cViewPr varScale="1">
        <p:scale>
          <a:sx n="120" d="100"/>
          <a:sy n="120" d="100"/>
        </p:scale>
        <p:origin x="120" y="360"/>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notesMaster" Target="notesMasters/notesMaster1.xml"/><Relationship Id="rId86"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microsoft.com/office/2015/10/relationships/revisionInfo" Target="revisionInfo.xml"/><Relationship Id="rId61" Type="http://schemas.openxmlformats.org/officeDocument/2006/relationships/slide" Target="slides/slide60.xml"/><Relationship Id="rId8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21098FD1-578A-4F03-9AB2-123B02E8D02C}"/>
    <pc:docChg chg="custSel addSld delSld modSld">
      <pc:chgData name="Phil Le" userId="d56789386392244e" providerId="LiveId" clId="{21098FD1-578A-4F03-9AB2-123B02E8D02C}" dt="2025-09-28T13:54:49.446" v="129" actId="20577"/>
      <pc:docMkLst>
        <pc:docMk/>
      </pc:docMkLst>
      <pc:sldChg chg="del">
        <pc:chgData name="Phil Le" userId="d56789386392244e" providerId="LiveId" clId="{21098FD1-578A-4F03-9AB2-123B02E8D02C}" dt="2025-09-26T04:31:51.773" v="117" actId="47"/>
        <pc:sldMkLst>
          <pc:docMk/>
          <pc:sldMk cId="983989415" sldId="278"/>
        </pc:sldMkLst>
      </pc:sldChg>
      <pc:sldChg chg="modSp add mod">
        <pc:chgData name="Phil Le" userId="d56789386392244e" providerId="LiveId" clId="{21098FD1-578A-4F03-9AB2-123B02E8D02C}" dt="2025-09-26T04:32:18.049" v="120" actId="120"/>
        <pc:sldMkLst>
          <pc:docMk/>
          <pc:sldMk cId="1638647814" sldId="281"/>
        </pc:sldMkLst>
        <pc:spChg chg="mod">
          <ac:chgData name="Phil Le" userId="d56789386392244e" providerId="LiveId" clId="{21098FD1-578A-4F03-9AB2-123B02E8D02C}" dt="2025-09-26T04:32:18.049" v="120" actId="120"/>
          <ac:spMkLst>
            <pc:docMk/>
            <pc:sldMk cId="1638647814" sldId="281"/>
            <ac:spMk id="2052" creationId="{00000000-0000-0000-0000-000000000000}"/>
          </ac:spMkLst>
        </pc:spChg>
      </pc:sldChg>
      <pc:sldChg chg="add">
        <pc:chgData name="Phil Le" userId="d56789386392244e" providerId="LiveId" clId="{21098FD1-578A-4F03-9AB2-123B02E8D02C}" dt="2025-09-26T04:31:55.563" v="118"/>
        <pc:sldMkLst>
          <pc:docMk/>
          <pc:sldMk cId="1419071053" sldId="291"/>
        </pc:sldMkLst>
      </pc:sldChg>
      <pc:sldChg chg="add">
        <pc:chgData name="Phil Le" userId="d56789386392244e" providerId="LiveId" clId="{21098FD1-578A-4F03-9AB2-123B02E8D02C}" dt="2025-09-26T04:31:55.563" v="118"/>
        <pc:sldMkLst>
          <pc:docMk/>
          <pc:sldMk cId="1386887856" sldId="292"/>
        </pc:sldMkLst>
      </pc:sldChg>
      <pc:sldChg chg="addSp delSp modSp mod">
        <pc:chgData name="Phil Le" userId="d56789386392244e" providerId="LiveId" clId="{21098FD1-578A-4F03-9AB2-123B02E8D02C}" dt="2025-09-28T13:54:49.446" v="129" actId="20577"/>
        <pc:sldMkLst>
          <pc:docMk/>
          <pc:sldMk cId="0" sldId="1608"/>
        </pc:sldMkLst>
        <pc:spChg chg="mod">
          <ac:chgData name="Phil Le" userId="d56789386392244e" providerId="LiveId" clId="{21098FD1-578A-4F03-9AB2-123B02E8D02C}" dt="2025-09-28T13:54:49.446" v="129" actId="20577"/>
          <ac:spMkLst>
            <pc:docMk/>
            <pc:sldMk cId="0" sldId="1608"/>
            <ac:spMk id="2050" creationId="{00000000-0000-0000-0000-000000000000}"/>
          </ac:spMkLst>
        </pc:spChg>
      </pc:sldChg>
      <pc:sldChg chg="del">
        <pc:chgData name="Phil Le" userId="d56789386392244e" providerId="LiveId" clId="{21098FD1-578A-4F03-9AB2-123B02E8D02C}" dt="2025-09-26T04:31:50.738" v="115" actId="47"/>
        <pc:sldMkLst>
          <pc:docMk/>
          <pc:sldMk cId="4114898383" sldId="3144"/>
        </pc:sldMkLst>
      </pc:sldChg>
      <pc:sldChg chg="del">
        <pc:chgData name="Phil Le" userId="d56789386392244e" providerId="LiveId" clId="{21098FD1-578A-4F03-9AB2-123B02E8D02C}" dt="2025-09-26T04:31:51.272" v="116" actId="47"/>
        <pc:sldMkLst>
          <pc:docMk/>
          <pc:sldMk cId="2261486781" sldId="3145"/>
        </pc:sldMkLst>
      </pc:sldChg>
      <pc:sldChg chg="modSp add mod">
        <pc:chgData name="Phil Le" userId="d56789386392244e" providerId="LiveId" clId="{21098FD1-578A-4F03-9AB2-123B02E8D02C}" dt="2025-09-26T04:32:12.855" v="119" actId="120"/>
        <pc:sldMkLst>
          <pc:docMk/>
          <pc:sldMk cId="0" sldId="3152"/>
        </pc:sldMkLst>
        <pc:spChg chg="mod">
          <ac:chgData name="Phil Le" userId="d56789386392244e" providerId="LiveId" clId="{21098FD1-578A-4F03-9AB2-123B02E8D02C}" dt="2025-09-26T04:32:12.855" v="119" actId="120"/>
          <ac:spMkLst>
            <pc:docMk/>
            <pc:sldMk cId="0" sldId="3152"/>
            <ac:spMk id="205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16</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17</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23</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24</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25</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26</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27</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28</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30</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32</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7</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33</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71</a:t>
            </a:fld>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72</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8</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9</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11</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12</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13</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14</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15</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724400" cy="5143500"/>
          </a:xfrm>
        </p:spPr>
        <p:txBody>
          <a:bodyPr/>
          <a:lstStyle/>
          <a:p>
            <a:pPr marL="0" indent="0" algn="ctr">
              <a:buNone/>
            </a:pPr>
            <a:r>
              <a:rPr lang="en-US" sz="2000" b="1" dirty="0">
                <a:solidFill>
                  <a:schemeClr val="bg1"/>
                </a:solidFill>
              </a:rPr>
              <a:t>Ordinary Time 26 Year C</a:t>
            </a:r>
          </a:p>
          <a:p>
            <a:pPr marL="0" indent="0">
              <a:buNone/>
            </a:pPr>
            <a:r>
              <a:rPr lang="en-US" sz="1800" i="1" dirty="0">
                <a:solidFill>
                  <a:srgbClr val="FFFF00"/>
                </a:solidFill>
              </a:rPr>
              <a:t>Gather Hymn:  </a:t>
            </a:r>
          </a:p>
          <a:p>
            <a:pPr marL="0" indent="0">
              <a:buNone/>
            </a:pPr>
            <a:r>
              <a:rPr lang="en-US" sz="2000" b="1" dirty="0">
                <a:solidFill>
                  <a:schemeClr val="bg1"/>
                </a:solidFill>
                <a:latin typeface="Tahoma"/>
                <a:ea typeface="Tahoma"/>
                <a:cs typeface="Tahoma"/>
              </a:rPr>
              <a:t>   God Have Chosen Me</a:t>
            </a:r>
            <a:endParaRPr lang="vi-VN"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146</a:t>
            </a:r>
            <a:r>
              <a:rPr lang="en-US" sz="2000" b="1" i="1" dirty="0">
                <a:solidFill>
                  <a:schemeClr val="bg1"/>
                </a:solidFill>
              </a:rPr>
              <a:t> </a:t>
            </a:r>
            <a:r>
              <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endParaRPr lang="en-US" sz="2000" b="1" i="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Praise The Lord My Soul</a:t>
            </a: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a:t>
            </a:r>
            <a:r>
              <a:rPr lang="en-US" altLang="en-US" sz="2000" b="1" dirty="0">
                <a:solidFill>
                  <a:schemeClr val="bg1"/>
                </a:solidFill>
                <a:latin typeface="Tahoma" pitchFamily="34" charset="0"/>
              </a:rPr>
              <a:t>The Summon</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Bread of the World</a:t>
            </a:r>
            <a:endParaRPr lang="vi-VN" sz="2000" b="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For You Are My God</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11</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12</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16</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17</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90</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In Every Age</a:t>
            </a:r>
            <a:endParaRPr lang="en-US" altLang="en-US" sz="1800" b="1" dirty="0">
              <a:solidFill>
                <a:srgbClr val="FFFF00"/>
              </a:solidFill>
              <a:latin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90</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In every age, O Lord, you have been our refuge</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187216"/>
            <a:ext cx="9144000" cy="363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32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Verse 1: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God has chosen me, God has chosen me to bring good news to the poor. God has chosen me, God has chosen me to bring new sight to those searching for light: God has chosen me, chosen me. </a:t>
            </a:r>
            <a:br>
              <a:rPr lang="en-US" altLang="en-US" sz="4000" b="1" dirty="0">
                <a:solidFill>
                  <a:schemeClr val="bg1"/>
                </a:solidFill>
                <a:latin typeface="Tahoma" pitchFamily="34" charset="0"/>
                <a:cs typeface="Tahoma" pitchFamily="34" charset="0"/>
              </a:rPr>
            </a:br>
            <a:br>
              <a:rPr lang="en-US" altLang="en-US" sz="40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9067800" cy="3981449"/>
          </a:xfrm>
        </p:spPr>
        <p:txBody>
          <a:bodyPr/>
          <a:lstStyle/>
          <a:p>
            <a:pPr algn="l"/>
            <a:r>
              <a:rPr lang="en-US" sz="4000" b="1" dirty="0">
                <a:solidFill>
                  <a:srgbClr val="FFFF00"/>
                </a:solidFill>
                <a:highlight>
                  <a:srgbClr val="000000"/>
                </a:highlight>
              </a:rPr>
              <a:t>Alleluia </a:t>
            </a:r>
            <a:r>
              <a:rPr lang="en-US" sz="4000" b="1" dirty="0" err="1">
                <a:solidFill>
                  <a:srgbClr val="FFFF00"/>
                </a:solidFill>
                <a:highlight>
                  <a:srgbClr val="000000"/>
                </a:highlight>
              </a:rPr>
              <a:t>Alleluia</a:t>
            </a:r>
            <a:r>
              <a:rPr lang="en-US" sz="4000" b="1" dirty="0">
                <a:solidFill>
                  <a:srgbClr val="FFFF00"/>
                </a:solidFill>
                <a:highlight>
                  <a:srgbClr val="000000"/>
                </a:highlight>
              </a:rPr>
              <a:t> </a:t>
            </a:r>
            <a:r>
              <a:rPr lang="en-US" sz="4000" b="1" dirty="0" err="1">
                <a:solidFill>
                  <a:srgbClr val="FFFF00"/>
                </a:solidFill>
                <a:highlight>
                  <a:srgbClr val="000000"/>
                </a:highlight>
              </a:rPr>
              <a:t>Alleluia</a:t>
            </a:r>
            <a:r>
              <a:rPr lang="en-US" sz="4000" b="1" dirty="0">
                <a:solidFill>
                  <a:srgbClr val="FFFF00"/>
                </a:solidFill>
                <a:highlight>
                  <a:srgbClr val="000000"/>
                </a:highlight>
              </a:rPr>
              <a:t>.</a:t>
            </a:r>
            <a:br>
              <a:rPr lang="en-US" dirty="0">
                <a:solidFill>
                  <a:schemeClr val="bg1"/>
                </a:solidFill>
                <a:highlight>
                  <a:srgbClr val="000000"/>
                </a:highlight>
              </a:rPr>
            </a:br>
            <a:r>
              <a:rPr lang="en-US" b="1" dirty="0">
                <a:solidFill>
                  <a:schemeClr val="bg1"/>
                </a:solidFill>
                <a:highlight>
                  <a:srgbClr val="000000"/>
                </a:highlight>
              </a:rPr>
              <a:t>Let your face shine upon your servant;</a:t>
            </a:r>
            <a:br>
              <a:rPr lang="en-US" b="1" dirty="0">
                <a:solidFill>
                  <a:schemeClr val="bg1"/>
                </a:solidFill>
                <a:highlight>
                  <a:srgbClr val="000000"/>
                </a:highlight>
              </a:rPr>
            </a:br>
            <a:r>
              <a:rPr lang="en-US" b="1" dirty="0">
                <a:solidFill>
                  <a:schemeClr val="bg1"/>
                </a:solidFill>
                <a:highlight>
                  <a:srgbClr val="000000"/>
                </a:highlight>
              </a:rPr>
              <a:t>and teach me your laws.</a:t>
            </a:r>
            <a:endParaRPr 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579715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23</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24</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25</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26</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27</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28</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24072" y="0"/>
            <a:ext cx="887819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32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And to tell the world that God's kingdom is near to remove oppression and break down fear, yes, God's time is near God's time is near Gods time is near</a:t>
            </a:r>
            <a:br>
              <a:rPr lang="en-US" altLang="en-US" sz="40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6386478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30</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32</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33</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429000" y="3714750"/>
            <a:ext cx="5181600" cy="814388"/>
          </a:xfrm>
        </p:spPr>
        <p:txBody>
          <a:bodyPr/>
          <a:lstStyle/>
          <a:p>
            <a:pPr eaLnBrk="1" hangingPunct="1"/>
            <a:r>
              <a:rPr lang="vi-VN" altLang="en-US" sz="2000" i="1" dirty="0">
                <a:solidFill>
                  <a:srgbClr val="FFFF00"/>
                </a:solidFill>
                <a:latin typeface="Tahoma" pitchFamily="34" charset="0"/>
              </a:rPr>
              <a:t>Preparation of The Gift</a:t>
            </a:r>
            <a:r>
              <a:rPr lang="en-US" altLang="en-US" sz="2000" i="1" dirty="0">
                <a:solidFill>
                  <a:srgbClr val="FFFF00"/>
                </a:solidFill>
                <a:latin typeface="Tahoma" pitchFamily="34" charset="0"/>
              </a:rPr>
              <a:t> Song:</a:t>
            </a:r>
            <a:r>
              <a:rPr lang="en-US" altLang="en-US" sz="2000" dirty="0">
                <a:solidFill>
                  <a:srgbClr val="FFFF00"/>
                </a:solidFill>
                <a:latin typeface="Tahoma" pitchFamily="34" charset="0"/>
              </a:rPr>
              <a:t> </a:t>
            </a:r>
            <a:br>
              <a:rPr lang="en-US" altLang="en-US" sz="2000" b="1" dirty="0">
                <a:solidFill>
                  <a:srgbClr val="FFFF00"/>
                </a:solidFill>
                <a:latin typeface="Tahoma" pitchFamily="34" charset="0"/>
              </a:rPr>
            </a:br>
            <a:r>
              <a:rPr lang="en-US" altLang="en-US" sz="2000" b="1" dirty="0">
                <a:solidFill>
                  <a:srgbClr val="FFFF00"/>
                </a:solidFill>
                <a:latin typeface="Tahoma" pitchFamily="34" charset="0"/>
              </a:rPr>
              <a:t>I Love The Lord</a:t>
            </a: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0"/>
            <a:ext cx="89154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endParaRPr lang="en-US" altLang="en-US" sz="3200" b="1" i="1" dirty="0">
              <a:solidFill>
                <a:schemeClr val="tx2"/>
              </a:solidFill>
            </a:endParaRPr>
          </a:p>
          <a:p>
            <a:pPr eaLnBrk="1" hangingPunct="1"/>
            <a:endParaRPr lang="en-US" altLang="en-US" sz="2400" b="1" dirty="0">
              <a:solidFill>
                <a:srgbClr val="FFFF00"/>
              </a:solidFill>
              <a:latin typeface="Tahoma" pitchFamily="34" charset="0"/>
              <a:cs typeface="Tahoma" pitchFamily="34" charset="0"/>
            </a:endParaRPr>
          </a:p>
          <a:p>
            <a:pPr algn="l" eaLnBrk="1" hangingPunct="1"/>
            <a:r>
              <a:rPr lang="en-US" altLang="en-US" sz="2400" b="1" dirty="0">
                <a:solidFill>
                  <a:srgbClr val="FFFF00"/>
                </a:solidFill>
                <a:latin typeface="Tahoma" pitchFamily="34" charset="0"/>
                <a:cs typeface="Tahoma" pitchFamily="34" charset="0"/>
              </a:rPr>
              <a:t>1-</a:t>
            </a:r>
            <a:r>
              <a:rPr lang="en-US" altLang="en-US" sz="48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love the Lord who has heard my cry. </a:t>
            </a:r>
          </a:p>
          <a:p>
            <a:pPr algn="l" eaLnBrk="1" hangingPunct="1"/>
            <a:r>
              <a:rPr lang="en-US" altLang="en-US" sz="4400" b="1" dirty="0">
                <a:solidFill>
                  <a:schemeClr val="bg1"/>
                </a:solidFill>
                <a:latin typeface="Tahoma" pitchFamily="34" charset="0"/>
                <a:cs typeface="Tahoma" pitchFamily="34" charset="0"/>
              </a:rPr>
              <a:t>I love the Lord, standing at my side I love the Lord, always close to me. I love the Lord, love the Lord who saves and sets me free.</a:t>
            </a:r>
            <a:br>
              <a:rPr lang="en-US" altLang="en-US" sz="44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0"/>
            <a:ext cx="89154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r>
              <a:rPr lang="en-US" altLang="en-US" sz="2400" b="1" dirty="0">
                <a:solidFill>
                  <a:srgbClr val="FFFF00"/>
                </a:solidFill>
                <a:latin typeface="Tahoma" pitchFamily="34" charset="0"/>
                <a:cs typeface="Tahoma" pitchFamily="34" charset="0"/>
              </a:rPr>
              <a:t>2-</a:t>
            </a:r>
            <a:r>
              <a:rPr lang="en-US" altLang="en-US" sz="48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 I seek the Lord through each night and day. I seek the Lord as I walk my I </a:t>
            </a:r>
            <a:r>
              <a:rPr lang="en-US" altLang="en-US" sz="4400" b="1" dirty="0" err="1">
                <a:solidFill>
                  <a:schemeClr val="bg1"/>
                </a:solidFill>
                <a:latin typeface="Tahoma" pitchFamily="34" charset="0"/>
                <a:cs typeface="Tahoma" pitchFamily="34" charset="0"/>
              </a:rPr>
              <a:t>I</a:t>
            </a:r>
            <a:r>
              <a:rPr lang="en-US" altLang="en-US" sz="4400" b="1" dirty="0">
                <a:solidFill>
                  <a:schemeClr val="bg1"/>
                </a:solidFill>
                <a:latin typeface="Tahoma" pitchFamily="34" charset="0"/>
                <a:cs typeface="Tahoma" pitchFamily="34" charset="0"/>
              </a:rPr>
              <a:t> seek the Lord when the light seems gone. I seek the Lord, seek the Lord who calls me to go on. </a:t>
            </a: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7417025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0"/>
            <a:ext cx="89154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r>
              <a:rPr lang="en-US" altLang="en-US" sz="2400" b="1" dirty="0">
                <a:solidFill>
                  <a:srgbClr val="FFFF00"/>
                </a:solidFill>
                <a:latin typeface="Tahoma" pitchFamily="34" charset="0"/>
                <a:cs typeface="Tahoma" pitchFamily="34" charset="0"/>
              </a:rPr>
              <a:t>3-</a:t>
            </a:r>
            <a:r>
              <a:rPr lang="en-US" altLang="en-US" sz="48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  I need the Lord more than I can tell. I need the Lord this I know so well! I need the Lord, how I need the Lord! I need the Lord, need the Lord with love on me out pound. </a:t>
            </a: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218454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0"/>
            <a:ext cx="89154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r>
              <a:rPr lang="en-US" altLang="en-US" sz="2400" b="1" dirty="0">
                <a:solidFill>
                  <a:srgbClr val="FFFF00"/>
                </a:solidFill>
                <a:latin typeface="Tahoma" pitchFamily="34" charset="0"/>
                <a:cs typeface="Tahoma" pitchFamily="34" charset="0"/>
              </a:rPr>
              <a:t>4-</a:t>
            </a:r>
            <a:r>
              <a:rPr lang="en-US" altLang="en-US" sz="48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 I praise the Lord sing-</a:t>
            </a:r>
            <a:r>
              <a:rPr lang="en-US" altLang="en-US" sz="4400" b="1" dirty="0" err="1">
                <a:solidFill>
                  <a:schemeClr val="bg1"/>
                </a:solidFill>
                <a:latin typeface="Tahoma" pitchFamily="34" charset="0"/>
                <a:cs typeface="Tahoma" pitchFamily="34" charset="0"/>
              </a:rPr>
              <a:t>ing</a:t>
            </a:r>
            <a:r>
              <a:rPr lang="en-US" altLang="en-US" sz="4400" b="1" dirty="0">
                <a:solidFill>
                  <a:schemeClr val="bg1"/>
                </a:solidFill>
                <a:latin typeface="Tahoma" pitchFamily="34" charset="0"/>
                <a:cs typeface="Tahoma" pitchFamily="34" charset="0"/>
              </a:rPr>
              <a:t> clear and strong. I praise the Lord, </a:t>
            </a:r>
            <a:r>
              <a:rPr lang="en-US" altLang="en-US" sz="4400" b="1" dirty="0" err="1">
                <a:solidFill>
                  <a:schemeClr val="bg1"/>
                </a:solidFill>
                <a:latin typeface="Tahoma" pitchFamily="34" charset="0"/>
                <a:cs typeface="Tahoma" pitchFamily="34" charset="0"/>
              </a:rPr>
              <a:t>fo-cus</a:t>
            </a:r>
            <a:r>
              <a:rPr lang="en-US" altLang="en-US" sz="4400" b="1" dirty="0">
                <a:solidFill>
                  <a:schemeClr val="bg1"/>
                </a:solidFill>
                <a:latin typeface="Tahoma" pitchFamily="34" charset="0"/>
                <a:cs typeface="Tahoma" pitchFamily="34" charset="0"/>
              </a:rPr>
              <a:t> of my song. I praise the Lord, strength-en-</a:t>
            </a:r>
            <a:r>
              <a:rPr lang="en-US" altLang="en-US" sz="4400" b="1" dirty="0" err="1">
                <a:solidFill>
                  <a:schemeClr val="bg1"/>
                </a:solidFill>
                <a:latin typeface="Tahoma" pitchFamily="34" charset="0"/>
                <a:cs typeface="Tahoma" pitchFamily="34" charset="0"/>
              </a:rPr>
              <a:t>ing</a:t>
            </a:r>
            <a:r>
              <a:rPr lang="en-US" altLang="en-US" sz="4400" b="1" dirty="0">
                <a:solidFill>
                  <a:schemeClr val="bg1"/>
                </a:solidFill>
                <a:latin typeface="Tahoma" pitchFamily="34" charset="0"/>
                <a:cs typeface="Tahoma" pitchFamily="34" charset="0"/>
              </a:rPr>
              <a:t> my voice. I praise the Lord, praise the Lord and rap-</a:t>
            </a:r>
            <a:r>
              <a:rPr lang="en-US" altLang="en-US" sz="4400" b="1" dirty="0" err="1">
                <a:solidFill>
                  <a:schemeClr val="bg1"/>
                </a:solidFill>
                <a:latin typeface="Tahoma" pitchFamily="34" charset="0"/>
                <a:cs typeface="Tahoma" pitchFamily="34" charset="0"/>
              </a:rPr>
              <a:t>t'rous</a:t>
            </a:r>
            <a:r>
              <a:rPr lang="en-US" altLang="en-US" sz="4400" b="1" dirty="0">
                <a:solidFill>
                  <a:schemeClr val="bg1"/>
                </a:solidFill>
                <a:latin typeface="Tahoma" pitchFamily="34" charset="0"/>
                <a:cs typeface="Tahoma" pitchFamily="34" charset="0"/>
              </a:rPr>
              <a:t>-</a:t>
            </a:r>
            <a:r>
              <a:rPr lang="en-US" altLang="en-US" sz="4400" b="1" dirty="0" err="1">
                <a:solidFill>
                  <a:schemeClr val="bg1"/>
                </a:solidFill>
                <a:latin typeface="Tahoma" pitchFamily="34" charset="0"/>
                <a:cs typeface="Tahoma" pitchFamily="34" charset="0"/>
              </a:rPr>
              <a:t>ly</a:t>
            </a:r>
            <a:r>
              <a:rPr lang="en-US" altLang="en-US" sz="4400" b="1" dirty="0">
                <a:solidFill>
                  <a:schemeClr val="bg1"/>
                </a:solidFill>
                <a:latin typeface="Tahoma" pitchFamily="34" charset="0"/>
                <a:cs typeface="Tahoma" pitchFamily="34" charset="0"/>
              </a:rPr>
              <a:t> re-</a:t>
            </a:r>
            <a:r>
              <a:rPr lang="en-US" altLang="en-US" sz="4400" b="1" dirty="0" err="1">
                <a:solidFill>
                  <a:schemeClr val="bg1"/>
                </a:solidFill>
                <a:latin typeface="Tahoma" pitchFamily="34" charset="0"/>
                <a:cs typeface="Tahoma" pitchFamily="34" charset="0"/>
              </a:rPr>
              <a:t>joice</a:t>
            </a: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22479730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CC0564-A91F-15E4-AF6B-771046FB9A08}"/>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902D38F1-987F-0B03-512D-0EA9A2FE3CEB}"/>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82A1B044-40E1-0C72-CC4F-0AC28CC38449}"/>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7036ED73-ABCF-CED8-E2F7-5A9691712067}"/>
              </a:ext>
            </a:extLst>
          </p:cNvPr>
          <p:cNvSpPr>
            <a:spLocks noChangeArrowheads="1"/>
          </p:cNvSpPr>
          <p:nvPr/>
        </p:nvSpPr>
        <p:spPr bwMode="auto">
          <a:xfrm>
            <a:off x="0" y="187216"/>
            <a:ext cx="9144000" cy="363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32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Verse 2: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God has chosen me, God has chosen me to set alight a new fire. God has chosen me, God has chosen me to bring to birth a new kingdom on earth: God has chosen me, chosen me.</a:t>
            </a:r>
            <a:br>
              <a:rPr lang="en-US" altLang="en-US" sz="4000" b="1" dirty="0">
                <a:solidFill>
                  <a:schemeClr val="bg1"/>
                </a:solidFill>
                <a:latin typeface="Tahoma" pitchFamily="34" charset="0"/>
                <a:cs typeface="Tahoma" pitchFamily="34" charset="0"/>
              </a:rPr>
            </a:br>
            <a:br>
              <a:rPr lang="en-US" altLang="en-US" sz="40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41907105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450086-8F5D-0EB6-DA2C-9E6856F700D3}"/>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17A4822F-4169-1CE5-D41D-59CFE6C53DFF}"/>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13C5F821-9A09-C474-6DB3-594F4A5B130C}"/>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7488A113-9248-9996-B8C1-99326082849E}"/>
              </a:ext>
            </a:extLst>
          </p:cNvPr>
          <p:cNvSpPr>
            <a:spLocks noChangeArrowheads="1"/>
          </p:cNvSpPr>
          <p:nvPr/>
        </p:nvSpPr>
        <p:spPr bwMode="auto">
          <a:xfrm>
            <a:off x="24072" y="0"/>
            <a:ext cx="887819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32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And to tell the world that God's kingdom is near to remove oppression and break down fear, yes, God's time is near God's time is near Gods time is near</a:t>
            </a:r>
            <a:br>
              <a:rPr lang="en-US" altLang="en-US" sz="40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38688785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As The Deer Long</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5" name="Rectangle 7"/>
          <p:cNvSpPr>
            <a:spLocks noChangeArrowheads="1"/>
          </p:cNvSpPr>
          <p:nvPr/>
        </p:nvSpPr>
        <p:spPr bwMode="auto">
          <a:xfrm>
            <a:off x="127000" y="0"/>
            <a:ext cx="87884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As the deer longs for running streams, so I long, so I long so I long for you</a:t>
            </a:r>
          </a:p>
          <a:p>
            <a:pPr eaLnBrk="1" hangingPunct="1"/>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altLang="en-US" sz="280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Athirst my soul for you the God who is my life! When shall I see, when shall I see, see the face of God?</a:t>
            </a: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93712765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2C924-2C9F-99D8-E388-9D3BB996FD62}"/>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46135362-018D-7FA4-F05E-631BA3B47B7B}"/>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5" name="Rectangle 7">
            <a:extLst>
              <a:ext uri="{FF2B5EF4-FFF2-40B4-BE49-F238E27FC236}">
                <a16:creationId xmlns:a16="http://schemas.microsoft.com/office/drawing/2014/main" id="{ABAECBEB-D7A5-8099-38D4-153D7B8744CA}"/>
              </a:ext>
            </a:extLst>
          </p:cNvPr>
          <p:cNvSpPr>
            <a:spLocks noChangeArrowheads="1"/>
          </p:cNvSpPr>
          <p:nvPr/>
        </p:nvSpPr>
        <p:spPr bwMode="auto">
          <a:xfrm>
            <a:off x="127000" y="0"/>
            <a:ext cx="87884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As the deer longs for running streams, so I long, so I long so I long for you</a:t>
            </a:r>
          </a:p>
          <a:p>
            <a:pPr eaLnBrk="1" hangingPunct="1"/>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altLang="en-US" sz="2800" b="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Echoes meet as deep is calling unto deep, over my head, all you mighty waters, sweeping over me. </a:t>
            </a:r>
            <a:endParaRPr lang="en-US" altLang="en-US" sz="2000" dirty="0">
              <a:solidFill>
                <a:schemeClr val="tx2"/>
              </a:solidFill>
            </a:endParaRPr>
          </a:p>
        </p:txBody>
      </p:sp>
    </p:spTree>
    <p:extLst>
      <p:ext uri="{BB962C8B-B14F-4D97-AF65-F5344CB8AC3E}">
        <p14:creationId xmlns:p14="http://schemas.microsoft.com/office/powerpoint/2010/main" val="95887802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480B1-FBB7-9934-780A-C111F481F232}"/>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D69DD7F8-E012-CBC4-E053-CF787EFC7BF7}"/>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5" name="Rectangle 7">
            <a:extLst>
              <a:ext uri="{FF2B5EF4-FFF2-40B4-BE49-F238E27FC236}">
                <a16:creationId xmlns:a16="http://schemas.microsoft.com/office/drawing/2014/main" id="{B6662A72-15F7-E435-9EC1-4C39B874B5C0}"/>
              </a:ext>
            </a:extLst>
          </p:cNvPr>
          <p:cNvSpPr>
            <a:spLocks noChangeArrowheads="1"/>
          </p:cNvSpPr>
          <p:nvPr/>
        </p:nvSpPr>
        <p:spPr bwMode="auto">
          <a:xfrm>
            <a:off x="127000" y="0"/>
            <a:ext cx="87884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As the deer longs for running streams, so I long, so I long so I long for you</a:t>
            </a:r>
          </a:p>
          <a:p>
            <a:pPr eaLnBrk="1" hangingPunct="1"/>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altLang="en-US" sz="2800" b="1" dirty="0">
                <a:solidFill>
                  <a:srgbClr val="FFFF00"/>
                </a:solidFill>
                <a:latin typeface="Tahoma" panose="020B0604030504040204" pitchFamily="34" charset="0"/>
                <a:ea typeface="Tahoma" panose="020B0604030504040204" pitchFamily="34" charset="0"/>
                <a:cs typeface="Tahoma" panose="020B0604030504040204" pitchFamily="34" charset="0"/>
              </a:rPr>
              <a:t>3.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Continually the foe delights in taunting me: "where is God, where is your God" Where, O where are you?</a:t>
            </a:r>
            <a:endParaRPr lang="en-US" altLang="en-US" sz="2000" dirty="0">
              <a:solidFill>
                <a:schemeClr val="tx2"/>
              </a:solidFill>
            </a:endParaRPr>
          </a:p>
        </p:txBody>
      </p:sp>
    </p:spTree>
    <p:extLst>
      <p:ext uri="{BB962C8B-B14F-4D97-AF65-F5344CB8AC3E}">
        <p14:creationId xmlns:p14="http://schemas.microsoft.com/office/powerpoint/2010/main" val="346439707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464607-395F-8FA9-CBF5-0D178B4D82EB}"/>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22168648-62D8-B03C-FE2F-BDF34A8DC213}"/>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5" name="Rectangle 7">
            <a:extLst>
              <a:ext uri="{FF2B5EF4-FFF2-40B4-BE49-F238E27FC236}">
                <a16:creationId xmlns:a16="http://schemas.microsoft.com/office/drawing/2014/main" id="{5171F631-538D-B4D3-BC1A-06BCC69703F4}"/>
              </a:ext>
            </a:extLst>
          </p:cNvPr>
          <p:cNvSpPr>
            <a:spLocks noChangeArrowheads="1"/>
          </p:cNvSpPr>
          <p:nvPr/>
        </p:nvSpPr>
        <p:spPr bwMode="auto">
          <a:xfrm>
            <a:off x="127000" y="0"/>
            <a:ext cx="87884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As the deer longs for running streams, so I long, so I long so I long for you</a:t>
            </a:r>
          </a:p>
          <a:p>
            <a:pPr eaLnBrk="1" hangingPunct="1"/>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altLang="en-US" sz="2800" b="1" dirty="0">
                <a:solidFill>
                  <a:srgbClr val="FFFF00"/>
                </a:solidFill>
                <a:latin typeface="Tahoma" panose="020B0604030504040204" pitchFamily="34" charset="0"/>
                <a:ea typeface="Tahoma" panose="020B0604030504040204" pitchFamily="34" charset="0"/>
                <a:cs typeface="Tahoma" panose="020B0604030504040204" pitchFamily="34" charset="0"/>
              </a:rPr>
              <a:t>4.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Defend me, God send forth your light and your truth. They will lead me to your holy mountain, to your dwelling place.</a:t>
            </a:r>
            <a:endParaRPr lang="en-US" altLang="en-US" sz="2000" dirty="0">
              <a:solidFill>
                <a:schemeClr val="tx2"/>
              </a:solidFill>
            </a:endParaRPr>
          </a:p>
        </p:txBody>
      </p:sp>
    </p:spTree>
    <p:extLst>
      <p:ext uri="{BB962C8B-B14F-4D97-AF65-F5344CB8AC3E}">
        <p14:creationId xmlns:p14="http://schemas.microsoft.com/office/powerpoint/2010/main" val="208627108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AD678-0D2D-5754-8D0F-91FBDABDB43F}"/>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FCD61FC6-3582-5448-EBAE-896091040922}"/>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5" name="Rectangle 7">
            <a:extLst>
              <a:ext uri="{FF2B5EF4-FFF2-40B4-BE49-F238E27FC236}">
                <a16:creationId xmlns:a16="http://schemas.microsoft.com/office/drawing/2014/main" id="{0E7AE824-E880-5DE5-82F2-CDFCB170586F}"/>
              </a:ext>
            </a:extLst>
          </p:cNvPr>
          <p:cNvSpPr>
            <a:spLocks noChangeArrowheads="1"/>
          </p:cNvSpPr>
          <p:nvPr/>
        </p:nvSpPr>
        <p:spPr bwMode="auto">
          <a:xfrm>
            <a:off x="127000" y="0"/>
            <a:ext cx="87884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As the deer longs for running streams, so I long, so I long so I long for you</a:t>
            </a:r>
          </a:p>
          <a:p>
            <a:pPr eaLnBrk="1" hangingPunct="1"/>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altLang="en-US" sz="2800" b="1" dirty="0">
                <a:solidFill>
                  <a:srgbClr val="FFFF00"/>
                </a:solidFill>
                <a:latin typeface="Tahoma" panose="020B0604030504040204" pitchFamily="34" charset="0"/>
                <a:ea typeface="Tahoma" panose="020B0604030504040204" pitchFamily="34" charset="0"/>
                <a:cs typeface="Tahoma" panose="020B0604030504040204" pitchFamily="34" charset="0"/>
              </a:rPr>
              <a:t>5.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Then I shall go un-to the altar of my God. Praising you, O my joy and gladness, I shall praise your name.</a:t>
            </a:r>
            <a:endParaRPr lang="en-US" altLang="en-US" sz="2000" dirty="0">
              <a:solidFill>
                <a:schemeClr val="tx2"/>
              </a:solidFill>
            </a:endParaRPr>
          </a:p>
        </p:txBody>
      </p:sp>
    </p:spTree>
    <p:extLst>
      <p:ext uri="{BB962C8B-B14F-4D97-AF65-F5344CB8AC3E}">
        <p14:creationId xmlns:p14="http://schemas.microsoft.com/office/powerpoint/2010/main" val="123490701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EA3CE6-904B-4635-DD78-30E4ADF28358}"/>
            </a:ext>
          </a:extLst>
        </p:cNvPr>
        <p:cNvGrpSpPr/>
        <p:nvPr/>
      </p:nvGrpSpPr>
      <p:grpSpPr>
        <a:xfrm>
          <a:off x="0" y="0"/>
          <a:ext cx="0" cy="0"/>
          <a:chOff x="0" y="0"/>
          <a:chExt cx="0" cy="0"/>
        </a:xfrm>
      </p:grpSpPr>
      <p:sp>
        <p:nvSpPr>
          <p:cNvPr id="98306" name="Rectangle 2">
            <a:extLst>
              <a:ext uri="{FF2B5EF4-FFF2-40B4-BE49-F238E27FC236}">
                <a16:creationId xmlns:a16="http://schemas.microsoft.com/office/drawing/2014/main" id="{27444D92-0C74-2CCC-9515-022C24AA36A1}"/>
              </a:ext>
            </a:extLst>
          </p:cNvPr>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I have loved you</a:t>
            </a:r>
            <a:endParaRPr lang="en-US" altLang="en-US" sz="2000" dirty="0">
              <a:solidFill>
                <a:srgbClr val="FFFF00"/>
              </a:solidFill>
            </a:endParaRPr>
          </a:p>
        </p:txBody>
      </p:sp>
    </p:spTree>
    <p:extLst>
      <p:ext uri="{BB962C8B-B14F-4D97-AF65-F5344CB8AC3E}">
        <p14:creationId xmlns:p14="http://schemas.microsoft.com/office/powerpoint/2010/main" val="109806966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A842529-E46C-E479-9448-719464830302}"/>
              </a:ext>
            </a:extLst>
          </p:cNvPr>
          <p:cNvSpPr>
            <a:spLocks noGrp="1" noChangeArrowheads="1"/>
          </p:cNvSpPr>
          <p:nvPr>
            <p:ph type="ctrTitle"/>
          </p:nvPr>
        </p:nvSpPr>
        <p:spPr>
          <a:xfrm>
            <a:off x="-114300" y="171450"/>
            <a:ext cx="800100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122DACA-64E0-1079-38A3-68BC2DAD7BCC}"/>
              </a:ext>
            </a:extLst>
          </p:cNvPr>
          <p:cNvSpPr>
            <a:spLocks noGrp="1" noChangeArrowheads="1"/>
          </p:cNvSpPr>
          <p:nvPr>
            <p:ph type="ctrTitle"/>
          </p:nvPr>
        </p:nvSpPr>
        <p:spPr>
          <a:xfrm>
            <a:off x="0" y="171450"/>
            <a:ext cx="7772400" cy="4800600"/>
          </a:xfrm>
          <a:noFill/>
        </p:spPr>
        <p:txBody>
          <a:bodyPr/>
          <a:lstStyle/>
          <a:p>
            <a:pPr algn="l" eaLnBrk="1" hangingPunct="1"/>
            <a:r>
              <a:rPr lang="en-US" altLang="en-US" sz="3600" b="1">
                <a:solidFill>
                  <a:schemeClr val="bg1"/>
                </a:solidFill>
                <a:latin typeface="Tahoma" panose="020B0604030504040204" pitchFamily="34" charset="0"/>
              </a:rPr>
              <a:t>1. </a:t>
            </a:r>
            <a:r>
              <a:rPr lang="en-US" altLang="en-US" sz="4950" b="1">
                <a:solidFill>
                  <a:schemeClr val="bg1"/>
                </a:solidFill>
                <a:latin typeface="Tahoma" panose="020B0604030504040204" pitchFamily="34" charset="0"/>
              </a:rPr>
              <a:t>Seek the face of the Lord and long for him:</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He will bring you his light and his peace.</a:t>
            </a:r>
            <a:endParaRPr lang="en-US" altLang="en-US" sz="4950">
              <a:solidFill>
                <a:schemeClr val="bg1"/>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54173E1D-E487-6F68-1F62-1CFF2B4C1C76}"/>
              </a:ext>
            </a:extLst>
          </p:cNvPr>
          <p:cNvSpPr>
            <a:spLocks noGrp="1" noChangeArrowheads="1"/>
          </p:cNvSpPr>
          <p:nvPr>
            <p:ph type="ctrTitle"/>
          </p:nvPr>
        </p:nvSpPr>
        <p:spPr>
          <a:xfrm>
            <a:off x="57150" y="171450"/>
            <a:ext cx="782955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480D4C5-92F6-D22D-397C-F57BB067E6B2}"/>
              </a:ext>
            </a:extLst>
          </p:cNvPr>
          <p:cNvSpPr>
            <a:spLocks noGrp="1" noChangeArrowheads="1"/>
          </p:cNvSpPr>
          <p:nvPr>
            <p:ph type="ctrTitle"/>
          </p:nvPr>
        </p:nvSpPr>
        <p:spPr>
          <a:xfrm>
            <a:off x="0" y="171450"/>
            <a:ext cx="7772400" cy="4800600"/>
          </a:xfrm>
          <a:noFill/>
        </p:spPr>
        <p:txBody>
          <a:bodyPr/>
          <a:lstStyle/>
          <a:p>
            <a:pPr algn="l" eaLnBrk="1" hangingPunct="1"/>
            <a:r>
              <a:rPr lang="en-US" altLang="en-US" sz="3600" b="1">
                <a:solidFill>
                  <a:schemeClr val="bg1"/>
                </a:solidFill>
                <a:latin typeface="Tahoma" panose="020B0604030504040204" pitchFamily="34" charset="0"/>
              </a:rPr>
              <a:t>2. </a:t>
            </a:r>
            <a:r>
              <a:rPr lang="en-US" altLang="en-US" sz="4950" b="1">
                <a:solidFill>
                  <a:schemeClr val="bg1"/>
                </a:solidFill>
                <a:latin typeface="Tahoma" panose="020B0604030504040204" pitchFamily="34" charset="0"/>
              </a:rPr>
              <a:t>Seek the face of the Lord and long for him:</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He will bring you his joy and his hope.</a:t>
            </a:r>
            <a:endParaRPr lang="en-US" altLang="en-US" sz="4950">
              <a:solidFill>
                <a:schemeClr val="bg1"/>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E1C08A2E-461A-05F8-D0B7-A4110D688F6C}"/>
              </a:ext>
            </a:extLst>
          </p:cNvPr>
          <p:cNvSpPr>
            <a:spLocks noGrp="1" noChangeArrowheads="1"/>
          </p:cNvSpPr>
          <p:nvPr>
            <p:ph type="ctrTitle"/>
          </p:nvPr>
        </p:nvSpPr>
        <p:spPr>
          <a:xfrm>
            <a:off x="114300" y="171450"/>
            <a:ext cx="777240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59E53F0-17C0-0010-0196-73E91948B646}"/>
              </a:ext>
            </a:extLst>
          </p:cNvPr>
          <p:cNvSpPr>
            <a:spLocks noGrp="1" noChangeArrowheads="1"/>
          </p:cNvSpPr>
          <p:nvPr>
            <p:ph type="ctrTitle"/>
          </p:nvPr>
        </p:nvSpPr>
        <p:spPr>
          <a:xfrm>
            <a:off x="171450" y="171450"/>
            <a:ext cx="7600950" cy="4800600"/>
          </a:xfrm>
          <a:noFill/>
        </p:spPr>
        <p:txBody>
          <a:bodyPr/>
          <a:lstStyle/>
          <a:p>
            <a:pPr algn="l" eaLnBrk="1" hangingPunct="1"/>
            <a:r>
              <a:rPr lang="en-US" altLang="en-US" sz="3600" b="1">
                <a:solidFill>
                  <a:schemeClr val="bg1"/>
                </a:solidFill>
                <a:latin typeface="Tahoma" panose="020B0604030504040204" pitchFamily="34" charset="0"/>
              </a:rPr>
              <a:t>3. </a:t>
            </a:r>
            <a:r>
              <a:rPr lang="en-US" altLang="en-US" sz="4950" b="1">
                <a:solidFill>
                  <a:schemeClr val="bg1"/>
                </a:solidFill>
                <a:latin typeface="Tahoma" panose="020B0604030504040204" pitchFamily="34" charset="0"/>
              </a:rPr>
              <a:t>Seek the face of the Lord and long for him:</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He will bring you his care and his love.</a:t>
            </a:r>
            <a:endParaRPr lang="en-US" altLang="en-US" sz="4950">
              <a:solidFill>
                <a:schemeClr val="bg1"/>
              </a:solidFill>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6932B95-0528-09A6-3DCC-FF9771127868}"/>
              </a:ext>
            </a:extLst>
          </p:cNvPr>
          <p:cNvSpPr>
            <a:spLocks noGrp="1" noChangeArrowheads="1"/>
          </p:cNvSpPr>
          <p:nvPr>
            <p:ph type="ctrTitle"/>
          </p:nvPr>
        </p:nvSpPr>
        <p:spPr>
          <a:xfrm>
            <a:off x="1371600" y="171450"/>
            <a:ext cx="651510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A65F161-5DC9-5947-892B-EF45325644B4}"/>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05305DF-8839-3BB5-B21E-80F3BCF87D75}"/>
              </a:ext>
            </a:extLst>
          </p:cNvPr>
          <p:cNvSpPr>
            <a:spLocks noGrp="1" noChangeArrowheads="1"/>
          </p:cNvSpPr>
          <p:nvPr>
            <p:ph type="ctrTitle"/>
          </p:nvPr>
        </p:nvSpPr>
        <p:spPr>
          <a:xfrm>
            <a:off x="5029200" y="3200400"/>
            <a:ext cx="3962400" cy="1428750"/>
          </a:xfrm>
        </p:spPr>
        <p:txBody>
          <a:bodyPr/>
          <a:lstStyle/>
          <a:p>
            <a:pPr eaLnBrk="1" hangingPunct="1"/>
            <a:r>
              <a:rPr lang="en-US" sz="1800" b="1" u="sng" dirty="0">
                <a:effectLst/>
                <a:highlight>
                  <a:srgbClr val="FFFF00"/>
                </a:highlight>
                <a:latin typeface="Arial" panose="020B0604020202020204" pitchFamily="34" charset="0"/>
                <a:ea typeface="Calibri" panose="020F0502020204030204" pitchFamily="34" charset="0"/>
              </a:rPr>
              <a:t>Announcements:</a:t>
            </a:r>
            <a:endParaRPr lang="en-US" altLang="en-US" sz="1800" b="1" dirty="0">
              <a:solidFill>
                <a:srgbClr val="FFFF00"/>
              </a:solidFill>
              <a:highlight>
                <a:srgbClr val="FFFF00"/>
              </a:highlight>
            </a:endParaRPr>
          </a:p>
        </p:txBody>
      </p:sp>
    </p:spTree>
    <p:extLst>
      <p:ext uri="{BB962C8B-B14F-4D97-AF65-F5344CB8AC3E}">
        <p14:creationId xmlns:p14="http://schemas.microsoft.com/office/powerpoint/2010/main" val="342905740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0E18BB6-1D5F-5F3C-36BC-73937068D2D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D8AE08B6-9E32-C0C9-641B-FCF3C09D236E}"/>
              </a:ext>
            </a:extLst>
          </p:cNvPr>
          <p:cNvSpPr>
            <a:spLocks noGrp="1" noChangeArrowheads="1"/>
          </p:cNvSpPr>
          <p:nvPr>
            <p:ph type="ctrTitle"/>
          </p:nvPr>
        </p:nvSpPr>
        <p:spPr>
          <a:xfrm>
            <a:off x="76200" y="361950"/>
            <a:ext cx="8991600" cy="34290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854170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4D042-7625-A4FD-7C31-056A0E7D2A53}"/>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F28B6F19-4DC5-52C1-A8B9-EBBC51C90266}"/>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Rain Down</a:t>
            </a:r>
            <a:endParaRPr lang="en-US" altLang="en-US" sz="1800" b="1" dirty="0">
              <a:solidFill>
                <a:srgbClr val="FFFF00"/>
              </a:solidFill>
            </a:endParaRPr>
          </a:p>
        </p:txBody>
      </p:sp>
    </p:spTree>
    <p:extLst>
      <p:ext uri="{BB962C8B-B14F-4D97-AF65-F5344CB8AC3E}">
        <p14:creationId xmlns:p14="http://schemas.microsoft.com/office/powerpoint/2010/main" val="67927317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p:cNvSpPr>
          <p:nvPr>
            <p:ph type="body" idx="4294967295"/>
          </p:nvPr>
        </p:nvSpPr>
        <p:spPr>
          <a:xfrm>
            <a:off x="0" y="114300"/>
            <a:ext cx="9144000" cy="5029200"/>
          </a:xfrm>
        </p:spPr>
        <p:txBody>
          <a:bodyPr rtlCol="0">
            <a:normAutofit fontScale="32500" lnSpcReduction="20000"/>
          </a:bodyPr>
          <a:lstStyle/>
          <a:p>
            <a:pPr eaLnBrk="1" fontAlgn="auto" hangingPunct="1">
              <a:spcAft>
                <a:spcPts val="0"/>
              </a:spcAft>
              <a:buFont typeface="Arial" pitchFamily="34" charset="0"/>
              <a:buNone/>
              <a:defRPr/>
            </a:pPr>
            <a:r>
              <a:rPr lang="en-US" b="1" u="sng" dirty="0">
                <a:solidFill>
                  <a:srgbClr val="FFFF00"/>
                </a:solidFill>
                <a:latin typeface="Tahoma" pitchFamily="34" charset="0"/>
                <a:cs typeface="Tahoma" pitchFamily="34" charset="0"/>
              </a:rPr>
              <a:t>Refrain:</a:t>
            </a:r>
            <a:r>
              <a:rPr lang="en-US" b="1" dirty="0">
                <a:solidFill>
                  <a:srgbClr val="FFFF00"/>
                </a:solidFill>
                <a:latin typeface="Tahoma" pitchFamily="34" charset="0"/>
                <a:cs typeface="Tahoma" pitchFamily="34" charset="0"/>
              </a:rPr>
              <a:t> </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rain down, </a:t>
            </a:r>
            <a:endParaRPr lang="vi-VN" sz="13500" b="1" dirty="0">
              <a:solidFill>
                <a:schemeClr val="bg1"/>
              </a:solidFill>
              <a:latin typeface="Tahoma" pitchFamily="34" charset="0"/>
              <a:cs typeface="Tahoma" pitchFamily="34" charset="0"/>
            </a:endParaRP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your love on your people.</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rain down, </a:t>
            </a:r>
            <a:endParaRPr lang="vi-VN" sz="13500" b="1" dirty="0">
              <a:solidFill>
                <a:schemeClr val="bg1"/>
              </a:solidFill>
              <a:latin typeface="Tahoma" pitchFamily="34" charset="0"/>
              <a:cs typeface="Tahoma" pitchFamily="34" charset="0"/>
            </a:endParaRP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Your Love, God of life.</a:t>
            </a:r>
          </a:p>
          <a:p>
            <a:pPr eaLnBrk="1" fontAlgn="auto" hangingPunct="1">
              <a:spcAft>
                <a:spcPts val="0"/>
              </a:spcAft>
              <a:buFont typeface="Arial" pitchFamily="34" charset="0"/>
              <a:buNone/>
              <a:defRPr/>
            </a:pPr>
            <a:endPar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fontAlgn="auto" hangingPunct="1">
              <a:spcAft>
                <a:spcPts val="0"/>
              </a:spcAft>
              <a:buFont typeface="Arial" pitchFamily="34" charset="0"/>
              <a:buNone/>
              <a:defRPr/>
            </a:pPr>
            <a:endParaRPr lang="en-US" b="1" u="sng"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224043416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p:cNvSpPr>
          <p:nvPr>
            <p:ph type="body" idx="4294967295"/>
          </p:nvPr>
        </p:nvSpPr>
        <p:spPr>
          <a:xfrm>
            <a:off x="0" y="114300"/>
            <a:ext cx="9144000" cy="5029200"/>
          </a:xfrm>
        </p:spPr>
        <p:txBody>
          <a:bodyPr rtlCol="0">
            <a:normAutofit fontScale="25000" lnSpcReduction="20000"/>
          </a:bodyPr>
          <a:lstStyle/>
          <a:p>
            <a:pPr eaLnBrk="1" fontAlgn="auto" hangingPunct="1">
              <a:spcAft>
                <a:spcPts val="0"/>
              </a:spcAft>
              <a:buFont typeface="Arial" pitchFamily="34" charset="0"/>
              <a:buNone/>
              <a:defRPr/>
            </a:pPr>
            <a:endPar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fontAlgn="auto" hangingPunct="1">
              <a:spcAft>
                <a:spcPts val="0"/>
              </a:spcAft>
              <a:buFont typeface="Arial" pitchFamily="34" charset="0"/>
              <a:buNone/>
              <a:defRPr/>
            </a:pPr>
            <a:r>
              <a:rPr lang="en-US" sz="1600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rPr>
              <a:t>Faithful and true is the Word </a:t>
            </a:r>
            <a:endParaRPr lang="vi-VN" sz="16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fontAlgn="auto" hangingPunct="1">
              <a:spcAft>
                <a:spcPts val="0"/>
              </a:spcAft>
              <a:buFont typeface="Arial" pitchFamily="34" charset="0"/>
              <a:buNone/>
              <a:defRPr/>
            </a:pPr>
            <a:r>
              <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rPr>
              <a:t>of our God All of God's works are so </a:t>
            </a:r>
          </a:p>
          <a:p>
            <a:pPr eaLnBrk="1" fontAlgn="auto" hangingPunct="1">
              <a:spcAft>
                <a:spcPts val="0"/>
              </a:spcAft>
              <a:buFont typeface="Arial" pitchFamily="34" charset="0"/>
              <a:buNone/>
              <a:defRPr/>
            </a:pPr>
            <a:r>
              <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rPr>
              <a:t>worthy of trust God's mercy falls </a:t>
            </a:r>
            <a:r>
              <a:rPr lang="vi-VN" sz="16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rPr>
              <a:t>on the just and the right Full of God's love is the earth</a:t>
            </a:r>
          </a:p>
          <a:p>
            <a:pPr eaLnBrk="1" fontAlgn="auto" hangingPunct="1">
              <a:spcAft>
                <a:spcPts val="0"/>
              </a:spcAft>
              <a:buFont typeface="Arial" pitchFamily="34" charset="0"/>
              <a:buNone/>
              <a:defRPr/>
            </a:pPr>
            <a:endParaRPr lang="en-US" b="1" u="sng"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130627050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p:cNvSpPr>
          <p:nvPr>
            <p:ph type="body" idx="4294967295"/>
          </p:nvPr>
        </p:nvSpPr>
        <p:spPr>
          <a:xfrm>
            <a:off x="0" y="114300"/>
            <a:ext cx="9144000" cy="5029200"/>
          </a:xfrm>
        </p:spPr>
        <p:txBody>
          <a:bodyPr rtlCol="0">
            <a:normAutofit fontScale="32500" lnSpcReduction="20000"/>
          </a:bodyPr>
          <a:lstStyle/>
          <a:p>
            <a:pPr eaLnBrk="1" fontAlgn="auto" hangingPunct="1">
              <a:spcAft>
                <a:spcPts val="0"/>
              </a:spcAft>
              <a:buFont typeface="Arial" pitchFamily="34" charset="0"/>
              <a:buNone/>
              <a:defRPr/>
            </a:pPr>
            <a:r>
              <a:rPr lang="en-US" b="1" u="sng" dirty="0">
                <a:solidFill>
                  <a:srgbClr val="FFFF00"/>
                </a:solidFill>
                <a:latin typeface="Tahoma" pitchFamily="34" charset="0"/>
                <a:cs typeface="Tahoma" pitchFamily="34" charset="0"/>
              </a:rPr>
              <a:t>Refrain:</a:t>
            </a:r>
            <a:r>
              <a:rPr lang="en-US" b="1" dirty="0">
                <a:solidFill>
                  <a:srgbClr val="FFFF00"/>
                </a:solidFill>
                <a:latin typeface="Tahoma" pitchFamily="34" charset="0"/>
                <a:cs typeface="Tahoma" pitchFamily="34" charset="0"/>
              </a:rPr>
              <a:t> </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rain down, </a:t>
            </a:r>
            <a:endParaRPr lang="vi-VN" sz="13500" b="1" dirty="0">
              <a:solidFill>
                <a:schemeClr val="bg1"/>
              </a:solidFill>
              <a:latin typeface="Tahoma" pitchFamily="34" charset="0"/>
              <a:cs typeface="Tahoma" pitchFamily="34" charset="0"/>
            </a:endParaRP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your love on your people.</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rain down, </a:t>
            </a:r>
            <a:endParaRPr lang="vi-VN" sz="13500" b="1" dirty="0">
              <a:solidFill>
                <a:schemeClr val="bg1"/>
              </a:solidFill>
              <a:latin typeface="Tahoma" pitchFamily="34" charset="0"/>
              <a:cs typeface="Tahoma" pitchFamily="34" charset="0"/>
            </a:endParaRP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Your Love, God of life.</a:t>
            </a:r>
          </a:p>
          <a:p>
            <a:pPr eaLnBrk="1" fontAlgn="auto" hangingPunct="1">
              <a:spcAft>
                <a:spcPts val="0"/>
              </a:spcAft>
              <a:buFont typeface="Arial" pitchFamily="34" charset="0"/>
              <a:buNone/>
              <a:defRPr/>
            </a:pPr>
            <a:endPar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fontAlgn="auto" hangingPunct="1">
              <a:spcAft>
                <a:spcPts val="0"/>
              </a:spcAft>
              <a:buFont typeface="Arial" pitchFamily="34" charset="0"/>
              <a:buNone/>
              <a:defRPr/>
            </a:pPr>
            <a:endParaRPr lang="en-US" b="1" u="sng"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4203231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7</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40DEA1E-F76D-A87A-4F4C-65C410E9A7F0}"/>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42577C2-4033-0C30-36FC-837AC493FA14}"/>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Lady Of Fatima</a:t>
            </a:r>
            <a:endParaRPr lang="en-US" altLang="en-US" sz="1800" b="1" dirty="0">
              <a:solidFill>
                <a:srgbClr val="FFFF00"/>
              </a:solidFill>
            </a:endParaRPr>
          </a:p>
        </p:txBody>
      </p:sp>
    </p:spTree>
    <p:extLst>
      <p:ext uri="{BB962C8B-B14F-4D97-AF65-F5344CB8AC3E}">
        <p14:creationId xmlns:p14="http://schemas.microsoft.com/office/powerpoint/2010/main" val="20914280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0" y="133350"/>
            <a:ext cx="6637514"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1. </a:t>
            </a:r>
            <a:r>
              <a:rPr lang="en-US" altLang="en-US" sz="3600" b="1" dirty="0">
                <a:solidFill>
                  <a:schemeClr val="bg1"/>
                </a:solidFill>
                <a:latin typeface="Tahoma" panose="020B0604030504040204" pitchFamily="34" charset="0"/>
                <a:cs typeface="Tahoma" panose="020B0604030504040204" pitchFamily="34" charset="0"/>
              </a:rPr>
              <a:t>Dear Lady of Fatima we come on bended knee To beg your intercession for peace and unity. Dear Mary won't you show us the right and shining way? We pledge our love and offer you a Rosary each day. </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76200" y="209550"/>
            <a:ext cx="64008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2. </a:t>
            </a:r>
            <a:r>
              <a:rPr lang="en-US" altLang="en-US" sz="3600" b="1" dirty="0">
                <a:solidFill>
                  <a:schemeClr val="bg1"/>
                </a:solidFill>
                <a:latin typeface="Tahoma" panose="020B0604030504040204" pitchFamily="34" charset="0"/>
                <a:cs typeface="Tahoma" panose="020B0604030504040204" pitchFamily="34" charset="0"/>
              </a:rPr>
              <a:t>You promised at Fatima Each time that you appeared To help us If we pray to you to banish war and fear. Dear Lady on first days we ask your guiding hand for grace and guidance here on earth protection for our land.</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extLst>
      <p:ext uri="{BB962C8B-B14F-4D97-AF65-F5344CB8AC3E}">
        <p14:creationId xmlns:p14="http://schemas.microsoft.com/office/powerpoint/2010/main" val="101846307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499DAF-071A-7472-32A8-7DE4E9AE927D}"/>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83406943-5739-0196-76A1-9140DA3F2720}"/>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On This Day</a:t>
            </a:r>
            <a:endParaRPr lang="en-US" altLang="en-US" sz="1800" b="1" dirty="0">
              <a:solidFill>
                <a:srgbClr val="FFFF00"/>
              </a:solidFill>
            </a:endParaRPr>
          </a:p>
        </p:txBody>
      </p:sp>
    </p:spTree>
    <p:extLst>
      <p:ext uri="{BB962C8B-B14F-4D97-AF65-F5344CB8AC3E}">
        <p14:creationId xmlns:p14="http://schemas.microsoft.com/office/powerpoint/2010/main" val="101938683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0264060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8903791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2461010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90380384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09550"/>
            <a:ext cx="4149213" cy="4417142"/>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8</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9</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Lord our God.</a:t>
            </a:r>
          </a:p>
        </p:txBody>
      </p:sp>
    </p:spTree>
  </p:cSld>
  <p:clrMapOvr>
    <a:masterClrMapping/>
  </p:clrMapOv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17439</TotalTime>
  <Words>2266</Words>
  <Application>Microsoft Office PowerPoint</Application>
  <PresentationFormat>On-screen Show (16:9)</PresentationFormat>
  <Paragraphs>248</Paragraphs>
  <Slides>79</Slides>
  <Notes>22</Notes>
  <HiddenSlides>11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79</vt:i4>
      </vt:variant>
    </vt:vector>
  </HeadingPairs>
  <TitlesOfParts>
    <vt:vector size="84" baseType="lpstr">
      <vt:lpstr>Arial</vt:lpstr>
      <vt:lpstr>Tahoma</vt:lpstr>
      <vt:lpstr>Times New Roman</vt:lpstr>
      <vt:lpstr>Wingdings 2</vt:lpstr>
      <vt:lpstr>Default Design</vt:lpstr>
      <vt:lpstr>PowerPoint Presentation</vt:lpstr>
      <vt:lpstr>PowerPoint Presentation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90 In Every Age</vt:lpstr>
      <vt:lpstr> Responsorial Psalm:   Psalm 90 In every age, O Lord, you have been our refuge</vt:lpstr>
      <vt:lpstr>Gospel Acclamation</vt:lpstr>
      <vt:lpstr>Alleluia Alleluia Alleluia. Let your face shine upon your servant; and teach me your laws.</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Preparation of The Gift Song:  I Love The Lord</vt:lpstr>
      <vt:lpstr>PowerPoint Presentation</vt:lpstr>
      <vt:lpstr>PowerPoint Presentation</vt:lpstr>
      <vt:lpstr>PowerPoint Presentation</vt:lpstr>
      <vt:lpstr>PowerPoint Presentation</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As The Deer Long</vt:lpstr>
      <vt:lpstr>PowerPoint Presentation</vt:lpstr>
      <vt:lpstr>PowerPoint Presentation</vt:lpstr>
      <vt:lpstr>PowerPoint Presentation</vt:lpstr>
      <vt:lpstr>PowerPoint Presentation</vt:lpstr>
      <vt:lpstr>PowerPoint Presentation</vt:lpstr>
      <vt:lpstr>Communion Hymn  1:   I have loved you</vt:lpstr>
      <vt:lpstr>I have loved you with an everlasting love, I have called you and you are mine. (2x)</vt:lpstr>
      <vt:lpstr>1. Seek the face of the Lord and long for him: He will bring you his light and his peace.</vt:lpstr>
      <vt:lpstr>I have loved you with an everlasting love, I have called you and you are mine. (2x)</vt:lpstr>
      <vt:lpstr>2. Seek the face of the Lord and long for him: He will bring you his joy and his hope.</vt:lpstr>
      <vt:lpstr>I have loved you with an everlasting love, I have called you and you are mine. (2x)</vt:lpstr>
      <vt:lpstr>3. Seek the face of the Lord and long for him: He will bring you his care and his love.</vt:lpstr>
      <vt:lpstr>I have loved you with an everlasting love, I have called you and you are mine. (2x)</vt:lpstr>
      <vt:lpstr>Announcements:</vt:lpstr>
      <vt:lpstr> </vt:lpstr>
      <vt:lpstr>Ending Hymn:  Rain Down</vt:lpstr>
      <vt:lpstr>PowerPoint Presentation</vt:lpstr>
      <vt:lpstr>PowerPoint Presentation</vt:lpstr>
      <vt:lpstr>PowerPoint Presentation</vt:lpstr>
      <vt:lpstr>Ending Hymn:  Lady Of Fatima</vt:lpstr>
      <vt:lpstr>PowerPoint Presentation</vt:lpstr>
      <vt:lpstr>PowerPoint Presentation</vt:lpstr>
      <vt:lpstr>Ending Hymn:  On This Day</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568</cp:revision>
  <dcterms:created xsi:type="dcterms:W3CDTF">2010-05-12T20:42:28Z</dcterms:created>
  <dcterms:modified xsi:type="dcterms:W3CDTF">2025-09-28T13:54:58Z</dcterms:modified>
</cp:coreProperties>
</file>