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1608" r:id="rId2"/>
    <p:sldId id="3098" r:id="rId3"/>
    <p:sldId id="271" r:id="rId4"/>
    <p:sldId id="2005" r:id="rId5"/>
    <p:sldId id="2006" r:id="rId6"/>
    <p:sldId id="2007" r:id="rId7"/>
    <p:sldId id="2008" r:id="rId8"/>
    <p:sldId id="2179" r:id="rId9"/>
    <p:sldId id="2180" r:id="rId10"/>
    <p:sldId id="2181" r:id="rId11"/>
    <p:sldId id="2182" r:id="rId12"/>
    <p:sldId id="2183" r:id="rId13"/>
    <p:sldId id="2184" r:id="rId14"/>
    <p:sldId id="2185" r:id="rId15"/>
    <p:sldId id="2186" r:id="rId16"/>
    <p:sldId id="1860" r:id="rId17"/>
    <p:sldId id="2052" r:id="rId18"/>
    <p:sldId id="2187" r:id="rId19"/>
    <p:sldId id="2188" r:id="rId20"/>
    <p:sldId id="298" r:id="rId21"/>
    <p:sldId id="2022" r:id="rId22"/>
    <p:sldId id="2023" r:id="rId23"/>
    <p:sldId id="2024" r:id="rId24"/>
    <p:sldId id="2025" r:id="rId25"/>
    <p:sldId id="2026" r:id="rId26"/>
    <p:sldId id="2027" r:id="rId27"/>
    <p:sldId id="2028" r:id="rId28"/>
    <p:sldId id="2029" r:id="rId29"/>
    <p:sldId id="2030" r:id="rId30"/>
    <p:sldId id="2031" r:id="rId31"/>
    <p:sldId id="2053" r:id="rId32"/>
    <p:sldId id="2973" r:id="rId33"/>
    <p:sldId id="267" r:id="rId34"/>
    <p:sldId id="275" r:id="rId35"/>
    <p:sldId id="287" r:id="rId36"/>
    <p:sldId id="288" r:id="rId37"/>
    <p:sldId id="289" r:id="rId38"/>
    <p:sldId id="308" r:id="rId39"/>
    <p:sldId id="2157" r:id="rId40"/>
    <p:sldId id="2158" r:id="rId41"/>
    <p:sldId id="2155" r:id="rId42"/>
    <p:sldId id="2156" r:id="rId43"/>
    <p:sldId id="2039" r:id="rId44"/>
    <p:sldId id="2040" r:id="rId45"/>
    <p:sldId id="2159" r:id="rId46"/>
    <p:sldId id="2160" r:id="rId47"/>
    <p:sldId id="2046" r:id="rId48"/>
    <p:sldId id="2047" r:id="rId49"/>
    <p:sldId id="2845" r:id="rId50"/>
    <p:sldId id="3099" r:id="rId51"/>
    <p:sldId id="3100" r:id="rId52"/>
    <p:sldId id="3102" r:id="rId53"/>
    <p:sldId id="272" r:id="rId54"/>
    <p:sldId id="3103" r:id="rId55"/>
    <p:sldId id="3101" r:id="rId56"/>
    <p:sldId id="3024" r:id="rId57"/>
    <p:sldId id="3025" r:id="rId58"/>
    <p:sldId id="3052" r:id="rId59"/>
    <p:sldId id="257" r:id="rId60"/>
    <p:sldId id="258" r:id="rId61"/>
    <p:sldId id="3040" r:id="rId62"/>
    <p:sldId id="282" r:id="rId63"/>
    <p:sldId id="3021" r:id="rId64"/>
    <p:sldId id="3022" r:id="rId65"/>
    <p:sldId id="3023" r:id="rId66"/>
    <p:sldId id="3054" r:id="rId67"/>
    <p:sldId id="1188" r:id="rId68"/>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BE0821-C1E3-46BB-82F4-1F13F4DA4443}" v="34" dt="2025-07-12T16:31:02.0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5" autoAdjust="0"/>
    <p:restoredTop sz="94660"/>
  </p:normalViewPr>
  <p:slideViewPr>
    <p:cSldViewPr>
      <p:cViewPr varScale="1">
        <p:scale>
          <a:sx n="113" d="100"/>
          <a:sy n="113" d="100"/>
        </p:scale>
        <p:origin x="138" y="79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75"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F3BE0821-C1E3-46BB-82F4-1F13F4DA4443}"/>
    <pc:docChg chg="addSld delSld modSld">
      <pc:chgData name="Phil Le" userId="d56789386392244e" providerId="LiveId" clId="{F3BE0821-C1E3-46BB-82F4-1F13F4DA4443}" dt="2025-07-12T16:31:02.044" v="672"/>
      <pc:docMkLst>
        <pc:docMk/>
      </pc:docMkLst>
      <pc:sldChg chg="add del">
        <pc:chgData name="Phil Le" userId="d56789386392244e" providerId="LiveId" clId="{F3BE0821-C1E3-46BB-82F4-1F13F4DA4443}" dt="2025-07-12T16:31:02.044" v="672"/>
        <pc:sldMkLst>
          <pc:docMk/>
          <pc:sldMk cId="0" sldId="257"/>
        </pc:sldMkLst>
      </pc:sldChg>
      <pc:sldChg chg="del">
        <pc:chgData name="Phil Le" userId="d56789386392244e" providerId="LiveId" clId="{F3BE0821-C1E3-46BB-82F4-1F13F4DA4443}" dt="2025-07-12T16:06:43.408" v="400" actId="47"/>
        <pc:sldMkLst>
          <pc:docMk/>
          <pc:sldMk cId="0" sldId="258"/>
        </pc:sldMkLst>
      </pc:sldChg>
      <pc:sldChg chg="add">
        <pc:chgData name="Phil Le" userId="d56789386392244e" providerId="LiveId" clId="{F3BE0821-C1E3-46BB-82F4-1F13F4DA4443}" dt="2025-07-12T16:31:02.044" v="672"/>
        <pc:sldMkLst>
          <pc:docMk/>
          <pc:sldMk cId="1018463075" sldId="258"/>
        </pc:sldMkLst>
      </pc:sldChg>
      <pc:sldChg chg="del">
        <pc:chgData name="Phil Le" userId="d56789386392244e" providerId="LiveId" clId="{F3BE0821-C1E3-46BB-82F4-1F13F4DA4443}" dt="2025-07-12T16:06:44.201" v="401" actId="47"/>
        <pc:sldMkLst>
          <pc:docMk/>
          <pc:sldMk cId="0" sldId="266"/>
        </pc:sldMkLst>
      </pc:sldChg>
      <pc:sldChg chg="modSp add mod">
        <pc:chgData name="Phil Le" userId="d56789386392244e" providerId="LiveId" clId="{F3BE0821-C1E3-46BB-82F4-1F13F4DA4443}" dt="2025-07-12T16:09:10.136" v="451" actId="20577"/>
        <pc:sldMkLst>
          <pc:docMk/>
          <pc:sldMk cId="0" sldId="267"/>
        </pc:sldMkLst>
        <pc:spChg chg="mod">
          <ac:chgData name="Phil Le" userId="d56789386392244e" providerId="LiveId" clId="{F3BE0821-C1E3-46BB-82F4-1F13F4DA4443}" dt="2025-07-12T16:09:10.136" v="451" actId="20577"/>
          <ac:spMkLst>
            <pc:docMk/>
            <pc:sldMk cId="0" sldId="267"/>
            <ac:spMk id="2050" creationId="{00000000-0000-0000-0000-000000000000}"/>
          </ac:spMkLst>
        </pc:spChg>
      </pc:sldChg>
      <pc:sldChg chg="del">
        <pc:chgData name="Phil Le" userId="d56789386392244e" providerId="LiveId" clId="{F3BE0821-C1E3-46BB-82F4-1F13F4DA4443}" dt="2025-07-12T16:06:45.887" v="403" actId="47"/>
        <pc:sldMkLst>
          <pc:docMk/>
          <pc:sldMk cId="0" sldId="269"/>
        </pc:sldMkLst>
      </pc:sldChg>
      <pc:sldChg chg="del">
        <pc:chgData name="Phil Le" userId="d56789386392244e" providerId="LiveId" clId="{F3BE0821-C1E3-46BB-82F4-1F13F4DA4443}" dt="2025-07-12T16:29:52.497" v="670" actId="47"/>
        <pc:sldMkLst>
          <pc:docMk/>
          <pc:sldMk cId="0" sldId="270"/>
        </pc:sldMkLst>
      </pc:sldChg>
      <pc:sldChg chg="modSp add mod setBg">
        <pc:chgData name="Phil Le" userId="d56789386392244e" providerId="LiveId" clId="{F3BE0821-C1E3-46BB-82F4-1F13F4DA4443}" dt="2025-07-12T16:02:26.512" v="175" actId="255"/>
        <pc:sldMkLst>
          <pc:docMk/>
          <pc:sldMk cId="696452648" sldId="271"/>
        </pc:sldMkLst>
        <pc:spChg chg="mod">
          <ac:chgData name="Phil Le" userId="d56789386392244e" providerId="LiveId" clId="{F3BE0821-C1E3-46BB-82F4-1F13F4DA4443}" dt="2025-07-12T16:02:26.512" v="175" actId="255"/>
          <ac:spMkLst>
            <pc:docMk/>
            <pc:sldMk cId="696452648" sldId="271"/>
            <ac:spMk id="2052" creationId="{7BB3993C-24F7-E386-0887-B4A995168B80}"/>
          </ac:spMkLst>
        </pc:spChg>
      </pc:sldChg>
      <pc:sldChg chg="modSp add mod setBg">
        <pc:chgData name="Phil Le" userId="d56789386392244e" providerId="LiveId" clId="{F3BE0821-C1E3-46BB-82F4-1F13F4DA4443}" dt="2025-07-12T16:29:19.089" v="654" actId="255"/>
        <pc:sldMkLst>
          <pc:docMk/>
          <pc:sldMk cId="2447029198" sldId="272"/>
        </pc:sldMkLst>
        <pc:spChg chg="mod">
          <ac:chgData name="Phil Le" userId="d56789386392244e" providerId="LiveId" clId="{F3BE0821-C1E3-46BB-82F4-1F13F4DA4443}" dt="2025-07-12T16:29:19.089" v="654" actId="255"/>
          <ac:spMkLst>
            <pc:docMk/>
            <pc:sldMk cId="2447029198" sldId="272"/>
            <ac:spMk id="2052" creationId="{C17A4F0E-4B82-276A-3FA4-54BA5B7F8D83}"/>
          </ac:spMkLst>
        </pc:spChg>
      </pc:sldChg>
      <pc:sldChg chg="del">
        <pc:chgData name="Phil Le" userId="d56789386392244e" providerId="LiveId" clId="{F3BE0821-C1E3-46BB-82F4-1F13F4DA4443}" dt="2025-07-12T16:06:10.106" v="372" actId="47"/>
        <pc:sldMkLst>
          <pc:docMk/>
          <pc:sldMk cId="2572476718" sldId="272"/>
        </pc:sldMkLst>
      </pc:sldChg>
      <pc:sldChg chg="del">
        <pc:chgData name="Phil Le" userId="d56789386392244e" providerId="LiveId" clId="{F3BE0821-C1E3-46BB-82F4-1F13F4DA4443}" dt="2025-07-12T16:06:12.595" v="373" actId="47"/>
        <pc:sldMkLst>
          <pc:docMk/>
          <pc:sldMk cId="1171290175" sldId="273"/>
        </pc:sldMkLst>
      </pc:sldChg>
      <pc:sldChg chg="add del setBg">
        <pc:chgData name="Phil Le" userId="d56789386392244e" providerId="LiveId" clId="{F3BE0821-C1E3-46BB-82F4-1F13F4DA4443}" dt="2025-07-12T16:28:56.462" v="651" actId="47"/>
        <pc:sldMkLst>
          <pc:docMk/>
          <pc:sldMk cId="3257351349" sldId="273"/>
        </pc:sldMkLst>
      </pc:sldChg>
      <pc:sldChg chg="add del setBg">
        <pc:chgData name="Phil Le" userId="d56789386392244e" providerId="LiveId" clId="{F3BE0821-C1E3-46BB-82F4-1F13F4DA4443}" dt="2025-07-12T16:29:07.603" v="653" actId="47"/>
        <pc:sldMkLst>
          <pc:docMk/>
          <pc:sldMk cId="2107296138" sldId="274"/>
        </pc:sldMkLst>
      </pc:sldChg>
      <pc:sldChg chg="modSp add mod">
        <pc:chgData name="Phil Le" userId="d56789386392244e" providerId="LiveId" clId="{F3BE0821-C1E3-46BB-82F4-1F13F4DA4443}" dt="2025-07-12T16:10:12.455" v="493" actId="255"/>
        <pc:sldMkLst>
          <pc:docMk/>
          <pc:sldMk cId="0" sldId="275"/>
        </pc:sldMkLst>
        <pc:spChg chg="mod">
          <ac:chgData name="Phil Le" userId="d56789386392244e" providerId="LiveId" clId="{F3BE0821-C1E3-46BB-82F4-1F13F4DA4443}" dt="2025-07-12T16:10:12.455" v="493" actId="255"/>
          <ac:spMkLst>
            <pc:docMk/>
            <pc:sldMk cId="0" sldId="275"/>
            <ac:spMk id="5122" creationId="{00000000-0000-0000-0000-000000000000}"/>
          </ac:spMkLst>
        </pc:spChg>
      </pc:sldChg>
      <pc:sldChg chg="del">
        <pc:chgData name="Phil Le" userId="d56789386392244e" providerId="LiveId" clId="{F3BE0821-C1E3-46BB-82F4-1F13F4DA4443}" dt="2025-07-12T16:01:21.816" v="162" actId="47"/>
        <pc:sldMkLst>
          <pc:docMk/>
          <pc:sldMk cId="1649278256" sldId="277"/>
        </pc:sldMkLst>
      </pc:sldChg>
      <pc:sldChg chg="del">
        <pc:chgData name="Phil Le" userId="d56789386392244e" providerId="LiveId" clId="{F3BE0821-C1E3-46BB-82F4-1F13F4DA4443}" dt="2025-07-12T16:01:22.936" v="164" actId="47"/>
        <pc:sldMkLst>
          <pc:docMk/>
          <pc:sldMk cId="910431878" sldId="278"/>
        </pc:sldMkLst>
      </pc:sldChg>
      <pc:sldChg chg="del">
        <pc:chgData name="Phil Le" userId="d56789386392244e" providerId="LiveId" clId="{F3BE0821-C1E3-46BB-82F4-1F13F4DA4443}" dt="2025-07-12T16:01:20.651" v="160" actId="47"/>
        <pc:sldMkLst>
          <pc:docMk/>
          <pc:sldMk cId="1040691799" sldId="279"/>
        </pc:sldMkLst>
      </pc:sldChg>
      <pc:sldChg chg="del">
        <pc:chgData name="Phil Le" userId="d56789386392244e" providerId="LiveId" clId="{F3BE0821-C1E3-46BB-82F4-1F13F4DA4443}" dt="2025-07-12T16:01:21.178" v="161" actId="47"/>
        <pc:sldMkLst>
          <pc:docMk/>
          <pc:sldMk cId="3616601376" sldId="280"/>
        </pc:sldMkLst>
      </pc:sldChg>
      <pc:sldChg chg="del">
        <pc:chgData name="Phil Le" userId="d56789386392244e" providerId="LiveId" clId="{F3BE0821-C1E3-46BB-82F4-1F13F4DA4443}" dt="2025-07-12T16:01:22.429" v="163" actId="47"/>
        <pc:sldMkLst>
          <pc:docMk/>
          <pc:sldMk cId="2300654229" sldId="281"/>
        </pc:sldMkLst>
      </pc:sldChg>
      <pc:sldChg chg="modSp add mod">
        <pc:chgData name="Phil Le" userId="d56789386392244e" providerId="LiveId" clId="{F3BE0821-C1E3-46BB-82F4-1F13F4DA4443}" dt="2025-07-12T16:10:53.976" v="535" actId="20577"/>
        <pc:sldMkLst>
          <pc:docMk/>
          <pc:sldMk cId="2318022359" sldId="287"/>
        </pc:sldMkLst>
        <pc:spChg chg="mod">
          <ac:chgData name="Phil Le" userId="d56789386392244e" providerId="LiveId" clId="{F3BE0821-C1E3-46BB-82F4-1F13F4DA4443}" dt="2025-07-12T16:10:53.976" v="535" actId="20577"/>
          <ac:spMkLst>
            <pc:docMk/>
            <pc:sldMk cId="2318022359" sldId="287"/>
            <ac:spMk id="5122" creationId="{00000000-0000-0000-0000-000000000000}"/>
          </ac:spMkLst>
        </pc:spChg>
      </pc:sldChg>
      <pc:sldChg chg="modSp add mod">
        <pc:chgData name="Phil Le" userId="d56789386392244e" providerId="LiveId" clId="{F3BE0821-C1E3-46BB-82F4-1F13F4DA4443}" dt="2025-07-12T16:11:44.271" v="577" actId="255"/>
        <pc:sldMkLst>
          <pc:docMk/>
          <pc:sldMk cId="285286983" sldId="288"/>
        </pc:sldMkLst>
        <pc:spChg chg="mod">
          <ac:chgData name="Phil Le" userId="d56789386392244e" providerId="LiveId" clId="{F3BE0821-C1E3-46BB-82F4-1F13F4DA4443}" dt="2025-07-12T16:11:44.271" v="577" actId="255"/>
          <ac:spMkLst>
            <pc:docMk/>
            <pc:sldMk cId="285286983" sldId="288"/>
            <ac:spMk id="5122" creationId="{00000000-0000-0000-0000-000000000000}"/>
          </ac:spMkLst>
        </pc:spChg>
      </pc:sldChg>
      <pc:sldChg chg="modSp add mod">
        <pc:chgData name="Phil Le" userId="d56789386392244e" providerId="LiveId" clId="{F3BE0821-C1E3-46BB-82F4-1F13F4DA4443}" dt="2025-07-12T16:12:22.448" v="619" actId="20577"/>
        <pc:sldMkLst>
          <pc:docMk/>
          <pc:sldMk cId="101626392" sldId="289"/>
        </pc:sldMkLst>
        <pc:spChg chg="mod">
          <ac:chgData name="Phil Le" userId="d56789386392244e" providerId="LiveId" clId="{F3BE0821-C1E3-46BB-82F4-1F13F4DA4443}" dt="2025-07-12T16:12:22.448" v="619" actId="20577"/>
          <ac:spMkLst>
            <pc:docMk/>
            <pc:sldMk cId="101626392" sldId="289"/>
            <ac:spMk id="5122" creationId="{00000000-0000-0000-0000-000000000000}"/>
          </ac:spMkLst>
        </pc:spChg>
      </pc:sldChg>
      <pc:sldChg chg="modSp mod">
        <pc:chgData name="Phil Le" userId="d56789386392244e" providerId="LiveId" clId="{F3BE0821-C1E3-46BB-82F4-1F13F4DA4443}" dt="2025-07-12T15:50:58.175" v="158" actId="20577"/>
        <pc:sldMkLst>
          <pc:docMk/>
          <pc:sldMk cId="0" sldId="1608"/>
        </pc:sldMkLst>
        <pc:spChg chg="mod">
          <ac:chgData name="Phil Le" userId="d56789386392244e" providerId="LiveId" clId="{F3BE0821-C1E3-46BB-82F4-1F13F4DA4443}" dt="2025-07-12T15:50:58.175" v="158" actId="20577"/>
          <ac:spMkLst>
            <pc:docMk/>
            <pc:sldMk cId="0" sldId="1608"/>
            <ac:spMk id="2050" creationId="{00000000-0000-0000-0000-000000000000}"/>
          </ac:spMkLst>
        </pc:spChg>
      </pc:sldChg>
      <pc:sldChg chg="modSp mod">
        <pc:chgData name="Phil Le" userId="d56789386392244e" providerId="LiveId" clId="{F3BE0821-C1E3-46BB-82F4-1F13F4DA4443}" dt="2025-07-12T16:03:29.431" v="239" actId="20577"/>
        <pc:sldMkLst>
          <pc:docMk/>
          <pc:sldMk cId="0" sldId="1860"/>
        </pc:sldMkLst>
        <pc:spChg chg="mod">
          <ac:chgData name="Phil Le" userId="d56789386392244e" providerId="LiveId" clId="{F3BE0821-C1E3-46BB-82F4-1F13F4DA4443}" dt="2025-07-12T16:03:29.431" v="239" actId="20577"/>
          <ac:spMkLst>
            <pc:docMk/>
            <pc:sldMk cId="0" sldId="1860"/>
            <ac:spMk id="27650" creationId="{00000000-0000-0000-0000-000000000000}"/>
          </ac:spMkLst>
        </pc:spChg>
      </pc:sldChg>
      <pc:sldChg chg="modSp mod">
        <pc:chgData name="Phil Le" userId="d56789386392244e" providerId="LiveId" clId="{F3BE0821-C1E3-46BB-82F4-1F13F4DA4443}" dt="2025-07-12T16:05:01.832" v="350" actId="20577"/>
        <pc:sldMkLst>
          <pc:docMk/>
          <pc:sldMk cId="0" sldId="2052"/>
        </pc:sldMkLst>
        <pc:spChg chg="mod">
          <ac:chgData name="Phil Le" userId="d56789386392244e" providerId="LiveId" clId="{F3BE0821-C1E3-46BB-82F4-1F13F4DA4443}" dt="2025-07-12T16:05:01.832" v="350" actId="20577"/>
          <ac:spMkLst>
            <pc:docMk/>
            <pc:sldMk cId="0" sldId="2052"/>
            <ac:spMk id="4" creationId="{00000000-0000-0000-0000-000000000000}"/>
          </ac:spMkLst>
        </pc:spChg>
      </pc:sldChg>
      <pc:sldChg chg="modSp mod">
        <pc:chgData name="Phil Le" userId="d56789386392244e" providerId="LiveId" clId="{F3BE0821-C1E3-46BB-82F4-1F13F4DA4443}" dt="2025-07-12T16:05:50.127" v="357" actId="14100"/>
        <pc:sldMkLst>
          <pc:docMk/>
          <pc:sldMk cId="2357971545" sldId="2188"/>
        </pc:sldMkLst>
        <pc:spChg chg="mod">
          <ac:chgData name="Phil Le" userId="d56789386392244e" providerId="LiveId" clId="{F3BE0821-C1E3-46BB-82F4-1F13F4DA4443}" dt="2025-07-12T16:05:50.127" v="357" actId="14100"/>
          <ac:spMkLst>
            <pc:docMk/>
            <pc:sldMk cId="2357971545" sldId="2188"/>
            <ac:spMk id="2" creationId="{00000000-0000-0000-0000-000000000000}"/>
          </ac:spMkLst>
        </pc:spChg>
      </pc:sldChg>
      <pc:sldChg chg="modSp mod">
        <pc:chgData name="Phil Le" userId="d56789386392244e" providerId="LiveId" clId="{F3BE0821-C1E3-46BB-82F4-1F13F4DA4443}" dt="2025-07-12T16:27:03.464" v="626" actId="20577"/>
        <pc:sldMkLst>
          <pc:docMk/>
          <pc:sldMk cId="279789595" sldId="2845"/>
        </pc:sldMkLst>
        <pc:spChg chg="mod">
          <ac:chgData name="Phil Le" userId="d56789386392244e" providerId="LiveId" clId="{F3BE0821-C1E3-46BB-82F4-1F13F4DA4443}" dt="2025-07-12T16:27:03.464" v="626" actId="20577"/>
          <ac:spMkLst>
            <pc:docMk/>
            <pc:sldMk cId="279789595" sldId="2845"/>
            <ac:spMk id="98306" creationId="{00000000-0000-0000-0000-000000000000}"/>
          </ac:spMkLst>
        </pc:spChg>
      </pc:sldChg>
      <pc:sldChg chg="modSp mod">
        <pc:chgData name="Phil Le" userId="d56789386392244e" providerId="LiveId" clId="{F3BE0821-C1E3-46BB-82F4-1F13F4DA4443}" dt="2025-07-12T16:06:04.999" v="369" actId="20577"/>
        <pc:sldMkLst>
          <pc:docMk/>
          <pc:sldMk cId="2680786838" sldId="2973"/>
        </pc:sldMkLst>
        <pc:spChg chg="mod">
          <ac:chgData name="Phil Le" userId="d56789386392244e" providerId="LiveId" clId="{F3BE0821-C1E3-46BB-82F4-1F13F4DA4443}" dt="2025-07-12T16:06:04.999" v="369" actId="20577"/>
          <ac:spMkLst>
            <pc:docMk/>
            <pc:sldMk cId="2680786838" sldId="2973"/>
            <ac:spMk id="83970" creationId="{00000000-0000-0000-0000-000000000000}"/>
          </ac:spMkLst>
        </pc:spChg>
      </pc:sldChg>
      <pc:sldChg chg="modSp mod">
        <pc:chgData name="Phil Le" userId="d56789386392244e" providerId="LiveId" clId="{F3BE0821-C1E3-46BB-82F4-1F13F4DA4443}" dt="2025-07-12T16:29:49.256" v="669" actId="20577"/>
        <pc:sldMkLst>
          <pc:docMk/>
          <pc:sldMk cId="209142806" sldId="3052"/>
        </pc:sldMkLst>
        <pc:spChg chg="mod">
          <ac:chgData name="Phil Le" userId="d56789386392244e" providerId="LiveId" clId="{F3BE0821-C1E3-46BB-82F4-1F13F4DA4443}" dt="2025-07-12T16:29:49.256" v="669" actId="20577"/>
          <ac:spMkLst>
            <pc:docMk/>
            <pc:sldMk cId="209142806" sldId="3052"/>
            <ac:spMk id="117762" creationId="{A42577C2-4033-0C30-36FC-837AC493FA14}"/>
          </ac:spMkLst>
        </pc:spChg>
      </pc:sldChg>
      <pc:sldChg chg="del">
        <pc:chgData name="Phil Le" userId="d56789386392244e" providerId="LiveId" clId="{F3BE0821-C1E3-46BB-82F4-1F13F4DA4443}" dt="2025-07-12T16:01:20.144" v="159" actId="47"/>
        <pc:sldMkLst>
          <pc:docMk/>
          <pc:sldMk cId="23310604" sldId="3090"/>
        </pc:sldMkLst>
      </pc:sldChg>
      <pc:sldChg chg="del">
        <pc:chgData name="Phil Le" userId="d56789386392244e" providerId="LiveId" clId="{F3BE0821-C1E3-46BB-82F4-1F13F4DA4443}" dt="2025-07-12T16:06:08.331" v="370" actId="47"/>
        <pc:sldMkLst>
          <pc:docMk/>
          <pc:sldMk cId="0" sldId="3091"/>
        </pc:sldMkLst>
      </pc:sldChg>
      <pc:sldChg chg="del">
        <pc:chgData name="Phil Le" userId="d56789386392244e" providerId="LiveId" clId="{F3BE0821-C1E3-46BB-82F4-1F13F4DA4443}" dt="2025-07-12T16:06:09.115" v="371" actId="47"/>
        <pc:sldMkLst>
          <pc:docMk/>
          <pc:sldMk cId="601923244" sldId="3092"/>
        </pc:sldMkLst>
      </pc:sldChg>
      <pc:sldChg chg="del">
        <pc:chgData name="Phil Le" userId="d56789386392244e" providerId="LiveId" clId="{F3BE0821-C1E3-46BB-82F4-1F13F4DA4443}" dt="2025-07-12T16:06:45.065" v="402" actId="47"/>
        <pc:sldMkLst>
          <pc:docMk/>
          <pc:sldMk cId="1692508227" sldId="3095"/>
        </pc:sldMkLst>
      </pc:sldChg>
      <pc:sldChg chg="del">
        <pc:chgData name="Phil Le" userId="d56789386392244e" providerId="LiveId" clId="{F3BE0821-C1E3-46BB-82F4-1F13F4DA4443}" dt="2025-07-12T16:06:46.921" v="404" actId="47"/>
        <pc:sldMkLst>
          <pc:docMk/>
          <pc:sldMk cId="2460487384" sldId="3096"/>
        </pc:sldMkLst>
      </pc:sldChg>
      <pc:sldChg chg="del">
        <pc:chgData name="Phil Le" userId="d56789386392244e" providerId="LiveId" clId="{F3BE0821-C1E3-46BB-82F4-1F13F4DA4443}" dt="2025-07-12T16:29:57.081" v="671" actId="47"/>
        <pc:sldMkLst>
          <pc:docMk/>
          <pc:sldMk cId="0" sldId="3097"/>
        </pc:sldMkLst>
      </pc:sldChg>
      <pc:sldChg chg="modSp add mod setBg">
        <pc:chgData name="Phil Le" userId="d56789386392244e" providerId="LiveId" clId="{F3BE0821-C1E3-46BB-82F4-1F13F4DA4443}" dt="2025-07-12T16:02:15.593" v="174" actId="20577"/>
        <pc:sldMkLst>
          <pc:docMk/>
          <pc:sldMk cId="0" sldId="3098"/>
        </pc:sldMkLst>
        <pc:spChg chg="mod">
          <ac:chgData name="Phil Le" userId="d56789386392244e" providerId="LiveId" clId="{F3BE0821-C1E3-46BB-82F4-1F13F4DA4443}" dt="2025-07-12T16:02:15.593" v="174" actId="20577"/>
          <ac:spMkLst>
            <pc:docMk/>
            <pc:sldMk cId="0" sldId="3098"/>
            <ac:spMk id="2052" creationId="{C114CA28-ABEF-D8F7-72B5-B16675D68030}"/>
          </ac:spMkLst>
        </pc:spChg>
      </pc:sldChg>
      <pc:sldChg chg="modSp add mod setBg">
        <pc:chgData name="Phil Le" userId="d56789386392244e" providerId="LiveId" clId="{F3BE0821-C1E3-46BB-82F4-1F13F4DA4443}" dt="2025-07-12T16:28:45.272" v="649" actId="255"/>
        <pc:sldMkLst>
          <pc:docMk/>
          <pc:sldMk cId="0" sldId="3099"/>
        </pc:sldMkLst>
        <pc:spChg chg="mod">
          <ac:chgData name="Phil Le" userId="d56789386392244e" providerId="LiveId" clId="{F3BE0821-C1E3-46BB-82F4-1F13F4DA4443}" dt="2025-07-12T16:28:45.272" v="649" actId="255"/>
          <ac:spMkLst>
            <pc:docMk/>
            <pc:sldMk cId="0" sldId="3099"/>
            <ac:spMk id="2052" creationId="{C114CA28-ABEF-D8F7-72B5-B16675D68030}"/>
          </ac:spMkLst>
        </pc:spChg>
      </pc:sldChg>
      <pc:sldChg chg="modSp add mod setBg">
        <pc:chgData name="Phil Le" userId="d56789386392244e" providerId="LiveId" clId="{F3BE0821-C1E3-46BB-82F4-1F13F4DA4443}" dt="2025-07-12T16:28:26.640" v="647" actId="20577"/>
        <pc:sldMkLst>
          <pc:docMk/>
          <pc:sldMk cId="2996642886" sldId="3100"/>
        </pc:sldMkLst>
        <pc:spChg chg="mod">
          <ac:chgData name="Phil Le" userId="d56789386392244e" providerId="LiveId" clId="{F3BE0821-C1E3-46BB-82F4-1F13F4DA4443}" dt="2025-07-12T16:28:26.640" v="647" actId="20577"/>
          <ac:spMkLst>
            <pc:docMk/>
            <pc:sldMk cId="2996642886" sldId="3100"/>
            <ac:spMk id="2052" creationId="{7BB3993C-24F7-E386-0887-B4A995168B80}"/>
          </ac:spMkLst>
        </pc:spChg>
      </pc:sldChg>
      <pc:sldChg chg="modSp add mod setBg">
        <pc:chgData name="Phil Le" userId="d56789386392244e" providerId="LiveId" clId="{F3BE0821-C1E3-46BB-82F4-1F13F4DA4443}" dt="2025-07-12T16:29:28.160" v="655" actId="255"/>
        <pc:sldMkLst>
          <pc:docMk/>
          <pc:sldMk cId="3606281561" sldId="3101"/>
        </pc:sldMkLst>
        <pc:spChg chg="mod">
          <ac:chgData name="Phil Le" userId="d56789386392244e" providerId="LiveId" clId="{F3BE0821-C1E3-46BB-82F4-1F13F4DA4443}" dt="2025-07-12T16:29:28.160" v="655" actId="255"/>
          <ac:spMkLst>
            <pc:docMk/>
            <pc:sldMk cId="3606281561" sldId="3101"/>
            <ac:spMk id="2052" creationId="{98737D74-6B8E-42AD-87B3-4E763F74ADD8}"/>
          </ac:spMkLst>
        </pc:spChg>
      </pc:sldChg>
      <pc:sldChg chg="add">
        <pc:chgData name="Phil Le" userId="d56789386392244e" providerId="LiveId" clId="{F3BE0821-C1E3-46BB-82F4-1F13F4DA4443}" dt="2025-07-12T16:28:53.567" v="650"/>
        <pc:sldMkLst>
          <pc:docMk/>
          <pc:sldMk cId="362400300" sldId="3102"/>
        </pc:sldMkLst>
      </pc:sldChg>
      <pc:sldChg chg="add">
        <pc:chgData name="Phil Le" userId="d56789386392244e" providerId="LiveId" clId="{F3BE0821-C1E3-46BB-82F4-1F13F4DA4443}" dt="2025-07-12T16:29:00.304" v="652"/>
        <pc:sldMkLst>
          <pc:docMk/>
          <pc:sldMk cId="2134559498" sldId="310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21</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22</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23</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5</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59</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60</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9</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10</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11</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1</a:t>
            </a:r>
            <a:r>
              <a:rPr lang="vi-VN" sz="2000" b="1" dirty="0">
                <a:solidFill>
                  <a:schemeClr val="bg1"/>
                </a:solidFill>
              </a:rPr>
              <a:t>5</a:t>
            </a:r>
            <a:r>
              <a:rPr lang="en-US" sz="2000" b="1" dirty="0">
                <a:solidFill>
                  <a:schemeClr val="bg1"/>
                </a:solidFill>
              </a:rPr>
              <a:t>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a:t>
            </a:r>
            <a:r>
              <a:rPr lang="vi-VN" sz="2000" b="1" dirty="0">
                <a:solidFill>
                  <a:schemeClr val="bg1"/>
                </a:solidFill>
                <a:latin typeface="Tahoma" pitchFamily="34" charset="0"/>
                <a:ea typeface="Tahoma" pitchFamily="34" charset="0"/>
                <a:cs typeface="Tahoma" pitchFamily="34" charset="0"/>
              </a:rPr>
              <a:t>The House That Love Is Building</a:t>
            </a:r>
          </a:p>
          <a:p>
            <a:pPr marL="0" indent="0">
              <a:buNone/>
            </a:pPr>
            <a:r>
              <a:rPr lang="en-US" sz="1800" i="1" dirty="0">
                <a:solidFill>
                  <a:srgbClr val="FFFF00"/>
                </a:solidFill>
              </a:rPr>
              <a:t>Responsorial Psalm: </a:t>
            </a:r>
            <a:r>
              <a:rPr lang="en-US" sz="2000" i="1" dirty="0">
                <a:solidFill>
                  <a:srgbClr val="FFFF00"/>
                </a:solidFill>
              </a:rPr>
              <a:t> 6</a:t>
            </a:r>
            <a:r>
              <a:rPr lang="vi-VN" sz="2000" i="1" dirty="0">
                <a:solidFill>
                  <a:srgbClr val="FFFF00"/>
                </a:solidFill>
              </a:rPr>
              <a:t>9</a:t>
            </a:r>
            <a:endParaRPr lang="en-US" sz="2000" i="1" dirty="0">
              <a:solidFill>
                <a:srgbClr val="FFFF00"/>
              </a:solidFill>
            </a:endParaRP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rPr>
              <a:t>Turn to the Lord in your need.</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Servant Song</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a:t>
            </a:r>
            <a:r>
              <a:rPr lang="vi-VN" sz="1800" b="1" dirty="0">
                <a:solidFill>
                  <a:schemeClr val="bg1"/>
                </a:solidFill>
                <a:latin typeface="Tahoma" pitchFamily="34" charset="0"/>
                <a:ea typeface="Tahoma" pitchFamily="34" charset="0"/>
                <a:cs typeface="Tahoma" pitchFamily="34" charset="0"/>
              </a:rPr>
              <a:t>Lady of Fatima</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6</a:t>
            </a:r>
            <a:r>
              <a:rPr lang="vi-VN" altLang="en-US" sz="1800" i="1" dirty="0">
                <a:solidFill>
                  <a:srgbClr val="FFFF00"/>
                </a:solidFill>
                <a:latin typeface="Tahoma" pitchFamily="34" charset="0"/>
              </a:rPr>
              <a:t>9</a:t>
            </a:r>
            <a:r>
              <a:rPr lang="en-US" altLang="en-US" sz="1800" i="1" dirty="0">
                <a:solidFill>
                  <a:srgbClr val="FFFF00"/>
                </a:solidFill>
                <a:latin typeface="Tahoma" pitchFamily="34" charset="0"/>
              </a:rPr>
              <a:t> </a:t>
            </a:r>
            <a:br>
              <a:rPr lang="en-US" altLang="en-US" sz="1800" i="1" dirty="0">
                <a:solidFill>
                  <a:srgbClr val="FFFF00"/>
                </a:solidFill>
                <a:latin typeface="Tahoma" pitchFamily="34" charset="0"/>
              </a:rPr>
            </a:br>
            <a:r>
              <a:rPr lang="vi-VN" altLang="en-US" sz="1800" i="1" dirty="0">
                <a:solidFill>
                  <a:srgbClr val="FFFF00"/>
                </a:solidFill>
                <a:latin typeface="Tahoma" pitchFamily="34" charset="0"/>
              </a:rPr>
              <a:t>Turn to The Lord in your need</a:t>
            </a:r>
            <a:endParaRPr lang="en-US" altLang="en-US" sz="1800" b="1" dirty="0">
              <a:solidFill>
                <a:srgbClr val="FFFF00"/>
              </a:solidFill>
              <a:latin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6</a:t>
            </a:r>
            <a:r>
              <a:rPr lang="vi-VN" altLang="en-US" sz="1800" i="1" dirty="0">
                <a:solidFill>
                  <a:srgbClr val="FFFF00"/>
                </a:solidFill>
                <a:latin typeface="Tahoma" pitchFamily="34" charset="0"/>
              </a:rPr>
              <a:t>9</a:t>
            </a:r>
            <a:br>
              <a:rPr lang="en-US" altLang="en-US" sz="1800" i="1" dirty="0">
                <a:solidFill>
                  <a:schemeClr val="bg1"/>
                </a:solidFill>
                <a:latin typeface="Tahoma" pitchFamily="34" charset="0"/>
              </a:rPr>
            </a:br>
            <a:r>
              <a:rPr lang="vi-VN" b="1" dirty="0">
                <a:solidFill>
                  <a:schemeClr val="bg1"/>
                </a:solidFill>
                <a:latin typeface="Tahoma" panose="020B0604030504040204" pitchFamily="34" charset="0"/>
                <a:ea typeface="Tahoma" panose="020B0604030504040204" pitchFamily="34" charset="0"/>
                <a:cs typeface="Tahoma" panose="020B0604030504040204" pitchFamily="34" charset="0"/>
              </a:rPr>
              <a:t>Turn to the Lord in your need, and you will live. Turn to the Lord in your need, and you will live.</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rPr>
              <a:t>Your words, Lord, are Spirit and life;</a:t>
            </a:r>
            <a:r>
              <a:rPr lang="vi-VN" b="1" dirty="0">
                <a:solidFill>
                  <a:schemeClr val="bg1"/>
                </a:solidFill>
              </a:rPr>
              <a:t> </a:t>
            </a:r>
            <a:r>
              <a:rPr lang="en-US" b="1" dirty="0">
                <a:solidFill>
                  <a:schemeClr val="bg1"/>
                </a:solidFill>
              </a:rPr>
              <a:t>you have the words of everlasting life.</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92DC3393-7BEF-1834-AC78-4E639D1AED38}"/>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30855B82-9BAB-3A0A-16FF-A6B7106BA1C1}"/>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C114CA28-ABEF-D8F7-72B5-B16675D68030}"/>
              </a:ext>
            </a:extLst>
          </p:cNvPr>
          <p:cNvSpPr>
            <a:spLocks noChangeArrowheads="1"/>
          </p:cNvSpPr>
          <p:nvPr/>
        </p:nvSpPr>
        <p:spPr bwMode="auto">
          <a:xfrm>
            <a:off x="0" y="-34290"/>
            <a:ext cx="9067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the house that Love is building</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t</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here is room enough for all</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Endless welcome in her rafters,</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Mercy singing through her walls.</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Here is refuge for all people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From every tribe and tongue.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the house that Love is building</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There is room for everyone.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21</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22</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23</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24</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25</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26</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28</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A3CFD-489D-5850-35F5-84338C0CB54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93BDCFA0-56E4-D25F-CF20-C10B33BBF5C2}"/>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85814BA8-02E0-13B9-E9D3-B3B6772002E2}"/>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7BB3993C-24F7-E386-0887-B4A995168B80}"/>
              </a:ext>
            </a:extLst>
          </p:cNvPr>
          <p:cNvSpPr>
            <a:spLocks noChangeArrowheads="1"/>
          </p:cNvSpPr>
          <p:nvPr/>
        </p:nvSpPr>
        <p:spPr bwMode="auto">
          <a:xfrm>
            <a:off x="76200" y="102870"/>
            <a:ext cx="90678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the garden Love is tending</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There's a great and boundless feast,</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Where the seeds of hope are planted,</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And the yield is heaven's peace.</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As the field becomes a harvest</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f</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or the many hungry ones,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the garden Love is tending</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There's enough for everyone.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6964526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30</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31</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vi-VN" altLang="en-US" sz="2000" b="1" dirty="0">
                <a:solidFill>
                  <a:srgbClr val="FFFF00"/>
                </a:solidFill>
                <a:latin typeface="Tahoma" pitchFamily="34" charset="0"/>
              </a:rPr>
              <a:t>Servant Song</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0"/>
            <a:ext cx="9067800" cy="5029200"/>
          </a:xfrm>
          <a:noFill/>
        </p:spPr>
        <p:txBody>
          <a:bodyPr/>
          <a:lstStyle/>
          <a:p>
            <a:pPr algn="l" eaLnBrk="1" hangingPunct="1"/>
            <a:br>
              <a:rPr lang="en-US" altLang="en-US" b="1" dirty="0">
                <a:solidFill>
                  <a:schemeClr val="tx1"/>
                </a:solidFill>
              </a:rPr>
            </a:br>
            <a:br>
              <a:rPr lang="en-US" altLang="en-US" b="1" dirty="0">
                <a:solidFill>
                  <a:schemeClr val="tx1"/>
                </a:solidFill>
              </a:rPr>
            </a:br>
            <a:br>
              <a:rPr lang="en-US" altLang="en-US" b="1" dirty="0">
                <a:solidFill>
                  <a:schemeClr val="tx1"/>
                </a:solidFill>
              </a:rPr>
            </a:br>
            <a:br>
              <a:rPr lang="en-US" altLang="en-US" b="1" dirty="0">
                <a:solidFill>
                  <a:schemeClr val="tx1"/>
                </a:solidFill>
              </a:rPr>
            </a:br>
            <a:r>
              <a:rPr lang="en-US" altLang="en-US" sz="2700" b="1" i="1" dirty="0">
                <a:solidFill>
                  <a:srgbClr val="FFFF00"/>
                </a:solidFill>
              </a:rPr>
              <a:t>1. </a:t>
            </a:r>
            <a:r>
              <a:rPr lang="en-US" altLang="en-US" sz="4000" b="1" dirty="0">
                <a:solidFill>
                  <a:schemeClr val="bg1"/>
                </a:solidFill>
                <a:latin typeface="Tahoma" pitchFamily="34" charset="0"/>
                <a:cs typeface="Tahoma" pitchFamily="34" charset="0"/>
              </a:rPr>
              <a:t>What do you want of me, Lord? Where do you want me to serve you? Where can I sing your praises? I am your song. </a:t>
            </a:r>
            <a:br>
              <a:rPr lang="en-US" altLang="en-US" sz="4000" b="1" dirty="0">
                <a:solidFill>
                  <a:schemeClr val="bg1"/>
                </a:solidFill>
                <a:latin typeface="Tahoma" pitchFamily="34" charset="0"/>
                <a:cs typeface="Tahoma" pitchFamily="34" charset="0"/>
              </a:rPr>
            </a:br>
            <a:r>
              <a:rPr lang="en-US" altLang="en-US" sz="2700"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Jesus, Jesus, You are The Lord.</a:t>
            </a:r>
            <a:r>
              <a:rPr lang="vi-VN" altLang="en-US" sz="4000" b="1" dirty="0">
                <a:solidFill>
                  <a:schemeClr val="bg1"/>
                </a:solidFill>
                <a:latin typeface="Tahoma" pitchFamily="34" charset="0"/>
                <a:cs typeface="Tahoma" pitchFamily="34" charset="0"/>
              </a:rPr>
              <a:t> </a:t>
            </a:r>
            <a:r>
              <a:rPr lang="en-US" altLang="en-US" sz="4000" b="1" dirty="0">
                <a:solidFill>
                  <a:schemeClr val="bg1"/>
                </a:solidFill>
                <a:latin typeface="Tahoma" pitchFamily="34" charset="0"/>
                <a:cs typeface="Tahoma" pitchFamily="34" charset="0"/>
              </a:rPr>
              <a:t>Jesus, Jesus,</a:t>
            </a:r>
            <a:r>
              <a:rPr lang="vi-VN" altLang="en-US" sz="4000" b="1" dirty="0">
                <a:solidFill>
                  <a:schemeClr val="bg1"/>
                </a:solidFill>
                <a:latin typeface="Tahoma" pitchFamily="34" charset="0"/>
                <a:cs typeface="Tahoma" pitchFamily="34" charset="0"/>
              </a:rPr>
              <a:t> </a:t>
            </a:r>
            <a:r>
              <a:rPr lang="en-US" altLang="en-US" sz="4000" b="1" dirty="0">
                <a:solidFill>
                  <a:schemeClr val="bg1"/>
                </a:solidFill>
                <a:latin typeface="Tahoma" pitchFamily="34" charset="0"/>
                <a:cs typeface="Tahoma" pitchFamily="34" charset="0"/>
              </a:rPr>
              <a:t>You are the way.</a:t>
            </a:r>
            <a:br>
              <a:rPr lang="en-US" altLang="en-US" sz="4000" b="1" dirty="0">
                <a:solidFill>
                  <a:schemeClr val="bg1"/>
                </a:solidFill>
                <a:latin typeface="Tahoma" pitchFamily="34" charset="0"/>
                <a:cs typeface="Tahoma" pitchFamily="34" charset="0"/>
              </a:rPr>
            </a:br>
            <a:br>
              <a:rPr lang="en-US" altLang="en-US" sz="3600" b="1" dirty="0">
                <a:solidFill>
                  <a:schemeClr val="bg1"/>
                </a:solidFill>
                <a:latin typeface="Tahoma" pitchFamily="34" charset="0"/>
                <a:cs typeface="Tahoma" pitchFamily="34" charset="0"/>
              </a:rPr>
            </a:br>
            <a:br>
              <a:rPr lang="en-US" altLang="en-US" b="1" dirty="0">
                <a:solidFill>
                  <a:schemeClr val="bg1"/>
                </a:solidFill>
                <a:latin typeface="Tahoma" pitchFamily="34" charset="0"/>
                <a:cs typeface="Tahoma" pitchFamily="34" charset="0"/>
              </a:rPr>
            </a:br>
            <a:br>
              <a:rPr lang="en-US" altLang="en-US" sz="4950" b="1" dirty="0">
                <a:solidFill>
                  <a:schemeClr val="tx1"/>
                </a:solidFill>
                <a:latin typeface="Tahoma" pitchFamily="34" charset="0"/>
                <a:cs typeface="Tahoma" pitchFamily="34" charset="0"/>
              </a:rPr>
            </a:br>
            <a:endParaRPr lang="en-US" altLang="en-US" sz="3600" b="1" dirty="0">
              <a:solidFill>
                <a:schemeClr val="tx1"/>
              </a:solidFill>
              <a:latin typeface="Tahoma" pitchFamily="34" charset="0"/>
              <a:cs typeface="Tahoma"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57150"/>
            <a:ext cx="9067800" cy="4972050"/>
          </a:xfrm>
          <a:noFill/>
        </p:spPr>
        <p:txBody>
          <a:bodyPr/>
          <a:lstStyle/>
          <a:p>
            <a:pPr algn="l" eaLnBrk="1" hangingPunct="1"/>
            <a:br>
              <a:rPr lang="en-US" altLang="en-US" sz="2700" b="1" i="1" dirty="0">
                <a:solidFill>
                  <a:srgbClr val="FFFF00"/>
                </a:solidFill>
              </a:rPr>
            </a:br>
            <a:br>
              <a:rPr lang="en-US" altLang="en-US" sz="2700" b="1" i="1" dirty="0">
                <a:solidFill>
                  <a:srgbClr val="FFFF00"/>
                </a:solidFill>
              </a:rPr>
            </a:br>
            <a:br>
              <a:rPr lang="en-US" altLang="en-US" sz="2700" b="1" i="1" dirty="0">
                <a:solidFill>
                  <a:srgbClr val="FFFF00"/>
                </a:solidFill>
              </a:rPr>
            </a:br>
            <a:br>
              <a:rPr lang="en-US" altLang="en-US" sz="2700" b="1" i="1" dirty="0">
                <a:solidFill>
                  <a:srgbClr val="FFFF00"/>
                </a:solidFill>
              </a:rPr>
            </a:br>
            <a:br>
              <a:rPr lang="vi-VN" altLang="en-US" sz="2700" b="1" i="1" dirty="0">
                <a:solidFill>
                  <a:srgbClr val="FFFF00"/>
                </a:solidFill>
              </a:rPr>
            </a:br>
            <a:r>
              <a:rPr lang="en-US" altLang="en-US" sz="2700" b="1" i="1" dirty="0">
                <a:solidFill>
                  <a:srgbClr val="FFFF00"/>
                </a:solidFill>
              </a:rPr>
              <a:t>2. </a:t>
            </a:r>
            <a:r>
              <a:rPr lang="en-US" altLang="en-US" sz="4000" b="1" dirty="0">
                <a:solidFill>
                  <a:schemeClr val="bg1"/>
                </a:solidFill>
                <a:latin typeface="Tahoma" pitchFamily="34" charset="0"/>
                <a:cs typeface="Tahoma" pitchFamily="34" charset="0"/>
              </a:rPr>
              <a:t>I hear you call my name, Lord, And I am moved within me. Your Spirit stirs my deepest self. Sing your songs in me.</a:t>
            </a:r>
            <a:br>
              <a:rPr lang="en-US" altLang="en-US" sz="4000" b="1" dirty="0">
                <a:solidFill>
                  <a:schemeClr val="bg1"/>
                </a:solidFill>
                <a:latin typeface="Tahoma" pitchFamily="34" charset="0"/>
                <a:cs typeface="Tahoma" pitchFamily="34" charset="0"/>
              </a:rPr>
            </a:br>
            <a:r>
              <a:rPr lang="en-US" altLang="en-US" sz="2700"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Jesus, Jesus, You are The Lord.</a:t>
            </a:r>
            <a:r>
              <a:rPr lang="vi-VN" altLang="en-US" sz="4000" b="1" dirty="0">
                <a:solidFill>
                  <a:schemeClr val="bg1"/>
                </a:solidFill>
                <a:latin typeface="Tahoma" pitchFamily="34" charset="0"/>
                <a:cs typeface="Tahoma" pitchFamily="34" charset="0"/>
              </a:rPr>
              <a:t> </a:t>
            </a:r>
            <a:r>
              <a:rPr lang="en-US" altLang="en-US" sz="4000" b="1" dirty="0">
                <a:solidFill>
                  <a:schemeClr val="bg1"/>
                </a:solidFill>
                <a:latin typeface="Tahoma" pitchFamily="34" charset="0"/>
                <a:cs typeface="Tahoma" pitchFamily="34" charset="0"/>
              </a:rPr>
              <a:t>Jesus, </a:t>
            </a:r>
            <a:r>
              <a:rPr lang="en-US" altLang="en-US" sz="4000" b="1" dirty="0" err="1">
                <a:solidFill>
                  <a:schemeClr val="bg1"/>
                </a:solidFill>
                <a:latin typeface="Tahoma" pitchFamily="34" charset="0"/>
                <a:cs typeface="Tahoma" pitchFamily="34" charset="0"/>
              </a:rPr>
              <a:t>Jesus,You</a:t>
            </a:r>
            <a:r>
              <a:rPr lang="en-US" altLang="en-US" sz="4000" b="1" dirty="0">
                <a:solidFill>
                  <a:schemeClr val="bg1"/>
                </a:solidFill>
                <a:latin typeface="Tahoma" pitchFamily="34" charset="0"/>
                <a:cs typeface="Tahoma" pitchFamily="34" charset="0"/>
              </a:rPr>
              <a:t> are the way.</a:t>
            </a:r>
            <a:br>
              <a:rPr lang="en-US" altLang="en-US" sz="4000" b="1" dirty="0">
                <a:solidFill>
                  <a:schemeClr val="bg1"/>
                </a:solidFill>
                <a:latin typeface="Tahoma" pitchFamily="34" charset="0"/>
                <a:cs typeface="Tahoma" pitchFamily="34" charset="0"/>
              </a:rPr>
            </a:br>
            <a:br>
              <a:rPr lang="en-US" altLang="en-US" b="1" dirty="0">
                <a:solidFill>
                  <a:schemeClr val="tx1"/>
                </a:solidFill>
                <a:latin typeface="Tahoma" pitchFamily="34" charset="0"/>
                <a:cs typeface="Tahoma" pitchFamily="34" charset="0"/>
              </a:rPr>
            </a:br>
            <a:br>
              <a:rPr lang="en-US" altLang="en-US" sz="4950" b="1" dirty="0">
                <a:solidFill>
                  <a:schemeClr val="tx1"/>
                </a:solidFill>
                <a:latin typeface="Tahoma" pitchFamily="34" charset="0"/>
                <a:cs typeface="Tahoma" pitchFamily="34" charset="0"/>
              </a:rPr>
            </a:br>
            <a:endParaRPr lang="en-US" altLang="en-US" sz="3600" b="1" dirty="0">
              <a:solidFill>
                <a:schemeClr val="tx1"/>
              </a:solidFill>
              <a:latin typeface="Tahoma" pitchFamily="34" charset="0"/>
              <a:cs typeface="Tahoma"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6200" y="57150"/>
            <a:ext cx="9067800" cy="4972050"/>
          </a:xfrm>
          <a:noFill/>
        </p:spPr>
        <p:txBody>
          <a:bodyPr/>
          <a:lstStyle/>
          <a:p>
            <a:pPr algn="l" eaLnBrk="1" hangingPunct="1"/>
            <a:br>
              <a:rPr lang="en-US" altLang="en-US" sz="2700" b="1" i="1" dirty="0">
                <a:solidFill>
                  <a:srgbClr val="FFFF00"/>
                </a:solidFill>
              </a:rPr>
            </a:br>
            <a:br>
              <a:rPr lang="en-US" altLang="en-US" sz="2700" b="1" i="1" dirty="0">
                <a:solidFill>
                  <a:srgbClr val="FFFF00"/>
                </a:solidFill>
              </a:rPr>
            </a:br>
            <a:br>
              <a:rPr lang="en-US" altLang="en-US" sz="2700" b="1" i="1" dirty="0">
                <a:solidFill>
                  <a:srgbClr val="FFFF00"/>
                </a:solidFill>
              </a:rPr>
            </a:br>
            <a:br>
              <a:rPr lang="en-US" altLang="en-US" sz="2700" b="1" i="1" dirty="0">
                <a:solidFill>
                  <a:srgbClr val="FFFF00"/>
                </a:solidFill>
              </a:rPr>
            </a:br>
            <a:r>
              <a:rPr lang="en-US" altLang="en-US" sz="2700" b="1" i="1" dirty="0">
                <a:solidFill>
                  <a:srgbClr val="FFFF00"/>
                </a:solidFill>
              </a:rPr>
              <a:t>3. </a:t>
            </a:r>
            <a:r>
              <a:rPr lang="en-US" altLang="en-US" sz="4000" b="1" dirty="0">
                <a:solidFill>
                  <a:schemeClr val="bg1"/>
                </a:solidFill>
                <a:latin typeface="Tahoma" pitchFamily="34" charset="0"/>
                <a:cs typeface="Tahoma" pitchFamily="34" charset="0"/>
              </a:rPr>
              <a:t>Above, below, and around me, Before, behind, and all through me, Your Spirit burns deep within me. Fire my life with your love. </a:t>
            </a:r>
            <a:br>
              <a:rPr lang="en-US" altLang="en-US" b="1" dirty="0">
                <a:solidFill>
                  <a:schemeClr val="bg1"/>
                </a:solidFill>
                <a:latin typeface="Tahoma" pitchFamily="34" charset="0"/>
                <a:cs typeface="Tahoma" pitchFamily="34" charset="0"/>
              </a:rPr>
            </a:br>
            <a:r>
              <a:rPr lang="en-US" altLang="en-US" sz="2700"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Jesus, Jesus, You are The Lord.</a:t>
            </a:r>
            <a:r>
              <a:rPr lang="vi-VN" altLang="en-US" sz="4000" b="1" dirty="0">
                <a:solidFill>
                  <a:schemeClr val="bg1"/>
                </a:solidFill>
                <a:latin typeface="Tahoma" pitchFamily="34" charset="0"/>
                <a:cs typeface="Tahoma" pitchFamily="34" charset="0"/>
              </a:rPr>
              <a:t> </a:t>
            </a:r>
            <a:r>
              <a:rPr lang="en-US" altLang="en-US" sz="4000" b="1" dirty="0">
                <a:solidFill>
                  <a:schemeClr val="bg1"/>
                </a:solidFill>
                <a:latin typeface="Tahoma" pitchFamily="34" charset="0"/>
                <a:cs typeface="Tahoma" pitchFamily="34" charset="0"/>
              </a:rPr>
              <a:t>Jesus, Jesus,</a:t>
            </a:r>
            <a:r>
              <a:rPr lang="vi-VN" altLang="en-US" sz="4000" b="1" dirty="0">
                <a:solidFill>
                  <a:schemeClr val="bg1"/>
                </a:solidFill>
                <a:latin typeface="Tahoma" pitchFamily="34" charset="0"/>
                <a:cs typeface="Tahoma" pitchFamily="34" charset="0"/>
              </a:rPr>
              <a:t> </a:t>
            </a:r>
            <a:r>
              <a:rPr lang="en-US" altLang="en-US" sz="4000" b="1" dirty="0">
                <a:solidFill>
                  <a:schemeClr val="bg1"/>
                </a:solidFill>
                <a:latin typeface="Tahoma" pitchFamily="34" charset="0"/>
                <a:cs typeface="Tahoma" pitchFamily="34" charset="0"/>
              </a:rPr>
              <a:t>You are the way.</a:t>
            </a:r>
            <a:br>
              <a:rPr lang="en-US" altLang="en-US" sz="4000" b="1" dirty="0">
                <a:solidFill>
                  <a:schemeClr val="bg1"/>
                </a:solidFill>
                <a:latin typeface="Tahoma" pitchFamily="34" charset="0"/>
                <a:cs typeface="Tahoma" pitchFamily="34" charset="0"/>
              </a:rPr>
            </a:br>
            <a:br>
              <a:rPr lang="en-US" altLang="en-US" b="1" dirty="0">
                <a:solidFill>
                  <a:schemeClr val="tx1"/>
                </a:solidFill>
                <a:latin typeface="Tahoma" pitchFamily="34" charset="0"/>
                <a:cs typeface="Tahoma" pitchFamily="34" charset="0"/>
              </a:rPr>
            </a:br>
            <a:br>
              <a:rPr lang="en-US" altLang="en-US" sz="4950" b="1" dirty="0">
                <a:solidFill>
                  <a:schemeClr val="tx1"/>
                </a:solidFill>
                <a:latin typeface="Tahoma" pitchFamily="34" charset="0"/>
                <a:cs typeface="Tahoma" pitchFamily="34" charset="0"/>
              </a:rPr>
            </a:br>
            <a:endParaRPr lang="en-US" altLang="en-US" sz="3600" b="1" dirty="0">
              <a:solidFill>
                <a:schemeClr val="tx1"/>
              </a:solidFill>
              <a:latin typeface="Tahoma" pitchFamily="34" charset="0"/>
              <a:cs typeface="Tahoma" pitchFamily="34" charset="0"/>
            </a:endParaRPr>
          </a:p>
        </p:txBody>
      </p:sp>
    </p:spTree>
    <p:extLst>
      <p:ext uri="{BB962C8B-B14F-4D97-AF65-F5344CB8AC3E}">
        <p14:creationId xmlns:p14="http://schemas.microsoft.com/office/powerpoint/2010/main" val="23180223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57150"/>
            <a:ext cx="9144000" cy="4972050"/>
          </a:xfrm>
          <a:noFill/>
        </p:spPr>
        <p:txBody>
          <a:bodyPr/>
          <a:lstStyle/>
          <a:p>
            <a:pPr algn="l" eaLnBrk="1" hangingPunct="1"/>
            <a:br>
              <a:rPr lang="en-US" altLang="en-US" sz="2700" b="1" i="1" dirty="0">
                <a:solidFill>
                  <a:srgbClr val="FFFF00"/>
                </a:solidFill>
              </a:rPr>
            </a:br>
            <a:br>
              <a:rPr lang="en-US" altLang="en-US" sz="2700" b="1" i="1" dirty="0">
                <a:solidFill>
                  <a:srgbClr val="FFFF00"/>
                </a:solidFill>
              </a:rPr>
            </a:br>
            <a:br>
              <a:rPr lang="en-US" altLang="en-US" sz="2700" b="1" i="1" dirty="0">
                <a:solidFill>
                  <a:srgbClr val="FFFF00"/>
                </a:solidFill>
              </a:rPr>
            </a:br>
            <a:br>
              <a:rPr lang="en-US" altLang="en-US" sz="2700" b="1" i="1" dirty="0">
                <a:solidFill>
                  <a:srgbClr val="FFFF00"/>
                </a:solidFill>
              </a:rPr>
            </a:br>
            <a:r>
              <a:rPr lang="en-US" altLang="en-US" sz="2700" b="1" i="1" dirty="0">
                <a:solidFill>
                  <a:srgbClr val="FFFF00"/>
                </a:solidFill>
              </a:rPr>
              <a:t>4. </a:t>
            </a:r>
            <a:r>
              <a:rPr lang="en-US" altLang="en-US" sz="4000" b="1" dirty="0">
                <a:solidFill>
                  <a:schemeClr val="bg1"/>
                </a:solidFill>
                <a:latin typeface="Tahoma" pitchFamily="34" charset="0"/>
                <a:cs typeface="Tahoma" pitchFamily="34" charset="0"/>
              </a:rPr>
              <a:t>You are the light in my darkness.  You are my strength when I’m weary. You give me sight when I’m blinded. Come, see for me.</a:t>
            </a:r>
            <a:br>
              <a:rPr lang="en-US" altLang="en-US" sz="4000" b="1" dirty="0">
                <a:solidFill>
                  <a:schemeClr val="bg1"/>
                </a:solidFill>
                <a:latin typeface="Tahoma" pitchFamily="34" charset="0"/>
                <a:cs typeface="Tahoma" pitchFamily="34" charset="0"/>
              </a:rPr>
            </a:br>
            <a:r>
              <a:rPr lang="en-US" altLang="en-US" sz="2700"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Jesus, Jesus, You are The Lord.</a:t>
            </a:r>
            <a:r>
              <a:rPr lang="vi-VN" altLang="en-US" sz="4000" b="1" dirty="0">
                <a:solidFill>
                  <a:schemeClr val="bg1"/>
                </a:solidFill>
                <a:latin typeface="Tahoma" pitchFamily="34" charset="0"/>
                <a:cs typeface="Tahoma" pitchFamily="34" charset="0"/>
              </a:rPr>
              <a:t> </a:t>
            </a:r>
            <a:r>
              <a:rPr lang="en-US" altLang="en-US" sz="4000" b="1" dirty="0">
                <a:solidFill>
                  <a:schemeClr val="bg1"/>
                </a:solidFill>
                <a:latin typeface="Tahoma" pitchFamily="34" charset="0"/>
                <a:cs typeface="Tahoma" pitchFamily="34" charset="0"/>
              </a:rPr>
              <a:t>Jesus, Jesus,</a:t>
            </a:r>
            <a:r>
              <a:rPr lang="vi-VN" altLang="en-US" sz="4000" b="1" dirty="0">
                <a:solidFill>
                  <a:schemeClr val="bg1"/>
                </a:solidFill>
                <a:latin typeface="Tahoma" pitchFamily="34" charset="0"/>
                <a:cs typeface="Tahoma" pitchFamily="34" charset="0"/>
              </a:rPr>
              <a:t> </a:t>
            </a:r>
            <a:r>
              <a:rPr lang="en-US" altLang="en-US" sz="4000" b="1" dirty="0">
                <a:solidFill>
                  <a:schemeClr val="bg1"/>
                </a:solidFill>
                <a:latin typeface="Tahoma" pitchFamily="34" charset="0"/>
                <a:cs typeface="Tahoma" pitchFamily="34" charset="0"/>
              </a:rPr>
              <a:t>You are the way.</a:t>
            </a:r>
            <a:br>
              <a:rPr lang="en-US" altLang="en-US" sz="4000" b="1" dirty="0">
                <a:solidFill>
                  <a:schemeClr val="bg1"/>
                </a:solidFill>
                <a:latin typeface="Tahoma" pitchFamily="34" charset="0"/>
                <a:cs typeface="Tahoma" pitchFamily="34" charset="0"/>
              </a:rPr>
            </a:br>
            <a:br>
              <a:rPr lang="en-US" altLang="en-US" b="1" dirty="0">
                <a:solidFill>
                  <a:schemeClr val="tx1"/>
                </a:solidFill>
                <a:latin typeface="Tahoma" pitchFamily="34" charset="0"/>
                <a:cs typeface="Tahoma" pitchFamily="34" charset="0"/>
              </a:rPr>
            </a:br>
            <a:br>
              <a:rPr lang="en-US" altLang="en-US" sz="4950" b="1" dirty="0">
                <a:solidFill>
                  <a:schemeClr val="tx1"/>
                </a:solidFill>
                <a:latin typeface="Tahoma" pitchFamily="34" charset="0"/>
                <a:cs typeface="Tahoma" pitchFamily="34" charset="0"/>
              </a:rPr>
            </a:br>
            <a:endParaRPr lang="en-US" altLang="en-US" sz="3600" b="1" dirty="0">
              <a:solidFill>
                <a:schemeClr val="tx1"/>
              </a:solidFill>
              <a:latin typeface="Tahoma" pitchFamily="34" charset="0"/>
              <a:cs typeface="Tahoma" pitchFamily="34" charset="0"/>
            </a:endParaRPr>
          </a:p>
        </p:txBody>
      </p:sp>
    </p:spTree>
    <p:extLst>
      <p:ext uri="{BB962C8B-B14F-4D97-AF65-F5344CB8AC3E}">
        <p14:creationId xmlns:p14="http://schemas.microsoft.com/office/powerpoint/2010/main" val="2852869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0"/>
            <a:ext cx="9220200" cy="4972050"/>
          </a:xfrm>
          <a:noFill/>
        </p:spPr>
        <p:txBody>
          <a:bodyPr/>
          <a:lstStyle/>
          <a:p>
            <a:pPr algn="l" eaLnBrk="1" hangingPunct="1"/>
            <a:br>
              <a:rPr lang="en-US" altLang="en-US" sz="2700" b="1" i="1" dirty="0">
                <a:solidFill>
                  <a:srgbClr val="FFFF00"/>
                </a:solidFill>
              </a:rPr>
            </a:br>
            <a:br>
              <a:rPr lang="en-US" altLang="en-US" sz="2700" b="1" i="1" dirty="0">
                <a:solidFill>
                  <a:srgbClr val="FFFF00"/>
                </a:solidFill>
              </a:rPr>
            </a:br>
            <a:br>
              <a:rPr lang="en-US" altLang="en-US" sz="2700" b="1" i="1" dirty="0">
                <a:solidFill>
                  <a:srgbClr val="FFFF00"/>
                </a:solidFill>
              </a:rPr>
            </a:br>
            <a:br>
              <a:rPr lang="en-US" altLang="en-US" sz="2700" b="1" i="1" dirty="0">
                <a:solidFill>
                  <a:srgbClr val="FFFF00"/>
                </a:solidFill>
              </a:rPr>
            </a:br>
            <a:br>
              <a:rPr lang="vi-VN" altLang="en-US" sz="2700" b="1" i="1" dirty="0">
                <a:solidFill>
                  <a:srgbClr val="FFFF00"/>
                </a:solidFill>
              </a:rPr>
            </a:br>
            <a:r>
              <a:rPr lang="en-US" altLang="en-US" sz="2700" b="1" i="1" dirty="0">
                <a:solidFill>
                  <a:srgbClr val="FFFF00"/>
                </a:solidFill>
              </a:rPr>
              <a:t>5. </a:t>
            </a:r>
            <a:r>
              <a:rPr lang="en-US" altLang="en-US" b="1" dirty="0">
                <a:solidFill>
                  <a:schemeClr val="bg1"/>
                </a:solidFill>
                <a:latin typeface="Tahoma" pitchFamily="34" charset="0"/>
                <a:cs typeface="Tahoma" pitchFamily="34" charset="0"/>
              </a:rPr>
              <a:t>I am your song and servant, singing your praise like Mary. Surrendered to your Spirit, “Let it be done to me.”</a:t>
            </a:r>
            <a:br>
              <a:rPr lang="en-US" altLang="en-US" b="1" dirty="0">
                <a:solidFill>
                  <a:schemeClr val="tx1"/>
                </a:solidFill>
                <a:latin typeface="Tahoma" pitchFamily="34" charset="0"/>
                <a:cs typeface="Tahoma" pitchFamily="34" charset="0"/>
              </a:rPr>
            </a:br>
            <a:r>
              <a:rPr lang="en-US" altLang="en-US" sz="2700" i="1" dirty="0">
                <a:solidFill>
                  <a:srgbClr val="FFFF00"/>
                </a:solidFill>
                <a:latin typeface="Tahoma" pitchFamily="34" charset="0"/>
                <a:cs typeface="Tahoma" pitchFamily="34" charset="0"/>
              </a:rPr>
              <a:t>Refrain: </a:t>
            </a:r>
            <a:r>
              <a:rPr lang="en-US" altLang="en-US" b="1" dirty="0">
                <a:solidFill>
                  <a:schemeClr val="bg1"/>
                </a:solidFill>
                <a:latin typeface="Tahoma" pitchFamily="34" charset="0"/>
                <a:cs typeface="Tahoma" pitchFamily="34" charset="0"/>
              </a:rPr>
              <a:t>Jesus, Jesus, You are The Lord.</a:t>
            </a:r>
            <a:r>
              <a:rPr lang="vi-VN" altLang="en-US" b="1" dirty="0">
                <a:solidFill>
                  <a:schemeClr val="bg1"/>
                </a:solidFill>
                <a:latin typeface="Tahoma" pitchFamily="34" charset="0"/>
                <a:cs typeface="Tahoma" pitchFamily="34" charset="0"/>
              </a:rPr>
              <a:t> </a:t>
            </a:r>
            <a:r>
              <a:rPr lang="en-US" altLang="en-US" b="1" dirty="0">
                <a:solidFill>
                  <a:schemeClr val="bg1"/>
                </a:solidFill>
                <a:latin typeface="Tahoma" pitchFamily="34" charset="0"/>
                <a:cs typeface="Tahoma" pitchFamily="34" charset="0"/>
              </a:rPr>
              <a:t>Jesus, Jesus,</a:t>
            </a:r>
            <a:r>
              <a:rPr lang="vi-VN" altLang="en-US" b="1" dirty="0">
                <a:solidFill>
                  <a:schemeClr val="bg1"/>
                </a:solidFill>
                <a:latin typeface="Tahoma" pitchFamily="34" charset="0"/>
                <a:cs typeface="Tahoma" pitchFamily="34" charset="0"/>
              </a:rPr>
              <a:t> </a:t>
            </a:r>
            <a:r>
              <a:rPr lang="en-US" altLang="en-US" b="1" dirty="0">
                <a:solidFill>
                  <a:schemeClr val="bg1"/>
                </a:solidFill>
                <a:latin typeface="Tahoma" pitchFamily="34" charset="0"/>
                <a:cs typeface="Tahoma" pitchFamily="34" charset="0"/>
              </a:rPr>
              <a:t>You are the way.</a:t>
            </a:r>
            <a:br>
              <a:rPr lang="en-US" altLang="en-US" b="1" dirty="0">
                <a:solidFill>
                  <a:schemeClr val="bg1"/>
                </a:solidFill>
                <a:latin typeface="Tahoma" pitchFamily="34" charset="0"/>
                <a:cs typeface="Tahoma" pitchFamily="34" charset="0"/>
              </a:rPr>
            </a:br>
            <a:br>
              <a:rPr lang="en-US" altLang="en-US" b="1" dirty="0">
                <a:solidFill>
                  <a:schemeClr val="tx1"/>
                </a:solidFill>
                <a:latin typeface="Tahoma" pitchFamily="34" charset="0"/>
                <a:cs typeface="Tahoma" pitchFamily="34" charset="0"/>
              </a:rPr>
            </a:br>
            <a:br>
              <a:rPr lang="en-US" altLang="en-US" sz="4950" b="1" dirty="0">
                <a:solidFill>
                  <a:schemeClr val="tx1"/>
                </a:solidFill>
                <a:latin typeface="Tahoma" pitchFamily="34" charset="0"/>
                <a:cs typeface="Tahoma" pitchFamily="34" charset="0"/>
              </a:rPr>
            </a:br>
            <a:endParaRPr lang="en-US" altLang="en-US" sz="3600" b="1" dirty="0">
              <a:solidFill>
                <a:schemeClr val="tx1"/>
              </a:solidFill>
              <a:latin typeface="Tahoma" pitchFamily="34" charset="0"/>
              <a:cs typeface="Tahoma" pitchFamily="34" charset="0"/>
            </a:endParaRPr>
          </a:p>
        </p:txBody>
      </p:sp>
    </p:spTree>
    <p:extLst>
      <p:ext uri="{BB962C8B-B14F-4D97-AF65-F5344CB8AC3E}">
        <p14:creationId xmlns:p14="http://schemas.microsoft.com/office/powerpoint/2010/main" val="1016263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vi-VN" altLang="en-US" sz="2000" i="1" dirty="0">
                <a:solidFill>
                  <a:srgbClr val="FFFF00"/>
                </a:solidFill>
                <a:latin typeface="Tahoma" pitchFamily="34" charset="0"/>
              </a:rPr>
              <a:t>Bread For The World </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5</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92DC3393-7BEF-1834-AC78-4E639D1AED38}"/>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30855B82-9BAB-3A0A-16FF-A6B7106BA1C1}"/>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C114CA28-ABEF-D8F7-72B5-B16675D68030}"/>
              </a:ext>
            </a:extLst>
          </p:cNvPr>
          <p:cNvSpPr>
            <a:spLocks noChangeArrowheads="1"/>
          </p:cNvSpPr>
          <p:nvPr/>
        </p:nvSpPr>
        <p:spPr bwMode="auto">
          <a:xfrm>
            <a:off x="0" y="171450"/>
            <a:ext cx="9144000" cy="470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2520" b="1" dirty="0">
                <a:solidFill>
                  <a:srgbClr val="FFFF00"/>
                </a:solidFill>
                <a:latin typeface="Tahoma" panose="020B0604030504040204" pitchFamily="34" charset="0"/>
                <a:ea typeface="Tahoma" panose="020B0604030504040204" pitchFamily="34" charset="0"/>
                <a:cs typeface="Tahoma" panose="020B0604030504040204" pitchFamily="34" charset="0"/>
              </a:rPr>
              <a:t>refrain</a:t>
            </a:r>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 world of hunger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Wine for all peoples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People who thirst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eat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Be bread for others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drink</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Pour out our love</a:t>
            </a:r>
            <a:br>
              <a:rPr lang="en-US" sz="40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A3CFD-489D-5850-35F5-84338C0CB54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93BDCFA0-56E4-D25F-CF20-C10B33BBF5C2}"/>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85814BA8-02E0-13B9-E9D3-B3B6772002E2}"/>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7BB3993C-24F7-E386-0887-B4A995168B80}"/>
              </a:ext>
            </a:extLst>
          </p:cNvPr>
          <p:cNvSpPr>
            <a:spLocks noChangeArrowheads="1"/>
          </p:cNvSpPr>
          <p:nvPr/>
        </p:nvSpPr>
        <p:spPr bwMode="auto">
          <a:xfrm>
            <a:off x="0" y="102870"/>
            <a:ext cx="92202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Lord Jesus Christ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You are the bread of life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Broken to reach and heal the</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wounds</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Of human pain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Where we divide Your people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You are waiting there</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On bended knee</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To wash our feet with endless care</a:t>
            </a:r>
            <a:br>
              <a:rPr lang="en-US" sz="4000" dirty="0">
                <a:solidFill>
                  <a:schemeClr val="bg1"/>
                </a:solidFill>
              </a:rPr>
            </a:b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29966428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672EB-96E0-2DD0-9689-CE6309F2ABBE}"/>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BFF11778-A1F9-43A3-ACAC-9EC3A05E93CD}"/>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FBAE42DF-1BF0-861C-9A22-A16FC030E903}"/>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D9BAF7E5-D6B0-279C-6FA3-613004DF8921}"/>
              </a:ext>
            </a:extLst>
          </p:cNvPr>
          <p:cNvSpPr>
            <a:spLocks noChangeArrowheads="1"/>
          </p:cNvSpPr>
          <p:nvPr/>
        </p:nvSpPr>
        <p:spPr bwMode="auto">
          <a:xfrm>
            <a:off x="0" y="171450"/>
            <a:ext cx="9144000" cy="470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2520" b="1" dirty="0">
                <a:solidFill>
                  <a:srgbClr val="FFFF00"/>
                </a:solidFill>
                <a:latin typeface="Tahoma" panose="020B0604030504040204" pitchFamily="34" charset="0"/>
                <a:ea typeface="Tahoma" panose="020B0604030504040204" pitchFamily="34" charset="0"/>
                <a:cs typeface="Tahoma" panose="020B0604030504040204" pitchFamily="34" charset="0"/>
              </a:rPr>
              <a:t>refrain</a:t>
            </a:r>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 world of hunger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Wine for all peoples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People who thirst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eat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Be bread for others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drink</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Pour out our love</a:t>
            </a:r>
            <a:br>
              <a:rPr lang="en-US" sz="40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3624003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C8653-B106-34FD-67CA-91B468B6BF10}"/>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F4644E67-B805-1CBB-0424-4E0ACF036829}"/>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3BFEF7EA-5ADE-2417-A5B4-BE44C8B5BADF}"/>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C17A4F0E-4B82-276A-3FA4-54BA5B7F8D83}"/>
              </a:ext>
            </a:extLst>
          </p:cNvPr>
          <p:cNvSpPr>
            <a:spLocks noChangeArrowheads="1"/>
          </p:cNvSpPr>
          <p:nvPr/>
        </p:nvSpPr>
        <p:spPr bwMode="auto">
          <a:xfrm>
            <a:off x="0" y="102870"/>
            <a:ext cx="91440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Lord Jesus Christ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You are the wine of peace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Poured into hearts once broken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And where dryness sleeps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Where we are tired and weary</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You are waiting there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To be the way which beckons us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Beyond despair</a:t>
            </a:r>
            <a:br>
              <a:rPr lang="en-US" sz="4000" dirty="0">
                <a:solidFill>
                  <a:schemeClr val="bg1"/>
                </a:solidFill>
              </a:rPr>
            </a:b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24470291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FF33B-E57F-5FE4-873F-29506FBDB749}"/>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5955EEA9-8B98-7934-5A82-C9F64F78D21C}"/>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F21DF58F-819F-80AC-580E-02E45B801EC1}"/>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37ABB78E-7F56-EF81-E30E-808D6BE9F9EE}"/>
              </a:ext>
            </a:extLst>
          </p:cNvPr>
          <p:cNvSpPr>
            <a:spLocks noChangeArrowheads="1"/>
          </p:cNvSpPr>
          <p:nvPr/>
        </p:nvSpPr>
        <p:spPr bwMode="auto">
          <a:xfrm>
            <a:off x="0" y="171450"/>
            <a:ext cx="9144000" cy="470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2520" b="1" dirty="0">
                <a:solidFill>
                  <a:srgbClr val="FFFF00"/>
                </a:solidFill>
                <a:latin typeface="Tahoma" panose="020B0604030504040204" pitchFamily="34" charset="0"/>
                <a:ea typeface="Tahoma" panose="020B0604030504040204" pitchFamily="34" charset="0"/>
                <a:cs typeface="Tahoma" panose="020B0604030504040204" pitchFamily="34" charset="0"/>
              </a:rPr>
              <a:t>refrain</a:t>
            </a:r>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 world of hunger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Wine for all peoples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People who thirst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eat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Be bread for others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drink</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Pour out our love</a:t>
            </a:r>
            <a:br>
              <a:rPr lang="en-US" sz="40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21345594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53EAC-FD9C-28B1-1B92-CF45F0782506}"/>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5D591E4E-DCB4-7FC6-EF25-D6796A63A96C}"/>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94F12E73-1E5C-CFFE-42B0-358587270ED5}"/>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98737D74-6B8E-42AD-87B3-4E763F74ADD8}"/>
              </a:ext>
            </a:extLst>
          </p:cNvPr>
          <p:cNvSpPr>
            <a:spLocks noChangeArrowheads="1"/>
          </p:cNvSpPr>
          <p:nvPr/>
        </p:nvSpPr>
        <p:spPr bwMode="auto">
          <a:xfrm>
            <a:off x="0" y="102870"/>
            <a:ext cx="91440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Lord Jesus Christ</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You </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call us to your feast, at which the rich and powerful have become the least. Where we survive on others in our human greed, you walk among us begging for your every need.</a:t>
            </a:r>
            <a:br>
              <a:rPr lang="en-US" sz="40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36062815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6</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7</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16949</TotalTime>
  <Words>2203</Words>
  <Application>Microsoft Office PowerPoint</Application>
  <PresentationFormat>On-screen Show (16:9)</PresentationFormat>
  <Paragraphs>209</Paragraphs>
  <Slides>67</Slides>
  <Notes>22</Notes>
  <HiddenSlides>8</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67</vt:i4>
      </vt:variant>
    </vt:vector>
  </HeadingPairs>
  <TitlesOfParts>
    <vt:vector size="72" baseType="lpstr">
      <vt:lpstr>Arial</vt:lpstr>
      <vt:lpstr>Tahoma</vt:lpstr>
      <vt:lpstr>Times New Roman</vt:lpstr>
      <vt:lpstr>Wingdings 2</vt:lpstr>
      <vt:lpstr>Default Design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69  Turn to The Lord in your need</vt:lpstr>
      <vt:lpstr> Responsorial Psalm:   Psalm 69 Turn to the Lord in your need, and you will live. Turn to the Lord in your need, and you will live.</vt:lpstr>
      <vt:lpstr>Gospel Acclamation</vt:lpstr>
      <vt:lpstr>Alleluia Alleluia Alleluia. Your words, Lord, are Spirit and life; you have the words of everlasting life.</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Servant Song </vt:lpstr>
      <vt:lpstr>    1. What do you want of me, Lord? Where do you want me to serve you? Where can I sing your praises? I am your song.  Refrain: Jesus, Jesus, You are The Lord. Jesus, Jesus, You are the way.    </vt:lpstr>
      <vt:lpstr>     2. I hear you call my name, Lord, And I am moved within me. Your Spirit stirs my deepest self. Sing your songs in me. Refrain: Jesus, Jesus, You are The Lord. Jesus, Jesus,You are the way.   </vt:lpstr>
      <vt:lpstr>    3. Above, below, and around me, Before, behind, and all through me, Your Spirit burns deep within me. Fire my life with your love.  Refrain: Jesus, Jesus, You are The Lord. Jesus, Jesus, You are the way.   </vt:lpstr>
      <vt:lpstr>    4. You are the light in my darkness.  You are my strength when I’m weary. You give me sight when I’m blinded. Come, see for me. Refrain: Jesus, Jesus, You are The Lord. Jesus, Jesus, You are the way.   </vt:lpstr>
      <vt:lpstr>     5. I am your song and servant, singing your praise like Mary. Surrendered to your Spirit, “Let it be done to me.” Refrain: Jesus, Jesus, You are The Lord. Jesus, Jesus, You are the way.   </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Bread For The World </vt:lpstr>
      <vt:lpstr>PowerPoint Presentation</vt:lpstr>
      <vt:lpstr>PowerPoint Presentation</vt:lpstr>
      <vt:lpstr>PowerPoint Presentation</vt:lpstr>
      <vt:lpstr>PowerPoint Presentation</vt:lpstr>
      <vt:lpstr>PowerPoint Presentation</vt:lpstr>
      <vt:lpstr>PowerPoint Presentation</vt:lpstr>
      <vt:lpstr>Announcements:</vt:lpstr>
      <vt:lpstr> </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558</cp:revision>
  <dcterms:created xsi:type="dcterms:W3CDTF">2010-05-12T20:42:28Z</dcterms:created>
  <dcterms:modified xsi:type="dcterms:W3CDTF">2025-07-12T16:31:13Z</dcterms:modified>
</cp:coreProperties>
</file>