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1608" r:id="rId2"/>
    <p:sldId id="256" r:id="rId3"/>
    <p:sldId id="2530" r:id="rId4"/>
    <p:sldId id="258" r:id="rId5"/>
    <p:sldId id="2005" r:id="rId6"/>
    <p:sldId id="2006" r:id="rId7"/>
    <p:sldId id="2007" r:id="rId8"/>
    <p:sldId id="2008" r:id="rId9"/>
    <p:sldId id="2132" r:id="rId10"/>
    <p:sldId id="2133" r:id="rId11"/>
    <p:sldId id="2134" r:id="rId12"/>
    <p:sldId id="2135" r:id="rId13"/>
    <p:sldId id="2136" r:id="rId14"/>
    <p:sldId id="2137" r:id="rId15"/>
    <p:sldId id="2138" r:id="rId16"/>
    <p:sldId id="2082" r:id="rId17"/>
    <p:sldId id="2086" r:id="rId18"/>
    <p:sldId id="2185" r:id="rId19"/>
    <p:sldId id="2187" r:id="rId20"/>
    <p:sldId id="2189" r:id="rId21"/>
    <p:sldId id="2193" r:id="rId22"/>
    <p:sldId id="2182" r:id="rId23"/>
    <p:sldId id="2183" r:id="rId24"/>
    <p:sldId id="296" r:id="rId25"/>
    <p:sldId id="2019" r:id="rId26"/>
    <p:sldId id="298" r:id="rId27"/>
    <p:sldId id="2022" r:id="rId28"/>
    <p:sldId id="2023" r:id="rId29"/>
    <p:sldId id="2024" r:id="rId30"/>
    <p:sldId id="2025" r:id="rId31"/>
    <p:sldId id="2026" r:id="rId32"/>
    <p:sldId id="2027" r:id="rId33"/>
    <p:sldId id="2028" r:id="rId34"/>
    <p:sldId id="2029" r:id="rId35"/>
    <p:sldId id="2030" r:id="rId36"/>
    <p:sldId id="2031" r:id="rId37"/>
    <p:sldId id="2053" r:id="rId38"/>
    <p:sldId id="2194" r:id="rId39"/>
    <p:sldId id="2531" r:id="rId40"/>
    <p:sldId id="2532" r:id="rId41"/>
    <p:sldId id="2533" r:id="rId42"/>
    <p:sldId id="260" r:id="rId43"/>
    <p:sldId id="2160" r:id="rId44"/>
    <p:sldId id="2161" r:id="rId45"/>
    <p:sldId id="2162" r:id="rId46"/>
    <p:sldId id="2163" r:id="rId47"/>
    <p:sldId id="2164" r:id="rId48"/>
    <p:sldId id="2039" r:id="rId49"/>
    <p:sldId id="2040" r:id="rId50"/>
    <p:sldId id="2165" r:id="rId51"/>
    <p:sldId id="2166" r:id="rId52"/>
    <p:sldId id="2046" r:id="rId53"/>
    <p:sldId id="2047" r:id="rId54"/>
    <p:sldId id="2507" r:id="rId55"/>
    <p:sldId id="2509" r:id="rId56"/>
    <p:sldId id="2510" r:id="rId57"/>
    <p:sldId id="2511" r:id="rId58"/>
    <p:sldId id="2512" r:id="rId59"/>
    <p:sldId id="2522" r:id="rId60"/>
    <p:sldId id="2523" r:id="rId61"/>
    <p:sldId id="2524" r:id="rId62"/>
    <p:sldId id="2525" r:id="rId63"/>
    <p:sldId id="2526" r:id="rId64"/>
    <p:sldId id="2527" r:id="rId65"/>
    <p:sldId id="2528" r:id="rId66"/>
    <p:sldId id="2529" r:id="rId67"/>
    <p:sldId id="1233" r:id="rId68"/>
    <p:sldId id="257" r:id="rId69"/>
    <p:sldId id="270" r:id="rId70"/>
    <p:sldId id="271" r:id="rId71"/>
    <p:sldId id="2534" r:id="rId72"/>
    <p:sldId id="2535" r:id="rId73"/>
    <p:sldId id="1883" r:id="rId74"/>
    <p:sldId id="2127" r:id="rId75"/>
    <p:sldId id="2128" r:id="rId76"/>
    <p:sldId id="2129" r:id="rId77"/>
    <p:sldId id="1188" r:id="rId78"/>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2402E9-8838-44E6-A05C-05FC66C4E632}" v="114" dt="2026-01-01T15:46:25.9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13" autoAdjust="0"/>
    <p:restoredTop sz="94660"/>
  </p:normalViewPr>
  <p:slideViewPr>
    <p:cSldViewPr>
      <p:cViewPr varScale="1">
        <p:scale>
          <a:sx n="122" d="100"/>
          <a:sy n="122" d="100"/>
        </p:scale>
        <p:origin x="312" y="330"/>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6/11/relationships/changesInfo" Target="changesInfos/changesInfo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85"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undo custSel addSld delSld modSld">
      <pc:chgData name="Phil Le" userId="d56789386392244e" providerId="LiveId" clId="{21098FD1-578A-4F03-9AB2-123B02E8D02C}" dt="2026-01-01T15:46:25.913" v="422"/>
      <pc:docMkLst>
        <pc:docMk/>
      </pc:docMkLst>
      <pc:sldChg chg="add">
        <pc:chgData name="Phil Le" userId="d56789386392244e" providerId="LiveId" clId="{21098FD1-578A-4F03-9AB2-123B02E8D02C}" dt="2026-01-01T15:01:37.617" v="76"/>
        <pc:sldMkLst>
          <pc:docMk/>
          <pc:sldMk cId="0" sldId="256"/>
        </pc:sldMkLst>
      </pc:sldChg>
      <pc:sldChg chg="addSp delSp modSp add del mod">
        <pc:chgData name="Phil Le" userId="d56789386392244e" providerId="LiveId" clId="{21098FD1-578A-4F03-9AB2-123B02E8D02C}" dt="2026-01-01T15:45:43.384" v="416"/>
        <pc:sldMkLst>
          <pc:docMk/>
          <pc:sldMk cId="0" sldId="257"/>
        </pc:sldMkLst>
        <pc:picChg chg="del">
          <ac:chgData name="Phil Le" userId="d56789386392244e" providerId="LiveId" clId="{21098FD1-578A-4F03-9AB2-123B02E8D02C}" dt="2026-01-01T15:45:42.428" v="415" actId="478"/>
          <ac:picMkLst>
            <pc:docMk/>
            <pc:sldMk cId="0" sldId="257"/>
            <ac:picMk id="2" creationId="{F3E38CF9-7C46-2727-F50A-5BEBACD7A6BA}"/>
          </ac:picMkLst>
        </pc:picChg>
        <pc:picChg chg="add mod">
          <ac:chgData name="Phil Le" userId="d56789386392244e" providerId="LiveId" clId="{21098FD1-578A-4F03-9AB2-123B02E8D02C}" dt="2026-01-01T15:45:43.384" v="416"/>
          <ac:picMkLst>
            <pc:docMk/>
            <pc:sldMk cId="0" sldId="257"/>
            <ac:picMk id="3" creationId="{835C0285-2BE4-87E9-7A32-E3BB1C02286B}"/>
          </ac:picMkLst>
        </pc:picChg>
      </pc:sldChg>
      <pc:sldChg chg="add">
        <pc:chgData name="Phil Le" userId="d56789386392244e" providerId="LiveId" clId="{21098FD1-578A-4F03-9AB2-123B02E8D02C}" dt="2026-01-01T15:01:37.617" v="76"/>
        <pc:sldMkLst>
          <pc:docMk/>
          <pc:sldMk cId="2014397570" sldId="258"/>
        </pc:sldMkLst>
      </pc:sldChg>
      <pc:sldChg chg="add del">
        <pc:chgData name="Phil Le" userId="d56789386392244e" providerId="LiveId" clId="{21098FD1-578A-4F03-9AB2-123B02E8D02C}" dt="2026-01-01T15:25:44.923" v="264" actId="47"/>
        <pc:sldMkLst>
          <pc:docMk/>
          <pc:sldMk cId="3231166423" sldId="259"/>
        </pc:sldMkLst>
      </pc:sldChg>
      <pc:sldChg chg="modSp add mod">
        <pc:chgData name="Phil Le" userId="d56789386392244e" providerId="LiveId" clId="{21098FD1-578A-4F03-9AB2-123B02E8D02C}" dt="2026-01-01T15:22:03.687" v="221" actId="20577"/>
        <pc:sldMkLst>
          <pc:docMk/>
          <pc:sldMk cId="3193281948" sldId="260"/>
        </pc:sldMkLst>
        <pc:spChg chg="mod">
          <ac:chgData name="Phil Le" userId="d56789386392244e" providerId="LiveId" clId="{21098FD1-578A-4F03-9AB2-123B02E8D02C}" dt="2026-01-01T15:22:03.687" v="221" actId="20577"/>
          <ac:spMkLst>
            <pc:docMk/>
            <pc:sldMk cId="3193281948" sldId="260"/>
            <ac:spMk id="2" creationId="{E0BDECBE-3381-0DF1-8FFA-17FD228CD7BD}"/>
          </ac:spMkLst>
        </pc:spChg>
      </pc:sldChg>
      <pc:sldChg chg="add del">
        <pc:chgData name="Phil Le" userId="d56789386392244e" providerId="LiveId" clId="{21098FD1-578A-4F03-9AB2-123B02E8D02C}" dt="2026-01-01T15:25:50.076" v="265" actId="47"/>
        <pc:sldMkLst>
          <pc:docMk/>
          <pc:sldMk cId="2377869128" sldId="261"/>
        </pc:sldMkLst>
      </pc:sldChg>
      <pc:sldChg chg="add del">
        <pc:chgData name="Phil Le" userId="d56789386392244e" providerId="LiveId" clId="{21098FD1-578A-4F03-9AB2-123B02E8D02C}" dt="2026-01-01T15:25:51.392" v="266" actId="47"/>
        <pc:sldMkLst>
          <pc:docMk/>
          <pc:sldMk cId="2789253035" sldId="262"/>
        </pc:sldMkLst>
      </pc:sldChg>
      <pc:sldChg chg="del">
        <pc:chgData name="Phil Le" userId="d56789386392244e" providerId="LiveId" clId="{21098FD1-578A-4F03-9AB2-123B02E8D02C}" dt="2026-01-01T14:57:55.059" v="70" actId="47"/>
        <pc:sldMkLst>
          <pc:docMk/>
          <pc:sldMk cId="0" sldId="267"/>
        </pc:sldMkLst>
      </pc:sldChg>
      <pc:sldChg chg="addSp delSp modSp add mod">
        <pc:chgData name="Phil Le" userId="d56789386392244e" providerId="LiveId" clId="{21098FD1-578A-4F03-9AB2-123B02E8D02C}" dt="2026-01-01T15:45:47.969" v="418"/>
        <pc:sldMkLst>
          <pc:docMk/>
          <pc:sldMk cId="3840336567" sldId="270"/>
        </pc:sldMkLst>
        <pc:picChg chg="del">
          <ac:chgData name="Phil Le" userId="d56789386392244e" providerId="LiveId" clId="{21098FD1-578A-4F03-9AB2-123B02E8D02C}" dt="2026-01-01T15:45:47.440" v="417" actId="478"/>
          <ac:picMkLst>
            <pc:docMk/>
            <pc:sldMk cId="3840336567" sldId="270"/>
            <ac:picMk id="2" creationId="{08C05D42-50B4-2B74-45CA-35F8FDFF0BC4}"/>
          </ac:picMkLst>
        </pc:picChg>
        <pc:picChg chg="add mod">
          <ac:chgData name="Phil Le" userId="d56789386392244e" providerId="LiveId" clId="{21098FD1-578A-4F03-9AB2-123B02E8D02C}" dt="2026-01-01T15:45:47.969" v="418"/>
          <ac:picMkLst>
            <pc:docMk/>
            <pc:sldMk cId="3840336567" sldId="270"/>
            <ac:picMk id="3" creationId="{FD73F448-F608-998E-E51D-6ACFBBDD90BD}"/>
          </ac:picMkLst>
        </pc:picChg>
      </pc:sldChg>
      <pc:sldChg chg="addSp delSp modSp add mod">
        <pc:chgData name="Phil Le" userId="d56789386392244e" providerId="LiveId" clId="{21098FD1-578A-4F03-9AB2-123B02E8D02C}" dt="2026-01-01T15:45:51.977" v="420"/>
        <pc:sldMkLst>
          <pc:docMk/>
          <pc:sldMk cId="1419451421" sldId="271"/>
        </pc:sldMkLst>
        <pc:picChg chg="del">
          <ac:chgData name="Phil Le" userId="d56789386392244e" providerId="LiveId" clId="{21098FD1-578A-4F03-9AB2-123B02E8D02C}" dt="2026-01-01T15:45:51.521" v="419" actId="478"/>
          <ac:picMkLst>
            <pc:docMk/>
            <pc:sldMk cId="1419451421" sldId="271"/>
            <ac:picMk id="2" creationId="{F5C0897B-51CA-2E16-5868-EACF8E68E141}"/>
          </ac:picMkLst>
        </pc:picChg>
        <pc:picChg chg="add mod">
          <ac:chgData name="Phil Le" userId="d56789386392244e" providerId="LiveId" clId="{21098FD1-578A-4F03-9AB2-123B02E8D02C}" dt="2026-01-01T15:45:51.977" v="420"/>
          <ac:picMkLst>
            <pc:docMk/>
            <pc:sldMk cId="1419451421" sldId="271"/>
            <ac:picMk id="3" creationId="{6E74337A-FEAF-B3B5-9C1A-B27605C32901}"/>
          </ac:picMkLst>
        </pc:picChg>
      </pc:sldChg>
      <pc:sldChg chg="del">
        <pc:chgData name="Phil Le" userId="d56789386392244e" providerId="LiveId" clId="{21098FD1-578A-4F03-9AB2-123B02E8D02C}" dt="2026-01-01T15:17:19.549" v="180" actId="47"/>
        <pc:sldMkLst>
          <pc:docMk/>
          <pc:sldMk cId="702640609" sldId="282"/>
        </pc:sldMkLst>
      </pc:sldChg>
      <pc:sldChg chg="del">
        <pc:chgData name="Phil Le" userId="d56789386392244e" providerId="LiveId" clId="{21098FD1-578A-4F03-9AB2-123B02E8D02C}" dt="2026-01-01T15:17:21.015" v="181" actId="47"/>
        <pc:sldMkLst>
          <pc:docMk/>
          <pc:sldMk cId="89037912" sldId="283"/>
        </pc:sldMkLst>
      </pc:sldChg>
      <pc:sldChg chg="del">
        <pc:chgData name="Phil Le" userId="d56789386392244e" providerId="LiveId" clId="{21098FD1-578A-4F03-9AB2-123B02E8D02C}" dt="2026-01-01T15:17:22.110" v="182" actId="47"/>
        <pc:sldMkLst>
          <pc:docMk/>
          <pc:sldMk cId="324610101" sldId="284"/>
        </pc:sldMkLst>
      </pc:sldChg>
      <pc:sldChg chg="del">
        <pc:chgData name="Phil Le" userId="d56789386392244e" providerId="LiveId" clId="{21098FD1-578A-4F03-9AB2-123B02E8D02C}" dt="2026-01-01T14:57:55.589" v="71" actId="47"/>
        <pc:sldMkLst>
          <pc:docMk/>
          <pc:sldMk cId="4260511555" sldId="290"/>
        </pc:sldMkLst>
      </pc:sldChg>
      <pc:sldChg chg="del">
        <pc:chgData name="Phil Le" userId="d56789386392244e" providerId="LiveId" clId="{21098FD1-578A-4F03-9AB2-123B02E8D02C}" dt="2026-01-01T14:57:56.118" v="72" actId="47"/>
        <pc:sldMkLst>
          <pc:docMk/>
          <pc:sldMk cId="1280940710" sldId="291"/>
        </pc:sldMkLst>
      </pc:sldChg>
      <pc:sldChg chg="del">
        <pc:chgData name="Phil Le" userId="d56789386392244e" providerId="LiveId" clId="{21098FD1-578A-4F03-9AB2-123B02E8D02C}" dt="2026-01-01T14:57:56.995" v="73" actId="47"/>
        <pc:sldMkLst>
          <pc:docMk/>
          <pc:sldMk cId="2184810472" sldId="292"/>
        </pc:sldMkLst>
      </pc:sldChg>
      <pc:sldChg chg="delSp del mod">
        <pc:chgData name="Phil Le" userId="d56789386392244e" providerId="LiveId" clId="{21098FD1-578A-4F03-9AB2-123B02E8D02C}" dt="2026-01-01T15:01:33.513" v="75" actId="47"/>
        <pc:sldMkLst>
          <pc:docMk/>
          <pc:sldMk cId="4275945788" sldId="293"/>
        </pc:sldMkLst>
        <pc:picChg chg="del">
          <ac:chgData name="Phil Le" userId="d56789386392244e" providerId="LiveId" clId="{21098FD1-578A-4F03-9AB2-123B02E8D02C}" dt="2026-01-01T15:01:28.400" v="74" actId="478"/>
          <ac:picMkLst>
            <pc:docMk/>
            <pc:sldMk cId="4275945788" sldId="293"/>
            <ac:picMk id="3" creationId="{00000000-0000-0000-0000-000000000000}"/>
          </ac:picMkLst>
        </pc:picChg>
      </pc:sldChg>
      <pc:sldChg chg="addSp modSp">
        <pc:chgData name="Phil Le" userId="d56789386392244e" providerId="LiveId" clId="{21098FD1-578A-4F03-9AB2-123B02E8D02C}" dt="2026-01-01T15:07:54.783" v="121"/>
        <pc:sldMkLst>
          <pc:docMk/>
          <pc:sldMk cId="452076076" sldId="296"/>
        </pc:sldMkLst>
        <pc:picChg chg="add mod">
          <ac:chgData name="Phil Le" userId="d56789386392244e" providerId="LiveId" clId="{21098FD1-578A-4F03-9AB2-123B02E8D02C}" dt="2026-01-01T15:07:54.783" v="121"/>
          <ac:picMkLst>
            <pc:docMk/>
            <pc:sldMk cId="452076076" sldId="296"/>
            <ac:picMk id="2" creationId="{E450512F-06EC-DAA1-219C-12579B847E2E}"/>
          </ac:picMkLst>
        </pc:picChg>
      </pc:sldChg>
      <pc:sldChg chg="addSp modSp">
        <pc:chgData name="Phil Le" userId="d56789386392244e" providerId="LiveId" clId="{21098FD1-578A-4F03-9AB2-123B02E8D02C}" dt="2026-01-01T15:11:52.195" v="144"/>
        <pc:sldMkLst>
          <pc:docMk/>
          <pc:sldMk cId="0" sldId="298"/>
        </pc:sldMkLst>
        <pc:picChg chg="add mod">
          <ac:chgData name="Phil Le" userId="d56789386392244e" providerId="LiveId" clId="{21098FD1-578A-4F03-9AB2-123B02E8D02C}" dt="2026-01-01T15:11:52.195" v="144"/>
          <ac:picMkLst>
            <pc:docMk/>
            <pc:sldMk cId="0" sldId="298"/>
            <ac:picMk id="2" creationId="{F6E529D7-DA97-B1A8-62CA-2E530B588FF7}"/>
          </ac:picMkLst>
        </pc:picChg>
      </pc:sldChg>
      <pc:sldChg chg="addSp delSp modSp mod">
        <pc:chgData name="Phil Le" userId="d56789386392244e" providerId="LiveId" clId="{21098FD1-578A-4F03-9AB2-123B02E8D02C}" dt="2026-01-01T15:42:09.918" v="387"/>
        <pc:sldMkLst>
          <pc:docMk/>
          <pc:sldMk cId="0" sldId="1188"/>
        </pc:sldMkLst>
        <pc:spChg chg="mod">
          <ac:chgData name="Phil Le" userId="d56789386392244e" providerId="LiveId" clId="{21098FD1-578A-4F03-9AB2-123B02E8D02C}" dt="2026-01-01T15:41:54.922" v="385" actId="14100"/>
          <ac:spMkLst>
            <pc:docMk/>
            <pc:sldMk cId="0" sldId="1188"/>
            <ac:spMk id="124931" creationId="{00000000-0000-0000-0000-000000000000}"/>
          </ac:spMkLst>
        </pc:spChg>
        <pc:picChg chg="add mod">
          <ac:chgData name="Phil Le" userId="d56789386392244e" providerId="LiveId" clId="{21098FD1-578A-4F03-9AB2-123B02E8D02C}" dt="2026-01-01T15:42:09.918" v="387"/>
          <ac:picMkLst>
            <pc:docMk/>
            <pc:sldMk cId="0" sldId="1188"/>
            <ac:picMk id="2" creationId="{89D8727D-A056-028B-4D41-20234BC8E5B8}"/>
          </ac:picMkLst>
        </pc:picChg>
        <pc:picChg chg="del">
          <ac:chgData name="Phil Le" userId="d56789386392244e" providerId="LiveId" clId="{21098FD1-578A-4F03-9AB2-123B02E8D02C}" dt="2026-01-01T15:42:08.858" v="386" actId="478"/>
          <ac:picMkLst>
            <pc:docMk/>
            <pc:sldMk cId="0" sldId="1188"/>
            <ac:picMk id="4" creationId="{00000000-0000-0000-0000-000000000000}"/>
          </ac:picMkLst>
        </pc:picChg>
      </pc:sldChg>
      <pc:sldChg chg="addSp modSp mod">
        <pc:chgData name="Phil Le" userId="d56789386392244e" providerId="LiveId" clId="{21098FD1-578A-4F03-9AB2-123B02E8D02C}" dt="2026-01-01T15:31:17.732" v="292" actId="113"/>
        <pc:sldMkLst>
          <pc:docMk/>
          <pc:sldMk cId="0" sldId="1233"/>
        </pc:sldMkLst>
        <pc:spChg chg="mod">
          <ac:chgData name="Phil Le" userId="d56789386392244e" providerId="LiveId" clId="{21098FD1-578A-4F03-9AB2-123B02E8D02C}" dt="2026-01-01T15:31:17.732" v="292" actId="113"/>
          <ac:spMkLst>
            <pc:docMk/>
            <pc:sldMk cId="0" sldId="1233"/>
            <ac:spMk id="98306" creationId="{00000000-0000-0000-0000-000000000000}"/>
          </ac:spMkLst>
        </pc:spChg>
        <pc:picChg chg="add mod">
          <ac:chgData name="Phil Le" userId="d56789386392244e" providerId="LiveId" clId="{21098FD1-578A-4F03-9AB2-123B02E8D02C}" dt="2026-01-01T15:30:28.150" v="283"/>
          <ac:picMkLst>
            <pc:docMk/>
            <pc:sldMk cId="0" sldId="1233"/>
            <ac:picMk id="2" creationId="{40A45AD2-1B3D-FAC1-7318-EDC121A467AA}"/>
          </ac:picMkLst>
        </pc:picChg>
      </pc:sldChg>
      <pc:sldChg chg="addSp delSp modSp mod">
        <pc:chgData name="Phil Le" userId="d56789386392244e" providerId="LiveId" clId="{21098FD1-578A-4F03-9AB2-123B02E8D02C}" dt="2026-01-01T15:46:25.913" v="422"/>
        <pc:sldMkLst>
          <pc:docMk/>
          <pc:sldMk cId="0" sldId="1608"/>
        </pc:sldMkLst>
        <pc:spChg chg="mod">
          <ac:chgData name="Phil Le" userId="d56789386392244e" providerId="LiveId" clId="{21098FD1-578A-4F03-9AB2-123B02E8D02C}" dt="2026-01-01T08:56:25.311" v="69" actId="20577"/>
          <ac:spMkLst>
            <pc:docMk/>
            <pc:sldMk cId="0" sldId="1608"/>
            <ac:spMk id="2050" creationId="{00000000-0000-0000-0000-000000000000}"/>
          </ac:spMkLst>
        </pc:spChg>
        <pc:picChg chg="add mod">
          <ac:chgData name="Phil Le" userId="d56789386392244e" providerId="LiveId" clId="{21098FD1-578A-4F03-9AB2-123B02E8D02C}" dt="2026-01-01T15:46:25.913" v="422"/>
          <ac:picMkLst>
            <pc:docMk/>
            <pc:sldMk cId="0" sldId="1608"/>
            <ac:picMk id="2" creationId="{DD40FE12-962F-DD07-4DF0-25C9962FF8F7}"/>
          </ac:picMkLst>
        </pc:picChg>
        <pc:picChg chg="del">
          <ac:chgData name="Phil Le" userId="d56789386392244e" providerId="LiveId" clId="{21098FD1-578A-4F03-9AB2-123B02E8D02C}" dt="2026-01-01T15:46:25.124" v="421" actId="478"/>
          <ac:picMkLst>
            <pc:docMk/>
            <pc:sldMk cId="0" sldId="1608"/>
            <ac:picMk id="3" creationId="{00000000-0000-0000-0000-000000000000}"/>
          </ac:picMkLst>
        </pc:picChg>
      </pc:sldChg>
      <pc:sldChg chg="del">
        <pc:chgData name="Phil Le" userId="d56789386392244e" providerId="LiveId" clId="{21098FD1-578A-4F03-9AB2-123B02E8D02C}" dt="2026-01-01T15:04:51.988" v="104" actId="47"/>
        <pc:sldMkLst>
          <pc:docMk/>
          <pc:sldMk cId="0" sldId="1860"/>
        </pc:sldMkLst>
      </pc:sldChg>
      <pc:sldChg chg="addSp modSp">
        <pc:chgData name="Phil Le" userId="d56789386392244e" providerId="LiveId" clId="{21098FD1-578A-4F03-9AB2-123B02E8D02C}" dt="2026-01-01T15:42:18.591" v="388"/>
        <pc:sldMkLst>
          <pc:docMk/>
          <pc:sldMk cId="0" sldId="1883"/>
        </pc:sldMkLst>
        <pc:picChg chg="add mod">
          <ac:chgData name="Phil Le" userId="d56789386392244e" providerId="LiveId" clId="{21098FD1-578A-4F03-9AB2-123B02E8D02C}" dt="2026-01-01T15:42:18.591" v="388"/>
          <ac:picMkLst>
            <pc:docMk/>
            <pc:sldMk cId="0" sldId="1883"/>
            <ac:picMk id="2" creationId="{D310C732-2AEE-D9FE-2FBD-321792315FD9}"/>
          </ac:picMkLst>
        </pc:picChg>
      </pc:sldChg>
      <pc:sldChg chg="addSp delSp modSp add del mod">
        <pc:chgData name="Phil Le" userId="d56789386392244e" providerId="LiveId" clId="{21098FD1-578A-4F03-9AB2-123B02E8D02C}" dt="2026-01-01T15:04:03.619" v="100" actId="1076"/>
        <pc:sldMkLst>
          <pc:docMk/>
          <pc:sldMk cId="0" sldId="2005"/>
        </pc:sldMkLst>
        <pc:spChg chg="mod">
          <ac:chgData name="Phil Le" userId="d56789386392244e" providerId="LiveId" clId="{21098FD1-578A-4F03-9AB2-123B02E8D02C}" dt="2026-01-01T15:04:03.619" v="100" actId="1076"/>
          <ac:spMkLst>
            <pc:docMk/>
            <pc:sldMk cId="0" sldId="2005"/>
            <ac:spMk id="13314" creationId="{00000000-0000-0000-0000-000000000000}"/>
          </ac:spMkLst>
        </pc:spChg>
        <pc:picChg chg="add del mod">
          <ac:chgData name="Phil Le" userId="d56789386392244e" providerId="LiveId" clId="{21098FD1-578A-4F03-9AB2-123B02E8D02C}" dt="2026-01-01T15:03:54.847" v="98" actId="478"/>
          <ac:picMkLst>
            <pc:docMk/>
            <pc:sldMk cId="0" sldId="2005"/>
            <ac:picMk id="2" creationId="{3C2F5748-56C2-003E-CE84-CA2431AF12C9}"/>
          </ac:picMkLst>
        </pc:picChg>
        <pc:picChg chg="add mod">
          <ac:chgData name="Phil Le" userId="d56789386392244e" providerId="LiveId" clId="{21098FD1-578A-4F03-9AB2-123B02E8D02C}" dt="2026-01-01T15:03:57.140" v="99"/>
          <ac:picMkLst>
            <pc:docMk/>
            <pc:sldMk cId="0" sldId="2005"/>
            <ac:picMk id="3" creationId="{FD84EE6E-D1F8-E724-360E-D8E1ECC54CFF}"/>
          </ac:picMkLst>
        </pc:picChg>
      </pc:sldChg>
      <pc:sldChg chg="addSp modSp mod">
        <pc:chgData name="Phil Le" userId="d56789386392244e" providerId="LiveId" clId="{21098FD1-578A-4F03-9AB2-123B02E8D02C}" dt="2026-01-01T15:10:35.552" v="142" actId="207"/>
        <pc:sldMkLst>
          <pc:docMk/>
          <pc:sldMk cId="1902938295" sldId="2019"/>
        </pc:sldMkLst>
        <pc:spChg chg="mod">
          <ac:chgData name="Phil Le" userId="d56789386392244e" providerId="LiveId" clId="{21098FD1-578A-4F03-9AB2-123B02E8D02C}" dt="2026-01-01T15:10:35.552" v="142" actId="207"/>
          <ac:spMkLst>
            <pc:docMk/>
            <pc:sldMk cId="1902938295" sldId="2019"/>
            <ac:spMk id="30723" creationId="{00000000-0000-0000-0000-000000000000}"/>
          </ac:spMkLst>
        </pc:spChg>
        <pc:picChg chg="add mod">
          <ac:chgData name="Phil Le" userId="d56789386392244e" providerId="LiveId" clId="{21098FD1-578A-4F03-9AB2-123B02E8D02C}" dt="2026-01-01T15:08:24.815" v="123"/>
          <ac:picMkLst>
            <pc:docMk/>
            <pc:sldMk cId="1902938295" sldId="2019"/>
            <ac:picMk id="2" creationId="{C4EA3C2F-925A-1CBD-B7CA-CFC45F258B43}"/>
          </ac:picMkLst>
        </pc:picChg>
      </pc:sldChg>
      <pc:sldChg chg="addSp modSp">
        <pc:chgData name="Phil Le" userId="d56789386392244e" providerId="LiveId" clId="{21098FD1-578A-4F03-9AB2-123B02E8D02C}" dt="2026-01-01T15:26:25.684" v="269"/>
        <pc:sldMkLst>
          <pc:docMk/>
          <pc:sldMk cId="0" sldId="2039"/>
        </pc:sldMkLst>
        <pc:picChg chg="add mod">
          <ac:chgData name="Phil Le" userId="d56789386392244e" providerId="LiveId" clId="{21098FD1-578A-4F03-9AB2-123B02E8D02C}" dt="2026-01-01T15:26:25.684" v="269"/>
          <ac:picMkLst>
            <pc:docMk/>
            <pc:sldMk cId="0" sldId="2039"/>
            <ac:picMk id="2" creationId="{3E9B04A3-E6DE-5ACE-91EA-72C3E886AE2D}"/>
          </ac:picMkLst>
        </pc:picChg>
      </pc:sldChg>
      <pc:sldChg chg="modSp mod">
        <pc:chgData name="Phil Le" userId="d56789386392244e" providerId="LiveId" clId="{21098FD1-578A-4F03-9AB2-123B02E8D02C}" dt="2026-01-01T15:26:34.290" v="270" actId="6549"/>
        <pc:sldMkLst>
          <pc:docMk/>
          <pc:sldMk cId="0" sldId="2040"/>
        </pc:sldMkLst>
        <pc:spChg chg="mod">
          <ac:chgData name="Phil Le" userId="d56789386392244e" providerId="LiveId" clId="{21098FD1-578A-4F03-9AB2-123B02E8D02C}" dt="2026-01-01T15:26:34.290" v="270" actId="6549"/>
          <ac:spMkLst>
            <pc:docMk/>
            <pc:sldMk cId="0" sldId="2040"/>
            <ac:spMk id="90116" creationId="{00000000-0000-0000-0000-000000000000}"/>
          </ac:spMkLst>
        </pc:spChg>
      </pc:sldChg>
      <pc:sldChg chg="addSp modSp">
        <pc:chgData name="Phil Le" userId="d56789386392244e" providerId="LiveId" clId="{21098FD1-578A-4F03-9AB2-123B02E8D02C}" dt="2026-01-01T15:27:00.442" v="275"/>
        <pc:sldMkLst>
          <pc:docMk/>
          <pc:sldMk cId="0" sldId="2046"/>
        </pc:sldMkLst>
        <pc:picChg chg="add mod">
          <ac:chgData name="Phil Le" userId="d56789386392244e" providerId="LiveId" clId="{21098FD1-578A-4F03-9AB2-123B02E8D02C}" dt="2026-01-01T15:27:00.442" v="275"/>
          <ac:picMkLst>
            <pc:docMk/>
            <pc:sldMk cId="0" sldId="2046"/>
            <ac:picMk id="2" creationId="{C22E5F22-1407-31C4-0011-F95721693309}"/>
          </ac:picMkLst>
        </pc:picChg>
      </pc:sldChg>
      <pc:sldChg chg="del">
        <pc:chgData name="Phil Le" userId="d56789386392244e" providerId="LiveId" clId="{21098FD1-578A-4F03-9AB2-123B02E8D02C}" dt="2026-01-01T15:04:51.988" v="104" actId="47"/>
        <pc:sldMkLst>
          <pc:docMk/>
          <pc:sldMk cId="0" sldId="2052"/>
        </pc:sldMkLst>
      </pc:sldChg>
      <pc:sldChg chg="del">
        <pc:chgData name="Phil Le" userId="d56789386392244e" providerId="LiveId" clId="{21098FD1-578A-4F03-9AB2-123B02E8D02C}" dt="2026-01-01T15:39:12.677" v="331" actId="47"/>
        <pc:sldMkLst>
          <pc:docMk/>
          <pc:sldMk cId="0" sldId="2060"/>
        </pc:sldMkLst>
      </pc:sldChg>
      <pc:sldChg chg="addSp delSp modSp mod">
        <pc:chgData name="Phil Le" userId="d56789386392244e" providerId="LiveId" clId="{21098FD1-578A-4F03-9AB2-123B02E8D02C}" dt="2026-01-01T15:04:23.461" v="101" actId="1076"/>
        <pc:sldMkLst>
          <pc:docMk/>
          <pc:sldMk cId="3774265940" sldId="2082"/>
        </pc:sldMkLst>
        <pc:spChg chg="mod">
          <ac:chgData name="Phil Le" userId="d56789386392244e" providerId="LiveId" clId="{21098FD1-578A-4F03-9AB2-123B02E8D02C}" dt="2026-01-01T15:04:23.461" v="101" actId="1076"/>
          <ac:spMkLst>
            <pc:docMk/>
            <pc:sldMk cId="3774265940" sldId="2082"/>
            <ac:spMk id="17410" creationId="{00000000-0000-0000-0000-000000000000}"/>
          </ac:spMkLst>
        </pc:spChg>
        <pc:picChg chg="add mod">
          <ac:chgData name="Phil Le" userId="d56789386392244e" providerId="LiveId" clId="{21098FD1-578A-4F03-9AB2-123B02E8D02C}" dt="2026-01-01T15:03:30.078" v="95" actId="1076"/>
          <ac:picMkLst>
            <pc:docMk/>
            <pc:sldMk cId="3774265940" sldId="2082"/>
            <ac:picMk id="2" creationId="{47102283-B87A-6D36-A6E6-2C20A5661109}"/>
          </ac:picMkLst>
        </pc:picChg>
        <pc:picChg chg="del">
          <ac:chgData name="Phil Le" userId="d56789386392244e" providerId="LiveId" clId="{21098FD1-578A-4F03-9AB2-123B02E8D02C}" dt="2026-01-01T15:03:22.123" v="93" actId="478"/>
          <ac:picMkLst>
            <pc:docMk/>
            <pc:sldMk cId="3774265940" sldId="2082"/>
            <ac:picMk id="4" creationId="{00000000-0000-0000-0000-000000000000}"/>
          </ac:picMkLst>
        </pc:picChg>
      </pc:sldChg>
      <pc:sldChg chg="addSp modSp mod">
        <pc:chgData name="Phil Le" userId="d56789386392244e" providerId="LiveId" clId="{21098FD1-578A-4F03-9AB2-123B02E8D02C}" dt="2026-01-01T15:43:29.979" v="393"/>
        <pc:sldMkLst>
          <pc:docMk/>
          <pc:sldMk cId="3026970556" sldId="2127"/>
        </pc:sldMkLst>
        <pc:spChg chg="mod">
          <ac:chgData name="Phil Le" userId="d56789386392244e" providerId="LiveId" clId="{21098FD1-578A-4F03-9AB2-123B02E8D02C}" dt="2026-01-01T15:42:54.532" v="392" actId="1076"/>
          <ac:spMkLst>
            <pc:docMk/>
            <pc:sldMk cId="3026970556" sldId="2127"/>
            <ac:spMk id="2052" creationId="{00000000-0000-0000-0000-000000000000}"/>
          </ac:spMkLst>
        </pc:spChg>
        <pc:picChg chg="add mod">
          <ac:chgData name="Phil Le" userId="d56789386392244e" providerId="LiveId" clId="{21098FD1-578A-4F03-9AB2-123B02E8D02C}" dt="2026-01-01T15:43:29.979" v="393"/>
          <ac:picMkLst>
            <pc:docMk/>
            <pc:sldMk cId="3026970556" sldId="2127"/>
            <ac:picMk id="2" creationId="{CC0A8DC5-6D09-1393-DD96-8DE5D7FDC3B4}"/>
          </ac:picMkLst>
        </pc:picChg>
      </pc:sldChg>
      <pc:sldChg chg="addSp modSp mod">
        <pc:chgData name="Phil Le" userId="d56789386392244e" providerId="LiveId" clId="{21098FD1-578A-4F03-9AB2-123B02E8D02C}" dt="2026-01-01T15:44:35.068" v="406" actId="20577"/>
        <pc:sldMkLst>
          <pc:docMk/>
          <pc:sldMk cId="3448107921" sldId="2128"/>
        </pc:sldMkLst>
        <pc:spChg chg="mod">
          <ac:chgData name="Phil Le" userId="d56789386392244e" providerId="LiveId" clId="{21098FD1-578A-4F03-9AB2-123B02E8D02C}" dt="2026-01-01T15:44:35.068" v="406" actId="20577"/>
          <ac:spMkLst>
            <pc:docMk/>
            <pc:sldMk cId="3448107921" sldId="2128"/>
            <ac:spMk id="3076" creationId="{00000000-0000-0000-0000-000000000000}"/>
          </ac:spMkLst>
        </pc:spChg>
        <pc:picChg chg="add mod">
          <ac:chgData name="Phil Le" userId="d56789386392244e" providerId="LiveId" clId="{21098FD1-578A-4F03-9AB2-123B02E8D02C}" dt="2026-01-01T15:44:19.829" v="403" actId="1076"/>
          <ac:picMkLst>
            <pc:docMk/>
            <pc:sldMk cId="3448107921" sldId="2128"/>
            <ac:picMk id="2" creationId="{8CC34504-8467-E616-0F28-15492D0FC4B9}"/>
          </ac:picMkLst>
        </pc:picChg>
      </pc:sldChg>
      <pc:sldChg chg="addSp modSp mod">
        <pc:chgData name="Phil Le" userId="d56789386392244e" providerId="LiveId" clId="{21098FD1-578A-4F03-9AB2-123B02E8D02C}" dt="2026-01-01T15:45:23.459" v="414"/>
        <pc:sldMkLst>
          <pc:docMk/>
          <pc:sldMk cId="1969846597" sldId="2129"/>
        </pc:sldMkLst>
        <pc:spChg chg="mod">
          <ac:chgData name="Phil Le" userId="d56789386392244e" providerId="LiveId" clId="{21098FD1-578A-4F03-9AB2-123B02E8D02C}" dt="2026-01-01T15:45:12.033" v="413" actId="14100"/>
          <ac:spMkLst>
            <pc:docMk/>
            <pc:sldMk cId="1969846597" sldId="2129"/>
            <ac:spMk id="3076" creationId="{00000000-0000-0000-0000-000000000000}"/>
          </ac:spMkLst>
        </pc:spChg>
        <pc:picChg chg="add mod">
          <ac:chgData name="Phil Le" userId="d56789386392244e" providerId="LiveId" clId="{21098FD1-578A-4F03-9AB2-123B02E8D02C}" dt="2026-01-01T15:45:23.459" v="414"/>
          <ac:picMkLst>
            <pc:docMk/>
            <pc:sldMk cId="1969846597" sldId="2129"/>
            <ac:picMk id="2" creationId="{9D4EC971-8CE1-F5F1-0991-F861FEA583F2}"/>
          </ac:picMkLst>
        </pc:picChg>
      </pc:sldChg>
      <pc:sldChg chg="del">
        <pc:chgData name="Phil Le" userId="d56789386392244e" providerId="LiveId" clId="{21098FD1-578A-4F03-9AB2-123B02E8D02C}" dt="2026-01-01T15:41:04.059" v="362" actId="47"/>
        <pc:sldMkLst>
          <pc:docMk/>
          <pc:sldMk cId="1223075447" sldId="2130"/>
        </pc:sldMkLst>
      </pc:sldChg>
      <pc:sldChg chg="del">
        <pc:chgData name="Phil Le" userId="d56789386392244e" providerId="LiveId" clId="{21098FD1-578A-4F03-9AB2-123B02E8D02C}" dt="2026-01-01T15:41:07.997" v="363" actId="47"/>
        <pc:sldMkLst>
          <pc:docMk/>
          <pc:sldMk cId="7194982" sldId="2131"/>
        </pc:sldMkLst>
      </pc:sldChg>
      <pc:sldChg chg="addSp modSp">
        <pc:chgData name="Phil Le" userId="d56789386392244e" providerId="LiveId" clId="{21098FD1-578A-4F03-9AB2-123B02E8D02C}" dt="2026-01-01T15:26:07.517" v="267"/>
        <pc:sldMkLst>
          <pc:docMk/>
          <pc:sldMk cId="3809593959" sldId="2160"/>
        </pc:sldMkLst>
        <pc:picChg chg="add mod">
          <ac:chgData name="Phil Le" userId="d56789386392244e" providerId="LiveId" clId="{21098FD1-578A-4F03-9AB2-123B02E8D02C}" dt="2026-01-01T15:26:07.517" v="267"/>
          <ac:picMkLst>
            <pc:docMk/>
            <pc:sldMk cId="3809593959" sldId="2160"/>
            <ac:picMk id="2" creationId="{F6478652-3D6F-8BCF-AEAA-973720A70C1B}"/>
          </ac:picMkLst>
        </pc:picChg>
      </pc:sldChg>
      <pc:sldChg chg="addSp modSp">
        <pc:chgData name="Phil Le" userId="d56789386392244e" providerId="LiveId" clId="{21098FD1-578A-4F03-9AB2-123B02E8D02C}" dt="2026-01-01T15:26:16.067" v="268"/>
        <pc:sldMkLst>
          <pc:docMk/>
          <pc:sldMk cId="4150147337" sldId="2163"/>
        </pc:sldMkLst>
        <pc:picChg chg="add mod">
          <ac:chgData name="Phil Le" userId="d56789386392244e" providerId="LiveId" clId="{21098FD1-578A-4F03-9AB2-123B02E8D02C}" dt="2026-01-01T15:26:16.067" v="268"/>
          <ac:picMkLst>
            <pc:docMk/>
            <pc:sldMk cId="4150147337" sldId="2163"/>
            <ac:picMk id="2" creationId="{00DB3A1E-7BC0-F624-70B3-D8DD0C31A62A}"/>
          </ac:picMkLst>
        </pc:picChg>
      </pc:sldChg>
      <pc:sldChg chg="addSp modSp">
        <pc:chgData name="Phil Le" userId="d56789386392244e" providerId="LiveId" clId="{21098FD1-578A-4F03-9AB2-123B02E8D02C}" dt="2026-01-01T15:26:44.707" v="271"/>
        <pc:sldMkLst>
          <pc:docMk/>
          <pc:sldMk cId="4001557098" sldId="2165"/>
        </pc:sldMkLst>
        <pc:picChg chg="add mod">
          <ac:chgData name="Phil Le" userId="d56789386392244e" providerId="LiveId" clId="{21098FD1-578A-4F03-9AB2-123B02E8D02C}" dt="2026-01-01T15:26:44.707" v="271"/>
          <ac:picMkLst>
            <pc:docMk/>
            <pc:sldMk cId="4001557098" sldId="2165"/>
            <ac:picMk id="2" creationId="{10532C10-BBC9-0C06-96B7-0CC4960229C5}"/>
          </ac:picMkLst>
        </pc:picChg>
      </pc:sldChg>
      <pc:sldChg chg="del">
        <pc:chgData name="Phil Le" userId="d56789386392244e" providerId="LiveId" clId="{21098FD1-578A-4F03-9AB2-123B02E8D02C}" dt="2026-01-01T15:31:24.675" v="293" actId="47"/>
        <pc:sldMkLst>
          <pc:docMk/>
          <pc:sldMk cId="3131662451" sldId="2167"/>
        </pc:sldMkLst>
      </pc:sldChg>
      <pc:sldChg chg="del">
        <pc:chgData name="Phil Le" userId="d56789386392244e" providerId="LiveId" clId="{21098FD1-578A-4F03-9AB2-123B02E8D02C}" dt="2026-01-01T15:31:26.528" v="294" actId="47"/>
        <pc:sldMkLst>
          <pc:docMk/>
          <pc:sldMk cId="3592248008" sldId="2168"/>
        </pc:sldMkLst>
      </pc:sldChg>
      <pc:sldChg chg="del">
        <pc:chgData name="Phil Le" userId="d56789386392244e" providerId="LiveId" clId="{21098FD1-578A-4F03-9AB2-123B02E8D02C}" dt="2026-01-01T15:31:36.617" v="295" actId="47"/>
        <pc:sldMkLst>
          <pc:docMk/>
          <pc:sldMk cId="390071000" sldId="2169"/>
        </pc:sldMkLst>
      </pc:sldChg>
      <pc:sldChg chg="del">
        <pc:chgData name="Phil Le" userId="d56789386392244e" providerId="LiveId" clId="{21098FD1-578A-4F03-9AB2-123B02E8D02C}" dt="2026-01-01T15:31:37.933" v="296" actId="47"/>
        <pc:sldMkLst>
          <pc:docMk/>
          <pc:sldMk cId="3029420196" sldId="2170"/>
        </pc:sldMkLst>
      </pc:sldChg>
      <pc:sldChg chg="del">
        <pc:chgData name="Phil Le" userId="d56789386392244e" providerId="LiveId" clId="{21098FD1-578A-4F03-9AB2-123B02E8D02C}" dt="2026-01-01T15:31:42.222" v="297" actId="47"/>
        <pc:sldMkLst>
          <pc:docMk/>
          <pc:sldMk cId="1755927453" sldId="2171"/>
        </pc:sldMkLst>
      </pc:sldChg>
      <pc:sldChg chg="del">
        <pc:chgData name="Phil Le" userId="d56789386392244e" providerId="LiveId" clId="{21098FD1-578A-4F03-9AB2-123B02E8D02C}" dt="2026-01-01T15:31:43.612" v="298" actId="47"/>
        <pc:sldMkLst>
          <pc:docMk/>
          <pc:sldMk cId="397337128" sldId="2172"/>
        </pc:sldMkLst>
      </pc:sldChg>
      <pc:sldChg chg="del">
        <pc:chgData name="Phil Le" userId="d56789386392244e" providerId="LiveId" clId="{21098FD1-578A-4F03-9AB2-123B02E8D02C}" dt="2026-01-01T15:31:47.562" v="299" actId="47"/>
        <pc:sldMkLst>
          <pc:docMk/>
          <pc:sldMk cId="387542911" sldId="2173"/>
        </pc:sldMkLst>
      </pc:sldChg>
      <pc:sldChg chg="del">
        <pc:chgData name="Phil Le" userId="d56789386392244e" providerId="LiveId" clId="{21098FD1-578A-4F03-9AB2-123B02E8D02C}" dt="2026-01-01T15:31:48.787" v="300" actId="47"/>
        <pc:sldMkLst>
          <pc:docMk/>
          <pc:sldMk cId="705828194" sldId="2174"/>
        </pc:sldMkLst>
      </pc:sldChg>
      <pc:sldChg chg="del">
        <pc:chgData name="Phil Le" userId="d56789386392244e" providerId="LiveId" clId="{21098FD1-578A-4F03-9AB2-123B02E8D02C}" dt="2026-01-01T15:39:12.677" v="331" actId="47"/>
        <pc:sldMkLst>
          <pc:docMk/>
          <pc:sldMk cId="203132485" sldId="2175"/>
        </pc:sldMkLst>
      </pc:sldChg>
      <pc:sldChg chg="del">
        <pc:chgData name="Phil Le" userId="d56789386392244e" providerId="LiveId" clId="{21098FD1-578A-4F03-9AB2-123B02E8D02C}" dt="2026-01-01T15:39:12.677" v="331" actId="47"/>
        <pc:sldMkLst>
          <pc:docMk/>
          <pc:sldMk cId="1590116850" sldId="2176"/>
        </pc:sldMkLst>
      </pc:sldChg>
      <pc:sldChg chg="del">
        <pc:chgData name="Phil Le" userId="d56789386392244e" providerId="LiveId" clId="{21098FD1-578A-4F03-9AB2-123B02E8D02C}" dt="2026-01-01T15:39:12.677" v="331" actId="47"/>
        <pc:sldMkLst>
          <pc:docMk/>
          <pc:sldMk cId="3921307532" sldId="2177"/>
        </pc:sldMkLst>
      </pc:sldChg>
      <pc:sldChg chg="addSp modSp mod">
        <pc:chgData name="Phil Le" userId="d56789386392244e" providerId="LiveId" clId="{21098FD1-578A-4F03-9AB2-123B02E8D02C}" dt="2026-01-01T15:05:41.031" v="107" actId="255"/>
        <pc:sldMkLst>
          <pc:docMk/>
          <pc:sldMk cId="2150050691" sldId="2182"/>
        </pc:sldMkLst>
        <pc:spChg chg="mod">
          <ac:chgData name="Phil Le" userId="d56789386392244e" providerId="LiveId" clId="{21098FD1-578A-4F03-9AB2-123B02E8D02C}" dt="2026-01-01T15:05:41.031" v="107" actId="255"/>
          <ac:spMkLst>
            <pc:docMk/>
            <pc:sldMk cId="2150050691" sldId="2182"/>
            <ac:spMk id="27650" creationId="{00000000-0000-0000-0000-000000000000}"/>
          </ac:spMkLst>
        </pc:spChg>
        <pc:picChg chg="add mod">
          <ac:chgData name="Phil Le" userId="d56789386392244e" providerId="LiveId" clId="{21098FD1-578A-4F03-9AB2-123B02E8D02C}" dt="2026-01-01T15:05:31.008" v="105"/>
          <ac:picMkLst>
            <pc:docMk/>
            <pc:sldMk cId="2150050691" sldId="2182"/>
            <ac:picMk id="2" creationId="{49BA6350-5063-B8B6-487D-208445A9A3A3}"/>
          </ac:picMkLst>
        </pc:picChg>
      </pc:sldChg>
      <pc:sldChg chg="addSp modSp mod">
        <pc:chgData name="Phil Le" userId="d56789386392244e" providerId="LiveId" clId="{21098FD1-578A-4F03-9AB2-123B02E8D02C}" dt="2026-01-01T15:07:29.610" v="119"/>
        <pc:sldMkLst>
          <pc:docMk/>
          <pc:sldMk cId="3909572064" sldId="2183"/>
        </pc:sldMkLst>
        <pc:spChg chg="mod">
          <ac:chgData name="Phil Le" userId="d56789386392244e" providerId="LiveId" clId="{21098FD1-578A-4F03-9AB2-123B02E8D02C}" dt="2026-01-01T15:06:57.151" v="118" actId="20577"/>
          <ac:spMkLst>
            <pc:docMk/>
            <pc:sldMk cId="3909572064" sldId="2183"/>
            <ac:spMk id="28675" creationId="{00000000-0000-0000-0000-000000000000}"/>
          </ac:spMkLst>
        </pc:spChg>
        <pc:picChg chg="add mod">
          <ac:chgData name="Phil Le" userId="d56789386392244e" providerId="LiveId" clId="{21098FD1-578A-4F03-9AB2-123B02E8D02C}" dt="2026-01-01T15:07:29.610" v="119"/>
          <ac:picMkLst>
            <pc:docMk/>
            <pc:sldMk cId="3909572064" sldId="2183"/>
            <ac:picMk id="2" creationId="{E31AF7DA-3696-6EC0-9B1A-10890DFB1C75}"/>
          </ac:picMkLst>
        </pc:picChg>
      </pc:sldChg>
      <pc:sldChg chg="del">
        <pc:chgData name="Phil Le" userId="d56789386392244e" providerId="LiveId" clId="{21098FD1-578A-4F03-9AB2-123B02E8D02C}" dt="2026-01-01T15:04:29.648" v="102" actId="47"/>
        <pc:sldMkLst>
          <pc:docMk/>
          <pc:sldMk cId="2152773405" sldId="2191"/>
        </pc:sldMkLst>
      </pc:sldChg>
      <pc:sldChg chg="del">
        <pc:chgData name="Phil Le" userId="d56789386392244e" providerId="LiveId" clId="{21098FD1-578A-4F03-9AB2-123B02E8D02C}" dt="2026-01-01T15:04:32.410" v="103" actId="47"/>
        <pc:sldMkLst>
          <pc:docMk/>
          <pc:sldMk cId="2152773405" sldId="2192"/>
        </pc:sldMkLst>
      </pc:sldChg>
      <pc:sldChg chg="addSp modSp add del mod">
        <pc:chgData name="Phil Le" userId="d56789386392244e" providerId="LiveId" clId="{21098FD1-578A-4F03-9AB2-123B02E8D02C}" dt="2026-01-01T15:17:14.681" v="179" actId="47"/>
        <pc:sldMkLst>
          <pc:docMk/>
          <pc:sldMk cId="1524173909" sldId="2194"/>
        </pc:sldMkLst>
        <pc:spChg chg="mod">
          <ac:chgData name="Phil Le" userId="d56789386392244e" providerId="LiveId" clId="{21098FD1-578A-4F03-9AB2-123B02E8D02C}" dt="2026-01-01T15:13:32.299" v="176" actId="1076"/>
          <ac:spMkLst>
            <pc:docMk/>
            <pc:sldMk cId="1524173909" sldId="2194"/>
            <ac:spMk id="46082" creationId="{00000000-0000-0000-0000-000000000000}"/>
          </ac:spMkLst>
        </pc:spChg>
        <pc:picChg chg="add mod">
          <ac:chgData name="Phil Le" userId="d56789386392244e" providerId="LiveId" clId="{21098FD1-578A-4F03-9AB2-123B02E8D02C}" dt="2026-01-01T15:13:57.550" v="177"/>
          <ac:picMkLst>
            <pc:docMk/>
            <pc:sldMk cId="1524173909" sldId="2194"/>
            <ac:picMk id="2" creationId="{237B9A8E-720E-A4AC-277C-0C87F7E81943}"/>
          </ac:picMkLst>
        </pc:picChg>
      </pc:sldChg>
      <pc:sldChg chg="del">
        <pc:chgData name="Phil Le" userId="d56789386392244e" providerId="LiveId" clId="{21098FD1-578A-4F03-9AB2-123B02E8D02C}" dt="2026-01-01T15:39:22.956" v="332" actId="47"/>
        <pc:sldMkLst>
          <pc:docMk/>
          <pc:sldMk cId="2027642321" sldId="2232"/>
        </pc:sldMkLst>
      </pc:sldChg>
      <pc:sldChg chg="del">
        <pc:chgData name="Phil Le" userId="d56789386392244e" providerId="LiveId" clId="{21098FD1-578A-4F03-9AB2-123B02E8D02C}" dt="2026-01-01T15:39:22.956" v="332" actId="47"/>
        <pc:sldMkLst>
          <pc:docMk/>
          <pc:sldMk cId="1362633423" sldId="2233"/>
        </pc:sldMkLst>
      </pc:sldChg>
      <pc:sldChg chg="del">
        <pc:chgData name="Phil Le" userId="d56789386392244e" providerId="LiveId" clId="{21098FD1-578A-4F03-9AB2-123B02E8D02C}" dt="2026-01-01T15:39:22.956" v="332" actId="47"/>
        <pc:sldMkLst>
          <pc:docMk/>
          <pc:sldMk cId="3821522222" sldId="2234"/>
        </pc:sldMkLst>
      </pc:sldChg>
      <pc:sldChg chg="del">
        <pc:chgData name="Phil Le" userId="d56789386392244e" providerId="LiveId" clId="{21098FD1-578A-4F03-9AB2-123B02E8D02C}" dt="2026-01-01T15:39:22.956" v="332" actId="47"/>
        <pc:sldMkLst>
          <pc:docMk/>
          <pc:sldMk cId="3427344506" sldId="2235"/>
        </pc:sldMkLst>
      </pc:sldChg>
      <pc:sldChg chg="del">
        <pc:chgData name="Phil Le" userId="d56789386392244e" providerId="LiveId" clId="{21098FD1-578A-4F03-9AB2-123B02E8D02C}" dt="2026-01-01T15:39:22.956" v="332" actId="47"/>
        <pc:sldMkLst>
          <pc:docMk/>
          <pc:sldMk cId="2294932175" sldId="2236"/>
        </pc:sldMkLst>
      </pc:sldChg>
      <pc:sldChg chg="del">
        <pc:chgData name="Phil Le" userId="d56789386392244e" providerId="LiveId" clId="{21098FD1-578A-4F03-9AB2-123B02E8D02C}" dt="2026-01-01T15:39:22.956" v="332" actId="47"/>
        <pc:sldMkLst>
          <pc:docMk/>
          <pc:sldMk cId="2851354985" sldId="2237"/>
        </pc:sldMkLst>
      </pc:sldChg>
      <pc:sldChg chg="del">
        <pc:chgData name="Phil Le" userId="d56789386392244e" providerId="LiveId" clId="{21098FD1-578A-4F03-9AB2-123B02E8D02C}" dt="2026-01-01T15:39:22.956" v="332" actId="47"/>
        <pc:sldMkLst>
          <pc:docMk/>
          <pc:sldMk cId="2347126676" sldId="2238"/>
        </pc:sldMkLst>
      </pc:sldChg>
      <pc:sldChg chg="del">
        <pc:chgData name="Phil Le" userId="d56789386392244e" providerId="LiveId" clId="{21098FD1-578A-4F03-9AB2-123B02E8D02C}" dt="2026-01-01T15:17:25.547" v="184" actId="47"/>
        <pc:sldMkLst>
          <pc:docMk/>
          <pc:sldMk cId="4029158501" sldId="2240"/>
        </pc:sldMkLst>
      </pc:sldChg>
      <pc:sldChg chg="del">
        <pc:chgData name="Phil Le" userId="d56789386392244e" providerId="LiveId" clId="{21098FD1-578A-4F03-9AB2-123B02E8D02C}" dt="2026-01-01T15:17:27.083" v="185" actId="47"/>
        <pc:sldMkLst>
          <pc:docMk/>
          <pc:sldMk cId="145316557" sldId="2241"/>
        </pc:sldMkLst>
      </pc:sldChg>
      <pc:sldChg chg="del">
        <pc:chgData name="Phil Le" userId="d56789386392244e" providerId="LiveId" clId="{21098FD1-578A-4F03-9AB2-123B02E8D02C}" dt="2026-01-01T15:17:28.542" v="186" actId="47"/>
        <pc:sldMkLst>
          <pc:docMk/>
          <pc:sldMk cId="629915032" sldId="2242"/>
        </pc:sldMkLst>
      </pc:sldChg>
      <pc:sldChg chg="del">
        <pc:chgData name="Phil Le" userId="d56789386392244e" providerId="LiveId" clId="{21098FD1-578A-4F03-9AB2-123B02E8D02C}" dt="2026-01-01T15:17:29.599" v="187" actId="47"/>
        <pc:sldMkLst>
          <pc:docMk/>
          <pc:sldMk cId="855623693" sldId="2243"/>
        </pc:sldMkLst>
      </pc:sldChg>
      <pc:sldChg chg="del">
        <pc:chgData name="Phil Le" userId="d56789386392244e" providerId="LiveId" clId="{21098FD1-578A-4F03-9AB2-123B02E8D02C}" dt="2026-01-01T15:17:30.956" v="188" actId="47"/>
        <pc:sldMkLst>
          <pc:docMk/>
          <pc:sldMk cId="211420027" sldId="2244"/>
        </pc:sldMkLst>
      </pc:sldChg>
      <pc:sldChg chg="del">
        <pc:chgData name="Phil Le" userId="d56789386392244e" providerId="LiveId" clId="{21098FD1-578A-4F03-9AB2-123B02E8D02C}" dt="2026-01-01T15:26:50.507" v="272" actId="47"/>
        <pc:sldMkLst>
          <pc:docMk/>
          <pc:sldMk cId="1276940061" sldId="2504"/>
        </pc:sldMkLst>
      </pc:sldChg>
      <pc:sldChg chg="del">
        <pc:chgData name="Phil Le" userId="d56789386392244e" providerId="LiveId" clId="{21098FD1-578A-4F03-9AB2-123B02E8D02C}" dt="2026-01-01T15:26:53.283" v="273" actId="47"/>
        <pc:sldMkLst>
          <pc:docMk/>
          <pc:sldMk cId="1302697745" sldId="2505"/>
        </pc:sldMkLst>
      </pc:sldChg>
      <pc:sldChg chg="del">
        <pc:chgData name="Phil Le" userId="d56789386392244e" providerId="LiveId" clId="{21098FD1-578A-4F03-9AB2-123B02E8D02C}" dt="2026-01-01T15:26:56.674" v="274" actId="47"/>
        <pc:sldMkLst>
          <pc:docMk/>
          <pc:sldMk cId="3594267551" sldId="2506"/>
        </pc:sldMkLst>
      </pc:sldChg>
      <pc:sldChg chg="addSp modSp">
        <pc:chgData name="Phil Le" userId="d56789386392244e" providerId="LiveId" clId="{21098FD1-578A-4F03-9AB2-123B02E8D02C}" dt="2026-01-01T15:27:46.019" v="277" actId="1076"/>
        <pc:sldMkLst>
          <pc:docMk/>
          <pc:sldMk cId="3574747538" sldId="2507"/>
        </pc:sldMkLst>
        <pc:spChg chg="mod">
          <ac:chgData name="Phil Le" userId="d56789386392244e" providerId="LiveId" clId="{21098FD1-578A-4F03-9AB2-123B02E8D02C}" dt="2026-01-01T15:27:46.019" v="277" actId="1076"/>
          <ac:spMkLst>
            <pc:docMk/>
            <pc:sldMk cId="3574747538" sldId="2507"/>
            <ac:spMk id="98306" creationId="{2BEB0E63-B6FE-08E8-EBAD-6AF72CD85DD9}"/>
          </ac:spMkLst>
        </pc:spChg>
        <pc:picChg chg="add mod">
          <ac:chgData name="Phil Le" userId="d56789386392244e" providerId="LiveId" clId="{21098FD1-578A-4F03-9AB2-123B02E8D02C}" dt="2026-01-01T15:27:41.783" v="276"/>
          <ac:picMkLst>
            <pc:docMk/>
            <pc:sldMk cId="3574747538" sldId="2507"/>
            <ac:picMk id="2" creationId="{F9D5DDDD-0B16-0630-6F7E-ABD2007F7247}"/>
          </ac:picMkLst>
        </pc:picChg>
      </pc:sldChg>
      <pc:sldChg chg="mod modShow">
        <pc:chgData name="Phil Le" userId="d56789386392244e" providerId="LiveId" clId="{21098FD1-578A-4F03-9AB2-123B02E8D02C}" dt="2026-01-01T15:28:23.580" v="278" actId="729"/>
        <pc:sldMkLst>
          <pc:docMk/>
          <pc:sldMk cId="1388014701" sldId="2511"/>
        </pc:sldMkLst>
      </pc:sldChg>
      <pc:sldChg chg="mod modShow">
        <pc:chgData name="Phil Le" userId="d56789386392244e" providerId="LiveId" clId="{21098FD1-578A-4F03-9AB2-123B02E8D02C}" dt="2026-01-01T15:28:23.580" v="278" actId="729"/>
        <pc:sldMkLst>
          <pc:docMk/>
          <pc:sldMk cId="2729761310" sldId="2512"/>
        </pc:sldMkLst>
      </pc:sldChg>
      <pc:sldChg chg="del">
        <pc:chgData name="Phil Le" userId="d56789386392244e" providerId="LiveId" clId="{21098FD1-578A-4F03-9AB2-123B02E8D02C}" dt="2026-01-01T15:04:51.988" v="104" actId="47"/>
        <pc:sldMkLst>
          <pc:docMk/>
          <pc:sldMk cId="3318073633" sldId="2513"/>
        </pc:sldMkLst>
      </pc:sldChg>
      <pc:sldChg chg="del">
        <pc:chgData name="Phil Le" userId="d56789386392244e" providerId="LiveId" clId="{21098FD1-578A-4F03-9AB2-123B02E8D02C}" dt="2026-01-01T15:04:51.988" v="104" actId="47"/>
        <pc:sldMkLst>
          <pc:docMk/>
          <pc:sldMk cId="3651857090" sldId="2514"/>
        </pc:sldMkLst>
      </pc:sldChg>
      <pc:sldChg chg="del">
        <pc:chgData name="Phil Le" userId="d56789386392244e" providerId="LiveId" clId="{21098FD1-578A-4F03-9AB2-123B02E8D02C}" dt="2026-01-01T15:07:46.596" v="120" actId="47"/>
        <pc:sldMkLst>
          <pc:docMk/>
          <pc:sldMk cId="2831722822" sldId="2515"/>
        </pc:sldMkLst>
      </pc:sldChg>
      <pc:sldChg chg="del">
        <pc:chgData name="Phil Le" userId="d56789386392244e" providerId="LiveId" clId="{21098FD1-578A-4F03-9AB2-123B02E8D02C}" dt="2026-01-01T15:07:46.596" v="120" actId="47"/>
        <pc:sldMkLst>
          <pc:docMk/>
          <pc:sldMk cId="1191157286" sldId="2516"/>
        </pc:sldMkLst>
      </pc:sldChg>
      <pc:sldChg chg="del">
        <pc:chgData name="Phil Le" userId="d56789386392244e" providerId="LiveId" clId="{21098FD1-578A-4F03-9AB2-123B02E8D02C}" dt="2026-01-01T15:07:46.596" v="120" actId="47"/>
        <pc:sldMkLst>
          <pc:docMk/>
          <pc:sldMk cId="2879151837" sldId="2517"/>
        </pc:sldMkLst>
      </pc:sldChg>
      <pc:sldChg chg="del">
        <pc:chgData name="Phil Le" userId="d56789386392244e" providerId="LiveId" clId="{21098FD1-578A-4F03-9AB2-123B02E8D02C}" dt="2026-01-01T15:11:41.837" v="143" actId="47"/>
        <pc:sldMkLst>
          <pc:docMk/>
          <pc:sldMk cId="837899587" sldId="2518"/>
        </pc:sldMkLst>
      </pc:sldChg>
      <pc:sldChg chg="del">
        <pc:chgData name="Phil Le" userId="d56789386392244e" providerId="LiveId" clId="{21098FD1-578A-4F03-9AB2-123B02E8D02C}" dt="2026-01-01T15:11:41.837" v="143" actId="47"/>
        <pc:sldMkLst>
          <pc:docMk/>
          <pc:sldMk cId="4232420997" sldId="2519"/>
        </pc:sldMkLst>
      </pc:sldChg>
      <pc:sldChg chg="del">
        <pc:chgData name="Phil Le" userId="d56789386392244e" providerId="LiveId" clId="{21098FD1-578A-4F03-9AB2-123B02E8D02C}" dt="2026-01-01T15:11:41.837" v="143" actId="47"/>
        <pc:sldMkLst>
          <pc:docMk/>
          <pc:sldMk cId="118726334" sldId="2520"/>
        </pc:sldMkLst>
      </pc:sldChg>
      <pc:sldChg chg="del">
        <pc:chgData name="Phil Le" userId="d56789386392244e" providerId="LiveId" clId="{21098FD1-578A-4F03-9AB2-123B02E8D02C}" dt="2026-01-01T15:11:41.837" v="143" actId="47"/>
        <pc:sldMkLst>
          <pc:docMk/>
          <pc:sldMk cId="3012466068" sldId="2521"/>
        </pc:sldMkLst>
      </pc:sldChg>
      <pc:sldChg chg="mod modShow">
        <pc:chgData name="Phil Le" userId="d56789386392244e" providerId="LiveId" clId="{21098FD1-578A-4F03-9AB2-123B02E8D02C}" dt="2026-01-01T15:28:47.932" v="279" actId="729"/>
        <pc:sldMkLst>
          <pc:docMk/>
          <pc:sldMk cId="1754427391" sldId="2524"/>
        </pc:sldMkLst>
      </pc:sldChg>
      <pc:sldChg chg="mod modShow">
        <pc:chgData name="Phil Le" userId="d56789386392244e" providerId="LiveId" clId="{21098FD1-578A-4F03-9AB2-123B02E8D02C}" dt="2026-01-01T15:28:52.260" v="280" actId="729"/>
        <pc:sldMkLst>
          <pc:docMk/>
          <pc:sldMk cId="1079990227" sldId="2525"/>
        </pc:sldMkLst>
      </pc:sldChg>
      <pc:sldChg chg="mod modShow">
        <pc:chgData name="Phil Le" userId="d56789386392244e" providerId="LiveId" clId="{21098FD1-578A-4F03-9AB2-123B02E8D02C}" dt="2026-01-01T15:29:03.956" v="281" actId="729"/>
        <pc:sldMkLst>
          <pc:docMk/>
          <pc:sldMk cId="2771159727" sldId="2528"/>
        </pc:sldMkLst>
      </pc:sldChg>
      <pc:sldChg chg="mod modShow">
        <pc:chgData name="Phil Le" userId="d56789386392244e" providerId="LiveId" clId="{21098FD1-578A-4F03-9AB2-123B02E8D02C}" dt="2026-01-01T15:29:11.503" v="282" actId="729"/>
        <pc:sldMkLst>
          <pc:docMk/>
          <pc:sldMk cId="473091332" sldId="2529"/>
        </pc:sldMkLst>
      </pc:sldChg>
      <pc:sldChg chg="add">
        <pc:chgData name="Phil Le" userId="d56789386392244e" providerId="LiveId" clId="{21098FD1-578A-4F03-9AB2-123B02E8D02C}" dt="2026-01-01T15:01:37.617" v="76"/>
        <pc:sldMkLst>
          <pc:docMk/>
          <pc:sldMk cId="3120825645" sldId="2530"/>
        </pc:sldMkLst>
      </pc:sldChg>
      <pc:sldChg chg="addSp modSp add mod">
        <pc:chgData name="Phil Le" userId="d56789386392244e" providerId="LiveId" clId="{21098FD1-578A-4F03-9AB2-123B02E8D02C}" dt="2026-01-01T15:20:11.749" v="209"/>
        <pc:sldMkLst>
          <pc:docMk/>
          <pc:sldMk cId="0" sldId="2531"/>
        </pc:sldMkLst>
        <pc:spChg chg="mod">
          <ac:chgData name="Phil Le" userId="d56789386392244e" providerId="LiveId" clId="{21098FD1-578A-4F03-9AB2-123B02E8D02C}" dt="2026-01-01T15:19:45.279" v="208" actId="14100"/>
          <ac:spMkLst>
            <pc:docMk/>
            <pc:sldMk cId="0" sldId="2531"/>
            <ac:spMk id="2" creationId="{00000000-0000-0000-0000-000000000000}"/>
          </ac:spMkLst>
        </pc:spChg>
        <pc:picChg chg="add mod">
          <ac:chgData name="Phil Le" userId="d56789386392244e" providerId="LiveId" clId="{21098FD1-578A-4F03-9AB2-123B02E8D02C}" dt="2026-01-01T15:20:11.749" v="209"/>
          <ac:picMkLst>
            <pc:docMk/>
            <pc:sldMk cId="0" sldId="2531"/>
            <ac:picMk id="3" creationId="{101C799D-2E13-D44E-B267-1CC78E607ED2}"/>
          </ac:picMkLst>
        </pc:picChg>
      </pc:sldChg>
      <pc:sldChg chg="modSp add mod">
        <pc:chgData name="Phil Le" userId="d56789386392244e" providerId="LiveId" clId="{21098FD1-578A-4F03-9AB2-123B02E8D02C}" dt="2026-01-01T15:23:18.996" v="230" actId="255"/>
        <pc:sldMkLst>
          <pc:docMk/>
          <pc:sldMk cId="2051973180" sldId="2532"/>
        </pc:sldMkLst>
        <pc:spChg chg="mod">
          <ac:chgData name="Phil Le" userId="d56789386392244e" providerId="LiveId" clId="{21098FD1-578A-4F03-9AB2-123B02E8D02C}" dt="2026-01-01T15:23:18.996" v="230" actId="255"/>
          <ac:spMkLst>
            <pc:docMk/>
            <pc:sldMk cId="2051973180" sldId="2532"/>
            <ac:spMk id="2" creationId="{AAF8238B-AD94-B761-65B5-32DBDF2AB227}"/>
          </ac:spMkLst>
        </pc:spChg>
      </pc:sldChg>
      <pc:sldChg chg="addSp delSp modSp add mod">
        <pc:chgData name="Phil Le" userId="d56789386392244e" providerId="LiveId" clId="{21098FD1-578A-4F03-9AB2-123B02E8D02C}" dt="2026-01-01T15:25:35.893" v="263"/>
        <pc:sldMkLst>
          <pc:docMk/>
          <pc:sldMk cId="3927932157" sldId="2533"/>
        </pc:sldMkLst>
        <pc:spChg chg="mod">
          <ac:chgData name="Phil Le" userId="d56789386392244e" providerId="LiveId" clId="{21098FD1-578A-4F03-9AB2-123B02E8D02C}" dt="2026-01-01T15:25:23.859" v="261" actId="14100"/>
          <ac:spMkLst>
            <pc:docMk/>
            <pc:sldMk cId="3927932157" sldId="2533"/>
            <ac:spMk id="2" creationId="{B9B627C1-3FA4-BBD8-6DD6-D37DF7224D3B}"/>
          </ac:spMkLst>
        </pc:spChg>
        <pc:picChg chg="del mod">
          <ac:chgData name="Phil Le" userId="d56789386392244e" providerId="LiveId" clId="{21098FD1-578A-4F03-9AB2-123B02E8D02C}" dt="2026-01-01T15:25:33.181" v="262" actId="478"/>
          <ac:picMkLst>
            <pc:docMk/>
            <pc:sldMk cId="3927932157" sldId="2533"/>
            <ac:picMk id="3" creationId="{ADE89208-8CC2-ECB6-7CBE-B7348E7D45DC}"/>
          </ac:picMkLst>
        </pc:picChg>
        <pc:picChg chg="add mod">
          <ac:chgData name="Phil Le" userId="d56789386392244e" providerId="LiveId" clId="{21098FD1-578A-4F03-9AB2-123B02E8D02C}" dt="2026-01-01T15:25:35.893" v="263"/>
          <ac:picMkLst>
            <pc:docMk/>
            <pc:sldMk cId="3927932157" sldId="2533"/>
            <ac:picMk id="4" creationId="{BA030543-AFE4-5FEB-892C-50E33DAFEF72}"/>
          </ac:picMkLst>
        </pc:picChg>
      </pc:sldChg>
      <pc:sldChg chg="modSp add mod">
        <pc:chgData name="Phil Le" userId="d56789386392244e" providerId="LiveId" clId="{21098FD1-578A-4F03-9AB2-123B02E8D02C}" dt="2026-01-01T15:38:57.158" v="330" actId="255"/>
        <pc:sldMkLst>
          <pc:docMk/>
          <pc:sldMk cId="3711061201" sldId="2534"/>
        </pc:sldMkLst>
        <pc:spChg chg="mod">
          <ac:chgData name="Phil Le" userId="d56789386392244e" providerId="LiveId" clId="{21098FD1-578A-4F03-9AB2-123B02E8D02C}" dt="2026-01-01T15:38:57.158" v="330" actId="255"/>
          <ac:spMkLst>
            <pc:docMk/>
            <pc:sldMk cId="3711061201" sldId="2534"/>
            <ac:spMk id="98306" creationId="{204A0B91-8070-EBCB-F86B-AF3EE49C4ED0}"/>
          </ac:spMkLst>
        </pc:spChg>
      </pc:sldChg>
      <pc:sldChg chg="add">
        <pc:chgData name="Phil Le" userId="d56789386392244e" providerId="LiveId" clId="{21098FD1-578A-4F03-9AB2-123B02E8D02C}" dt="2026-01-01T15:38:11.454" v="303"/>
        <pc:sldMkLst>
          <pc:docMk/>
          <pc:sldMk cId="0" sldId="25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a:ln>
            <a:solidFill>
              <a:schemeClr val="accent1"/>
            </a:solidFill>
          </a:ln>
        </p:spPr>
        <p:txBody>
          <a:bodyPr/>
          <a:lstStyle/>
          <a:p>
            <a:pPr marL="0" indent="0" algn="ctr" fontAlgn="base">
              <a:spcAft>
                <a:spcPts val="375"/>
              </a:spcAft>
              <a:buNone/>
            </a:pPr>
            <a:r>
              <a:rPr lang="en-US" sz="2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Solemnity of the Blessed Virgin Mary, the Mother of God</a:t>
            </a:r>
          </a:p>
          <a:p>
            <a:pPr eaLnBrk="1" hangingPunct="1">
              <a:lnSpc>
                <a:spcPct val="80000"/>
              </a:lnSpc>
              <a:buFontTx/>
              <a:buNone/>
              <a:defRPr/>
            </a:pPr>
            <a:r>
              <a:rPr lang="en-US" sz="1800" i="1" dirty="0">
                <a:solidFill>
                  <a:schemeClr val="bg1"/>
                </a:solidFill>
              </a:rPr>
              <a:t>Gather Song:  </a:t>
            </a:r>
          </a:p>
          <a:p>
            <a:pPr eaLnBrk="1" hangingPunct="1">
              <a:lnSpc>
                <a:spcPct val="80000"/>
              </a:lnSpc>
              <a:buNone/>
              <a:defRPr/>
            </a:pPr>
            <a:r>
              <a:rPr lang="en-US" sz="1800" b="1" i="1" dirty="0">
                <a:solidFill>
                  <a:schemeClr val="bg1"/>
                </a:solidFill>
              </a:rPr>
              <a:t>	</a:t>
            </a: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Song Of Mary</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chemeClr val="bg1"/>
                </a:solidFill>
              </a:rPr>
              <a:t>Responsorial Psalm 067: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May God Bless Us</a:t>
            </a:r>
            <a:endParaRPr lang="en-US" sz="2000" b="1" dirty="0">
              <a:solidFill>
                <a:schemeClr val="bg1"/>
              </a:solidFill>
            </a:endParaRP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None/>
              <a:defRPr/>
            </a:pPr>
            <a:r>
              <a:rPr lang="en-US" sz="1800" b="1" dirty="0">
                <a:solidFill>
                  <a:schemeClr val="bg1"/>
                </a:solidFill>
              </a:rPr>
              <a:t>	</a:t>
            </a: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(Mary sing the joyful song)</a:t>
            </a: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Silent Night.</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Mary, Joseph, Pray For Us</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Ave Maria The Prayer</a:t>
            </a:r>
          </a:p>
          <a:p>
            <a:pPr eaLnBrk="1" hangingPunct="1">
              <a:lnSpc>
                <a:spcPct val="80000"/>
              </a:lnSpc>
              <a:buNone/>
              <a:defRPr/>
            </a:pPr>
            <a:r>
              <a:rPr lang="en-US" sz="1800" i="1" dirty="0">
                <a:solidFill>
                  <a:schemeClr val="bg1"/>
                </a:solidFill>
              </a:rPr>
              <a:t>Recessional:  </a:t>
            </a:r>
          </a:p>
          <a:p>
            <a:pPr eaLnBrk="1" hangingPunct="1">
              <a:lnSpc>
                <a:spcPct val="80000"/>
              </a:lnSpc>
              <a:buNone/>
              <a:defRPr/>
            </a:pPr>
            <a:r>
              <a:rPr lang="en-US" sz="1800" i="1" dirty="0">
                <a:solidFill>
                  <a:schemeClr val="bg1"/>
                </a:solidFill>
              </a:rPr>
              <a:t>	</a:t>
            </a: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Joy to the World</a:t>
            </a:r>
            <a:endParaRPr lang="en-US" sz="2400" i="1" dirty="0">
              <a:solidFill>
                <a:schemeClr val="bg1"/>
              </a:solidFill>
            </a:endParaRPr>
          </a:p>
          <a:p>
            <a:pPr eaLnBrk="1" hangingPunct="1">
              <a:lnSpc>
                <a:spcPct val="80000"/>
              </a:lnSpc>
              <a:buFontTx/>
              <a:buNone/>
              <a:defRPr/>
            </a:pPr>
            <a:endParaRPr lang="en-US" sz="2400" b="1" dirty="0">
              <a:solidFill>
                <a:schemeClr val="bg1"/>
              </a:solidFill>
            </a:endParaRPr>
          </a:p>
        </p:txBody>
      </p:sp>
      <p:pic>
        <p:nvPicPr>
          <p:cNvPr id="2" name="Picture 1">
            <a:extLst>
              <a:ext uri="{FF2B5EF4-FFF2-40B4-BE49-F238E27FC236}">
                <a16:creationId xmlns:a16="http://schemas.microsoft.com/office/drawing/2014/main" id="{DD40FE12-962F-DD07-4DF0-25C9962FF8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7"/>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544756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4099"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100"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a:solidFill>
                  <a:schemeClr val="bg1"/>
                </a:solidFill>
              </a:rPr>
              <a:t>Cantor: </a:t>
            </a:r>
            <a:br>
              <a:rPr lang="en-US" altLang="en-US" sz="4000">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310683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381000" y="571500"/>
            <a:ext cx="8382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400" b="1" u="sng">
                <a:solidFill>
                  <a:schemeClr val="bg1"/>
                </a:solidFill>
              </a:rPr>
              <a:t>All:</a:t>
            </a:r>
            <a:r>
              <a:rPr lang="en-US" altLang="en-US">
                <a:solidFill>
                  <a:schemeClr val="bg1"/>
                </a:solidFill>
              </a:rPr>
              <a:t> </a:t>
            </a:r>
            <a:br>
              <a:rPr lang="en-US" altLang="en-US">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p>
        </p:txBody>
      </p:sp>
    </p:spTree>
    <p:extLst>
      <p:ext uri="{BB962C8B-B14F-4D97-AF65-F5344CB8AC3E}">
        <p14:creationId xmlns:p14="http://schemas.microsoft.com/office/powerpoint/2010/main" val="3341999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6147"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6148"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940678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ltLang="en-US"/>
          </a:p>
        </p:txBody>
      </p:sp>
      <p:sp>
        <p:nvSpPr>
          <p:cNvPr id="7171" name="Rectangle 3"/>
          <p:cNvSpPr>
            <a:spLocks noGrp="1" noChangeArrowheads="1"/>
          </p:cNvSpPr>
          <p:nvPr>
            <p:ph type="subTitle" idx="1"/>
          </p:nvPr>
        </p:nvSpPr>
        <p:spPr/>
        <p:txBody>
          <a:bodyPr/>
          <a:lstStyle/>
          <a:p>
            <a:pPr eaLnBrk="1" hangingPunct="1"/>
            <a:endParaRPr lang="en-US" altLang="en-US"/>
          </a:p>
        </p:txBody>
      </p:sp>
      <p:sp>
        <p:nvSpPr>
          <p:cNvPr id="7172"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92272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86400" y="4552950"/>
            <a:ext cx="3505200" cy="304800"/>
          </a:xfrm>
        </p:spPr>
        <p:txBody>
          <a:bodyPr/>
          <a:lstStyle/>
          <a:p>
            <a:pPr eaLnBrk="1" hangingPunct="1"/>
            <a:br>
              <a:rPr lang="en-US" altLang="en-US" sz="2400" b="1" dirty="0">
                <a:solidFill>
                  <a:srgbClr val="FFFF00"/>
                </a:solidFill>
                <a:latin typeface="Tahoma" pitchFamily="34" charset="0"/>
              </a:rPr>
            </a:b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Christmas Gloria</a:t>
            </a:r>
            <a:br>
              <a:rPr lang="en-US" altLang="en-US" sz="2400" b="1" dirty="0">
                <a:solidFill>
                  <a:srgbClr val="FFFF00"/>
                </a:solidFill>
                <a:latin typeface="Tahoma" pitchFamily="34" charset="0"/>
              </a:rPr>
            </a:b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2" name="Picture 1">
            <a:extLst>
              <a:ext uri="{FF2B5EF4-FFF2-40B4-BE49-F238E27FC236}">
                <a16:creationId xmlns:a16="http://schemas.microsoft.com/office/drawing/2014/main" id="{47102283-B87A-6D36-A6E6-2C20A56611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br>
              <a:rPr lang="en-US" altLang="en-US" sz="7200" b="1" dirty="0">
                <a:solidFill>
                  <a:schemeClr val="bg1"/>
                </a:solidFill>
              </a:rPr>
            </a:br>
            <a:br>
              <a:rPr lang="en-US" altLang="en-US" sz="72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1460282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355226244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13983118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0"/>
            <a:ext cx="5543552" cy="5143500"/>
          </a:xfrm>
          <a:noFill/>
        </p:spPr>
        <p:txBody>
          <a:bodyPr/>
          <a:lstStyle/>
          <a:p>
            <a:pPr algn="l" eaLnBrk="1" hangingPunct="1"/>
            <a:r>
              <a:rPr lang="en-US" altLang="en-US" sz="2100" dirty="0">
                <a:solidFill>
                  <a:srgbClr val="FFFF00"/>
                </a:solidFill>
              </a:rPr>
              <a:t>1.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Let us sing the praises of Mary, daughter of David's holy line, she who heard the voice of an angel telling the plan of God's design, how in wisdom's holy sight she would mother heaven's Christ. Blessed be the name of Mary, she who trusted the love of God.</a:t>
            </a:r>
            <a:endParaRPr lang="en-US" altLang="en-US" sz="3000" b="1" dirty="0">
              <a:latin typeface="Tahoma"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DE9EC6CE-BF4A-7A34-F037-5187F827FF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3. </a:t>
            </a:r>
            <a:r>
              <a:rPr lang="en-US" altLang="en-US" sz="4400" b="1" dirty="0">
                <a:solidFill>
                  <a:schemeClr val="bg1"/>
                </a:solidFill>
                <a:latin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253024079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br>
              <a:rPr lang="en-US" altLang="en-US" sz="7200" b="1" dirty="0">
                <a:solidFill>
                  <a:schemeClr val="bg1"/>
                </a:solidFill>
              </a:rPr>
            </a:br>
            <a:br>
              <a:rPr lang="en-US" altLang="en-US" sz="72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124200" y="3714750"/>
            <a:ext cx="5562600" cy="1157288"/>
          </a:xfrm>
        </p:spPr>
        <p:txBody>
          <a:bodyPr/>
          <a:lstStyle/>
          <a:p>
            <a:pPr eaLnBrk="1" hangingPunct="1"/>
            <a:r>
              <a:rPr lang="en-US" altLang="en-US" sz="2000" i="1" dirty="0">
                <a:solidFill>
                  <a:srgbClr val="FFFF00"/>
                </a:solidFill>
                <a:latin typeface="Tahoma" pitchFamily="34" charset="0"/>
              </a:rPr>
              <a:t>Responsorial Psalm:   Psalm 67</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May God bless us in his mercy</a:t>
            </a:r>
            <a:endParaRPr lang="en-US" altLang="en-US" sz="2000" b="1" dirty="0">
              <a:solidFill>
                <a:srgbClr val="FFFF00"/>
              </a:solidFill>
              <a:latin typeface="Times New Roman" pitchFamily="18" charset="0"/>
            </a:endParaRPr>
          </a:p>
        </p:txBody>
      </p:sp>
      <p:pic>
        <p:nvPicPr>
          <p:cNvPr id="2" name="Picture 1">
            <a:extLst>
              <a:ext uri="{FF2B5EF4-FFF2-40B4-BE49-F238E27FC236}">
                <a16:creationId xmlns:a16="http://schemas.microsoft.com/office/drawing/2014/main" id="{49BA6350-5063-B8B6-487D-208445A9A3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2150050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7815" y="158262"/>
            <a:ext cx="4841838" cy="3352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2000" i="1" dirty="0">
                <a:solidFill>
                  <a:srgbClr val="FFFF00"/>
                </a:solidFill>
                <a:latin typeface="Tahoma" pitchFamily="34" charset="0"/>
              </a:rPr>
              <a:t>Responsorial Psalm: </a:t>
            </a:r>
          </a:p>
          <a:p>
            <a:pPr algn="l" eaLnBrk="1" hangingPunct="1"/>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May God bless us in his mercy. </a:t>
            </a:r>
          </a:p>
          <a:p>
            <a:pPr algn="l" eaLnBrk="1" hangingPunct="1"/>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May God bless us in his mercy.</a:t>
            </a:r>
          </a:p>
        </p:txBody>
      </p:sp>
      <p:pic>
        <p:nvPicPr>
          <p:cNvPr id="2" name="Picture 1">
            <a:extLst>
              <a:ext uri="{FF2B5EF4-FFF2-40B4-BE49-F238E27FC236}">
                <a16:creationId xmlns:a16="http://schemas.microsoft.com/office/drawing/2014/main" id="{E31AF7DA-3696-6EC0-9B1A-10890DFB1C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3909572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3733800" y="4114800"/>
            <a:ext cx="4876800" cy="414338"/>
          </a:xfrm>
        </p:spPr>
        <p:txBody>
          <a:bodyPr/>
          <a:lstStyle/>
          <a:p>
            <a:pPr eaLnBrk="1" hangingPunct="1"/>
            <a:r>
              <a:rPr lang="en-US" altLang="en-US" sz="1800" dirty="0">
                <a:solidFill>
                  <a:srgbClr val="FFFF00"/>
                </a:solidFill>
                <a:latin typeface="Times New Roman" pitchFamily="18" charset="0"/>
              </a:rPr>
              <a:t>Gospel Acclamation  </a:t>
            </a:r>
          </a:p>
        </p:txBody>
      </p:sp>
      <p:pic>
        <p:nvPicPr>
          <p:cNvPr id="2" name="Picture 1">
            <a:extLst>
              <a:ext uri="{FF2B5EF4-FFF2-40B4-BE49-F238E27FC236}">
                <a16:creationId xmlns:a16="http://schemas.microsoft.com/office/drawing/2014/main" id="{E450512F-06EC-DAA1-219C-12579B847E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452076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p:cNvSpPr>
            <a:spLocks noChangeArrowheads="1"/>
          </p:cNvSpPr>
          <p:nvPr/>
        </p:nvSpPr>
        <p:spPr bwMode="auto">
          <a:xfrm>
            <a:off x="76200" y="209550"/>
            <a:ext cx="54102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r>
              <a:rPr lang="en-US" altLang="en-US" sz="3200" i="1" dirty="0">
                <a:solidFill>
                  <a:srgbClr val="FFFF00"/>
                </a:solidFill>
              </a:rPr>
              <a:t>Refrain:</a:t>
            </a:r>
            <a:r>
              <a:rPr lang="en-US" altLang="en-US" sz="4400" dirty="0">
                <a:solidFill>
                  <a:srgbClr val="FFFF00"/>
                </a:solidFill>
              </a:rPr>
              <a:t>  </a:t>
            </a:r>
            <a:r>
              <a:rPr lang="en-US" altLang="en-US" sz="4000" b="1" dirty="0">
                <a:solidFill>
                  <a:schemeClr val="bg1"/>
                </a:solidFill>
                <a:latin typeface="Tahoma" pitchFamily="34" charset="0"/>
                <a:cs typeface="Tahoma" pitchFamily="34" charset="0"/>
              </a:rPr>
              <a:t>Alleluia!</a:t>
            </a:r>
            <a:br>
              <a:rPr lang="en-US" altLang="en-US" sz="4400" b="1" dirty="0">
                <a:solidFill>
                  <a:schemeClr val="bg1"/>
                </a:solidFill>
                <a:latin typeface="Tahoma" pitchFamily="34" charset="0"/>
                <a:cs typeface="Tahoma"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past God spoke to our ancestors through the prophets;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these last days, he has spoken to us through the Son.</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C4EA3C2F-925A-1CBD-B7CA-CFC45F258B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19029382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pic>
        <p:nvPicPr>
          <p:cNvPr id="2" name="Picture 1">
            <a:extLst>
              <a:ext uri="{FF2B5EF4-FFF2-40B4-BE49-F238E27FC236}">
                <a16:creationId xmlns:a16="http://schemas.microsoft.com/office/drawing/2014/main" id="{F6E529D7-DA97-B1A8-62CA-2E530B588F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27</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I believe in one God, the Father almighty, maker of heaven and earth, of all things visible and invisible. </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28</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29</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C4592-3201-35CA-0972-62A1600897F1}"/>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74DE9810-4924-82A0-6488-F4AB7B683DC2}"/>
              </a:ext>
            </a:extLst>
          </p:cNvPr>
          <p:cNvSpPr>
            <a:spLocks noGrp="1" noChangeArrowheads="1"/>
          </p:cNvSpPr>
          <p:nvPr>
            <p:ph type="ctrTitle"/>
          </p:nvPr>
        </p:nvSpPr>
        <p:spPr>
          <a:xfrm>
            <a:off x="22474" y="57150"/>
            <a:ext cx="5543552" cy="4857750"/>
          </a:xfrm>
          <a:noFill/>
        </p:spPr>
        <p:txBody>
          <a:bodyPr/>
          <a:lstStyle/>
          <a:p>
            <a:pPr algn="l" eaLnBrk="1" hangingPunct="1"/>
            <a:r>
              <a:rPr lang="en-US" altLang="en-US" sz="2100" dirty="0">
                <a:solidFill>
                  <a:srgbClr val="FFFF00"/>
                </a:solidFill>
              </a:rPr>
              <a:t>2.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Let us sing the praises of Mary, chosen as blessed from the least, she who heard the song of the angels filing the night with heaven's peace. When the promised time had come she gave birth to God's own Son. Blessed be the name of Mary, she who trusted the love of God.</a:t>
            </a:r>
            <a:endParaRPr lang="en-US" altLang="en-US" sz="3000" b="1" dirty="0">
              <a:latin typeface="Tahoma"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54452184-D87B-6BB8-C3FF-31DAF346E2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3120825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30</a:t>
            </a:fld>
            <a:endParaRPr lang="en-US"/>
          </a:p>
        </p:txBody>
      </p:sp>
      <p:sp>
        <p:nvSpPr>
          <p:cNvPr id="37891" name="Content Placeholder 3"/>
          <p:cNvSpPr>
            <a:spLocks noGrp="1"/>
          </p:cNvSpPr>
          <p:nvPr>
            <p:ph sz="quarter" idx="1"/>
          </p:nvPr>
        </p:nvSpPr>
        <p:spPr>
          <a:xfrm>
            <a:off x="76200" y="342900"/>
            <a:ext cx="8915400" cy="42862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31</a:t>
            </a:fld>
            <a:endParaRPr lang="en-US"/>
          </a:p>
        </p:txBody>
      </p:sp>
      <p:sp>
        <p:nvSpPr>
          <p:cNvPr id="38915" name="Content Placeholder 3"/>
          <p:cNvSpPr>
            <a:spLocks noGrp="1"/>
          </p:cNvSpPr>
          <p:nvPr>
            <p:ph sz="quarter" idx="1"/>
          </p:nvPr>
        </p:nvSpPr>
        <p:spPr>
          <a:xfrm>
            <a:off x="76200" y="57150"/>
            <a:ext cx="90678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32</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dirty="0">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76200" y="685801"/>
            <a:ext cx="8686800" cy="3394472"/>
          </a:xfrm>
        </p:spPr>
        <p:txBody>
          <a:bodyPr/>
          <a:lstStyle/>
          <a:p>
            <a:pPr marL="0" indent="0" eaLnBrk="1" hangingPunct="1">
              <a:buFontTx/>
              <a:buNone/>
            </a:pPr>
            <a:r>
              <a:rPr lang="en-US" altLang="en-US" sz="48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8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34</a:t>
            </a:fld>
            <a:endParaRPr lang="en-US"/>
          </a:p>
        </p:txBody>
      </p:sp>
      <p:sp>
        <p:nvSpPr>
          <p:cNvPr id="41987" name="Content Placeholder 3"/>
          <p:cNvSpPr>
            <a:spLocks noGrp="1"/>
          </p:cNvSpPr>
          <p:nvPr>
            <p:ph sz="quarter" idx="1"/>
          </p:nvPr>
        </p:nvSpPr>
        <p:spPr>
          <a:xfrm>
            <a:off x="0" y="171450"/>
            <a:ext cx="8534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92500" lnSpcReduction="10000"/>
          </a:bodyPr>
          <a:lstStyle/>
          <a:p>
            <a:pPr marL="0" indent="0" eaLnBrk="1" fontAlgn="auto" hangingPunct="1">
              <a:spcAft>
                <a:spcPts val="0"/>
              </a:spcAft>
              <a:buFont typeface="Arial" pitchFamily="34" charset="0"/>
              <a:buNone/>
              <a:defRPr/>
            </a:pPr>
            <a:r>
              <a:rPr lang="en-US" sz="62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36</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37</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5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4800600" y="3943350"/>
            <a:ext cx="41910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1800" i="1" dirty="0">
                <a:solidFill>
                  <a:srgbClr val="FFFF00"/>
                </a:solidFill>
                <a:latin typeface="Tahoma" pitchFamily="34" charset="0"/>
              </a:rPr>
              <a:t>Preparation of The Gift</a:t>
            </a:r>
            <a:r>
              <a:rPr lang="en-US" altLang="en-US" sz="1800" i="1" dirty="0">
                <a:solidFill>
                  <a:srgbClr val="FFFF00"/>
                </a:solidFill>
                <a:latin typeface="Tahoma" pitchFamily="34" charset="0"/>
              </a:rPr>
              <a:t> Song:</a:t>
            </a:r>
            <a:r>
              <a:rPr lang="en-US" altLang="en-US" sz="1800" dirty="0">
                <a:solidFill>
                  <a:srgbClr val="FFFF00"/>
                </a:solidFill>
                <a:latin typeface="Tahoma" pitchFamily="34" charset="0"/>
              </a:rPr>
              <a:t> </a:t>
            </a:r>
            <a:br>
              <a:rPr lang="en-US" altLang="en-US" sz="1800" dirty="0">
                <a:solidFill>
                  <a:srgbClr val="FFFF00"/>
                </a:solidFill>
                <a:latin typeface="Tahoma" pitchFamily="34" charset="0"/>
              </a:rPr>
            </a:br>
            <a:r>
              <a:rPr lang="en-US" altLang="en-US" sz="2400" dirty="0">
                <a:solidFill>
                  <a:srgbClr val="FFFF00"/>
                </a:solidFill>
                <a:latin typeface="Tahoma" pitchFamily="34" charset="0"/>
              </a:rPr>
              <a:t>Mary Sing With Joyful Heart</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pic>
        <p:nvPicPr>
          <p:cNvPr id="2" name="Picture 1">
            <a:extLst>
              <a:ext uri="{FF2B5EF4-FFF2-40B4-BE49-F238E27FC236}">
                <a16:creationId xmlns:a16="http://schemas.microsoft.com/office/drawing/2014/main" id="{237B9A8E-720E-A4AC-277C-0C87F7E819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1524173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5638800" cy="485775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1. </a:t>
            </a:r>
            <a:r>
              <a:rPr lang="en-US" sz="4000" b="1" dirty="0">
                <a:solidFill>
                  <a:schemeClr val="bg1"/>
                </a:solidFill>
                <a:latin typeface="Tahoma" pitchFamily="34" charset="0"/>
                <a:ea typeface="Tahoma" pitchFamily="34" charset="0"/>
                <a:cs typeface="Tahoma" pitchFamily="34" charset="0"/>
              </a:rPr>
              <a:t>Mary, sing with joyful heart: "You Should bear Emmanuel!" Virgin Mother, full of grace, pray for us to God your Son!</a:t>
            </a:r>
            <a:br>
              <a:rPr lang="en-US" sz="4000" b="1" dirty="0">
                <a:solidFill>
                  <a:schemeClr val="bg1"/>
                </a:solidFill>
                <a:latin typeface="Tahoma" pitchFamily="34" charset="0"/>
                <a:ea typeface="Tahoma" pitchFamily="34" charset="0"/>
                <a:cs typeface="Tahoma" pitchFamily="34" charset="0"/>
              </a:rPr>
            </a:br>
            <a:r>
              <a:rPr lang="es-ES" sz="4000" b="1" dirty="0">
                <a:solidFill>
                  <a:schemeClr val="bg1"/>
                </a:solidFill>
                <a:latin typeface="Tahoma" pitchFamily="34" charset="0"/>
                <a:ea typeface="Tahoma" pitchFamily="34" charset="0"/>
                <a:cs typeface="Tahoma" pitchFamily="34" charset="0"/>
              </a:rPr>
              <a:t> </a:t>
            </a:r>
            <a:r>
              <a:rPr lang="es-ES" sz="4000" b="1" dirty="0">
                <a:solidFill>
                  <a:srgbClr val="FFFF00"/>
                </a:solidFill>
                <a:latin typeface="Tahoma" pitchFamily="34" charset="0"/>
                <a:ea typeface="Tahoma" pitchFamily="34" charset="0"/>
                <a:cs typeface="Tahoma" pitchFamily="34" charset="0"/>
              </a:rPr>
              <a:t>Ave, ave </a:t>
            </a:r>
            <a:r>
              <a:rPr lang="es-ES" sz="4000" b="1" dirty="0" err="1">
                <a:solidFill>
                  <a:srgbClr val="FFFF00"/>
                </a:solidFill>
                <a:latin typeface="Tahoma" pitchFamily="34" charset="0"/>
                <a:ea typeface="Tahoma" pitchFamily="34" charset="0"/>
                <a:cs typeface="Tahoma" pitchFamily="34" charset="0"/>
              </a:rPr>
              <a:t>ave</a:t>
            </a:r>
            <a:r>
              <a:rPr lang="es-ES" sz="4000" b="1" dirty="0">
                <a:solidFill>
                  <a:srgbClr val="FFFF00"/>
                </a:solidFill>
                <a:latin typeface="Tahoma" pitchFamily="34" charset="0"/>
                <a:ea typeface="Tahoma" pitchFamily="34" charset="0"/>
                <a:cs typeface="Tahoma" pitchFamily="34" charset="0"/>
              </a:rPr>
              <a:t>, </a:t>
            </a:r>
            <a:r>
              <a:rPr lang="es-ES" sz="4000" b="1" dirty="0" err="1">
                <a:solidFill>
                  <a:srgbClr val="FFFF00"/>
                </a:solidFill>
                <a:latin typeface="Tahoma" pitchFamily="34" charset="0"/>
                <a:ea typeface="Tahoma" pitchFamily="34" charset="0"/>
                <a:cs typeface="Tahoma" pitchFamily="34" charset="0"/>
              </a:rPr>
              <a:t>Maria</a:t>
            </a:r>
            <a:r>
              <a:rPr lang="es-ES" sz="4000" b="1" dirty="0">
                <a:solidFill>
                  <a:srgbClr val="FFFF00"/>
                </a:solidFill>
                <a:latin typeface="Tahoma" pitchFamily="34" charset="0"/>
                <a:ea typeface="Tahoma" pitchFamily="34" charset="0"/>
                <a:cs typeface="Tahoma" pitchFamily="34" charset="0"/>
              </a:rPr>
              <a:t>! Ave, ave, ave, </a:t>
            </a:r>
            <a:r>
              <a:rPr lang="es-ES" sz="4000" b="1" dirty="0" err="1">
                <a:solidFill>
                  <a:srgbClr val="FFFF00"/>
                </a:solidFill>
                <a:latin typeface="Tahoma" pitchFamily="34" charset="0"/>
                <a:ea typeface="Tahoma" pitchFamily="34" charset="0"/>
                <a:cs typeface="Tahoma" pitchFamily="34" charset="0"/>
              </a:rPr>
              <a:t>Maria</a:t>
            </a:r>
            <a:r>
              <a:rPr lang="es-ES" sz="4000" b="1" dirty="0">
                <a:solidFill>
                  <a:srgbClr val="FFFF00"/>
                </a:solidFill>
                <a:latin typeface="Tahoma" pitchFamily="34" charset="0"/>
                <a:ea typeface="Tahoma" pitchFamily="34" charset="0"/>
                <a:cs typeface="Tahoma" pitchFamily="34" charset="0"/>
              </a:rPr>
              <a:t>!. </a:t>
            </a:r>
            <a:endParaRPr lang="en-US" sz="4000" dirty="0">
              <a:solidFill>
                <a:srgbClr val="FFFF00"/>
              </a:solidFill>
            </a:endParaRPr>
          </a:p>
        </p:txBody>
      </p:sp>
      <p:pic>
        <p:nvPicPr>
          <p:cNvPr id="3" name="Picture 2">
            <a:extLst>
              <a:ext uri="{FF2B5EF4-FFF2-40B4-BE49-F238E27FC236}">
                <a16:creationId xmlns:a16="http://schemas.microsoft.com/office/drawing/2014/main" id="{101C799D-2E13-D44E-B267-1CC78E607E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25426-128E-1803-7831-903174CC232E}"/>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B59B36A9-38E4-D4E8-D7AA-2D6E9EDAC355}"/>
              </a:ext>
            </a:extLst>
          </p:cNvPr>
          <p:cNvSpPr>
            <a:spLocks noGrp="1" noChangeArrowheads="1"/>
          </p:cNvSpPr>
          <p:nvPr>
            <p:ph type="ctrTitle"/>
          </p:nvPr>
        </p:nvSpPr>
        <p:spPr>
          <a:xfrm>
            <a:off x="1" y="0"/>
            <a:ext cx="5543552" cy="5143500"/>
          </a:xfrm>
          <a:noFill/>
        </p:spPr>
        <p:txBody>
          <a:bodyPr/>
          <a:lstStyle/>
          <a:p>
            <a:pPr algn="l" eaLnBrk="1" hangingPunct="1"/>
            <a:r>
              <a:rPr lang="en-US" altLang="en-US" sz="2100" dirty="0">
                <a:solidFill>
                  <a:srgbClr val="FFFF00"/>
                </a:solidFill>
              </a:rPr>
              <a:t>3.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Let us sing the praised of Mary, woman of strong and steadfast love. She who raised the Savior of nations held in her arms the Son of God. She who knew the Father's grace taught her Son to know God's face. Blessed be the name of Mary, she who trusted the love of God.</a:t>
            </a:r>
            <a:endParaRPr lang="en-US" altLang="en-US" sz="3000" b="1" dirty="0">
              <a:latin typeface="Tahoma"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1730A518-E45D-E816-F163-F980637245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20143975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BB832-A22F-0482-C695-DC78910583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F8238B-AD94-B761-65B5-32DBDF2AB227}"/>
              </a:ext>
            </a:extLst>
          </p:cNvPr>
          <p:cNvSpPr>
            <a:spLocks noGrp="1"/>
          </p:cNvSpPr>
          <p:nvPr>
            <p:ph type="ctrTitle"/>
          </p:nvPr>
        </p:nvSpPr>
        <p:spPr>
          <a:xfrm>
            <a:off x="76200" y="2442"/>
            <a:ext cx="5410200" cy="5007708"/>
          </a:xfrm>
        </p:spPr>
        <p:txBody>
          <a:bodyPr rtlCol="0">
            <a:normAutofit fontScale="90000"/>
          </a:bodyPr>
          <a:lstStyle/>
          <a:p>
            <a:pPr algn="l" eaLnBrk="1" fontAlgn="auto" hangingPunct="1">
              <a:spcAft>
                <a:spcPts val="0"/>
              </a:spcAft>
              <a:defRPr/>
            </a:pPr>
            <a:r>
              <a:rPr lang="en-US" sz="2000" b="1" dirty="0">
                <a:solidFill>
                  <a:srgbClr val="FFFF00"/>
                </a:solidFill>
                <a:latin typeface="Tahoma" pitchFamily="34" charset="0"/>
                <a:ea typeface="Tahoma" pitchFamily="34" charset="0"/>
                <a:cs typeface="Tahoma" pitchFamily="34" charset="0"/>
              </a:rPr>
              <a:t>2. </a:t>
            </a:r>
            <a:r>
              <a:rPr lang="en-US" sz="4000" b="1" dirty="0">
                <a:solidFill>
                  <a:schemeClr val="bg1"/>
                </a:solidFill>
                <a:latin typeface="Tahoma" pitchFamily="34" charset="0"/>
                <a:ea typeface="Tahoma" pitchFamily="34" charset="0"/>
                <a:cs typeface="Tahoma" pitchFamily="34" charset="0"/>
              </a:rPr>
              <a:t>"Sing my soul of God's great love! Sing my heart your song of joy! Praise his won-</a:t>
            </a:r>
            <a:r>
              <a:rPr lang="en-US" sz="4000" b="1" dirty="0" err="1">
                <a:solidFill>
                  <a:schemeClr val="bg1"/>
                </a:solidFill>
                <a:latin typeface="Tahoma" pitchFamily="34" charset="0"/>
                <a:ea typeface="Tahoma" pitchFamily="34" charset="0"/>
                <a:cs typeface="Tahoma" pitchFamily="34" charset="0"/>
              </a:rPr>
              <a:t>ders</a:t>
            </a:r>
            <a:r>
              <a:rPr lang="en-US" sz="4000" b="1" dirty="0">
                <a:solidFill>
                  <a:schemeClr val="bg1"/>
                </a:solidFill>
                <a:latin typeface="Tahoma" pitchFamily="34" charset="0"/>
                <a:ea typeface="Tahoma" pitchFamily="34" charset="0"/>
                <a:cs typeface="Tahoma" pitchFamily="34" charset="0"/>
              </a:rPr>
              <a:t>, praise his name, praise his gift of God, my Son!"</a:t>
            </a:r>
            <a:r>
              <a:rPr lang="es-ES" sz="4000" b="1" dirty="0">
                <a:solidFill>
                  <a:schemeClr val="bg1"/>
                </a:solidFill>
                <a:latin typeface="Tahoma" pitchFamily="34" charset="0"/>
                <a:ea typeface="Tahoma" pitchFamily="34" charset="0"/>
                <a:cs typeface="Tahoma" pitchFamily="34" charset="0"/>
              </a:rPr>
              <a:t> </a:t>
            </a:r>
            <a:br>
              <a:rPr lang="es-ES" sz="3600" b="1" dirty="0">
                <a:solidFill>
                  <a:schemeClr val="bg1"/>
                </a:solidFill>
                <a:latin typeface="Tahoma" pitchFamily="34" charset="0"/>
                <a:ea typeface="Tahoma" pitchFamily="34" charset="0"/>
                <a:cs typeface="Tahoma" pitchFamily="34" charset="0"/>
              </a:rPr>
            </a:br>
            <a:r>
              <a:rPr lang="es-ES" sz="4000" b="1" dirty="0">
                <a:solidFill>
                  <a:srgbClr val="FFFF00"/>
                </a:solidFill>
                <a:latin typeface="Tahoma" pitchFamily="34" charset="0"/>
                <a:ea typeface="Tahoma" pitchFamily="34" charset="0"/>
                <a:cs typeface="Tahoma" pitchFamily="34" charset="0"/>
              </a:rPr>
              <a:t>Ave, ave </a:t>
            </a:r>
            <a:r>
              <a:rPr lang="es-ES" sz="4000" b="1" dirty="0" err="1">
                <a:solidFill>
                  <a:srgbClr val="FFFF00"/>
                </a:solidFill>
                <a:latin typeface="Tahoma" pitchFamily="34" charset="0"/>
                <a:ea typeface="Tahoma" pitchFamily="34" charset="0"/>
                <a:cs typeface="Tahoma" pitchFamily="34" charset="0"/>
              </a:rPr>
              <a:t>ave</a:t>
            </a:r>
            <a:r>
              <a:rPr lang="es-ES" sz="4000" b="1" dirty="0">
                <a:solidFill>
                  <a:srgbClr val="FFFF00"/>
                </a:solidFill>
                <a:latin typeface="Tahoma" pitchFamily="34" charset="0"/>
                <a:ea typeface="Tahoma" pitchFamily="34" charset="0"/>
                <a:cs typeface="Tahoma" pitchFamily="34" charset="0"/>
              </a:rPr>
              <a:t>, </a:t>
            </a:r>
            <a:r>
              <a:rPr lang="es-ES" sz="4000" b="1" dirty="0" err="1">
                <a:solidFill>
                  <a:srgbClr val="FFFF00"/>
                </a:solidFill>
                <a:latin typeface="Tahoma" pitchFamily="34" charset="0"/>
                <a:ea typeface="Tahoma" pitchFamily="34" charset="0"/>
                <a:cs typeface="Tahoma" pitchFamily="34" charset="0"/>
              </a:rPr>
              <a:t>Maria</a:t>
            </a:r>
            <a:r>
              <a:rPr lang="es-ES" sz="4000" b="1" dirty="0">
                <a:solidFill>
                  <a:srgbClr val="FFFF00"/>
                </a:solidFill>
                <a:latin typeface="Tahoma" pitchFamily="34" charset="0"/>
                <a:ea typeface="Tahoma" pitchFamily="34" charset="0"/>
                <a:cs typeface="Tahoma" pitchFamily="34" charset="0"/>
              </a:rPr>
              <a:t>! Ave, ave, ave, </a:t>
            </a:r>
            <a:r>
              <a:rPr lang="es-ES" sz="4000" b="1" dirty="0" err="1">
                <a:solidFill>
                  <a:srgbClr val="FFFF00"/>
                </a:solidFill>
                <a:latin typeface="Tahoma" pitchFamily="34" charset="0"/>
                <a:ea typeface="Tahoma" pitchFamily="34" charset="0"/>
                <a:cs typeface="Tahoma" pitchFamily="34" charset="0"/>
              </a:rPr>
              <a:t>Maria</a:t>
            </a:r>
            <a:r>
              <a:rPr lang="es-ES" sz="4000" b="1" dirty="0">
                <a:solidFill>
                  <a:srgbClr val="FFFF00"/>
                </a:solidFill>
                <a:latin typeface="Tahoma" pitchFamily="34" charset="0"/>
                <a:ea typeface="Tahoma" pitchFamily="34" charset="0"/>
                <a:cs typeface="Tahoma" pitchFamily="34" charset="0"/>
              </a:rPr>
              <a:t>!. </a:t>
            </a:r>
            <a:endParaRPr lang="en-US" sz="4000" dirty="0">
              <a:solidFill>
                <a:srgbClr val="FFFF00"/>
              </a:solidFill>
            </a:endParaRPr>
          </a:p>
        </p:txBody>
      </p:sp>
      <p:pic>
        <p:nvPicPr>
          <p:cNvPr id="3" name="Picture 2">
            <a:extLst>
              <a:ext uri="{FF2B5EF4-FFF2-40B4-BE49-F238E27FC236}">
                <a16:creationId xmlns:a16="http://schemas.microsoft.com/office/drawing/2014/main" id="{B618EDB4-1A03-9D0E-1529-206ED06CFD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2051973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0AF26-F553-9341-972F-80FCA8439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B627C1-3FA4-BBD8-6DD6-D37DF7224D3B}"/>
              </a:ext>
            </a:extLst>
          </p:cNvPr>
          <p:cNvSpPr>
            <a:spLocks noGrp="1"/>
          </p:cNvSpPr>
          <p:nvPr>
            <p:ph type="ctrTitle"/>
          </p:nvPr>
        </p:nvSpPr>
        <p:spPr>
          <a:xfrm>
            <a:off x="0" y="57150"/>
            <a:ext cx="5638800" cy="4800600"/>
          </a:xfrm>
        </p:spPr>
        <p:txBody>
          <a:bodyPr rtlCol="0">
            <a:normAutofit fontScale="90000"/>
          </a:bodyPr>
          <a:lstStyle/>
          <a:p>
            <a:pPr algn="l" eaLnBrk="1" fontAlgn="auto" hangingPunct="1">
              <a:spcAft>
                <a:spcPts val="0"/>
              </a:spcAft>
              <a:defRPr/>
            </a:pPr>
            <a:br>
              <a:rPr lang="en-US" sz="2000" b="1" dirty="0">
                <a:solidFill>
                  <a:srgbClr val="FFFF00"/>
                </a:solidFill>
                <a:latin typeface="Tahoma" pitchFamily="34" charset="0"/>
                <a:ea typeface="Tahoma" pitchFamily="34" charset="0"/>
                <a:cs typeface="Tahoma" pitchFamily="34" charset="0"/>
              </a:rPr>
            </a:br>
            <a:r>
              <a:rPr lang="en-US" sz="2000" b="1" dirty="0">
                <a:solidFill>
                  <a:srgbClr val="FFFF00"/>
                </a:solidFill>
                <a:latin typeface="Tahoma" pitchFamily="34" charset="0"/>
                <a:ea typeface="Tahoma" pitchFamily="34" charset="0"/>
                <a:cs typeface="Tahoma" pitchFamily="34" charset="0"/>
              </a:rPr>
              <a:t>3. </a:t>
            </a:r>
            <a:r>
              <a:rPr lang="en-US" sz="4000" b="1" dirty="0">
                <a:solidFill>
                  <a:schemeClr val="bg1"/>
                </a:solidFill>
                <a:latin typeface="Tahoma" pitchFamily="34" charset="0"/>
                <a:ea typeface="Tahoma" pitchFamily="34" charset="0"/>
                <a:cs typeface="Tahoma" pitchFamily="34" charset="0"/>
              </a:rPr>
              <a:t>Angels sing as shepherds watch: "Praise to God, his peace on earth! Christ the Savior, Shepherd King, sleeps in straw in David's town!“</a:t>
            </a:r>
            <a:br>
              <a:rPr lang="en-US" sz="4000" b="1" dirty="0">
                <a:solidFill>
                  <a:schemeClr val="bg1"/>
                </a:solidFill>
                <a:latin typeface="Tahoma" pitchFamily="34" charset="0"/>
                <a:ea typeface="Tahoma" pitchFamily="34" charset="0"/>
                <a:cs typeface="Tahoma" pitchFamily="34" charset="0"/>
              </a:rPr>
            </a:br>
            <a:r>
              <a:rPr lang="es-ES" sz="3200" b="1" dirty="0">
                <a:solidFill>
                  <a:srgbClr val="FFFF00"/>
                </a:solidFill>
                <a:latin typeface="Tahoma" pitchFamily="34" charset="0"/>
                <a:ea typeface="Tahoma" pitchFamily="34" charset="0"/>
                <a:cs typeface="Tahoma" pitchFamily="34" charset="0"/>
              </a:rPr>
              <a:t>Ave, ave </a:t>
            </a:r>
            <a:r>
              <a:rPr lang="es-ES" sz="3200" b="1" dirty="0" err="1">
                <a:solidFill>
                  <a:srgbClr val="FFFF00"/>
                </a:solidFill>
                <a:latin typeface="Tahoma" pitchFamily="34" charset="0"/>
                <a:ea typeface="Tahoma" pitchFamily="34" charset="0"/>
                <a:cs typeface="Tahoma" pitchFamily="34" charset="0"/>
              </a:rPr>
              <a:t>ave</a:t>
            </a:r>
            <a:r>
              <a:rPr lang="es-ES" sz="3200" b="1" dirty="0">
                <a:solidFill>
                  <a:srgbClr val="FFFF00"/>
                </a:solidFill>
                <a:latin typeface="Tahoma" pitchFamily="34" charset="0"/>
                <a:ea typeface="Tahoma" pitchFamily="34" charset="0"/>
                <a:cs typeface="Tahoma" pitchFamily="34" charset="0"/>
              </a:rPr>
              <a:t>, </a:t>
            </a:r>
            <a:r>
              <a:rPr lang="es-ES" sz="3200" b="1" dirty="0" err="1">
                <a:solidFill>
                  <a:srgbClr val="FFFF00"/>
                </a:solidFill>
                <a:latin typeface="Tahoma" pitchFamily="34" charset="0"/>
                <a:ea typeface="Tahoma" pitchFamily="34" charset="0"/>
                <a:cs typeface="Tahoma" pitchFamily="34" charset="0"/>
              </a:rPr>
              <a:t>Maria</a:t>
            </a:r>
            <a:r>
              <a:rPr lang="es-ES" sz="3200" b="1" dirty="0">
                <a:solidFill>
                  <a:srgbClr val="FFFF00"/>
                </a:solidFill>
                <a:latin typeface="Tahoma" pitchFamily="34" charset="0"/>
                <a:ea typeface="Tahoma" pitchFamily="34" charset="0"/>
                <a:cs typeface="Tahoma" pitchFamily="34" charset="0"/>
              </a:rPr>
              <a:t>! Ave, ave, ave, </a:t>
            </a:r>
            <a:r>
              <a:rPr lang="es-ES" sz="3200" b="1" dirty="0" err="1">
                <a:solidFill>
                  <a:srgbClr val="FFFF00"/>
                </a:solidFill>
                <a:latin typeface="Tahoma" pitchFamily="34" charset="0"/>
                <a:ea typeface="Tahoma" pitchFamily="34" charset="0"/>
                <a:cs typeface="Tahoma" pitchFamily="34" charset="0"/>
              </a:rPr>
              <a:t>Maria</a:t>
            </a:r>
            <a:r>
              <a:rPr lang="es-ES" sz="3200" b="1" dirty="0">
                <a:solidFill>
                  <a:srgbClr val="FFFF00"/>
                </a:solidFill>
                <a:latin typeface="Tahoma" pitchFamily="34" charset="0"/>
                <a:ea typeface="Tahoma" pitchFamily="34" charset="0"/>
                <a:cs typeface="Tahoma" pitchFamily="34" charset="0"/>
              </a:rPr>
              <a:t>!. </a:t>
            </a:r>
            <a:endParaRPr lang="en-US" sz="4000" dirty="0">
              <a:solidFill>
                <a:srgbClr val="FFFF00"/>
              </a:solidFill>
            </a:endParaRPr>
          </a:p>
        </p:txBody>
      </p:sp>
      <p:pic>
        <p:nvPicPr>
          <p:cNvPr id="4" name="Picture 3">
            <a:extLst>
              <a:ext uri="{FF2B5EF4-FFF2-40B4-BE49-F238E27FC236}">
                <a16:creationId xmlns:a16="http://schemas.microsoft.com/office/drawing/2014/main" id="{BA030543-AFE4-5FEB-892C-50E33DAFEF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39279321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B4692-4240-2D91-47FC-29C7053BA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DECBE-3381-0DF1-8FFA-17FD228CD7BD}"/>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3. </a:t>
            </a:r>
            <a:r>
              <a:rPr lang="en-US" b="1" dirty="0">
                <a:solidFill>
                  <a:schemeClr val="bg1"/>
                </a:solidFill>
                <a:latin typeface="Tahoma" pitchFamily="34" charset="0"/>
                <a:ea typeface="Tahoma" pitchFamily="34" charset="0"/>
                <a:cs typeface="Tahoma" pitchFamily="34" charset="0"/>
              </a:rPr>
              <a:t>Angels sing as shepherds watch: "Praise to God, his peace on earth! Christ the Savior, </a:t>
            </a:r>
            <a:r>
              <a:rPr lang="en-US" b="1" dirty="0" err="1">
                <a:solidFill>
                  <a:schemeClr val="bg1"/>
                </a:solidFill>
                <a:latin typeface="Tahoma" pitchFamily="34" charset="0"/>
                <a:ea typeface="Tahoma" pitchFamily="34" charset="0"/>
                <a:cs typeface="Tahoma" pitchFamily="34" charset="0"/>
              </a:rPr>
              <a:t>ShepherdKing</a:t>
            </a:r>
            <a:r>
              <a:rPr lang="en-US" b="1" dirty="0">
                <a:solidFill>
                  <a:schemeClr val="bg1"/>
                </a:solidFill>
                <a:latin typeface="Tahoma" pitchFamily="34" charset="0"/>
                <a:ea typeface="Tahoma" pitchFamily="34" charset="0"/>
                <a:cs typeface="Tahoma" pitchFamily="34" charset="0"/>
              </a:rPr>
              <a:t>, sleeps in straw in David's town!“</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31932819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pic>
        <p:nvPicPr>
          <p:cNvPr id="2" name="Picture 1">
            <a:extLst>
              <a:ext uri="{FF2B5EF4-FFF2-40B4-BE49-F238E27FC236}">
                <a16:creationId xmlns:a16="http://schemas.microsoft.com/office/drawing/2014/main" id="{F6478652-3D6F-8BCF-AEAA-973720A70C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38095939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r>
              <a:rPr lang="en-US" altLang="en-US" sz="4800" b="1" dirty="0">
                <a:solidFill>
                  <a:schemeClr val="bg1"/>
                </a:solidFill>
                <a:latin typeface="Tahoma" pitchFamily="34" charset="0"/>
                <a:cs typeface="Tahoma" pitchFamily="34" charset="0"/>
              </a:rPr>
              <a:t>Holy, Holy, Holy Lord God of hosts.</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Heaven and earth are full, are full of your glory. Hosanna, Hosanna! Hosanna in the highest.</a:t>
            </a:r>
            <a:br>
              <a:rPr lang="en-US" altLang="en-US" sz="48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152400" y="107156"/>
            <a:ext cx="87518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800" b="1" dirty="0">
                <a:solidFill>
                  <a:schemeClr val="bg1"/>
                </a:solidFill>
                <a:latin typeface="Tahoma" pitchFamily="34" charset="0"/>
                <a:cs typeface="Tahoma" pitchFamily="34" charset="0"/>
              </a:rPr>
              <a:t>Blessed is he who comes, who comes in the name of the Lord. </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Hosanna, Hosanna! Hosanna in the highest.</a:t>
            </a:r>
            <a:br>
              <a:rPr lang="en-US" altLang="en-US" sz="48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pic>
        <p:nvPicPr>
          <p:cNvPr id="2" name="Picture 1">
            <a:extLst>
              <a:ext uri="{FF2B5EF4-FFF2-40B4-BE49-F238E27FC236}">
                <a16:creationId xmlns:a16="http://schemas.microsoft.com/office/drawing/2014/main" id="{00DB3A1E-7BC0-F624-70B3-D8DD0C31A6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41501473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5"/>
          <p:cNvSpPr>
            <a:spLocks noChangeArrowheads="1"/>
          </p:cNvSpPr>
          <p:nvPr/>
        </p:nvSpPr>
        <p:spPr bwMode="auto">
          <a:xfrm>
            <a:off x="152400" y="171450"/>
            <a:ext cx="8382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2800" b="1" dirty="0">
                <a:solidFill>
                  <a:schemeClr val="tx2"/>
                </a:solidFill>
                <a:latin typeface="Arial" pitchFamily="34" charset="0"/>
              </a:rPr>
            </a:br>
            <a:r>
              <a:rPr lang="en-US" sz="4400" b="1" dirty="0">
                <a:solidFill>
                  <a:schemeClr val="bg1"/>
                </a:solidFill>
              </a:rPr>
              <a:t>*</a:t>
            </a: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Anunciamos tu muerte</a:t>
            </a:r>
            <a:r>
              <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b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  Señor, proclamamos tu </a:t>
            </a:r>
            <a:r>
              <a:rPr lang="es-E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resurreci</a:t>
            </a:r>
            <a:r>
              <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rPr>
              <a:t>ó</a:t>
            </a: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n</a:t>
            </a:r>
            <a:r>
              <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 Ven Señor </a:t>
            </a:r>
            <a:r>
              <a:rPr lang="es-E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Jesus</a:t>
            </a:r>
            <a:r>
              <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 Señor</a:t>
            </a:r>
            <a:r>
              <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Jesu</a:t>
            </a:r>
            <a:r>
              <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rPr>
              <a:t>s</a:t>
            </a: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a:t>
            </a:r>
            <a:b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400" b="1" dirty="0">
                <a:solidFill>
                  <a:schemeClr val="bg1"/>
                </a:solidFill>
                <a:latin typeface="Tahoma" panose="020B0604030504040204" pitchFamily="34" charset="0"/>
                <a:ea typeface="Tahoma" panose="020B0604030504040204" pitchFamily="34" charset="0"/>
                <a:cs typeface="Tahoma" panose="020B0604030504040204" pitchFamily="34" charset="0"/>
              </a:rPr>
              <a:t> (2x)</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pic>
        <p:nvPicPr>
          <p:cNvPr id="2" name="Picture 1">
            <a:extLst>
              <a:ext uri="{FF2B5EF4-FFF2-40B4-BE49-F238E27FC236}">
                <a16:creationId xmlns:a16="http://schemas.microsoft.com/office/drawing/2014/main" id="{3E9B04A3-E6DE-5ACE-91EA-72C3E886AE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b="1" dirty="0">
                <a:solidFill>
                  <a:schemeClr val="bg1"/>
                </a:solidFill>
              </a:rPr>
              <a:t>Amen, Amen.</a:t>
            </a:r>
            <a:br>
              <a:rPr lang="en-US" altLang="en-US" b="1" dirty="0">
                <a:solidFill>
                  <a:schemeClr val="bg1"/>
                </a:solidFill>
              </a:rPr>
            </a:br>
            <a:r>
              <a:rPr lang="en-US" altLang="en-US" b="1" dirty="0">
                <a:solidFill>
                  <a:schemeClr val="bg1"/>
                </a:solidFill>
              </a:rPr>
              <a:t>Amen, Amen</a:t>
            </a:r>
            <a:br>
              <a:rPr lang="en-US" altLang="en-US"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810000" y="4476750"/>
            <a:ext cx="5181600" cy="414338"/>
          </a:xfrm>
        </p:spPr>
        <p:txBody>
          <a:bodyPr/>
          <a:lstStyle/>
          <a:p>
            <a:pPr>
              <a:spcAft>
                <a:spcPts val="600"/>
              </a:spcAft>
            </a:pPr>
            <a:r>
              <a:rPr lang="en-US" altLang="en-US" sz="2000" dirty="0">
                <a:solidFill>
                  <a:srgbClr val="FFFF00"/>
                </a:solidFill>
              </a:rPr>
              <a:t>Penitential Act </a:t>
            </a:r>
            <a:r>
              <a:rPr lang="en-US" altLang="en-US" sz="2000" i="1" dirty="0">
                <a:solidFill>
                  <a:srgbClr val="FFFF00"/>
                </a:solidFill>
              </a:rPr>
              <a:t>(Confiteor 2011</a:t>
            </a:r>
            <a:r>
              <a:rPr lang="en-US" altLang="en-US" sz="2000" dirty="0">
                <a:solidFill>
                  <a:srgbClr val="FFFF00"/>
                </a:solidFill>
              </a:rPr>
              <a:t>) 1 of 3:</a:t>
            </a:r>
          </a:p>
        </p:txBody>
      </p:sp>
      <p:pic>
        <p:nvPicPr>
          <p:cNvPr id="3" name="Picture 2">
            <a:extLst>
              <a:ext uri="{FF2B5EF4-FFF2-40B4-BE49-F238E27FC236}">
                <a16:creationId xmlns:a16="http://schemas.microsoft.com/office/drawing/2014/main" id="{FD84EE6E-D1F8-E724-360E-D8E1ECC54C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pic>
        <p:nvPicPr>
          <p:cNvPr id="2" name="Picture 1">
            <a:extLst>
              <a:ext uri="{FF2B5EF4-FFF2-40B4-BE49-F238E27FC236}">
                <a16:creationId xmlns:a16="http://schemas.microsoft.com/office/drawing/2014/main" id="{10532C10-BBC9-0C06-96B7-0CC4960229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40015570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000" b="1" dirty="0">
                <a:solidFill>
                  <a:schemeClr val="bg1"/>
                </a:solidFill>
                <a:latin typeface="Tahoma" pitchFamily="34" charset="0"/>
                <a:cs typeface="Tahoma" pitchFamily="34" charset="0"/>
              </a:rPr>
              <a:t>Lamb of God you take away the sins of the world. Have mercy on us.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a:solidFill>
                  <a:schemeClr val="tx2"/>
                </a:solidFill>
              </a:rPr>
            </a:br>
            <a:r>
              <a:rPr lang="en-US" altLang="en-US" sz="4000" b="1">
                <a:solidFill>
                  <a:schemeClr val="bg1"/>
                </a:solidFill>
                <a:latin typeface="Tahoma" pitchFamily="34" charset="0"/>
                <a:cs typeface="Tahoma" pitchFamily="34" charset="0"/>
              </a:rPr>
              <a:t>Lamb </a:t>
            </a:r>
            <a:r>
              <a:rPr lang="en-US" altLang="en-US" sz="4000" b="1" dirty="0">
                <a:solidFill>
                  <a:schemeClr val="bg1"/>
                </a:solidFill>
                <a:latin typeface="Tahoma" pitchFamily="34" charset="0"/>
                <a:cs typeface="Tahoma" pitchFamily="34" charset="0"/>
              </a:rPr>
              <a:t>of God you take away the sins of the world.</a:t>
            </a:r>
          </a:p>
          <a:p>
            <a:pPr algn="l" eaLnBrk="1" hangingPunct="1"/>
            <a:r>
              <a:rPr lang="en-US" altLang="en-US" sz="4000" b="1" dirty="0">
                <a:solidFill>
                  <a:schemeClr val="bg1"/>
                </a:solidFill>
                <a:latin typeface="Tahoma" pitchFamily="34" charset="0"/>
                <a:cs typeface="Tahoma" pitchFamily="34" charset="0"/>
              </a:rPr>
              <a:t>grant us peace.</a:t>
            </a:r>
            <a:br>
              <a:rPr lang="en-US" altLang="en-US" sz="40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pic>
        <p:nvPicPr>
          <p:cNvPr id="2" name="Picture 1">
            <a:extLst>
              <a:ext uri="{FF2B5EF4-FFF2-40B4-BE49-F238E27FC236}">
                <a16:creationId xmlns:a16="http://schemas.microsoft.com/office/drawing/2014/main" id="{C22E5F22-1407-31C4-0011-F957216933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152400" y="107156"/>
            <a:ext cx="875188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9AB37-C271-6414-8621-1619FE2C1174}"/>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BEB0E63-B6FE-08E8-EBAD-6AF72CD85DD9}"/>
              </a:ext>
            </a:extLst>
          </p:cNvPr>
          <p:cNvSpPr>
            <a:spLocks noGrp="1" noChangeArrowheads="1"/>
          </p:cNvSpPr>
          <p:nvPr>
            <p:ph type="ctrTitle"/>
          </p:nvPr>
        </p:nvSpPr>
        <p:spPr>
          <a:xfrm>
            <a:off x="2895600" y="4000500"/>
            <a:ext cx="6248400" cy="1143000"/>
          </a:xfrm>
        </p:spPr>
        <p:txBody>
          <a:bodyPr/>
          <a:lstStyle/>
          <a:p>
            <a:pPr eaLnBrk="1" hangingPunct="1"/>
            <a:r>
              <a:rPr lang="en-US" altLang="en-US" sz="2400" b="1" i="1" dirty="0">
                <a:solidFill>
                  <a:srgbClr val="FFFF00"/>
                </a:solidFill>
                <a:latin typeface="Tahoma" pitchFamily="34" charset="0"/>
              </a:rPr>
              <a:t>Communion Song :  </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Silent Night – Noche de Paz</a:t>
            </a:r>
            <a:br>
              <a:rPr lang="en-US" altLang="en-US" sz="2400" b="1" i="1" dirty="0">
                <a:solidFill>
                  <a:srgbClr val="FFFF00"/>
                </a:solidFill>
                <a:latin typeface="Tahoma" pitchFamily="34" charset="0"/>
              </a:rPr>
            </a:br>
            <a:r>
              <a:rPr lang="en-US" altLang="en-US" sz="2000" dirty="0">
                <a:solidFill>
                  <a:srgbClr val="FFFF00"/>
                </a:solidFill>
                <a:latin typeface="Tahoma" pitchFamily="34" charset="0"/>
              </a:rPr>
              <a:t> </a:t>
            </a:r>
            <a:endParaRPr lang="en-US" altLang="en-US" sz="2000" dirty="0">
              <a:solidFill>
                <a:srgbClr val="FFFF00"/>
              </a:solidFill>
            </a:endParaRPr>
          </a:p>
        </p:txBody>
      </p:sp>
      <p:pic>
        <p:nvPicPr>
          <p:cNvPr id="2" name="Picture 1">
            <a:extLst>
              <a:ext uri="{FF2B5EF4-FFF2-40B4-BE49-F238E27FC236}">
                <a16:creationId xmlns:a16="http://schemas.microsoft.com/office/drawing/2014/main" id="{F9D5DDDD-0B16-0630-6F7E-ABD2007F72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35747475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37056-B0AD-6073-71F6-8CE2E833B4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7191F8-25A7-B086-F375-EC96BE9A58BD}"/>
              </a:ext>
            </a:extLst>
          </p:cNvPr>
          <p:cNvSpPr>
            <a:spLocks noGrp="1"/>
          </p:cNvSpPr>
          <p:nvPr>
            <p:ph type="ctrTitle"/>
          </p:nvPr>
        </p:nvSpPr>
        <p:spPr>
          <a:xfrm>
            <a:off x="9896" y="2720"/>
            <a:ext cx="4181104" cy="5007429"/>
          </a:xfrm>
          <a:solidFill>
            <a:schemeClr val="tx1"/>
          </a:solidFill>
        </p:spPr>
        <p:txBody>
          <a:bodyPr rtlCol="0">
            <a:normAutofit fontScale="90000"/>
          </a:bodyPr>
          <a:lstStyle/>
          <a:p>
            <a:pPr algn="l" eaLnBrk="1" fontAlgn="auto" hangingPunct="1">
              <a:spcAft>
                <a:spcPts val="0"/>
              </a:spcAft>
              <a:defRPr/>
            </a:pPr>
            <a:r>
              <a:rPr lang="en-US" sz="2700" dirty="0">
                <a:solidFill>
                  <a:srgbClr val="FFFF00"/>
                </a:solidFill>
                <a:latin typeface="Tahoma" pitchFamily="34" charset="0"/>
                <a:cs typeface="Tahoma" pitchFamily="34" charset="0"/>
              </a:rPr>
              <a:t>1a: </a:t>
            </a:r>
            <a:r>
              <a:rPr lang="en-US" b="1" dirty="0">
                <a:solidFill>
                  <a:schemeClr val="bg1"/>
                </a:solidFill>
                <a:latin typeface="Tahoma" pitchFamily="34" charset="0"/>
                <a:cs typeface="Tahoma" pitchFamily="34" charset="0"/>
              </a:rPr>
              <a:t>Silent night, holy night,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All is calm, All is bright</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Round yon Virgin Mother and Child.</a:t>
            </a:r>
            <a:endParaRPr lang="en-US" dirty="0"/>
          </a:p>
        </p:txBody>
      </p:sp>
      <p:pic>
        <p:nvPicPr>
          <p:cNvPr id="5" name="Picture 4" descr="A painting of a manger with angels&#10;&#10;Description automatically generated">
            <a:extLst>
              <a:ext uri="{FF2B5EF4-FFF2-40B4-BE49-F238E27FC236}">
                <a16:creationId xmlns:a16="http://schemas.microsoft.com/office/drawing/2014/main" id="{5E1D5B53-68E4-E288-4519-4BCE2B7DF7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23465338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BF9ED-36AD-7984-083E-411651CDC7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2ED57-B392-049A-9802-560EA323A810}"/>
              </a:ext>
            </a:extLst>
          </p:cNvPr>
          <p:cNvSpPr>
            <a:spLocks noGrp="1"/>
          </p:cNvSpPr>
          <p:nvPr>
            <p:ph type="ctrTitle"/>
          </p:nvPr>
        </p:nvSpPr>
        <p:spPr>
          <a:xfrm>
            <a:off x="9895" y="2720"/>
            <a:ext cx="4926775" cy="5007429"/>
          </a:xfrm>
          <a:solidFill>
            <a:schemeClr val="tx1"/>
          </a:solidFill>
        </p:spPr>
        <p:txBody>
          <a:bodyPr rtlCol="0">
            <a:normAutofit/>
          </a:bodyPr>
          <a:lstStyle/>
          <a:p>
            <a:pPr algn="l" eaLnBrk="1" fontAlgn="auto" hangingPunct="1">
              <a:spcAft>
                <a:spcPts val="0"/>
              </a:spcAft>
              <a:defRPr/>
            </a:pPr>
            <a:r>
              <a:rPr lang="en-US" sz="2700" dirty="0">
                <a:solidFill>
                  <a:srgbClr val="FFFF00"/>
                </a:solidFill>
                <a:latin typeface="Tahoma" pitchFamily="34" charset="0"/>
                <a:cs typeface="Tahoma" pitchFamily="34" charset="0"/>
              </a:rPr>
              <a:t>1b: </a:t>
            </a:r>
            <a:r>
              <a:rPr lang="en-US" b="1" dirty="0">
                <a:solidFill>
                  <a:schemeClr val="bg1"/>
                </a:solidFill>
                <a:latin typeface="Tahoma" pitchFamily="34" charset="0"/>
                <a:cs typeface="Tahoma" pitchFamily="34" charset="0"/>
              </a:rPr>
              <a:t>Holy Infant so tender and mild.</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Sleep in heavenly peace.</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Sleep in heavenly peace. </a:t>
            </a:r>
            <a:endParaRPr lang="en-US" dirty="0"/>
          </a:p>
        </p:txBody>
      </p:sp>
      <p:pic>
        <p:nvPicPr>
          <p:cNvPr id="4" name="Picture 3" descr="A painting of a manger with angels&#10;&#10;Description automatically generated">
            <a:extLst>
              <a:ext uri="{FF2B5EF4-FFF2-40B4-BE49-F238E27FC236}">
                <a16:creationId xmlns:a16="http://schemas.microsoft.com/office/drawing/2014/main" id="{B99EB9CF-9D47-E4D1-CB5E-16CFA1B7B2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25366435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C344D66-BD8D-4428-4C9F-64B4D38577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97473-602C-FE90-D274-37363EEC9368}"/>
              </a:ext>
            </a:extLst>
          </p:cNvPr>
          <p:cNvSpPr>
            <a:spLocks noGrp="1"/>
          </p:cNvSpPr>
          <p:nvPr>
            <p:ph type="ctrTitle"/>
          </p:nvPr>
        </p:nvSpPr>
        <p:spPr>
          <a:xfrm>
            <a:off x="9896" y="2720"/>
            <a:ext cx="4926774" cy="5007429"/>
          </a:xfrm>
          <a:solidFill>
            <a:schemeClr val="tx1"/>
          </a:solidFill>
        </p:spPr>
        <p:txBody>
          <a:bodyPr rtlCol="0">
            <a:normAutofit fontScale="90000"/>
          </a:bodyPr>
          <a:lstStyle/>
          <a:p>
            <a:pPr algn="l" eaLnBrk="1" fontAlgn="auto" hangingPunct="1">
              <a:spcAft>
                <a:spcPts val="0"/>
              </a:spcAft>
              <a:defRPr/>
            </a:pPr>
            <a:r>
              <a:rPr lang="en-US" sz="2700" dirty="0">
                <a:solidFill>
                  <a:srgbClr val="FFFF00"/>
                </a:solidFill>
                <a:latin typeface="Tahoma" pitchFamily="34" charset="0"/>
                <a:cs typeface="Tahoma" pitchFamily="34" charset="0"/>
              </a:rPr>
              <a:t>2a:</a:t>
            </a:r>
            <a:r>
              <a:rPr lang="es-ES" sz="2700" b="0" i="0" dirty="0">
                <a:solidFill>
                  <a:srgbClr val="FFFF00"/>
                </a:solidFill>
                <a:effectLst/>
                <a:latin typeface="Verdana" panose="020B0604030504040204" pitchFamily="34" charset="0"/>
              </a:rPr>
              <a:t> </a:t>
            </a:r>
            <a:r>
              <a:rPr lang="es-ES"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Noche de paz, noche de amor.</a:t>
            </a:r>
            <a:br>
              <a:rPr lang="es-E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Todo duerme en derredor.</a:t>
            </a:r>
            <a:br>
              <a:rPr lang="es-E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Entre los astros que esparcen su luz,</a:t>
            </a:r>
            <a:br>
              <a:rPr lang="es-E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5" name="Picture 4" descr="A painting of a manger with angels&#10;&#10;Description automatically generated">
            <a:extLst>
              <a:ext uri="{FF2B5EF4-FFF2-40B4-BE49-F238E27FC236}">
                <a16:creationId xmlns:a16="http://schemas.microsoft.com/office/drawing/2014/main" id="{33C1C35C-3B43-B96F-438C-CF72E518C0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13880147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F1D05AA9-4126-5854-814E-D49C4D7CBA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E6D523-82C7-C223-ABF0-82E9C1A59F71}"/>
              </a:ext>
            </a:extLst>
          </p:cNvPr>
          <p:cNvSpPr>
            <a:spLocks noGrp="1"/>
          </p:cNvSpPr>
          <p:nvPr>
            <p:ph type="ctrTitle"/>
          </p:nvPr>
        </p:nvSpPr>
        <p:spPr>
          <a:xfrm>
            <a:off x="-9293" y="24420"/>
            <a:ext cx="4886093" cy="4299930"/>
          </a:xfrm>
          <a:solidFill>
            <a:schemeClr val="tx1"/>
          </a:solidFill>
        </p:spPr>
        <p:txBody>
          <a:bodyPr rtlCol="0">
            <a:normAutofit/>
          </a:bodyPr>
          <a:lstStyle/>
          <a:p>
            <a:pPr algn="l" eaLnBrk="1" fontAlgn="auto" hangingPunct="1">
              <a:spcAft>
                <a:spcPts val="0"/>
              </a:spcAft>
              <a:defRPr/>
            </a:pPr>
            <a:r>
              <a:rPr lang="en-US" sz="2700" dirty="0">
                <a:solidFill>
                  <a:srgbClr val="FFFF00"/>
                </a:solidFill>
                <a:latin typeface="Tahoma" pitchFamily="34" charset="0"/>
                <a:cs typeface="Tahoma" pitchFamily="34" charset="0"/>
              </a:rPr>
              <a:t>2b: </a:t>
            </a:r>
            <a:r>
              <a:rPr lang="es-ES"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bella anunciando al niñito Jesús, brilla la estrella de paz, brilla la estrella de paz.</a:t>
            </a:r>
            <a:endParaRPr lang="en-US" b="1"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3" descr="A painting of a manger with angels&#10;&#10;Description automatically generated">
            <a:extLst>
              <a:ext uri="{FF2B5EF4-FFF2-40B4-BE49-F238E27FC236}">
                <a16:creationId xmlns:a16="http://schemas.microsoft.com/office/drawing/2014/main" id="{82BC04DE-AC67-340F-8A5D-7E6E3C2D0B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5400" y="11875"/>
            <a:ext cx="4393374" cy="5131625"/>
          </a:xfrm>
          <a:prstGeom prst="rect">
            <a:avLst/>
          </a:prstGeom>
        </p:spPr>
      </p:pic>
    </p:spTree>
    <p:extLst>
      <p:ext uri="{BB962C8B-B14F-4D97-AF65-F5344CB8AC3E}">
        <p14:creationId xmlns:p14="http://schemas.microsoft.com/office/powerpoint/2010/main" val="27297613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36433-01B7-9046-5821-5CA1DC39E2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2A597-6285-4D7D-4AEB-D254F0A0B1C6}"/>
              </a:ext>
            </a:extLst>
          </p:cNvPr>
          <p:cNvSpPr>
            <a:spLocks noGrp="1"/>
          </p:cNvSpPr>
          <p:nvPr>
            <p:ph type="ctrTitle"/>
          </p:nvPr>
        </p:nvSpPr>
        <p:spPr>
          <a:xfrm>
            <a:off x="9896" y="2720"/>
            <a:ext cx="4181104" cy="5007429"/>
          </a:xfrm>
          <a:solidFill>
            <a:schemeClr val="tx1"/>
          </a:solidFill>
        </p:spPr>
        <p:txBody>
          <a:bodyPr rtlCol="0">
            <a:normAutofit fontScale="90000"/>
          </a:bodyPr>
          <a:lstStyle/>
          <a:p>
            <a:pPr algn="l" eaLnBrk="1" fontAlgn="auto" hangingPunct="1">
              <a:spcAft>
                <a:spcPts val="0"/>
              </a:spcAft>
              <a:defRPr/>
            </a:pPr>
            <a:br>
              <a:rPr lang="en-US" sz="2700" dirty="0">
                <a:solidFill>
                  <a:srgbClr val="FFFF00"/>
                </a:solidFill>
                <a:latin typeface="Tahoma" pitchFamily="34" charset="0"/>
                <a:cs typeface="Tahoma" pitchFamily="34" charset="0"/>
              </a:rPr>
            </a:br>
            <a:r>
              <a:rPr lang="en-US" sz="2700" dirty="0">
                <a:solidFill>
                  <a:srgbClr val="FFFF00"/>
                </a:solidFill>
                <a:latin typeface="Tahoma" pitchFamily="34" charset="0"/>
                <a:cs typeface="Tahoma" pitchFamily="34" charset="0"/>
              </a:rPr>
              <a:t>3a: </a:t>
            </a:r>
            <a:r>
              <a:rPr lang="en-US" sz="4400" b="1" dirty="0">
                <a:solidFill>
                  <a:schemeClr val="bg1"/>
                </a:solidFill>
                <a:latin typeface="Tahoma" pitchFamily="34" charset="0"/>
                <a:cs typeface="Tahoma" pitchFamily="34" charset="0"/>
              </a:rPr>
              <a:t>Silent night, holy night, </a:t>
            </a:r>
            <a:br>
              <a:rPr lang="en-US" sz="4400" b="1" dirty="0">
                <a:solidFill>
                  <a:schemeClr val="bg1"/>
                </a:solidFill>
                <a:latin typeface="Tahoma" pitchFamily="34" charset="0"/>
                <a:cs typeface="Tahoma" pitchFamily="34" charset="0"/>
              </a:rPr>
            </a:br>
            <a:r>
              <a:rPr lang="vi-VN" sz="4400" b="1" dirty="0">
                <a:solidFill>
                  <a:schemeClr val="bg1"/>
                </a:solidFill>
                <a:latin typeface="Tahoma" pitchFamily="34" charset="0"/>
                <a:cs typeface="Tahoma" pitchFamily="34" charset="0"/>
              </a:rPr>
              <a:t>Shepherds quake all the sight:</a:t>
            </a:r>
            <a:br>
              <a:rPr lang="vi-VN" sz="4400" b="1" dirty="0">
                <a:solidFill>
                  <a:schemeClr val="bg1"/>
                </a:solidFill>
                <a:latin typeface="Tahoma" pitchFamily="34" charset="0"/>
                <a:cs typeface="Tahoma" pitchFamily="34" charset="0"/>
              </a:rPr>
            </a:br>
            <a:r>
              <a:rPr lang="vi-VN" sz="4400" b="1" dirty="0">
                <a:solidFill>
                  <a:schemeClr val="bg1"/>
                </a:solidFill>
                <a:latin typeface="Tahoma" pitchFamily="34" charset="0"/>
                <a:cs typeface="Tahoma" pitchFamily="34" charset="0"/>
              </a:rPr>
              <a:t>Glories stream from heaven afar,</a:t>
            </a:r>
            <a:br>
              <a:rPr lang="vi-VN" sz="4400" b="1" dirty="0">
                <a:solidFill>
                  <a:schemeClr val="bg1"/>
                </a:solidFill>
                <a:latin typeface="Tahoma" pitchFamily="34" charset="0"/>
                <a:cs typeface="Tahoma" pitchFamily="34" charset="0"/>
              </a:rPr>
            </a:br>
            <a:endParaRPr lang="en-US" dirty="0"/>
          </a:p>
        </p:txBody>
      </p:sp>
      <p:pic>
        <p:nvPicPr>
          <p:cNvPr id="5" name="Picture 4" descr="A painting of a manger with angels&#10;&#10;Description automatically generated">
            <a:extLst>
              <a:ext uri="{FF2B5EF4-FFF2-40B4-BE49-F238E27FC236}">
                <a16:creationId xmlns:a16="http://schemas.microsoft.com/office/drawing/2014/main" id="{F0B206FF-3949-0564-65CC-F3D64D9C96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1795019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6</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6DDA-BF41-A5E9-6D74-49BEBB6FF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327DE-18BA-3836-314D-B4B1B82A7784}"/>
              </a:ext>
            </a:extLst>
          </p:cNvPr>
          <p:cNvSpPr>
            <a:spLocks noGrp="1"/>
          </p:cNvSpPr>
          <p:nvPr>
            <p:ph type="ctrTitle"/>
          </p:nvPr>
        </p:nvSpPr>
        <p:spPr>
          <a:xfrm>
            <a:off x="9895" y="2720"/>
            <a:ext cx="4926775" cy="5007429"/>
          </a:xfrm>
          <a:solidFill>
            <a:schemeClr val="tx1"/>
          </a:solidFill>
        </p:spPr>
        <p:txBody>
          <a:bodyPr rtlCol="0">
            <a:normAutofit fontScale="90000"/>
          </a:bodyPr>
          <a:lstStyle/>
          <a:p>
            <a:pPr algn="l" eaLnBrk="1" fontAlgn="auto" hangingPunct="1">
              <a:spcAft>
                <a:spcPts val="0"/>
              </a:spcAft>
              <a:defRPr/>
            </a:pPr>
            <a:r>
              <a:rPr lang="en-US" sz="2700" dirty="0">
                <a:solidFill>
                  <a:srgbClr val="FFFF00"/>
                </a:solidFill>
                <a:latin typeface="Tahoma" pitchFamily="34" charset="0"/>
                <a:cs typeface="Tahoma" pitchFamily="34" charset="0"/>
              </a:rPr>
              <a:t>3b: </a:t>
            </a:r>
            <a:r>
              <a:rPr lang="vi-VN" sz="4400" b="1" dirty="0">
                <a:solidFill>
                  <a:schemeClr val="bg1"/>
                </a:solidFill>
                <a:latin typeface="Tahoma" pitchFamily="34" charset="0"/>
                <a:cs typeface="Tahoma" pitchFamily="34" charset="0"/>
              </a:rPr>
              <a:t>Heavenly hosts sing alleluia:</a:t>
            </a:r>
            <a:br>
              <a:rPr lang="vi-VN" sz="4400" b="1" dirty="0">
                <a:solidFill>
                  <a:schemeClr val="bg1"/>
                </a:solidFill>
                <a:latin typeface="Tahoma" pitchFamily="34" charset="0"/>
                <a:cs typeface="Tahoma" pitchFamily="34" charset="0"/>
              </a:rPr>
            </a:br>
            <a:r>
              <a:rPr lang="vi-VN" sz="4400" b="1" dirty="0">
                <a:solidFill>
                  <a:schemeClr val="bg1"/>
                </a:solidFill>
                <a:latin typeface="Tahoma" pitchFamily="34" charset="0"/>
                <a:cs typeface="Tahoma" pitchFamily="34" charset="0"/>
              </a:rPr>
              <a:t>Christ the Savior is born</a:t>
            </a:r>
            <a:r>
              <a:rPr lang="en-US" sz="4400" b="1" dirty="0">
                <a:solidFill>
                  <a:schemeClr val="bg1"/>
                </a:solidFill>
                <a:latin typeface="Tahoma" pitchFamily="34" charset="0"/>
                <a:cs typeface="Tahoma" pitchFamily="34" charset="0"/>
              </a:rPr>
              <a:t>!</a:t>
            </a:r>
            <a:br>
              <a:rPr lang="en-US" sz="4400" b="1" dirty="0">
                <a:solidFill>
                  <a:schemeClr val="bg1"/>
                </a:solidFill>
                <a:latin typeface="Tahoma" pitchFamily="34" charset="0"/>
                <a:cs typeface="Tahoma" pitchFamily="34" charset="0"/>
              </a:rPr>
            </a:br>
            <a:r>
              <a:rPr lang="en-US" sz="4400" b="1" dirty="0">
                <a:solidFill>
                  <a:schemeClr val="bg1"/>
                </a:solidFill>
                <a:latin typeface="Tahoma" pitchFamily="34" charset="0"/>
                <a:cs typeface="Tahoma" pitchFamily="34" charset="0"/>
              </a:rPr>
              <a:t>Christ the Savior is born!</a:t>
            </a:r>
            <a:br>
              <a:rPr lang="en-US" sz="4400" b="1" dirty="0">
                <a:solidFill>
                  <a:schemeClr val="accent2">
                    <a:lumMod val="75000"/>
                  </a:schemeClr>
                </a:solidFill>
                <a:latin typeface="Tahoma" pitchFamily="34" charset="0"/>
                <a:cs typeface="Tahoma" pitchFamily="34" charset="0"/>
              </a:rPr>
            </a:br>
            <a:endParaRPr lang="en-US" dirty="0"/>
          </a:p>
        </p:txBody>
      </p:sp>
      <p:pic>
        <p:nvPicPr>
          <p:cNvPr id="4" name="Picture 3" descr="A painting of a manger with angels&#10;&#10;Description automatically generated">
            <a:extLst>
              <a:ext uri="{FF2B5EF4-FFF2-40B4-BE49-F238E27FC236}">
                <a16:creationId xmlns:a16="http://schemas.microsoft.com/office/drawing/2014/main" id="{78A57B92-DD36-A1DE-D67E-0EEE7EFD25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38131647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72E694CD-E51B-98E5-FA09-312BE7EB0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EAAD9D-836F-5AC9-D0BE-E3D345A32155}"/>
              </a:ext>
            </a:extLst>
          </p:cNvPr>
          <p:cNvSpPr>
            <a:spLocks noGrp="1"/>
          </p:cNvSpPr>
          <p:nvPr>
            <p:ph type="ctrTitle"/>
          </p:nvPr>
        </p:nvSpPr>
        <p:spPr>
          <a:xfrm>
            <a:off x="9896" y="2720"/>
            <a:ext cx="4181104" cy="5007429"/>
          </a:xfrm>
          <a:solidFill>
            <a:schemeClr val="tx1"/>
          </a:solidFill>
        </p:spPr>
        <p:txBody>
          <a:bodyPr rtlCol="0">
            <a:normAutofit fontScale="90000"/>
          </a:bodyPr>
          <a:lstStyle/>
          <a:p>
            <a:pPr algn="l" eaLnBrk="1" fontAlgn="auto" hangingPunct="1">
              <a:spcAft>
                <a:spcPts val="0"/>
              </a:spcAft>
              <a:defRPr/>
            </a:pPr>
            <a:br>
              <a:rPr lang="en-US" sz="2700" dirty="0">
                <a:solidFill>
                  <a:srgbClr val="FFFF00"/>
                </a:solidFill>
                <a:latin typeface="Tahoma" pitchFamily="34" charset="0"/>
                <a:cs typeface="Tahoma" pitchFamily="34" charset="0"/>
              </a:rPr>
            </a:br>
            <a:r>
              <a:rPr lang="en-US" sz="2700" dirty="0">
                <a:solidFill>
                  <a:srgbClr val="FFFF00"/>
                </a:solidFill>
                <a:latin typeface="Tahoma" pitchFamily="34" charset="0"/>
                <a:cs typeface="Tahoma" pitchFamily="34" charset="0"/>
              </a:rPr>
              <a:t>4a: </a:t>
            </a:r>
            <a:r>
              <a:rPr lang="en-US" sz="4400" b="1" dirty="0">
                <a:solidFill>
                  <a:schemeClr val="bg1"/>
                </a:solidFill>
                <a:latin typeface="Tahoma" pitchFamily="34" charset="0"/>
                <a:cs typeface="Tahoma" pitchFamily="34" charset="0"/>
              </a:rPr>
              <a:t>Noche de </a:t>
            </a:r>
            <a:r>
              <a:rPr lang="en-US" sz="4400" b="1" dirty="0" err="1">
                <a:solidFill>
                  <a:schemeClr val="bg1"/>
                </a:solidFill>
                <a:latin typeface="Tahoma" pitchFamily="34" charset="0"/>
                <a:cs typeface="Tahoma" pitchFamily="34" charset="0"/>
              </a:rPr>
              <a:t>paz</a:t>
            </a:r>
            <a:r>
              <a:rPr lang="en-US" sz="4400" b="1" dirty="0">
                <a:solidFill>
                  <a:schemeClr val="bg1"/>
                </a:solidFill>
                <a:latin typeface="Tahoma" pitchFamily="34" charset="0"/>
                <a:cs typeface="Tahoma" pitchFamily="34" charset="0"/>
              </a:rPr>
              <a:t>, Noche </a:t>
            </a:r>
            <a:r>
              <a:rPr lang="en-US" sz="4400" b="1" dirty="0" err="1">
                <a:solidFill>
                  <a:schemeClr val="bg1"/>
                </a:solidFill>
                <a:latin typeface="Tahoma" pitchFamily="34" charset="0"/>
                <a:cs typeface="Tahoma" pitchFamily="34" charset="0"/>
              </a:rPr>
              <a:t>de_amor</a:t>
            </a:r>
            <a:r>
              <a:rPr lang="en-US" sz="4400" b="1" dirty="0">
                <a:solidFill>
                  <a:schemeClr val="bg1"/>
                </a:solidFill>
                <a:latin typeface="Tahoma" pitchFamily="34" charset="0"/>
                <a:cs typeface="Tahoma" pitchFamily="34" charset="0"/>
              </a:rPr>
              <a:t>; Mira que</a:t>
            </a:r>
            <a:r>
              <a:rPr lang="vi-VN" sz="4400" b="1" dirty="0">
                <a:solidFill>
                  <a:schemeClr val="bg1"/>
                </a:solidFill>
                <a:latin typeface="Tahoma" pitchFamily="34" charset="0"/>
                <a:cs typeface="Tahoma" pitchFamily="34" charset="0"/>
              </a:rPr>
              <a:t>́ gran resplandor. Luce_en el ros-tro del Nino Jesús</a:t>
            </a:r>
            <a:endParaRPr lang="en-US" dirty="0"/>
          </a:p>
        </p:txBody>
      </p:sp>
      <p:pic>
        <p:nvPicPr>
          <p:cNvPr id="5" name="Picture 4" descr="A painting of a manger with angels&#10;&#10;Description automatically generated">
            <a:extLst>
              <a:ext uri="{FF2B5EF4-FFF2-40B4-BE49-F238E27FC236}">
                <a16:creationId xmlns:a16="http://schemas.microsoft.com/office/drawing/2014/main" id="{8561133F-33EC-E2FC-CEA6-FE6BCA8DB1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175442739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A12DABE-2E17-A501-1576-374ABD4C9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046E5A-D095-A159-1106-D00B4C9D8123}"/>
              </a:ext>
            </a:extLst>
          </p:cNvPr>
          <p:cNvSpPr>
            <a:spLocks noGrp="1"/>
          </p:cNvSpPr>
          <p:nvPr>
            <p:ph type="ctrTitle"/>
          </p:nvPr>
        </p:nvSpPr>
        <p:spPr>
          <a:xfrm>
            <a:off x="9895" y="2720"/>
            <a:ext cx="4926775" cy="5007429"/>
          </a:xfrm>
          <a:solidFill>
            <a:schemeClr val="tx1"/>
          </a:solidFill>
        </p:spPr>
        <p:txBody>
          <a:bodyPr rtlCol="0">
            <a:normAutofit/>
          </a:bodyPr>
          <a:lstStyle/>
          <a:p>
            <a:pPr algn="l" eaLnBrk="1" fontAlgn="auto" hangingPunct="1">
              <a:spcAft>
                <a:spcPts val="0"/>
              </a:spcAft>
              <a:defRPr/>
            </a:pPr>
            <a:r>
              <a:rPr lang="en-US" sz="2700" dirty="0">
                <a:solidFill>
                  <a:srgbClr val="FFFF00"/>
                </a:solidFill>
                <a:latin typeface="Tahoma" pitchFamily="34" charset="0"/>
                <a:cs typeface="Tahoma" pitchFamily="34" charset="0"/>
              </a:rPr>
              <a:t>4b: </a:t>
            </a:r>
            <a:r>
              <a:rPr lang="vi-VN" sz="4400" b="1" dirty="0">
                <a:solidFill>
                  <a:schemeClr val="bg1"/>
                </a:solidFill>
                <a:latin typeface="Tahoma" pitchFamily="34" charset="0"/>
                <a:cs typeface="Tahoma" pitchFamily="34" charset="0"/>
              </a:rPr>
              <a:t>En el pesebre del mundo la luz, </a:t>
            </a:r>
            <a:r>
              <a:rPr lang="es-ES"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brilla la estrella de paz, brilla la estrella de paz.</a:t>
            </a:r>
            <a:endParaRPr lang="en-US" dirty="0"/>
          </a:p>
        </p:txBody>
      </p:sp>
      <p:pic>
        <p:nvPicPr>
          <p:cNvPr id="4" name="Picture 3" descr="A painting of a manger with angels&#10;&#10;Description automatically generated">
            <a:extLst>
              <a:ext uri="{FF2B5EF4-FFF2-40B4-BE49-F238E27FC236}">
                <a16:creationId xmlns:a16="http://schemas.microsoft.com/office/drawing/2014/main" id="{20D94B5E-0BE4-3971-B452-50A6C99A5C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10799902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04F64-141B-E938-7B7C-7F2161F676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EA7CCD-5E1B-823D-F2EB-96CA8907D9AF}"/>
              </a:ext>
            </a:extLst>
          </p:cNvPr>
          <p:cNvSpPr>
            <a:spLocks noGrp="1"/>
          </p:cNvSpPr>
          <p:nvPr>
            <p:ph type="ctrTitle"/>
          </p:nvPr>
        </p:nvSpPr>
        <p:spPr>
          <a:xfrm>
            <a:off x="9896" y="2720"/>
            <a:ext cx="4181104" cy="5007429"/>
          </a:xfrm>
          <a:solidFill>
            <a:schemeClr val="tx1"/>
          </a:solidFill>
        </p:spPr>
        <p:txBody>
          <a:bodyPr rtlCol="0">
            <a:normAutofit fontScale="90000"/>
          </a:bodyPr>
          <a:lstStyle/>
          <a:p>
            <a:pPr algn="l" eaLnBrk="1" fontAlgn="auto" hangingPunct="1">
              <a:spcAft>
                <a:spcPts val="0"/>
              </a:spcAft>
              <a:defRPr/>
            </a:pPr>
            <a:br>
              <a:rPr lang="en-US" sz="2700" dirty="0">
                <a:solidFill>
                  <a:srgbClr val="FFFF00"/>
                </a:solidFill>
                <a:latin typeface="Tahoma" pitchFamily="34" charset="0"/>
                <a:cs typeface="Tahoma" pitchFamily="34" charset="0"/>
              </a:rPr>
            </a:br>
            <a:r>
              <a:rPr lang="vi-VN" sz="2700" dirty="0">
                <a:solidFill>
                  <a:srgbClr val="FFFF00"/>
                </a:solidFill>
                <a:latin typeface="Tahoma" pitchFamily="34" charset="0"/>
                <a:cs typeface="Tahoma" pitchFamily="34" charset="0"/>
              </a:rPr>
              <a:t>5</a:t>
            </a:r>
            <a:r>
              <a:rPr lang="en-US" sz="2700" dirty="0">
                <a:solidFill>
                  <a:srgbClr val="FFFF00"/>
                </a:solidFill>
                <a:latin typeface="Tahoma" pitchFamily="34" charset="0"/>
                <a:cs typeface="Tahoma" pitchFamily="34" charset="0"/>
              </a:rPr>
              <a:t>a: </a:t>
            </a:r>
            <a:r>
              <a:rPr lang="en-US" sz="4400" b="1" dirty="0">
                <a:solidFill>
                  <a:schemeClr val="bg1"/>
                </a:solidFill>
                <a:latin typeface="Tahoma" pitchFamily="34" charset="0"/>
                <a:cs typeface="Tahoma" pitchFamily="34" charset="0"/>
              </a:rPr>
              <a:t>Silent night, holy night, </a:t>
            </a:r>
            <a:br>
              <a:rPr lang="en-US" sz="4400" b="1" dirty="0">
                <a:solidFill>
                  <a:schemeClr val="bg1"/>
                </a:solidFill>
                <a:latin typeface="Tahoma" pitchFamily="34" charset="0"/>
                <a:cs typeface="Tahoma" pitchFamily="34" charset="0"/>
              </a:rPr>
            </a:br>
            <a:r>
              <a:rPr lang="en-US" sz="4400" b="1" dirty="0">
                <a:solidFill>
                  <a:schemeClr val="bg1"/>
                </a:solidFill>
                <a:latin typeface="Tahoma" pitchFamily="34" charset="0"/>
                <a:cs typeface="Tahoma" pitchFamily="34" charset="0"/>
              </a:rPr>
              <a:t>Son of God love’s pure light</a:t>
            </a:r>
            <a:br>
              <a:rPr lang="en-US" sz="4400" b="1" dirty="0">
                <a:solidFill>
                  <a:schemeClr val="bg1"/>
                </a:solidFill>
                <a:latin typeface="Tahoma" pitchFamily="34" charset="0"/>
                <a:cs typeface="Tahoma" pitchFamily="34" charset="0"/>
              </a:rPr>
            </a:br>
            <a:r>
              <a:rPr lang="en-US" sz="4400" b="1" dirty="0">
                <a:solidFill>
                  <a:schemeClr val="bg1"/>
                </a:solidFill>
                <a:latin typeface="Tahoma" pitchFamily="34" charset="0"/>
                <a:cs typeface="Tahoma" pitchFamily="34" charset="0"/>
              </a:rPr>
              <a:t>Radiant beams from thy holy face,</a:t>
            </a:r>
            <a:br>
              <a:rPr lang="en-US" sz="4400" b="1" dirty="0">
                <a:solidFill>
                  <a:schemeClr val="bg1"/>
                </a:solidFill>
                <a:latin typeface="Tahoma" pitchFamily="34" charset="0"/>
                <a:cs typeface="Tahoma" pitchFamily="34" charset="0"/>
              </a:rPr>
            </a:br>
            <a:endParaRPr lang="en-US" dirty="0"/>
          </a:p>
        </p:txBody>
      </p:sp>
      <p:pic>
        <p:nvPicPr>
          <p:cNvPr id="5" name="Picture 4" descr="A painting of a manger with angels&#10;&#10;Description automatically generated">
            <a:extLst>
              <a:ext uri="{FF2B5EF4-FFF2-40B4-BE49-F238E27FC236}">
                <a16:creationId xmlns:a16="http://schemas.microsoft.com/office/drawing/2014/main" id="{CF98A5FF-9839-4A55-ADEF-5630F84E5F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18402213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3B51F-204F-F122-5EF9-838F3B0477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BFDF5-126C-493D-AF20-717B155F8499}"/>
              </a:ext>
            </a:extLst>
          </p:cNvPr>
          <p:cNvSpPr>
            <a:spLocks noGrp="1"/>
          </p:cNvSpPr>
          <p:nvPr>
            <p:ph type="ctrTitle"/>
          </p:nvPr>
        </p:nvSpPr>
        <p:spPr>
          <a:xfrm>
            <a:off x="9895" y="2720"/>
            <a:ext cx="4926775" cy="5007429"/>
          </a:xfrm>
          <a:solidFill>
            <a:schemeClr val="tx1"/>
          </a:solidFill>
        </p:spPr>
        <p:txBody>
          <a:bodyPr rtlCol="0">
            <a:normAutofit fontScale="90000"/>
          </a:bodyPr>
          <a:lstStyle/>
          <a:p>
            <a:pPr algn="l" eaLnBrk="1" fontAlgn="auto" hangingPunct="1">
              <a:spcAft>
                <a:spcPts val="0"/>
              </a:spcAft>
              <a:defRPr/>
            </a:pPr>
            <a:r>
              <a:rPr lang="vi-VN" sz="2700" dirty="0">
                <a:solidFill>
                  <a:srgbClr val="FFFF00"/>
                </a:solidFill>
                <a:latin typeface="Tahoma" pitchFamily="34" charset="0"/>
                <a:cs typeface="Tahoma" pitchFamily="34" charset="0"/>
              </a:rPr>
              <a:t>5</a:t>
            </a:r>
            <a:r>
              <a:rPr lang="en-US" sz="2700" dirty="0">
                <a:solidFill>
                  <a:srgbClr val="FFFF00"/>
                </a:solidFill>
                <a:latin typeface="Tahoma" pitchFamily="34" charset="0"/>
                <a:cs typeface="Tahoma" pitchFamily="34" charset="0"/>
              </a:rPr>
              <a:t>b: </a:t>
            </a:r>
            <a:r>
              <a:rPr lang="en-US" sz="4400" b="1" dirty="0">
                <a:solidFill>
                  <a:schemeClr val="bg1"/>
                </a:solidFill>
                <a:latin typeface="Tahoma" pitchFamily="34" charset="0"/>
                <a:cs typeface="Tahoma" pitchFamily="34" charset="0"/>
              </a:rPr>
              <a:t>With the dawn of redeeming grace, </a:t>
            </a:r>
            <a:br>
              <a:rPr lang="en-US" sz="4400" b="1" dirty="0">
                <a:solidFill>
                  <a:schemeClr val="bg1"/>
                </a:solidFill>
                <a:latin typeface="Tahoma" pitchFamily="34" charset="0"/>
                <a:cs typeface="Tahoma" pitchFamily="34" charset="0"/>
              </a:rPr>
            </a:br>
            <a:r>
              <a:rPr lang="en-US" sz="4400" b="1" dirty="0">
                <a:solidFill>
                  <a:schemeClr val="bg1"/>
                </a:solidFill>
                <a:latin typeface="Tahoma" pitchFamily="34" charset="0"/>
                <a:cs typeface="Tahoma" pitchFamily="34" charset="0"/>
              </a:rPr>
              <a:t>Jesus Lord at thy birth,</a:t>
            </a:r>
            <a:br>
              <a:rPr lang="en-US" sz="4400" b="1" dirty="0">
                <a:solidFill>
                  <a:schemeClr val="bg1"/>
                </a:solidFill>
                <a:latin typeface="Tahoma" pitchFamily="34" charset="0"/>
                <a:cs typeface="Tahoma" pitchFamily="34" charset="0"/>
              </a:rPr>
            </a:br>
            <a:r>
              <a:rPr lang="en-US" sz="4400" b="1" dirty="0">
                <a:solidFill>
                  <a:schemeClr val="bg1"/>
                </a:solidFill>
                <a:latin typeface="Tahoma" pitchFamily="34" charset="0"/>
                <a:cs typeface="Tahoma" pitchFamily="34" charset="0"/>
              </a:rPr>
              <a:t>Jesus Lord at they birth.</a:t>
            </a:r>
            <a:br>
              <a:rPr lang="en-US" sz="4400" b="1" dirty="0">
                <a:solidFill>
                  <a:schemeClr val="accent2">
                    <a:lumMod val="75000"/>
                  </a:schemeClr>
                </a:solidFill>
                <a:latin typeface="Tahoma" pitchFamily="34" charset="0"/>
                <a:cs typeface="Tahoma" pitchFamily="34" charset="0"/>
              </a:rPr>
            </a:br>
            <a:endParaRPr lang="en-US" dirty="0"/>
          </a:p>
        </p:txBody>
      </p:sp>
      <p:pic>
        <p:nvPicPr>
          <p:cNvPr id="4" name="Picture 3" descr="A painting of a manger with angels&#10;&#10;Description automatically generated">
            <a:extLst>
              <a:ext uri="{FF2B5EF4-FFF2-40B4-BE49-F238E27FC236}">
                <a16:creationId xmlns:a16="http://schemas.microsoft.com/office/drawing/2014/main" id="{BF4F5BB3-FFA8-6B10-D010-69EE03233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23926899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68B0CCC-93A6-7994-6201-0692BDC0D2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5723BB-05B3-7A45-CFAE-AA951C34E4CE}"/>
              </a:ext>
            </a:extLst>
          </p:cNvPr>
          <p:cNvSpPr>
            <a:spLocks noGrp="1"/>
          </p:cNvSpPr>
          <p:nvPr>
            <p:ph type="ctrTitle"/>
          </p:nvPr>
        </p:nvSpPr>
        <p:spPr>
          <a:xfrm>
            <a:off x="9896" y="2720"/>
            <a:ext cx="4926774" cy="5007429"/>
          </a:xfrm>
          <a:solidFill>
            <a:schemeClr val="tx1"/>
          </a:solidFill>
        </p:spPr>
        <p:txBody>
          <a:bodyPr rtlCol="0">
            <a:normAutofit/>
          </a:bodyPr>
          <a:lstStyle/>
          <a:p>
            <a:pPr algn="l" eaLnBrk="1" fontAlgn="auto" hangingPunct="1">
              <a:spcAft>
                <a:spcPts val="0"/>
              </a:spcAft>
              <a:defRPr/>
            </a:pPr>
            <a:br>
              <a:rPr lang="en-US" sz="2700" dirty="0">
                <a:solidFill>
                  <a:srgbClr val="FFFF00"/>
                </a:solidFill>
                <a:latin typeface="Tahoma" pitchFamily="34" charset="0"/>
                <a:cs typeface="Tahoma" pitchFamily="34" charset="0"/>
              </a:rPr>
            </a:br>
            <a:r>
              <a:rPr lang="vi-VN" sz="2700" dirty="0">
                <a:solidFill>
                  <a:srgbClr val="FFFF00"/>
                </a:solidFill>
                <a:latin typeface="Tahoma" pitchFamily="34" charset="0"/>
                <a:cs typeface="Tahoma" pitchFamily="34" charset="0"/>
              </a:rPr>
              <a:t>6</a:t>
            </a:r>
            <a:r>
              <a:rPr lang="en-US" sz="2700" dirty="0">
                <a:solidFill>
                  <a:srgbClr val="FFFF00"/>
                </a:solidFill>
                <a:latin typeface="Tahoma" pitchFamily="34" charset="0"/>
                <a:cs typeface="Tahoma" pitchFamily="34" charset="0"/>
              </a:rPr>
              <a:t>a: </a:t>
            </a:r>
            <a:r>
              <a:rPr lang="en-US" sz="4400" b="1" dirty="0">
                <a:solidFill>
                  <a:schemeClr val="bg1"/>
                </a:solidFill>
                <a:latin typeface="Tahoma" pitchFamily="34" charset="0"/>
                <a:cs typeface="Tahoma" pitchFamily="34" charset="0"/>
              </a:rPr>
              <a:t>Noche de </a:t>
            </a:r>
            <a:r>
              <a:rPr lang="en-US" sz="4400" b="1" dirty="0" err="1">
                <a:solidFill>
                  <a:schemeClr val="bg1"/>
                </a:solidFill>
                <a:latin typeface="Tahoma" pitchFamily="34" charset="0"/>
                <a:cs typeface="Tahoma" pitchFamily="34" charset="0"/>
              </a:rPr>
              <a:t>paz</a:t>
            </a:r>
            <a:r>
              <a:rPr lang="en-US" sz="4400" b="1" dirty="0">
                <a:solidFill>
                  <a:schemeClr val="bg1"/>
                </a:solidFill>
                <a:latin typeface="Tahoma" pitchFamily="34" charset="0"/>
                <a:cs typeface="Tahoma" pitchFamily="34" charset="0"/>
              </a:rPr>
              <a:t>, Noche </a:t>
            </a:r>
            <a:r>
              <a:rPr lang="en-US" sz="4400" b="1" dirty="0" err="1">
                <a:solidFill>
                  <a:schemeClr val="bg1"/>
                </a:solidFill>
                <a:latin typeface="Tahoma" pitchFamily="34" charset="0"/>
                <a:cs typeface="Tahoma" pitchFamily="34" charset="0"/>
              </a:rPr>
              <a:t>de_amor</a:t>
            </a:r>
            <a:r>
              <a:rPr lang="en-US" sz="4400" b="1" dirty="0">
                <a:solidFill>
                  <a:schemeClr val="bg1"/>
                </a:solidFill>
                <a:latin typeface="Tahoma" pitchFamily="34" charset="0"/>
                <a:cs typeface="Tahoma" pitchFamily="34" charset="0"/>
              </a:rPr>
              <a:t>; </a:t>
            </a:r>
            <a:r>
              <a:rPr lang="vi-VN" sz="4400" b="1" dirty="0">
                <a:solidFill>
                  <a:schemeClr val="bg1"/>
                </a:solidFill>
                <a:latin typeface="Tahoma" pitchFamily="34" charset="0"/>
                <a:cs typeface="Tahoma" pitchFamily="34" charset="0"/>
              </a:rPr>
              <a:t>Al Divino Salvador Que por nosotros na-ció_en un portal.</a:t>
            </a:r>
            <a:endParaRPr lang="en-US" dirty="0"/>
          </a:p>
        </p:txBody>
      </p:sp>
      <p:pic>
        <p:nvPicPr>
          <p:cNvPr id="5" name="Picture 4" descr="A painting of a manger with angels&#10;&#10;Description automatically generated">
            <a:extLst>
              <a:ext uri="{FF2B5EF4-FFF2-40B4-BE49-F238E27FC236}">
                <a16:creationId xmlns:a16="http://schemas.microsoft.com/office/drawing/2014/main" id="{10EFA76B-1C7D-3A0D-5C48-4FC07F9AB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27711597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2A91A77E-E897-7D39-C89C-9DF48D1783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FCDA29-C733-9D8B-8398-8FA0555F46D4}"/>
              </a:ext>
            </a:extLst>
          </p:cNvPr>
          <p:cNvSpPr>
            <a:spLocks noGrp="1"/>
          </p:cNvSpPr>
          <p:nvPr>
            <p:ph type="ctrTitle"/>
          </p:nvPr>
        </p:nvSpPr>
        <p:spPr>
          <a:xfrm>
            <a:off x="9895" y="2720"/>
            <a:ext cx="4926775" cy="5007429"/>
          </a:xfrm>
          <a:solidFill>
            <a:schemeClr val="tx1"/>
          </a:solidFill>
        </p:spPr>
        <p:txBody>
          <a:bodyPr rtlCol="0">
            <a:normAutofit fontScale="90000"/>
          </a:bodyPr>
          <a:lstStyle/>
          <a:p>
            <a:pPr algn="l" eaLnBrk="1" fontAlgn="auto" hangingPunct="1">
              <a:spcAft>
                <a:spcPts val="0"/>
              </a:spcAft>
              <a:defRPr/>
            </a:pPr>
            <a:r>
              <a:rPr lang="vi-VN" sz="2700" dirty="0">
                <a:solidFill>
                  <a:srgbClr val="FFFF00"/>
                </a:solidFill>
                <a:latin typeface="Tahoma" pitchFamily="34" charset="0"/>
                <a:cs typeface="Tahoma" pitchFamily="34" charset="0"/>
              </a:rPr>
              <a:t>6</a:t>
            </a:r>
            <a:r>
              <a:rPr lang="en-US" sz="2700" dirty="0">
                <a:solidFill>
                  <a:srgbClr val="FFFF00"/>
                </a:solidFill>
                <a:latin typeface="Tahoma" pitchFamily="34" charset="0"/>
                <a:cs typeface="Tahoma" pitchFamily="34" charset="0"/>
              </a:rPr>
              <a:t>b: </a:t>
            </a:r>
            <a:r>
              <a:rPr lang="vi-VN" sz="4400" b="1" dirty="0">
                <a:solidFill>
                  <a:schemeClr val="bg1"/>
                </a:solidFill>
                <a:latin typeface="Tahoma" pitchFamily="34" charset="0"/>
                <a:cs typeface="Tahoma" pitchFamily="34" charset="0"/>
              </a:rPr>
              <a:t>Himnos cantemos de_amor celestial. ;Gloria por siempre_al Senor</a:t>
            </a:r>
            <a:r>
              <a:rPr lang="en-US" sz="4400" b="1" dirty="0">
                <a:solidFill>
                  <a:schemeClr val="bg1"/>
                </a:solidFill>
                <a:latin typeface="Tahoma" pitchFamily="34" charset="0"/>
                <a:cs typeface="Tahoma" pitchFamily="34" charset="0"/>
              </a:rPr>
              <a:t>! ;Gloria </a:t>
            </a:r>
            <a:r>
              <a:rPr lang="en-US" sz="4400" b="1" dirty="0" err="1">
                <a:solidFill>
                  <a:schemeClr val="bg1"/>
                </a:solidFill>
                <a:latin typeface="Tahoma" pitchFamily="34" charset="0"/>
                <a:cs typeface="Tahoma" pitchFamily="34" charset="0"/>
              </a:rPr>
              <a:t>por</a:t>
            </a:r>
            <a:r>
              <a:rPr lang="en-US" sz="4400" b="1" dirty="0">
                <a:solidFill>
                  <a:schemeClr val="bg1"/>
                </a:solidFill>
                <a:latin typeface="Tahoma" pitchFamily="34" charset="0"/>
                <a:cs typeface="Tahoma" pitchFamily="34" charset="0"/>
              </a:rPr>
              <a:t> </a:t>
            </a:r>
            <a:r>
              <a:rPr lang="en-US" sz="4400" b="1" dirty="0" err="1">
                <a:solidFill>
                  <a:schemeClr val="bg1"/>
                </a:solidFill>
                <a:latin typeface="Tahoma" pitchFamily="34" charset="0"/>
                <a:cs typeface="Tahoma" pitchFamily="34" charset="0"/>
              </a:rPr>
              <a:t>siempre_al</a:t>
            </a:r>
            <a:r>
              <a:rPr lang="en-US" sz="4400" b="1">
                <a:solidFill>
                  <a:schemeClr val="bg1"/>
                </a:solidFill>
                <a:latin typeface="Tahoma" pitchFamily="34" charset="0"/>
                <a:cs typeface="Tahoma" pitchFamily="34" charset="0"/>
              </a:rPr>
              <a:t> Senor</a:t>
            </a:r>
            <a:endParaRPr lang="en-US" dirty="0"/>
          </a:p>
        </p:txBody>
      </p:sp>
      <p:pic>
        <p:nvPicPr>
          <p:cNvPr id="4" name="Picture 3" descr="A painting of a manger with angels&#10;&#10;Description automatically generated">
            <a:extLst>
              <a:ext uri="{FF2B5EF4-FFF2-40B4-BE49-F238E27FC236}">
                <a16:creationId xmlns:a16="http://schemas.microsoft.com/office/drawing/2014/main" id="{22753EB8-1CA4-3F43-9738-B93D883F8D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6670" y="11875"/>
            <a:ext cx="4562104" cy="5131625"/>
          </a:xfrm>
          <a:prstGeom prst="rect">
            <a:avLst/>
          </a:prstGeom>
        </p:spPr>
      </p:pic>
    </p:spTree>
    <p:extLst>
      <p:ext uri="{BB962C8B-B14F-4D97-AF65-F5344CB8AC3E}">
        <p14:creationId xmlns:p14="http://schemas.microsoft.com/office/powerpoint/2010/main" val="4730913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3886200" y="3543300"/>
            <a:ext cx="5029200" cy="1143000"/>
          </a:xfrm>
        </p:spPr>
        <p:txBody>
          <a:bodyPr/>
          <a:lstStyle/>
          <a:p>
            <a:pPr eaLnBrk="1" hangingPunct="1"/>
            <a:br>
              <a:rPr lang="en-US" altLang="en-US" sz="2000" b="1" i="1" dirty="0">
                <a:solidFill>
                  <a:srgbClr val="FFFF00"/>
                </a:solidFill>
                <a:latin typeface="Tahoma" pitchFamily="34" charset="0"/>
              </a:rPr>
            </a:br>
            <a:r>
              <a:rPr lang="en-US" altLang="en-US" sz="2000" i="1" dirty="0">
                <a:solidFill>
                  <a:srgbClr val="FFFF00"/>
                </a:solidFill>
                <a:latin typeface="Tahoma" pitchFamily="34" charset="0"/>
              </a:rPr>
              <a:t>Communion Song :  </a:t>
            </a:r>
            <a:br>
              <a:rPr lang="en-US" altLang="en-US" sz="2400" b="1" i="1" dirty="0">
                <a:solidFill>
                  <a:srgbClr val="FFFF00"/>
                </a:solidFill>
                <a:latin typeface="Tahoma" pitchFamily="34" charset="0"/>
              </a:rPr>
            </a:br>
            <a:r>
              <a:rPr lang="en-US" sz="2400" b="1" dirty="0">
                <a:solidFill>
                  <a:srgbClr val="FFFF00"/>
                </a:solidFill>
              </a:rPr>
              <a:t>Mary, Joseph, Pray For Us</a:t>
            </a:r>
            <a:br>
              <a:rPr lang="en-US" altLang="en-US" sz="2400" b="1" i="1" dirty="0">
                <a:solidFill>
                  <a:srgbClr val="FFFF00"/>
                </a:solidFill>
                <a:latin typeface="Tahoma" pitchFamily="34" charset="0"/>
              </a:rPr>
            </a:br>
            <a:br>
              <a:rPr lang="en-US" altLang="en-US" sz="2400" b="1" i="1" dirty="0">
                <a:solidFill>
                  <a:srgbClr val="FFFF00"/>
                </a:solidFill>
                <a:latin typeface="Tahoma" pitchFamily="34" charset="0"/>
              </a:rPr>
            </a:br>
            <a:r>
              <a:rPr lang="en-US" altLang="en-US" sz="2000" dirty="0">
                <a:solidFill>
                  <a:srgbClr val="FFFF00"/>
                </a:solidFill>
                <a:latin typeface="Tahoma" pitchFamily="34" charset="0"/>
              </a:rPr>
              <a:t> </a:t>
            </a:r>
            <a:endParaRPr lang="en-US" altLang="en-US" sz="2000" dirty="0">
              <a:solidFill>
                <a:srgbClr val="FFFF00"/>
              </a:solidFill>
            </a:endParaRPr>
          </a:p>
        </p:txBody>
      </p:sp>
      <p:pic>
        <p:nvPicPr>
          <p:cNvPr id="2" name="Picture 1">
            <a:extLst>
              <a:ext uri="{FF2B5EF4-FFF2-40B4-BE49-F238E27FC236}">
                <a16:creationId xmlns:a16="http://schemas.microsoft.com/office/drawing/2014/main" id="{40A45AD2-1B3D-FAC1-7318-EDC121A46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BDBB6A7F-51DF-DAAC-3761-67408AAA38D6}"/>
              </a:ext>
            </a:extLst>
          </p:cNvPr>
          <p:cNvSpPr>
            <a:spLocks noGrp="1"/>
          </p:cNvSpPr>
          <p:nvPr>
            <p:ph type="ctrTitle"/>
          </p:nvPr>
        </p:nvSpPr>
        <p:spPr>
          <a:xfrm>
            <a:off x="76200" y="171450"/>
            <a:ext cx="5715000" cy="4686300"/>
          </a:xfrm>
          <a:solidFill>
            <a:schemeClr val="tx1"/>
          </a:solidFill>
        </p:spPr>
        <p:txBody>
          <a:bodyPr/>
          <a:lstStyle/>
          <a:p>
            <a:pPr algn="l" eaLnBrk="1" hangingPunct="1"/>
            <a:r>
              <a:rPr lang="en-US" alt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1</a:t>
            </a:r>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.O holy Mary, maiden mild who bravely knelt before the angel, crafted a home, tended a child, the blessed Jesus, Who faced a life-time set with hardship, yet weathered all with grace and love, O holy Mary, pray for us.</a:t>
            </a:r>
          </a:p>
        </p:txBody>
      </p:sp>
      <p:pic>
        <p:nvPicPr>
          <p:cNvPr id="3" name="Picture 2">
            <a:extLst>
              <a:ext uri="{FF2B5EF4-FFF2-40B4-BE49-F238E27FC236}">
                <a16:creationId xmlns:a16="http://schemas.microsoft.com/office/drawing/2014/main" id="{835C0285-2BE4-87E9-7A32-E3BB1C0228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7116" y="18073"/>
            <a:ext cx="3086100" cy="4293704"/>
          </a:xfrm>
          <a:prstGeom prst="rect">
            <a:avLst/>
          </a:prstGeom>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CB1B5-E25E-ACDB-7D3E-B1F5671264B4}"/>
            </a:ext>
          </a:extLst>
        </p:cNvPr>
        <p:cNvGrpSpPr/>
        <p:nvPr/>
      </p:nvGrpSpPr>
      <p:grpSpPr>
        <a:xfrm>
          <a:off x="0" y="0"/>
          <a:ext cx="0" cy="0"/>
          <a:chOff x="0" y="0"/>
          <a:chExt cx="0" cy="0"/>
        </a:xfrm>
      </p:grpSpPr>
      <p:sp>
        <p:nvSpPr>
          <p:cNvPr id="2050" name="Title 1">
            <a:extLst>
              <a:ext uri="{FF2B5EF4-FFF2-40B4-BE49-F238E27FC236}">
                <a16:creationId xmlns:a16="http://schemas.microsoft.com/office/drawing/2014/main" id="{721892E3-9901-F9C3-B475-AE23F9946986}"/>
              </a:ext>
            </a:extLst>
          </p:cNvPr>
          <p:cNvSpPr>
            <a:spLocks noGrp="1"/>
          </p:cNvSpPr>
          <p:nvPr>
            <p:ph type="ctrTitle"/>
          </p:nvPr>
        </p:nvSpPr>
        <p:spPr>
          <a:xfrm>
            <a:off x="76200" y="171450"/>
            <a:ext cx="5715000" cy="4686300"/>
          </a:xfrm>
          <a:solidFill>
            <a:schemeClr val="tx1"/>
          </a:solidFill>
        </p:spPr>
        <p:txBody>
          <a:bodyPr/>
          <a:lstStyle/>
          <a:p>
            <a:pPr algn="l" eaLnBrk="1" hangingPunct="1"/>
            <a:r>
              <a:rPr lang="en-US" alt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2</a:t>
            </a:r>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 O holy Joseph, husband strong, who heard the words of God's own angel, crafted a home, tended a child, the blessed Jesus, You were a shelter from the storms, and weathered all with grace and love, O holy joseph, pray for us. </a:t>
            </a:r>
          </a:p>
        </p:txBody>
      </p:sp>
      <p:pic>
        <p:nvPicPr>
          <p:cNvPr id="3" name="Picture 2">
            <a:extLst>
              <a:ext uri="{FF2B5EF4-FFF2-40B4-BE49-F238E27FC236}">
                <a16:creationId xmlns:a16="http://schemas.microsoft.com/office/drawing/2014/main" id="{FD73F448-F608-998E-E51D-6ACFBBDD90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7116" y="18073"/>
            <a:ext cx="3086100" cy="4293704"/>
          </a:xfrm>
          <a:prstGeom prst="rect">
            <a:avLst/>
          </a:prstGeom>
        </p:spPr>
      </p:pic>
    </p:spTree>
    <p:extLst>
      <p:ext uri="{BB962C8B-B14F-4D97-AF65-F5344CB8AC3E}">
        <p14:creationId xmlns:p14="http://schemas.microsoft.com/office/powerpoint/2010/main" val="3840336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7</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95507-5BFD-566D-FA2C-EE070E802E90}"/>
            </a:ext>
          </a:extLst>
        </p:cNvPr>
        <p:cNvGrpSpPr/>
        <p:nvPr/>
      </p:nvGrpSpPr>
      <p:grpSpPr>
        <a:xfrm>
          <a:off x="0" y="0"/>
          <a:ext cx="0" cy="0"/>
          <a:chOff x="0" y="0"/>
          <a:chExt cx="0" cy="0"/>
        </a:xfrm>
      </p:grpSpPr>
      <p:sp>
        <p:nvSpPr>
          <p:cNvPr id="2050" name="Title 1">
            <a:extLst>
              <a:ext uri="{FF2B5EF4-FFF2-40B4-BE49-F238E27FC236}">
                <a16:creationId xmlns:a16="http://schemas.microsoft.com/office/drawing/2014/main" id="{8182833A-94F2-3220-6CC2-492BF4975688}"/>
              </a:ext>
            </a:extLst>
          </p:cNvPr>
          <p:cNvSpPr>
            <a:spLocks noGrp="1"/>
          </p:cNvSpPr>
          <p:nvPr>
            <p:ph type="ctrTitle"/>
          </p:nvPr>
        </p:nvSpPr>
        <p:spPr>
          <a:xfrm>
            <a:off x="0" y="235199"/>
            <a:ext cx="5715000" cy="4038600"/>
          </a:xfrm>
          <a:solidFill>
            <a:schemeClr val="tx1"/>
          </a:solidFill>
        </p:spPr>
        <p:txBody>
          <a:bodyPr/>
          <a:lstStyle/>
          <a:p>
            <a:pPr algn="l" eaLnBrk="1" hangingPunct="1"/>
            <a:r>
              <a:rPr lang="en-US" alt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3</a:t>
            </a:r>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 That through our life-times, blessed by God, we'll walk beside our guardian angel, and craft a home, rotted in love, the love of Jesus, Give us the strength and grant us wis-</a:t>
            </a:r>
            <a:r>
              <a:rPr lang="en-US" altLang="en-US" sz="3200" b="1" dirty="0" err="1">
                <a:solidFill>
                  <a:schemeClr val="bg1"/>
                </a:solidFill>
                <a:latin typeface="Tahoma" panose="020B0604030504040204" pitchFamily="34" charset="0"/>
                <a:ea typeface="Tahoma" panose="020B0604030504040204" pitchFamily="34" charset="0"/>
                <a:cs typeface="Tahoma" panose="020B0604030504040204" pitchFamily="34" charset="0"/>
              </a:rPr>
              <a:t>dom</a:t>
            </a:r>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 to weather all with grace and love, O holy </a:t>
            </a:r>
          </a:p>
        </p:txBody>
      </p:sp>
      <p:pic>
        <p:nvPicPr>
          <p:cNvPr id="3" name="Picture 2">
            <a:extLst>
              <a:ext uri="{FF2B5EF4-FFF2-40B4-BE49-F238E27FC236}">
                <a16:creationId xmlns:a16="http://schemas.microsoft.com/office/drawing/2014/main" id="{6E74337A-FEAF-B3B5-9C1A-B27605C329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7116" y="18073"/>
            <a:ext cx="3086100" cy="4293704"/>
          </a:xfrm>
          <a:prstGeom prst="rect">
            <a:avLst/>
          </a:prstGeom>
        </p:spPr>
      </p:pic>
    </p:spTree>
    <p:extLst>
      <p:ext uri="{BB962C8B-B14F-4D97-AF65-F5344CB8AC3E}">
        <p14:creationId xmlns:p14="http://schemas.microsoft.com/office/powerpoint/2010/main" val="141945142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CB766A88-ABF2-1576-DDC3-8844C75184DE}"/>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04A0B91-8070-EBCB-F86B-AF3EE49C4ED0}"/>
              </a:ext>
            </a:extLst>
          </p:cNvPr>
          <p:cNvSpPr>
            <a:spLocks noGrp="1" noChangeArrowheads="1"/>
          </p:cNvSpPr>
          <p:nvPr>
            <p:ph type="ctrTitle"/>
          </p:nvPr>
        </p:nvSpPr>
        <p:spPr>
          <a:xfrm>
            <a:off x="3886200" y="3543300"/>
            <a:ext cx="5029200" cy="1143000"/>
          </a:xfrm>
        </p:spPr>
        <p:txBody>
          <a:bodyPr/>
          <a:lstStyle/>
          <a:p>
            <a:pPr eaLnBrk="1" hangingPunct="1"/>
            <a:br>
              <a:rPr lang="en-US" altLang="en-US" sz="2000" b="1" i="1" dirty="0">
                <a:solidFill>
                  <a:srgbClr val="FFFF00"/>
                </a:solidFill>
                <a:latin typeface="Tahoma" pitchFamily="34" charset="0"/>
              </a:rPr>
            </a:br>
            <a:r>
              <a:rPr lang="en-US" altLang="en-US" sz="1600" i="1" dirty="0">
                <a:solidFill>
                  <a:srgbClr val="FFFF00"/>
                </a:solidFill>
                <a:latin typeface="Tahoma" pitchFamily="34" charset="0"/>
              </a:rPr>
              <a:t>Communion Song :  </a:t>
            </a:r>
            <a:br>
              <a:rPr lang="en-US" altLang="en-US" sz="2400" b="1" i="1" dirty="0">
                <a:solidFill>
                  <a:srgbClr val="FFFF00"/>
                </a:solidFill>
                <a:latin typeface="Tahoma" pitchFamily="34" charset="0"/>
              </a:rPr>
            </a:br>
            <a:r>
              <a:rPr lang="en-US" sz="1800" b="1" dirty="0">
                <a:solidFill>
                  <a:srgbClr val="FFFF00"/>
                </a:solidFill>
              </a:rPr>
              <a:t>Ave Maria – Gratia plena</a:t>
            </a:r>
            <a:r>
              <a:rPr lang="en-US" altLang="en-US" sz="1800" dirty="0">
                <a:solidFill>
                  <a:srgbClr val="FFFF00"/>
                </a:solidFill>
                <a:latin typeface="Tahoma" pitchFamily="34" charset="0"/>
              </a:rPr>
              <a:t> </a:t>
            </a:r>
            <a:endParaRPr lang="en-US" altLang="en-US" sz="1800" dirty="0">
              <a:solidFill>
                <a:srgbClr val="FFFF00"/>
              </a:solidFill>
            </a:endParaRPr>
          </a:p>
        </p:txBody>
      </p:sp>
      <p:pic>
        <p:nvPicPr>
          <p:cNvPr id="2" name="Picture 1">
            <a:extLst>
              <a:ext uri="{FF2B5EF4-FFF2-40B4-BE49-F238E27FC236}">
                <a16:creationId xmlns:a16="http://schemas.microsoft.com/office/drawing/2014/main" id="{8CAD57A2-2A72-BC3E-2550-21CA03EE46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extLst>
      <p:ext uri="{BB962C8B-B14F-4D97-AF65-F5344CB8AC3E}">
        <p14:creationId xmlns:p14="http://schemas.microsoft.com/office/powerpoint/2010/main" val="37110612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BDBB6A7F-51DF-DAAC-3761-67408AAA38D6}"/>
              </a:ext>
            </a:extLst>
          </p:cNvPr>
          <p:cNvSpPr>
            <a:spLocks noGrp="1"/>
          </p:cNvSpPr>
          <p:nvPr>
            <p:ph type="ctrTitle"/>
          </p:nvPr>
        </p:nvSpPr>
        <p:spPr>
          <a:xfrm>
            <a:off x="76200" y="171450"/>
            <a:ext cx="8991600" cy="4686300"/>
          </a:xfrm>
          <a:solidFill>
            <a:schemeClr val="tx1"/>
          </a:solidFill>
        </p:spPr>
        <p:txBody>
          <a:bodyPr/>
          <a:lstStyle/>
          <a:p>
            <a:pPr algn="l" eaLnBrk="1" hangingPunct="1"/>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gratia plena,</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Dominus tecum,</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benedicta tu in mulieribus,</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et benedictus fructus ventris tui, Iesus.</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Sancta Maria, Mater Dei,</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ora pro nobis peccatoribus,</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nunc et in hora mortis nostrae.</a:t>
            </a:r>
            <a:b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Amen.</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4495800" y="3257550"/>
            <a:ext cx="4419600" cy="1428750"/>
          </a:xfrm>
        </p:spPr>
        <p:txBody>
          <a:bodyPr/>
          <a:lstStyle/>
          <a:p>
            <a:pPr eaLnBrk="1" hangingPunct="1"/>
            <a:r>
              <a:rPr lang="en-US" altLang="en-US" sz="1800" i="1" dirty="0">
                <a:solidFill>
                  <a:srgbClr val="FFFF00"/>
                </a:solidFill>
                <a:latin typeface="Tahoma" pitchFamily="34" charset="0"/>
              </a:rPr>
              <a:t>Recessional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Joy To The World</a:t>
            </a:r>
            <a:br>
              <a:rPr lang="en-US" altLang="en-US" sz="1800" i="1" dirty="0">
                <a:solidFill>
                  <a:srgbClr val="FFFF00"/>
                </a:solidFill>
                <a:latin typeface="Tahoma" pitchFamily="34" charset="0"/>
              </a:rPr>
            </a:br>
            <a:endParaRPr lang="en-US" altLang="en-US" sz="1800" b="1" dirty="0">
              <a:solidFill>
                <a:srgbClr val="FFFF00"/>
              </a:solidFill>
            </a:endParaRPr>
          </a:p>
        </p:txBody>
      </p:sp>
      <p:pic>
        <p:nvPicPr>
          <p:cNvPr id="2" name="Picture 1">
            <a:extLst>
              <a:ext uri="{FF2B5EF4-FFF2-40B4-BE49-F238E27FC236}">
                <a16:creationId xmlns:a16="http://schemas.microsoft.com/office/drawing/2014/main" id="{D310C732-2AEE-D9FE-2FBD-321792315F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052" name="Rectangle 7"/>
          <p:cNvSpPr>
            <a:spLocks noChangeArrowheads="1"/>
          </p:cNvSpPr>
          <p:nvPr/>
        </p:nvSpPr>
        <p:spPr bwMode="auto">
          <a:xfrm>
            <a:off x="11723" y="0"/>
            <a:ext cx="6096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t> </a:t>
            </a: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pPr algn="l"/>
            <a:r>
              <a:rPr lang="en-US" altLang="en-US" sz="2400" dirty="0">
                <a:solidFill>
                  <a:schemeClr val="bg1"/>
                </a:solidFill>
                <a:latin typeface="Tahoma" pitchFamily="34" charset="0"/>
                <a:cs typeface="Tahoma" pitchFamily="34" charset="0"/>
              </a:rPr>
              <a:t>1. </a:t>
            </a:r>
            <a:r>
              <a:rPr lang="en-US" altLang="en-US" sz="3600" b="1" dirty="0">
                <a:solidFill>
                  <a:schemeClr val="bg1"/>
                </a:solidFill>
                <a:latin typeface="Tahoma" pitchFamily="34" charset="0"/>
                <a:cs typeface="Tahoma" pitchFamily="34" charset="0"/>
              </a:rPr>
              <a:t>Joy to the world! the Lord is come; Let earth receive her King; Let </a:t>
            </a:r>
            <a:r>
              <a:rPr lang="en-US" altLang="en-US" sz="3600" b="1" dirty="0" err="1">
                <a:solidFill>
                  <a:schemeClr val="bg1"/>
                </a:solidFill>
                <a:latin typeface="Tahoma" pitchFamily="34" charset="0"/>
                <a:cs typeface="Tahoma" pitchFamily="34" charset="0"/>
              </a:rPr>
              <a:t>ev'ry</a:t>
            </a:r>
            <a:r>
              <a:rPr lang="en-US" altLang="en-US" sz="3600" b="1" dirty="0">
                <a:solidFill>
                  <a:schemeClr val="bg1"/>
                </a:solidFill>
                <a:latin typeface="Tahoma" pitchFamily="34" charset="0"/>
                <a:cs typeface="Tahoma" pitchFamily="34" charset="0"/>
              </a:rPr>
              <a:t> heart prepare him room, And </a:t>
            </a:r>
            <a:r>
              <a:rPr lang="en-US" altLang="en-US" sz="3600" b="1" dirty="0" err="1">
                <a:solidFill>
                  <a:schemeClr val="bg1"/>
                </a:solidFill>
                <a:latin typeface="Tahoma" pitchFamily="34" charset="0"/>
                <a:cs typeface="Tahoma" pitchFamily="34" charset="0"/>
              </a:rPr>
              <a:t>heav'n</a:t>
            </a:r>
            <a:r>
              <a:rPr lang="en-US" altLang="en-US" sz="3600" b="1" dirty="0">
                <a:solidFill>
                  <a:schemeClr val="bg1"/>
                </a:solidFill>
                <a:latin typeface="Tahoma" pitchFamily="34" charset="0"/>
                <a:cs typeface="Tahoma" pitchFamily="34" charset="0"/>
              </a:rPr>
              <a:t> and nature sing, and </a:t>
            </a:r>
            <a:r>
              <a:rPr lang="en-US" altLang="en-US" sz="3600" b="1" dirty="0" err="1">
                <a:solidFill>
                  <a:schemeClr val="bg1"/>
                </a:solidFill>
                <a:latin typeface="Tahoma" pitchFamily="34" charset="0"/>
                <a:cs typeface="Tahoma" pitchFamily="34" charset="0"/>
              </a:rPr>
              <a:t>heav'n</a:t>
            </a:r>
            <a:r>
              <a:rPr lang="en-US" altLang="en-US" sz="3600" b="1" dirty="0">
                <a:solidFill>
                  <a:schemeClr val="bg1"/>
                </a:solidFill>
                <a:latin typeface="Tahoma" pitchFamily="34" charset="0"/>
                <a:cs typeface="Tahoma" pitchFamily="34" charset="0"/>
              </a:rPr>
              <a:t> and nature sing, And </a:t>
            </a:r>
            <a:r>
              <a:rPr lang="en-US" altLang="en-US" sz="3600" b="1" dirty="0" err="1">
                <a:solidFill>
                  <a:schemeClr val="bg1"/>
                </a:solidFill>
                <a:latin typeface="Tahoma" pitchFamily="34" charset="0"/>
                <a:cs typeface="Tahoma" pitchFamily="34" charset="0"/>
              </a:rPr>
              <a:t>heav'n</a:t>
            </a:r>
            <a:r>
              <a:rPr lang="en-US" altLang="en-US" sz="3600" b="1" dirty="0">
                <a:solidFill>
                  <a:schemeClr val="bg1"/>
                </a:solidFill>
                <a:latin typeface="Tahoma" pitchFamily="34" charset="0"/>
                <a:cs typeface="Tahoma" pitchFamily="34" charset="0"/>
              </a:rPr>
              <a:t>, and </a:t>
            </a:r>
            <a:r>
              <a:rPr lang="en-US" altLang="en-US" sz="3600" b="1" dirty="0" err="1">
                <a:solidFill>
                  <a:schemeClr val="bg1"/>
                </a:solidFill>
                <a:latin typeface="Tahoma" pitchFamily="34" charset="0"/>
                <a:cs typeface="Tahoma" pitchFamily="34" charset="0"/>
              </a:rPr>
              <a:t>heav'n</a:t>
            </a:r>
            <a:r>
              <a:rPr lang="en-US" altLang="en-US" sz="3600" b="1" dirty="0">
                <a:solidFill>
                  <a:schemeClr val="bg1"/>
                </a:solidFill>
                <a:latin typeface="Tahoma" pitchFamily="34" charset="0"/>
                <a:cs typeface="Tahoma" pitchFamily="34" charset="0"/>
              </a:rPr>
              <a:t> and nature sing.</a:t>
            </a:r>
          </a:p>
          <a:p>
            <a:endParaRPr lang="en-US" altLang="en-US" sz="5400" b="1" dirty="0">
              <a:solidFill>
                <a:schemeClr val="bg1"/>
              </a:solidFill>
              <a:latin typeface="Tahoma" pitchFamily="34" charset="0"/>
              <a:cs typeface="Tahoma" pitchFamily="34" charset="0"/>
            </a:endParaRPr>
          </a:p>
          <a:p>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br>
              <a:rPr lang="en-US" altLang="en-US" sz="5400" b="1" dirty="0"/>
            </a:br>
            <a:br>
              <a:rPr lang="en-US" altLang="en-US" sz="4800" b="1" dirty="0"/>
            </a:br>
            <a:br>
              <a:rPr lang="en-US" altLang="en-US" sz="4400" b="1" dirty="0">
                <a:solidFill>
                  <a:schemeClr val="tx2"/>
                </a:solidFill>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pic>
        <p:nvPicPr>
          <p:cNvPr id="2" name="Picture 1">
            <a:extLst>
              <a:ext uri="{FF2B5EF4-FFF2-40B4-BE49-F238E27FC236}">
                <a16:creationId xmlns:a16="http://schemas.microsoft.com/office/drawing/2014/main" id="{CC0A8DC5-6D09-1393-DD96-8DE5D7FDC3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0700" y="57150"/>
            <a:ext cx="3086100" cy="4293704"/>
          </a:xfrm>
          <a:prstGeom prst="rect">
            <a:avLst/>
          </a:prstGeom>
        </p:spPr>
      </p:pic>
    </p:spTree>
    <p:extLst>
      <p:ext uri="{BB962C8B-B14F-4D97-AF65-F5344CB8AC3E}">
        <p14:creationId xmlns:p14="http://schemas.microsoft.com/office/powerpoint/2010/main" val="30269705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19538" y="0"/>
            <a:ext cx="581757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t> </a:t>
            </a: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pPr algn="l"/>
            <a:r>
              <a:rPr lang="en-US" altLang="en-US" sz="2400"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Joy to the world! the Savior reigns; Let us our songs employ; While fields and floods, rocks, hills and plains</a:t>
            </a:r>
            <a:br>
              <a:rPr lang="en-US" altLang="en-US" sz="3600" b="1" dirty="0">
                <a:solidFill>
                  <a:schemeClr val="bg1"/>
                </a:solidFill>
                <a:latin typeface="Tahoma" pitchFamily="34" charset="0"/>
                <a:cs typeface="Tahoma" pitchFamily="34" charset="0"/>
              </a:rPr>
            </a:br>
            <a:r>
              <a:rPr lang="en-US" altLang="en-US" sz="3600" b="1" dirty="0">
                <a:solidFill>
                  <a:schemeClr val="bg1"/>
                </a:solidFill>
                <a:latin typeface="Tahoma" pitchFamily="34" charset="0"/>
                <a:cs typeface="Tahoma" pitchFamily="34" charset="0"/>
              </a:rPr>
              <a:t>Repeat the sounding joy, repeat the sounding joy, Repeat, repeat the sounding joy.</a:t>
            </a:r>
            <a:br>
              <a:rPr lang="en-US" altLang="en-US" sz="3600" b="1" dirty="0">
                <a:solidFill>
                  <a:schemeClr val="bg1"/>
                </a:solidFill>
                <a:latin typeface="Tahoma" pitchFamily="34" charset="0"/>
                <a:cs typeface="Tahoma" pitchFamily="34" charset="0"/>
              </a:rPr>
            </a:br>
            <a:endParaRPr lang="en-US" altLang="en-US" sz="36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br>
              <a:rPr lang="en-US" altLang="en-US" sz="5400" b="1" dirty="0"/>
            </a:br>
            <a:br>
              <a:rPr lang="en-US" altLang="en-US" sz="4800" b="1" dirty="0"/>
            </a:br>
            <a:br>
              <a:rPr lang="en-US" altLang="en-US" sz="4400" b="1" dirty="0">
                <a:solidFill>
                  <a:schemeClr val="tx2"/>
                </a:solidFill>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pic>
        <p:nvPicPr>
          <p:cNvPr id="2" name="Picture 1">
            <a:extLst>
              <a:ext uri="{FF2B5EF4-FFF2-40B4-BE49-F238E27FC236}">
                <a16:creationId xmlns:a16="http://schemas.microsoft.com/office/drawing/2014/main" id="{8CC34504-8467-E616-0F28-15492D0FC4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7116" y="18073"/>
            <a:ext cx="3086100" cy="4293704"/>
          </a:xfrm>
          <a:prstGeom prst="rect">
            <a:avLst/>
          </a:prstGeom>
        </p:spPr>
      </p:pic>
    </p:spTree>
    <p:extLst>
      <p:ext uri="{BB962C8B-B14F-4D97-AF65-F5344CB8AC3E}">
        <p14:creationId xmlns:p14="http://schemas.microsoft.com/office/powerpoint/2010/main" val="344810792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3908" y="0"/>
            <a:ext cx="5490308"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3600" dirty="0">
                <a:solidFill>
                  <a:schemeClr val="tx2"/>
                </a:solidFill>
              </a:rPr>
              <a:t> </a:t>
            </a:r>
            <a:br>
              <a:rPr lang="en-US" altLang="en-US" sz="3600"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r>
              <a:rPr lang="en-US" altLang="en-US" sz="3600" b="1" i="1" dirty="0"/>
              <a:t> </a:t>
            </a:r>
            <a:endParaRPr lang="en-US" altLang="en-US" sz="3600" dirty="0">
              <a:solidFill>
                <a:schemeClr val="bg1"/>
              </a:solidFill>
              <a:latin typeface="Tahoma" pitchFamily="34" charset="0"/>
              <a:cs typeface="Tahoma" pitchFamily="34" charset="0"/>
            </a:endParaRPr>
          </a:p>
          <a:p>
            <a:pPr algn="l"/>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And the happy New Year</a:t>
            </a:r>
            <a:endParaRPr lang="en-US" altLang="en-US" sz="3200" b="1" dirty="0">
              <a:solidFill>
                <a:schemeClr val="bg1"/>
              </a:solidFill>
              <a:latin typeface="Tahoma" pitchFamily="34" charset="0"/>
              <a:cs typeface="Tahoma" pitchFamily="34" charset="0"/>
            </a:endParaRPr>
          </a:p>
          <a:p>
            <a:pPr algn="l"/>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And the happy New Year</a:t>
            </a:r>
            <a:endParaRPr lang="en-US" altLang="en-US" sz="3200" b="1" dirty="0">
              <a:solidFill>
                <a:schemeClr val="bg1"/>
              </a:solidFill>
              <a:latin typeface="Tahoma" pitchFamily="34" charset="0"/>
              <a:cs typeface="Tahoma" pitchFamily="34" charset="0"/>
            </a:endParaRPr>
          </a:p>
          <a:p>
            <a:pPr algn="l"/>
            <a: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And the happy ….. New … Year……</a:t>
            </a:r>
            <a:endParaRPr lang="en-US" altLang="en-US" sz="3200" b="1" dirty="0">
              <a:solidFill>
                <a:schemeClr val="bg1"/>
              </a:solidFill>
              <a:latin typeface="Tahoma" pitchFamily="34" charset="0"/>
              <a:cs typeface="Tahoma" pitchFamily="34" charset="0"/>
            </a:endParaRPr>
          </a:p>
          <a:p>
            <a:endParaRPr lang="en-US" altLang="en-US" sz="3600" b="1" dirty="0">
              <a:solidFill>
                <a:schemeClr val="bg1"/>
              </a:solidFill>
              <a:latin typeface="Tahoma" pitchFamily="34" charset="0"/>
              <a:cs typeface="Tahoma" pitchFamily="34" charset="0"/>
            </a:endParaRPr>
          </a:p>
          <a:p>
            <a:br>
              <a:rPr lang="en-US" altLang="en-US" sz="3600" b="1" dirty="0"/>
            </a:br>
            <a:br>
              <a:rPr lang="en-US" altLang="en-US" sz="3600" b="1" dirty="0"/>
            </a:br>
            <a:br>
              <a:rPr lang="en-US" altLang="en-US" sz="3600" b="1" dirty="0">
                <a:solidFill>
                  <a:schemeClr val="tx2"/>
                </a:solidFill>
              </a:rPr>
            </a:br>
            <a:br>
              <a:rPr lang="en-US" altLang="en-US" sz="3600" dirty="0">
                <a:solidFill>
                  <a:schemeClr val="tx2"/>
                </a:solidFill>
              </a:rPr>
            </a:br>
            <a:br>
              <a:rPr lang="en-US" altLang="en-US" sz="3600" b="1" dirty="0">
                <a:solidFill>
                  <a:schemeClr val="tx2"/>
                </a:solidFill>
              </a:rPr>
            </a:br>
            <a:br>
              <a:rPr lang="en-US" altLang="en-US" sz="3600" dirty="0">
                <a:solidFill>
                  <a:schemeClr val="tx2"/>
                </a:solidFill>
              </a:rPr>
            </a:br>
            <a:endParaRPr lang="en-US" altLang="en-US" sz="3600" dirty="0">
              <a:solidFill>
                <a:schemeClr val="tx2"/>
              </a:solidFill>
            </a:endParaRPr>
          </a:p>
        </p:txBody>
      </p:sp>
      <p:pic>
        <p:nvPicPr>
          <p:cNvPr id="2" name="Picture 1">
            <a:extLst>
              <a:ext uri="{FF2B5EF4-FFF2-40B4-BE49-F238E27FC236}">
                <a16:creationId xmlns:a16="http://schemas.microsoft.com/office/drawing/2014/main" id="{9D4EC971-8CE1-F5F1-0991-F861FEA583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7116" y="18073"/>
            <a:ext cx="3086100" cy="4293704"/>
          </a:xfrm>
          <a:prstGeom prst="rect">
            <a:avLst/>
          </a:prstGeom>
        </p:spPr>
      </p:pic>
    </p:spTree>
    <p:extLst>
      <p:ext uri="{BB962C8B-B14F-4D97-AF65-F5344CB8AC3E}">
        <p14:creationId xmlns:p14="http://schemas.microsoft.com/office/powerpoint/2010/main" val="19698465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3886199" y="561975"/>
            <a:ext cx="4953001" cy="3943350"/>
          </a:xfrm>
        </p:spPr>
        <p:txBody>
          <a:bodyPr/>
          <a:lstStyle/>
          <a:p>
            <a:pPr algn="ctr" eaLnBrk="1" hangingPunct="1">
              <a:buFontTx/>
              <a:buNone/>
            </a:pPr>
            <a:r>
              <a:rPr lang="en-US" altLang="en-US" sz="3600" b="1" dirty="0">
                <a:solidFill>
                  <a:schemeClr val="bg1"/>
                </a:solidFill>
                <a:latin typeface="Tahoma" pitchFamily="34" charset="0"/>
                <a:cs typeface="Tahoma" pitchFamily="34" charset="0"/>
              </a:rPr>
              <a:t>Merry Christmas</a:t>
            </a:r>
          </a:p>
          <a:p>
            <a:pPr algn="ctr" eaLnBrk="1" hangingPunct="1">
              <a:buFontTx/>
              <a:buNone/>
            </a:pPr>
            <a:r>
              <a:rPr lang="en-US" altLang="en-US" sz="3600" b="1" dirty="0">
                <a:solidFill>
                  <a:schemeClr val="bg1"/>
                </a:solidFill>
                <a:latin typeface="Tahoma" pitchFamily="34" charset="0"/>
                <a:cs typeface="Tahoma" pitchFamily="34" charset="0"/>
              </a:rPr>
              <a:t>&amp;</a:t>
            </a:r>
          </a:p>
          <a:p>
            <a:pPr algn="ctr" eaLnBrk="1" hangingPunct="1">
              <a:buFontTx/>
              <a:buNone/>
            </a:pPr>
            <a:r>
              <a:rPr lang="en-US" altLang="en-US" sz="3600" b="1" dirty="0">
                <a:solidFill>
                  <a:schemeClr val="bg1"/>
                </a:solidFill>
                <a:latin typeface="Tahoma" pitchFamily="34" charset="0"/>
                <a:cs typeface="Tahoma" pitchFamily="34" charset="0"/>
              </a:rPr>
              <a:t>Happy New Year </a:t>
            </a:r>
          </a:p>
        </p:txBody>
      </p:sp>
      <p:pic>
        <p:nvPicPr>
          <p:cNvPr id="2" name="Picture 1">
            <a:extLst>
              <a:ext uri="{FF2B5EF4-FFF2-40B4-BE49-F238E27FC236}">
                <a16:creationId xmlns:a16="http://schemas.microsoft.com/office/drawing/2014/main" id="{89D8727D-A056-028B-4D41-20234BC8E5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750"/>
            <a:ext cx="3086100" cy="429370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8</a:t>
            </a:fld>
            <a:endParaRPr lang="en-US"/>
          </a:p>
        </p:txBody>
      </p:sp>
      <p:sp>
        <p:nvSpPr>
          <p:cNvPr id="16387" name="Content Placeholder 3"/>
          <p:cNvSpPr>
            <a:spLocks noGrp="1"/>
          </p:cNvSpPr>
          <p:nvPr>
            <p:ph sz="quarter" idx="1"/>
          </p:nvPr>
        </p:nvSpPr>
        <p:spPr>
          <a:xfrm>
            <a:off x="152400" y="65414"/>
            <a:ext cx="8839200" cy="4457700"/>
          </a:xfrm>
        </p:spPr>
        <p:txBody>
          <a:bodyPr/>
          <a:lstStyle/>
          <a:p>
            <a:pPr>
              <a:buFont typeface="Wingdings 2" pitchFamily="18" charset="2"/>
              <a:buNone/>
            </a:pPr>
            <a:r>
              <a:rPr lang="en-US" altLang="en-US" sz="4400" b="1" u="sng" dirty="0">
                <a:solidFill>
                  <a:schemeClr val="bg1"/>
                </a:solidFill>
                <a:latin typeface="Tahoma" pitchFamily="34" charset="0"/>
                <a:cs typeface="Tahoma" pitchFamily="34" charset="0"/>
              </a:rPr>
              <a:t>therefore</a:t>
            </a:r>
            <a:r>
              <a:rPr lang="en-US" altLang="en-US" sz="44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10629</TotalTime>
  <Words>2194</Words>
  <Application>Microsoft Office PowerPoint</Application>
  <PresentationFormat>On-screen Show (16:9)</PresentationFormat>
  <Paragraphs>191</Paragraphs>
  <Slides>77</Slides>
  <Notes>16</Notes>
  <HiddenSlides>17</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77</vt:i4>
      </vt:variant>
    </vt:vector>
  </HeadingPairs>
  <TitlesOfParts>
    <vt:vector size="83" baseType="lpstr">
      <vt:lpstr>Arial</vt:lpstr>
      <vt:lpstr>Tahoma</vt:lpstr>
      <vt:lpstr>Times New Roman</vt:lpstr>
      <vt:lpstr>Verdana</vt:lpstr>
      <vt:lpstr>Wingdings 2</vt:lpstr>
      <vt:lpstr>Default Design</vt:lpstr>
      <vt:lpstr>PowerPoint Presentation</vt:lpstr>
      <vt:lpstr>1. Let us sing the praises of Mary, daughter of David's holy line, she who heard the voice of an angel telling the plan of God's design, how in wisdom's holy sight she would mother heaven's Christ. Blessed be the name of Mary, she who trusted the love of God.</vt:lpstr>
      <vt:lpstr>2. Let us sing the praises of Mary, chosen as blessed from the least, she who heard the song of the angels filing the night with heaven's peace. When the promised time had come she gave birth to God's own Son. Blessed be the name of Mary, she who trusted the love of God.</vt:lpstr>
      <vt:lpstr>3. Let us sing the praised of Mary, woman of strong and steadfast love. She who raised the Savior of nations held in her arms the Son of God. She who knew the Father's grace taught her Son to know God's face. Blessed be the name of Mary, she who trusted the love of God.</vt:lpstr>
      <vt:lpstr>Penitential Act (Confiteor 2011) 1 of 3:</vt:lpstr>
      <vt:lpstr>PowerPoint Presentation</vt:lpstr>
      <vt:lpstr>PowerPoint Presentation</vt:lpstr>
      <vt:lpstr>PowerPoint Presentation</vt:lpstr>
      <vt:lpstr>Kyrie</vt:lpstr>
      <vt:lpstr>  </vt:lpstr>
      <vt:lpstr>PowerPoint Presentation</vt:lpstr>
      <vt:lpstr>  </vt:lpstr>
      <vt:lpstr>PowerPoint Presentation</vt:lpstr>
      <vt:lpstr>  </vt:lpstr>
      <vt:lpstr>PowerPoint Presentation</vt:lpstr>
      <vt:lpstr>  Christmas Gloria  </vt:lpstr>
      <vt:lpstr>PowerPoint Presentation</vt:lpstr>
      <vt:lpstr>PowerPoint Presentation</vt:lpstr>
      <vt:lpstr>PowerPoint Presentation</vt:lpstr>
      <vt:lpstr>PowerPoint Presentation</vt:lpstr>
      <vt:lpstr>PowerPoint Presentation</vt:lpstr>
      <vt:lpstr>Responsorial Psalm:   Psalm 67 May God bless us in his mercy</vt:lpstr>
      <vt:lpstr>PowerPoint Presentation</vt:lpstr>
      <vt:lpstr>Gospel Acclamation  </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  Preparation of The Gift Song:  Mary Sing With Joyful Heart  </vt:lpstr>
      <vt:lpstr>1. Mary, sing with joyful heart: "You Should bear Emmanuel!" Virgin Mother, full of grace, pray for us to God your Son!  Ave, ave ave, Maria! Ave, ave, ave, Maria!. </vt:lpstr>
      <vt:lpstr>2. "Sing my soul of God's great love! Sing my heart your song of joy! Praise his won-ders, praise his name, praise his gift of God, my Son!"  Ave, ave ave, Maria! Ave, ave, ave, Maria!. </vt:lpstr>
      <vt:lpstr> 3. Angels sing as shepherds watch: "Praise to God, his peace on earth! Christ the Savior, Shepherd King, sleeps in straw in David's town!“ Ave, ave ave, Maria! Ave, ave, ave, Maria!. </vt:lpstr>
      <vt:lpstr>3. Angels sing as shepherds watch: "Praise to God, his peace on earth! Christ the Savior, ShepherdKing, sleeps in straw in David's town!“ Ave, ave ave, Maria! Ave, ave, ave, Maria!. </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Song :   Silent Night – Noche de Paz  </vt:lpstr>
      <vt:lpstr>1a: Silent night, holy night,  All is calm, All is bright Round yon Virgin Mother and Child.</vt:lpstr>
      <vt:lpstr>1b: Holy Infant so tender and mild. Sleep in heavenly peace. Sleep in heavenly peace. </vt:lpstr>
      <vt:lpstr>2a: Noche de paz, noche de amor. Todo duerme en derredor. Entre los astros que esparcen su luz, </vt:lpstr>
      <vt:lpstr>2b: bella anunciando al niñito Jesús, brilla la estrella de paz, brilla la estrella de paz.</vt:lpstr>
      <vt:lpstr> 3a: Silent night, holy night,  Shepherds quake all the sight: Glories stream from heaven afar, </vt:lpstr>
      <vt:lpstr>3b: Heavenly hosts sing alleluia: Christ the Savior is born! Christ the Savior is born! </vt:lpstr>
      <vt:lpstr> 4a: Noche de paz, Noche de_amor; Mira qué gran resplandor. Luce_en el ros-tro del Nino Jesús</vt:lpstr>
      <vt:lpstr>4b: En el pesebre del mundo la luz, brilla la estrella de paz, brilla la estrella de paz.</vt:lpstr>
      <vt:lpstr> 5a: Silent night, holy night,  Son of God love’s pure light Radiant beams from thy holy face, </vt:lpstr>
      <vt:lpstr>5b: With the dawn of redeeming grace,  Jesus Lord at thy birth, Jesus Lord at they birth. </vt:lpstr>
      <vt:lpstr> 6a: Noche de paz, Noche de_amor; Al Divino Salvador Que por nosotros na-ció_en un portal.</vt:lpstr>
      <vt:lpstr>6b: Himnos cantemos de_amor celestial. ;Gloria por siempre_al Senor! ;Gloria por siempre_al Senor</vt:lpstr>
      <vt:lpstr> Communion Song :   Mary, Joseph, Pray For Us   </vt:lpstr>
      <vt:lpstr>1.O holy Mary, maiden mild who bravely knelt before the angel, crafted a home, tended a child, the blessed Jesus, Who faced a life-time set with hardship, yet weathered all with grace and love, O holy Mary, pray for us.</vt:lpstr>
      <vt:lpstr>2. O holy Joseph, husband strong, who heard the words of God's own angel, crafted a home, tended a child, the blessed Jesus, You were a shelter from the storms, and weathered all with grace and love, O holy joseph, pray for us. </vt:lpstr>
      <vt:lpstr>3. That through our life-times, blessed by God, we'll walk beside our guardian angel, and craft a home, rotted in love, the love of Jesus, Give us the strength and grant us wis-dom to weather all with grace and love, O holy </vt:lpstr>
      <vt:lpstr> Communion Song :   Ave Maria – Gratia plena </vt:lpstr>
      <vt:lpstr>Ave Maria, gratia plena, Dominus tecum, benedicta tu in mulieribus, et benedictus fructus ventris tui, Iesus. Sancta Maria, Mater Dei, ora pro nobis peccatoribus, nunc et in hora mortis nostrae. Amen.</vt:lpstr>
      <vt:lpstr>Recessional Hymn:  Joy To The World </vt:lpstr>
      <vt:lpstr>PowerPoint Presentation</vt:lpstr>
      <vt:lpstr>PowerPoint Presentation</vt:lpstr>
      <vt:lpstr>PowerPoint Presentation</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444</cp:revision>
  <dcterms:created xsi:type="dcterms:W3CDTF">2010-05-12T20:42:28Z</dcterms:created>
  <dcterms:modified xsi:type="dcterms:W3CDTF">2026-01-01T15:46:33Z</dcterms:modified>
</cp:coreProperties>
</file>