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4"/>
  </p:notesMasterIdLst>
  <p:sldIdLst>
    <p:sldId id="1608" r:id="rId2"/>
    <p:sldId id="2218" r:id="rId3"/>
    <p:sldId id="2219" r:id="rId4"/>
    <p:sldId id="2220" r:id="rId5"/>
    <p:sldId id="2221" r:id="rId6"/>
    <p:sldId id="2222" r:id="rId7"/>
    <p:sldId id="2223" r:id="rId8"/>
    <p:sldId id="2005" r:id="rId9"/>
    <p:sldId id="2006" r:id="rId10"/>
    <p:sldId id="2007" r:id="rId11"/>
    <p:sldId id="2008" r:id="rId12"/>
    <p:sldId id="2132" r:id="rId13"/>
    <p:sldId id="2133" r:id="rId14"/>
    <p:sldId id="2134" r:id="rId15"/>
    <p:sldId id="2135" r:id="rId16"/>
    <p:sldId id="2136" r:id="rId17"/>
    <p:sldId id="2137" r:id="rId18"/>
    <p:sldId id="2138" r:id="rId19"/>
    <p:sldId id="2082" r:id="rId20"/>
    <p:sldId id="2086" r:id="rId21"/>
    <p:sldId id="2185" r:id="rId22"/>
    <p:sldId id="2191" r:id="rId23"/>
    <p:sldId id="2187" r:id="rId24"/>
    <p:sldId id="2192" r:id="rId25"/>
    <p:sldId id="2189" r:id="rId26"/>
    <p:sldId id="2193" r:id="rId27"/>
    <p:sldId id="1860" r:id="rId28"/>
    <p:sldId id="2052" r:id="rId29"/>
    <p:sldId id="2182" r:id="rId30"/>
    <p:sldId id="2183" r:id="rId31"/>
    <p:sldId id="296" r:id="rId32"/>
    <p:sldId id="2019" r:id="rId33"/>
    <p:sldId id="298" r:id="rId34"/>
    <p:sldId id="2022" r:id="rId35"/>
    <p:sldId id="2023" r:id="rId36"/>
    <p:sldId id="2024" r:id="rId37"/>
    <p:sldId id="2025" r:id="rId38"/>
    <p:sldId id="2026" r:id="rId39"/>
    <p:sldId id="2027" r:id="rId40"/>
    <p:sldId id="2028" r:id="rId41"/>
    <p:sldId id="2029" r:id="rId42"/>
    <p:sldId id="2030" r:id="rId43"/>
    <p:sldId id="2031" r:id="rId44"/>
    <p:sldId id="2053" r:id="rId45"/>
    <p:sldId id="2194" r:id="rId46"/>
    <p:sldId id="2224" r:id="rId47"/>
    <p:sldId id="2225" r:id="rId48"/>
    <p:sldId id="2226" r:id="rId49"/>
    <p:sldId id="2227" r:id="rId50"/>
    <p:sldId id="2228" r:id="rId51"/>
    <p:sldId id="2160" r:id="rId52"/>
    <p:sldId id="2161" r:id="rId53"/>
    <p:sldId id="2162" r:id="rId54"/>
    <p:sldId id="2163" r:id="rId55"/>
    <p:sldId id="2164" r:id="rId56"/>
    <p:sldId id="2039" r:id="rId57"/>
    <p:sldId id="2040" r:id="rId58"/>
    <p:sldId id="2165" r:id="rId59"/>
    <p:sldId id="2166" r:id="rId60"/>
    <p:sldId id="2046" r:id="rId61"/>
    <p:sldId id="2047" r:id="rId62"/>
    <p:sldId id="2205" r:id="rId63"/>
    <p:sldId id="2229" r:id="rId64"/>
    <p:sldId id="2230" r:id="rId65"/>
    <p:sldId id="2231" r:id="rId66"/>
    <p:sldId id="1233" r:id="rId67"/>
    <p:sldId id="2167" r:id="rId68"/>
    <p:sldId id="2168" r:id="rId69"/>
    <p:sldId id="2169" r:id="rId70"/>
    <p:sldId id="2170" r:id="rId71"/>
    <p:sldId id="2171" r:id="rId72"/>
    <p:sldId id="2172" r:id="rId73"/>
    <p:sldId id="2173" r:id="rId74"/>
    <p:sldId id="2174" r:id="rId75"/>
    <p:sldId id="2060" r:id="rId76"/>
    <p:sldId id="2175" r:id="rId77"/>
    <p:sldId id="2176" r:id="rId78"/>
    <p:sldId id="2177" r:id="rId79"/>
    <p:sldId id="2232" r:id="rId80"/>
    <p:sldId id="2233" r:id="rId81"/>
    <p:sldId id="2234" r:id="rId82"/>
    <p:sldId id="2235" r:id="rId83"/>
    <p:sldId id="2236" r:id="rId84"/>
    <p:sldId id="2237" r:id="rId85"/>
    <p:sldId id="2238" r:id="rId86"/>
    <p:sldId id="1883" r:id="rId87"/>
    <p:sldId id="2127" r:id="rId88"/>
    <p:sldId id="2128" r:id="rId89"/>
    <p:sldId id="2129" r:id="rId90"/>
    <p:sldId id="2130" r:id="rId91"/>
    <p:sldId id="2131" r:id="rId92"/>
    <p:sldId id="1188" r:id="rId93"/>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D95D9B-F2D1-4BDB-8CAE-B4785EC98DD7}" v="7" dt="2024-12-24T09:00:09.8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13" autoAdjust="0"/>
    <p:restoredTop sz="94660"/>
  </p:normalViewPr>
  <p:slideViewPr>
    <p:cSldViewPr>
      <p:cViewPr varScale="1">
        <p:scale>
          <a:sx n="76" d="100"/>
          <a:sy n="76" d="100"/>
        </p:scale>
        <p:origin x="-96" y="-282"/>
      </p:cViewPr>
      <p:guideLst>
        <p:guide orient="horz" pos="2160"/>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microsoft.com/office/2015/10/relationships/revisionInfo" Target="revisionInfo.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microsoft.com/office/2016/11/relationships/changesInfo" Target="changesInfos/changesInfo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7FD95D9B-F2D1-4BDB-8CAE-B4785EC98DD7}"/>
    <pc:docChg chg="modSld">
      <pc:chgData name="Phil Le" userId="d56789386392244e" providerId="LiveId" clId="{7FD95D9B-F2D1-4BDB-8CAE-B4785EC98DD7}" dt="2024-12-24T09:01:19.957" v="43" actId="20577"/>
      <pc:docMkLst>
        <pc:docMk/>
      </pc:docMkLst>
      <pc:sldChg chg="mod modShow">
        <pc:chgData name="Phil Le" userId="d56789386392244e" providerId="LiveId" clId="{7FD95D9B-F2D1-4BDB-8CAE-B4785EC98DD7}" dt="2024-12-24T09:00:39.214" v="29" actId="729"/>
        <pc:sldMkLst>
          <pc:docMk/>
          <pc:sldMk cId="0" sldId="2005"/>
        </pc:sldMkLst>
      </pc:sldChg>
      <pc:sldChg chg="mod modShow">
        <pc:chgData name="Phil Le" userId="d56789386392244e" providerId="LiveId" clId="{7FD95D9B-F2D1-4BDB-8CAE-B4785EC98DD7}" dt="2024-12-24T09:00:39.214" v="29" actId="729"/>
        <pc:sldMkLst>
          <pc:docMk/>
          <pc:sldMk cId="0" sldId="2006"/>
        </pc:sldMkLst>
      </pc:sldChg>
      <pc:sldChg chg="mod modShow">
        <pc:chgData name="Phil Le" userId="d56789386392244e" providerId="LiveId" clId="{7FD95D9B-F2D1-4BDB-8CAE-B4785EC98DD7}" dt="2024-12-24T09:00:39.214" v="29" actId="729"/>
        <pc:sldMkLst>
          <pc:docMk/>
          <pc:sldMk cId="0" sldId="2007"/>
        </pc:sldMkLst>
      </pc:sldChg>
      <pc:sldChg chg="modSp mod modShow">
        <pc:chgData name="Phil Le" userId="d56789386392244e" providerId="LiveId" clId="{7FD95D9B-F2D1-4BDB-8CAE-B4785EC98DD7}" dt="2024-12-24T09:00:39.214" v="29" actId="729"/>
        <pc:sldMkLst>
          <pc:docMk/>
          <pc:sldMk cId="0" sldId="2008"/>
        </pc:sldMkLst>
        <pc:spChg chg="mod">
          <ac:chgData name="Phil Le" userId="d56789386392244e" providerId="LiveId" clId="{7FD95D9B-F2D1-4BDB-8CAE-B4785EC98DD7}" dt="2024-12-24T09:00:20.125" v="28" actId="255"/>
          <ac:spMkLst>
            <pc:docMk/>
            <pc:sldMk cId="0" sldId="2008"/>
            <ac:spMk id="16387" creationId="{00000000-0000-0000-0000-000000000000}"/>
          </ac:spMkLst>
        </pc:spChg>
      </pc:sldChg>
      <pc:sldChg chg="modSp mod">
        <pc:chgData name="Phil Le" userId="d56789386392244e" providerId="LiveId" clId="{7FD95D9B-F2D1-4BDB-8CAE-B4785EC98DD7}" dt="2024-12-24T08:58:14.163" v="4" actId="120"/>
        <pc:sldMkLst>
          <pc:docMk/>
          <pc:sldMk cId="3926400532" sldId="2139"/>
        </pc:sldMkLst>
        <pc:spChg chg="mod">
          <ac:chgData name="Phil Le" userId="d56789386392244e" providerId="LiveId" clId="{7FD95D9B-F2D1-4BDB-8CAE-B4785EC98DD7}" dt="2024-12-24T08:58:14.163" v="4" actId="120"/>
          <ac:spMkLst>
            <pc:docMk/>
            <pc:sldMk cId="3926400532" sldId="2139"/>
            <ac:spMk id="2052" creationId="{00000000-0000-0000-0000-000000000000}"/>
          </ac:spMkLst>
        </pc:spChg>
      </pc:sldChg>
      <pc:sldChg chg="modSp mod">
        <pc:chgData name="Phil Le" userId="d56789386392244e" providerId="LiveId" clId="{7FD95D9B-F2D1-4BDB-8CAE-B4785EC98DD7}" dt="2024-12-24T08:58:25.295" v="9" actId="20577"/>
        <pc:sldMkLst>
          <pc:docMk/>
          <pc:sldMk cId="2910299654" sldId="2140"/>
        </pc:sldMkLst>
        <pc:spChg chg="mod">
          <ac:chgData name="Phil Le" userId="d56789386392244e" providerId="LiveId" clId="{7FD95D9B-F2D1-4BDB-8CAE-B4785EC98DD7}" dt="2024-12-24T08:58:25.295" v="9" actId="20577"/>
          <ac:spMkLst>
            <pc:docMk/>
            <pc:sldMk cId="2910299654" sldId="2140"/>
            <ac:spMk id="3076" creationId="{00000000-0000-0000-0000-000000000000}"/>
          </ac:spMkLst>
        </pc:spChg>
      </pc:sldChg>
      <pc:sldChg chg="modSp mod">
        <pc:chgData name="Phil Le" userId="d56789386392244e" providerId="LiveId" clId="{7FD95D9B-F2D1-4BDB-8CAE-B4785EC98DD7}" dt="2024-12-24T08:58:44.051" v="15" actId="120"/>
        <pc:sldMkLst>
          <pc:docMk/>
          <pc:sldMk cId="1671608036" sldId="2141"/>
        </pc:sldMkLst>
        <pc:spChg chg="mod">
          <ac:chgData name="Phil Le" userId="d56789386392244e" providerId="LiveId" clId="{7FD95D9B-F2D1-4BDB-8CAE-B4785EC98DD7}" dt="2024-12-24T08:58:44.051" v="15" actId="120"/>
          <ac:spMkLst>
            <pc:docMk/>
            <pc:sldMk cId="1671608036" sldId="2141"/>
            <ac:spMk id="4100" creationId="{00000000-0000-0000-0000-000000000000}"/>
          </ac:spMkLst>
        </pc:spChg>
      </pc:sldChg>
      <pc:sldChg chg="modSp mod">
        <pc:chgData name="Phil Le" userId="d56789386392244e" providerId="LiveId" clId="{7FD95D9B-F2D1-4BDB-8CAE-B4785EC98DD7}" dt="2024-12-24T08:58:55.397" v="19" actId="20577"/>
        <pc:sldMkLst>
          <pc:docMk/>
          <pc:sldMk cId="2770241320" sldId="2142"/>
        </pc:sldMkLst>
        <pc:spChg chg="mod">
          <ac:chgData name="Phil Le" userId="d56789386392244e" providerId="LiveId" clId="{7FD95D9B-F2D1-4BDB-8CAE-B4785EC98DD7}" dt="2024-12-24T08:58:55.397" v="19" actId="20577"/>
          <ac:spMkLst>
            <pc:docMk/>
            <pc:sldMk cId="2770241320" sldId="2142"/>
            <ac:spMk id="5124" creationId="{00000000-0000-0000-0000-000000000000}"/>
          </ac:spMkLst>
        </pc:spChg>
      </pc:sldChg>
      <pc:sldChg chg="modSp mod">
        <pc:chgData name="Phil Le" userId="d56789386392244e" providerId="LiveId" clId="{7FD95D9B-F2D1-4BDB-8CAE-B4785EC98DD7}" dt="2024-12-24T08:59:23.401" v="23" actId="20577"/>
        <pc:sldMkLst>
          <pc:docMk/>
          <pc:sldMk cId="1425076610" sldId="2143"/>
        </pc:sldMkLst>
        <pc:spChg chg="mod">
          <ac:chgData name="Phil Le" userId="d56789386392244e" providerId="LiveId" clId="{7FD95D9B-F2D1-4BDB-8CAE-B4785EC98DD7}" dt="2024-12-24T08:59:23.401" v="23" actId="20577"/>
          <ac:spMkLst>
            <pc:docMk/>
            <pc:sldMk cId="1425076610" sldId="2143"/>
            <ac:spMk id="6148" creationId="{00000000-0000-0000-0000-000000000000}"/>
          </ac:spMkLst>
        </pc:spChg>
      </pc:sldChg>
      <pc:sldChg chg="modSp mod">
        <pc:chgData name="Phil Le" userId="d56789386392244e" providerId="LiveId" clId="{7FD95D9B-F2D1-4BDB-8CAE-B4785EC98DD7}" dt="2024-12-24T08:59:41.144" v="25" actId="255"/>
        <pc:sldMkLst>
          <pc:docMk/>
          <pc:sldMk cId="2035147602" sldId="2144"/>
        </pc:sldMkLst>
        <pc:spChg chg="mod">
          <ac:chgData name="Phil Le" userId="d56789386392244e" providerId="LiveId" clId="{7FD95D9B-F2D1-4BDB-8CAE-B4785EC98DD7}" dt="2024-12-24T08:59:41.144" v="25" actId="255"/>
          <ac:spMkLst>
            <pc:docMk/>
            <pc:sldMk cId="2035147602" sldId="2144"/>
            <ac:spMk id="7172" creationId="{00000000-0000-0000-0000-000000000000}"/>
          </ac:spMkLst>
        </pc:spChg>
      </pc:sldChg>
      <pc:sldChg chg="modSp mod">
        <pc:chgData name="Phil Le" userId="d56789386392244e" providerId="LiveId" clId="{7FD95D9B-F2D1-4BDB-8CAE-B4785EC98DD7}" dt="2024-12-24T09:01:19.957" v="43" actId="20577"/>
        <pc:sldMkLst>
          <pc:docMk/>
          <pc:sldMk cId="3849872200" sldId="2166"/>
        </pc:sldMkLst>
        <pc:spChg chg="mod">
          <ac:chgData name="Phil Le" userId="d56789386392244e" providerId="LiveId" clId="{7FD95D9B-F2D1-4BDB-8CAE-B4785EC98DD7}" dt="2024-12-24T09:01:19.957" v="43" actId="20577"/>
          <ac:spMkLst>
            <pc:docMk/>
            <pc:sldMk cId="3849872200" sldId="2166"/>
            <ac:spMk id="5427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36</a:t>
            </a:fld>
            <a:endParaRPr lang="en-US" altLang="en-US" sz="1200">
              <a:solidFill>
                <a:schemeClr val="tx1"/>
              </a:solidFill>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37</a:t>
            </a:fld>
            <a:endParaRPr lang="en-US" altLang="en-US" sz="1200">
              <a:solidFill>
                <a:schemeClr val="tx1"/>
              </a:solidFill>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38</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39</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41</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43</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44</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9</a:t>
            </a:fld>
            <a:endParaRPr lang="en-US" altLang="en-US" sz="1200">
              <a:solidFill>
                <a:schemeClr val="tx1"/>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10</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11</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21</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23</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25</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34</a:t>
            </a:fld>
            <a:endParaRPr lang="en-US" altLang="en-US" sz="1200">
              <a:solidFill>
                <a:schemeClr val="tx1"/>
              </a:solidFill>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35</a:t>
            </a:fld>
            <a:endParaRPr lang="en-US" altLang="en-US" sz="1200">
              <a:solidFill>
                <a:schemeClr val="tx1"/>
              </a:solidFill>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876800" cy="5143500"/>
          </a:xfrm>
          <a:ln>
            <a:solidFill>
              <a:schemeClr val="accent1"/>
            </a:solidFill>
          </a:ln>
        </p:spPr>
        <p:txBody>
          <a:bodyPr/>
          <a:lstStyle/>
          <a:p>
            <a:pPr marL="0" indent="0" algn="ctr">
              <a:buNone/>
            </a:pPr>
            <a:r>
              <a:rPr lang="en-US" sz="2400" b="1" dirty="0" smtClean="0">
                <a:solidFill>
                  <a:schemeClr val="bg1"/>
                </a:solidFill>
                <a:latin typeface="Tahoma" pitchFamily="34" charset="0"/>
                <a:ea typeface="Tahoma" pitchFamily="34" charset="0"/>
                <a:cs typeface="Tahoma" pitchFamily="34" charset="0"/>
              </a:rPr>
              <a:t>Feast </a:t>
            </a:r>
            <a:r>
              <a:rPr lang="en-US" sz="2400" b="1" dirty="0">
                <a:solidFill>
                  <a:schemeClr val="bg1"/>
                </a:solidFill>
                <a:latin typeface="Tahoma" pitchFamily="34" charset="0"/>
                <a:ea typeface="Tahoma" pitchFamily="34" charset="0"/>
                <a:cs typeface="Tahoma" pitchFamily="34" charset="0"/>
              </a:rPr>
              <a:t>of the Holy Family of Jesus, Mary and Joseph</a:t>
            </a:r>
          </a:p>
          <a:p>
            <a:pPr eaLnBrk="1" hangingPunct="1">
              <a:lnSpc>
                <a:spcPct val="80000"/>
              </a:lnSpc>
              <a:buFontTx/>
              <a:buNone/>
              <a:defRPr/>
            </a:pPr>
            <a:r>
              <a:rPr lang="en-US" sz="1800" i="1" dirty="0" smtClean="0">
                <a:solidFill>
                  <a:schemeClr val="bg1"/>
                </a:solidFill>
              </a:rPr>
              <a:t>Gather </a:t>
            </a:r>
            <a:r>
              <a:rPr lang="en-US" sz="1800" i="1" dirty="0">
                <a:solidFill>
                  <a:schemeClr val="bg1"/>
                </a:solidFill>
              </a:rPr>
              <a:t>Song:  </a:t>
            </a:r>
          </a:p>
          <a:p>
            <a:pPr eaLnBrk="1" hangingPunct="1">
              <a:lnSpc>
                <a:spcPct val="80000"/>
              </a:lnSpc>
              <a:buNone/>
              <a:defRPr/>
            </a:pPr>
            <a:r>
              <a:rPr lang="en-US" sz="1800" b="1" i="1" dirty="0">
                <a:solidFill>
                  <a:schemeClr val="bg1"/>
                </a:solidFill>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Hark! The Herald Angels Sing</a:t>
            </a:r>
          </a:p>
          <a:p>
            <a:pPr eaLnBrk="1" hangingPunct="1">
              <a:lnSpc>
                <a:spcPct val="80000"/>
              </a:lnSpc>
              <a:buFontTx/>
              <a:buNone/>
              <a:defRPr/>
            </a:pPr>
            <a:r>
              <a:rPr lang="en-US" sz="1800" i="1" dirty="0" smtClean="0">
                <a:solidFill>
                  <a:schemeClr val="bg1"/>
                </a:solidFill>
              </a:rPr>
              <a:t>Responsorial Psalm 128: </a:t>
            </a:r>
            <a:r>
              <a:rPr lang="en-US" sz="2000" i="1" dirty="0" smtClean="0">
                <a:solidFill>
                  <a:schemeClr val="bg1"/>
                </a:solidFill>
              </a:rPr>
              <a:t> </a:t>
            </a:r>
            <a:endParaRPr lang="en-US" sz="2000" i="1" dirty="0">
              <a:solidFill>
                <a:schemeClr val="bg1"/>
              </a:solidFill>
            </a:endParaRPr>
          </a:p>
          <a:p>
            <a:pPr eaLnBrk="1" hangingPunct="1">
              <a:lnSpc>
                <a:spcPct val="80000"/>
              </a:lnSpc>
              <a:buFontTx/>
              <a:buNone/>
              <a:defRPr/>
            </a:pPr>
            <a:r>
              <a:rPr lang="en-US" sz="2000" b="1" i="1" dirty="0">
                <a:solidFill>
                  <a:schemeClr val="bg1"/>
                </a:solidFill>
              </a:rPr>
              <a:t>	</a:t>
            </a:r>
            <a:r>
              <a:rPr lang="en-US" sz="20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O Blessed Are Those</a:t>
            </a:r>
            <a:endParaRPr lang="en-US" sz="2000" b="1" dirty="0">
              <a:solidFill>
                <a:schemeClr val="bg1"/>
              </a:solidFill>
            </a:endParaRPr>
          </a:p>
          <a:p>
            <a:pPr eaLnBrk="1" hangingPunct="1">
              <a:lnSpc>
                <a:spcPct val="80000"/>
              </a:lnSpc>
              <a:buFontTx/>
              <a:buNone/>
              <a:defRPr/>
            </a:pPr>
            <a:r>
              <a:rPr lang="en-US" sz="1800" i="1" dirty="0" smtClean="0">
                <a:solidFill>
                  <a:schemeClr val="bg1"/>
                </a:solidFill>
              </a:rPr>
              <a:t>Prep</a:t>
            </a:r>
            <a:r>
              <a:rPr lang="en-US" sz="1800" i="1" dirty="0">
                <a:solidFill>
                  <a:schemeClr val="bg1"/>
                </a:solidFill>
              </a:rPr>
              <a:t>. of the Gifts: </a:t>
            </a:r>
            <a:r>
              <a:rPr lang="en-US" sz="1800" b="1" dirty="0">
                <a:solidFill>
                  <a:schemeClr val="bg1"/>
                </a:solidFill>
              </a:rPr>
              <a:t> </a:t>
            </a:r>
          </a:p>
          <a:p>
            <a:pPr eaLnBrk="1" hangingPunct="1">
              <a:lnSpc>
                <a:spcPct val="80000"/>
              </a:lnSpc>
              <a:buFontTx/>
              <a:buNone/>
              <a:defRPr/>
            </a:pPr>
            <a:r>
              <a:rPr lang="en-US" sz="1800" b="1" dirty="0">
                <a:solidFill>
                  <a:schemeClr val="bg1"/>
                </a:solidFill>
              </a:rPr>
              <a:t>	</a:t>
            </a:r>
            <a:r>
              <a:rPr lang="en-US" sz="1800" b="1" dirty="0" smtClean="0">
                <a:solidFill>
                  <a:schemeClr val="bg1"/>
                </a:solidFill>
              </a:rPr>
              <a:t>Ave Maria (Mary Sing a joyful song)</a:t>
            </a:r>
            <a:endParaRPr lang="en-US" sz="1800" b="1" dirty="0">
              <a:solidFill>
                <a:schemeClr val="bg1"/>
              </a:solidFill>
            </a:endParaRPr>
          </a:p>
          <a:p>
            <a:pPr eaLnBrk="1" hangingPunct="1">
              <a:lnSpc>
                <a:spcPct val="80000"/>
              </a:lnSpc>
              <a:buFontTx/>
              <a:buNone/>
              <a:defRPr/>
            </a:pPr>
            <a:r>
              <a:rPr lang="en-US" sz="2000" i="1" dirty="0">
                <a:solidFill>
                  <a:schemeClr val="bg1"/>
                </a:solidFill>
              </a:rPr>
              <a:t>Communion Song :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Away in A Manger</a:t>
            </a:r>
          </a:p>
          <a:p>
            <a:pPr eaLnBrk="1" hangingPunct="1">
              <a:lnSpc>
                <a:spcPct val="80000"/>
              </a:lnSpc>
              <a:buNone/>
              <a:defRPr/>
            </a:pPr>
            <a:r>
              <a:rPr lang="en-US" sz="1800" i="1" dirty="0" smtClean="0">
                <a:solidFill>
                  <a:schemeClr val="bg1"/>
                </a:solidFill>
              </a:rPr>
              <a:t>Recessional</a:t>
            </a:r>
            <a:r>
              <a:rPr lang="en-US" sz="1800" i="1" dirty="0">
                <a:solidFill>
                  <a:schemeClr val="bg1"/>
                </a:solidFill>
              </a:rPr>
              <a:t>:  </a:t>
            </a:r>
          </a:p>
          <a:p>
            <a:pPr eaLnBrk="1" hangingPunct="1">
              <a:lnSpc>
                <a:spcPct val="80000"/>
              </a:lnSpc>
              <a:buNone/>
              <a:defRPr/>
            </a:pPr>
            <a:r>
              <a:rPr lang="en-US" sz="1800" i="1" dirty="0">
                <a:solidFill>
                  <a:schemeClr val="bg1"/>
                </a:solidFill>
              </a:rPr>
              <a:t>	</a:t>
            </a:r>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Angels We Have heard on high</a:t>
            </a:r>
            <a:endParaRPr lang="en-US" sz="2400" i="1" dirty="0">
              <a:solidFill>
                <a:schemeClr val="bg1"/>
              </a:solidFill>
            </a:endParaRPr>
          </a:p>
          <a:p>
            <a:pPr eaLnBrk="1" hangingPunct="1">
              <a:lnSpc>
                <a:spcPct val="80000"/>
              </a:lnSpc>
              <a:buFontTx/>
              <a:buNone/>
              <a:defRPr/>
            </a:pPr>
            <a:endParaRPr lang="en-US" sz="2400" b="1" dirty="0">
              <a:solidFill>
                <a:schemeClr val="bg1"/>
              </a:solidFill>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256993"/>
            <a:ext cx="3428999" cy="42862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10</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11</a:t>
            </a:fld>
            <a:endParaRPr lang="en-US"/>
          </a:p>
        </p:txBody>
      </p:sp>
      <p:sp>
        <p:nvSpPr>
          <p:cNvPr id="16387" name="Content Placeholder 3"/>
          <p:cNvSpPr>
            <a:spLocks noGrp="1"/>
          </p:cNvSpPr>
          <p:nvPr>
            <p:ph sz="quarter" idx="1"/>
          </p:nvPr>
        </p:nvSpPr>
        <p:spPr>
          <a:xfrm>
            <a:off x="152400" y="65414"/>
            <a:ext cx="8839200" cy="4457700"/>
          </a:xfrm>
        </p:spPr>
        <p:txBody>
          <a:bodyPr/>
          <a:lstStyle/>
          <a:p>
            <a:pPr>
              <a:buFont typeface="Wingdings 2" pitchFamily="18" charset="2"/>
              <a:buNone/>
            </a:pPr>
            <a:r>
              <a:rPr lang="en-US" altLang="en-US" sz="4400" b="1" u="sng" dirty="0">
                <a:solidFill>
                  <a:schemeClr val="bg1"/>
                </a:solidFill>
                <a:latin typeface="Tahoma" pitchFamily="34" charset="0"/>
                <a:cs typeface="Tahoma" pitchFamily="34" charset="0"/>
              </a:rPr>
              <a:t>therefore</a:t>
            </a:r>
            <a:r>
              <a:rPr lang="en-US" altLang="en-US" sz="4400" b="1" dirty="0">
                <a:solidFill>
                  <a:schemeClr val="bg1"/>
                </a:solidFill>
                <a:latin typeface="Tahoma" pitchFamily="34" charset="0"/>
                <a:cs typeface="Tahoma" pitchFamily="34" charset="0"/>
              </a:rPr>
              <a:t> I ask blessed Mary ever-Virgin, all the Angels and Saints, and you, my brothers and sisters, to pray for me to the Lord our God.</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6096000" y="3886200"/>
            <a:ext cx="2590800" cy="985838"/>
          </a:xfrm>
        </p:spPr>
        <p:txBody>
          <a:bodyPr/>
          <a:lstStyle/>
          <a:p>
            <a:pPr eaLnBrk="1" hangingPunct="1"/>
            <a:r>
              <a:rPr lang="en-US" sz="2800" i="1" dirty="0">
                <a:solidFill>
                  <a:srgbClr val="FFFF00"/>
                </a:solidFill>
                <a:latin typeface="Tahoma" pitchFamily="34" charset="0"/>
              </a:rPr>
              <a:t>Kyrie</a:t>
            </a:r>
            <a:endParaRPr lang="en-US" sz="2800" b="1" dirty="0">
              <a:solidFill>
                <a:srgbClr val="FFFF00"/>
              </a:solidFill>
              <a:latin typeface="Times New Roman"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4082143" cy="4286250"/>
          </a:xfrm>
          <a:prstGeom prst="rect">
            <a:avLst/>
          </a:prstGeom>
        </p:spPr>
      </p:pic>
    </p:spTree>
    <p:extLst>
      <p:ext uri="{BB962C8B-B14F-4D97-AF65-F5344CB8AC3E}">
        <p14:creationId xmlns:p14="http://schemas.microsoft.com/office/powerpoint/2010/main" val="24353875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2051" name="Text Box 3"/>
          <p:cNvSpPr txBox="1">
            <a:spLocks noChangeArrowheads="1"/>
          </p:cNvSpPr>
          <p:nvPr/>
        </p:nvSpPr>
        <p:spPr bwMode="auto">
          <a:xfrm>
            <a:off x="2286000" y="1398985"/>
            <a:ext cx="54864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052" name="Rectangle 4"/>
          <p:cNvSpPr>
            <a:spLocks noChangeArrowheads="1"/>
          </p:cNvSpPr>
          <p:nvPr/>
        </p:nvSpPr>
        <p:spPr bwMode="auto">
          <a:xfrm>
            <a:off x="152400" y="285750"/>
            <a:ext cx="8991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r>
              <a:rPr lang="en-US" altLang="en-US" sz="4000">
                <a:solidFill>
                  <a:schemeClr val="bg1"/>
                </a:solidFill>
              </a:rPr>
              <a:t/>
            </a:r>
            <a:br>
              <a:rPr lang="en-US" altLang="en-US" sz="4000">
                <a:solidFill>
                  <a:schemeClr val="bg1"/>
                </a:solidFill>
              </a:rPr>
            </a:br>
            <a:r>
              <a:rPr lang="en-US" altLang="en-US" sz="4000" u="sng">
                <a:solidFill>
                  <a:schemeClr val="bg1"/>
                </a:solidFill>
              </a:rPr>
              <a:t>Cantor:</a:t>
            </a:r>
            <a:r>
              <a:rPr lang="en-US" altLang="en-US" sz="4000">
                <a:solidFill>
                  <a:schemeClr val="bg1"/>
                </a:solidFill>
              </a:rPr>
              <a:t> </a:t>
            </a:r>
            <a:br>
              <a:rPr lang="en-US" altLang="en-US" sz="4000">
                <a:solidFill>
                  <a:schemeClr val="bg1"/>
                </a:solidFill>
              </a:rPr>
            </a:br>
            <a:r>
              <a:rPr lang="en-US" altLang="en-US" sz="6000" b="1">
                <a:solidFill>
                  <a:schemeClr val="bg1"/>
                </a:solidFill>
                <a:latin typeface="Times New Roman" pitchFamily="18" charset="0"/>
              </a:rPr>
              <a:t>Kyrie, Kyrie Eleison</a:t>
            </a:r>
            <a:r>
              <a:rPr lang="en-US" altLang="en-US" sz="6000">
                <a:solidFill>
                  <a:schemeClr val="bg1"/>
                </a:solidFill>
                <a:latin typeface="Times New Roman" pitchFamily="18" charset="0"/>
              </a:rPr>
              <a:t>.</a:t>
            </a:r>
            <a:r>
              <a:rPr lang="en-US" altLang="en-US" sz="5400">
                <a:solidFill>
                  <a:schemeClr val="bg1"/>
                </a:solidFill>
                <a:latin typeface="Times New Roman" pitchFamily="18" charset="0"/>
              </a:rPr>
              <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322548038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4" name="Rectangle 7"/>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r>
              <a:rPr lang="en-US" altLang="en-US" sz="4800" b="1">
                <a:solidFill>
                  <a:schemeClr val="bg1"/>
                </a:solidFill>
                <a:latin typeface="Times New Roman" pitchFamily="18" charset="0"/>
              </a:rPr>
              <a:t>All:</a:t>
            </a:r>
            <a:r>
              <a:rPr lang="en-US" altLang="en-US" sz="4000">
                <a:solidFill>
                  <a:schemeClr val="bg1"/>
                </a:solidFill>
              </a:rPr>
              <a:t> </a:t>
            </a:r>
            <a:br>
              <a:rPr lang="en-US" altLang="en-US" sz="4000">
                <a:solidFill>
                  <a:schemeClr val="bg1"/>
                </a:solidFill>
              </a:rPr>
            </a:br>
            <a:r>
              <a:rPr lang="en-US" altLang="en-US" sz="6600" b="1">
                <a:solidFill>
                  <a:schemeClr val="bg1"/>
                </a:solidFill>
                <a:latin typeface="Times New Roman" pitchFamily="18" charset="0"/>
              </a:rPr>
              <a:t>Kyrie, Kyrie Eleison</a:t>
            </a:r>
            <a:r>
              <a:rPr lang="en-US" altLang="en-US" sz="6600">
                <a:solidFill>
                  <a:schemeClr val="bg1"/>
                </a:solidFill>
                <a:latin typeface="Times New Roman" pitchFamily="18" charset="0"/>
              </a:rPr>
              <a:t>.</a:t>
            </a:r>
            <a:r>
              <a:rPr lang="en-US" altLang="en-US" sz="5400">
                <a:solidFill>
                  <a:schemeClr val="bg1"/>
                </a:solidFill>
                <a:latin typeface="Times New Roman" pitchFamily="18" charset="0"/>
              </a:rPr>
              <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15447564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4099" name="Text Box 3"/>
          <p:cNvSpPr txBox="1">
            <a:spLocks noChangeArrowheads="1"/>
          </p:cNvSpPr>
          <p:nvPr/>
        </p:nvSpPr>
        <p:spPr bwMode="auto">
          <a:xfrm>
            <a:off x="2286000" y="1398985"/>
            <a:ext cx="54864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4100" name="Rectangle 4"/>
          <p:cNvSpPr>
            <a:spLocks noChangeArrowheads="1"/>
          </p:cNvSpPr>
          <p:nvPr/>
        </p:nvSpPr>
        <p:spPr bwMode="auto">
          <a:xfrm>
            <a:off x="152400" y="285750"/>
            <a:ext cx="8991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r>
              <a:rPr lang="en-US" altLang="en-US" sz="4000">
                <a:solidFill>
                  <a:schemeClr val="bg1"/>
                </a:solidFill>
              </a:rPr>
              <a:t/>
            </a:r>
            <a:br>
              <a:rPr lang="en-US" altLang="en-US" sz="4000">
                <a:solidFill>
                  <a:schemeClr val="bg1"/>
                </a:solidFill>
              </a:rPr>
            </a:br>
            <a:r>
              <a:rPr lang="en-US" altLang="en-US" sz="4000">
                <a:solidFill>
                  <a:schemeClr val="bg1"/>
                </a:solidFill>
              </a:rPr>
              <a:t>Cantor: </a:t>
            </a:r>
            <a:br>
              <a:rPr lang="en-US" altLang="en-US" sz="4000">
                <a:solidFill>
                  <a:schemeClr val="bg1"/>
                </a:solidFill>
              </a:rPr>
            </a:br>
            <a:r>
              <a:rPr lang="en-US" altLang="en-US" sz="6000" b="1">
                <a:solidFill>
                  <a:schemeClr val="bg1"/>
                </a:solidFill>
                <a:latin typeface="Times New Roman" pitchFamily="18" charset="0"/>
              </a:rPr>
              <a:t>Christe, Christe,  Eleison</a:t>
            </a:r>
            <a:r>
              <a:rPr lang="en-US" altLang="en-US" sz="6000">
                <a:solidFill>
                  <a:schemeClr val="bg1"/>
                </a:solidFill>
                <a:latin typeface="Times New Roman" pitchFamily="18" charset="0"/>
              </a:rPr>
              <a:t>.</a:t>
            </a:r>
            <a:r>
              <a:rPr lang="en-US" altLang="en-US" sz="5400">
                <a:solidFill>
                  <a:schemeClr val="bg1"/>
                </a:solidFill>
                <a:latin typeface="Times New Roman" pitchFamily="18" charset="0"/>
              </a:rPr>
              <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331068388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122" name="Rectangle 6"/>
          <p:cNvSpPr>
            <a:spLocks noChangeArrowheads="1"/>
          </p:cNvSpPr>
          <p:nvPr/>
        </p:nvSpPr>
        <p:spPr bwMode="auto">
          <a:xfrm>
            <a:off x="381000" y="571500"/>
            <a:ext cx="838200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400" b="1" u="sng">
                <a:solidFill>
                  <a:schemeClr val="bg1"/>
                </a:solidFill>
              </a:rPr>
              <a:t>All:</a:t>
            </a:r>
            <a:r>
              <a:rPr lang="en-US" altLang="en-US">
                <a:solidFill>
                  <a:schemeClr val="bg1"/>
                </a:solidFill>
              </a:rPr>
              <a:t> </a:t>
            </a:r>
            <a:br>
              <a:rPr lang="en-US" altLang="en-US">
                <a:solidFill>
                  <a:schemeClr val="bg1"/>
                </a:solidFill>
              </a:rPr>
            </a:br>
            <a:r>
              <a:rPr lang="en-US" altLang="en-US" sz="6000" b="1">
                <a:solidFill>
                  <a:schemeClr val="bg1"/>
                </a:solidFill>
                <a:latin typeface="Times New Roman" pitchFamily="18" charset="0"/>
              </a:rPr>
              <a:t>Christe, Christe eleison</a:t>
            </a:r>
            <a:r>
              <a:rPr lang="en-US" altLang="en-US" sz="6000">
                <a:solidFill>
                  <a:schemeClr val="bg1"/>
                </a:solidFill>
                <a:latin typeface="Times New Roman" pitchFamily="18" charset="0"/>
              </a:rPr>
              <a:t>.</a:t>
            </a:r>
          </a:p>
        </p:txBody>
      </p:sp>
    </p:spTree>
    <p:extLst>
      <p:ext uri="{BB962C8B-B14F-4D97-AF65-F5344CB8AC3E}">
        <p14:creationId xmlns:p14="http://schemas.microsoft.com/office/powerpoint/2010/main" val="334199933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6147" name="Text Box 3"/>
          <p:cNvSpPr txBox="1">
            <a:spLocks noChangeArrowheads="1"/>
          </p:cNvSpPr>
          <p:nvPr/>
        </p:nvSpPr>
        <p:spPr bwMode="auto">
          <a:xfrm>
            <a:off x="2286000" y="1398985"/>
            <a:ext cx="54864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6148" name="Rectangle 4"/>
          <p:cNvSpPr>
            <a:spLocks noChangeArrowheads="1"/>
          </p:cNvSpPr>
          <p:nvPr/>
        </p:nvSpPr>
        <p:spPr bwMode="auto">
          <a:xfrm>
            <a:off x="152400" y="285750"/>
            <a:ext cx="8991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r>
              <a:rPr lang="en-US" altLang="en-US" sz="4000">
                <a:solidFill>
                  <a:schemeClr val="bg1"/>
                </a:solidFill>
              </a:rPr>
              <a:t/>
            </a:r>
            <a:br>
              <a:rPr lang="en-US" altLang="en-US" sz="4000">
                <a:solidFill>
                  <a:schemeClr val="bg1"/>
                </a:solidFill>
              </a:rPr>
            </a:br>
            <a:r>
              <a:rPr lang="en-US" altLang="en-US" sz="4000" u="sng">
                <a:solidFill>
                  <a:schemeClr val="bg1"/>
                </a:solidFill>
              </a:rPr>
              <a:t>Cantor:</a:t>
            </a:r>
            <a:r>
              <a:rPr lang="en-US" altLang="en-US" sz="4000">
                <a:solidFill>
                  <a:schemeClr val="bg1"/>
                </a:solidFill>
              </a:rPr>
              <a:t> </a:t>
            </a:r>
            <a:br>
              <a:rPr lang="en-US" altLang="en-US" sz="4000">
                <a:solidFill>
                  <a:schemeClr val="bg1"/>
                </a:solidFill>
              </a:rPr>
            </a:br>
            <a:r>
              <a:rPr lang="en-US" altLang="en-US" sz="6000" b="1">
                <a:solidFill>
                  <a:schemeClr val="bg1"/>
                </a:solidFill>
                <a:latin typeface="Times New Roman" pitchFamily="18" charset="0"/>
              </a:rPr>
              <a:t>Kyrie, Kyrie Eleison</a:t>
            </a:r>
            <a:r>
              <a:rPr lang="en-US" altLang="en-US" sz="6000">
                <a:solidFill>
                  <a:schemeClr val="bg1"/>
                </a:solidFill>
                <a:latin typeface="Times New Roman" pitchFamily="18" charset="0"/>
              </a:rPr>
              <a:t>.</a:t>
            </a:r>
            <a:r>
              <a:rPr lang="en-US" altLang="en-US" sz="5400">
                <a:solidFill>
                  <a:schemeClr val="bg1"/>
                </a:solidFill>
                <a:latin typeface="Times New Roman" pitchFamily="18" charset="0"/>
              </a:rPr>
              <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194067866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p:txBody>
          <a:bodyPr/>
          <a:lstStyle/>
          <a:p>
            <a:pPr eaLnBrk="1" hangingPunct="1"/>
            <a:endParaRPr lang="en-US" altLang="en-US"/>
          </a:p>
        </p:txBody>
      </p:sp>
      <p:sp>
        <p:nvSpPr>
          <p:cNvPr id="7171" name="Rectangle 3"/>
          <p:cNvSpPr>
            <a:spLocks noGrp="1" noChangeArrowheads="1"/>
          </p:cNvSpPr>
          <p:nvPr>
            <p:ph type="subTitle" idx="1"/>
          </p:nvPr>
        </p:nvSpPr>
        <p:spPr/>
        <p:txBody>
          <a:bodyPr/>
          <a:lstStyle/>
          <a:p>
            <a:pPr eaLnBrk="1" hangingPunct="1"/>
            <a:endParaRPr lang="en-US" altLang="en-US"/>
          </a:p>
        </p:txBody>
      </p:sp>
      <p:sp>
        <p:nvSpPr>
          <p:cNvPr id="7172"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r>
              <a:rPr lang="en-US" altLang="en-US" sz="4800" b="1">
                <a:solidFill>
                  <a:schemeClr val="bg1"/>
                </a:solidFill>
                <a:latin typeface="Times New Roman" pitchFamily="18" charset="0"/>
              </a:rPr>
              <a:t>All:</a:t>
            </a:r>
            <a:r>
              <a:rPr lang="en-US" altLang="en-US" sz="4000">
                <a:solidFill>
                  <a:schemeClr val="bg1"/>
                </a:solidFill>
              </a:rPr>
              <a:t> </a:t>
            </a:r>
            <a:br>
              <a:rPr lang="en-US" altLang="en-US" sz="4000">
                <a:solidFill>
                  <a:schemeClr val="bg1"/>
                </a:solidFill>
              </a:rPr>
            </a:br>
            <a:r>
              <a:rPr lang="en-US" altLang="en-US" sz="6600" b="1">
                <a:solidFill>
                  <a:schemeClr val="bg1"/>
                </a:solidFill>
                <a:latin typeface="Times New Roman" pitchFamily="18" charset="0"/>
              </a:rPr>
              <a:t>Kyrie, Kyrie Eleison</a:t>
            </a:r>
            <a:r>
              <a:rPr lang="en-US" altLang="en-US" sz="6600">
                <a:solidFill>
                  <a:schemeClr val="bg1"/>
                </a:solidFill>
                <a:latin typeface="Times New Roman" pitchFamily="18" charset="0"/>
              </a:rPr>
              <a:t>.</a:t>
            </a:r>
            <a:r>
              <a:rPr lang="en-US" altLang="en-US" sz="5400">
                <a:solidFill>
                  <a:schemeClr val="bg1"/>
                </a:solidFill>
                <a:latin typeface="Times New Roman" pitchFamily="18" charset="0"/>
              </a:rPr>
              <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9227202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5410200" y="3886200"/>
            <a:ext cx="3505200" cy="1143000"/>
          </a:xfrm>
        </p:spPr>
        <p:txBody>
          <a:bodyPr/>
          <a:lstStyle/>
          <a:p>
            <a:pPr eaLnBrk="1" hangingPunct="1"/>
            <a:r>
              <a:rPr lang="en-US" altLang="en-US" sz="2400" b="1" dirty="0">
                <a:solidFill>
                  <a:srgbClr val="FFFF00"/>
                </a:solidFill>
                <a:latin typeface="Tahoma" pitchFamily="34" charset="0"/>
              </a:rPr>
              <a:t>Christmas Gloria</a:t>
            </a: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Page 3</a:t>
            </a:r>
            <a:br>
              <a:rPr lang="en-US" altLang="en-US" sz="2400" b="1" dirty="0">
                <a:solidFill>
                  <a:srgbClr val="FFFF00"/>
                </a:solidFill>
                <a:latin typeface="Tahoma" pitchFamily="34" charset="0"/>
              </a:rPr>
            </a:br>
            <a:endParaRPr lang="en-US" altLang="en-US" sz="2400" dirty="0">
              <a:solidFill>
                <a:srgbClr val="FFFF00"/>
              </a:solidFill>
              <a:latin typeface="Tahoma"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3428999" cy="4286250"/>
          </a:xfrm>
          <a:prstGeom prst="rect">
            <a:avLst/>
          </a:prstGeom>
        </p:spPr>
      </p:pic>
    </p:spTree>
    <p:extLst>
      <p:ext uri="{BB962C8B-B14F-4D97-AF65-F5344CB8AC3E}">
        <p14:creationId xmlns:p14="http://schemas.microsoft.com/office/powerpoint/2010/main" val="3774265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171450"/>
            <a:ext cx="8991600" cy="4686300"/>
          </a:xfrm>
          <a:solidFill>
            <a:schemeClr val="tx1"/>
          </a:solidFill>
        </p:spPr>
        <p:txBody>
          <a:bodyPr rtlCol="0">
            <a:normAutofit fontScale="90000"/>
          </a:bodyPr>
          <a:lstStyle/>
          <a:p>
            <a:pPr algn="l" eaLnBrk="1" fontAlgn="auto" hangingPunct="1">
              <a:spcAft>
                <a:spcPts val="0"/>
              </a:spcAft>
              <a:defRPr/>
            </a:pPr>
            <a:r>
              <a:rPr lang="en-US" sz="5300" b="1" dirty="0" smtClean="0">
                <a:latin typeface="Tahoma" pitchFamily="34" charset="0"/>
                <a:ea typeface="Tahoma" pitchFamily="34" charset="0"/>
                <a:cs typeface="Tahoma" pitchFamily="34" charset="0"/>
              </a:rPr>
              <a:t/>
            </a:r>
            <a:br>
              <a:rPr lang="en-US" sz="5300" b="1" dirty="0" smtClean="0">
                <a:latin typeface="Tahoma" pitchFamily="34" charset="0"/>
                <a:ea typeface="Tahoma" pitchFamily="34" charset="0"/>
                <a:cs typeface="Tahoma" pitchFamily="34" charset="0"/>
              </a:rPr>
            </a:br>
            <a:r>
              <a:rPr lang="en-US" sz="5300" b="1" dirty="0" smtClean="0">
                <a:latin typeface="Tahoma" pitchFamily="34" charset="0"/>
                <a:ea typeface="Tahoma" pitchFamily="34" charset="0"/>
                <a:cs typeface="Tahoma" pitchFamily="34" charset="0"/>
              </a:rPr>
              <a:t/>
            </a:r>
            <a:br>
              <a:rPr lang="en-US" sz="5300" b="1" dirty="0" smtClean="0">
                <a:latin typeface="Tahoma" pitchFamily="34" charset="0"/>
                <a:ea typeface="Tahoma" pitchFamily="34" charset="0"/>
                <a:cs typeface="Tahoma" pitchFamily="34" charset="0"/>
              </a:rPr>
            </a:br>
            <a:r>
              <a:rPr lang="en-US" sz="5300" b="1" dirty="0">
                <a:latin typeface="Tahoma" pitchFamily="34" charset="0"/>
                <a:ea typeface="Tahoma" pitchFamily="34" charset="0"/>
                <a:cs typeface="Tahoma" pitchFamily="34" charset="0"/>
              </a:rPr>
              <a:t/>
            </a:r>
            <a:br>
              <a:rPr lang="en-US" sz="5300" b="1" dirty="0">
                <a:latin typeface="Tahoma" pitchFamily="34" charset="0"/>
                <a:ea typeface="Tahoma" pitchFamily="34" charset="0"/>
                <a:cs typeface="Tahoma" pitchFamily="34" charset="0"/>
              </a:rPr>
            </a:br>
            <a:r>
              <a:rPr lang="en-US" sz="3600" dirty="0" smtClean="0">
                <a:solidFill>
                  <a:srgbClr val="FFFF00"/>
                </a:solidFill>
                <a:latin typeface="Tahoma" pitchFamily="34" charset="0"/>
                <a:cs typeface="Tahoma" pitchFamily="34" charset="0"/>
              </a:rPr>
              <a:t>1: </a:t>
            </a:r>
            <a:r>
              <a:rPr lang="en-US" b="1" dirty="0" smtClean="0">
                <a:solidFill>
                  <a:schemeClr val="bg1"/>
                </a:solidFill>
                <a:latin typeface="Tahoma" pitchFamily="34" charset="0"/>
                <a:cs typeface="Tahoma" pitchFamily="34" charset="0"/>
              </a:rPr>
              <a:t>Hark! The herald angels sing, “Glory to the newborn King; Peace on earth, and mercy mild. God </a:t>
            </a:r>
            <a:r>
              <a:rPr lang="en-US" b="1" dirty="0">
                <a:solidFill>
                  <a:schemeClr val="bg1"/>
                </a:solidFill>
                <a:latin typeface="Tahoma" pitchFamily="34" charset="0"/>
                <a:cs typeface="Tahoma" pitchFamily="34" charset="0"/>
              </a:rPr>
              <a:t>and sinners reconciled!” Joyful, all you nations, rise, Join the triumph of the skies; </a:t>
            </a:r>
            <a:r>
              <a:rPr lang="en-US" b="1" dirty="0">
                <a:solidFill>
                  <a:schemeClr val="accent2">
                    <a:lumMod val="75000"/>
                  </a:schemeClr>
                </a:solidFill>
                <a:latin typeface="Tahoma" pitchFamily="34" charset="0"/>
                <a:cs typeface="Tahoma" pitchFamily="34" charset="0"/>
              </a:rPr>
              <a:t/>
            </a:r>
            <a:br>
              <a:rPr lang="en-US" b="1" dirty="0">
                <a:solidFill>
                  <a:schemeClr val="accent2">
                    <a:lumMod val="75000"/>
                  </a:schemeClr>
                </a:solidFill>
                <a:latin typeface="Tahoma" pitchFamily="34" charset="0"/>
                <a:cs typeface="Tahoma" pitchFamily="34" charset="0"/>
              </a:rPr>
            </a:br>
            <a:r>
              <a:rPr lang="en-US" b="1" dirty="0" smtClean="0">
                <a:solidFill>
                  <a:schemeClr val="accent2">
                    <a:lumMod val="75000"/>
                  </a:schemeClr>
                </a:solidFill>
                <a:latin typeface="Tahoma" pitchFamily="34" charset="0"/>
                <a:cs typeface="Tahoma" pitchFamily="34" charset="0"/>
              </a:rPr>
              <a:t/>
            </a:r>
            <a:br>
              <a:rPr lang="en-US" b="1" dirty="0" smtClean="0">
                <a:solidFill>
                  <a:schemeClr val="accent2">
                    <a:lumMod val="75000"/>
                  </a:schemeClr>
                </a:solidFill>
                <a:latin typeface="Tahoma" pitchFamily="34" charset="0"/>
                <a:cs typeface="Tahoma" pitchFamily="34" charset="0"/>
              </a:rPr>
            </a:br>
            <a:r>
              <a:rPr lang="en-US" b="1" dirty="0" smtClean="0"/>
              <a:t/>
            </a:r>
            <a:br>
              <a:rPr lang="en-US" b="1" dirty="0" smtClean="0"/>
            </a:br>
            <a:endParaRPr lang="en-US" dirty="0"/>
          </a:p>
        </p:txBody>
      </p:sp>
    </p:spTree>
    <p:extLst>
      <p:ext uri="{BB962C8B-B14F-4D97-AF65-F5344CB8AC3E}">
        <p14:creationId xmlns:p14="http://schemas.microsoft.com/office/powerpoint/2010/main" val="3047245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1507"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21508" name="Rectangle 7"/>
          <p:cNvSpPr>
            <a:spLocks noChangeArrowheads="1"/>
          </p:cNvSpPr>
          <p:nvPr/>
        </p:nvSpPr>
        <p:spPr bwMode="auto">
          <a:xfrm>
            <a:off x="381000" y="121444"/>
            <a:ext cx="83058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4000" dirty="0">
                <a:solidFill>
                  <a:schemeClr val="bg1"/>
                </a:solidFill>
              </a:rPr>
              <a:t> </a:t>
            </a:r>
            <a:br>
              <a:rPr lang="en-US" altLang="en-US" sz="4000" dirty="0">
                <a:solidFill>
                  <a:schemeClr val="bg1"/>
                </a:solidFill>
              </a:rPr>
            </a:br>
            <a:r>
              <a:rPr lang="en-US" altLang="en-US" sz="3200" b="1" i="1" dirty="0">
                <a:solidFill>
                  <a:schemeClr val="bg1"/>
                </a:solidFill>
              </a:rPr>
              <a:t/>
            </a:r>
            <a:br>
              <a:rPr lang="en-US" altLang="en-US" sz="3200" b="1" i="1" dirty="0">
                <a:solidFill>
                  <a:schemeClr val="bg1"/>
                </a:solidFill>
              </a:rPr>
            </a:br>
            <a:r>
              <a:rPr lang="en-US" altLang="en-US" sz="3200" b="1" i="1" dirty="0">
                <a:solidFill>
                  <a:schemeClr val="bg1"/>
                </a:solidFill>
              </a:rPr>
              <a:t/>
            </a:r>
            <a:br>
              <a:rPr lang="en-US" altLang="en-US" sz="3200" b="1" i="1" dirty="0">
                <a:solidFill>
                  <a:schemeClr val="bg1"/>
                </a:solidFill>
              </a:rPr>
            </a:br>
            <a:r>
              <a:rPr lang="en-US" altLang="en-US" sz="3200" b="1" i="1" dirty="0">
                <a:solidFill>
                  <a:schemeClr val="bg1"/>
                </a:solidFill>
              </a:rPr>
              <a:t/>
            </a:r>
            <a:br>
              <a:rPr lang="en-US" altLang="en-US" sz="3200" b="1" i="1" dirty="0">
                <a:solidFill>
                  <a:schemeClr val="bg1"/>
                </a:solidFill>
              </a:rPr>
            </a:br>
            <a:r>
              <a:rPr lang="en-US" altLang="en-US" sz="3200" b="1" i="1" dirty="0">
                <a:solidFill>
                  <a:schemeClr val="bg1"/>
                </a:solidFill>
              </a:rPr>
              <a:t/>
            </a:r>
            <a:br>
              <a:rPr lang="en-US" altLang="en-US" sz="3200" b="1" i="1" dirty="0">
                <a:solidFill>
                  <a:schemeClr val="bg1"/>
                </a:solidFill>
              </a:rPr>
            </a:br>
            <a:r>
              <a:rPr lang="en-US" altLang="en-US" sz="3200" b="1" i="1" dirty="0">
                <a:solidFill>
                  <a:schemeClr val="bg1"/>
                </a:solidFill>
              </a:rPr>
              <a:t/>
            </a:r>
            <a:br>
              <a:rPr lang="en-US" altLang="en-US" sz="3200" b="1" i="1" dirty="0">
                <a:solidFill>
                  <a:schemeClr val="bg1"/>
                </a:solidFill>
              </a:rPr>
            </a:br>
            <a:r>
              <a:rPr lang="en-US" altLang="en-US" sz="3200" b="1" i="1" dirty="0">
                <a:solidFill>
                  <a:schemeClr val="bg1"/>
                </a:solidFill>
              </a:rPr>
              <a:t> </a:t>
            </a:r>
            <a:br>
              <a:rPr lang="en-US" altLang="en-US" sz="3200" b="1" i="1" dirty="0">
                <a:solidFill>
                  <a:schemeClr val="bg1"/>
                </a:solidFill>
              </a:rPr>
            </a:br>
            <a:r>
              <a:rPr lang="vi-VN" altLang="en-US" sz="3200" b="1" i="1" dirty="0">
                <a:solidFill>
                  <a:schemeClr val="bg1"/>
                </a:solidFill>
              </a:rPr>
              <a:t>Refrain</a:t>
            </a:r>
            <a:r>
              <a:rPr lang="en-US" altLang="en-US" sz="3200" b="1" i="1" dirty="0">
                <a:solidFill>
                  <a:schemeClr val="bg1"/>
                </a:solidFill>
              </a:rPr>
              <a:t>. </a:t>
            </a:r>
            <a:r>
              <a:rPr lang="vi-VN" altLang="en-US" sz="7200" b="1" i="1" dirty="0">
                <a:solidFill>
                  <a:schemeClr val="bg1"/>
                </a:solidFill>
                <a:latin typeface="Tahoma" pitchFamily="34" charset="0"/>
                <a:cs typeface="Tahoma" pitchFamily="34" charset="0"/>
              </a:rPr>
              <a:t>Glo..........ria</a:t>
            </a:r>
          </a:p>
          <a:p>
            <a:pPr algn="l" eaLnBrk="1" hangingPunct="1"/>
            <a:r>
              <a:rPr lang="vi-VN" altLang="en-US" sz="7200" b="1" i="1" dirty="0">
                <a:solidFill>
                  <a:schemeClr val="bg1"/>
                </a:solidFill>
                <a:latin typeface="Tahoma" pitchFamily="34" charset="0"/>
                <a:cs typeface="Tahoma" pitchFamily="34" charset="0"/>
              </a:rPr>
              <a:t>In excelsis Deo.</a:t>
            </a:r>
          </a:p>
          <a:p>
            <a:pPr algn="l" eaLnBrk="1" hangingPunct="1"/>
            <a:r>
              <a:rPr lang="vi-VN" altLang="en-US" sz="7200" b="1" i="1" dirty="0">
                <a:solidFill>
                  <a:schemeClr val="bg1"/>
                </a:solidFill>
                <a:latin typeface="Tahoma" pitchFamily="34" charset="0"/>
                <a:cs typeface="Tahoma" pitchFamily="34" charset="0"/>
              </a:rPr>
              <a:t>Glo..........ria</a:t>
            </a:r>
          </a:p>
          <a:p>
            <a:pPr algn="l" eaLnBrk="1" hangingPunct="1"/>
            <a:r>
              <a:rPr lang="vi-VN" altLang="en-US" sz="7200" b="1" i="1" dirty="0">
                <a:solidFill>
                  <a:schemeClr val="bg1"/>
                </a:solidFill>
                <a:latin typeface="Tahoma" pitchFamily="34" charset="0"/>
                <a:cs typeface="Tahoma" pitchFamily="34" charset="0"/>
              </a:rPr>
              <a:t>In excelsis Deo.</a:t>
            </a:r>
            <a:r>
              <a:rPr lang="en-US" altLang="en-US" sz="7200" b="1" dirty="0">
                <a:solidFill>
                  <a:schemeClr val="bg1"/>
                </a:solidFill>
              </a:rPr>
              <a:t/>
            </a:r>
            <a:br>
              <a:rPr lang="en-US" altLang="en-US" sz="7200" b="1" dirty="0">
                <a:solidFill>
                  <a:schemeClr val="bg1"/>
                </a:solidFill>
              </a:rPr>
            </a:br>
            <a:r>
              <a:rPr lang="en-US" altLang="en-US" sz="7200" b="1" dirty="0">
                <a:solidFill>
                  <a:schemeClr val="bg1"/>
                </a:solidFill>
              </a:rPr>
              <a:t/>
            </a:r>
            <a:br>
              <a:rPr lang="en-US" altLang="en-US" sz="7200" b="1" dirty="0">
                <a:solidFill>
                  <a:schemeClr val="bg1"/>
                </a:solidFill>
              </a:rPr>
            </a:br>
            <a:r>
              <a:rPr lang="en-US" altLang="en-US" sz="4400" b="1" dirty="0">
                <a:solidFill>
                  <a:schemeClr val="bg1"/>
                </a:solidFill>
              </a:rPr>
              <a:t/>
            </a:r>
            <a:br>
              <a:rPr lang="en-US" altLang="en-US" sz="4400" b="1" dirty="0">
                <a:solidFill>
                  <a:schemeClr val="bg1"/>
                </a:solidFill>
              </a:rPr>
            </a:br>
            <a:r>
              <a:rPr lang="en-US" altLang="en-US" sz="6000" dirty="0">
                <a:solidFill>
                  <a:schemeClr val="bg1"/>
                </a:solidFill>
              </a:rPr>
              <a:t/>
            </a:r>
            <a:br>
              <a:rPr lang="en-US" altLang="en-US" sz="6000" dirty="0">
                <a:solidFill>
                  <a:schemeClr val="bg1"/>
                </a:solidFill>
              </a:rPr>
            </a:br>
            <a:r>
              <a:rPr lang="en-US" altLang="en-US" sz="5400" b="1" dirty="0">
                <a:solidFill>
                  <a:schemeClr val="bg1"/>
                </a:solidFill>
              </a:rPr>
              <a:t/>
            </a:r>
            <a:br>
              <a:rPr lang="en-US" altLang="en-US" sz="5400" b="1" dirty="0">
                <a:solidFill>
                  <a:schemeClr val="bg1"/>
                </a:solidFill>
              </a:rPr>
            </a:br>
            <a:r>
              <a:rPr lang="en-US" altLang="en-US" sz="2000" dirty="0">
                <a:solidFill>
                  <a:schemeClr val="bg1"/>
                </a:solidFill>
              </a:rPr>
              <a:t/>
            </a: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14602828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21</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3552262445"/>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1507"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21508" name="Rectangle 7"/>
          <p:cNvSpPr>
            <a:spLocks noChangeArrowheads="1"/>
          </p:cNvSpPr>
          <p:nvPr/>
        </p:nvSpPr>
        <p:spPr bwMode="auto">
          <a:xfrm>
            <a:off x="381000" y="121444"/>
            <a:ext cx="83058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4000" dirty="0">
                <a:solidFill>
                  <a:schemeClr val="bg1"/>
                </a:solidFill>
              </a:rPr>
              <a:t> </a:t>
            </a:r>
            <a:br>
              <a:rPr lang="en-US" altLang="en-US" sz="4000" dirty="0">
                <a:solidFill>
                  <a:schemeClr val="bg1"/>
                </a:solidFill>
              </a:rPr>
            </a:br>
            <a:r>
              <a:rPr lang="en-US" altLang="en-US" sz="3200" b="1" i="1" dirty="0">
                <a:solidFill>
                  <a:schemeClr val="bg1"/>
                </a:solidFill>
              </a:rPr>
              <a:t/>
            </a:r>
            <a:br>
              <a:rPr lang="en-US" altLang="en-US" sz="3200" b="1" i="1" dirty="0">
                <a:solidFill>
                  <a:schemeClr val="bg1"/>
                </a:solidFill>
              </a:rPr>
            </a:br>
            <a:r>
              <a:rPr lang="en-US" altLang="en-US" sz="3200" b="1" i="1" dirty="0">
                <a:solidFill>
                  <a:schemeClr val="bg1"/>
                </a:solidFill>
              </a:rPr>
              <a:t/>
            </a:r>
            <a:br>
              <a:rPr lang="en-US" altLang="en-US" sz="3200" b="1" i="1" dirty="0">
                <a:solidFill>
                  <a:schemeClr val="bg1"/>
                </a:solidFill>
              </a:rPr>
            </a:br>
            <a:r>
              <a:rPr lang="en-US" altLang="en-US" sz="3200" b="1" i="1" dirty="0">
                <a:solidFill>
                  <a:schemeClr val="bg1"/>
                </a:solidFill>
              </a:rPr>
              <a:t/>
            </a:r>
            <a:br>
              <a:rPr lang="en-US" altLang="en-US" sz="3200" b="1" i="1" dirty="0">
                <a:solidFill>
                  <a:schemeClr val="bg1"/>
                </a:solidFill>
              </a:rPr>
            </a:br>
            <a:r>
              <a:rPr lang="en-US" altLang="en-US" sz="3200" b="1" i="1" dirty="0">
                <a:solidFill>
                  <a:schemeClr val="bg1"/>
                </a:solidFill>
              </a:rPr>
              <a:t/>
            </a:r>
            <a:br>
              <a:rPr lang="en-US" altLang="en-US" sz="3200" b="1" i="1" dirty="0">
                <a:solidFill>
                  <a:schemeClr val="bg1"/>
                </a:solidFill>
              </a:rPr>
            </a:br>
            <a:r>
              <a:rPr lang="en-US" altLang="en-US" sz="3200" b="1" i="1" dirty="0">
                <a:solidFill>
                  <a:schemeClr val="bg1"/>
                </a:solidFill>
              </a:rPr>
              <a:t/>
            </a:r>
            <a:br>
              <a:rPr lang="en-US" altLang="en-US" sz="3200" b="1" i="1" dirty="0">
                <a:solidFill>
                  <a:schemeClr val="bg1"/>
                </a:solidFill>
              </a:rPr>
            </a:br>
            <a:r>
              <a:rPr lang="en-US" altLang="en-US" sz="3200" b="1" i="1" dirty="0">
                <a:solidFill>
                  <a:schemeClr val="bg1"/>
                </a:solidFill>
              </a:rPr>
              <a:t> </a:t>
            </a:r>
            <a:br>
              <a:rPr lang="en-US" altLang="en-US" sz="3200" b="1" i="1" dirty="0">
                <a:solidFill>
                  <a:schemeClr val="bg1"/>
                </a:solidFill>
              </a:rPr>
            </a:br>
            <a:r>
              <a:rPr lang="vi-VN" altLang="en-US" sz="3200" b="1" i="1" dirty="0">
                <a:solidFill>
                  <a:schemeClr val="bg1"/>
                </a:solidFill>
              </a:rPr>
              <a:t>Refrain</a:t>
            </a:r>
            <a:r>
              <a:rPr lang="en-US" altLang="en-US" sz="3200" b="1" i="1" dirty="0">
                <a:solidFill>
                  <a:schemeClr val="bg1"/>
                </a:solidFill>
              </a:rPr>
              <a:t>. </a:t>
            </a:r>
            <a:r>
              <a:rPr lang="vi-VN" altLang="en-US" sz="7200" b="1" i="1" dirty="0">
                <a:solidFill>
                  <a:schemeClr val="bg1"/>
                </a:solidFill>
                <a:latin typeface="Tahoma" pitchFamily="34" charset="0"/>
                <a:cs typeface="Tahoma" pitchFamily="34" charset="0"/>
              </a:rPr>
              <a:t>Glo..........ria</a:t>
            </a:r>
          </a:p>
          <a:p>
            <a:pPr algn="l" eaLnBrk="1" hangingPunct="1"/>
            <a:r>
              <a:rPr lang="vi-VN" altLang="en-US" sz="7200" b="1" i="1" dirty="0">
                <a:solidFill>
                  <a:schemeClr val="bg1"/>
                </a:solidFill>
                <a:latin typeface="Tahoma" pitchFamily="34" charset="0"/>
                <a:cs typeface="Tahoma" pitchFamily="34" charset="0"/>
              </a:rPr>
              <a:t>In excelsis Deo.</a:t>
            </a:r>
          </a:p>
          <a:p>
            <a:pPr algn="l" eaLnBrk="1" hangingPunct="1"/>
            <a:r>
              <a:rPr lang="vi-VN" altLang="en-US" sz="7200" b="1" i="1" dirty="0">
                <a:solidFill>
                  <a:schemeClr val="bg1"/>
                </a:solidFill>
                <a:latin typeface="Tahoma" pitchFamily="34" charset="0"/>
                <a:cs typeface="Tahoma" pitchFamily="34" charset="0"/>
              </a:rPr>
              <a:t>Glo..........ria</a:t>
            </a:r>
          </a:p>
          <a:p>
            <a:pPr algn="l" eaLnBrk="1" hangingPunct="1"/>
            <a:r>
              <a:rPr lang="vi-VN" altLang="en-US" sz="7200" b="1" i="1" dirty="0">
                <a:solidFill>
                  <a:schemeClr val="bg1"/>
                </a:solidFill>
                <a:latin typeface="Tahoma" pitchFamily="34" charset="0"/>
                <a:cs typeface="Tahoma" pitchFamily="34" charset="0"/>
              </a:rPr>
              <a:t>In excelsis Deo.</a:t>
            </a:r>
            <a:r>
              <a:rPr lang="en-US" altLang="en-US" sz="7200" b="1" dirty="0">
                <a:solidFill>
                  <a:schemeClr val="bg1"/>
                </a:solidFill>
              </a:rPr>
              <a:t/>
            </a:r>
            <a:br>
              <a:rPr lang="en-US" altLang="en-US" sz="7200" b="1" dirty="0">
                <a:solidFill>
                  <a:schemeClr val="bg1"/>
                </a:solidFill>
              </a:rPr>
            </a:br>
            <a:r>
              <a:rPr lang="en-US" altLang="en-US" sz="7200" b="1" dirty="0">
                <a:solidFill>
                  <a:schemeClr val="bg1"/>
                </a:solidFill>
              </a:rPr>
              <a:t/>
            </a:r>
            <a:br>
              <a:rPr lang="en-US" altLang="en-US" sz="7200" b="1" dirty="0">
                <a:solidFill>
                  <a:schemeClr val="bg1"/>
                </a:solidFill>
              </a:rPr>
            </a:br>
            <a:r>
              <a:rPr lang="en-US" altLang="en-US" sz="4400" b="1" dirty="0">
                <a:solidFill>
                  <a:schemeClr val="bg1"/>
                </a:solidFill>
              </a:rPr>
              <a:t/>
            </a:r>
            <a:br>
              <a:rPr lang="en-US" altLang="en-US" sz="4400" b="1" dirty="0">
                <a:solidFill>
                  <a:schemeClr val="bg1"/>
                </a:solidFill>
              </a:rPr>
            </a:br>
            <a:r>
              <a:rPr lang="en-US" altLang="en-US" sz="6000" dirty="0">
                <a:solidFill>
                  <a:schemeClr val="bg1"/>
                </a:solidFill>
              </a:rPr>
              <a:t/>
            </a:r>
            <a:br>
              <a:rPr lang="en-US" altLang="en-US" sz="6000" dirty="0">
                <a:solidFill>
                  <a:schemeClr val="bg1"/>
                </a:solidFill>
              </a:rPr>
            </a:br>
            <a:r>
              <a:rPr lang="en-US" altLang="en-US" sz="5400" b="1" dirty="0">
                <a:solidFill>
                  <a:schemeClr val="bg1"/>
                </a:solidFill>
              </a:rPr>
              <a:t/>
            </a:r>
            <a:br>
              <a:rPr lang="en-US" altLang="en-US" sz="5400" b="1" dirty="0">
                <a:solidFill>
                  <a:schemeClr val="bg1"/>
                </a:solidFill>
              </a:rPr>
            </a:br>
            <a:r>
              <a:rPr lang="en-US" altLang="en-US" sz="2000" dirty="0">
                <a:solidFill>
                  <a:schemeClr val="bg1"/>
                </a:solidFill>
              </a:rPr>
              <a:t/>
            </a: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21527734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2. </a:t>
            </a:r>
            <a:r>
              <a:rPr lang="en-US" altLang="en-US" sz="3600" b="1" dirty="0">
                <a:solidFill>
                  <a:schemeClr val="bg1"/>
                </a:solidFill>
                <a:latin typeface="Tahoma" pitchFamily="34" charset="0"/>
                <a:cs typeface="Tahoma" pitchFamily="34" charset="0"/>
              </a:rPr>
              <a:t>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139831182"/>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1507"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21508" name="Rectangle 7"/>
          <p:cNvSpPr>
            <a:spLocks noChangeArrowheads="1"/>
          </p:cNvSpPr>
          <p:nvPr/>
        </p:nvSpPr>
        <p:spPr bwMode="auto">
          <a:xfrm>
            <a:off x="381000" y="121444"/>
            <a:ext cx="83058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4000" dirty="0">
                <a:solidFill>
                  <a:schemeClr val="bg1"/>
                </a:solidFill>
              </a:rPr>
              <a:t> </a:t>
            </a:r>
            <a:br>
              <a:rPr lang="en-US" altLang="en-US" sz="4000" dirty="0">
                <a:solidFill>
                  <a:schemeClr val="bg1"/>
                </a:solidFill>
              </a:rPr>
            </a:br>
            <a:r>
              <a:rPr lang="en-US" altLang="en-US" sz="3200" b="1" i="1" dirty="0">
                <a:solidFill>
                  <a:schemeClr val="bg1"/>
                </a:solidFill>
              </a:rPr>
              <a:t/>
            </a:r>
            <a:br>
              <a:rPr lang="en-US" altLang="en-US" sz="3200" b="1" i="1" dirty="0">
                <a:solidFill>
                  <a:schemeClr val="bg1"/>
                </a:solidFill>
              </a:rPr>
            </a:br>
            <a:r>
              <a:rPr lang="en-US" altLang="en-US" sz="3200" b="1" i="1" dirty="0">
                <a:solidFill>
                  <a:schemeClr val="bg1"/>
                </a:solidFill>
              </a:rPr>
              <a:t/>
            </a:r>
            <a:br>
              <a:rPr lang="en-US" altLang="en-US" sz="3200" b="1" i="1" dirty="0">
                <a:solidFill>
                  <a:schemeClr val="bg1"/>
                </a:solidFill>
              </a:rPr>
            </a:br>
            <a:r>
              <a:rPr lang="en-US" altLang="en-US" sz="3200" b="1" i="1" dirty="0">
                <a:solidFill>
                  <a:schemeClr val="bg1"/>
                </a:solidFill>
              </a:rPr>
              <a:t/>
            </a:r>
            <a:br>
              <a:rPr lang="en-US" altLang="en-US" sz="3200" b="1" i="1" dirty="0">
                <a:solidFill>
                  <a:schemeClr val="bg1"/>
                </a:solidFill>
              </a:rPr>
            </a:br>
            <a:r>
              <a:rPr lang="en-US" altLang="en-US" sz="3200" b="1" i="1" dirty="0">
                <a:solidFill>
                  <a:schemeClr val="bg1"/>
                </a:solidFill>
              </a:rPr>
              <a:t/>
            </a:r>
            <a:br>
              <a:rPr lang="en-US" altLang="en-US" sz="3200" b="1" i="1" dirty="0">
                <a:solidFill>
                  <a:schemeClr val="bg1"/>
                </a:solidFill>
              </a:rPr>
            </a:br>
            <a:r>
              <a:rPr lang="en-US" altLang="en-US" sz="3200" b="1" i="1" dirty="0">
                <a:solidFill>
                  <a:schemeClr val="bg1"/>
                </a:solidFill>
              </a:rPr>
              <a:t/>
            </a:r>
            <a:br>
              <a:rPr lang="en-US" altLang="en-US" sz="3200" b="1" i="1" dirty="0">
                <a:solidFill>
                  <a:schemeClr val="bg1"/>
                </a:solidFill>
              </a:rPr>
            </a:br>
            <a:r>
              <a:rPr lang="en-US" altLang="en-US" sz="3200" b="1" i="1" dirty="0">
                <a:solidFill>
                  <a:schemeClr val="bg1"/>
                </a:solidFill>
              </a:rPr>
              <a:t> </a:t>
            </a:r>
            <a:br>
              <a:rPr lang="en-US" altLang="en-US" sz="3200" b="1" i="1" dirty="0">
                <a:solidFill>
                  <a:schemeClr val="bg1"/>
                </a:solidFill>
              </a:rPr>
            </a:br>
            <a:r>
              <a:rPr lang="vi-VN" altLang="en-US" sz="3200" b="1" i="1" dirty="0">
                <a:solidFill>
                  <a:schemeClr val="bg1"/>
                </a:solidFill>
              </a:rPr>
              <a:t>Refrain</a:t>
            </a:r>
            <a:r>
              <a:rPr lang="en-US" altLang="en-US" sz="3200" b="1" i="1" dirty="0">
                <a:solidFill>
                  <a:schemeClr val="bg1"/>
                </a:solidFill>
              </a:rPr>
              <a:t>. </a:t>
            </a:r>
            <a:r>
              <a:rPr lang="vi-VN" altLang="en-US" sz="7200" b="1" i="1" dirty="0">
                <a:solidFill>
                  <a:schemeClr val="bg1"/>
                </a:solidFill>
                <a:latin typeface="Tahoma" pitchFamily="34" charset="0"/>
                <a:cs typeface="Tahoma" pitchFamily="34" charset="0"/>
              </a:rPr>
              <a:t>Glo..........ria</a:t>
            </a:r>
          </a:p>
          <a:p>
            <a:pPr algn="l" eaLnBrk="1" hangingPunct="1"/>
            <a:r>
              <a:rPr lang="vi-VN" altLang="en-US" sz="7200" b="1" i="1" dirty="0">
                <a:solidFill>
                  <a:schemeClr val="bg1"/>
                </a:solidFill>
                <a:latin typeface="Tahoma" pitchFamily="34" charset="0"/>
                <a:cs typeface="Tahoma" pitchFamily="34" charset="0"/>
              </a:rPr>
              <a:t>In excelsis Deo.</a:t>
            </a:r>
          </a:p>
          <a:p>
            <a:pPr algn="l" eaLnBrk="1" hangingPunct="1"/>
            <a:r>
              <a:rPr lang="vi-VN" altLang="en-US" sz="7200" b="1" i="1" dirty="0">
                <a:solidFill>
                  <a:schemeClr val="bg1"/>
                </a:solidFill>
                <a:latin typeface="Tahoma" pitchFamily="34" charset="0"/>
                <a:cs typeface="Tahoma" pitchFamily="34" charset="0"/>
              </a:rPr>
              <a:t>Glo..........ria</a:t>
            </a:r>
          </a:p>
          <a:p>
            <a:pPr algn="l" eaLnBrk="1" hangingPunct="1"/>
            <a:r>
              <a:rPr lang="vi-VN" altLang="en-US" sz="7200" b="1" i="1" dirty="0">
                <a:solidFill>
                  <a:schemeClr val="bg1"/>
                </a:solidFill>
                <a:latin typeface="Tahoma" pitchFamily="34" charset="0"/>
                <a:cs typeface="Tahoma" pitchFamily="34" charset="0"/>
              </a:rPr>
              <a:t>In excelsis Deo.</a:t>
            </a:r>
            <a:r>
              <a:rPr lang="en-US" altLang="en-US" sz="7200" b="1" dirty="0">
                <a:solidFill>
                  <a:schemeClr val="bg1"/>
                </a:solidFill>
              </a:rPr>
              <a:t/>
            </a:r>
            <a:br>
              <a:rPr lang="en-US" altLang="en-US" sz="7200" b="1" dirty="0">
                <a:solidFill>
                  <a:schemeClr val="bg1"/>
                </a:solidFill>
              </a:rPr>
            </a:br>
            <a:r>
              <a:rPr lang="en-US" altLang="en-US" sz="7200" b="1" dirty="0">
                <a:solidFill>
                  <a:schemeClr val="bg1"/>
                </a:solidFill>
              </a:rPr>
              <a:t/>
            </a:r>
            <a:br>
              <a:rPr lang="en-US" altLang="en-US" sz="7200" b="1" dirty="0">
                <a:solidFill>
                  <a:schemeClr val="bg1"/>
                </a:solidFill>
              </a:rPr>
            </a:br>
            <a:r>
              <a:rPr lang="en-US" altLang="en-US" sz="4400" b="1" dirty="0">
                <a:solidFill>
                  <a:schemeClr val="bg1"/>
                </a:solidFill>
              </a:rPr>
              <a:t/>
            </a:r>
            <a:br>
              <a:rPr lang="en-US" altLang="en-US" sz="4400" b="1" dirty="0">
                <a:solidFill>
                  <a:schemeClr val="bg1"/>
                </a:solidFill>
              </a:rPr>
            </a:br>
            <a:r>
              <a:rPr lang="en-US" altLang="en-US" sz="6000" dirty="0">
                <a:solidFill>
                  <a:schemeClr val="bg1"/>
                </a:solidFill>
              </a:rPr>
              <a:t/>
            </a:r>
            <a:br>
              <a:rPr lang="en-US" altLang="en-US" sz="6000" dirty="0">
                <a:solidFill>
                  <a:schemeClr val="bg1"/>
                </a:solidFill>
              </a:rPr>
            </a:br>
            <a:r>
              <a:rPr lang="en-US" altLang="en-US" sz="5400" b="1" dirty="0">
                <a:solidFill>
                  <a:schemeClr val="bg1"/>
                </a:solidFill>
              </a:rPr>
              <a:t/>
            </a:r>
            <a:br>
              <a:rPr lang="en-US" altLang="en-US" sz="5400" b="1" dirty="0">
                <a:solidFill>
                  <a:schemeClr val="bg1"/>
                </a:solidFill>
              </a:rPr>
            </a:br>
            <a:r>
              <a:rPr lang="en-US" altLang="en-US" sz="2000" dirty="0">
                <a:solidFill>
                  <a:schemeClr val="bg1"/>
                </a:solidFill>
              </a:rPr>
              <a:t/>
            </a: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21527734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25</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3. </a:t>
            </a:r>
            <a:r>
              <a:rPr lang="en-US" altLang="en-US" sz="4400" b="1" dirty="0">
                <a:solidFill>
                  <a:schemeClr val="bg1"/>
                </a:solidFill>
                <a:latin typeface="Tahoma" pitchFamily="34" charset="0"/>
                <a:cs typeface="Tahoma" pitchFamily="34" charset="0"/>
              </a:rPr>
              <a:t>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2530240795"/>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1507"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21508" name="Rectangle 7"/>
          <p:cNvSpPr>
            <a:spLocks noChangeArrowheads="1"/>
          </p:cNvSpPr>
          <p:nvPr/>
        </p:nvSpPr>
        <p:spPr bwMode="auto">
          <a:xfrm>
            <a:off x="381000" y="121444"/>
            <a:ext cx="83058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4000" dirty="0">
                <a:solidFill>
                  <a:schemeClr val="bg1"/>
                </a:solidFill>
              </a:rPr>
              <a:t> </a:t>
            </a:r>
            <a:br>
              <a:rPr lang="en-US" altLang="en-US" sz="4000" dirty="0">
                <a:solidFill>
                  <a:schemeClr val="bg1"/>
                </a:solidFill>
              </a:rPr>
            </a:br>
            <a:r>
              <a:rPr lang="en-US" altLang="en-US" sz="3200" b="1" i="1" dirty="0">
                <a:solidFill>
                  <a:schemeClr val="bg1"/>
                </a:solidFill>
              </a:rPr>
              <a:t/>
            </a:r>
            <a:br>
              <a:rPr lang="en-US" altLang="en-US" sz="3200" b="1" i="1" dirty="0">
                <a:solidFill>
                  <a:schemeClr val="bg1"/>
                </a:solidFill>
              </a:rPr>
            </a:br>
            <a:r>
              <a:rPr lang="en-US" altLang="en-US" sz="3200" b="1" i="1" dirty="0">
                <a:solidFill>
                  <a:schemeClr val="bg1"/>
                </a:solidFill>
              </a:rPr>
              <a:t/>
            </a:r>
            <a:br>
              <a:rPr lang="en-US" altLang="en-US" sz="3200" b="1" i="1" dirty="0">
                <a:solidFill>
                  <a:schemeClr val="bg1"/>
                </a:solidFill>
              </a:rPr>
            </a:br>
            <a:r>
              <a:rPr lang="en-US" altLang="en-US" sz="3200" b="1" i="1" dirty="0">
                <a:solidFill>
                  <a:schemeClr val="bg1"/>
                </a:solidFill>
              </a:rPr>
              <a:t/>
            </a:r>
            <a:br>
              <a:rPr lang="en-US" altLang="en-US" sz="3200" b="1" i="1" dirty="0">
                <a:solidFill>
                  <a:schemeClr val="bg1"/>
                </a:solidFill>
              </a:rPr>
            </a:br>
            <a:r>
              <a:rPr lang="en-US" altLang="en-US" sz="3200" b="1" i="1" dirty="0">
                <a:solidFill>
                  <a:schemeClr val="bg1"/>
                </a:solidFill>
              </a:rPr>
              <a:t/>
            </a:r>
            <a:br>
              <a:rPr lang="en-US" altLang="en-US" sz="3200" b="1" i="1" dirty="0">
                <a:solidFill>
                  <a:schemeClr val="bg1"/>
                </a:solidFill>
              </a:rPr>
            </a:br>
            <a:r>
              <a:rPr lang="en-US" altLang="en-US" sz="3200" b="1" i="1" dirty="0">
                <a:solidFill>
                  <a:schemeClr val="bg1"/>
                </a:solidFill>
              </a:rPr>
              <a:t/>
            </a:r>
            <a:br>
              <a:rPr lang="en-US" altLang="en-US" sz="3200" b="1" i="1" dirty="0">
                <a:solidFill>
                  <a:schemeClr val="bg1"/>
                </a:solidFill>
              </a:rPr>
            </a:br>
            <a:r>
              <a:rPr lang="en-US" altLang="en-US" sz="3200" b="1" i="1" dirty="0">
                <a:solidFill>
                  <a:schemeClr val="bg1"/>
                </a:solidFill>
              </a:rPr>
              <a:t> </a:t>
            </a:r>
            <a:br>
              <a:rPr lang="en-US" altLang="en-US" sz="3200" b="1" i="1" dirty="0">
                <a:solidFill>
                  <a:schemeClr val="bg1"/>
                </a:solidFill>
              </a:rPr>
            </a:br>
            <a:r>
              <a:rPr lang="vi-VN" altLang="en-US" sz="3200" b="1" i="1" dirty="0">
                <a:solidFill>
                  <a:schemeClr val="bg1"/>
                </a:solidFill>
              </a:rPr>
              <a:t>Refrain</a:t>
            </a:r>
            <a:r>
              <a:rPr lang="en-US" altLang="en-US" sz="3200" b="1" i="1" dirty="0">
                <a:solidFill>
                  <a:schemeClr val="bg1"/>
                </a:solidFill>
              </a:rPr>
              <a:t>. </a:t>
            </a:r>
            <a:r>
              <a:rPr lang="vi-VN" altLang="en-US" sz="7200" b="1" i="1" dirty="0">
                <a:solidFill>
                  <a:schemeClr val="bg1"/>
                </a:solidFill>
                <a:latin typeface="Tahoma" pitchFamily="34" charset="0"/>
                <a:cs typeface="Tahoma" pitchFamily="34" charset="0"/>
              </a:rPr>
              <a:t>Glo..........ria</a:t>
            </a:r>
          </a:p>
          <a:p>
            <a:pPr algn="l" eaLnBrk="1" hangingPunct="1"/>
            <a:r>
              <a:rPr lang="vi-VN" altLang="en-US" sz="7200" b="1" i="1" dirty="0">
                <a:solidFill>
                  <a:schemeClr val="bg1"/>
                </a:solidFill>
                <a:latin typeface="Tahoma" pitchFamily="34" charset="0"/>
                <a:cs typeface="Tahoma" pitchFamily="34" charset="0"/>
              </a:rPr>
              <a:t>In excelsis Deo.</a:t>
            </a:r>
          </a:p>
          <a:p>
            <a:pPr algn="l" eaLnBrk="1" hangingPunct="1"/>
            <a:r>
              <a:rPr lang="vi-VN" altLang="en-US" sz="7200" b="1" i="1" dirty="0">
                <a:solidFill>
                  <a:schemeClr val="bg1"/>
                </a:solidFill>
                <a:latin typeface="Tahoma" pitchFamily="34" charset="0"/>
                <a:cs typeface="Tahoma" pitchFamily="34" charset="0"/>
              </a:rPr>
              <a:t>Glo..........ria</a:t>
            </a:r>
          </a:p>
          <a:p>
            <a:pPr algn="l" eaLnBrk="1" hangingPunct="1"/>
            <a:r>
              <a:rPr lang="vi-VN" altLang="en-US" sz="7200" b="1" i="1" dirty="0">
                <a:solidFill>
                  <a:schemeClr val="bg1"/>
                </a:solidFill>
                <a:latin typeface="Tahoma" pitchFamily="34" charset="0"/>
                <a:cs typeface="Tahoma" pitchFamily="34" charset="0"/>
              </a:rPr>
              <a:t>In excelsis Deo.</a:t>
            </a:r>
            <a:r>
              <a:rPr lang="en-US" altLang="en-US" sz="7200" b="1" dirty="0">
                <a:solidFill>
                  <a:schemeClr val="bg1"/>
                </a:solidFill>
              </a:rPr>
              <a:t/>
            </a:r>
            <a:br>
              <a:rPr lang="en-US" altLang="en-US" sz="7200" b="1" dirty="0">
                <a:solidFill>
                  <a:schemeClr val="bg1"/>
                </a:solidFill>
              </a:rPr>
            </a:br>
            <a:r>
              <a:rPr lang="en-US" altLang="en-US" sz="7200" b="1" dirty="0">
                <a:solidFill>
                  <a:schemeClr val="bg1"/>
                </a:solidFill>
              </a:rPr>
              <a:t/>
            </a:r>
            <a:br>
              <a:rPr lang="en-US" altLang="en-US" sz="7200" b="1" dirty="0">
                <a:solidFill>
                  <a:schemeClr val="bg1"/>
                </a:solidFill>
              </a:rPr>
            </a:br>
            <a:r>
              <a:rPr lang="en-US" altLang="en-US" sz="4400" b="1" dirty="0">
                <a:solidFill>
                  <a:schemeClr val="bg1"/>
                </a:solidFill>
              </a:rPr>
              <a:t/>
            </a:r>
            <a:br>
              <a:rPr lang="en-US" altLang="en-US" sz="4400" b="1" dirty="0">
                <a:solidFill>
                  <a:schemeClr val="bg1"/>
                </a:solidFill>
              </a:rPr>
            </a:br>
            <a:r>
              <a:rPr lang="en-US" altLang="en-US" sz="6000" dirty="0">
                <a:solidFill>
                  <a:schemeClr val="bg1"/>
                </a:solidFill>
              </a:rPr>
              <a:t/>
            </a:r>
            <a:br>
              <a:rPr lang="en-US" altLang="en-US" sz="6000" dirty="0">
                <a:solidFill>
                  <a:schemeClr val="bg1"/>
                </a:solidFill>
              </a:rPr>
            </a:br>
            <a:r>
              <a:rPr lang="en-US" altLang="en-US" sz="5400" b="1" dirty="0">
                <a:solidFill>
                  <a:schemeClr val="bg1"/>
                </a:solidFill>
              </a:rPr>
              <a:t/>
            </a:r>
            <a:br>
              <a:rPr lang="en-US" altLang="en-US" sz="5400" b="1" dirty="0">
                <a:solidFill>
                  <a:schemeClr val="bg1"/>
                </a:solidFill>
              </a:rPr>
            </a:br>
            <a:r>
              <a:rPr lang="en-US" altLang="en-US" sz="2000" dirty="0">
                <a:solidFill>
                  <a:schemeClr val="bg1"/>
                </a:solidFill>
              </a:rPr>
              <a:t/>
            </a: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21527734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2514600" y="3714750"/>
            <a:ext cx="6172200" cy="1157288"/>
          </a:xfrm>
        </p:spPr>
        <p:txBody>
          <a:bodyPr/>
          <a:lstStyle/>
          <a:p>
            <a:pPr eaLnBrk="1" hangingPunct="1"/>
            <a:r>
              <a:rPr lang="en-US" altLang="en-US" sz="2400" i="1" dirty="0">
                <a:solidFill>
                  <a:srgbClr val="FFFF00"/>
                </a:solidFill>
                <a:latin typeface="Tahoma" pitchFamily="34" charset="0"/>
              </a:rPr>
              <a:t>Responsorial Psalm:   Psalm 98</a:t>
            </a:r>
            <a:br>
              <a:rPr lang="en-US" altLang="en-US" sz="2400" i="1" dirty="0">
                <a:solidFill>
                  <a:srgbClr val="FFFF00"/>
                </a:solidFill>
                <a:latin typeface="Tahoma" pitchFamily="34" charset="0"/>
              </a:rPr>
            </a:br>
            <a:r>
              <a:rPr lang="en-US" altLang="en-US" sz="2400" i="1" dirty="0">
                <a:solidFill>
                  <a:srgbClr val="FFFF00"/>
                </a:solidFill>
                <a:latin typeface="Tahoma" pitchFamily="34" charset="0"/>
              </a:rPr>
              <a:t>All The end of The earth.</a:t>
            </a:r>
            <a:br>
              <a:rPr lang="en-US" altLang="en-US" sz="2400" i="1" dirty="0">
                <a:solidFill>
                  <a:srgbClr val="FFFF00"/>
                </a:solidFill>
                <a:latin typeface="Tahoma" pitchFamily="34" charset="0"/>
              </a:rPr>
            </a:br>
            <a:r>
              <a:rPr lang="en-US" altLang="en-US" sz="2400" b="1" i="1" dirty="0">
                <a:solidFill>
                  <a:srgbClr val="FFFF00"/>
                </a:solidFill>
                <a:latin typeface="Tahoma" pitchFamily="34" charset="0"/>
              </a:rPr>
              <a:t>Page 5</a:t>
            </a:r>
            <a:endParaRPr lang="en-US" altLang="en-US" sz="2400" b="1" dirty="0">
              <a:solidFill>
                <a:srgbClr val="FFFF00"/>
              </a:solidFill>
              <a:latin typeface="Times New Roman"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p:cNvSpPr>
            <a:spLocks noChangeArrowheads="1"/>
          </p:cNvSpPr>
          <p:nvPr/>
        </p:nvSpPr>
        <p:spPr bwMode="auto">
          <a:xfrm>
            <a:off x="228600" y="226219"/>
            <a:ext cx="8839200" cy="4745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4000" dirty="0">
                <a:solidFill>
                  <a:schemeClr val="tx2"/>
                </a:solidFill>
              </a:rPr>
              <a:t> </a:t>
            </a:r>
            <a:r>
              <a:rPr lang="en-US" altLang="en-US" sz="4000" dirty="0">
                <a:solidFill>
                  <a:schemeClr val="bg1"/>
                </a:solidFill>
              </a:rPr>
              <a:t/>
            </a:r>
            <a:br>
              <a:rPr lang="en-US" altLang="en-US" sz="4000" dirty="0">
                <a:solidFill>
                  <a:schemeClr val="bg1"/>
                </a:solidFill>
              </a:rPr>
            </a:br>
            <a:r>
              <a:rPr lang="en-US" altLang="en-US" sz="3200" i="1" dirty="0">
                <a:solidFill>
                  <a:schemeClr val="bg1"/>
                </a:solidFill>
              </a:rPr>
              <a:t>Refrain:</a:t>
            </a:r>
            <a:r>
              <a:rPr lang="en-US" altLang="en-US" sz="4400" dirty="0">
                <a:solidFill>
                  <a:schemeClr val="bg1"/>
                </a:solidFill>
              </a:rPr>
              <a:t>  </a:t>
            </a:r>
          </a:p>
          <a:p>
            <a:pPr algn="l" eaLnBrk="1" hangingPunct="1"/>
            <a:r>
              <a:rPr lang="en-US" altLang="en-US" sz="7200" b="1" dirty="0">
                <a:solidFill>
                  <a:schemeClr val="bg1"/>
                </a:solidFill>
                <a:latin typeface="Tahoma" pitchFamily="34" charset="0"/>
                <a:cs typeface="Tahoma" pitchFamily="34" charset="0"/>
              </a:rPr>
              <a:t>All The </a:t>
            </a:r>
            <a:r>
              <a:rPr lang="en-US" altLang="en-US" sz="7200" b="1" dirty="0" err="1">
                <a:solidFill>
                  <a:schemeClr val="bg1"/>
                </a:solidFill>
                <a:latin typeface="Tahoma" pitchFamily="34" charset="0"/>
                <a:cs typeface="Tahoma" pitchFamily="34" charset="0"/>
              </a:rPr>
              <a:t>Ebds</a:t>
            </a:r>
            <a:r>
              <a:rPr lang="en-US" altLang="en-US" sz="7200" b="1" dirty="0">
                <a:solidFill>
                  <a:schemeClr val="bg1"/>
                </a:solidFill>
                <a:latin typeface="Tahoma" pitchFamily="34" charset="0"/>
                <a:cs typeface="Tahoma" pitchFamily="34" charset="0"/>
              </a:rPr>
              <a:t> if </a:t>
            </a:r>
            <a:r>
              <a:rPr lang="en-US" altLang="en-US" sz="7200" b="1" dirty="0" err="1">
                <a:solidFill>
                  <a:schemeClr val="bg1"/>
                </a:solidFill>
                <a:latin typeface="Tahoma" pitchFamily="34" charset="0"/>
                <a:cs typeface="Tahoma" pitchFamily="34" charset="0"/>
              </a:rPr>
              <a:t>tge</a:t>
            </a:r>
            <a:r>
              <a:rPr lang="en-US" altLang="en-US" sz="7200" b="1" dirty="0">
                <a:solidFill>
                  <a:schemeClr val="bg1"/>
                </a:solidFill>
                <a:latin typeface="Tahoma" pitchFamily="34" charset="0"/>
                <a:cs typeface="Tahoma" pitchFamily="34" charset="0"/>
              </a:rPr>
              <a:t> earth have seen the power of God.(2x)</a:t>
            </a:r>
            <a:endParaRPr lang="en-US" altLang="en-US" sz="7200" dirty="0">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2514600" y="3714750"/>
            <a:ext cx="6172200" cy="1157288"/>
          </a:xfrm>
        </p:spPr>
        <p:txBody>
          <a:bodyPr/>
          <a:lstStyle/>
          <a:p>
            <a:pPr eaLnBrk="1" hangingPunct="1"/>
            <a:r>
              <a:rPr lang="en-US" altLang="en-US" sz="2400" i="1" dirty="0">
                <a:solidFill>
                  <a:srgbClr val="FFFF00"/>
                </a:solidFill>
                <a:latin typeface="Tahoma" pitchFamily="34" charset="0"/>
              </a:rPr>
              <a:t>Responsorial Psalm:   Psalm </a:t>
            </a:r>
            <a:r>
              <a:rPr lang="en-US" altLang="en-US" sz="2400" i="1" dirty="0" smtClean="0">
                <a:solidFill>
                  <a:srgbClr val="FFFF00"/>
                </a:solidFill>
                <a:latin typeface="Tahoma" pitchFamily="34" charset="0"/>
              </a:rPr>
              <a:t>128</a:t>
            </a:r>
            <a:r>
              <a:rPr lang="en-US" altLang="en-US" sz="2400" i="1" dirty="0">
                <a:solidFill>
                  <a:srgbClr val="FFFF00"/>
                </a:solidFill>
                <a:latin typeface="Tahoma" pitchFamily="34" charset="0"/>
              </a:rPr>
              <a:t/>
            </a:r>
            <a:br>
              <a:rPr lang="en-US" altLang="en-US" sz="2400" i="1" dirty="0">
                <a:solidFill>
                  <a:srgbClr val="FFFF00"/>
                </a:solidFill>
                <a:latin typeface="Tahoma" pitchFamily="34" charset="0"/>
              </a:rPr>
            </a:br>
            <a:r>
              <a:rPr lang="en-US" altLang="en-US" sz="2400" i="1" dirty="0" smtClean="0">
                <a:solidFill>
                  <a:srgbClr val="FFFF00"/>
                </a:solidFill>
                <a:latin typeface="Tahoma" pitchFamily="34" charset="0"/>
              </a:rPr>
              <a:t>O Blessed Are Those</a:t>
            </a:r>
            <a:endParaRPr lang="en-US" altLang="en-US" sz="2400" b="1" dirty="0">
              <a:solidFill>
                <a:srgbClr val="FFFF00"/>
              </a:solidFill>
              <a:latin typeface="Times New Roman" pitchFamily="18" charset="0"/>
            </a:endParaRPr>
          </a:p>
        </p:txBody>
      </p:sp>
    </p:spTree>
    <p:extLst>
      <p:ext uri="{BB962C8B-B14F-4D97-AF65-F5344CB8AC3E}">
        <p14:creationId xmlns:p14="http://schemas.microsoft.com/office/powerpoint/2010/main" val="2150050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71450"/>
            <a:ext cx="9067800" cy="4686300"/>
          </a:xfrm>
          <a:solidFill>
            <a:schemeClr val="tx1"/>
          </a:solidFill>
        </p:spPr>
        <p:txBody>
          <a:bodyPr rtlCol="0">
            <a:normAutofit fontScale="90000"/>
          </a:bodyPr>
          <a:lstStyle/>
          <a:p>
            <a:pPr algn="l" eaLnBrk="1" fontAlgn="auto" hangingPunct="1">
              <a:spcAft>
                <a:spcPts val="0"/>
              </a:spcAft>
              <a:defRPr/>
            </a:pPr>
            <a:r>
              <a:rPr lang="en-US" sz="5300" b="1" dirty="0" smtClean="0">
                <a:latin typeface="Tahoma" pitchFamily="34" charset="0"/>
                <a:ea typeface="Tahoma" pitchFamily="34" charset="0"/>
                <a:cs typeface="Tahoma" pitchFamily="34" charset="0"/>
              </a:rPr>
              <a:t/>
            </a:r>
            <a:br>
              <a:rPr lang="en-US" sz="5300" b="1" dirty="0" smtClean="0">
                <a:latin typeface="Tahoma" pitchFamily="34" charset="0"/>
                <a:ea typeface="Tahoma" pitchFamily="34" charset="0"/>
                <a:cs typeface="Tahoma" pitchFamily="34" charset="0"/>
              </a:rPr>
            </a:br>
            <a:r>
              <a:rPr lang="en-US" sz="3600" dirty="0" smtClean="0">
                <a:solidFill>
                  <a:schemeClr val="bg1"/>
                </a:solidFill>
                <a:latin typeface="Tahoma" pitchFamily="34" charset="0"/>
                <a:cs typeface="Tahoma" pitchFamily="34" charset="0"/>
              </a:rPr>
              <a:t> </a:t>
            </a:r>
            <a:r>
              <a:rPr lang="en-US" sz="4900" b="1" dirty="0" smtClean="0">
                <a:solidFill>
                  <a:schemeClr val="bg1"/>
                </a:solidFill>
                <a:latin typeface="Tahoma" pitchFamily="34" charset="0"/>
                <a:cs typeface="Tahoma" pitchFamily="34" charset="0"/>
              </a:rPr>
              <a:t>With the angelic host proclaim “Christ is born in Bethlehem!” </a:t>
            </a:r>
            <a:br>
              <a:rPr lang="en-US" sz="4900" b="1" dirty="0" smtClean="0">
                <a:solidFill>
                  <a:schemeClr val="bg1"/>
                </a:solidFill>
                <a:latin typeface="Tahoma" pitchFamily="34" charset="0"/>
                <a:cs typeface="Tahoma" pitchFamily="34" charset="0"/>
              </a:rPr>
            </a:br>
            <a:r>
              <a:rPr lang="en-US" sz="4900" b="1" dirty="0" smtClean="0">
                <a:solidFill>
                  <a:schemeClr val="bg1"/>
                </a:solidFill>
                <a:latin typeface="Tahoma" pitchFamily="34" charset="0"/>
                <a:cs typeface="Tahoma" pitchFamily="34" charset="0"/>
              </a:rPr>
              <a:t>Hark! The herald angles sing, “Glory to the Newborn King!”</a:t>
            </a:r>
            <a:r>
              <a:rPr lang="en-US" sz="4900" b="1" dirty="0" smtClean="0">
                <a:solidFill>
                  <a:schemeClr val="accent2">
                    <a:lumMod val="75000"/>
                  </a:schemeClr>
                </a:solidFill>
                <a:latin typeface="Tahoma" pitchFamily="34" charset="0"/>
                <a:cs typeface="Tahoma" pitchFamily="34" charset="0"/>
              </a:rPr>
              <a:t/>
            </a:r>
            <a:br>
              <a:rPr lang="en-US" sz="4900" b="1" dirty="0" smtClean="0">
                <a:solidFill>
                  <a:schemeClr val="accent2">
                    <a:lumMod val="75000"/>
                  </a:schemeClr>
                </a:solidFill>
                <a:latin typeface="Tahoma" pitchFamily="34" charset="0"/>
                <a:cs typeface="Tahoma" pitchFamily="34" charset="0"/>
              </a:rPr>
            </a:br>
            <a:r>
              <a:rPr lang="en-US" sz="4900" b="1" dirty="0" smtClean="0"/>
              <a:t/>
            </a:r>
            <a:br>
              <a:rPr lang="en-US" sz="4900" b="1" dirty="0" smtClean="0"/>
            </a:br>
            <a:endParaRPr lang="en-US" sz="4900" dirty="0"/>
          </a:p>
        </p:txBody>
      </p:sp>
    </p:spTree>
    <p:extLst>
      <p:ext uri="{BB962C8B-B14F-4D97-AF65-F5344CB8AC3E}">
        <p14:creationId xmlns:p14="http://schemas.microsoft.com/office/powerpoint/2010/main" val="17568550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p:cNvSpPr>
            <a:spLocks noChangeArrowheads="1"/>
          </p:cNvSpPr>
          <p:nvPr/>
        </p:nvSpPr>
        <p:spPr bwMode="auto">
          <a:xfrm>
            <a:off x="228600" y="226219"/>
            <a:ext cx="8839200" cy="4745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4000" dirty="0">
                <a:solidFill>
                  <a:schemeClr val="tx2"/>
                </a:solidFill>
              </a:rPr>
              <a:t> </a:t>
            </a:r>
            <a:r>
              <a:rPr lang="en-US" altLang="en-US" sz="4000" dirty="0">
                <a:solidFill>
                  <a:schemeClr val="bg1"/>
                </a:solidFill>
              </a:rPr>
              <a:t/>
            </a:r>
            <a:br>
              <a:rPr lang="en-US" altLang="en-US" sz="4000" dirty="0">
                <a:solidFill>
                  <a:schemeClr val="bg1"/>
                </a:solidFill>
              </a:rPr>
            </a:br>
            <a:r>
              <a:rPr lang="en-US" altLang="en-US" sz="3200" i="1" dirty="0">
                <a:solidFill>
                  <a:schemeClr val="bg1"/>
                </a:solidFill>
              </a:rPr>
              <a:t>Refrain:</a:t>
            </a:r>
            <a:r>
              <a:rPr lang="en-US" altLang="en-US" sz="4400" dirty="0">
                <a:solidFill>
                  <a:schemeClr val="bg1"/>
                </a:solidFill>
              </a:rPr>
              <a:t>  </a:t>
            </a:r>
          </a:p>
          <a:p>
            <a:pPr algn="l" eaLnBrk="1" hangingPunct="1"/>
            <a:r>
              <a:rPr lang="en-US" altLang="en-US" sz="4800" b="1" dirty="0" smtClean="0">
                <a:solidFill>
                  <a:schemeClr val="bg1"/>
                </a:solidFill>
                <a:latin typeface="Tahoma" pitchFamily="34" charset="0"/>
                <a:cs typeface="Tahoma" pitchFamily="34" charset="0"/>
              </a:rPr>
              <a:t>O blessed are </a:t>
            </a:r>
            <a:r>
              <a:rPr lang="en-US" altLang="en-US" sz="4800" b="1" dirty="0">
                <a:solidFill>
                  <a:schemeClr val="bg1"/>
                </a:solidFill>
                <a:latin typeface="Tahoma" pitchFamily="34" charset="0"/>
                <a:cs typeface="Tahoma" pitchFamily="34" charset="0"/>
              </a:rPr>
              <a:t>t</a:t>
            </a:r>
            <a:r>
              <a:rPr lang="en-US" altLang="en-US" sz="4800" b="1" dirty="0" smtClean="0">
                <a:solidFill>
                  <a:schemeClr val="bg1"/>
                </a:solidFill>
                <a:latin typeface="Tahoma" pitchFamily="34" charset="0"/>
                <a:cs typeface="Tahoma" pitchFamily="34" charset="0"/>
              </a:rPr>
              <a:t>hose who fear the Lord and walk in his ways. (x2)</a:t>
            </a:r>
            <a:endParaRPr lang="en-US" altLang="en-US" sz="4800" dirty="0">
              <a:solidFill>
                <a:schemeClr val="bg1"/>
              </a:solidFill>
            </a:endParaRPr>
          </a:p>
        </p:txBody>
      </p:sp>
    </p:spTree>
    <p:extLst>
      <p:ext uri="{BB962C8B-B14F-4D97-AF65-F5344CB8AC3E}">
        <p14:creationId xmlns:p14="http://schemas.microsoft.com/office/powerpoint/2010/main" val="39095720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a:xfrm>
            <a:off x="3733800" y="4114800"/>
            <a:ext cx="4876800" cy="414338"/>
          </a:xfrm>
        </p:spPr>
        <p:txBody>
          <a:bodyPr/>
          <a:lstStyle/>
          <a:p>
            <a:pPr eaLnBrk="1" hangingPunct="1"/>
            <a:r>
              <a:rPr lang="en-US" altLang="en-US" sz="1800" dirty="0">
                <a:solidFill>
                  <a:srgbClr val="FFFF00"/>
                </a:solidFill>
                <a:latin typeface="Times New Roman" pitchFamily="18" charset="0"/>
              </a:rPr>
              <a:t>Gospel Acclamation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30723" name="Rectangle 6"/>
          <p:cNvSpPr>
            <a:spLocks noChangeArrowheads="1"/>
          </p:cNvSpPr>
          <p:nvPr/>
        </p:nvSpPr>
        <p:spPr bwMode="auto">
          <a:xfrm>
            <a:off x="228600" y="226219"/>
            <a:ext cx="8839200" cy="4745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r>
              <a:rPr lang="en-US" altLang="en-US" sz="4000" b="1" dirty="0">
                <a:solidFill>
                  <a:schemeClr val="bg1"/>
                </a:solidFill>
              </a:rPr>
              <a:t/>
            </a:r>
            <a:br>
              <a:rPr lang="en-US" altLang="en-US" sz="4000" b="1" dirty="0">
                <a:solidFill>
                  <a:schemeClr val="bg1"/>
                </a:solidFill>
              </a:rPr>
            </a:br>
            <a:r>
              <a:rPr lang="en-US" altLang="en-US" sz="3200" i="1" dirty="0">
                <a:solidFill>
                  <a:schemeClr val="bg1"/>
                </a:solidFill>
              </a:rPr>
              <a:t>Refrain:</a:t>
            </a:r>
            <a:r>
              <a:rPr lang="en-US" altLang="en-US" sz="4400" dirty="0">
                <a:solidFill>
                  <a:schemeClr val="bg1"/>
                </a:solidFill>
              </a:rPr>
              <a:t>  </a:t>
            </a:r>
            <a:r>
              <a:rPr lang="en-US" altLang="en-US" b="1" dirty="0">
                <a:solidFill>
                  <a:schemeClr val="bg1"/>
                </a:solidFill>
                <a:latin typeface="Tahoma" pitchFamily="34" charset="0"/>
                <a:cs typeface="Tahoma" pitchFamily="34" charset="0"/>
              </a:rPr>
              <a:t>Alleluia!</a:t>
            </a:r>
            <a:r>
              <a:rPr lang="en-US" altLang="en-US" sz="4400" b="1" dirty="0">
                <a:solidFill>
                  <a:schemeClr val="bg1"/>
                </a:solidFill>
                <a:latin typeface="Tahoma" pitchFamily="34" charset="0"/>
                <a:cs typeface="Tahoma" pitchFamily="34" charset="0"/>
              </a:rPr>
              <a:t/>
            </a:r>
            <a:br>
              <a:rPr lang="en-US" altLang="en-US" sz="4400" b="1" dirty="0">
                <a:solidFill>
                  <a:schemeClr val="bg1"/>
                </a:solidFill>
                <a:latin typeface="Tahoma" pitchFamily="34" charset="0"/>
                <a:cs typeface="Tahoma" pitchFamily="34" charset="0"/>
              </a:rPr>
            </a:br>
            <a:endParaRPr lang="en-US" altLang="en-US" sz="6000" dirty="0">
              <a:solidFill>
                <a:schemeClr val="bg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3733800" y="4114800"/>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34</a:t>
            </a:fld>
            <a:endParaRPr lang="en-US"/>
          </a:p>
        </p:txBody>
      </p:sp>
      <p:sp>
        <p:nvSpPr>
          <p:cNvPr id="34820" name="Content Placeholder 3"/>
          <p:cNvSpPr>
            <a:spLocks noGrp="1"/>
          </p:cNvSpPr>
          <p:nvPr>
            <p:ph sz="quarter" idx="1"/>
          </p:nvPr>
        </p:nvSpPr>
        <p:spPr>
          <a:xfrm>
            <a:off x="228600" y="342900"/>
            <a:ext cx="8686800" cy="46291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 I believe in one God, the Father almighty, maker of heaven and earth, of all things visible and invisible. </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35</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5400" b="1" dirty="0">
                <a:solidFill>
                  <a:schemeClr val="bg1"/>
                </a:solidFill>
                <a:latin typeface="Tahoma" pitchFamily="34" charset="0"/>
                <a:cs typeface="Tahoma" pitchFamily="34" charset="0"/>
              </a:rPr>
              <a:t> 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36</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37</a:t>
            </a:fld>
            <a:endParaRPr lang="en-US"/>
          </a:p>
        </p:txBody>
      </p:sp>
      <p:sp>
        <p:nvSpPr>
          <p:cNvPr id="37891" name="Content Placeholder 3"/>
          <p:cNvSpPr>
            <a:spLocks noGrp="1"/>
          </p:cNvSpPr>
          <p:nvPr>
            <p:ph sz="quarter" idx="1"/>
          </p:nvPr>
        </p:nvSpPr>
        <p:spPr>
          <a:xfrm>
            <a:off x="76200" y="342900"/>
            <a:ext cx="8915400" cy="42862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38</a:t>
            </a:fld>
            <a:endParaRPr lang="en-US"/>
          </a:p>
        </p:txBody>
      </p:sp>
      <p:sp>
        <p:nvSpPr>
          <p:cNvPr id="38915" name="Content Placeholder 3"/>
          <p:cNvSpPr>
            <a:spLocks noGrp="1"/>
          </p:cNvSpPr>
          <p:nvPr>
            <p:ph sz="quarter" idx="1"/>
          </p:nvPr>
        </p:nvSpPr>
        <p:spPr>
          <a:xfrm>
            <a:off x="76200" y="57150"/>
            <a:ext cx="90678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39</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dirty="0">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171450"/>
            <a:ext cx="8839200" cy="4686300"/>
          </a:xfrm>
          <a:solidFill>
            <a:schemeClr val="tx1"/>
          </a:solidFill>
        </p:spPr>
        <p:txBody>
          <a:bodyPr rtlCol="0">
            <a:normAutofit fontScale="90000"/>
          </a:bodyPr>
          <a:lstStyle/>
          <a:p>
            <a:pPr algn="l" eaLnBrk="1" fontAlgn="auto" hangingPunct="1">
              <a:spcAft>
                <a:spcPts val="0"/>
              </a:spcAft>
              <a:defRPr/>
            </a:pPr>
            <a:r>
              <a:rPr lang="en-US" sz="5300" b="1" dirty="0" smtClean="0">
                <a:latin typeface="Tahoma" pitchFamily="34" charset="0"/>
                <a:ea typeface="Tahoma" pitchFamily="34" charset="0"/>
                <a:cs typeface="Tahoma" pitchFamily="34" charset="0"/>
              </a:rPr>
              <a:t/>
            </a:r>
            <a:br>
              <a:rPr lang="en-US" sz="5300" b="1" dirty="0" smtClean="0">
                <a:latin typeface="Tahoma" pitchFamily="34" charset="0"/>
                <a:ea typeface="Tahoma" pitchFamily="34" charset="0"/>
                <a:cs typeface="Tahoma" pitchFamily="34" charset="0"/>
              </a:rPr>
            </a:br>
            <a:r>
              <a:rPr lang="en-US" sz="5300" b="1" dirty="0" smtClean="0">
                <a:latin typeface="Tahoma" pitchFamily="34" charset="0"/>
                <a:ea typeface="Tahoma" pitchFamily="34" charset="0"/>
                <a:cs typeface="Tahoma" pitchFamily="34" charset="0"/>
              </a:rPr>
              <a:t/>
            </a:r>
            <a:br>
              <a:rPr lang="en-US" sz="5300" b="1" dirty="0" smtClean="0">
                <a:latin typeface="Tahoma" pitchFamily="34" charset="0"/>
                <a:ea typeface="Tahoma" pitchFamily="34" charset="0"/>
                <a:cs typeface="Tahoma" pitchFamily="34" charset="0"/>
              </a:rPr>
            </a:br>
            <a:r>
              <a:rPr lang="en-US" sz="5300" b="1" dirty="0">
                <a:latin typeface="Tahoma" pitchFamily="34" charset="0"/>
                <a:ea typeface="Tahoma" pitchFamily="34" charset="0"/>
                <a:cs typeface="Tahoma" pitchFamily="34" charset="0"/>
              </a:rPr>
              <a:t/>
            </a:r>
            <a:br>
              <a:rPr lang="en-US" sz="5300" b="1" dirty="0">
                <a:latin typeface="Tahoma" pitchFamily="34" charset="0"/>
                <a:ea typeface="Tahoma" pitchFamily="34" charset="0"/>
                <a:cs typeface="Tahoma" pitchFamily="34" charset="0"/>
              </a:rPr>
            </a:br>
            <a:r>
              <a:rPr lang="en-US" sz="5300" b="1" dirty="0" smtClean="0">
                <a:latin typeface="Tahoma" pitchFamily="34" charset="0"/>
                <a:ea typeface="Tahoma" pitchFamily="34" charset="0"/>
                <a:cs typeface="Tahoma" pitchFamily="34" charset="0"/>
              </a:rPr>
              <a:t/>
            </a:r>
            <a:br>
              <a:rPr lang="en-US" sz="5300" b="1" dirty="0" smtClean="0">
                <a:latin typeface="Tahoma" pitchFamily="34" charset="0"/>
                <a:ea typeface="Tahoma" pitchFamily="34" charset="0"/>
                <a:cs typeface="Tahoma" pitchFamily="34" charset="0"/>
              </a:rPr>
            </a:br>
            <a:r>
              <a:rPr lang="en-US" sz="3600" dirty="0" smtClean="0">
                <a:solidFill>
                  <a:srgbClr val="FFFF00"/>
                </a:solidFill>
                <a:latin typeface="Tahoma" pitchFamily="34" charset="0"/>
                <a:cs typeface="Tahoma" pitchFamily="34" charset="0"/>
              </a:rPr>
              <a:t>2: </a:t>
            </a:r>
            <a:r>
              <a:rPr lang="en-US" b="1" dirty="0" smtClean="0">
                <a:solidFill>
                  <a:schemeClr val="bg1"/>
                </a:solidFill>
                <a:latin typeface="Tahoma" pitchFamily="34" charset="0"/>
                <a:cs typeface="Tahoma" pitchFamily="34" charset="0"/>
              </a:rPr>
              <a:t>Christ, by highest heaven adored, Christ the everlasting Lord: Late in time behold him come. </a:t>
            </a:r>
            <a:r>
              <a:rPr lang="en-US" b="1" dirty="0">
                <a:solidFill>
                  <a:schemeClr val="bg1"/>
                </a:solidFill>
                <a:latin typeface="Tahoma" pitchFamily="34" charset="0"/>
                <a:cs typeface="Tahoma" pitchFamily="34" charset="0"/>
              </a:rPr>
              <a:t>Offspring of the Virgin’s womb. Veiled in flesh the Godhead see: Hail the incarnate Deity. </a:t>
            </a:r>
            <a:r>
              <a:rPr lang="en-US" b="1" dirty="0">
                <a:solidFill>
                  <a:schemeClr val="accent2">
                    <a:lumMod val="75000"/>
                  </a:schemeClr>
                </a:solidFill>
                <a:latin typeface="Tahoma" pitchFamily="34" charset="0"/>
                <a:cs typeface="Tahoma" pitchFamily="34" charset="0"/>
              </a:rPr>
              <a:t/>
            </a:r>
            <a:br>
              <a:rPr lang="en-US" b="1" dirty="0">
                <a:solidFill>
                  <a:schemeClr val="accent2">
                    <a:lumMod val="75000"/>
                  </a:schemeClr>
                </a:solidFill>
                <a:latin typeface="Tahoma" pitchFamily="34" charset="0"/>
                <a:cs typeface="Tahoma" pitchFamily="34" charset="0"/>
              </a:rPr>
            </a:br>
            <a:r>
              <a:rPr lang="en-US" b="1" dirty="0"/>
              <a:t/>
            </a:r>
            <a:br>
              <a:rPr lang="en-US" b="1" dirty="0"/>
            </a:br>
            <a:r>
              <a:rPr lang="en-US" sz="4900" b="1" dirty="0" smtClean="0">
                <a:solidFill>
                  <a:schemeClr val="accent2">
                    <a:lumMod val="75000"/>
                  </a:schemeClr>
                </a:solidFill>
                <a:latin typeface="Tahoma" pitchFamily="34" charset="0"/>
                <a:cs typeface="Tahoma" pitchFamily="34" charset="0"/>
              </a:rPr>
              <a:t/>
            </a:r>
            <a:br>
              <a:rPr lang="en-US" sz="4900" b="1" dirty="0" smtClean="0">
                <a:solidFill>
                  <a:schemeClr val="accent2">
                    <a:lumMod val="75000"/>
                  </a:schemeClr>
                </a:solidFill>
                <a:latin typeface="Tahoma" pitchFamily="34" charset="0"/>
                <a:cs typeface="Tahoma" pitchFamily="34" charset="0"/>
              </a:rPr>
            </a:br>
            <a:r>
              <a:rPr lang="en-US" sz="4900" b="1" dirty="0" smtClean="0"/>
              <a:t/>
            </a:r>
            <a:br>
              <a:rPr lang="en-US" sz="4900" b="1" dirty="0" smtClean="0"/>
            </a:br>
            <a:endParaRPr lang="en-US" sz="4900" dirty="0"/>
          </a:p>
        </p:txBody>
      </p:sp>
    </p:spTree>
    <p:extLst>
      <p:ext uri="{BB962C8B-B14F-4D97-AF65-F5344CB8AC3E}">
        <p14:creationId xmlns:p14="http://schemas.microsoft.com/office/powerpoint/2010/main" val="223822697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76200" y="685801"/>
            <a:ext cx="8686800" cy="3394472"/>
          </a:xfrm>
        </p:spPr>
        <p:txBody>
          <a:bodyPr/>
          <a:lstStyle/>
          <a:p>
            <a:pPr marL="0" indent="0" eaLnBrk="1" hangingPunct="1">
              <a:buFontTx/>
              <a:buNone/>
            </a:pPr>
            <a:r>
              <a:rPr lang="en-US" altLang="en-US" sz="48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8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41</a:t>
            </a:fld>
            <a:endParaRPr lang="en-US"/>
          </a:p>
        </p:txBody>
      </p:sp>
      <p:sp>
        <p:nvSpPr>
          <p:cNvPr id="41987" name="Content Placeholder 3"/>
          <p:cNvSpPr>
            <a:spLocks noGrp="1"/>
          </p:cNvSpPr>
          <p:nvPr>
            <p:ph sz="quarter" idx="1"/>
          </p:nvPr>
        </p:nvSpPr>
        <p:spPr>
          <a:xfrm>
            <a:off x="0" y="171450"/>
            <a:ext cx="8534400" cy="39433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fontScale="92500" lnSpcReduction="10000"/>
          </a:bodyPr>
          <a:lstStyle/>
          <a:p>
            <a:pPr marL="0" indent="0" eaLnBrk="1" fontAlgn="auto" hangingPunct="1">
              <a:spcAft>
                <a:spcPts val="0"/>
              </a:spcAft>
              <a:buFont typeface="Arial" pitchFamily="34" charset="0"/>
              <a:buNone/>
              <a:defRPr/>
            </a:pPr>
            <a:r>
              <a:rPr lang="en-US" sz="62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43</a:t>
            </a:fld>
            <a:endParaRPr lang="en-US"/>
          </a:p>
        </p:txBody>
      </p:sp>
      <p:sp>
        <p:nvSpPr>
          <p:cNvPr id="44035" name="Content Placeholder 3"/>
          <p:cNvSpPr>
            <a:spLocks noGrp="1"/>
          </p:cNvSpPr>
          <p:nvPr>
            <p:ph sz="quarter" idx="1"/>
          </p:nvPr>
        </p:nvSpPr>
        <p:spPr>
          <a:xfrm>
            <a:off x="381000" y="228600"/>
            <a:ext cx="8610600" cy="39433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44</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5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219200" y="3657600"/>
            <a:ext cx="7696200" cy="1028700"/>
          </a:xfrm>
        </p:spPr>
        <p:txBody>
          <a:bodyPr/>
          <a:lstStyle/>
          <a:p>
            <a:pPr eaLnBrk="1" hangingPunct="1"/>
            <a:r>
              <a:rPr lang="en-US" altLang="en-US" sz="3200" i="1" dirty="0">
                <a:solidFill>
                  <a:schemeClr val="bg1"/>
                </a:solidFill>
                <a:latin typeface="Tahoma" pitchFamily="34" charset="0"/>
              </a:rPr>
              <a:t> </a:t>
            </a:r>
            <a:r>
              <a:rPr lang="vi-VN" altLang="en-US" sz="3200" i="1" dirty="0">
                <a:solidFill>
                  <a:schemeClr val="bg1"/>
                </a:solidFill>
                <a:latin typeface="Tahoma" pitchFamily="34" charset="0"/>
              </a:rPr>
              <a:t/>
            </a:r>
            <a:br>
              <a:rPr lang="vi-VN" altLang="en-US" sz="3200" i="1" dirty="0">
                <a:solidFill>
                  <a:schemeClr val="bg1"/>
                </a:solidFill>
                <a:latin typeface="Tahoma" pitchFamily="34" charset="0"/>
              </a:rPr>
            </a:br>
            <a:r>
              <a:rPr lang="vi-VN" altLang="en-US" sz="2400" b="1" i="1" dirty="0">
                <a:solidFill>
                  <a:srgbClr val="FFFF00"/>
                </a:solidFill>
                <a:latin typeface="Tahoma" pitchFamily="34" charset="0"/>
              </a:rPr>
              <a:t>Preparation of The Gift</a:t>
            </a:r>
            <a:r>
              <a:rPr lang="en-US" altLang="en-US" sz="2400" b="1" i="1" dirty="0">
                <a:solidFill>
                  <a:srgbClr val="FFFF00"/>
                </a:solidFill>
                <a:latin typeface="Tahoma" pitchFamily="34" charset="0"/>
              </a:rPr>
              <a:t> Song:</a:t>
            </a:r>
            <a:r>
              <a:rPr lang="en-US" altLang="en-US" sz="2400" b="1" dirty="0">
                <a:solidFill>
                  <a:srgbClr val="FFFF00"/>
                </a:solidFill>
                <a:latin typeface="Tahoma" pitchFamily="34" charset="0"/>
              </a:rPr>
              <a:t> </a:t>
            </a:r>
            <a:br>
              <a:rPr lang="en-US" altLang="en-US" sz="2400" b="1" dirty="0">
                <a:solidFill>
                  <a:srgbClr val="FFFF00"/>
                </a:solidFill>
                <a:latin typeface="Tahoma" pitchFamily="34" charset="0"/>
              </a:rPr>
            </a:br>
            <a:r>
              <a:rPr lang="en-US" altLang="en-US" sz="2400" b="1" dirty="0" smtClean="0">
                <a:solidFill>
                  <a:srgbClr val="FFFF00"/>
                </a:solidFill>
                <a:latin typeface="Tahoma" pitchFamily="34" charset="0"/>
              </a:rPr>
              <a:t>Ave Maria </a:t>
            </a:r>
            <a:r>
              <a:rPr lang="en-US" altLang="en-US" sz="2400" b="1" dirty="0">
                <a:solidFill>
                  <a:srgbClr val="FFFF00"/>
                </a:solidFill>
                <a:latin typeface="Tahoma" pitchFamily="34" charset="0"/>
              </a:rPr>
              <a:t/>
            </a:r>
            <a:br>
              <a:rPr lang="en-US" altLang="en-US" sz="2400" b="1" dirty="0">
                <a:solidFill>
                  <a:srgbClr val="FFFF00"/>
                </a:solidFill>
                <a:latin typeface="Tahoma" pitchFamily="34" charset="0"/>
              </a:rPr>
            </a:br>
            <a:r>
              <a:rPr lang="en-US" altLang="en-US" sz="2400" b="1" dirty="0">
                <a:solidFill>
                  <a:srgbClr val="FFFF00"/>
                </a:solidFill>
              </a:rPr>
              <a:t/>
            </a:r>
            <a:br>
              <a:rPr lang="en-US" altLang="en-US" sz="2400" b="1" dirty="0">
                <a:solidFill>
                  <a:srgbClr val="FFFF00"/>
                </a:solidFill>
              </a:rPr>
            </a:br>
            <a:endParaRPr lang="en-US" altLang="en-US" sz="2400" b="1" dirty="0">
              <a:solidFill>
                <a:srgbClr val="FFFF00"/>
              </a:solidFill>
            </a:endParaRPr>
          </a:p>
        </p:txBody>
      </p:sp>
    </p:spTree>
    <p:extLst>
      <p:ext uri="{BB962C8B-B14F-4D97-AF65-F5344CB8AC3E}">
        <p14:creationId xmlns:p14="http://schemas.microsoft.com/office/powerpoint/2010/main" val="152417390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44" y="0"/>
            <a:ext cx="8915400" cy="4343400"/>
          </a:xfrm>
        </p:spPr>
        <p:txBody>
          <a:bodyPr rtlCol="0">
            <a:normAutofit/>
          </a:bodyPr>
          <a:lstStyle/>
          <a:p>
            <a:pPr algn="l" eaLnBrk="1" fontAlgn="auto" hangingPunct="1">
              <a:spcAft>
                <a:spcPts val="0"/>
              </a:spcAft>
              <a:defRPr/>
            </a:pPr>
            <a:r>
              <a:rPr lang="en-US" sz="3200" b="1" dirty="0">
                <a:solidFill>
                  <a:srgbClr val="FFFF00"/>
                </a:solidFill>
                <a:latin typeface="Tahoma" pitchFamily="34" charset="0"/>
                <a:ea typeface="Tahoma" pitchFamily="34" charset="0"/>
                <a:cs typeface="Tahoma" pitchFamily="34" charset="0"/>
              </a:rPr>
              <a:t>1. </a:t>
            </a:r>
            <a:r>
              <a:rPr lang="en-US" b="1" dirty="0">
                <a:solidFill>
                  <a:schemeClr val="bg1"/>
                </a:solidFill>
                <a:latin typeface="Tahoma" pitchFamily="34" charset="0"/>
                <a:ea typeface="Tahoma" pitchFamily="34" charset="0"/>
                <a:cs typeface="Tahoma" pitchFamily="34" charset="0"/>
              </a:rPr>
              <a:t>Mary, sing with joyful heart: "You Should bear Emmanuel!" Virgin Mother, full of grace, pray for us to God your Son!</a:t>
            </a:r>
            <a:br>
              <a:rPr lang="en-US" b="1" dirty="0">
                <a:solidFill>
                  <a:schemeClr val="bg1"/>
                </a:solidFill>
                <a:latin typeface="Tahoma" pitchFamily="34" charset="0"/>
                <a:ea typeface="Tahoma" pitchFamily="34" charset="0"/>
                <a:cs typeface="Tahoma" pitchFamily="34" charset="0"/>
              </a:rPr>
            </a:br>
            <a:r>
              <a:rPr lang="es-ES" b="1" dirty="0">
                <a:solidFill>
                  <a:schemeClr val="bg1"/>
                </a:solidFill>
                <a:latin typeface="Tahoma" pitchFamily="34" charset="0"/>
                <a:ea typeface="Tahoma" pitchFamily="34" charset="0"/>
                <a:cs typeface="Tahoma" pitchFamily="34" charset="0"/>
              </a:rPr>
              <a:t> </a:t>
            </a:r>
            <a:r>
              <a:rPr lang="es-ES" b="1" dirty="0">
                <a:solidFill>
                  <a:srgbClr val="FFFF00"/>
                </a:solidFill>
                <a:latin typeface="Tahoma" pitchFamily="34" charset="0"/>
                <a:ea typeface="Tahoma" pitchFamily="34" charset="0"/>
                <a:cs typeface="Tahoma" pitchFamily="34" charset="0"/>
              </a:rPr>
              <a:t>Ave, ave </a:t>
            </a:r>
            <a:r>
              <a:rPr lang="es-ES" b="1" dirty="0" err="1">
                <a:solidFill>
                  <a:srgbClr val="FFFF00"/>
                </a:solidFill>
                <a:latin typeface="Tahoma" pitchFamily="34" charset="0"/>
                <a:ea typeface="Tahoma" pitchFamily="34" charset="0"/>
                <a:cs typeface="Tahoma" pitchFamily="34" charset="0"/>
              </a:rPr>
              <a:t>ave</a:t>
            </a:r>
            <a:r>
              <a:rPr lang="es-ES" b="1" dirty="0">
                <a:solidFill>
                  <a:srgbClr val="FFFF00"/>
                </a:solidFill>
                <a:latin typeface="Tahoma" pitchFamily="34" charset="0"/>
                <a:ea typeface="Tahoma" pitchFamily="34" charset="0"/>
                <a:cs typeface="Tahoma" pitchFamily="34" charset="0"/>
              </a:rPr>
              <a:t>, </a:t>
            </a:r>
            <a:r>
              <a:rPr lang="es-ES" b="1" dirty="0" err="1">
                <a:solidFill>
                  <a:srgbClr val="FFFF00"/>
                </a:solidFill>
                <a:latin typeface="Tahoma" pitchFamily="34" charset="0"/>
                <a:ea typeface="Tahoma" pitchFamily="34" charset="0"/>
                <a:cs typeface="Tahoma" pitchFamily="34" charset="0"/>
              </a:rPr>
              <a:t>Maria</a:t>
            </a:r>
            <a:r>
              <a:rPr lang="es-ES" b="1" dirty="0">
                <a:solidFill>
                  <a:srgbClr val="FFFF00"/>
                </a:solidFill>
                <a:latin typeface="Tahoma" pitchFamily="34" charset="0"/>
                <a:ea typeface="Tahoma" pitchFamily="34" charset="0"/>
                <a:cs typeface="Tahoma" pitchFamily="34" charset="0"/>
              </a:rPr>
              <a:t>! Ave, ave, ave, </a:t>
            </a:r>
            <a:r>
              <a:rPr lang="es-ES" b="1" dirty="0" err="1">
                <a:solidFill>
                  <a:srgbClr val="FFFF00"/>
                </a:solidFill>
                <a:latin typeface="Tahoma" pitchFamily="34" charset="0"/>
                <a:ea typeface="Tahoma" pitchFamily="34" charset="0"/>
                <a:cs typeface="Tahoma" pitchFamily="34" charset="0"/>
              </a:rPr>
              <a:t>Maria</a:t>
            </a:r>
            <a:r>
              <a:rPr lang="es-ES" b="1" dirty="0">
                <a:solidFill>
                  <a:srgbClr val="FFFF00"/>
                </a:solidFill>
                <a:latin typeface="Tahoma" pitchFamily="34" charset="0"/>
                <a:ea typeface="Tahoma" pitchFamily="34" charset="0"/>
                <a:cs typeface="Tahoma" pitchFamily="34" charset="0"/>
              </a:rPr>
              <a:t>!. </a:t>
            </a:r>
            <a:endParaRPr lang="en-US" dirty="0">
              <a:solidFill>
                <a:srgbClr val="FFFF00"/>
              </a:solidFill>
            </a:endParaRPr>
          </a:p>
        </p:txBody>
      </p:sp>
    </p:spTree>
    <p:extLst>
      <p:ext uri="{BB962C8B-B14F-4D97-AF65-F5344CB8AC3E}">
        <p14:creationId xmlns:p14="http://schemas.microsoft.com/office/powerpoint/2010/main" val="240380510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DFF28AE-A3C3-E234-0144-FA2E06372D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7A0CE4AC-0021-18A5-1F89-ED53CAEB494E}"/>
              </a:ext>
            </a:extLst>
          </p:cNvPr>
          <p:cNvSpPr>
            <a:spLocks noGrp="1"/>
          </p:cNvSpPr>
          <p:nvPr>
            <p:ph type="ctrTitle"/>
          </p:nvPr>
        </p:nvSpPr>
        <p:spPr>
          <a:xfrm>
            <a:off x="14344" y="0"/>
            <a:ext cx="8915400" cy="4343400"/>
          </a:xfrm>
        </p:spPr>
        <p:txBody>
          <a:bodyPr rtlCol="0">
            <a:normAutofit fontScale="90000"/>
          </a:bodyPr>
          <a:lstStyle/>
          <a:p>
            <a:pPr algn="l" eaLnBrk="1" fontAlgn="auto" hangingPunct="1">
              <a:spcAft>
                <a:spcPts val="0"/>
              </a:spcAft>
              <a:defRPr/>
            </a:pPr>
            <a:r>
              <a:rPr lang="en-US" sz="3200" b="1" dirty="0">
                <a:solidFill>
                  <a:srgbClr val="FFFF00"/>
                </a:solidFill>
                <a:latin typeface="Tahoma" pitchFamily="34" charset="0"/>
                <a:ea typeface="Tahoma" pitchFamily="34" charset="0"/>
                <a:cs typeface="Tahoma" pitchFamily="34" charset="0"/>
              </a:rPr>
              <a:t>2. </a:t>
            </a:r>
            <a:r>
              <a:rPr lang="en-US" b="1" dirty="0">
                <a:solidFill>
                  <a:schemeClr val="bg1"/>
                </a:solidFill>
                <a:latin typeface="Tahoma" pitchFamily="34" charset="0"/>
                <a:ea typeface="Tahoma" pitchFamily="34" charset="0"/>
                <a:cs typeface="Tahoma" pitchFamily="34" charset="0"/>
              </a:rPr>
              <a:t>"Sing my soul of God's great love! Sing my heart your song of joy! Praise his won-</a:t>
            </a:r>
            <a:r>
              <a:rPr lang="en-US" b="1" dirty="0" err="1">
                <a:solidFill>
                  <a:schemeClr val="bg1"/>
                </a:solidFill>
                <a:latin typeface="Tahoma" pitchFamily="34" charset="0"/>
                <a:ea typeface="Tahoma" pitchFamily="34" charset="0"/>
                <a:cs typeface="Tahoma" pitchFamily="34" charset="0"/>
              </a:rPr>
              <a:t>ders</a:t>
            </a:r>
            <a:r>
              <a:rPr lang="en-US" b="1" dirty="0">
                <a:solidFill>
                  <a:schemeClr val="bg1"/>
                </a:solidFill>
                <a:latin typeface="Tahoma" pitchFamily="34" charset="0"/>
                <a:ea typeface="Tahoma" pitchFamily="34" charset="0"/>
                <a:cs typeface="Tahoma" pitchFamily="34" charset="0"/>
              </a:rPr>
              <a:t>, praise his name, praise his gift of God, my Son!"</a:t>
            </a:r>
            <a:r>
              <a:rPr lang="es-ES" b="1" dirty="0">
                <a:solidFill>
                  <a:schemeClr val="bg1"/>
                </a:solidFill>
                <a:latin typeface="Tahoma" pitchFamily="34" charset="0"/>
                <a:ea typeface="Tahoma" pitchFamily="34" charset="0"/>
                <a:cs typeface="Tahoma" pitchFamily="34" charset="0"/>
              </a:rPr>
              <a:t> </a:t>
            </a:r>
            <a:br>
              <a:rPr lang="es-ES" b="1" dirty="0">
                <a:solidFill>
                  <a:schemeClr val="bg1"/>
                </a:solidFill>
                <a:latin typeface="Tahoma" pitchFamily="34" charset="0"/>
                <a:ea typeface="Tahoma" pitchFamily="34" charset="0"/>
                <a:cs typeface="Tahoma" pitchFamily="34" charset="0"/>
              </a:rPr>
            </a:br>
            <a:r>
              <a:rPr lang="es-ES" b="1" dirty="0">
                <a:solidFill>
                  <a:srgbClr val="FFFF00"/>
                </a:solidFill>
                <a:latin typeface="Tahoma" pitchFamily="34" charset="0"/>
                <a:ea typeface="Tahoma" pitchFamily="34" charset="0"/>
                <a:cs typeface="Tahoma" pitchFamily="34" charset="0"/>
              </a:rPr>
              <a:t>Ave, ave </a:t>
            </a:r>
            <a:r>
              <a:rPr lang="es-ES" b="1" dirty="0" err="1">
                <a:solidFill>
                  <a:srgbClr val="FFFF00"/>
                </a:solidFill>
                <a:latin typeface="Tahoma" pitchFamily="34" charset="0"/>
                <a:ea typeface="Tahoma" pitchFamily="34" charset="0"/>
                <a:cs typeface="Tahoma" pitchFamily="34" charset="0"/>
              </a:rPr>
              <a:t>ave</a:t>
            </a:r>
            <a:r>
              <a:rPr lang="es-ES" b="1" dirty="0">
                <a:solidFill>
                  <a:srgbClr val="FFFF00"/>
                </a:solidFill>
                <a:latin typeface="Tahoma" pitchFamily="34" charset="0"/>
                <a:ea typeface="Tahoma" pitchFamily="34" charset="0"/>
                <a:cs typeface="Tahoma" pitchFamily="34" charset="0"/>
              </a:rPr>
              <a:t>, </a:t>
            </a:r>
            <a:r>
              <a:rPr lang="es-ES" b="1" dirty="0" err="1">
                <a:solidFill>
                  <a:srgbClr val="FFFF00"/>
                </a:solidFill>
                <a:latin typeface="Tahoma" pitchFamily="34" charset="0"/>
                <a:ea typeface="Tahoma" pitchFamily="34" charset="0"/>
                <a:cs typeface="Tahoma" pitchFamily="34" charset="0"/>
              </a:rPr>
              <a:t>Maria</a:t>
            </a:r>
            <a:r>
              <a:rPr lang="es-ES" b="1" dirty="0">
                <a:solidFill>
                  <a:srgbClr val="FFFF00"/>
                </a:solidFill>
                <a:latin typeface="Tahoma" pitchFamily="34" charset="0"/>
                <a:ea typeface="Tahoma" pitchFamily="34" charset="0"/>
                <a:cs typeface="Tahoma" pitchFamily="34" charset="0"/>
              </a:rPr>
              <a:t>! Ave, ave, ave, </a:t>
            </a:r>
            <a:r>
              <a:rPr lang="es-ES" b="1" dirty="0" err="1">
                <a:solidFill>
                  <a:srgbClr val="FFFF00"/>
                </a:solidFill>
                <a:latin typeface="Tahoma" pitchFamily="34" charset="0"/>
                <a:ea typeface="Tahoma" pitchFamily="34" charset="0"/>
                <a:cs typeface="Tahoma" pitchFamily="34" charset="0"/>
              </a:rPr>
              <a:t>Maria</a:t>
            </a:r>
            <a:r>
              <a:rPr lang="es-ES" b="1" dirty="0">
                <a:solidFill>
                  <a:srgbClr val="FFFF00"/>
                </a:solidFill>
                <a:latin typeface="Tahoma" pitchFamily="34" charset="0"/>
                <a:ea typeface="Tahoma" pitchFamily="34" charset="0"/>
                <a:cs typeface="Tahoma" pitchFamily="34" charset="0"/>
              </a:rPr>
              <a:t>!. </a:t>
            </a:r>
            <a:endParaRPr lang="en-US" dirty="0">
              <a:solidFill>
                <a:srgbClr val="FFFF00"/>
              </a:solidFill>
            </a:endParaRPr>
          </a:p>
        </p:txBody>
      </p:sp>
    </p:spTree>
    <p:extLst>
      <p:ext uri="{BB962C8B-B14F-4D97-AF65-F5344CB8AC3E}">
        <p14:creationId xmlns:p14="http://schemas.microsoft.com/office/powerpoint/2010/main" val="220786586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FEB4692-4240-2D91-47FC-29C7053BA9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E0BDECBE-3381-0DF1-8FFA-17FD228CD7BD}"/>
              </a:ext>
            </a:extLst>
          </p:cNvPr>
          <p:cNvSpPr>
            <a:spLocks noGrp="1"/>
          </p:cNvSpPr>
          <p:nvPr>
            <p:ph type="ctrTitle"/>
          </p:nvPr>
        </p:nvSpPr>
        <p:spPr>
          <a:xfrm>
            <a:off x="14344" y="0"/>
            <a:ext cx="8915400" cy="4343400"/>
          </a:xfrm>
        </p:spPr>
        <p:txBody>
          <a:bodyPr rtlCol="0">
            <a:normAutofit fontScale="90000"/>
          </a:bodyPr>
          <a:lstStyle/>
          <a:p>
            <a:pPr algn="l" eaLnBrk="1" fontAlgn="auto" hangingPunct="1">
              <a:spcAft>
                <a:spcPts val="0"/>
              </a:spcAft>
              <a:defRPr/>
            </a:pPr>
            <a:r>
              <a:rPr lang="en-US" sz="3200" b="1" dirty="0">
                <a:solidFill>
                  <a:srgbClr val="FFFF00"/>
                </a:solidFill>
                <a:latin typeface="Tahoma" pitchFamily="34" charset="0"/>
                <a:ea typeface="Tahoma" pitchFamily="34" charset="0"/>
                <a:cs typeface="Tahoma" pitchFamily="34" charset="0"/>
              </a:rPr>
              <a:t>3. </a:t>
            </a:r>
            <a:r>
              <a:rPr lang="en-US" b="1" dirty="0">
                <a:solidFill>
                  <a:schemeClr val="bg1"/>
                </a:solidFill>
                <a:latin typeface="Tahoma" pitchFamily="34" charset="0"/>
                <a:ea typeface="Tahoma" pitchFamily="34" charset="0"/>
                <a:cs typeface="Tahoma" pitchFamily="34" charset="0"/>
              </a:rPr>
              <a:t>An-gels sing as </a:t>
            </a:r>
            <a:r>
              <a:rPr lang="en-US" b="1" dirty="0" err="1">
                <a:solidFill>
                  <a:schemeClr val="bg1"/>
                </a:solidFill>
                <a:latin typeface="Tahoma" pitchFamily="34" charset="0"/>
                <a:ea typeface="Tahoma" pitchFamily="34" charset="0"/>
                <a:cs typeface="Tahoma" pitchFamily="34" charset="0"/>
              </a:rPr>
              <a:t>shep</a:t>
            </a:r>
            <a:r>
              <a:rPr lang="en-US" b="1" dirty="0">
                <a:solidFill>
                  <a:schemeClr val="bg1"/>
                </a:solidFill>
                <a:latin typeface="Tahoma" pitchFamily="34" charset="0"/>
                <a:ea typeface="Tahoma" pitchFamily="34" charset="0"/>
                <a:cs typeface="Tahoma" pitchFamily="34" charset="0"/>
              </a:rPr>
              <a:t>-herds watch: "Praise to God, his peace on earth! Christ the Sa-</a:t>
            </a:r>
            <a:r>
              <a:rPr lang="en-US" b="1" dirty="0" err="1">
                <a:solidFill>
                  <a:schemeClr val="bg1"/>
                </a:solidFill>
                <a:latin typeface="Tahoma" pitchFamily="34" charset="0"/>
                <a:ea typeface="Tahoma" pitchFamily="34" charset="0"/>
                <a:cs typeface="Tahoma" pitchFamily="34" charset="0"/>
              </a:rPr>
              <a:t>vior</a:t>
            </a:r>
            <a:r>
              <a:rPr lang="en-US" b="1" dirty="0">
                <a:solidFill>
                  <a:schemeClr val="bg1"/>
                </a:solidFill>
                <a:latin typeface="Tahoma" pitchFamily="34" charset="0"/>
                <a:ea typeface="Tahoma" pitchFamily="34" charset="0"/>
                <a:cs typeface="Tahoma" pitchFamily="34" charset="0"/>
              </a:rPr>
              <a:t>, Shep-herd-King, sleeps in straw in Da-vid's town!“</a:t>
            </a:r>
            <a:br>
              <a:rPr lang="en-US" b="1" dirty="0">
                <a:solidFill>
                  <a:schemeClr val="bg1"/>
                </a:solidFill>
                <a:latin typeface="Tahoma" pitchFamily="34" charset="0"/>
                <a:ea typeface="Tahoma" pitchFamily="34" charset="0"/>
                <a:cs typeface="Tahoma" pitchFamily="34" charset="0"/>
              </a:rPr>
            </a:br>
            <a:r>
              <a:rPr lang="es-ES" b="1" dirty="0">
                <a:solidFill>
                  <a:srgbClr val="FFFF00"/>
                </a:solidFill>
                <a:latin typeface="Tahoma" pitchFamily="34" charset="0"/>
                <a:ea typeface="Tahoma" pitchFamily="34" charset="0"/>
                <a:cs typeface="Tahoma" pitchFamily="34" charset="0"/>
              </a:rPr>
              <a:t>Ave, ave </a:t>
            </a:r>
            <a:r>
              <a:rPr lang="es-ES" b="1" dirty="0" err="1">
                <a:solidFill>
                  <a:srgbClr val="FFFF00"/>
                </a:solidFill>
                <a:latin typeface="Tahoma" pitchFamily="34" charset="0"/>
                <a:ea typeface="Tahoma" pitchFamily="34" charset="0"/>
                <a:cs typeface="Tahoma" pitchFamily="34" charset="0"/>
              </a:rPr>
              <a:t>ave</a:t>
            </a:r>
            <a:r>
              <a:rPr lang="es-ES" b="1" dirty="0">
                <a:solidFill>
                  <a:srgbClr val="FFFF00"/>
                </a:solidFill>
                <a:latin typeface="Tahoma" pitchFamily="34" charset="0"/>
                <a:ea typeface="Tahoma" pitchFamily="34" charset="0"/>
                <a:cs typeface="Tahoma" pitchFamily="34" charset="0"/>
              </a:rPr>
              <a:t>, </a:t>
            </a:r>
            <a:r>
              <a:rPr lang="es-ES" b="1" dirty="0" err="1">
                <a:solidFill>
                  <a:srgbClr val="FFFF00"/>
                </a:solidFill>
                <a:latin typeface="Tahoma" pitchFamily="34" charset="0"/>
                <a:ea typeface="Tahoma" pitchFamily="34" charset="0"/>
                <a:cs typeface="Tahoma" pitchFamily="34" charset="0"/>
              </a:rPr>
              <a:t>Maria</a:t>
            </a:r>
            <a:r>
              <a:rPr lang="es-ES" b="1" dirty="0">
                <a:solidFill>
                  <a:srgbClr val="FFFF00"/>
                </a:solidFill>
                <a:latin typeface="Tahoma" pitchFamily="34" charset="0"/>
                <a:ea typeface="Tahoma" pitchFamily="34" charset="0"/>
                <a:cs typeface="Tahoma" pitchFamily="34" charset="0"/>
              </a:rPr>
              <a:t>! Ave, ave, ave, </a:t>
            </a:r>
            <a:r>
              <a:rPr lang="es-ES" b="1" dirty="0" err="1">
                <a:solidFill>
                  <a:srgbClr val="FFFF00"/>
                </a:solidFill>
                <a:latin typeface="Tahoma" pitchFamily="34" charset="0"/>
                <a:ea typeface="Tahoma" pitchFamily="34" charset="0"/>
                <a:cs typeface="Tahoma" pitchFamily="34" charset="0"/>
              </a:rPr>
              <a:t>Maria</a:t>
            </a:r>
            <a:r>
              <a:rPr lang="es-ES" b="1" dirty="0">
                <a:solidFill>
                  <a:srgbClr val="FFFF00"/>
                </a:solidFill>
                <a:latin typeface="Tahoma" pitchFamily="34" charset="0"/>
                <a:ea typeface="Tahoma" pitchFamily="34" charset="0"/>
                <a:cs typeface="Tahoma" pitchFamily="34" charset="0"/>
              </a:rPr>
              <a:t>!. </a:t>
            </a:r>
            <a:endParaRPr lang="en-US" dirty="0">
              <a:solidFill>
                <a:srgbClr val="FFFF00"/>
              </a:solidFill>
            </a:endParaRPr>
          </a:p>
        </p:txBody>
      </p:sp>
    </p:spTree>
    <p:extLst>
      <p:ext uri="{BB962C8B-B14F-4D97-AF65-F5344CB8AC3E}">
        <p14:creationId xmlns:p14="http://schemas.microsoft.com/office/powerpoint/2010/main" val="155208246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CACD538-899B-87F8-5459-D80EB6E3F6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CBB93665-ACE7-B77F-6045-B11352EF539F}"/>
              </a:ext>
            </a:extLst>
          </p:cNvPr>
          <p:cNvSpPr>
            <a:spLocks noGrp="1"/>
          </p:cNvSpPr>
          <p:nvPr>
            <p:ph type="ctrTitle"/>
          </p:nvPr>
        </p:nvSpPr>
        <p:spPr>
          <a:xfrm>
            <a:off x="14344" y="0"/>
            <a:ext cx="8915400" cy="4343400"/>
          </a:xfrm>
        </p:spPr>
        <p:txBody>
          <a:bodyPr rtlCol="0">
            <a:normAutofit fontScale="90000"/>
          </a:bodyPr>
          <a:lstStyle/>
          <a:p>
            <a:pPr algn="l" eaLnBrk="1" fontAlgn="auto" hangingPunct="1">
              <a:spcAft>
                <a:spcPts val="0"/>
              </a:spcAft>
              <a:defRPr/>
            </a:pPr>
            <a:r>
              <a:rPr lang="en-US" sz="3200" b="1" dirty="0">
                <a:solidFill>
                  <a:srgbClr val="FFFF00"/>
                </a:solidFill>
                <a:latin typeface="Tahoma" pitchFamily="34" charset="0"/>
                <a:ea typeface="Tahoma" pitchFamily="34" charset="0"/>
                <a:cs typeface="Tahoma" pitchFamily="34" charset="0"/>
              </a:rPr>
              <a:t>4. </a:t>
            </a:r>
            <a:r>
              <a:rPr lang="en-US" b="1" dirty="0">
                <a:solidFill>
                  <a:schemeClr val="bg1"/>
                </a:solidFill>
                <a:latin typeface="Tahoma" pitchFamily="34" charset="0"/>
                <a:ea typeface="Tahoma" pitchFamily="34" charset="0"/>
                <a:cs typeface="Tahoma" pitchFamily="34" charset="0"/>
              </a:rPr>
              <a:t>"Now I see the world's true light! Glory shines on Israel! God's great glory, Christ the Lord, comes to claim his dwell-</a:t>
            </a:r>
            <a:r>
              <a:rPr lang="en-US" b="1" dirty="0" err="1">
                <a:solidFill>
                  <a:schemeClr val="bg1"/>
                </a:solidFill>
                <a:latin typeface="Tahoma" pitchFamily="34" charset="0"/>
                <a:ea typeface="Tahoma" pitchFamily="34" charset="0"/>
                <a:cs typeface="Tahoma" pitchFamily="34" charset="0"/>
              </a:rPr>
              <a:t>ing</a:t>
            </a:r>
            <a:r>
              <a:rPr lang="en-US" b="1" dirty="0">
                <a:solidFill>
                  <a:schemeClr val="bg1"/>
                </a:solidFill>
                <a:latin typeface="Tahoma" pitchFamily="34" charset="0"/>
                <a:ea typeface="Tahoma" pitchFamily="34" charset="0"/>
                <a:cs typeface="Tahoma" pitchFamily="34" charset="0"/>
              </a:rPr>
              <a:t>-place!“</a:t>
            </a:r>
            <a:br>
              <a:rPr lang="en-US" b="1" dirty="0">
                <a:solidFill>
                  <a:schemeClr val="bg1"/>
                </a:solidFill>
                <a:latin typeface="Tahoma" pitchFamily="34" charset="0"/>
                <a:ea typeface="Tahoma" pitchFamily="34" charset="0"/>
                <a:cs typeface="Tahoma" pitchFamily="34" charset="0"/>
              </a:rPr>
            </a:br>
            <a:r>
              <a:rPr lang="es-ES" b="1" dirty="0">
                <a:solidFill>
                  <a:srgbClr val="FFFF00"/>
                </a:solidFill>
                <a:latin typeface="Tahoma" pitchFamily="34" charset="0"/>
                <a:ea typeface="Tahoma" pitchFamily="34" charset="0"/>
                <a:cs typeface="Tahoma" pitchFamily="34" charset="0"/>
              </a:rPr>
              <a:t>Ave, ave </a:t>
            </a:r>
            <a:r>
              <a:rPr lang="es-ES" b="1" dirty="0" err="1">
                <a:solidFill>
                  <a:srgbClr val="FFFF00"/>
                </a:solidFill>
                <a:latin typeface="Tahoma" pitchFamily="34" charset="0"/>
                <a:ea typeface="Tahoma" pitchFamily="34" charset="0"/>
                <a:cs typeface="Tahoma" pitchFamily="34" charset="0"/>
              </a:rPr>
              <a:t>ave</a:t>
            </a:r>
            <a:r>
              <a:rPr lang="es-ES" b="1" dirty="0">
                <a:solidFill>
                  <a:srgbClr val="FFFF00"/>
                </a:solidFill>
                <a:latin typeface="Tahoma" pitchFamily="34" charset="0"/>
                <a:ea typeface="Tahoma" pitchFamily="34" charset="0"/>
                <a:cs typeface="Tahoma" pitchFamily="34" charset="0"/>
              </a:rPr>
              <a:t>, </a:t>
            </a:r>
            <a:r>
              <a:rPr lang="es-ES" b="1" dirty="0" err="1">
                <a:solidFill>
                  <a:srgbClr val="FFFF00"/>
                </a:solidFill>
                <a:latin typeface="Tahoma" pitchFamily="34" charset="0"/>
                <a:ea typeface="Tahoma" pitchFamily="34" charset="0"/>
                <a:cs typeface="Tahoma" pitchFamily="34" charset="0"/>
              </a:rPr>
              <a:t>Maria</a:t>
            </a:r>
            <a:r>
              <a:rPr lang="es-ES" b="1" dirty="0">
                <a:solidFill>
                  <a:srgbClr val="FFFF00"/>
                </a:solidFill>
                <a:latin typeface="Tahoma" pitchFamily="34" charset="0"/>
                <a:ea typeface="Tahoma" pitchFamily="34" charset="0"/>
                <a:cs typeface="Tahoma" pitchFamily="34" charset="0"/>
              </a:rPr>
              <a:t>! Ave, ave, ave, </a:t>
            </a:r>
            <a:r>
              <a:rPr lang="es-ES" b="1" dirty="0" err="1">
                <a:solidFill>
                  <a:srgbClr val="FFFF00"/>
                </a:solidFill>
                <a:latin typeface="Tahoma" pitchFamily="34" charset="0"/>
                <a:ea typeface="Tahoma" pitchFamily="34" charset="0"/>
                <a:cs typeface="Tahoma" pitchFamily="34" charset="0"/>
              </a:rPr>
              <a:t>Maria</a:t>
            </a:r>
            <a:r>
              <a:rPr lang="es-ES" b="1" dirty="0">
                <a:solidFill>
                  <a:srgbClr val="FFFF00"/>
                </a:solidFill>
                <a:latin typeface="Tahoma" pitchFamily="34" charset="0"/>
                <a:ea typeface="Tahoma" pitchFamily="34" charset="0"/>
                <a:cs typeface="Tahoma" pitchFamily="34" charset="0"/>
              </a:rPr>
              <a:t>!. </a:t>
            </a:r>
            <a:endParaRPr lang="en-US" dirty="0">
              <a:solidFill>
                <a:srgbClr val="FFFF00"/>
              </a:solidFill>
            </a:endParaRPr>
          </a:p>
        </p:txBody>
      </p:sp>
    </p:spTree>
    <p:extLst>
      <p:ext uri="{BB962C8B-B14F-4D97-AF65-F5344CB8AC3E}">
        <p14:creationId xmlns:p14="http://schemas.microsoft.com/office/powerpoint/2010/main" val="1979627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85750"/>
            <a:ext cx="8534400" cy="4972050"/>
          </a:xfrm>
          <a:solidFill>
            <a:schemeClr val="tx1"/>
          </a:solidFill>
        </p:spPr>
        <p:txBody>
          <a:bodyPr rtlCol="0">
            <a:normAutofit fontScale="90000"/>
          </a:bodyPr>
          <a:lstStyle/>
          <a:p>
            <a:pPr algn="l" eaLnBrk="1" fontAlgn="auto" hangingPunct="1">
              <a:spcAft>
                <a:spcPts val="0"/>
              </a:spcAft>
              <a:defRPr/>
            </a:pPr>
            <a:r>
              <a:rPr lang="en-US" sz="5300" b="1" dirty="0" smtClean="0">
                <a:latin typeface="Tahoma" pitchFamily="34" charset="0"/>
                <a:ea typeface="Tahoma" pitchFamily="34" charset="0"/>
                <a:cs typeface="Tahoma" pitchFamily="34" charset="0"/>
              </a:rPr>
              <a:t/>
            </a:r>
            <a:br>
              <a:rPr lang="en-US" sz="5300" b="1" dirty="0" smtClean="0">
                <a:latin typeface="Tahoma" pitchFamily="34" charset="0"/>
                <a:ea typeface="Tahoma" pitchFamily="34" charset="0"/>
                <a:cs typeface="Tahoma" pitchFamily="34" charset="0"/>
              </a:rPr>
            </a:br>
            <a:r>
              <a:rPr lang="en-US" sz="3600" dirty="0" smtClean="0">
                <a:solidFill>
                  <a:schemeClr val="bg1"/>
                </a:solidFill>
                <a:latin typeface="Tahoma" pitchFamily="34" charset="0"/>
                <a:cs typeface="Tahoma" pitchFamily="34" charset="0"/>
              </a:rPr>
              <a:t> </a:t>
            </a:r>
            <a:r>
              <a:rPr lang="en-US" b="1" dirty="0" smtClean="0">
                <a:solidFill>
                  <a:schemeClr val="bg1"/>
                </a:solidFill>
                <a:latin typeface="Tahoma" pitchFamily="34" charset="0"/>
                <a:cs typeface="Tahoma" pitchFamily="34" charset="0"/>
              </a:rPr>
              <a:t>Pleased as main with us to dwell, Jesus, our Emmanuel.</a:t>
            </a:r>
            <a:br>
              <a:rPr lang="en-US" b="1" dirty="0" smtClean="0">
                <a:solidFill>
                  <a:schemeClr val="bg1"/>
                </a:solidFill>
                <a:latin typeface="Tahoma" pitchFamily="34" charset="0"/>
                <a:cs typeface="Tahoma" pitchFamily="34" charset="0"/>
              </a:rPr>
            </a:br>
            <a:r>
              <a:rPr lang="en-US" b="1" dirty="0" smtClean="0">
                <a:solidFill>
                  <a:schemeClr val="bg1"/>
                </a:solidFill>
                <a:latin typeface="Tahoma" pitchFamily="34" charset="0"/>
                <a:cs typeface="Tahoma" pitchFamily="34" charset="0"/>
              </a:rPr>
              <a:t>Hark! The herald angles sing, “Glory to the Newborn King!”.</a:t>
            </a:r>
            <a:r>
              <a:rPr lang="en-US" b="1" dirty="0" smtClean="0">
                <a:solidFill>
                  <a:schemeClr val="accent2">
                    <a:lumMod val="75000"/>
                  </a:schemeClr>
                </a:solidFill>
                <a:latin typeface="Tahoma" pitchFamily="34" charset="0"/>
                <a:cs typeface="Tahoma" pitchFamily="34" charset="0"/>
              </a:rPr>
              <a:t/>
            </a:r>
            <a:br>
              <a:rPr lang="en-US" b="1" dirty="0" smtClean="0">
                <a:solidFill>
                  <a:schemeClr val="accent2">
                    <a:lumMod val="75000"/>
                  </a:schemeClr>
                </a:solidFill>
                <a:latin typeface="Tahoma" pitchFamily="34" charset="0"/>
                <a:cs typeface="Tahoma" pitchFamily="34" charset="0"/>
              </a:rPr>
            </a:br>
            <a:r>
              <a:rPr lang="en-US" b="1" dirty="0" smtClean="0"/>
              <a:t/>
            </a:r>
            <a:br>
              <a:rPr lang="en-US" b="1" dirty="0" smtClean="0"/>
            </a:br>
            <a:endParaRPr lang="en-US" dirty="0"/>
          </a:p>
        </p:txBody>
      </p:sp>
    </p:spTree>
    <p:extLst>
      <p:ext uri="{BB962C8B-B14F-4D97-AF65-F5344CB8AC3E}">
        <p14:creationId xmlns:p14="http://schemas.microsoft.com/office/powerpoint/2010/main" val="261370424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2DDA6A9-C772-C600-E43B-19073281FE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ABA635AA-6D40-B851-652C-D47116E6FB87}"/>
              </a:ext>
            </a:extLst>
          </p:cNvPr>
          <p:cNvSpPr>
            <a:spLocks noGrp="1"/>
          </p:cNvSpPr>
          <p:nvPr>
            <p:ph type="ctrTitle"/>
          </p:nvPr>
        </p:nvSpPr>
        <p:spPr>
          <a:xfrm>
            <a:off x="14344" y="0"/>
            <a:ext cx="8915400" cy="4343400"/>
          </a:xfrm>
        </p:spPr>
        <p:txBody>
          <a:bodyPr rtlCol="0">
            <a:normAutofit fontScale="90000"/>
          </a:bodyPr>
          <a:lstStyle/>
          <a:p>
            <a:pPr algn="l" eaLnBrk="1" fontAlgn="auto" hangingPunct="1">
              <a:spcAft>
                <a:spcPts val="0"/>
              </a:spcAft>
              <a:defRPr/>
            </a:pPr>
            <a:r>
              <a:rPr lang="en-US" sz="3200" b="1" dirty="0">
                <a:solidFill>
                  <a:srgbClr val="FFFF00"/>
                </a:solidFill>
                <a:latin typeface="Tahoma" pitchFamily="34" charset="0"/>
                <a:ea typeface="Tahoma" pitchFamily="34" charset="0"/>
                <a:cs typeface="Tahoma" pitchFamily="34" charset="0"/>
              </a:rPr>
              <a:t>5. </a:t>
            </a:r>
            <a:r>
              <a:rPr lang="en-US" b="1" dirty="0">
                <a:solidFill>
                  <a:schemeClr val="bg1"/>
                </a:solidFill>
                <a:latin typeface="Tahoma" pitchFamily="34" charset="0"/>
                <a:ea typeface="Tahoma" pitchFamily="34" charset="0"/>
                <a:cs typeface="Tahoma" pitchFamily="34" charset="0"/>
              </a:rPr>
              <a:t>"Where is Jesus, child of grace?" "Here, in God my Father's house! Where the Son is, there is God! </a:t>
            </a:r>
            <a:r>
              <a:rPr lang="en-US" b="1" dirty="0" err="1">
                <a:solidFill>
                  <a:schemeClr val="bg1"/>
                </a:solidFill>
                <a:latin typeface="Tahoma" pitchFamily="34" charset="0"/>
                <a:ea typeface="Tahoma" pitchFamily="34" charset="0"/>
                <a:cs typeface="Tahoma" pitchFamily="34" charset="0"/>
              </a:rPr>
              <a:t>i</a:t>
            </a:r>
            <a:r>
              <a:rPr lang="en-US" b="1" dirty="0">
                <a:solidFill>
                  <a:schemeClr val="bg1"/>
                </a:solidFill>
                <a:latin typeface="Tahoma" pitchFamily="34" charset="0"/>
                <a:ea typeface="Tahoma" pitchFamily="34" charset="0"/>
                <a:cs typeface="Tahoma" pitchFamily="34" charset="0"/>
              </a:rPr>
              <a:t> am God's </a:t>
            </a:r>
            <a:r>
              <a:rPr lang="en-US" b="1">
                <a:solidFill>
                  <a:schemeClr val="bg1"/>
                </a:solidFill>
                <a:latin typeface="Tahoma" pitchFamily="34" charset="0"/>
                <a:ea typeface="Tahoma" pitchFamily="34" charset="0"/>
                <a:cs typeface="Tahoma" pitchFamily="34" charset="0"/>
              </a:rPr>
              <a:t>new house </a:t>
            </a:r>
            <a:r>
              <a:rPr lang="en-US" b="1" dirty="0">
                <a:solidFill>
                  <a:schemeClr val="bg1"/>
                </a:solidFill>
                <a:latin typeface="Tahoma" pitchFamily="34" charset="0"/>
                <a:ea typeface="Tahoma" pitchFamily="34" charset="0"/>
                <a:cs typeface="Tahoma" pitchFamily="34" charset="0"/>
              </a:rPr>
              <a:t>of prayer!".</a:t>
            </a:r>
            <a:br>
              <a:rPr lang="en-US" b="1" dirty="0">
                <a:solidFill>
                  <a:schemeClr val="bg1"/>
                </a:solidFill>
                <a:latin typeface="Tahoma" pitchFamily="34" charset="0"/>
                <a:ea typeface="Tahoma" pitchFamily="34" charset="0"/>
                <a:cs typeface="Tahoma" pitchFamily="34" charset="0"/>
              </a:rPr>
            </a:br>
            <a:r>
              <a:rPr lang="es-ES" b="1" dirty="0">
                <a:solidFill>
                  <a:srgbClr val="FFFF00"/>
                </a:solidFill>
                <a:latin typeface="Tahoma" pitchFamily="34" charset="0"/>
                <a:ea typeface="Tahoma" pitchFamily="34" charset="0"/>
                <a:cs typeface="Tahoma" pitchFamily="34" charset="0"/>
              </a:rPr>
              <a:t>Ave, ave </a:t>
            </a:r>
            <a:r>
              <a:rPr lang="es-ES" b="1" dirty="0" err="1">
                <a:solidFill>
                  <a:srgbClr val="FFFF00"/>
                </a:solidFill>
                <a:latin typeface="Tahoma" pitchFamily="34" charset="0"/>
                <a:ea typeface="Tahoma" pitchFamily="34" charset="0"/>
                <a:cs typeface="Tahoma" pitchFamily="34" charset="0"/>
              </a:rPr>
              <a:t>ave</a:t>
            </a:r>
            <a:r>
              <a:rPr lang="es-ES" b="1" dirty="0">
                <a:solidFill>
                  <a:srgbClr val="FFFF00"/>
                </a:solidFill>
                <a:latin typeface="Tahoma" pitchFamily="34" charset="0"/>
                <a:ea typeface="Tahoma" pitchFamily="34" charset="0"/>
                <a:cs typeface="Tahoma" pitchFamily="34" charset="0"/>
              </a:rPr>
              <a:t>, </a:t>
            </a:r>
            <a:r>
              <a:rPr lang="es-ES" b="1" dirty="0" err="1">
                <a:solidFill>
                  <a:srgbClr val="FFFF00"/>
                </a:solidFill>
                <a:latin typeface="Tahoma" pitchFamily="34" charset="0"/>
                <a:ea typeface="Tahoma" pitchFamily="34" charset="0"/>
                <a:cs typeface="Tahoma" pitchFamily="34" charset="0"/>
              </a:rPr>
              <a:t>Maria</a:t>
            </a:r>
            <a:r>
              <a:rPr lang="es-ES" b="1" dirty="0">
                <a:solidFill>
                  <a:srgbClr val="FFFF00"/>
                </a:solidFill>
                <a:latin typeface="Tahoma" pitchFamily="34" charset="0"/>
                <a:ea typeface="Tahoma" pitchFamily="34" charset="0"/>
                <a:cs typeface="Tahoma" pitchFamily="34" charset="0"/>
              </a:rPr>
              <a:t>! Ave, ave, ave, </a:t>
            </a:r>
            <a:r>
              <a:rPr lang="es-ES" b="1" dirty="0" err="1">
                <a:solidFill>
                  <a:srgbClr val="FFFF00"/>
                </a:solidFill>
                <a:latin typeface="Tahoma" pitchFamily="34" charset="0"/>
                <a:ea typeface="Tahoma" pitchFamily="34" charset="0"/>
                <a:cs typeface="Tahoma" pitchFamily="34" charset="0"/>
              </a:rPr>
              <a:t>Maria</a:t>
            </a:r>
            <a:r>
              <a:rPr lang="es-ES" b="1" dirty="0">
                <a:solidFill>
                  <a:srgbClr val="FFFF00"/>
                </a:solidFill>
                <a:latin typeface="Tahoma" pitchFamily="34" charset="0"/>
                <a:ea typeface="Tahoma" pitchFamily="34" charset="0"/>
                <a:cs typeface="Tahoma" pitchFamily="34" charset="0"/>
              </a:rPr>
              <a:t>!. </a:t>
            </a:r>
            <a:endParaRPr lang="en-US" dirty="0">
              <a:solidFill>
                <a:srgbClr val="FFFF00"/>
              </a:solidFill>
            </a:endParaRPr>
          </a:p>
        </p:txBody>
      </p:sp>
    </p:spTree>
    <p:extLst>
      <p:ext uri="{BB962C8B-B14F-4D97-AF65-F5344CB8AC3E}">
        <p14:creationId xmlns:p14="http://schemas.microsoft.com/office/powerpoint/2010/main" val="38402760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vi-VN" altLang="en-US" sz="2400" dirty="0">
                <a:solidFill>
                  <a:srgbClr val="FFFF00"/>
                </a:solidFill>
                <a:latin typeface="Tahoma" pitchFamily="34" charset="0"/>
              </a:rPr>
              <a:t>Holy Holy</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extLst>
      <p:ext uri="{BB962C8B-B14F-4D97-AF65-F5344CB8AC3E}">
        <p14:creationId xmlns:p14="http://schemas.microsoft.com/office/powerpoint/2010/main" val="380959395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76200" y="107156"/>
            <a:ext cx="88280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r>
              <a:rPr lang="en-US" altLang="en-US" sz="3200" b="1" i="1" dirty="0">
                <a:solidFill>
                  <a:schemeClr val="tx2"/>
                </a:solidFill>
              </a:rPr>
              <a:t/>
            </a:r>
            <a:br>
              <a:rPr lang="en-US" altLang="en-US" sz="3200" b="1" i="1" dirty="0">
                <a:solidFill>
                  <a:schemeClr val="tx2"/>
                </a:solidFill>
              </a:rPr>
            </a:br>
            <a:r>
              <a:rPr lang="en-US" altLang="en-US" sz="3200" b="1" i="1" dirty="0">
                <a:solidFill>
                  <a:schemeClr val="tx2"/>
                </a:solidFill>
              </a:rPr>
              <a:t/>
            </a:r>
            <a:br>
              <a:rPr lang="en-US" altLang="en-US" sz="3200" b="1" i="1" dirty="0">
                <a:solidFill>
                  <a:schemeClr val="tx2"/>
                </a:solidFill>
              </a:rPr>
            </a:br>
            <a:r>
              <a:rPr lang="en-US" altLang="en-US" sz="3200" b="1" i="1" dirty="0">
                <a:solidFill>
                  <a:schemeClr val="tx2"/>
                </a:solidFill>
              </a:rPr>
              <a:t/>
            </a:r>
            <a:br>
              <a:rPr lang="en-US" altLang="en-US" sz="3200" b="1" i="1" dirty="0">
                <a:solidFill>
                  <a:schemeClr val="tx2"/>
                </a:solidFill>
              </a:rPr>
            </a:br>
            <a:endParaRPr lang="en-US" altLang="en-US" sz="3200" b="1" i="1" dirty="0">
              <a:solidFill>
                <a:schemeClr val="tx2"/>
              </a:solidFill>
            </a:endParaRPr>
          </a:p>
          <a:p>
            <a:pPr algn="l" eaLnBrk="1" hangingPunct="1"/>
            <a:r>
              <a:rPr lang="en-US" altLang="en-US" sz="4800" b="1" dirty="0">
                <a:solidFill>
                  <a:schemeClr val="bg1"/>
                </a:solidFill>
                <a:latin typeface="Tahoma" pitchFamily="34" charset="0"/>
                <a:cs typeface="Tahoma" pitchFamily="34" charset="0"/>
              </a:rPr>
              <a:t>Holy, Holy, Holy Lord God of hosts.</a:t>
            </a:r>
            <a:br>
              <a:rPr lang="en-US" altLang="en-US" sz="4800" b="1" dirty="0">
                <a:solidFill>
                  <a:schemeClr val="bg1"/>
                </a:solidFill>
                <a:latin typeface="Tahoma" pitchFamily="34" charset="0"/>
                <a:cs typeface="Tahoma" pitchFamily="34" charset="0"/>
              </a:rPr>
            </a:br>
            <a:r>
              <a:rPr lang="en-US" altLang="en-US" sz="4800" b="1" dirty="0">
                <a:solidFill>
                  <a:schemeClr val="bg1"/>
                </a:solidFill>
                <a:latin typeface="Tahoma" pitchFamily="34" charset="0"/>
                <a:cs typeface="Tahoma" pitchFamily="34" charset="0"/>
              </a:rPr>
              <a:t>Heaven and earth are full, are full of your glory. Hosanna, Hosanna! Hosanna in the highest.</a:t>
            </a:r>
            <a:br>
              <a:rPr lang="en-US" altLang="en-US" sz="4800" b="1" dirty="0">
                <a:solidFill>
                  <a:schemeClr val="bg1"/>
                </a:solidFill>
                <a:latin typeface="Tahoma" pitchFamily="34" charset="0"/>
                <a:cs typeface="Tahoma" pitchFamily="34" charset="0"/>
              </a:rPr>
            </a:br>
            <a:r>
              <a:rPr lang="en-US" altLang="en-US" sz="6000" dirty="0">
                <a:solidFill>
                  <a:schemeClr val="tx2"/>
                </a:solidFill>
              </a:rPr>
              <a:t/>
            </a:r>
            <a:br>
              <a:rPr lang="en-US" altLang="en-US" sz="6000" dirty="0">
                <a:solidFill>
                  <a:schemeClr val="tx2"/>
                </a:solidFill>
              </a:rPr>
            </a:br>
            <a:r>
              <a:rPr lang="en-US" altLang="en-US" sz="5400" b="1" dirty="0">
                <a:solidFill>
                  <a:schemeClr val="tx2"/>
                </a:solidFill>
              </a:rPr>
              <a:t/>
            </a:r>
            <a:br>
              <a:rPr lang="en-US" altLang="en-US" sz="5400" b="1" dirty="0">
                <a:solidFill>
                  <a:schemeClr val="tx2"/>
                </a:solidFill>
              </a:rPr>
            </a:br>
            <a:r>
              <a:rPr lang="en-US" altLang="en-US" sz="2000" dirty="0">
                <a:solidFill>
                  <a:schemeClr val="tx2"/>
                </a:solidFill>
              </a:rPr>
              <a:t/>
            </a: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87825206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152400" y="107156"/>
            <a:ext cx="87518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000" dirty="0">
                <a:solidFill>
                  <a:schemeClr val="tx2"/>
                </a:solidFill>
              </a:rPr>
              <a:t> </a:t>
            </a:r>
            <a:br>
              <a:rPr lang="en-US" altLang="en-US" sz="4000" dirty="0">
                <a:solidFill>
                  <a:schemeClr val="tx2"/>
                </a:solidFill>
              </a:rPr>
            </a:br>
            <a:r>
              <a:rPr lang="en-US" altLang="en-US" sz="3200" b="1" i="1" dirty="0">
                <a:solidFill>
                  <a:schemeClr val="tx2"/>
                </a:solidFill>
              </a:rPr>
              <a:t/>
            </a:r>
            <a:br>
              <a:rPr lang="en-US" altLang="en-US" sz="3200" b="1" i="1" dirty="0">
                <a:solidFill>
                  <a:schemeClr val="tx2"/>
                </a:solidFill>
              </a:rPr>
            </a:br>
            <a:r>
              <a:rPr lang="en-US" altLang="en-US" sz="3200" b="1" i="1" dirty="0">
                <a:solidFill>
                  <a:schemeClr val="tx2"/>
                </a:solidFill>
              </a:rPr>
              <a:t/>
            </a:r>
            <a:br>
              <a:rPr lang="en-US" altLang="en-US" sz="3200" b="1" i="1" dirty="0">
                <a:solidFill>
                  <a:schemeClr val="tx2"/>
                </a:solidFill>
              </a:rPr>
            </a:br>
            <a:r>
              <a:rPr lang="en-US" altLang="en-US" sz="3200" b="1" i="1" dirty="0">
                <a:solidFill>
                  <a:schemeClr val="tx2"/>
                </a:solidFill>
              </a:rPr>
              <a:t/>
            </a:r>
            <a:br>
              <a:rPr lang="en-US" altLang="en-US" sz="3200" b="1" i="1" dirty="0">
                <a:solidFill>
                  <a:schemeClr val="tx2"/>
                </a:solidFill>
              </a:rPr>
            </a:br>
            <a:endParaRPr lang="en-US" altLang="en-US" sz="3200" b="1" i="1" dirty="0">
              <a:solidFill>
                <a:schemeClr val="tx2"/>
              </a:solidFill>
            </a:endParaRPr>
          </a:p>
          <a:p>
            <a:pPr algn="l" eaLnBrk="1" hangingPunct="1"/>
            <a:endParaRPr lang="en-US" altLang="en-US" sz="3200" b="1" i="1" dirty="0">
              <a:solidFill>
                <a:schemeClr val="tx2"/>
              </a:solidFill>
              <a:latin typeface="Tahoma" pitchFamily="34" charset="0"/>
              <a:cs typeface="Tahoma" pitchFamily="34" charset="0"/>
            </a:endParaRPr>
          </a:p>
          <a:p>
            <a:pPr algn="l" eaLnBrk="1" hangingPunct="1"/>
            <a:r>
              <a:rPr lang="en-US" altLang="en-US" sz="4800" b="1" dirty="0">
                <a:solidFill>
                  <a:schemeClr val="bg1"/>
                </a:solidFill>
                <a:latin typeface="Tahoma" pitchFamily="34" charset="0"/>
                <a:cs typeface="Tahoma" pitchFamily="34" charset="0"/>
              </a:rPr>
              <a:t>Blessed is he who comes, who comes in the name of the Lord. </a:t>
            </a:r>
            <a:br>
              <a:rPr lang="en-US" altLang="en-US" sz="4800" b="1" dirty="0">
                <a:solidFill>
                  <a:schemeClr val="bg1"/>
                </a:solidFill>
                <a:latin typeface="Tahoma" pitchFamily="34" charset="0"/>
                <a:cs typeface="Tahoma" pitchFamily="34" charset="0"/>
              </a:rPr>
            </a:br>
            <a:r>
              <a:rPr lang="en-US" altLang="en-US" sz="4800" b="1" dirty="0">
                <a:solidFill>
                  <a:schemeClr val="bg1"/>
                </a:solidFill>
                <a:latin typeface="Tahoma" pitchFamily="34" charset="0"/>
                <a:cs typeface="Tahoma" pitchFamily="34" charset="0"/>
              </a:rPr>
              <a:t>Hosanna, Hosanna! Hosanna in the highest.</a:t>
            </a:r>
            <a:br>
              <a:rPr lang="en-US" altLang="en-US" sz="4800" b="1" dirty="0">
                <a:solidFill>
                  <a:schemeClr val="bg1"/>
                </a:solidFill>
                <a:latin typeface="Tahoma" pitchFamily="34" charset="0"/>
                <a:cs typeface="Tahoma" pitchFamily="34" charset="0"/>
              </a:rPr>
            </a:br>
            <a:r>
              <a:rPr lang="en-US" altLang="en-US" sz="5400" b="1" dirty="0">
                <a:solidFill>
                  <a:schemeClr val="bg1"/>
                </a:solidFill>
              </a:rPr>
              <a:t/>
            </a:r>
            <a:br>
              <a:rPr lang="en-US" altLang="en-US" sz="5400" b="1" dirty="0">
                <a:solidFill>
                  <a:schemeClr val="bg1"/>
                </a:solidFill>
              </a:rPr>
            </a:br>
            <a:r>
              <a:rPr lang="en-US" altLang="en-US" sz="6000" dirty="0">
                <a:solidFill>
                  <a:schemeClr val="bg1"/>
                </a:solidFill>
              </a:rPr>
              <a:t/>
            </a:r>
            <a:br>
              <a:rPr lang="en-US" altLang="en-US" sz="6000" dirty="0">
                <a:solidFill>
                  <a:schemeClr val="bg1"/>
                </a:solidFill>
              </a:rPr>
            </a:br>
            <a:r>
              <a:rPr lang="en-US" altLang="en-US" sz="5400" b="1" dirty="0">
                <a:solidFill>
                  <a:schemeClr val="tx2"/>
                </a:solidFill>
              </a:rPr>
              <a:t/>
            </a:r>
            <a:br>
              <a:rPr lang="en-US" altLang="en-US" sz="5400" b="1" dirty="0">
                <a:solidFill>
                  <a:schemeClr val="tx2"/>
                </a:solidFill>
              </a:rPr>
            </a:br>
            <a:r>
              <a:rPr lang="en-US" altLang="en-US" sz="2000" dirty="0">
                <a:solidFill>
                  <a:schemeClr val="tx2"/>
                </a:solidFill>
              </a:rPr>
              <a:t/>
            </a: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49164563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r>
              <a:rPr lang="en-US" sz="3600" dirty="0">
                <a:solidFill>
                  <a:schemeClr val="bg1"/>
                </a:solidFill>
                <a:latin typeface="Tahoma" pitchFamily="34" charset="0"/>
              </a:rPr>
              <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415014733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152400" y="171450"/>
            <a:ext cx="83820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vi-VN" altLang="en-US" sz="2800" b="1" dirty="0">
                <a:solidFill>
                  <a:schemeClr val="tx2"/>
                </a:solidFill>
                <a:latin typeface="Arial" pitchFamily="34" charset="0"/>
              </a:rPr>
              <a:t/>
            </a:r>
            <a:br>
              <a:rPr lang="vi-VN" altLang="en-US" sz="2800" b="1" dirty="0">
                <a:solidFill>
                  <a:schemeClr val="tx2"/>
                </a:solidFill>
                <a:latin typeface="Arial" pitchFamily="34" charset="0"/>
              </a:rPr>
            </a:br>
            <a:r>
              <a:rPr lang="vi-VN" altLang="en-US" sz="2800" b="1" dirty="0">
                <a:solidFill>
                  <a:schemeClr val="tx2"/>
                </a:solidFill>
                <a:latin typeface="Arial" pitchFamily="34" charset="0"/>
              </a:rPr>
              <a:t/>
            </a:r>
            <a:br>
              <a:rPr lang="vi-VN" altLang="en-US" sz="2800" b="1" dirty="0">
                <a:solidFill>
                  <a:schemeClr val="tx2"/>
                </a:solidFill>
                <a:latin typeface="Arial" pitchFamily="34" charset="0"/>
              </a:rPr>
            </a:br>
            <a:r>
              <a:rPr lang="vi-VN" altLang="en-US" sz="2800" b="1" dirty="0">
                <a:solidFill>
                  <a:schemeClr val="tx2"/>
                </a:solidFill>
                <a:latin typeface="Arial" pitchFamily="34" charset="0"/>
              </a:rPr>
              <a:t/>
            </a:r>
            <a:br>
              <a:rPr lang="vi-VN" altLang="en-US" sz="28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r>
              <a:rPr lang="en-US" altLang="en-US" sz="4400" dirty="0">
                <a:solidFill>
                  <a:schemeClr val="bg1"/>
                </a:solidFill>
                <a:latin typeface="Tahoma" pitchFamily="34" charset="0"/>
                <a:cs typeface="Tahoma" pitchFamily="34" charset="0"/>
              </a:rPr>
              <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
            </a:r>
            <a:br>
              <a:rPr lang="en-US" altLang="en-US" sz="4400" b="1" dirty="0">
                <a:solidFill>
                  <a:schemeClr val="bg1"/>
                </a:solidFill>
                <a:latin typeface="Tahoma" pitchFamily="34" charset="0"/>
                <a:cs typeface="Tahoma" pitchFamily="34" charset="0"/>
              </a:rPr>
            </a:br>
            <a:r>
              <a:rPr lang="en-US" altLang="en-US" sz="5400" b="1" dirty="0">
                <a:solidFill>
                  <a:schemeClr val="bg1"/>
                </a:solidFill>
                <a:latin typeface="Tahoma" pitchFamily="34" charset="0"/>
                <a:cs typeface="Tahoma" pitchFamily="34" charset="0"/>
              </a:rPr>
              <a:t/>
            </a:r>
            <a:br>
              <a:rPr lang="en-US" altLang="en-US" sz="5400" b="1" dirty="0">
                <a:solidFill>
                  <a:schemeClr val="bg1"/>
                </a:solidFill>
                <a:latin typeface="Tahoma" pitchFamily="34" charset="0"/>
                <a:cs typeface="Tahoma" pitchFamily="34" charset="0"/>
              </a:rPr>
            </a:br>
            <a:endParaRPr lang="en-US" altLang="en-US" sz="5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47544776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3733800" y="3543300"/>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vi-VN" altLang="en-US" sz="2800" b="1">
                <a:solidFill>
                  <a:schemeClr val="tx2"/>
                </a:solidFill>
                <a:latin typeface="Arial" charset="0"/>
              </a:rPr>
              <a:t/>
            </a:r>
            <a:br>
              <a:rPr lang="vi-VN" altLang="en-US" sz="2800" b="1">
                <a:solidFill>
                  <a:schemeClr val="tx2"/>
                </a:solidFill>
                <a:latin typeface="Arial" charset="0"/>
              </a:rPr>
            </a:br>
            <a:r>
              <a:rPr lang="vi-VN" altLang="en-US" sz="2800" b="1">
                <a:solidFill>
                  <a:schemeClr val="tx2"/>
                </a:solidFill>
                <a:latin typeface="Arial" charset="0"/>
              </a:rPr>
              <a:t/>
            </a:r>
            <a:br>
              <a:rPr lang="vi-VN" altLang="en-US" sz="2800" b="1">
                <a:solidFill>
                  <a:schemeClr val="tx2"/>
                </a:solidFill>
                <a:latin typeface="Arial" charset="0"/>
              </a:rPr>
            </a:br>
            <a:r>
              <a:rPr lang="vi-VN" altLang="en-US" sz="2800" b="1">
                <a:solidFill>
                  <a:schemeClr val="tx2"/>
                </a:solidFill>
                <a:latin typeface="Arial" charset="0"/>
              </a:rPr>
              <a:t/>
            </a:r>
            <a:br>
              <a:rPr lang="vi-VN" altLang="en-US" sz="2800" b="1">
                <a:solidFill>
                  <a:schemeClr val="tx2"/>
                </a:solidFill>
                <a:latin typeface="Arial" charset="0"/>
              </a:rPr>
            </a:br>
            <a:r>
              <a:rPr lang="en-US" altLang="en-US" b="1">
                <a:solidFill>
                  <a:schemeClr val="bg1"/>
                </a:solidFill>
              </a:rPr>
              <a:t>Amen, Amen.</a:t>
            </a:r>
            <a:br>
              <a:rPr lang="en-US" altLang="en-US" b="1">
                <a:solidFill>
                  <a:schemeClr val="bg1"/>
                </a:solidFill>
              </a:rPr>
            </a:br>
            <a:r>
              <a:rPr lang="en-US" altLang="en-US" b="1">
                <a:solidFill>
                  <a:schemeClr val="bg1"/>
                </a:solidFill>
              </a:rPr>
              <a:t>Amen, Amen</a:t>
            </a:r>
            <a:br>
              <a:rPr lang="en-US" altLang="en-US" b="1">
                <a:solidFill>
                  <a:schemeClr val="bg1"/>
                </a:solidFill>
              </a:rPr>
            </a:br>
            <a:r>
              <a:rPr lang="en-US" altLang="en-US" b="1">
                <a:solidFill>
                  <a:schemeClr val="bg1"/>
                </a:solidFill>
              </a:rPr>
              <a:t>Amen, Amen</a:t>
            </a:r>
          </a:p>
          <a:p>
            <a:pPr eaLnBrk="1" hangingPunct="1"/>
            <a:r>
              <a:rPr lang="en-US" altLang="en-US" b="1">
                <a:solidFill>
                  <a:schemeClr val="bg1"/>
                </a:solidFill>
              </a:rPr>
              <a:t>Amen. Amen.</a:t>
            </a:r>
            <a:r>
              <a:rPr lang="vi-VN" altLang="en-US" b="1">
                <a:solidFill>
                  <a:schemeClr val="bg1"/>
                </a:solidFill>
              </a:rPr>
              <a:t/>
            </a:r>
            <a:br>
              <a:rPr lang="vi-VN" altLang="en-US" b="1">
                <a:solidFill>
                  <a:schemeClr val="bg1"/>
                </a:solidFill>
              </a:rPr>
            </a:br>
            <a:r>
              <a:rPr lang="en-US" altLang="en-US" b="1">
                <a:solidFill>
                  <a:schemeClr val="bg1"/>
                </a:solidFill>
              </a:rPr>
              <a:t/>
            </a:r>
            <a:br>
              <a:rPr lang="en-US" altLang="en-US" b="1">
                <a:solidFill>
                  <a:schemeClr val="bg1"/>
                </a:solidFill>
              </a:rPr>
            </a:br>
            <a:r>
              <a:rPr lang="en-US" altLang="en-US" sz="4400" b="1">
                <a:solidFill>
                  <a:schemeClr val="tx2"/>
                </a:solidFill>
                <a:latin typeface="Arial" charset="0"/>
              </a:rPr>
              <a:t/>
            </a:r>
            <a:br>
              <a:rPr lang="en-US" altLang="en-US" sz="4400" b="1">
                <a:solidFill>
                  <a:schemeClr val="tx2"/>
                </a:solidFill>
                <a:latin typeface="Arial" charset="0"/>
              </a:rPr>
            </a:br>
            <a:endParaRPr lang="en-US" altLang="en-US" sz="4400" b="1">
              <a:solidFill>
                <a:schemeClr val="tx2"/>
              </a:solidFill>
              <a:latin typeface="Arial"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r>
              <a:rPr lang="en-US" sz="1800" b="1" dirty="0">
                <a:solidFill>
                  <a:srgbClr val="FFFF00"/>
                </a:solidFill>
                <a:latin typeface="Tahoma" pitchFamily="34" charset="0"/>
              </a:rPr>
              <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400155709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76200" y="107156"/>
            <a:ext cx="88280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000" b="1" dirty="0">
                <a:solidFill>
                  <a:schemeClr val="bg1"/>
                </a:solidFill>
                <a:latin typeface="Tahoma" pitchFamily="34" charset="0"/>
                <a:cs typeface="Tahoma" pitchFamily="34" charset="0"/>
              </a:rPr>
              <a:t>Lamb of God you take away the sins of the world. Have mercy on us. </a:t>
            </a:r>
            <a:r>
              <a:rPr lang="en-US" altLang="en-US" sz="4000" i="1" dirty="0">
                <a:solidFill>
                  <a:schemeClr val="bg1"/>
                </a:solidFill>
                <a:latin typeface="Tahoma" pitchFamily="34" charset="0"/>
                <a:cs typeface="Tahoma" pitchFamily="34" charset="0"/>
              </a:rPr>
              <a:t>(repeat as needed)</a:t>
            </a:r>
          </a:p>
          <a:p>
            <a:pPr algn="l" eaLnBrk="1" hangingPunct="1"/>
            <a:r>
              <a:rPr lang="en-US" altLang="en-US" sz="4000" b="1">
                <a:solidFill>
                  <a:schemeClr val="tx2"/>
                </a:solidFill>
              </a:rPr>
              <a:t/>
            </a:r>
            <a:br>
              <a:rPr lang="en-US" altLang="en-US" sz="4000" b="1">
                <a:solidFill>
                  <a:schemeClr val="tx2"/>
                </a:solidFill>
              </a:rPr>
            </a:br>
            <a:r>
              <a:rPr lang="en-US" altLang="en-US" sz="4000" b="1">
                <a:solidFill>
                  <a:schemeClr val="bg1"/>
                </a:solidFill>
                <a:latin typeface="Tahoma" pitchFamily="34" charset="0"/>
                <a:cs typeface="Tahoma" pitchFamily="34" charset="0"/>
              </a:rPr>
              <a:t>Lamb </a:t>
            </a:r>
            <a:r>
              <a:rPr lang="en-US" altLang="en-US" sz="4000" b="1" dirty="0">
                <a:solidFill>
                  <a:schemeClr val="bg1"/>
                </a:solidFill>
                <a:latin typeface="Tahoma" pitchFamily="34" charset="0"/>
                <a:cs typeface="Tahoma" pitchFamily="34" charset="0"/>
              </a:rPr>
              <a:t>of God you take away the sins of the world.</a:t>
            </a:r>
          </a:p>
          <a:p>
            <a:pPr algn="l" eaLnBrk="1" hangingPunct="1"/>
            <a:r>
              <a:rPr lang="en-US" altLang="en-US" sz="4000" b="1" dirty="0">
                <a:solidFill>
                  <a:schemeClr val="bg1"/>
                </a:solidFill>
                <a:latin typeface="Tahoma" pitchFamily="34" charset="0"/>
                <a:cs typeface="Tahoma" pitchFamily="34" charset="0"/>
              </a:rPr>
              <a:t>grant us peace.</a:t>
            </a:r>
            <a:r>
              <a:rPr lang="en-US" altLang="en-US" sz="4000" b="1" dirty="0">
                <a:solidFill>
                  <a:schemeClr val="tx2"/>
                </a:solidFill>
              </a:rPr>
              <a:t/>
            </a:r>
            <a:br>
              <a:rPr lang="en-US" altLang="en-US" sz="4000" b="1" dirty="0">
                <a:solidFill>
                  <a:schemeClr val="tx2"/>
                </a:solidFill>
              </a:rPr>
            </a:br>
            <a:r>
              <a:rPr lang="en-US" altLang="en-US" sz="1050" dirty="0">
                <a:solidFill>
                  <a:schemeClr val="tx2"/>
                </a:solidFill>
              </a:rPr>
              <a:t/>
            </a: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849872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285750"/>
            <a:ext cx="8991600" cy="4686300"/>
          </a:xfrm>
          <a:solidFill>
            <a:schemeClr val="tx1"/>
          </a:solidFill>
        </p:spPr>
        <p:txBody>
          <a:bodyPr rtlCol="0">
            <a:normAutofit fontScale="90000"/>
          </a:bodyPr>
          <a:lstStyle/>
          <a:p>
            <a:pPr algn="l" eaLnBrk="1" fontAlgn="auto" hangingPunct="1">
              <a:spcAft>
                <a:spcPts val="0"/>
              </a:spcAft>
              <a:defRPr/>
            </a:pPr>
            <a:r>
              <a:rPr lang="en-US" sz="3600" dirty="0" smtClean="0">
                <a:solidFill>
                  <a:schemeClr val="bg1"/>
                </a:solidFill>
                <a:latin typeface="Tahoma" pitchFamily="34" charset="0"/>
                <a:cs typeface="Tahoma" pitchFamily="34" charset="0"/>
              </a:rPr>
              <a:t/>
            </a:r>
            <a:br>
              <a:rPr lang="en-US" sz="3600" dirty="0" smtClean="0">
                <a:solidFill>
                  <a:schemeClr val="bg1"/>
                </a:solidFill>
                <a:latin typeface="Tahoma" pitchFamily="34" charset="0"/>
                <a:cs typeface="Tahoma" pitchFamily="34" charset="0"/>
              </a:rPr>
            </a:br>
            <a:r>
              <a:rPr lang="en-US" sz="3600" dirty="0">
                <a:solidFill>
                  <a:schemeClr val="bg1"/>
                </a:solidFill>
                <a:latin typeface="Tahoma" pitchFamily="34" charset="0"/>
                <a:cs typeface="Tahoma" pitchFamily="34" charset="0"/>
              </a:rPr>
              <a:t/>
            </a:r>
            <a:br>
              <a:rPr lang="en-US" sz="3600" dirty="0">
                <a:solidFill>
                  <a:schemeClr val="bg1"/>
                </a:solidFill>
                <a:latin typeface="Tahoma" pitchFamily="34" charset="0"/>
                <a:cs typeface="Tahoma" pitchFamily="34" charset="0"/>
              </a:rPr>
            </a:br>
            <a:r>
              <a:rPr lang="en-US" sz="3600" dirty="0" smtClean="0">
                <a:solidFill>
                  <a:schemeClr val="bg1"/>
                </a:solidFill>
                <a:latin typeface="Tahoma" pitchFamily="34" charset="0"/>
                <a:cs typeface="Tahoma" pitchFamily="34" charset="0"/>
              </a:rPr>
              <a:t/>
            </a:r>
            <a:br>
              <a:rPr lang="en-US" sz="3600" dirty="0" smtClean="0">
                <a:solidFill>
                  <a:schemeClr val="bg1"/>
                </a:solidFill>
                <a:latin typeface="Tahoma" pitchFamily="34" charset="0"/>
                <a:cs typeface="Tahoma" pitchFamily="34" charset="0"/>
              </a:rPr>
            </a:br>
            <a:r>
              <a:rPr lang="en-US" sz="3600" dirty="0" smtClean="0">
                <a:solidFill>
                  <a:srgbClr val="FFFF00"/>
                </a:solidFill>
                <a:latin typeface="Tahoma" pitchFamily="34" charset="0"/>
                <a:cs typeface="Tahoma" pitchFamily="34" charset="0"/>
              </a:rPr>
              <a:t>3a: </a:t>
            </a:r>
            <a:r>
              <a:rPr lang="en-US" b="1" dirty="0" smtClean="0">
                <a:solidFill>
                  <a:schemeClr val="bg1"/>
                </a:solidFill>
                <a:latin typeface="Tahoma" pitchFamily="34" charset="0"/>
                <a:cs typeface="Tahoma" pitchFamily="34" charset="0"/>
              </a:rPr>
              <a:t>Hail the </a:t>
            </a:r>
            <a:r>
              <a:rPr lang="en-US" b="1" dirty="0" err="1" smtClean="0">
                <a:solidFill>
                  <a:schemeClr val="bg1"/>
                </a:solidFill>
                <a:latin typeface="Tahoma" pitchFamily="34" charset="0"/>
                <a:cs typeface="Tahoma" pitchFamily="34" charset="0"/>
              </a:rPr>
              <a:t>heaveanborn</a:t>
            </a:r>
            <a:r>
              <a:rPr lang="en-US" b="1" dirty="0" smtClean="0">
                <a:solidFill>
                  <a:schemeClr val="bg1"/>
                </a:solidFill>
                <a:latin typeface="Tahoma" pitchFamily="34" charset="0"/>
                <a:cs typeface="Tahoma" pitchFamily="34" charset="0"/>
              </a:rPr>
              <a:t> Prince of peace! Hail the Sun of Righteousness! Light and life to all he brings, </a:t>
            </a:r>
            <a:r>
              <a:rPr lang="en-US" b="1" dirty="0" err="1">
                <a:solidFill>
                  <a:schemeClr val="bg1"/>
                </a:solidFill>
                <a:latin typeface="Tahoma" pitchFamily="34" charset="0"/>
                <a:cs typeface="Tahoma" pitchFamily="34" charset="0"/>
              </a:rPr>
              <a:t>Ris’n</a:t>
            </a:r>
            <a:r>
              <a:rPr lang="en-US" b="1" dirty="0">
                <a:solidFill>
                  <a:schemeClr val="bg1"/>
                </a:solidFill>
                <a:latin typeface="Tahoma" pitchFamily="34" charset="0"/>
                <a:cs typeface="Tahoma" pitchFamily="34" charset="0"/>
              </a:rPr>
              <a:t> with healing in his wings. Mild he lays his glory by, Born that we no more may die,</a:t>
            </a:r>
            <a:r>
              <a:rPr lang="en-US" b="1" dirty="0"/>
              <a:t/>
            </a:r>
            <a:br>
              <a:rPr lang="en-US" b="1" dirty="0"/>
            </a:br>
            <a:r>
              <a:rPr lang="en-US" sz="4000" b="1" dirty="0" smtClean="0">
                <a:solidFill>
                  <a:schemeClr val="accent2">
                    <a:lumMod val="75000"/>
                  </a:schemeClr>
                </a:solidFill>
                <a:latin typeface="Tahoma" pitchFamily="34" charset="0"/>
                <a:cs typeface="Tahoma" pitchFamily="34" charset="0"/>
              </a:rPr>
              <a:t/>
            </a:r>
            <a:br>
              <a:rPr lang="en-US" sz="4000" b="1" dirty="0" smtClean="0">
                <a:solidFill>
                  <a:schemeClr val="accent2">
                    <a:lumMod val="75000"/>
                  </a:schemeClr>
                </a:solidFill>
                <a:latin typeface="Tahoma" pitchFamily="34" charset="0"/>
                <a:cs typeface="Tahoma" pitchFamily="34" charset="0"/>
              </a:rPr>
            </a:br>
            <a:r>
              <a:rPr lang="en-US" sz="4000" b="1" dirty="0" smtClean="0"/>
              <a:t/>
            </a:r>
            <a:br>
              <a:rPr lang="en-US" sz="4000" b="1" dirty="0" smtClean="0"/>
            </a:br>
            <a:endParaRPr lang="en-US" sz="4000" dirty="0"/>
          </a:p>
        </p:txBody>
      </p:sp>
    </p:spTree>
    <p:extLst>
      <p:ext uri="{BB962C8B-B14F-4D97-AF65-F5344CB8AC3E}">
        <p14:creationId xmlns:p14="http://schemas.microsoft.com/office/powerpoint/2010/main" val="303310763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r>
              <a:rPr lang="en-US" altLang="en-US" sz="5400" b="1" dirty="0">
                <a:solidFill>
                  <a:schemeClr val="bg1"/>
                </a:solidFill>
              </a:rPr>
              <a:t/>
            </a:r>
            <a:br>
              <a:rPr lang="en-US" altLang="en-US" sz="5400" b="1" dirty="0">
                <a:solidFill>
                  <a:schemeClr val="bg1"/>
                </a:solidFill>
              </a:rPr>
            </a:br>
            <a:r>
              <a:rPr lang="en-US" altLang="en-US" sz="4400" b="1" dirty="0">
                <a:solidFill>
                  <a:schemeClr val="bg1"/>
                </a:solidFill>
                <a:latin typeface="Tahoma" pitchFamily="34" charset="0"/>
                <a:cs typeface="Tahoma" pitchFamily="34" charset="0"/>
              </a:rPr>
              <a:t>Lord, I am not worthy</a:t>
            </a:r>
          </a:p>
          <a:p>
            <a:pPr algn="l" eaLnBrk="1" hangingPunct="1"/>
            <a:r>
              <a:rPr lang="en-US" altLang="en-US" sz="4400" b="1" dirty="0">
                <a:solidFill>
                  <a:schemeClr val="bg1"/>
                </a:solidFill>
                <a:latin typeface="Tahoma" pitchFamily="34" charset="0"/>
                <a:cs typeface="Tahoma" pitchFamily="34" charset="0"/>
              </a:rPr>
              <a:t>that You should enter under my roof, but only say the word and my soul shall be healed.</a:t>
            </a:r>
            <a:r>
              <a:rPr lang="en-US" altLang="en-US" sz="4400" dirty="0">
                <a:solidFill>
                  <a:schemeClr val="bg1"/>
                </a:solidFill>
                <a:latin typeface="Tahoma" pitchFamily="34" charset="0"/>
                <a:cs typeface="Tahoma" pitchFamily="34" charset="0"/>
              </a:rPr>
              <a:t/>
            </a:r>
            <a:br>
              <a:rPr lang="en-US" altLang="en-US" sz="4400" dirty="0">
                <a:solidFill>
                  <a:schemeClr val="bg1"/>
                </a:solidFill>
                <a:latin typeface="Tahoma" pitchFamily="34" charset="0"/>
                <a:cs typeface="Tahoma" pitchFamily="34" charset="0"/>
              </a:rPr>
            </a:br>
            <a:r>
              <a:rPr lang="en-US" altLang="en-US" sz="5400" b="1" dirty="0">
                <a:solidFill>
                  <a:schemeClr val="bg1"/>
                </a:solidFill>
                <a:latin typeface="Tahoma" pitchFamily="34" charset="0"/>
                <a:cs typeface="Tahoma" pitchFamily="34" charset="0"/>
              </a:rPr>
              <a:t/>
            </a:r>
            <a:br>
              <a:rPr lang="en-US" altLang="en-US" sz="5400" b="1" dirty="0">
                <a:solidFill>
                  <a:schemeClr val="bg1"/>
                </a:solidFill>
                <a:latin typeface="Tahoma" pitchFamily="34" charset="0"/>
                <a:cs typeface="Tahoma" pitchFamily="34" charset="0"/>
              </a:rPr>
            </a:br>
            <a:r>
              <a:rPr lang="en-US" altLang="en-US" sz="2000" dirty="0">
                <a:solidFill>
                  <a:schemeClr val="bg1"/>
                </a:solidFill>
              </a:rPr>
              <a:t/>
            </a: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219200" y="3657600"/>
            <a:ext cx="7696200" cy="1028700"/>
          </a:xfrm>
        </p:spPr>
        <p:txBody>
          <a:bodyPr/>
          <a:lstStyle/>
          <a:p>
            <a:pPr eaLnBrk="1" hangingPunct="1"/>
            <a:r>
              <a:rPr lang="en-US" altLang="en-US" sz="3200" i="1" dirty="0">
                <a:solidFill>
                  <a:schemeClr val="bg1"/>
                </a:solidFill>
                <a:latin typeface="Tahoma" pitchFamily="34" charset="0"/>
              </a:rPr>
              <a:t> </a:t>
            </a:r>
            <a:r>
              <a:rPr lang="vi-VN" altLang="en-US" sz="3200" i="1" dirty="0">
                <a:solidFill>
                  <a:schemeClr val="bg1"/>
                </a:solidFill>
                <a:latin typeface="Tahoma" pitchFamily="34" charset="0"/>
              </a:rPr>
              <a:t/>
            </a:r>
            <a:br>
              <a:rPr lang="vi-VN" altLang="en-US" sz="3200" i="1" dirty="0">
                <a:solidFill>
                  <a:schemeClr val="bg1"/>
                </a:solidFill>
                <a:latin typeface="Tahoma" pitchFamily="34" charset="0"/>
              </a:rPr>
            </a:br>
            <a:r>
              <a:rPr lang="vi-VN" altLang="en-US" sz="2400" b="1" i="1" dirty="0">
                <a:solidFill>
                  <a:srgbClr val="FFFF00"/>
                </a:solidFill>
                <a:latin typeface="Tahoma" pitchFamily="34" charset="0"/>
              </a:rPr>
              <a:t>Preparation of The Gift</a:t>
            </a:r>
            <a:r>
              <a:rPr lang="en-US" altLang="en-US" sz="2400" b="1" i="1" dirty="0">
                <a:solidFill>
                  <a:srgbClr val="FFFF00"/>
                </a:solidFill>
                <a:latin typeface="Tahoma" pitchFamily="34" charset="0"/>
              </a:rPr>
              <a:t> Song:</a:t>
            </a:r>
            <a:r>
              <a:rPr lang="en-US" altLang="en-US" sz="2400" b="1" dirty="0">
                <a:solidFill>
                  <a:srgbClr val="FFFF00"/>
                </a:solidFill>
                <a:latin typeface="Tahoma" pitchFamily="34" charset="0"/>
              </a:rPr>
              <a:t> </a:t>
            </a:r>
            <a:br>
              <a:rPr lang="en-US" altLang="en-US" sz="2400" b="1" dirty="0">
                <a:solidFill>
                  <a:srgbClr val="FFFF00"/>
                </a:solidFill>
                <a:latin typeface="Tahoma" pitchFamily="34" charset="0"/>
              </a:rPr>
            </a:br>
            <a:r>
              <a:rPr lang="en-US" altLang="en-US" sz="2400" b="1" dirty="0" smtClean="0">
                <a:solidFill>
                  <a:srgbClr val="FFFF00"/>
                </a:solidFill>
                <a:latin typeface="Tahoma" pitchFamily="34" charset="0"/>
              </a:rPr>
              <a:t>Away in The Manger</a:t>
            </a:r>
            <a:r>
              <a:rPr lang="en-US" altLang="en-US" sz="2400" b="1" dirty="0">
                <a:solidFill>
                  <a:srgbClr val="FFFF00"/>
                </a:solidFill>
                <a:latin typeface="Tahoma" pitchFamily="34" charset="0"/>
              </a:rPr>
              <a:t/>
            </a:r>
            <a:br>
              <a:rPr lang="en-US" altLang="en-US" sz="2400" b="1" dirty="0">
                <a:solidFill>
                  <a:srgbClr val="FFFF00"/>
                </a:solidFill>
                <a:latin typeface="Tahoma" pitchFamily="34" charset="0"/>
              </a:rPr>
            </a:br>
            <a:r>
              <a:rPr lang="en-US" altLang="en-US" sz="2400" b="1" dirty="0">
                <a:solidFill>
                  <a:srgbClr val="FFFF00"/>
                </a:solidFill>
              </a:rPr>
              <a:t/>
            </a:r>
            <a:br>
              <a:rPr lang="en-US" altLang="en-US" sz="2400" b="1" dirty="0">
                <a:solidFill>
                  <a:srgbClr val="FFFF00"/>
                </a:solidFill>
              </a:rPr>
            </a:br>
            <a:endParaRPr lang="en-US" altLang="en-US" sz="2400" b="1" dirty="0">
              <a:solidFill>
                <a:srgbClr val="FFFF00"/>
              </a:solidFill>
            </a:endParaRPr>
          </a:p>
        </p:txBody>
      </p:sp>
    </p:spTree>
    <p:extLst>
      <p:ext uri="{BB962C8B-B14F-4D97-AF65-F5344CB8AC3E}">
        <p14:creationId xmlns:p14="http://schemas.microsoft.com/office/powerpoint/2010/main" val="122274878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76200" y="171450"/>
            <a:ext cx="8839200" cy="4686300"/>
          </a:xfrm>
          <a:solidFill>
            <a:schemeClr val="tx1"/>
          </a:solidFill>
        </p:spPr>
        <p:txBody>
          <a:bodyPr/>
          <a:lstStyle/>
          <a:p>
            <a:pPr algn="l" eaLnBrk="1" hangingPunct="1"/>
            <a:r>
              <a:rPr lang="en-US" altLang="en-US" sz="5400" smtClean="0"/>
              <a:t> </a:t>
            </a:r>
            <a:r>
              <a:rPr lang="en-US" altLang="en-US" sz="5400" smtClean="0">
                <a:solidFill>
                  <a:schemeClr val="bg1"/>
                </a:solidFill>
              </a:rPr>
              <a:t>1. </a:t>
            </a:r>
            <a:r>
              <a:rPr lang="en-US" altLang="en-US" b="1" smtClean="0">
                <a:solidFill>
                  <a:schemeClr val="bg1"/>
                </a:solidFill>
                <a:latin typeface="Tahoma" pitchFamily="34" charset="0"/>
                <a:cs typeface="Tahoma" pitchFamily="34" charset="0"/>
              </a:rPr>
              <a:t>Away in a manger, no crib for a bed,  The little Lord Jesus laid down his sweet head.  The stars in the bright sky looked down where he lay,  The little Lord Jesus, asleep on the hay.</a:t>
            </a:r>
          </a:p>
        </p:txBody>
      </p:sp>
    </p:spTree>
    <p:extLst>
      <p:ext uri="{BB962C8B-B14F-4D97-AF65-F5344CB8AC3E}">
        <p14:creationId xmlns:p14="http://schemas.microsoft.com/office/powerpoint/2010/main" val="917519032"/>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76200" y="171450"/>
            <a:ext cx="8839200" cy="4686300"/>
          </a:xfrm>
          <a:solidFill>
            <a:schemeClr val="tx1"/>
          </a:solidFill>
        </p:spPr>
        <p:txBody>
          <a:bodyPr/>
          <a:lstStyle/>
          <a:p>
            <a:pPr algn="l" eaLnBrk="1" hangingPunct="1"/>
            <a:r>
              <a:rPr lang="en-US" altLang="en-US" sz="5400" smtClean="0"/>
              <a:t> </a:t>
            </a:r>
            <a:r>
              <a:rPr lang="en-US" altLang="en-US" sz="5400" smtClean="0">
                <a:solidFill>
                  <a:schemeClr val="bg1"/>
                </a:solidFill>
              </a:rPr>
              <a:t>2</a:t>
            </a:r>
            <a:r>
              <a:rPr lang="en-US" altLang="en-US" sz="5400" b="1" smtClean="0">
                <a:solidFill>
                  <a:schemeClr val="bg1"/>
                </a:solidFill>
                <a:latin typeface="Tahoma" pitchFamily="34" charset="0"/>
                <a:cs typeface="Tahoma" pitchFamily="34" charset="0"/>
              </a:rPr>
              <a:t>. </a:t>
            </a:r>
            <a:r>
              <a:rPr lang="en-US" altLang="en-US" b="1" smtClean="0">
                <a:solidFill>
                  <a:schemeClr val="bg1"/>
                </a:solidFill>
                <a:latin typeface="Tahoma" pitchFamily="34" charset="0"/>
                <a:cs typeface="Tahoma" pitchFamily="34" charset="0"/>
              </a:rPr>
              <a:t>The cattle are lowing, the baby awakes, But little Lord Jesus, no crying he makes. </a:t>
            </a:r>
            <a:br>
              <a:rPr lang="en-US" altLang="en-US" b="1" smtClean="0">
                <a:solidFill>
                  <a:schemeClr val="bg1"/>
                </a:solidFill>
                <a:latin typeface="Tahoma" pitchFamily="34" charset="0"/>
                <a:cs typeface="Tahoma" pitchFamily="34" charset="0"/>
              </a:rPr>
            </a:br>
            <a:r>
              <a:rPr lang="en-US" altLang="en-US" b="1" smtClean="0">
                <a:solidFill>
                  <a:schemeClr val="bg1"/>
                </a:solidFill>
                <a:latin typeface="Tahoma" pitchFamily="34" charset="0"/>
                <a:cs typeface="Tahoma" pitchFamily="34" charset="0"/>
              </a:rPr>
              <a:t>I love thee, Lord Jesus! Look down from the sky, And stay by my side until morning is nigh.</a:t>
            </a:r>
          </a:p>
        </p:txBody>
      </p:sp>
    </p:spTree>
    <p:extLst>
      <p:ext uri="{BB962C8B-B14F-4D97-AF65-F5344CB8AC3E}">
        <p14:creationId xmlns:p14="http://schemas.microsoft.com/office/powerpoint/2010/main" val="33831526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76200" y="171450"/>
            <a:ext cx="8839200" cy="4686300"/>
          </a:xfrm>
          <a:solidFill>
            <a:schemeClr val="tx1"/>
          </a:solidFill>
        </p:spPr>
        <p:txBody>
          <a:bodyPr/>
          <a:lstStyle/>
          <a:p>
            <a:pPr algn="l" eaLnBrk="1" hangingPunct="1"/>
            <a:r>
              <a:rPr lang="en-US" altLang="en-US" sz="5400" smtClean="0"/>
              <a:t> </a:t>
            </a:r>
            <a:r>
              <a:rPr lang="en-US" altLang="en-US" sz="5400" smtClean="0">
                <a:solidFill>
                  <a:schemeClr val="bg1"/>
                </a:solidFill>
              </a:rPr>
              <a:t>3</a:t>
            </a:r>
            <a:r>
              <a:rPr lang="en-US" altLang="en-US" sz="5400" b="1" smtClean="0">
                <a:solidFill>
                  <a:schemeClr val="bg1"/>
                </a:solidFill>
                <a:latin typeface="Tahoma" pitchFamily="34" charset="0"/>
                <a:cs typeface="Tahoma" pitchFamily="34" charset="0"/>
              </a:rPr>
              <a:t>. </a:t>
            </a:r>
            <a:r>
              <a:rPr lang="en-US" altLang="en-US" b="1" smtClean="0">
                <a:solidFill>
                  <a:schemeClr val="bg1"/>
                </a:solidFill>
                <a:latin typeface="Tahoma" pitchFamily="34" charset="0"/>
                <a:cs typeface="Tahoma" pitchFamily="34" charset="0"/>
              </a:rPr>
              <a:t>Be near me, Lord Jesus! I ask thee to stay </a:t>
            </a:r>
            <a:br>
              <a:rPr lang="en-US" altLang="en-US" b="1" smtClean="0">
                <a:solidFill>
                  <a:schemeClr val="bg1"/>
                </a:solidFill>
                <a:latin typeface="Tahoma" pitchFamily="34" charset="0"/>
                <a:cs typeface="Tahoma" pitchFamily="34" charset="0"/>
              </a:rPr>
            </a:br>
            <a:r>
              <a:rPr lang="en-US" altLang="en-US" b="1" smtClean="0">
                <a:solidFill>
                  <a:schemeClr val="bg1"/>
                </a:solidFill>
                <a:latin typeface="Tahoma" pitchFamily="34" charset="0"/>
                <a:cs typeface="Tahoma" pitchFamily="34" charset="0"/>
              </a:rPr>
              <a:t>Close by me forever, and love me, I pray. Bless all the dear children in thy tender care, </a:t>
            </a:r>
            <a:br>
              <a:rPr lang="en-US" altLang="en-US" b="1" smtClean="0">
                <a:solidFill>
                  <a:schemeClr val="bg1"/>
                </a:solidFill>
                <a:latin typeface="Tahoma" pitchFamily="34" charset="0"/>
                <a:cs typeface="Tahoma" pitchFamily="34" charset="0"/>
              </a:rPr>
            </a:br>
            <a:r>
              <a:rPr lang="en-US" altLang="en-US" b="1" smtClean="0">
                <a:solidFill>
                  <a:schemeClr val="bg1"/>
                </a:solidFill>
                <a:latin typeface="Tahoma" pitchFamily="34" charset="0"/>
                <a:cs typeface="Tahoma" pitchFamily="34" charset="0"/>
              </a:rPr>
              <a:t>And fit us for heaven, to live with thee there.</a:t>
            </a:r>
          </a:p>
        </p:txBody>
      </p:sp>
    </p:spTree>
    <p:extLst>
      <p:ext uri="{BB962C8B-B14F-4D97-AF65-F5344CB8AC3E}">
        <p14:creationId xmlns:p14="http://schemas.microsoft.com/office/powerpoint/2010/main" val="94377093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2667000" y="3543300"/>
            <a:ext cx="6248400" cy="1143000"/>
          </a:xfrm>
        </p:spPr>
        <p:txBody>
          <a:bodyPr/>
          <a:lstStyle/>
          <a:p>
            <a:pPr eaLnBrk="1" hangingPunct="1"/>
            <a:r>
              <a:rPr lang="en-US" altLang="en-US" sz="2400" b="1" i="1" dirty="0">
                <a:solidFill>
                  <a:srgbClr val="FFFF00"/>
                </a:solidFill>
                <a:latin typeface="Tahoma" pitchFamily="34" charset="0"/>
              </a:rPr>
              <a:t>Communion Song :  </a:t>
            </a:r>
            <a:br>
              <a:rPr lang="en-US" altLang="en-US" sz="2400" b="1" i="1" dirty="0">
                <a:solidFill>
                  <a:srgbClr val="FFFF00"/>
                </a:solidFill>
                <a:latin typeface="Tahoma" pitchFamily="34" charset="0"/>
              </a:rPr>
            </a:br>
            <a:r>
              <a:rPr lang="en-US" altLang="en-US" sz="2400" b="1" i="1" dirty="0">
                <a:solidFill>
                  <a:srgbClr val="FFFF00"/>
                </a:solidFill>
                <a:latin typeface="Tahoma" pitchFamily="34" charset="0"/>
              </a:rPr>
              <a:t>Angels We Have Heard on High</a:t>
            </a:r>
            <a:br>
              <a:rPr lang="en-US" altLang="en-US" sz="2400" b="1" i="1" dirty="0">
                <a:solidFill>
                  <a:srgbClr val="FFFF00"/>
                </a:solidFill>
                <a:latin typeface="Tahoma" pitchFamily="34" charset="0"/>
              </a:rPr>
            </a:br>
            <a:r>
              <a:rPr lang="en-US" altLang="en-US" sz="2400" b="1" i="1" dirty="0">
                <a:solidFill>
                  <a:srgbClr val="FFFF00"/>
                </a:solidFill>
                <a:latin typeface="Tahoma" pitchFamily="34" charset="0"/>
              </a:rPr>
              <a:t>Page 14</a:t>
            </a:r>
            <a:br>
              <a:rPr lang="en-US" altLang="en-US" sz="2400" b="1" i="1" dirty="0">
                <a:solidFill>
                  <a:srgbClr val="FFFF00"/>
                </a:solidFill>
                <a:latin typeface="Tahoma" pitchFamily="34" charset="0"/>
              </a:rPr>
            </a:br>
            <a:r>
              <a:rPr lang="en-US" altLang="en-US" sz="2000" dirty="0">
                <a:solidFill>
                  <a:srgbClr val="FFFF00"/>
                </a:solidFill>
                <a:latin typeface="Tahoma" pitchFamily="34" charset="0"/>
              </a:rPr>
              <a:t> </a:t>
            </a:r>
            <a:endParaRPr lang="en-US" altLang="en-US" sz="2000" dirty="0">
              <a:solidFill>
                <a:srgbClr val="FFFF00"/>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TextBox 5"/>
          <p:cNvSpPr txBox="1">
            <a:spLocks noChangeArrowheads="1"/>
          </p:cNvSpPr>
          <p:nvPr/>
        </p:nvSpPr>
        <p:spPr bwMode="auto">
          <a:xfrm>
            <a:off x="304800" y="114301"/>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000" b="1" i="1" dirty="0">
                <a:solidFill>
                  <a:schemeClr val="bg1"/>
                </a:solidFill>
                <a:latin typeface="Tahoma" pitchFamily="34" charset="0"/>
                <a:cs typeface="Tahoma" pitchFamily="34" charset="0"/>
              </a:rPr>
              <a:t>1.</a:t>
            </a:r>
            <a:r>
              <a:rPr lang="en-US" altLang="en-US" sz="6000" b="1" dirty="0">
                <a:solidFill>
                  <a:schemeClr val="bg1"/>
                </a:solidFill>
                <a:latin typeface="Tahoma" pitchFamily="34" charset="0"/>
                <a:cs typeface="Tahoma" pitchFamily="34" charset="0"/>
              </a:rPr>
              <a:t> </a:t>
            </a:r>
            <a:r>
              <a:rPr lang="en-US" altLang="en-US" sz="4800" b="1" dirty="0">
                <a:solidFill>
                  <a:schemeClr val="bg1"/>
                </a:solidFill>
                <a:latin typeface="Tahoma" pitchFamily="34" charset="0"/>
                <a:cs typeface="Tahoma" pitchFamily="34" charset="0"/>
              </a:rPr>
              <a:t>Angels we have heard on high. Sweetly singing o’er the plains. </a:t>
            </a:r>
          </a:p>
          <a:p>
            <a:pPr algn="l" eaLnBrk="1" hangingPunct="1"/>
            <a:r>
              <a:rPr lang="en-US" altLang="en-US" sz="4800" b="1" dirty="0">
                <a:solidFill>
                  <a:schemeClr val="bg1"/>
                </a:solidFill>
                <a:latin typeface="Tahoma" pitchFamily="34" charset="0"/>
                <a:cs typeface="Tahoma" pitchFamily="34" charset="0"/>
              </a:rPr>
              <a:t>And mountains in reply. Echo back their joyous strains.</a:t>
            </a:r>
            <a:endParaRPr lang="en-US" altLang="en-US" sz="4800" b="1" dirty="0">
              <a:solidFill>
                <a:schemeClr val="bg1"/>
              </a:solidFill>
            </a:endParaRPr>
          </a:p>
        </p:txBody>
      </p:sp>
    </p:spTree>
    <p:extLst>
      <p:ext uri="{BB962C8B-B14F-4D97-AF65-F5344CB8AC3E}">
        <p14:creationId xmlns:p14="http://schemas.microsoft.com/office/powerpoint/2010/main" val="313166245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4" name="TextBox 5"/>
          <p:cNvSpPr txBox="1">
            <a:spLocks noChangeArrowheads="1"/>
          </p:cNvSpPr>
          <p:nvPr/>
        </p:nvSpPr>
        <p:spPr bwMode="auto">
          <a:xfrm>
            <a:off x="304800" y="114300"/>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2000" b="1" i="1">
                <a:solidFill>
                  <a:schemeClr val="bg1"/>
                </a:solidFill>
                <a:latin typeface="Tahoma" pitchFamily="34" charset="0"/>
                <a:cs typeface="Tahoma" pitchFamily="34" charset="0"/>
              </a:rPr>
              <a:t>Refrain: </a:t>
            </a:r>
            <a:r>
              <a:rPr lang="en-US" altLang="en-US" sz="6000" b="1">
                <a:solidFill>
                  <a:schemeClr val="bg1"/>
                </a:solidFill>
                <a:latin typeface="Tahoma" pitchFamily="34" charset="0"/>
                <a:cs typeface="Tahoma" pitchFamily="34" charset="0"/>
              </a:rPr>
              <a:t> Glo………ria.</a:t>
            </a:r>
          </a:p>
          <a:p>
            <a:pPr eaLnBrk="1" hangingPunct="1"/>
            <a:r>
              <a:rPr lang="en-US" altLang="en-US" sz="6000" b="1">
                <a:solidFill>
                  <a:schemeClr val="bg1"/>
                </a:solidFill>
                <a:latin typeface="Tahoma" pitchFamily="34" charset="0"/>
                <a:cs typeface="Tahoma" pitchFamily="34" charset="0"/>
              </a:rPr>
              <a:t>In excelsis Deo!</a:t>
            </a:r>
          </a:p>
          <a:p>
            <a:pPr eaLnBrk="1" hangingPunct="1"/>
            <a:r>
              <a:rPr lang="en-US" altLang="en-US" sz="6000" b="1">
                <a:solidFill>
                  <a:schemeClr val="bg1"/>
                </a:solidFill>
                <a:latin typeface="Tahoma" pitchFamily="34" charset="0"/>
                <a:cs typeface="Tahoma" pitchFamily="34" charset="0"/>
              </a:rPr>
              <a:t>Glo………ria.</a:t>
            </a:r>
          </a:p>
          <a:p>
            <a:pPr eaLnBrk="1" hangingPunct="1"/>
            <a:r>
              <a:rPr lang="en-US" altLang="en-US" sz="6000" b="1">
                <a:solidFill>
                  <a:schemeClr val="bg1"/>
                </a:solidFill>
                <a:latin typeface="Tahoma" pitchFamily="34" charset="0"/>
                <a:cs typeface="Tahoma" pitchFamily="34" charset="0"/>
              </a:rPr>
              <a:t>In excelsis Deo!</a:t>
            </a:r>
          </a:p>
          <a:p>
            <a:pPr eaLnBrk="1" hangingPunct="1"/>
            <a:endParaRPr lang="en-US" altLang="en-US" sz="6000" b="1">
              <a:solidFill>
                <a:schemeClr val="bg1"/>
              </a:solidFill>
            </a:endParaRPr>
          </a:p>
        </p:txBody>
      </p:sp>
    </p:spTree>
    <p:extLst>
      <p:ext uri="{BB962C8B-B14F-4D97-AF65-F5344CB8AC3E}">
        <p14:creationId xmlns:p14="http://schemas.microsoft.com/office/powerpoint/2010/main" val="359224800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8" name="TextBox 5"/>
          <p:cNvSpPr txBox="1">
            <a:spLocks noChangeArrowheads="1"/>
          </p:cNvSpPr>
          <p:nvPr/>
        </p:nvSpPr>
        <p:spPr bwMode="auto">
          <a:xfrm>
            <a:off x="304800" y="114301"/>
            <a:ext cx="8763000" cy="372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000" b="1" i="1" dirty="0">
                <a:solidFill>
                  <a:schemeClr val="bg1"/>
                </a:solidFill>
                <a:latin typeface="Tahoma" pitchFamily="34" charset="0"/>
                <a:cs typeface="Tahoma" pitchFamily="34" charset="0"/>
              </a:rPr>
              <a:t>2.</a:t>
            </a:r>
            <a:r>
              <a:rPr lang="en-US" altLang="en-US" sz="60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Shepherds, why this jubilee? Why your joyous strains prolong? Say what may the tidings be, Which inspire your </a:t>
            </a:r>
            <a:r>
              <a:rPr lang="en-US" altLang="en-US" sz="4400" b="1" dirty="0" err="1">
                <a:solidFill>
                  <a:schemeClr val="bg1"/>
                </a:solidFill>
                <a:latin typeface="Tahoma" pitchFamily="34" charset="0"/>
                <a:cs typeface="Tahoma" pitchFamily="34" charset="0"/>
              </a:rPr>
              <a:t>heav’nly</a:t>
            </a:r>
            <a:r>
              <a:rPr lang="en-US" altLang="en-US" sz="4400" b="1" dirty="0">
                <a:solidFill>
                  <a:schemeClr val="bg1"/>
                </a:solidFill>
                <a:latin typeface="Tahoma" pitchFamily="34" charset="0"/>
                <a:cs typeface="Tahoma" pitchFamily="34" charset="0"/>
              </a:rPr>
              <a:t> song.</a:t>
            </a:r>
            <a:endParaRPr lang="en-US" altLang="en-US" sz="4400" b="1" dirty="0">
              <a:solidFill>
                <a:schemeClr val="bg1"/>
              </a:solidFill>
            </a:endParaRPr>
          </a:p>
        </p:txBody>
      </p:sp>
    </p:spTree>
    <p:extLst>
      <p:ext uri="{BB962C8B-B14F-4D97-AF65-F5344CB8AC3E}">
        <p14:creationId xmlns:p14="http://schemas.microsoft.com/office/powerpoint/2010/main" val="3900710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14300"/>
            <a:ext cx="8763000" cy="4686300"/>
          </a:xfrm>
          <a:solidFill>
            <a:schemeClr val="tx1"/>
          </a:solidFill>
        </p:spPr>
        <p:txBody>
          <a:bodyPr rtlCol="0">
            <a:normAutofit fontScale="90000"/>
          </a:bodyPr>
          <a:lstStyle/>
          <a:p>
            <a:pPr algn="l" eaLnBrk="1" fontAlgn="auto" hangingPunct="1">
              <a:spcAft>
                <a:spcPts val="0"/>
              </a:spcAft>
              <a:defRPr/>
            </a:pPr>
            <a:r>
              <a:rPr lang="en-US" sz="5300" b="1" dirty="0" smtClean="0">
                <a:latin typeface="Tahoma" pitchFamily="34" charset="0"/>
                <a:ea typeface="Tahoma" pitchFamily="34" charset="0"/>
                <a:cs typeface="Tahoma" pitchFamily="34" charset="0"/>
              </a:rPr>
              <a:t/>
            </a:r>
            <a:br>
              <a:rPr lang="en-US" sz="5300" b="1" dirty="0" smtClean="0">
                <a:latin typeface="Tahoma" pitchFamily="34" charset="0"/>
                <a:ea typeface="Tahoma" pitchFamily="34" charset="0"/>
                <a:cs typeface="Tahoma" pitchFamily="34" charset="0"/>
              </a:rPr>
            </a:br>
            <a:r>
              <a:rPr lang="en-US" sz="3600" dirty="0" smtClean="0">
                <a:solidFill>
                  <a:schemeClr val="bg1"/>
                </a:solidFill>
                <a:latin typeface="Tahoma" pitchFamily="34" charset="0"/>
                <a:cs typeface="Tahoma" pitchFamily="34" charset="0"/>
              </a:rPr>
              <a:t> </a:t>
            </a:r>
            <a:r>
              <a:rPr lang="en-US" b="1" dirty="0" smtClean="0">
                <a:solidFill>
                  <a:schemeClr val="bg1"/>
                </a:solidFill>
                <a:latin typeface="Tahoma" pitchFamily="34" charset="0"/>
                <a:cs typeface="Tahoma" pitchFamily="34" charset="0"/>
              </a:rPr>
              <a:t>Born to raise us from the earth, Born to give us second birth.</a:t>
            </a:r>
            <a:br>
              <a:rPr lang="en-US" b="1" dirty="0" smtClean="0">
                <a:solidFill>
                  <a:schemeClr val="bg1"/>
                </a:solidFill>
                <a:latin typeface="Tahoma" pitchFamily="34" charset="0"/>
                <a:cs typeface="Tahoma" pitchFamily="34" charset="0"/>
              </a:rPr>
            </a:br>
            <a:r>
              <a:rPr lang="en-US" b="1" dirty="0" smtClean="0">
                <a:solidFill>
                  <a:schemeClr val="bg1"/>
                </a:solidFill>
                <a:latin typeface="Tahoma" pitchFamily="34" charset="0"/>
                <a:cs typeface="Tahoma" pitchFamily="34" charset="0"/>
              </a:rPr>
              <a:t>Hark! The herald angels sing, “Glory to the Newborn King!” </a:t>
            </a:r>
            <a:r>
              <a:rPr lang="en-US" sz="4900" b="1" dirty="0" smtClean="0"/>
              <a:t/>
            </a:r>
            <a:br>
              <a:rPr lang="en-US" sz="4900" b="1" dirty="0" smtClean="0"/>
            </a:br>
            <a:endParaRPr lang="en-US" sz="4900" dirty="0"/>
          </a:p>
        </p:txBody>
      </p:sp>
    </p:spTree>
    <p:extLst>
      <p:ext uri="{BB962C8B-B14F-4D97-AF65-F5344CB8AC3E}">
        <p14:creationId xmlns:p14="http://schemas.microsoft.com/office/powerpoint/2010/main" val="810920915"/>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122" name="TextBox 5"/>
          <p:cNvSpPr txBox="1">
            <a:spLocks noChangeArrowheads="1"/>
          </p:cNvSpPr>
          <p:nvPr/>
        </p:nvSpPr>
        <p:spPr bwMode="auto">
          <a:xfrm>
            <a:off x="304800" y="114300"/>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2000" b="1" i="1">
                <a:solidFill>
                  <a:schemeClr val="bg1"/>
                </a:solidFill>
                <a:latin typeface="Tahoma" pitchFamily="34" charset="0"/>
                <a:cs typeface="Tahoma" pitchFamily="34" charset="0"/>
              </a:rPr>
              <a:t>Refrain: </a:t>
            </a:r>
            <a:r>
              <a:rPr lang="en-US" altLang="en-US" sz="6000" b="1">
                <a:solidFill>
                  <a:schemeClr val="bg1"/>
                </a:solidFill>
                <a:latin typeface="Tahoma" pitchFamily="34" charset="0"/>
                <a:cs typeface="Tahoma" pitchFamily="34" charset="0"/>
              </a:rPr>
              <a:t> Glo………ria.</a:t>
            </a:r>
          </a:p>
          <a:p>
            <a:pPr eaLnBrk="1" hangingPunct="1"/>
            <a:r>
              <a:rPr lang="en-US" altLang="en-US" sz="6000" b="1">
                <a:solidFill>
                  <a:schemeClr val="bg1"/>
                </a:solidFill>
                <a:latin typeface="Tahoma" pitchFamily="34" charset="0"/>
                <a:cs typeface="Tahoma" pitchFamily="34" charset="0"/>
              </a:rPr>
              <a:t>In excelsis Deo!</a:t>
            </a:r>
          </a:p>
          <a:p>
            <a:pPr eaLnBrk="1" hangingPunct="1"/>
            <a:r>
              <a:rPr lang="en-US" altLang="en-US" sz="6000" b="1">
                <a:solidFill>
                  <a:schemeClr val="bg1"/>
                </a:solidFill>
                <a:latin typeface="Tahoma" pitchFamily="34" charset="0"/>
                <a:cs typeface="Tahoma" pitchFamily="34" charset="0"/>
              </a:rPr>
              <a:t>Glo………ria.</a:t>
            </a:r>
          </a:p>
          <a:p>
            <a:pPr eaLnBrk="1" hangingPunct="1"/>
            <a:r>
              <a:rPr lang="en-US" altLang="en-US" sz="6000" b="1">
                <a:solidFill>
                  <a:schemeClr val="bg1"/>
                </a:solidFill>
                <a:latin typeface="Tahoma" pitchFamily="34" charset="0"/>
                <a:cs typeface="Tahoma" pitchFamily="34" charset="0"/>
              </a:rPr>
              <a:t>In excelsis Deo!</a:t>
            </a:r>
          </a:p>
          <a:p>
            <a:pPr eaLnBrk="1" hangingPunct="1"/>
            <a:endParaRPr lang="en-US" altLang="en-US" sz="6000" b="1"/>
          </a:p>
        </p:txBody>
      </p:sp>
    </p:spTree>
    <p:extLst>
      <p:ext uri="{BB962C8B-B14F-4D97-AF65-F5344CB8AC3E}">
        <p14:creationId xmlns:p14="http://schemas.microsoft.com/office/powerpoint/2010/main" val="302942019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TextBox 5"/>
          <p:cNvSpPr txBox="1">
            <a:spLocks noChangeArrowheads="1"/>
          </p:cNvSpPr>
          <p:nvPr/>
        </p:nvSpPr>
        <p:spPr bwMode="auto">
          <a:xfrm>
            <a:off x="304800" y="114301"/>
            <a:ext cx="8763000"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000" b="1" i="1" dirty="0">
                <a:solidFill>
                  <a:schemeClr val="bg1"/>
                </a:solidFill>
                <a:latin typeface="Tahoma" pitchFamily="34" charset="0"/>
                <a:cs typeface="Tahoma" pitchFamily="34" charset="0"/>
              </a:rPr>
              <a:t>3.</a:t>
            </a:r>
            <a:r>
              <a:rPr lang="en-US" altLang="en-US" sz="6000" b="1" dirty="0">
                <a:solidFill>
                  <a:schemeClr val="bg1"/>
                </a:solidFill>
                <a:latin typeface="Tahoma" pitchFamily="34" charset="0"/>
                <a:cs typeface="Tahoma" pitchFamily="34" charset="0"/>
              </a:rPr>
              <a:t> </a:t>
            </a:r>
            <a:r>
              <a:rPr lang="en-US" altLang="en-US" sz="4800" b="1" dirty="0">
                <a:solidFill>
                  <a:schemeClr val="bg1"/>
                </a:solidFill>
                <a:latin typeface="Tahoma" pitchFamily="34" charset="0"/>
                <a:cs typeface="Tahoma" pitchFamily="34" charset="0"/>
              </a:rPr>
              <a:t>Come to Bethlehem and see, Him whose birth the angels sing; Come, adore on bended knee, Christ, the Lord, the newborn King.</a:t>
            </a:r>
            <a:endParaRPr lang="en-US" altLang="en-US" sz="4800" b="1" dirty="0">
              <a:solidFill>
                <a:schemeClr val="bg1"/>
              </a:solidFill>
            </a:endParaRPr>
          </a:p>
        </p:txBody>
      </p:sp>
    </p:spTree>
    <p:extLst>
      <p:ext uri="{BB962C8B-B14F-4D97-AF65-F5344CB8AC3E}">
        <p14:creationId xmlns:p14="http://schemas.microsoft.com/office/powerpoint/2010/main" val="175592745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170" name="TextBox 5"/>
          <p:cNvSpPr txBox="1">
            <a:spLocks noChangeArrowheads="1"/>
          </p:cNvSpPr>
          <p:nvPr/>
        </p:nvSpPr>
        <p:spPr bwMode="auto">
          <a:xfrm>
            <a:off x="304800" y="114300"/>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2000" b="1" i="1">
                <a:solidFill>
                  <a:schemeClr val="bg1"/>
                </a:solidFill>
                <a:latin typeface="Tahoma" pitchFamily="34" charset="0"/>
                <a:cs typeface="Tahoma" pitchFamily="34" charset="0"/>
              </a:rPr>
              <a:t>Refrain: </a:t>
            </a:r>
            <a:r>
              <a:rPr lang="en-US" altLang="en-US" sz="6000" b="1">
                <a:solidFill>
                  <a:schemeClr val="bg1"/>
                </a:solidFill>
                <a:latin typeface="Tahoma" pitchFamily="34" charset="0"/>
                <a:cs typeface="Tahoma" pitchFamily="34" charset="0"/>
              </a:rPr>
              <a:t> Glo………ria.</a:t>
            </a:r>
          </a:p>
          <a:p>
            <a:pPr eaLnBrk="1" hangingPunct="1"/>
            <a:r>
              <a:rPr lang="en-US" altLang="en-US" sz="6000" b="1">
                <a:solidFill>
                  <a:schemeClr val="bg1"/>
                </a:solidFill>
                <a:latin typeface="Tahoma" pitchFamily="34" charset="0"/>
                <a:cs typeface="Tahoma" pitchFamily="34" charset="0"/>
              </a:rPr>
              <a:t>In excelsis Deo!</a:t>
            </a:r>
          </a:p>
          <a:p>
            <a:pPr eaLnBrk="1" hangingPunct="1"/>
            <a:r>
              <a:rPr lang="en-US" altLang="en-US" sz="6000" b="1">
                <a:solidFill>
                  <a:schemeClr val="bg1"/>
                </a:solidFill>
                <a:latin typeface="Tahoma" pitchFamily="34" charset="0"/>
                <a:cs typeface="Tahoma" pitchFamily="34" charset="0"/>
              </a:rPr>
              <a:t>Glo………ria.</a:t>
            </a:r>
          </a:p>
          <a:p>
            <a:pPr eaLnBrk="1" hangingPunct="1"/>
            <a:r>
              <a:rPr lang="en-US" altLang="en-US" sz="6000" b="1">
                <a:solidFill>
                  <a:schemeClr val="bg1"/>
                </a:solidFill>
                <a:latin typeface="Tahoma" pitchFamily="34" charset="0"/>
                <a:cs typeface="Tahoma" pitchFamily="34" charset="0"/>
              </a:rPr>
              <a:t>In excelsis Deo!</a:t>
            </a:r>
          </a:p>
          <a:p>
            <a:pPr eaLnBrk="1" hangingPunct="1"/>
            <a:endParaRPr lang="en-US" altLang="en-US" sz="6000" b="1"/>
          </a:p>
        </p:txBody>
      </p:sp>
    </p:spTree>
    <p:extLst>
      <p:ext uri="{BB962C8B-B14F-4D97-AF65-F5344CB8AC3E}">
        <p14:creationId xmlns:p14="http://schemas.microsoft.com/office/powerpoint/2010/main" val="39733712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194" name="TextBox 5"/>
          <p:cNvSpPr txBox="1">
            <a:spLocks noChangeArrowheads="1"/>
          </p:cNvSpPr>
          <p:nvPr/>
        </p:nvSpPr>
        <p:spPr bwMode="auto">
          <a:xfrm>
            <a:off x="304800" y="114300"/>
            <a:ext cx="8763000"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000" b="1" i="1" dirty="0">
                <a:solidFill>
                  <a:srgbClr val="FFFF00"/>
                </a:solidFill>
                <a:latin typeface="Tahoma" pitchFamily="34" charset="0"/>
                <a:cs typeface="Tahoma" pitchFamily="34" charset="0"/>
              </a:rPr>
              <a:t>4.</a:t>
            </a:r>
            <a:r>
              <a:rPr lang="en-US" altLang="en-US" sz="6000" b="1" dirty="0">
                <a:solidFill>
                  <a:srgbClr val="FFFF00"/>
                </a:solidFill>
                <a:latin typeface="Tahoma" pitchFamily="34" charset="0"/>
                <a:cs typeface="Tahoma" pitchFamily="34" charset="0"/>
              </a:rPr>
              <a:t> </a:t>
            </a:r>
            <a:r>
              <a:rPr lang="en-US" altLang="en-US" sz="4800" b="1" dirty="0">
                <a:solidFill>
                  <a:schemeClr val="bg1"/>
                </a:solidFill>
                <a:latin typeface="Tahoma" pitchFamily="34" charset="0"/>
                <a:cs typeface="Tahoma" pitchFamily="34" charset="0"/>
              </a:rPr>
              <a:t>See him in a manger laid; Whom the angels praise above; Mary, Joseph, lend your aid, While we raise our hearts in love.</a:t>
            </a:r>
            <a:endParaRPr lang="en-US" altLang="en-US" sz="4800" b="1" dirty="0">
              <a:solidFill>
                <a:schemeClr val="bg1"/>
              </a:solidFill>
            </a:endParaRPr>
          </a:p>
        </p:txBody>
      </p:sp>
    </p:spTree>
    <p:extLst>
      <p:ext uri="{BB962C8B-B14F-4D97-AF65-F5344CB8AC3E}">
        <p14:creationId xmlns:p14="http://schemas.microsoft.com/office/powerpoint/2010/main" val="38754291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218" name="TextBox 5"/>
          <p:cNvSpPr txBox="1">
            <a:spLocks noChangeArrowheads="1"/>
          </p:cNvSpPr>
          <p:nvPr/>
        </p:nvSpPr>
        <p:spPr bwMode="auto">
          <a:xfrm>
            <a:off x="304800" y="114300"/>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2000" b="1" i="1">
                <a:solidFill>
                  <a:schemeClr val="bg1"/>
                </a:solidFill>
                <a:latin typeface="Tahoma" pitchFamily="34" charset="0"/>
                <a:cs typeface="Tahoma" pitchFamily="34" charset="0"/>
              </a:rPr>
              <a:t>Refrain: </a:t>
            </a:r>
            <a:r>
              <a:rPr lang="en-US" altLang="en-US" sz="6000" b="1">
                <a:solidFill>
                  <a:schemeClr val="bg1"/>
                </a:solidFill>
                <a:latin typeface="Tahoma" pitchFamily="34" charset="0"/>
                <a:cs typeface="Tahoma" pitchFamily="34" charset="0"/>
              </a:rPr>
              <a:t> Glo………ria.</a:t>
            </a:r>
          </a:p>
          <a:p>
            <a:pPr eaLnBrk="1" hangingPunct="1"/>
            <a:r>
              <a:rPr lang="en-US" altLang="en-US" sz="6000" b="1">
                <a:solidFill>
                  <a:schemeClr val="bg1"/>
                </a:solidFill>
                <a:latin typeface="Tahoma" pitchFamily="34" charset="0"/>
                <a:cs typeface="Tahoma" pitchFamily="34" charset="0"/>
              </a:rPr>
              <a:t>In excelsis Deo!</a:t>
            </a:r>
          </a:p>
          <a:p>
            <a:pPr eaLnBrk="1" hangingPunct="1"/>
            <a:r>
              <a:rPr lang="en-US" altLang="en-US" sz="6000" b="1">
                <a:solidFill>
                  <a:schemeClr val="bg1"/>
                </a:solidFill>
                <a:latin typeface="Tahoma" pitchFamily="34" charset="0"/>
                <a:cs typeface="Tahoma" pitchFamily="34" charset="0"/>
              </a:rPr>
              <a:t>Glo………ria.</a:t>
            </a:r>
          </a:p>
          <a:p>
            <a:pPr eaLnBrk="1" hangingPunct="1"/>
            <a:r>
              <a:rPr lang="en-US" altLang="en-US" sz="6000" b="1">
                <a:solidFill>
                  <a:schemeClr val="bg1"/>
                </a:solidFill>
                <a:latin typeface="Tahoma" pitchFamily="34" charset="0"/>
                <a:cs typeface="Tahoma" pitchFamily="34" charset="0"/>
              </a:rPr>
              <a:t>In excelsis Deo!</a:t>
            </a:r>
          </a:p>
          <a:p>
            <a:pPr eaLnBrk="1" hangingPunct="1"/>
            <a:endParaRPr lang="en-US" altLang="en-US" sz="6000" b="1"/>
          </a:p>
        </p:txBody>
      </p:sp>
    </p:spTree>
    <p:extLst>
      <p:ext uri="{BB962C8B-B14F-4D97-AF65-F5344CB8AC3E}">
        <p14:creationId xmlns:p14="http://schemas.microsoft.com/office/powerpoint/2010/main" val="70582819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8546" name="Rectangle 2"/>
          <p:cNvSpPr>
            <a:spLocks noGrp="1" noChangeArrowheads="1"/>
          </p:cNvSpPr>
          <p:nvPr>
            <p:ph type="ctrTitle"/>
          </p:nvPr>
        </p:nvSpPr>
        <p:spPr>
          <a:xfrm>
            <a:off x="3810000" y="3886200"/>
            <a:ext cx="4953000" cy="1257300"/>
          </a:xfrm>
        </p:spPr>
        <p:txBody>
          <a:bodyPr/>
          <a:lstStyle/>
          <a:p>
            <a:pPr eaLnBrk="1" hangingPunct="1"/>
            <a:r>
              <a:rPr lang="en-US" altLang="en-US" sz="2400" i="1" dirty="0">
                <a:solidFill>
                  <a:srgbClr val="FFFF00"/>
                </a:solidFill>
                <a:latin typeface="Tahoma" pitchFamily="34" charset="0"/>
              </a:rPr>
              <a:t>Communion Song 2:  </a:t>
            </a:r>
            <a:br>
              <a:rPr lang="en-US" altLang="en-US" sz="2400" i="1" dirty="0">
                <a:solidFill>
                  <a:srgbClr val="FFFF00"/>
                </a:solidFill>
                <a:latin typeface="Tahoma" pitchFamily="34" charset="0"/>
              </a:rPr>
            </a:br>
            <a:r>
              <a:rPr lang="en-US" altLang="en-US" sz="2400" dirty="0">
                <a:solidFill>
                  <a:srgbClr val="FFFF00"/>
                </a:solidFill>
                <a:latin typeface="Tahoma" pitchFamily="34" charset="0"/>
              </a:rPr>
              <a:t> </a:t>
            </a:r>
            <a:r>
              <a:rPr lang="en-US" altLang="en-US" sz="2400" b="1" dirty="0">
                <a:solidFill>
                  <a:srgbClr val="FFFF00"/>
                </a:solidFill>
                <a:latin typeface="Tahoma" pitchFamily="34" charset="0"/>
                <a:cs typeface="Tahoma" pitchFamily="34" charset="0"/>
              </a:rPr>
              <a:t>Silent Night</a:t>
            </a:r>
            <a:br>
              <a:rPr lang="en-US" altLang="en-US" sz="2400" b="1" dirty="0">
                <a:solidFill>
                  <a:srgbClr val="FFFF00"/>
                </a:solidFill>
                <a:latin typeface="Tahoma" pitchFamily="34" charset="0"/>
                <a:cs typeface="Tahoma" pitchFamily="34" charset="0"/>
              </a:rPr>
            </a:br>
            <a:r>
              <a:rPr lang="en-US" altLang="en-US" sz="2400" b="1" dirty="0">
                <a:solidFill>
                  <a:srgbClr val="FFFF00"/>
                </a:solidFill>
                <a:latin typeface="Tahoma" pitchFamily="34" charset="0"/>
                <a:cs typeface="Tahoma" pitchFamily="34" charset="0"/>
              </a:rPr>
              <a:t>Page 12</a:t>
            </a:r>
            <a:endParaRPr lang="en-US" altLang="en-US" sz="2400" dirty="0">
              <a:solidFill>
                <a:srgbClr val="FFFF00"/>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285750"/>
            <a:ext cx="9067800" cy="4686300"/>
          </a:xfrm>
          <a:solidFill>
            <a:schemeClr val="tx1"/>
          </a:solidFill>
        </p:spPr>
        <p:txBody>
          <a:bodyPr rtlCol="0">
            <a:normAutofit fontScale="90000"/>
          </a:bodyPr>
          <a:lstStyle/>
          <a:p>
            <a:pPr algn="l" eaLnBrk="1" fontAlgn="auto" hangingPunct="1">
              <a:spcAft>
                <a:spcPts val="0"/>
              </a:spcAft>
              <a:defRPr/>
            </a:pPr>
            <a:r>
              <a:rPr lang="en-US" sz="5300" b="1" dirty="0">
                <a:latin typeface="Tahoma" pitchFamily="34" charset="0"/>
                <a:ea typeface="Tahoma" pitchFamily="34" charset="0"/>
                <a:cs typeface="Tahoma" pitchFamily="34" charset="0"/>
              </a:rPr>
              <a:t/>
            </a:r>
            <a:br>
              <a:rPr lang="en-US" sz="5300" b="1" dirty="0">
                <a:latin typeface="Tahoma" pitchFamily="34" charset="0"/>
                <a:ea typeface="Tahoma" pitchFamily="34" charset="0"/>
                <a:cs typeface="Tahoma" pitchFamily="34" charset="0"/>
              </a:rPr>
            </a:br>
            <a:r>
              <a:rPr lang="en-US" sz="3600" dirty="0">
                <a:solidFill>
                  <a:schemeClr val="bg1"/>
                </a:solidFill>
                <a:latin typeface="Tahoma" pitchFamily="34" charset="0"/>
                <a:cs typeface="Tahoma" pitchFamily="34" charset="0"/>
              </a:rPr>
              <a:t>1: </a:t>
            </a:r>
            <a:r>
              <a:rPr lang="en-US" b="1" dirty="0">
                <a:solidFill>
                  <a:schemeClr val="bg1"/>
                </a:solidFill>
                <a:latin typeface="Tahoma" pitchFamily="34" charset="0"/>
                <a:cs typeface="Tahoma" pitchFamily="34" charset="0"/>
              </a:rPr>
              <a:t>Silent night, holy night, </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All is calm, All is bright</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Round yon Virgin Mother and Child.</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Holy Infant so tender </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and mild.</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Sleep in heavenly peace.</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Sleep in heavenly peace. </a:t>
            </a:r>
            <a:r>
              <a:rPr lang="en-US" b="1" dirty="0">
                <a:solidFill>
                  <a:schemeClr val="accent2">
                    <a:lumMod val="75000"/>
                  </a:schemeClr>
                </a:solidFill>
                <a:latin typeface="Tahoma" pitchFamily="34" charset="0"/>
                <a:cs typeface="Tahoma" pitchFamily="34" charset="0"/>
              </a:rPr>
              <a:t/>
            </a:r>
            <a:br>
              <a:rPr lang="en-US" b="1" dirty="0">
                <a:solidFill>
                  <a:schemeClr val="accent2">
                    <a:lumMod val="75000"/>
                  </a:schemeClr>
                </a:solidFill>
                <a:latin typeface="Tahoma" pitchFamily="34" charset="0"/>
                <a:cs typeface="Tahoma" pitchFamily="34" charset="0"/>
              </a:rPr>
            </a:br>
            <a:r>
              <a:rPr lang="en-US" sz="4900" b="1" dirty="0"/>
              <a:t/>
            </a:r>
            <a:br>
              <a:rPr lang="en-US" sz="4900" b="1" dirty="0"/>
            </a:br>
            <a:endParaRPr lang="en-US" sz="4900" dirty="0"/>
          </a:p>
        </p:txBody>
      </p:sp>
    </p:spTree>
    <p:extLst>
      <p:ext uri="{BB962C8B-B14F-4D97-AF65-F5344CB8AC3E}">
        <p14:creationId xmlns:p14="http://schemas.microsoft.com/office/powerpoint/2010/main" val="20313248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457200"/>
            <a:ext cx="8763000" cy="4686300"/>
          </a:xfrm>
          <a:solidFill>
            <a:schemeClr val="tx1"/>
          </a:solidFill>
        </p:spPr>
        <p:txBody>
          <a:bodyPr rtlCol="0">
            <a:normAutofit fontScale="90000"/>
          </a:bodyPr>
          <a:lstStyle/>
          <a:p>
            <a:pPr algn="l" eaLnBrk="1" fontAlgn="auto" hangingPunct="1">
              <a:spcAft>
                <a:spcPts val="0"/>
              </a:spcAft>
              <a:defRPr/>
            </a:pPr>
            <a:r>
              <a:rPr lang="en-US" sz="5300" b="1" dirty="0">
                <a:latin typeface="Tahoma" pitchFamily="34" charset="0"/>
                <a:ea typeface="Tahoma" pitchFamily="34" charset="0"/>
                <a:cs typeface="Tahoma" pitchFamily="34" charset="0"/>
              </a:rPr>
              <a:t/>
            </a:r>
            <a:br>
              <a:rPr lang="en-US" sz="5300" b="1" dirty="0">
                <a:latin typeface="Tahoma" pitchFamily="34" charset="0"/>
                <a:ea typeface="Tahoma" pitchFamily="34" charset="0"/>
                <a:cs typeface="Tahoma" pitchFamily="34" charset="0"/>
              </a:rPr>
            </a:br>
            <a:r>
              <a:rPr lang="en-US" sz="3600" dirty="0">
                <a:solidFill>
                  <a:schemeClr val="bg1"/>
                </a:solidFill>
                <a:latin typeface="Tahoma" pitchFamily="34" charset="0"/>
                <a:cs typeface="Tahoma" pitchFamily="34" charset="0"/>
              </a:rPr>
              <a:t>2: </a:t>
            </a:r>
            <a:r>
              <a:rPr lang="en-US" sz="4900" b="1" dirty="0">
                <a:solidFill>
                  <a:schemeClr val="bg1"/>
                </a:solidFill>
                <a:latin typeface="Tahoma" pitchFamily="34" charset="0"/>
                <a:cs typeface="Tahoma" pitchFamily="34" charset="0"/>
              </a:rPr>
              <a:t>Silent night, holy night, </a:t>
            </a:r>
            <a:br>
              <a:rPr lang="en-US" sz="4900" b="1" dirty="0">
                <a:solidFill>
                  <a:schemeClr val="bg1"/>
                </a:solidFill>
                <a:latin typeface="Tahoma" pitchFamily="34" charset="0"/>
                <a:cs typeface="Tahoma" pitchFamily="34" charset="0"/>
              </a:rPr>
            </a:br>
            <a:r>
              <a:rPr lang="vi-VN" sz="4900" b="1" dirty="0">
                <a:solidFill>
                  <a:schemeClr val="bg1"/>
                </a:solidFill>
                <a:latin typeface="Tahoma" pitchFamily="34" charset="0"/>
                <a:cs typeface="Tahoma" pitchFamily="34" charset="0"/>
              </a:rPr>
              <a:t>Shepherds quake all the sight:</a:t>
            </a:r>
            <a:br>
              <a:rPr lang="vi-VN" sz="4900" b="1" dirty="0">
                <a:solidFill>
                  <a:schemeClr val="bg1"/>
                </a:solidFill>
                <a:latin typeface="Tahoma" pitchFamily="34" charset="0"/>
                <a:cs typeface="Tahoma" pitchFamily="34" charset="0"/>
              </a:rPr>
            </a:br>
            <a:r>
              <a:rPr lang="vi-VN" sz="4900" b="1" dirty="0">
                <a:solidFill>
                  <a:schemeClr val="bg1"/>
                </a:solidFill>
                <a:latin typeface="Tahoma" pitchFamily="34" charset="0"/>
                <a:cs typeface="Tahoma" pitchFamily="34" charset="0"/>
              </a:rPr>
              <a:t>Glories stream from heaven afar,</a:t>
            </a:r>
            <a:br>
              <a:rPr lang="vi-VN" sz="4900" b="1" dirty="0">
                <a:solidFill>
                  <a:schemeClr val="bg1"/>
                </a:solidFill>
                <a:latin typeface="Tahoma" pitchFamily="34" charset="0"/>
                <a:cs typeface="Tahoma" pitchFamily="34" charset="0"/>
              </a:rPr>
            </a:br>
            <a:r>
              <a:rPr lang="vi-VN" sz="4900" b="1" dirty="0">
                <a:solidFill>
                  <a:schemeClr val="bg1"/>
                </a:solidFill>
                <a:latin typeface="Tahoma" pitchFamily="34" charset="0"/>
                <a:cs typeface="Tahoma" pitchFamily="34" charset="0"/>
              </a:rPr>
              <a:t>Heavenly hosts sing alleluia:</a:t>
            </a:r>
            <a:br>
              <a:rPr lang="vi-VN" sz="4900" b="1" dirty="0">
                <a:solidFill>
                  <a:schemeClr val="bg1"/>
                </a:solidFill>
                <a:latin typeface="Tahoma" pitchFamily="34" charset="0"/>
                <a:cs typeface="Tahoma" pitchFamily="34" charset="0"/>
              </a:rPr>
            </a:br>
            <a:r>
              <a:rPr lang="vi-VN" sz="4900" b="1" dirty="0">
                <a:solidFill>
                  <a:schemeClr val="bg1"/>
                </a:solidFill>
                <a:latin typeface="Tahoma" pitchFamily="34" charset="0"/>
                <a:cs typeface="Tahoma" pitchFamily="34" charset="0"/>
              </a:rPr>
              <a:t>Christ the Savior is born</a:t>
            </a:r>
            <a:r>
              <a:rPr lang="en-US" sz="4900" b="1" dirty="0">
                <a:solidFill>
                  <a:schemeClr val="bg1"/>
                </a:solidFill>
                <a:latin typeface="Tahoma" pitchFamily="34" charset="0"/>
                <a:cs typeface="Tahoma" pitchFamily="34" charset="0"/>
              </a:rPr>
              <a:t>!</a:t>
            </a:r>
            <a:br>
              <a:rPr lang="en-US" sz="4900" b="1" dirty="0">
                <a:solidFill>
                  <a:schemeClr val="bg1"/>
                </a:solidFill>
                <a:latin typeface="Tahoma" pitchFamily="34" charset="0"/>
                <a:cs typeface="Tahoma" pitchFamily="34" charset="0"/>
              </a:rPr>
            </a:br>
            <a:r>
              <a:rPr lang="en-US" sz="4900" b="1" dirty="0">
                <a:solidFill>
                  <a:schemeClr val="bg1"/>
                </a:solidFill>
                <a:latin typeface="Tahoma" pitchFamily="34" charset="0"/>
                <a:cs typeface="Tahoma" pitchFamily="34" charset="0"/>
              </a:rPr>
              <a:t>Christ the Savior is born!</a:t>
            </a:r>
            <a:r>
              <a:rPr lang="en-US" sz="4900" b="1" dirty="0">
                <a:solidFill>
                  <a:schemeClr val="accent2">
                    <a:lumMod val="75000"/>
                  </a:schemeClr>
                </a:solidFill>
                <a:latin typeface="Tahoma" pitchFamily="34" charset="0"/>
                <a:cs typeface="Tahoma" pitchFamily="34" charset="0"/>
              </a:rPr>
              <a:t/>
            </a:r>
            <a:br>
              <a:rPr lang="en-US" sz="4900" b="1" dirty="0">
                <a:solidFill>
                  <a:schemeClr val="accent2">
                    <a:lumMod val="75000"/>
                  </a:schemeClr>
                </a:solidFill>
                <a:latin typeface="Tahoma" pitchFamily="34" charset="0"/>
                <a:cs typeface="Tahoma" pitchFamily="34" charset="0"/>
              </a:rPr>
            </a:br>
            <a:r>
              <a:rPr lang="en-US" sz="4900" b="1" dirty="0"/>
              <a:t/>
            </a:r>
            <a:br>
              <a:rPr lang="en-US" sz="4900" b="1" dirty="0"/>
            </a:br>
            <a:endParaRPr lang="en-US" sz="4900" dirty="0"/>
          </a:p>
        </p:txBody>
      </p:sp>
    </p:spTree>
    <p:extLst>
      <p:ext uri="{BB962C8B-B14F-4D97-AF65-F5344CB8AC3E}">
        <p14:creationId xmlns:p14="http://schemas.microsoft.com/office/powerpoint/2010/main" val="159011685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457200"/>
            <a:ext cx="8763000" cy="4686300"/>
          </a:xfrm>
          <a:solidFill>
            <a:schemeClr val="tx1"/>
          </a:solidFill>
        </p:spPr>
        <p:txBody>
          <a:bodyPr rtlCol="0">
            <a:normAutofit fontScale="90000"/>
          </a:bodyPr>
          <a:lstStyle/>
          <a:p>
            <a:pPr algn="l" eaLnBrk="1" fontAlgn="auto" hangingPunct="1">
              <a:spcAft>
                <a:spcPts val="0"/>
              </a:spcAft>
              <a:defRPr/>
            </a:pPr>
            <a:r>
              <a:rPr lang="en-US" sz="5300" b="1" dirty="0">
                <a:latin typeface="Tahoma" pitchFamily="34" charset="0"/>
                <a:ea typeface="Tahoma" pitchFamily="34" charset="0"/>
                <a:cs typeface="Tahoma" pitchFamily="34" charset="0"/>
              </a:rPr>
              <a:t/>
            </a:r>
            <a:br>
              <a:rPr lang="en-US" sz="5300" b="1" dirty="0">
                <a:latin typeface="Tahoma" pitchFamily="34" charset="0"/>
                <a:ea typeface="Tahoma" pitchFamily="34" charset="0"/>
                <a:cs typeface="Tahoma" pitchFamily="34" charset="0"/>
              </a:rPr>
            </a:br>
            <a:r>
              <a:rPr lang="en-US" sz="3600" dirty="0">
                <a:solidFill>
                  <a:schemeClr val="bg1"/>
                </a:solidFill>
                <a:latin typeface="Tahoma" pitchFamily="34" charset="0"/>
                <a:cs typeface="Tahoma" pitchFamily="34" charset="0"/>
              </a:rPr>
              <a:t>3: </a:t>
            </a:r>
            <a:r>
              <a:rPr lang="en-US" b="1" dirty="0">
                <a:solidFill>
                  <a:schemeClr val="bg1"/>
                </a:solidFill>
                <a:latin typeface="Tahoma" pitchFamily="34" charset="0"/>
                <a:cs typeface="Tahoma" pitchFamily="34" charset="0"/>
              </a:rPr>
              <a:t>Silent night, holy night, </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Son of God love’s pure light</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Radiant beams from thy holy face,</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With the dawn of redeeming grace, </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Jesus Lord at thy birth,</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Jesus Lord at they birth.</a:t>
            </a:r>
            <a:r>
              <a:rPr lang="en-US" b="1" dirty="0">
                <a:solidFill>
                  <a:schemeClr val="accent2">
                    <a:lumMod val="75000"/>
                  </a:schemeClr>
                </a:solidFill>
                <a:latin typeface="Tahoma" pitchFamily="34" charset="0"/>
                <a:cs typeface="Tahoma" pitchFamily="34" charset="0"/>
              </a:rPr>
              <a:t/>
            </a:r>
            <a:br>
              <a:rPr lang="en-US" b="1" dirty="0">
                <a:solidFill>
                  <a:schemeClr val="accent2">
                    <a:lumMod val="75000"/>
                  </a:schemeClr>
                </a:solidFill>
                <a:latin typeface="Tahoma" pitchFamily="34" charset="0"/>
                <a:cs typeface="Tahoma" pitchFamily="34" charset="0"/>
              </a:rPr>
            </a:br>
            <a:r>
              <a:rPr lang="en-US" b="1" dirty="0"/>
              <a:t/>
            </a:r>
            <a:br>
              <a:rPr lang="en-US" b="1" dirty="0"/>
            </a:br>
            <a:endParaRPr lang="en-US" dirty="0"/>
          </a:p>
        </p:txBody>
      </p:sp>
    </p:spTree>
    <p:extLst>
      <p:ext uri="{BB962C8B-B14F-4D97-AF65-F5344CB8AC3E}">
        <p14:creationId xmlns:p14="http://schemas.microsoft.com/office/powerpoint/2010/main" val="39213075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2667000" y="3543300"/>
            <a:ext cx="6248400" cy="1143000"/>
          </a:xfrm>
        </p:spPr>
        <p:txBody>
          <a:bodyPr/>
          <a:lstStyle/>
          <a:p>
            <a:pPr eaLnBrk="1" hangingPunct="1"/>
            <a:r>
              <a:rPr lang="en-US" altLang="en-US" sz="2400" i="1" dirty="0">
                <a:solidFill>
                  <a:srgbClr val="FFFF00"/>
                </a:solidFill>
                <a:latin typeface="Tahoma" pitchFamily="34" charset="0"/>
              </a:rPr>
              <a:t>Recessional Hymn</a:t>
            </a:r>
            <a:r>
              <a:rPr lang="en-US" altLang="en-US" sz="2400" i="1" dirty="0" smtClean="0">
                <a:solidFill>
                  <a:srgbClr val="FFFF00"/>
                </a:solidFill>
                <a:latin typeface="Tahoma" pitchFamily="34" charset="0"/>
              </a:rPr>
              <a:t>:</a:t>
            </a:r>
            <a:br>
              <a:rPr lang="en-US" altLang="en-US" sz="2400" i="1" dirty="0" smtClean="0">
                <a:solidFill>
                  <a:srgbClr val="FFFF00"/>
                </a:solidFill>
                <a:latin typeface="Tahoma" pitchFamily="34" charset="0"/>
              </a:rPr>
            </a:br>
            <a:r>
              <a:rPr lang="en-US" altLang="en-US" sz="2000" b="1" dirty="0">
                <a:solidFill>
                  <a:srgbClr val="FFFF00"/>
                </a:solidFill>
                <a:latin typeface="Tahoma" pitchFamily="34" charset="0"/>
                <a:cs typeface="Tahoma" pitchFamily="34" charset="0"/>
              </a:rPr>
              <a:t>Angels we have heard on high.</a:t>
            </a:r>
            <a:endParaRPr lang="en-US" altLang="en-US" sz="2000" dirty="0">
              <a:solidFill>
                <a:srgbClr val="FFFF00"/>
              </a:solidFill>
            </a:endParaRPr>
          </a:p>
        </p:txBody>
      </p:sp>
    </p:spTree>
    <p:extLst>
      <p:ext uri="{BB962C8B-B14F-4D97-AF65-F5344CB8AC3E}">
        <p14:creationId xmlns:p14="http://schemas.microsoft.com/office/powerpoint/2010/main" val="202764232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Box 5"/>
          <p:cNvSpPr txBox="1">
            <a:spLocks noChangeArrowheads="1"/>
          </p:cNvSpPr>
          <p:nvPr/>
        </p:nvSpPr>
        <p:spPr bwMode="auto">
          <a:xfrm>
            <a:off x="304800" y="114301"/>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000" b="1" i="1" dirty="0">
                <a:solidFill>
                  <a:schemeClr val="bg1"/>
                </a:solidFill>
                <a:latin typeface="Tahoma" pitchFamily="34" charset="0"/>
                <a:cs typeface="Tahoma" pitchFamily="34" charset="0"/>
              </a:rPr>
              <a:t>1.</a:t>
            </a:r>
            <a:r>
              <a:rPr lang="en-US" altLang="en-US" sz="6000" b="1" dirty="0">
                <a:solidFill>
                  <a:schemeClr val="bg1"/>
                </a:solidFill>
                <a:latin typeface="Tahoma" pitchFamily="34" charset="0"/>
                <a:cs typeface="Tahoma" pitchFamily="34" charset="0"/>
              </a:rPr>
              <a:t> </a:t>
            </a:r>
            <a:r>
              <a:rPr lang="en-US" altLang="en-US" sz="4800" b="1" dirty="0">
                <a:solidFill>
                  <a:schemeClr val="bg1"/>
                </a:solidFill>
                <a:latin typeface="Tahoma" pitchFamily="34" charset="0"/>
                <a:cs typeface="Tahoma" pitchFamily="34" charset="0"/>
              </a:rPr>
              <a:t>Angels we have heard on high. Sweetly singing o’er the plains. </a:t>
            </a:r>
          </a:p>
          <a:p>
            <a:pPr algn="l" eaLnBrk="1" hangingPunct="1"/>
            <a:r>
              <a:rPr lang="en-US" altLang="en-US" sz="4800" b="1" dirty="0">
                <a:solidFill>
                  <a:schemeClr val="bg1"/>
                </a:solidFill>
                <a:latin typeface="Tahoma" pitchFamily="34" charset="0"/>
                <a:cs typeface="Tahoma" pitchFamily="34" charset="0"/>
              </a:rPr>
              <a:t>And mountains in reply. Echo back their joyous strains.</a:t>
            </a:r>
            <a:endParaRPr lang="en-US" altLang="en-US" sz="4800" b="1" dirty="0">
              <a:solidFill>
                <a:schemeClr val="bg1"/>
              </a:solidFill>
            </a:endParaRPr>
          </a:p>
        </p:txBody>
      </p:sp>
    </p:spTree>
    <p:extLst>
      <p:ext uri="{BB962C8B-B14F-4D97-AF65-F5344CB8AC3E}">
        <p14:creationId xmlns:p14="http://schemas.microsoft.com/office/powerpoint/2010/main" val="136263342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5"/>
          <p:cNvSpPr txBox="1">
            <a:spLocks noChangeArrowheads="1"/>
          </p:cNvSpPr>
          <p:nvPr/>
        </p:nvSpPr>
        <p:spPr bwMode="auto">
          <a:xfrm>
            <a:off x="304800" y="114300"/>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2000" b="1" i="1">
                <a:solidFill>
                  <a:schemeClr val="bg1"/>
                </a:solidFill>
                <a:latin typeface="Tahoma" pitchFamily="34" charset="0"/>
                <a:cs typeface="Tahoma" pitchFamily="34" charset="0"/>
              </a:rPr>
              <a:t>Refrain: </a:t>
            </a:r>
            <a:r>
              <a:rPr lang="en-US" altLang="en-US" sz="6000" b="1">
                <a:solidFill>
                  <a:schemeClr val="bg1"/>
                </a:solidFill>
                <a:latin typeface="Tahoma" pitchFamily="34" charset="0"/>
                <a:cs typeface="Tahoma" pitchFamily="34" charset="0"/>
              </a:rPr>
              <a:t> Glo………ria.</a:t>
            </a:r>
          </a:p>
          <a:p>
            <a:pPr eaLnBrk="1" hangingPunct="1"/>
            <a:r>
              <a:rPr lang="en-US" altLang="en-US" sz="6000" b="1">
                <a:solidFill>
                  <a:schemeClr val="bg1"/>
                </a:solidFill>
                <a:latin typeface="Tahoma" pitchFamily="34" charset="0"/>
                <a:cs typeface="Tahoma" pitchFamily="34" charset="0"/>
              </a:rPr>
              <a:t>In excelsis Deo!</a:t>
            </a:r>
          </a:p>
          <a:p>
            <a:pPr eaLnBrk="1" hangingPunct="1"/>
            <a:r>
              <a:rPr lang="en-US" altLang="en-US" sz="6000" b="1">
                <a:solidFill>
                  <a:schemeClr val="bg1"/>
                </a:solidFill>
                <a:latin typeface="Tahoma" pitchFamily="34" charset="0"/>
                <a:cs typeface="Tahoma" pitchFamily="34" charset="0"/>
              </a:rPr>
              <a:t>Glo………ria.</a:t>
            </a:r>
          </a:p>
          <a:p>
            <a:pPr eaLnBrk="1" hangingPunct="1"/>
            <a:r>
              <a:rPr lang="en-US" altLang="en-US" sz="6000" b="1">
                <a:solidFill>
                  <a:schemeClr val="bg1"/>
                </a:solidFill>
                <a:latin typeface="Tahoma" pitchFamily="34" charset="0"/>
                <a:cs typeface="Tahoma" pitchFamily="34" charset="0"/>
              </a:rPr>
              <a:t>In excelsis Deo!</a:t>
            </a:r>
          </a:p>
          <a:p>
            <a:pPr eaLnBrk="1" hangingPunct="1"/>
            <a:endParaRPr lang="en-US" altLang="en-US" sz="6000" b="1">
              <a:solidFill>
                <a:schemeClr val="bg1"/>
              </a:solidFill>
            </a:endParaRPr>
          </a:p>
        </p:txBody>
      </p:sp>
    </p:spTree>
    <p:extLst>
      <p:ext uri="{BB962C8B-B14F-4D97-AF65-F5344CB8AC3E}">
        <p14:creationId xmlns:p14="http://schemas.microsoft.com/office/powerpoint/2010/main" val="38215222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Box 5"/>
          <p:cNvSpPr txBox="1">
            <a:spLocks noChangeArrowheads="1"/>
          </p:cNvSpPr>
          <p:nvPr/>
        </p:nvSpPr>
        <p:spPr bwMode="auto">
          <a:xfrm>
            <a:off x="304800" y="114301"/>
            <a:ext cx="8763000" cy="372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000" b="1" i="1" dirty="0">
                <a:solidFill>
                  <a:schemeClr val="bg1"/>
                </a:solidFill>
                <a:latin typeface="Tahoma" pitchFamily="34" charset="0"/>
                <a:cs typeface="Tahoma" pitchFamily="34" charset="0"/>
              </a:rPr>
              <a:t>2.</a:t>
            </a:r>
            <a:r>
              <a:rPr lang="en-US" altLang="en-US" sz="60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Shepherds, why this jubilee? Why your joyous strains prolong? Say what may the tidings be, Which inspire your </a:t>
            </a:r>
            <a:r>
              <a:rPr lang="en-US" altLang="en-US" sz="4400" b="1" dirty="0" err="1">
                <a:solidFill>
                  <a:schemeClr val="bg1"/>
                </a:solidFill>
                <a:latin typeface="Tahoma" pitchFamily="34" charset="0"/>
                <a:cs typeface="Tahoma" pitchFamily="34" charset="0"/>
              </a:rPr>
              <a:t>heav’nly</a:t>
            </a:r>
            <a:r>
              <a:rPr lang="en-US" altLang="en-US" sz="4400" b="1" dirty="0">
                <a:solidFill>
                  <a:schemeClr val="bg1"/>
                </a:solidFill>
                <a:latin typeface="Tahoma" pitchFamily="34" charset="0"/>
                <a:cs typeface="Tahoma" pitchFamily="34" charset="0"/>
              </a:rPr>
              <a:t> song.</a:t>
            </a:r>
            <a:endParaRPr lang="en-US" altLang="en-US" sz="4400" b="1" dirty="0">
              <a:solidFill>
                <a:schemeClr val="bg1"/>
              </a:solidFill>
            </a:endParaRPr>
          </a:p>
        </p:txBody>
      </p:sp>
    </p:spTree>
    <p:extLst>
      <p:ext uri="{BB962C8B-B14F-4D97-AF65-F5344CB8AC3E}">
        <p14:creationId xmlns:p14="http://schemas.microsoft.com/office/powerpoint/2010/main" val="342734450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5"/>
          <p:cNvSpPr txBox="1">
            <a:spLocks noChangeArrowheads="1"/>
          </p:cNvSpPr>
          <p:nvPr/>
        </p:nvSpPr>
        <p:spPr bwMode="auto">
          <a:xfrm>
            <a:off x="304800" y="114300"/>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2000" b="1" i="1">
                <a:solidFill>
                  <a:schemeClr val="bg1"/>
                </a:solidFill>
                <a:latin typeface="Tahoma" pitchFamily="34" charset="0"/>
                <a:cs typeface="Tahoma" pitchFamily="34" charset="0"/>
              </a:rPr>
              <a:t>Refrain: </a:t>
            </a:r>
            <a:r>
              <a:rPr lang="en-US" altLang="en-US" sz="6000" b="1">
                <a:solidFill>
                  <a:schemeClr val="bg1"/>
                </a:solidFill>
                <a:latin typeface="Tahoma" pitchFamily="34" charset="0"/>
                <a:cs typeface="Tahoma" pitchFamily="34" charset="0"/>
              </a:rPr>
              <a:t> Glo………ria.</a:t>
            </a:r>
          </a:p>
          <a:p>
            <a:pPr eaLnBrk="1" hangingPunct="1"/>
            <a:r>
              <a:rPr lang="en-US" altLang="en-US" sz="6000" b="1">
                <a:solidFill>
                  <a:schemeClr val="bg1"/>
                </a:solidFill>
                <a:latin typeface="Tahoma" pitchFamily="34" charset="0"/>
                <a:cs typeface="Tahoma" pitchFamily="34" charset="0"/>
              </a:rPr>
              <a:t>In excelsis Deo!</a:t>
            </a:r>
          </a:p>
          <a:p>
            <a:pPr eaLnBrk="1" hangingPunct="1"/>
            <a:r>
              <a:rPr lang="en-US" altLang="en-US" sz="6000" b="1">
                <a:solidFill>
                  <a:schemeClr val="bg1"/>
                </a:solidFill>
                <a:latin typeface="Tahoma" pitchFamily="34" charset="0"/>
                <a:cs typeface="Tahoma" pitchFamily="34" charset="0"/>
              </a:rPr>
              <a:t>Glo………ria.</a:t>
            </a:r>
          </a:p>
          <a:p>
            <a:pPr eaLnBrk="1" hangingPunct="1"/>
            <a:r>
              <a:rPr lang="en-US" altLang="en-US" sz="6000" b="1">
                <a:solidFill>
                  <a:schemeClr val="bg1"/>
                </a:solidFill>
                <a:latin typeface="Tahoma" pitchFamily="34" charset="0"/>
                <a:cs typeface="Tahoma" pitchFamily="34" charset="0"/>
              </a:rPr>
              <a:t>In excelsis Deo!</a:t>
            </a:r>
          </a:p>
          <a:p>
            <a:pPr eaLnBrk="1" hangingPunct="1"/>
            <a:endParaRPr lang="en-US" altLang="en-US" sz="6000" b="1"/>
          </a:p>
        </p:txBody>
      </p:sp>
    </p:spTree>
    <p:extLst>
      <p:ext uri="{BB962C8B-B14F-4D97-AF65-F5344CB8AC3E}">
        <p14:creationId xmlns:p14="http://schemas.microsoft.com/office/powerpoint/2010/main" val="229493217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5"/>
          <p:cNvSpPr txBox="1">
            <a:spLocks noChangeArrowheads="1"/>
          </p:cNvSpPr>
          <p:nvPr/>
        </p:nvSpPr>
        <p:spPr bwMode="auto">
          <a:xfrm>
            <a:off x="304800" y="114301"/>
            <a:ext cx="8763000"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000" b="1" i="1" dirty="0">
                <a:solidFill>
                  <a:schemeClr val="bg1"/>
                </a:solidFill>
                <a:latin typeface="Tahoma" pitchFamily="34" charset="0"/>
                <a:cs typeface="Tahoma" pitchFamily="34" charset="0"/>
              </a:rPr>
              <a:t>3.</a:t>
            </a:r>
            <a:r>
              <a:rPr lang="en-US" altLang="en-US" sz="6000" b="1" dirty="0">
                <a:solidFill>
                  <a:schemeClr val="bg1"/>
                </a:solidFill>
                <a:latin typeface="Tahoma" pitchFamily="34" charset="0"/>
                <a:cs typeface="Tahoma" pitchFamily="34" charset="0"/>
              </a:rPr>
              <a:t> </a:t>
            </a:r>
            <a:r>
              <a:rPr lang="en-US" altLang="en-US" sz="4800" b="1" dirty="0">
                <a:solidFill>
                  <a:schemeClr val="bg1"/>
                </a:solidFill>
                <a:latin typeface="Tahoma" pitchFamily="34" charset="0"/>
                <a:cs typeface="Tahoma" pitchFamily="34" charset="0"/>
              </a:rPr>
              <a:t>Come to Bethlehem and see, Him whose birth the angels sing; Come, adore on bended knee, Christ, the Lord, the newborn King.</a:t>
            </a:r>
            <a:endParaRPr lang="en-US" altLang="en-US" sz="4800" b="1" dirty="0">
              <a:solidFill>
                <a:schemeClr val="bg1"/>
              </a:solidFill>
            </a:endParaRPr>
          </a:p>
        </p:txBody>
      </p:sp>
    </p:spTree>
    <p:extLst>
      <p:ext uri="{BB962C8B-B14F-4D97-AF65-F5344CB8AC3E}">
        <p14:creationId xmlns:p14="http://schemas.microsoft.com/office/powerpoint/2010/main" val="285135498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5"/>
          <p:cNvSpPr txBox="1">
            <a:spLocks noChangeArrowheads="1"/>
          </p:cNvSpPr>
          <p:nvPr/>
        </p:nvSpPr>
        <p:spPr bwMode="auto">
          <a:xfrm>
            <a:off x="304800" y="114300"/>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2000" b="1" i="1">
                <a:solidFill>
                  <a:schemeClr val="bg1"/>
                </a:solidFill>
                <a:latin typeface="Tahoma" pitchFamily="34" charset="0"/>
                <a:cs typeface="Tahoma" pitchFamily="34" charset="0"/>
              </a:rPr>
              <a:t>Refrain: </a:t>
            </a:r>
            <a:r>
              <a:rPr lang="en-US" altLang="en-US" sz="6000" b="1">
                <a:solidFill>
                  <a:schemeClr val="bg1"/>
                </a:solidFill>
                <a:latin typeface="Tahoma" pitchFamily="34" charset="0"/>
                <a:cs typeface="Tahoma" pitchFamily="34" charset="0"/>
              </a:rPr>
              <a:t> Glo………ria.</a:t>
            </a:r>
          </a:p>
          <a:p>
            <a:pPr eaLnBrk="1" hangingPunct="1"/>
            <a:r>
              <a:rPr lang="en-US" altLang="en-US" sz="6000" b="1">
                <a:solidFill>
                  <a:schemeClr val="bg1"/>
                </a:solidFill>
                <a:latin typeface="Tahoma" pitchFamily="34" charset="0"/>
                <a:cs typeface="Tahoma" pitchFamily="34" charset="0"/>
              </a:rPr>
              <a:t>In excelsis Deo!</a:t>
            </a:r>
          </a:p>
          <a:p>
            <a:pPr eaLnBrk="1" hangingPunct="1"/>
            <a:r>
              <a:rPr lang="en-US" altLang="en-US" sz="6000" b="1">
                <a:solidFill>
                  <a:schemeClr val="bg1"/>
                </a:solidFill>
                <a:latin typeface="Tahoma" pitchFamily="34" charset="0"/>
                <a:cs typeface="Tahoma" pitchFamily="34" charset="0"/>
              </a:rPr>
              <a:t>Glo………ria.</a:t>
            </a:r>
          </a:p>
          <a:p>
            <a:pPr eaLnBrk="1" hangingPunct="1"/>
            <a:r>
              <a:rPr lang="en-US" altLang="en-US" sz="6000" b="1">
                <a:solidFill>
                  <a:schemeClr val="bg1"/>
                </a:solidFill>
                <a:latin typeface="Tahoma" pitchFamily="34" charset="0"/>
                <a:cs typeface="Tahoma" pitchFamily="34" charset="0"/>
              </a:rPr>
              <a:t>In excelsis Deo!</a:t>
            </a:r>
          </a:p>
          <a:p>
            <a:pPr eaLnBrk="1" hangingPunct="1"/>
            <a:endParaRPr lang="en-US" altLang="en-US" sz="6000" b="1"/>
          </a:p>
        </p:txBody>
      </p:sp>
    </p:spTree>
    <p:extLst>
      <p:ext uri="{BB962C8B-B14F-4D97-AF65-F5344CB8AC3E}">
        <p14:creationId xmlns:p14="http://schemas.microsoft.com/office/powerpoint/2010/main" val="234712667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7762" name="Rectangle 2"/>
          <p:cNvSpPr>
            <a:spLocks noGrp="1" noChangeArrowheads="1"/>
          </p:cNvSpPr>
          <p:nvPr>
            <p:ph type="ctrTitle"/>
          </p:nvPr>
        </p:nvSpPr>
        <p:spPr>
          <a:xfrm>
            <a:off x="4495800" y="3257550"/>
            <a:ext cx="4419600" cy="1428750"/>
          </a:xfrm>
        </p:spPr>
        <p:txBody>
          <a:bodyPr/>
          <a:lstStyle/>
          <a:p>
            <a:pPr eaLnBrk="1" hangingPunct="1"/>
            <a:r>
              <a:rPr lang="en-US" altLang="en-US" sz="1800" i="1" dirty="0">
                <a:solidFill>
                  <a:srgbClr val="FFFF00"/>
                </a:solidFill>
                <a:latin typeface="Tahoma" pitchFamily="34" charset="0"/>
              </a:rPr>
              <a:t>Recessional Hymn: </a:t>
            </a:r>
            <a:r>
              <a:rPr lang="vi-VN" altLang="en-US" sz="1800" i="1" dirty="0">
                <a:solidFill>
                  <a:srgbClr val="FFFF00"/>
                </a:solidFill>
                <a:latin typeface="Tahoma" pitchFamily="34" charset="0"/>
              </a:rPr>
              <a:t/>
            </a:r>
            <a:br>
              <a:rPr lang="vi-VN" altLang="en-US" sz="1800" i="1" dirty="0">
                <a:solidFill>
                  <a:srgbClr val="FFFF00"/>
                </a:solidFill>
                <a:latin typeface="Tahoma" pitchFamily="34" charset="0"/>
              </a:rPr>
            </a:br>
            <a:r>
              <a:rPr lang="en-US" altLang="en-US" sz="1800" i="1" dirty="0">
                <a:solidFill>
                  <a:srgbClr val="FFFF00"/>
                </a:solidFill>
                <a:latin typeface="Tahoma" pitchFamily="34" charset="0"/>
              </a:rPr>
              <a:t>Joy To The World</a:t>
            </a:r>
            <a:br>
              <a:rPr lang="en-US" altLang="en-US" sz="1800" i="1" dirty="0">
                <a:solidFill>
                  <a:srgbClr val="FFFF00"/>
                </a:solidFill>
                <a:latin typeface="Tahoma" pitchFamily="34" charset="0"/>
              </a:rPr>
            </a:br>
            <a:r>
              <a:rPr lang="en-US" altLang="en-US" sz="1800" i="1" dirty="0" err="1">
                <a:solidFill>
                  <a:srgbClr val="FFFF00"/>
                </a:solidFill>
                <a:latin typeface="Tahoma" pitchFamily="34" charset="0"/>
              </a:rPr>
              <a:t>Feliz</a:t>
            </a:r>
            <a:r>
              <a:rPr lang="en-US" altLang="en-US" sz="1800" i="1" dirty="0">
                <a:solidFill>
                  <a:srgbClr val="FFFF00"/>
                </a:solidFill>
                <a:latin typeface="Tahoma" pitchFamily="34" charset="0"/>
              </a:rPr>
              <a:t> </a:t>
            </a:r>
            <a:r>
              <a:rPr lang="en-US" altLang="en-US" sz="1800" i="1" dirty="0" err="1">
                <a:solidFill>
                  <a:srgbClr val="FFFF00"/>
                </a:solidFill>
                <a:latin typeface="Tahoma" pitchFamily="34" charset="0"/>
              </a:rPr>
              <a:t>Navidad</a:t>
            </a:r>
            <a:r>
              <a:rPr lang="en-US" altLang="en-US" sz="1800" i="1" dirty="0">
                <a:solidFill>
                  <a:srgbClr val="FFFF00"/>
                </a:solidFill>
                <a:latin typeface="Tahoma" pitchFamily="34" charset="0"/>
              </a:rPr>
              <a:t> </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Page 16</a:t>
            </a:r>
            <a:endParaRPr lang="en-US" altLang="en-US" sz="1800" b="1" dirty="0">
              <a:solidFill>
                <a:srgbClr val="FFFF00"/>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2052" name="Rectangle 7"/>
          <p:cNvSpPr>
            <a:spLocks noChangeArrowheads="1"/>
          </p:cNvSpPr>
          <p:nvPr/>
        </p:nvSpPr>
        <p:spPr bwMode="auto">
          <a:xfrm>
            <a:off x="152400" y="0"/>
            <a:ext cx="89916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dirty="0">
                <a:solidFill>
                  <a:schemeClr val="tx2"/>
                </a:solidFill>
              </a:rPr>
              <a:t> </a:t>
            </a:r>
            <a:br>
              <a:rPr lang="en-US" altLang="en-US" sz="4000" dirty="0">
                <a:solidFill>
                  <a:schemeClr val="tx2"/>
                </a:solidFill>
              </a:rPr>
            </a:br>
            <a:r>
              <a:rPr lang="en-US" altLang="en-US" sz="3200" b="1" i="1" dirty="0">
                <a:solidFill>
                  <a:schemeClr val="tx2"/>
                </a:solidFill>
              </a:rPr>
              <a:t/>
            </a:r>
            <a:br>
              <a:rPr lang="en-US" altLang="en-US" sz="3200" b="1" i="1" dirty="0">
                <a:solidFill>
                  <a:schemeClr val="tx2"/>
                </a:solidFill>
              </a:rPr>
            </a:br>
            <a:r>
              <a:rPr lang="en-US" altLang="en-US" sz="3200" b="1" i="1" dirty="0">
                <a:solidFill>
                  <a:schemeClr val="tx2"/>
                </a:solidFill>
              </a:rPr>
              <a:t/>
            </a:r>
            <a:br>
              <a:rPr lang="en-US" altLang="en-US" sz="3200" b="1" i="1" dirty="0">
                <a:solidFill>
                  <a:schemeClr val="tx2"/>
                </a:solidFill>
              </a:rPr>
            </a:br>
            <a:r>
              <a:rPr lang="en-US" altLang="en-US" sz="3200" b="1" i="1" dirty="0">
                <a:solidFill>
                  <a:schemeClr val="tx2"/>
                </a:solidFill>
              </a:rPr>
              <a:t/>
            </a:r>
            <a:br>
              <a:rPr lang="en-US" altLang="en-US" sz="3200" b="1" i="1" dirty="0">
                <a:solidFill>
                  <a:schemeClr val="tx2"/>
                </a:solidFill>
              </a:rPr>
            </a:br>
            <a:r>
              <a:rPr lang="en-US" altLang="en-US" sz="3200" b="1" i="1" dirty="0">
                <a:solidFill>
                  <a:schemeClr val="tx2"/>
                </a:solidFill>
              </a:rPr>
              <a:t/>
            </a:r>
            <a:br>
              <a:rPr lang="en-US" altLang="en-US" sz="3200" b="1" i="1" dirty="0">
                <a:solidFill>
                  <a:schemeClr val="tx2"/>
                </a:solidFill>
              </a:rPr>
            </a:br>
            <a:r>
              <a:rPr lang="en-US" altLang="en-US" sz="3200" b="1" i="1" dirty="0">
                <a:solidFill>
                  <a:schemeClr val="tx2"/>
                </a:solidFill>
              </a:rPr>
              <a:t/>
            </a:r>
            <a:br>
              <a:rPr lang="en-US" altLang="en-US" sz="3200" b="1" i="1" dirty="0">
                <a:solidFill>
                  <a:schemeClr val="tx2"/>
                </a:solidFill>
              </a:rPr>
            </a:br>
            <a:r>
              <a:rPr lang="en-US" altLang="en-US" sz="3200" b="1" i="1" dirty="0">
                <a:solidFill>
                  <a:schemeClr val="tx2"/>
                </a:solidFill>
              </a:rPr>
              <a:t/>
            </a:r>
            <a:br>
              <a:rPr lang="en-US" altLang="en-US" sz="3200" b="1" i="1" dirty="0">
                <a:solidFill>
                  <a:schemeClr val="tx2"/>
                </a:solidFill>
              </a:rPr>
            </a:br>
            <a:r>
              <a:rPr lang="en-US" altLang="en-US" sz="3200" b="1" i="1" dirty="0"/>
              <a:t> </a:t>
            </a: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pPr algn="l"/>
            <a:r>
              <a:rPr lang="en-US" altLang="en-US" sz="4400" dirty="0">
                <a:solidFill>
                  <a:schemeClr val="bg1"/>
                </a:solidFill>
                <a:latin typeface="Tahoma" pitchFamily="34" charset="0"/>
                <a:cs typeface="Tahoma" pitchFamily="34" charset="0"/>
              </a:rPr>
              <a:t>1. </a:t>
            </a:r>
            <a:r>
              <a:rPr lang="en-US" altLang="en-US" sz="4000" b="1" dirty="0">
                <a:solidFill>
                  <a:schemeClr val="bg1"/>
                </a:solidFill>
                <a:latin typeface="Tahoma" pitchFamily="34" charset="0"/>
                <a:cs typeface="Tahoma" pitchFamily="34" charset="0"/>
              </a:rPr>
              <a:t>Joy to the world! the Lord is come; Let earth receive her King; Let </a:t>
            </a:r>
            <a:r>
              <a:rPr lang="en-US" altLang="en-US" sz="4000" b="1" dirty="0" err="1">
                <a:solidFill>
                  <a:schemeClr val="bg1"/>
                </a:solidFill>
                <a:latin typeface="Tahoma" pitchFamily="34" charset="0"/>
                <a:cs typeface="Tahoma" pitchFamily="34" charset="0"/>
              </a:rPr>
              <a:t>ev'ry</a:t>
            </a:r>
            <a:r>
              <a:rPr lang="en-US" altLang="en-US" sz="4000" b="1" dirty="0">
                <a:solidFill>
                  <a:schemeClr val="bg1"/>
                </a:solidFill>
                <a:latin typeface="Tahoma" pitchFamily="34" charset="0"/>
                <a:cs typeface="Tahoma" pitchFamily="34" charset="0"/>
              </a:rPr>
              <a:t> heart prepare him room, And </a:t>
            </a:r>
            <a:r>
              <a:rPr lang="en-US" altLang="en-US" sz="4000" b="1" dirty="0" err="1">
                <a:solidFill>
                  <a:schemeClr val="bg1"/>
                </a:solidFill>
                <a:latin typeface="Tahoma" pitchFamily="34" charset="0"/>
                <a:cs typeface="Tahoma" pitchFamily="34" charset="0"/>
              </a:rPr>
              <a:t>heav'n</a:t>
            </a:r>
            <a:r>
              <a:rPr lang="en-US" altLang="en-US" sz="4000" b="1" dirty="0">
                <a:solidFill>
                  <a:schemeClr val="bg1"/>
                </a:solidFill>
                <a:latin typeface="Tahoma" pitchFamily="34" charset="0"/>
                <a:cs typeface="Tahoma" pitchFamily="34" charset="0"/>
              </a:rPr>
              <a:t> and nature sing, and </a:t>
            </a:r>
            <a:r>
              <a:rPr lang="en-US" altLang="en-US" sz="4000" b="1" dirty="0" err="1">
                <a:solidFill>
                  <a:schemeClr val="bg1"/>
                </a:solidFill>
                <a:latin typeface="Tahoma" pitchFamily="34" charset="0"/>
                <a:cs typeface="Tahoma" pitchFamily="34" charset="0"/>
              </a:rPr>
              <a:t>heav'n</a:t>
            </a:r>
            <a:r>
              <a:rPr lang="en-US" altLang="en-US" sz="4000" b="1" dirty="0">
                <a:solidFill>
                  <a:schemeClr val="bg1"/>
                </a:solidFill>
                <a:latin typeface="Tahoma" pitchFamily="34" charset="0"/>
                <a:cs typeface="Tahoma" pitchFamily="34" charset="0"/>
              </a:rPr>
              <a:t> and nature sing, And </a:t>
            </a:r>
            <a:r>
              <a:rPr lang="en-US" altLang="en-US" sz="4000" b="1" dirty="0" err="1">
                <a:solidFill>
                  <a:schemeClr val="bg1"/>
                </a:solidFill>
                <a:latin typeface="Tahoma" pitchFamily="34" charset="0"/>
                <a:cs typeface="Tahoma" pitchFamily="34" charset="0"/>
              </a:rPr>
              <a:t>heav'n</a:t>
            </a:r>
            <a:r>
              <a:rPr lang="en-US" altLang="en-US" sz="4000" b="1" dirty="0">
                <a:solidFill>
                  <a:schemeClr val="bg1"/>
                </a:solidFill>
                <a:latin typeface="Tahoma" pitchFamily="34" charset="0"/>
                <a:cs typeface="Tahoma" pitchFamily="34" charset="0"/>
              </a:rPr>
              <a:t>, and </a:t>
            </a:r>
            <a:r>
              <a:rPr lang="en-US" altLang="en-US" sz="4000" b="1" dirty="0" err="1">
                <a:solidFill>
                  <a:schemeClr val="bg1"/>
                </a:solidFill>
                <a:latin typeface="Tahoma" pitchFamily="34" charset="0"/>
                <a:cs typeface="Tahoma" pitchFamily="34" charset="0"/>
              </a:rPr>
              <a:t>heav'n</a:t>
            </a:r>
            <a:r>
              <a:rPr lang="en-US" altLang="en-US" sz="4000" b="1" dirty="0">
                <a:solidFill>
                  <a:schemeClr val="bg1"/>
                </a:solidFill>
                <a:latin typeface="Tahoma" pitchFamily="34" charset="0"/>
                <a:cs typeface="Tahoma" pitchFamily="34" charset="0"/>
              </a:rPr>
              <a:t> and nature sing.</a:t>
            </a:r>
          </a:p>
          <a:p>
            <a:endParaRPr lang="en-US" altLang="en-US" sz="5400" b="1" dirty="0">
              <a:solidFill>
                <a:schemeClr val="bg1"/>
              </a:solidFill>
              <a:latin typeface="Tahoma" pitchFamily="34" charset="0"/>
              <a:cs typeface="Tahoma" pitchFamily="34" charset="0"/>
            </a:endParaRPr>
          </a:p>
          <a:p>
            <a:endParaRPr lang="en-US" altLang="en-US" sz="4800" b="1" dirty="0">
              <a:solidFill>
                <a:schemeClr val="bg1"/>
              </a:solidFill>
              <a:latin typeface="Tahoma" pitchFamily="34" charset="0"/>
              <a:cs typeface="Tahoma" pitchFamily="34" charset="0"/>
            </a:endParaRPr>
          </a:p>
          <a:p>
            <a:endParaRPr lang="en-US" altLang="en-US" sz="5400" b="1" dirty="0">
              <a:solidFill>
                <a:schemeClr val="bg1"/>
              </a:solidFill>
              <a:latin typeface="Tahoma" pitchFamily="34" charset="0"/>
              <a:cs typeface="Tahoma" pitchFamily="34" charset="0"/>
            </a:endParaRPr>
          </a:p>
          <a:p>
            <a:r>
              <a:rPr lang="en-US" altLang="en-US" sz="5400" b="1" dirty="0"/>
              <a:t/>
            </a:r>
            <a:br>
              <a:rPr lang="en-US" altLang="en-US" sz="5400" b="1" dirty="0"/>
            </a:br>
            <a:r>
              <a:rPr lang="en-US" altLang="en-US" sz="4800" b="1" dirty="0"/>
              <a:t/>
            </a:r>
            <a:br>
              <a:rPr lang="en-US" altLang="en-US" sz="4800" b="1" dirty="0"/>
            </a:br>
            <a:r>
              <a:rPr lang="en-US" altLang="en-US" sz="4400" b="1" dirty="0">
                <a:solidFill>
                  <a:schemeClr val="tx2"/>
                </a:solidFill>
              </a:rPr>
              <a:t/>
            </a:r>
            <a:br>
              <a:rPr lang="en-US" altLang="en-US" sz="4400" b="1" dirty="0">
                <a:solidFill>
                  <a:schemeClr val="tx2"/>
                </a:solidFill>
              </a:rPr>
            </a:br>
            <a:r>
              <a:rPr lang="en-US" altLang="en-US" sz="6000" dirty="0">
                <a:solidFill>
                  <a:schemeClr val="tx2"/>
                </a:solidFill>
              </a:rPr>
              <a:t/>
            </a:r>
            <a:br>
              <a:rPr lang="en-US" altLang="en-US" sz="6000" dirty="0">
                <a:solidFill>
                  <a:schemeClr val="tx2"/>
                </a:solidFill>
              </a:rPr>
            </a:br>
            <a:r>
              <a:rPr lang="en-US" altLang="en-US" sz="5400" b="1" dirty="0">
                <a:solidFill>
                  <a:schemeClr val="tx2"/>
                </a:solidFill>
              </a:rPr>
              <a:t/>
            </a:r>
            <a:br>
              <a:rPr lang="en-US" altLang="en-US" sz="5400" b="1" dirty="0">
                <a:solidFill>
                  <a:schemeClr val="tx2"/>
                </a:solidFill>
              </a:rPr>
            </a:br>
            <a:r>
              <a:rPr lang="en-US" altLang="en-US" sz="2000" dirty="0">
                <a:solidFill>
                  <a:schemeClr val="tx2"/>
                </a:solidFill>
              </a:rPr>
              <a:t/>
            </a: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02697055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3076" name="Rectangle 7"/>
          <p:cNvSpPr>
            <a:spLocks noChangeArrowheads="1"/>
          </p:cNvSpPr>
          <p:nvPr/>
        </p:nvSpPr>
        <p:spPr bwMode="auto">
          <a:xfrm>
            <a:off x="152400" y="0"/>
            <a:ext cx="89916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dirty="0">
                <a:solidFill>
                  <a:schemeClr val="tx2"/>
                </a:solidFill>
              </a:rPr>
              <a:t> </a:t>
            </a:r>
            <a:br>
              <a:rPr lang="en-US" altLang="en-US" sz="4000" dirty="0">
                <a:solidFill>
                  <a:schemeClr val="tx2"/>
                </a:solidFill>
              </a:rPr>
            </a:br>
            <a:r>
              <a:rPr lang="en-US" altLang="en-US" sz="3200" b="1" i="1" dirty="0">
                <a:solidFill>
                  <a:schemeClr val="tx2"/>
                </a:solidFill>
              </a:rPr>
              <a:t/>
            </a:r>
            <a:br>
              <a:rPr lang="en-US" altLang="en-US" sz="3200" b="1" i="1" dirty="0">
                <a:solidFill>
                  <a:schemeClr val="tx2"/>
                </a:solidFill>
              </a:rPr>
            </a:br>
            <a:r>
              <a:rPr lang="en-US" altLang="en-US" sz="3200" b="1" i="1" dirty="0">
                <a:solidFill>
                  <a:schemeClr val="tx2"/>
                </a:solidFill>
              </a:rPr>
              <a:t/>
            </a:r>
            <a:br>
              <a:rPr lang="en-US" altLang="en-US" sz="3200" b="1" i="1" dirty="0">
                <a:solidFill>
                  <a:schemeClr val="tx2"/>
                </a:solidFill>
              </a:rPr>
            </a:br>
            <a:r>
              <a:rPr lang="en-US" altLang="en-US" sz="3200" b="1" i="1" dirty="0">
                <a:solidFill>
                  <a:schemeClr val="tx2"/>
                </a:solidFill>
              </a:rPr>
              <a:t/>
            </a:r>
            <a:br>
              <a:rPr lang="en-US" altLang="en-US" sz="3200" b="1" i="1" dirty="0">
                <a:solidFill>
                  <a:schemeClr val="tx2"/>
                </a:solidFill>
              </a:rPr>
            </a:br>
            <a:r>
              <a:rPr lang="en-US" altLang="en-US" sz="3200" b="1" i="1" dirty="0">
                <a:solidFill>
                  <a:schemeClr val="tx2"/>
                </a:solidFill>
              </a:rPr>
              <a:t/>
            </a:r>
            <a:br>
              <a:rPr lang="en-US" altLang="en-US" sz="3200" b="1" i="1" dirty="0">
                <a:solidFill>
                  <a:schemeClr val="tx2"/>
                </a:solidFill>
              </a:rPr>
            </a:br>
            <a:r>
              <a:rPr lang="en-US" altLang="en-US" sz="3200" b="1" i="1" dirty="0">
                <a:solidFill>
                  <a:schemeClr val="tx2"/>
                </a:solidFill>
              </a:rPr>
              <a:t/>
            </a:r>
            <a:br>
              <a:rPr lang="en-US" altLang="en-US" sz="3200" b="1" i="1" dirty="0">
                <a:solidFill>
                  <a:schemeClr val="tx2"/>
                </a:solidFill>
              </a:rPr>
            </a:br>
            <a:r>
              <a:rPr lang="en-US" altLang="en-US" sz="3200" b="1" i="1" dirty="0">
                <a:solidFill>
                  <a:schemeClr val="tx2"/>
                </a:solidFill>
              </a:rPr>
              <a:t/>
            </a:r>
            <a:br>
              <a:rPr lang="en-US" altLang="en-US" sz="3200" b="1" i="1" dirty="0">
                <a:solidFill>
                  <a:schemeClr val="tx2"/>
                </a:solidFill>
              </a:rPr>
            </a:br>
            <a:r>
              <a:rPr lang="en-US" altLang="en-US" sz="3200" b="1" i="1" dirty="0"/>
              <a:t> </a:t>
            </a: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pPr algn="l"/>
            <a:r>
              <a:rPr lang="en-US" altLang="en-US" sz="4400" dirty="0">
                <a:solidFill>
                  <a:schemeClr val="bg1"/>
                </a:solidFill>
                <a:latin typeface="Tahoma" pitchFamily="34" charset="0"/>
                <a:cs typeface="Tahoma" pitchFamily="34" charset="0"/>
              </a:rPr>
              <a:t>2. </a:t>
            </a:r>
            <a:r>
              <a:rPr lang="en-US" altLang="en-US" sz="4000" b="1" dirty="0">
                <a:solidFill>
                  <a:schemeClr val="bg1"/>
                </a:solidFill>
                <a:latin typeface="Tahoma" pitchFamily="34" charset="0"/>
                <a:cs typeface="Tahoma" pitchFamily="34" charset="0"/>
              </a:rPr>
              <a:t>Joy to the world! the Savior reigns; Let us our songs employ; While fields and floods, rocks, hills and plains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Repeat the sounding joy,</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repeat the sounding joy,</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Repeat, repeat the sounding joy.</a:t>
            </a:r>
            <a:r>
              <a:rPr lang="en-US" altLang="en-US" sz="4800" b="1" dirty="0">
                <a:solidFill>
                  <a:schemeClr val="bg1"/>
                </a:solidFill>
                <a:latin typeface="Tahoma" pitchFamily="34" charset="0"/>
                <a:cs typeface="Tahoma" pitchFamily="34" charset="0"/>
              </a:rPr>
              <a:t/>
            </a:r>
            <a:br>
              <a:rPr lang="en-US" altLang="en-US" sz="4800" b="1" dirty="0">
                <a:solidFill>
                  <a:schemeClr val="bg1"/>
                </a:solidFill>
                <a:latin typeface="Tahoma" pitchFamily="34" charset="0"/>
                <a:cs typeface="Tahoma" pitchFamily="34" charset="0"/>
              </a:rPr>
            </a:br>
            <a:endParaRPr lang="en-US" altLang="en-US" sz="4800" b="1" dirty="0">
              <a:solidFill>
                <a:schemeClr val="bg1"/>
              </a:solidFill>
              <a:latin typeface="Tahoma" pitchFamily="34" charset="0"/>
              <a:cs typeface="Tahoma" pitchFamily="34" charset="0"/>
            </a:endParaRPr>
          </a:p>
          <a:p>
            <a:endParaRPr lang="en-US" altLang="en-US" sz="5400" b="1" dirty="0">
              <a:solidFill>
                <a:schemeClr val="bg1"/>
              </a:solidFill>
              <a:latin typeface="Tahoma" pitchFamily="34" charset="0"/>
              <a:cs typeface="Tahoma" pitchFamily="34" charset="0"/>
            </a:endParaRPr>
          </a:p>
          <a:p>
            <a:endParaRPr lang="en-US" altLang="en-US" sz="4800" b="1" dirty="0">
              <a:solidFill>
                <a:schemeClr val="bg1"/>
              </a:solidFill>
              <a:latin typeface="Tahoma" pitchFamily="34" charset="0"/>
              <a:cs typeface="Tahoma" pitchFamily="34" charset="0"/>
            </a:endParaRPr>
          </a:p>
          <a:p>
            <a:endParaRPr lang="en-US" altLang="en-US" sz="5400" b="1" dirty="0">
              <a:solidFill>
                <a:schemeClr val="bg1"/>
              </a:solidFill>
              <a:latin typeface="Tahoma" pitchFamily="34" charset="0"/>
              <a:cs typeface="Tahoma" pitchFamily="34" charset="0"/>
            </a:endParaRPr>
          </a:p>
          <a:p>
            <a:r>
              <a:rPr lang="en-US" altLang="en-US" sz="5400" b="1" dirty="0"/>
              <a:t/>
            </a:r>
            <a:br>
              <a:rPr lang="en-US" altLang="en-US" sz="5400" b="1" dirty="0"/>
            </a:br>
            <a:r>
              <a:rPr lang="en-US" altLang="en-US" sz="4800" b="1" dirty="0"/>
              <a:t/>
            </a:r>
            <a:br>
              <a:rPr lang="en-US" altLang="en-US" sz="4800" b="1" dirty="0"/>
            </a:br>
            <a:r>
              <a:rPr lang="en-US" altLang="en-US" sz="4400" b="1" dirty="0">
                <a:solidFill>
                  <a:schemeClr val="tx2"/>
                </a:solidFill>
              </a:rPr>
              <a:t/>
            </a:r>
            <a:br>
              <a:rPr lang="en-US" altLang="en-US" sz="4400" b="1" dirty="0">
                <a:solidFill>
                  <a:schemeClr val="tx2"/>
                </a:solidFill>
              </a:rPr>
            </a:br>
            <a:r>
              <a:rPr lang="en-US" altLang="en-US" sz="6000" dirty="0">
                <a:solidFill>
                  <a:schemeClr val="tx2"/>
                </a:solidFill>
              </a:rPr>
              <a:t/>
            </a:r>
            <a:br>
              <a:rPr lang="en-US" altLang="en-US" sz="6000" dirty="0">
                <a:solidFill>
                  <a:schemeClr val="tx2"/>
                </a:solidFill>
              </a:rPr>
            </a:br>
            <a:r>
              <a:rPr lang="en-US" altLang="en-US" sz="5400" b="1" dirty="0">
                <a:solidFill>
                  <a:schemeClr val="tx2"/>
                </a:solidFill>
              </a:rPr>
              <a:t/>
            </a:r>
            <a:br>
              <a:rPr lang="en-US" altLang="en-US" sz="5400" b="1" dirty="0">
                <a:solidFill>
                  <a:schemeClr val="tx2"/>
                </a:solidFill>
              </a:rPr>
            </a:br>
            <a:r>
              <a:rPr lang="en-US" altLang="en-US" sz="2000" dirty="0">
                <a:solidFill>
                  <a:schemeClr val="tx2"/>
                </a:solidFill>
              </a:rPr>
              <a:t/>
            </a: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44810792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3076" name="Rectangle 7"/>
          <p:cNvSpPr>
            <a:spLocks noChangeArrowheads="1"/>
          </p:cNvSpPr>
          <p:nvPr/>
        </p:nvSpPr>
        <p:spPr bwMode="auto">
          <a:xfrm>
            <a:off x="0" y="0"/>
            <a:ext cx="91440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3600" dirty="0">
                <a:solidFill>
                  <a:schemeClr val="tx2"/>
                </a:solidFill>
              </a:rPr>
              <a:t> </a:t>
            </a:r>
            <a:br>
              <a:rPr lang="en-US" altLang="en-US" sz="3600" dirty="0">
                <a:solidFill>
                  <a:schemeClr val="tx2"/>
                </a:solidFill>
              </a:rPr>
            </a:br>
            <a:r>
              <a:rPr lang="en-US" altLang="en-US" sz="3600" b="1" i="1" dirty="0">
                <a:solidFill>
                  <a:schemeClr val="tx2"/>
                </a:solidFill>
              </a:rPr>
              <a:t/>
            </a:r>
            <a:br>
              <a:rPr lang="en-US" altLang="en-US" sz="3600" b="1" i="1" dirty="0">
                <a:solidFill>
                  <a:schemeClr val="tx2"/>
                </a:solidFill>
              </a:rPr>
            </a:br>
            <a:r>
              <a:rPr lang="en-US" altLang="en-US" sz="3600" b="1" i="1" dirty="0">
                <a:solidFill>
                  <a:schemeClr val="tx2"/>
                </a:solidFill>
              </a:rPr>
              <a:t/>
            </a:r>
            <a:br>
              <a:rPr lang="en-US" altLang="en-US" sz="3600" b="1" i="1" dirty="0">
                <a:solidFill>
                  <a:schemeClr val="tx2"/>
                </a:solidFill>
              </a:rPr>
            </a:br>
            <a:r>
              <a:rPr lang="en-US" altLang="en-US" sz="3600" b="1" i="1" dirty="0">
                <a:solidFill>
                  <a:schemeClr val="tx2"/>
                </a:solidFill>
              </a:rPr>
              <a:t/>
            </a:r>
            <a:br>
              <a:rPr lang="en-US" altLang="en-US" sz="3600" b="1" i="1" dirty="0">
                <a:solidFill>
                  <a:schemeClr val="tx2"/>
                </a:solidFill>
              </a:rPr>
            </a:br>
            <a:r>
              <a:rPr lang="en-US" altLang="en-US" sz="3600" b="1" i="1" dirty="0">
                <a:solidFill>
                  <a:schemeClr val="tx2"/>
                </a:solidFill>
              </a:rPr>
              <a:t/>
            </a:r>
            <a:br>
              <a:rPr lang="en-US" altLang="en-US" sz="3600" b="1" i="1" dirty="0">
                <a:solidFill>
                  <a:schemeClr val="tx2"/>
                </a:solidFill>
              </a:rPr>
            </a:br>
            <a:r>
              <a:rPr lang="en-US" altLang="en-US" sz="3600" b="1" i="1" dirty="0">
                <a:solidFill>
                  <a:schemeClr val="tx2"/>
                </a:solidFill>
              </a:rPr>
              <a:t/>
            </a:r>
            <a:br>
              <a:rPr lang="en-US" altLang="en-US" sz="3600" b="1" i="1" dirty="0">
                <a:solidFill>
                  <a:schemeClr val="tx2"/>
                </a:solidFill>
              </a:rPr>
            </a:br>
            <a:r>
              <a:rPr lang="en-US" altLang="en-US" sz="3600" b="1" i="1" dirty="0">
                <a:solidFill>
                  <a:schemeClr val="tx2"/>
                </a:solidFill>
              </a:rPr>
              <a:t/>
            </a:r>
            <a:br>
              <a:rPr lang="en-US" altLang="en-US" sz="3600" b="1" i="1" dirty="0">
                <a:solidFill>
                  <a:schemeClr val="tx2"/>
                </a:solidFill>
              </a:rPr>
            </a:br>
            <a:r>
              <a:rPr lang="en-US" altLang="en-US" sz="3600" b="1" i="1" dirty="0"/>
              <a:t> </a:t>
            </a:r>
          </a:p>
          <a:p>
            <a:endParaRPr lang="en-US" altLang="en-US" sz="3600" dirty="0">
              <a:solidFill>
                <a:schemeClr val="bg1"/>
              </a:solidFill>
              <a:latin typeface="Tahoma" pitchFamily="34" charset="0"/>
              <a:cs typeface="Tahoma" pitchFamily="34" charset="0"/>
            </a:endParaRPr>
          </a:p>
          <a:p>
            <a:pPr algn="l"/>
            <a: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t>Feliz Navidad</a:t>
            </a:r>
            <a:b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t>Feliz Navidad</a:t>
            </a:r>
            <a:b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t>Feliz Navidad</a:t>
            </a:r>
            <a:b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t>Prospero año y Felicidad.</a:t>
            </a:r>
          </a:p>
          <a:p>
            <a:pPr algn="l"/>
            <a: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t>Feliz Navidad</a:t>
            </a:r>
            <a:b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t>Feliz Navidad</a:t>
            </a:r>
            <a:b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t>Feliz Navidad</a:t>
            </a:r>
            <a:b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t>Prospero año y Felicidad.</a:t>
            </a:r>
            <a:endParaRPr lang="en-US" altLang="en-US" sz="3600" b="1" dirty="0">
              <a:solidFill>
                <a:schemeClr val="bg1"/>
              </a:solidFill>
              <a:latin typeface="Tahoma" pitchFamily="34" charset="0"/>
              <a:ea typeface="Tahoma" panose="020B0604030504040204" pitchFamily="34" charset="0"/>
              <a:cs typeface="Tahoma" panose="020B0604030504040204" pitchFamily="34" charset="0"/>
            </a:endParaRPr>
          </a:p>
          <a:p>
            <a:endParaRPr lang="en-US" altLang="en-US" sz="3600" b="1" dirty="0">
              <a:solidFill>
                <a:schemeClr val="bg1"/>
              </a:solidFill>
              <a:latin typeface="Tahoma" pitchFamily="34" charset="0"/>
              <a:cs typeface="Tahoma" pitchFamily="34" charset="0"/>
            </a:endParaRPr>
          </a:p>
          <a:p>
            <a:endParaRPr lang="en-US" altLang="en-US" sz="3600" b="1" dirty="0">
              <a:solidFill>
                <a:schemeClr val="bg1"/>
              </a:solidFill>
              <a:latin typeface="Tahoma" pitchFamily="34" charset="0"/>
              <a:cs typeface="Tahoma" pitchFamily="34" charset="0"/>
            </a:endParaRPr>
          </a:p>
          <a:p>
            <a:r>
              <a:rPr lang="en-US" altLang="en-US" sz="3600" b="1" dirty="0"/>
              <a:t/>
            </a:r>
            <a:br>
              <a:rPr lang="en-US" altLang="en-US" sz="3600" b="1" dirty="0"/>
            </a:br>
            <a:r>
              <a:rPr lang="en-US" altLang="en-US" sz="3600" b="1" dirty="0"/>
              <a:t/>
            </a:r>
            <a:br>
              <a:rPr lang="en-US" altLang="en-US" sz="3600" b="1" dirty="0"/>
            </a:br>
            <a:r>
              <a:rPr lang="en-US" altLang="en-US" sz="3600" b="1" dirty="0">
                <a:solidFill>
                  <a:schemeClr val="tx2"/>
                </a:solidFill>
              </a:rPr>
              <a:t/>
            </a:r>
            <a:br>
              <a:rPr lang="en-US" altLang="en-US" sz="3600" b="1" dirty="0">
                <a:solidFill>
                  <a:schemeClr val="tx2"/>
                </a:solidFill>
              </a:rPr>
            </a:br>
            <a:r>
              <a:rPr lang="en-US" altLang="en-US" sz="3600" dirty="0">
                <a:solidFill>
                  <a:schemeClr val="tx2"/>
                </a:solidFill>
              </a:rPr>
              <a:t/>
            </a:r>
            <a:br>
              <a:rPr lang="en-US" altLang="en-US" sz="3600" dirty="0">
                <a:solidFill>
                  <a:schemeClr val="tx2"/>
                </a:solidFill>
              </a:rPr>
            </a:br>
            <a:r>
              <a:rPr lang="en-US" altLang="en-US" sz="3600" b="1" dirty="0">
                <a:solidFill>
                  <a:schemeClr val="tx2"/>
                </a:solidFill>
              </a:rPr>
              <a:t/>
            </a:r>
            <a:br>
              <a:rPr lang="en-US" altLang="en-US" sz="3600" b="1" dirty="0">
                <a:solidFill>
                  <a:schemeClr val="tx2"/>
                </a:solidFill>
              </a:rPr>
            </a:br>
            <a:r>
              <a:rPr lang="en-US" altLang="en-US" sz="3600" dirty="0">
                <a:solidFill>
                  <a:schemeClr val="tx2"/>
                </a:solidFill>
              </a:rPr>
              <a:t/>
            </a:r>
            <a:br>
              <a:rPr lang="en-US" altLang="en-US" sz="3600" dirty="0">
                <a:solidFill>
                  <a:schemeClr val="tx2"/>
                </a:solidFill>
              </a:rPr>
            </a:br>
            <a:endParaRPr lang="en-US" altLang="en-US" sz="3600" dirty="0">
              <a:solidFill>
                <a:schemeClr val="tx2"/>
              </a:solidFill>
            </a:endParaRPr>
          </a:p>
        </p:txBody>
      </p:sp>
    </p:spTree>
    <p:extLst>
      <p:ext uri="{BB962C8B-B14F-4D97-AF65-F5344CB8AC3E}">
        <p14:creationId xmlns:p14="http://schemas.microsoft.com/office/powerpoint/2010/main" val="196984659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9</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9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3076" name="Rectangle 7"/>
          <p:cNvSpPr>
            <a:spLocks noChangeArrowheads="1"/>
          </p:cNvSpPr>
          <p:nvPr/>
        </p:nvSpPr>
        <p:spPr bwMode="auto">
          <a:xfrm>
            <a:off x="0" y="0"/>
            <a:ext cx="91440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dirty="0">
                <a:solidFill>
                  <a:schemeClr val="bg1"/>
                </a:solidFill>
              </a:rPr>
              <a:t> </a:t>
            </a:r>
            <a:br>
              <a:rPr lang="en-US" altLang="en-US" sz="4000" dirty="0">
                <a:solidFill>
                  <a:schemeClr val="bg1"/>
                </a:solidFill>
              </a:rPr>
            </a:br>
            <a:r>
              <a:rPr lang="en-US" altLang="en-US" sz="3200" b="1" i="1" dirty="0">
                <a:solidFill>
                  <a:schemeClr val="bg1"/>
                </a:solidFill>
              </a:rPr>
              <a:t/>
            </a:r>
            <a:br>
              <a:rPr lang="en-US" altLang="en-US" sz="3200" b="1" i="1" dirty="0">
                <a:solidFill>
                  <a:schemeClr val="bg1"/>
                </a:solidFill>
              </a:rPr>
            </a:br>
            <a:r>
              <a:rPr lang="en-US" altLang="en-US" sz="3200" b="1" i="1" dirty="0">
                <a:solidFill>
                  <a:schemeClr val="bg1"/>
                </a:solidFill>
              </a:rPr>
              <a:t/>
            </a:r>
            <a:br>
              <a:rPr lang="en-US" altLang="en-US" sz="3200" b="1" i="1" dirty="0">
                <a:solidFill>
                  <a:schemeClr val="bg1"/>
                </a:solidFill>
              </a:rPr>
            </a:br>
            <a:r>
              <a:rPr lang="en-US" altLang="en-US" sz="3200" b="1" i="1" dirty="0">
                <a:solidFill>
                  <a:schemeClr val="bg1"/>
                </a:solidFill>
              </a:rPr>
              <a:t> </a:t>
            </a:r>
            <a:endParaRPr lang="en-US" altLang="en-US" sz="4400" dirty="0">
              <a:solidFill>
                <a:schemeClr val="bg1"/>
              </a:solidFill>
              <a:latin typeface="Tahoma" pitchFamily="34" charset="0"/>
              <a:cs typeface="Tahoma" pitchFamily="34" charset="0"/>
            </a:endParaRPr>
          </a:p>
          <a:p>
            <a:pPr algn="l"/>
            <a:endPar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a:endPar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a:endPar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a:endParaRPr lang="vi-VN" sz="44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We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wanna</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wish you a Merry Christmas.</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We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wanna</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wish you a Merry Christmas</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We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wanna</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wish you a Merry Christmas</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From the bottom of my heart.</a:t>
            </a:r>
            <a:endParaRPr lang="en-US" altLang="en-US" sz="4400" b="1" dirty="0">
              <a:solidFill>
                <a:schemeClr val="bg1"/>
              </a:solidFill>
              <a:latin typeface="Tahoma" pitchFamily="34" charset="0"/>
              <a:ea typeface="Tahoma" panose="020B0604030504040204" pitchFamily="34" charset="0"/>
              <a:cs typeface="Tahoma" panose="020B0604030504040204" pitchFamily="34" charset="0"/>
            </a:endParaRPr>
          </a:p>
          <a:p>
            <a:pPr algn="l"/>
            <a:endParaRPr lang="en-US" altLang="en-US" sz="4400" b="1" dirty="0">
              <a:solidFill>
                <a:schemeClr val="bg1"/>
              </a:solidFill>
              <a:latin typeface="Tahoma" pitchFamily="34" charset="0"/>
              <a:cs typeface="Tahoma" pitchFamily="34" charset="0"/>
            </a:endParaRPr>
          </a:p>
          <a:p>
            <a:pPr algn="l"/>
            <a:r>
              <a:rPr lang="en-US" altLang="en-US" sz="4400" b="1" dirty="0"/>
              <a:t/>
            </a:r>
            <a:br>
              <a:rPr lang="en-US" altLang="en-US" sz="4400" b="1" dirty="0"/>
            </a:br>
            <a:r>
              <a:rPr lang="en-US" altLang="en-US" sz="4400" b="1" dirty="0"/>
              <a:t/>
            </a:r>
            <a:br>
              <a:rPr lang="en-US" altLang="en-US" sz="4400" b="1" dirty="0"/>
            </a:br>
            <a:r>
              <a:rPr lang="en-US" altLang="en-US" sz="4400" b="1" dirty="0">
                <a:solidFill>
                  <a:schemeClr val="tx2"/>
                </a:solidFill>
              </a:rPr>
              <a:t/>
            </a:r>
            <a:br>
              <a:rPr lang="en-US" altLang="en-US" sz="4400" b="1" dirty="0">
                <a:solidFill>
                  <a:schemeClr val="tx2"/>
                </a:solidFill>
              </a:rPr>
            </a:br>
            <a:r>
              <a:rPr lang="en-US" altLang="en-US" sz="4400" dirty="0">
                <a:solidFill>
                  <a:schemeClr val="tx2"/>
                </a:solidFill>
              </a:rPr>
              <a:t/>
            </a:r>
            <a:br>
              <a:rPr lang="en-US" altLang="en-US" sz="4400" dirty="0">
                <a:solidFill>
                  <a:schemeClr val="tx2"/>
                </a:solidFill>
              </a:rPr>
            </a:br>
            <a:r>
              <a:rPr lang="en-US" altLang="en-US" sz="5400" b="1" dirty="0">
                <a:solidFill>
                  <a:schemeClr val="tx2"/>
                </a:solidFill>
              </a:rPr>
              <a:t/>
            </a:r>
            <a:br>
              <a:rPr lang="en-US" altLang="en-US" sz="5400" b="1" dirty="0">
                <a:solidFill>
                  <a:schemeClr val="tx2"/>
                </a:solidFill>
              </a:rPr>
            </a:br>
            <a:r>
              <a:rPr lang="en-US" altLang="en-US" sz="2000" dirty="0">
                <a:solidFill>
                  <a:schemeClr val="tx2"/>
                </a:solidFill>
              </a:rPr>
              <a:t/>
            </a: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2230754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3076" name="Rectangle 7"/>
          <p:cNvSpPr>
            <a:spLocks noChangeArrowheads="1"/>
          </p:cNvSpPr>
          <p:nvPr/>
        </p:nvSpPr>
        <p:spPr bwMode="auto">
          <a:xfrm>
            <a:off x="0" y="0"/>
            <a:ext cx="91440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dirty="0">
                <a:solidFill>
                  <a:schemeClr val="bg1"/>
                </a:solidFill>
              </a:rPr>
              <a:t> </a:t>
            </a:r>
            <a:br>
              <a:rPr lang="en-US" altLang="en-US" sz="4000" dirty="0">
                <a:solidFill>
                  <a:schemeClr val="bg1"/>
                </a:solidFill>
              </a:rPr>
            </a:br>
            <a:r>
              <a:rPr lang="en-US" altLang="en-US" sz="4000" b="1" i="1" dirty="0">
                <a:solidFill>
                  <a:schemeClr val="bg1"/>
                </a:solidFill>
              </a:rPr>
              <a:t/>
            </a:r>
            <a:br>
              <a:rPr lang="en-US" altLang="en-US" sz="4000" b="1" i="1" dirty="0">
                <a:solidFill>
                  <a:schemeClr val="bg1"/>
                </a:solidFill>
              </a:rPr>
            </a:br>
            <a:r>
              <a:rPr lang="en-US" altLang="en-US" sz="4000" b="1" i="1" dirty="0">
                <a:solidFill>
                  <a:schemeClr val="bg1"/>
                </a:solidFill>
              </a:rPr>
              <a:t/>
            </a:r>
            <a:br>
              <a:rPr lang="en-US" altLang="en-US" sz="4000" b="1" i="1" dirty="0">
                <a:solidFill>
                  <a:schemeClr val="bg1"/>
                </a:solidFill>
              </a:rPr>
            </a:br>
            <a:r>
              <a:rPr lang="en-US" altLang="en-US" sz="4000" b="1" i="1" dirty="0">
                <a:solidFill>
                  <a:schemeClr val="bg1"/>
                </a:solidFill>
              </a:rPr>
              <a:t> </a:t>
            </a:r>
            <a:endParaRPr lang="en-US" altLang="en-US" sz="4000" dirty="0">
              <a:solidFill>
                <a:schemeClr val="bg1"/>
              </a:solidFill>
              <a:latin typeface="Tahoma" pitchFamily="34" charset="0"/>
              <a:cs typeface="Tahoma" pitchFamily="34" charset="0"/>
            </a:endParaRPr>
          </a:p>
          <a:p>
            <a:pPr algn="l"/>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We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wanna</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wish you a Merry Christmas.</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We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wanna</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wish you a Merry Christmas</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We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wanna</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wish you a Merry Christmas</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From the bottom of my heart.</a:t>
            </a:r>
          </a:p>
          <a:p>
            <a:pPr algn="l"/>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From my heart / From my heart.  </a:t>
            </a:r>
          </a:p>
          <a:p>
            <a:endParaRPr lang="en-US" altLang="en-US" sz="4000" b="1" dirty="0">
              <a:solidFill>
                <a:schemeClr val="bg1"/>
              </a:solidFill>
              <a:latin typeface="Tahoma" pitchFamily="34" charset="0"/>
              <a:cs typeface="Tahoma" pitchFamily="34" charset="0"/>
            </a:endParaRPr>
          </a:p>
          <a:p>
            <a:r>
              <a:rPr lang="en-US" altLang="en-US" sz="4000" b="1" dirty="0"/>
              <a:t/>
            </a:r>
            <a:br>
              <a:rPr lang="en-US" altLang="en-US" sz="4000" b="1" dirty="0"/>
            </a:br>
            <a:r>
              <a:rPr lang="en-US" altLang="en-US" sz="4000" b="1" dirty="0"/>
              <a:t/>
            </a:r>
            <a:br>
              <a:rPr lang="en-US" altLang="en-US" sz="4000" b="1" dirty="0"/>
            </a:br>
            <a:r>
              <a:rPr lang="en-US" altLang="en-US" sz="4000" b="1" dirty="0">
                <a:solidFill>
                  <a:schemeClr val="tx2"/>
                </a:solidFill>
              </a:rPr>
              <a:t/>
            </a:r>
            <a:br>
              <a:rPr lang="en-US" altLang="en-US" sz="4000" b="1" dirty="0">
                <a:solidFill>
                  <a:schemeClr val="tx2"/>
                </a:solidFill>
              </a:rPr>
            </a:br>
            <a:r>
              <a:rPr lang="en-US" altLang="en-US" sz="4000" dirty="0">
                <a:solidFill>
                  <a:schemeClr val="tx2"/>
                </a:solidFill>
              </a:rPr>
              <a:t/>
            </a:r>
            <a:br>
              <a:rPr lang="en-US" altLang="en-US" sz="4000" dirty="0">
                <a:solidFill>
                  <a:schemeClr val="tx2"/>
                </a:solidFill>
              </a:rPr>
            </a:br>
            <a:r>
              <a:rPr lang="en-US" altLang="en-US" sz="4000" b="1" dirty="0">
                <a:solidFill>
                  <a:schemeClr val="tx2"/>
                </a:solidFill>
              </a:rPr>
              <a:t/>
            </a:r>
            <a:br>
              <a:rPr lang="en-US" altLang="en-US" sz="4000" b="1" dirty="0">
                <a:solidFill>
                  <a:schemeClr val="tx2"/>
                </a:solidFill>
              </a:rPr>
            </a:br>
            <a:r>
              <a:rPr lang="en-US" altLang="en-US" sz="4000" dirty="0">
                <a:solidFill>
                  <a:schemeClr val="tx2"/>
                </a:solidFill>
              </a:rPr>
              <a:t/>
            </a: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19498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572000" y="561975"/>
            <a:ext cx="4267200" cy="3943350"/>
          </a:xfrm>
        </p:spPr>
        <p:txBody>
          <a:bodyPr/>
          <a:lstStyle/>
          <a:p>
            <a:pPr algn="ctr" eaLnBrk="1" hangingPunct="1">
              <a:buFontTx/>
              <a:buNone/>
            </a:pPr>
            <a:r>
              <a:rPr lang="en-US" altLang="en-US" sz="2400" b="1" dirty="0">
                <a:solidFill>
                  <a:schemeClr val="bg1"/>
                </a:solidFill>
                <a:latin typeface="Tahoma" pitchFamily="34" charset="0"/>
              </a:rPr>
              <a:t>THANK YOU</a:t>
            </a:r>
            <a:r>
              <a:rPr lang="vi-VN" altLang="en-US" sz="2400" b="1" dirty="0">
                <a:solidFill>
                  <a:schemeClr val="bg1"/>
                </a:solidFill>
                <a:latin typeface="Tahoma" pitchFamily="34" charset="0"/>
              </a:rPr>
              <a:t> </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vi-VN" altLang="en-US" sz="2400" b="1" dirty="0">
                <a:solidFill>
                  <a:schemeClr val="bg1"/>
                </a:solidFill>
                <a:latin typeface="Tahoma" pitchFamily="34" charset="0"/>
              </a:rPr>
              <a:t>CÁM ƠN </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en-US" altLang="en-US" sz="2400" b="1" i="1" dirty="0">
                <a:solidFill>
                  <a:schemeClr val="bg1"/>
                </a:solidFill>
                <a:latin typeface="Tahoma" pitchFamily="34" charset="0"/>
              </a:rPr>
              <a:t>M</a:t>
            </a:r>
            <a:r>
              <a:rPr lang="vi-VN" altLang="en-US" sz="2400" b="1" i="1" dirty="0">
                <a:solidFill>
                  <a:schemeClr val="bg1"/>
                </a:solidFill>
                <a:latin typeface="Tahoma" pitchFamily="34" charset="0"/>
              </a:rPr>
              <a:t>ARAMING</a:t>
            </a:r>
            <a:r>
              <a:rPr lang="en-US" altLang="en-US" sz="2400" b="1" i="1" dirty="0">
                <a:solidFill>
                  <a:schemeClr val="bg1"/>
                </a:solidFill>
                <a:latin typeface="Tahoma" pitchFamily="34" charset="0"/>
              </a:rPr>
              <a:t> </a:t>
            </a:r>
            <a:r>
              <a:rPr lang="vi-VN" altLang="en-US" sz="2400" b="1" i="1" dirty="0">
                <a:solidFill>
                  <a:schemeClr val="bg1"/>
                </a:solidFill>
                <a:latin typeface="Tahoma" pitchFamily="34" charset="0"/>
              </a:rPr>
              <a:t>SALAMAT</a:t>
            </a:r>
            <a:r>
              <a:rPr lang="en-US" altLang="en-US" sz="2400" b="1" i="1" dirty="0">
                <a:solidFill>
                  <a:schemeClr val="bg1"/>
                </a:solidFill>
                <a:latin typeface="Tahoma" pitchFamily="34" charset="0"/>
              </a:rPr>
              <a:t> PO</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vi-VN" altLang="en-US" sz="2400" b="1" dirty="0">
                <a:solidFill>
                  <a:schemeClr val="bg1"/>
                </a:solidFill>
                <a:latin typeface="Tahoma" pitchFamily="34" charset="0"/>
              </a:rPr>
              <a:t>MUCHAS GRACIAS</a:t>
            </a:r>
            <a:r>
              <a:rPr lang="en-US" altLang="en-US" sz="2400" dirty="0"/>
              <a:t> </a:t>
            </a:r>
            <a:r>
              <a:rPr lang="en-US" altLang="en-US" sz="2400" dirty="0">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en-US" altLang="en-US" sz="2400" dirty="0">
                <a:solidFill>
                  <a:schemeClr val="bg1"/>
                </a:solidFill>
              </a:rPr>
              <a:t>AND </a:t>
            </a:r>
          </a:p>
          <a:p>
            <a:pPr algn="ctr" eaLnBrk="1" hangingPunct="1">
              <a:buFontTx/>
              <a:buNone/>
            </a:pPr>
            <a:r>
              <a:rPr lang="en-US" altLang="en-US" sz="2400" b="1" dirty="0">
                <a:solidFill>
                  <a:schemeClr val="bg1"/>
                </a:solidFill>
                <a:latin typeface="Tahoma" pitchFamily="34" charset="0"/>
                <a:cs typeface="Tahoma" pitchFamily="34" charset="0"/>
              </a:rPr>
              <a:t>Merry Christmas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3428999" cy="4286250"/>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9719</TotalTime>
  <Words>1209</Words>
  <Application>Microsoft Office PowerPoint</Application>
  <PresentationFormat>On-screen Show (16:9)</PresentationFormat>
  <Paragraphs>258</Paragraphs>
  <Slides>92</Slides>
  <Notes>16</Notes>
  <HiddenSlides>28</HiddenSlides>
  <MMClips>0</MMClips>
  <ScaleCrop>false</ScaleCrop>
  <HeadingPairs>
    <vt:vector size="4" baseType="variant">
      <vt:variant>
        <vt:lpstr>Theme</vt:lpstr>
      </vt:variant>
      <vt:variant>
        <vt:i4>1</vt:i4>
      </vt:variant>
      <vt:variant>
        <vt:lpstr>Slide Titles</vt:lpstr>
      </vt:variant>
      <vt:variant>
        <vt:i4>92</vt:i4>
      </vt:variant>
    </vt:vector>
  </HeadingPairs>
  <TitlesOfParts>
    <vt:vector size="93" baseType="lpstr">
      <vt:lpstr>Default Design</vt:lpstr>
      <vt:lpstr>PowerPoint Presentation</vt:lpstr>
      <vt:lpstr>   1: Hark! The herald angels sing, “Glory to the newborn King; Peace on earth, and mercy mild. God and sinners reconciled!” Joyful, all you nations, rise, Join the triumph of the skies;    </vt:lpstr>
      <vt:lpstr>  With the angelic host proclaim “Christ is born in Bethlehem!”  Hark! The herald angles sing, “Glory to the Newborn King!”  </vt:lpstr>
      <vt:lpstr>    2: Christ, by highest heaven adored, Christ the everlasting Lord: Late in time behold him come. Offspring of the Virgin’s womb. Veiled in flesh the Godhead see: Hail the incarnate Deity.     </vt:lpstr>
      <vt:lpstr>  Pleased as main with us to dwell, Jesus, our Emmanuel. Hark! The herald angles sing, “Glory to the Newborn King!”.  </vt:lpstr>
      <vt:lpstr>   3a: Hail the heaveanborn Prince of peace! Hail the Sun of Righteousness! Light and life to all he brings, Ris’n with healing in his wings. Mild he lays his glory by, Born that we no more may die,   </vt:lpstr>
      <vt:lpstr>  Born to raise us from the earth, Born to give us second birth. Hark! The herald angels sing, “Glory to the Newborn King!”  </vt:lpstr>
      <vt:lpstr>Penitential Act (Confiteor 2011) 1 of 3:</vt:lpstr>
      <vt:lpstr>PowerPoint Presentation</vt:lpstr>
      <vt:lpstr>PowerPoint Presentation</vt:lpstr>
      <vt:lpstr>PowerPoint Presentation</vt:lpstr>
      <vt:lpstr>Kyrie</vt:lpstr>
      <vt:lpstr>  </vt:lpstr>
      <vt:lpstr>PowerPoint Presentation</vt:lpstr>
      <vt:lpstr>  </vt:lpstr>
      <vt:lpstr>PowerPoint Presentation</vt:lpstr>
      <vt:lpstr>  </vt:lpstr>
      <vt:lpstr>PowerPoint Presentation</vt:lpstr>
      <vt:lpstr>Christmas Gloria Page 3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Psalm 98 All The end of The earth. Page 5</vt:lpstr>
      <vt:lpstr>PowerPoint Presentation</vt:lpstr>
      <vt:lpstr>Responsorial Psalm:   Psalm 128 O Blessed Are Those</vt:lpstr>
      <vt:lpstr>PowerPoint Presentation</vt:lpstr>
      <vt:lpstr>Gospel Acclamation  </vt:lpstr>
      <vt:lpstr>PowerPoint Presentation</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  Preparation of The Gift Song:  Ave Maria   </vt:lpstr>
      <vt:lpstr>1. Mary, sing with joyful heart: "You Should bear Emmanuel!" Virgin Mother, full of grace, pray for us to God your Son!  Ave, ave ave, Maria! Ave, ave, ave, Maria!. </vt:lpstr>
      <vt:lpstr>2. "Sing my soul of God's great love! Sing my heart your song of joy! Praise his won-ders, praise his name, praise his gift of God, my Son!"  Ave, ave ave, Maria! Ave, ave, ave, Maria!. </vt:lpstr>
      <vt:lpstr>3. An-gels sing as shep-herds watch: "Praise to God, his peace on earth! Christ the Sa-vior, Shep-herd-King, sleeps in straw in Da-vid's town!“ Ave, ave ave, Maria! Ave, ave, ave, Maria!. </vt:lpstr>
      <vt:lpstr>4. "Now I see the world's true light! Glory shines on Israel! God's great glory, Christ the Lord, comes to claim his dwell-ing-place!“ Ave, ave ave, Maria! Ave, ave, ave, Maria!. </vt:lpstr>
      <vt:lpstr>5. "Where is Jesus, child of grace?" "Here, in God my Father's house! Where the Son is, there is God! i am God's new house of prayer!". Ave, ave ave, Maria! Ave, ave, ave, Maria!. </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  Preparation of The Gift Song:  Away in The Manger  </vt:lpstr>
      <vt:lpstr> 1. Away in a manger, no crib for a bed,  The little Lord Jesus laid down his sweet head.  The stars in the bright sky looked down where he lay,  The little Lord Jesus, asleep on the hay.</vt:lpstr>
      <vt:lpstr> 2. The cattle are lowing, the baby awakes, But little Lord Jesus, no crying he makes.  I love thee, Lord Jesus! Look down from the sky, And stay by my side until morning is nigh.</vt:lpstr>
      <vt:lpstr> 3. Be near me, Lord Jesus! I ask thee to stay  Close by me forever, and love me, I pray. Bless all the dear children in thy tender care,  And fit us for heaven, to live with thee there.</vt:lpstr>
      <vt:lpstr>Communion Song :   Angels We Have Heard on High Page 14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Communion Song 2:    Silent Night Page 12</vt:lpstr>
      <vt:lpstr> 1: Silent night, holy night,  All is calm, All is bright Round yon Virgin Mother and Child. Holy Infant so tender  and mild. Sleep in heavenly peace. Sleep in heavenly peace.   </vt:lpstr>
      <vt:lpstr> 2: Silent night, holy night,  Shepherds quake all the sight: Glories stream from heaven afar, Heavenly hosts sing alleluia: Christ the Savior is born! Christ the Savior is born!  </vt:lpstr>
      <vt:lpstr> 3: Silent night, holy night,  Son of God love’s pure light Radiant beams from thy holy face, With the dawn of redeeming grace,  Jesus Lord at thy birth, Jesus Lord at they birth.  </vt:lpstr>
      <vt:lpstr>Recessional Hymn: Angels we have heard on high.</vt:lpstr>
      <vt:lpstr>PowerPoint Presentation</vt:lpstr>
      <vt:lpstr>PowerPoint Presentation</vt:lpstr>
      <vt:lpstr>PowerPoint Presentation</vt:lpstr>
      <vt:lpstr>PowerPoint Presentation</vt:lpstr>
      <vt:lpstr>PowerPoint Presentation</vt:lpstr>
      <vt:lpstr>PowerPoint Presentation</vt:lpstr>
      <vt:lpstr>Recessional Hymn:  Joy To The World Feliz Navidad  Page 16</vt:lpstr>
      <vt:lpstr>PowerPoint Presentation</vt:lpstr>
      <vt:lpstr>PowerPoint Presentation</vt:lpstr>
      <vt:lpstr>PowerPoint Presentation</vt:lpstr>
      <vt:lpstr>PowerPoint Presentation</vt:lpstr>
      <vt:lpstr>PowerPoint Presentation</vt:lpstr>
      <vt:lpstr> </vt:lpstr>
    </vt:vector>
  </TitlesOfParts>
  <Company>MMC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442</cp:revision>
  <dcterms:created xsi:type="dcterms:W3CDTF">2010-05-12T20:42:28Z</dcterms:created>
  <dcterms:modified xsi:type="dcterms:W3CDTF">2024-12-29T15:54:22Z</dcterms:modified>
</cp:coreProperties>
</file>