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5"/>
  </p:notesMasterIdLst>
  <p:sldIdLst>
    <p:sldId id="1608" r:id="rId2"/>
    <p:sldId id="286" r:id="rId3"/>
    <p:sldId id="292" r:id="rId4"/>
    <p:sldId id="268" r:id="rId5"/>
    <p:sldId id="287" r:id="rId6"/>
    <p:sldId id="2787" r:id="rId7"/>
    <p:sldId id="2738" r:id="rId8"/>
    <p:sldId id="290" r:id="rId9"/>
    <p:sldId id="293" r:id="rId10"/>
    <p:sldId id="274" r:id="rId11"/>
    <p:sldId id="291" r:id="rId12"/>
    <p:sldId id="2788" r:id="rId13"/>
    <p:sldId id="257" r:id="rId14"/>
    <p:sldId id="258" r:id="rId15"/>
    <p:sldId id="259" r:id="rId16"/>
    <p:sldId id="2005" r:id="rId17"/>
    <p:sldId id="2006" r:id="rId18"/>
    <p:sldId id="2007" r:id="rId19"/>
    <p:sldId id="2008" r:id="rId20"/>
    <p:sldId id="2082" r:id="rId21"/>
    <p:sldId id="2246" r:id="rId22"/>
    <p:sldId id="2247" r:id="rId23"/>
    <p:sldId id="2446" r:id="rId24"/>
    <p:sldId id="2249" r:id="rId25"/>
    <p:sldId id="2447" r:id="rId26"/>
    <p:sldId id="2448" r:id="rId27"/>
    <p:sldId id="2251" r:id="rId28"/>
    <p:sldId id="2449" r:id="rId29"/>
    <p:sldId id="2743" r:id="rId30"/>
    <p:sldId id="2746" r:id="rId31"/>
    <p:sldId id="2747" r:id="rId32"/>
    <p:sldId id="2499" r:id="rId33"/>
    <p:sldId id="2500" r:id="rId34"/>
    <p:sldId id="2748" r:id="rId35"/>
    <p:sldId id="2749" r:id="rId36"/>
    <p:sldId id="2750" r:id="rId37"/>
    <p:sldId id="2751" r:id="rId38"/>
    <p:sldId id="2752" r:id="rId39"/>
    <p:sldId id="2744" r:id="rId40"/>
    <p:sldId id="2745" r:id="rId41"/>
    <p:sldId id="2753" r:id="rId42"/>
    <p:sldId id="2754" r:id="rId43"/>
    <p:sldId id="2755" r:id="rId44"/>
    <p:sldId id="2756" r:id="rId45"/>
    <p:sldId id="2757" r:id="rId46"/>
    <p:sldId id="298" r:id="rId47"/>
    <p:sldId id="2022" r:id="rId48"/>
    <p:sldId id="2024" r:id="rId49"/>
    <p:sldId id="2025" r:id="rId50"/>
    <p:sldId id="2026" r:id="rId51"/>
    <p:sldId id="2027" r:id="rId52"/>
    <p:sldId id="2029" r:id="rId53"/>
    <p:sldId id="2031" r:id="rId54"/>
    <p:sldId id="2789" r:id="rId55"/>
    <p:sldId id="2790" r:id="rId56"/>
    <p:sldId id="260" r:id="rId57"/>
    <p:sldId id="262" r:id="rId58"/>
    <p:sldId id="2194" r:id="rId59"/>
    <p:sldId id="270" r:id="rId60"/>
    <p:sldId id="2758" r:id="rId61"/>
    <p:sldId id="2759" r:id="rId62"/>
    <p:sldId id="2760" r:id="rId63"/>
    <p:sldId id="2761" r:id="rId64"/>
    <p:sldId id="2160" r:id="rId65"/>
    <p:sldId id="2161" r:id="rId66"/>
    <p:sldId id="2162" r:id="rId67"/>
    <p:sldId id="2163" r:id="rId68"/>
    <p:sldId id="2164" r:id="rId69"/>
    <p:sldId id="2039" r:id="rId70"/>
    <p:sldId id="2040" r:id="rId71"/>
    <p:sldId id="2504" r:id="rId72"/>
    <p:sldId id="2505" r:id="rId73"/>
    <p:sldId id="2506" r:id="rId74"/>
    <p:sldId id="2165" r:id="rId75"/>
    <p:sldId id="2166" r:id="rId76"/>
    <p:sldId id="2046" r:id="rId77"/>
    <p:sldId id="2047" r:id="rId78"/>
    <p:sldId id="2777" r:id="rId79"/>
    <p:sldId id="2778" r:id="rId80"/>
    <p:sldId id="2779" r:id="rId81"/>
    <p:sldId id="2780" r:id="rId82"/>
    <p:sldId id="2781" r:id="rId83"/>
    <p:sldId id="2782" r:id="rId84"/>
    <p:sldId id="2783" r:id="rId85"/>
    <p:sldId id="2784" r:id="rId86"/>
    <p:sldId id="2785" r:id="rId87"/>
    <p:sldId id="2786" r:id="rId88"/>
    <p:sldId id="2709" r:id="rId89"/>
    <p:sldId id="2762" r:id="rId90"/>
    <p:sldId id="271" r:id="rId91"/>
    <p:sldId id="2763" r:id="rId92"/>
    <p:sldId id="273" r:id="rId93"/>
    <p:sldId id="1188" r:id="rId94"/>
  </p:sldIdLst>
  <p:sldSz cx="9144000" cy="5143500" type="screen16x9"/>
  <p:notesSz cx="6858000" cy="9144000"/>
  <p:defaultTextStyle>
    <a:defPPr>
      <a:defRPr lang="en-US"/>
    </a:defPPr>
    <a:lvl1pPr algn="ctr" rtl="0" fontAlgn="base">
      <a:spcBef>
        <a:spcPct val="0"/>
      </a:spcBef>
      <a:spcAft>
        <a:spcPct val="0"/>
      </a:spcAft>
      <a:defRPr sz="6600" kern="1200">
        <a:solidFill>
          <a:schemeClr val="accent2"/>
        </a:solidFill>
        <a:latin typeface="Times New Roman" pitchFamily="18" charset="0"/>
        <a:ea typeface="+mn-ea"/>
        <a:cs typeface="Arial" charset="0"/>
      </a:defRPr>
    </a:lvl1pPr>
    <a:lvl2pPr marL="457200" algn="ctr" rtl="0" fontAlgn="base">
      <a:spcBef>
        <a:spcPct val="0"/>
      </a:spcBef>
      <a:spcAft>
        <a:spcPct val="0"/>
      </a:spcAft>
      <a:defRPr sz="6600" kern="1200">
        <a:solidFill>
          <a:schemeClr val="accent2"/>
        </a:solidFill>
        <a:latin typeface="Times New Roman" pitchFamily="18" charset="0"/>
        <a:ea typeface="+mn-ea"/>
        <a:cs typeface="Arial" charset="0"/>
      </a:defRPr>
    </a:lvl2pPr>
    <a:lvl3pPr marL="914400" algn="ctr" rtl="0" fontAlgn="base">
      <a:spcBef>
        <a:spcPct val="0"/>
      </a:spcBef>
      <a:spcAft>
        <a:spcPct val="0"/>
      </a:spcAft>
      <a:defRPr sz="6600" kern="1200">
        <a:solidFill>
          <a:schemeClr val="accent2"/>
        </a:solidFill>
        <a:latin typeface="Times New Roman" pitchFamily="18" charset="0"/>
        <a:ea typeface="+mn-ea"/>
        <a:cs typeface="Arial" charset="0"/>
      </a:defRPr>
    </a:lvl3pPr>
    <a:lvl4pPr marL="1371600" algn="ctr" rtl="0" fontAlgn="base">
      <a:spcBef>
        <a:spcPct val="0"/>
      </a:spcBef>
      <a:spcAft>
        <a:spcPct val="0"/>
      </a:spcAft>
      <a:defRPr sz="6600" kern="1200">
        <a:solidFill>
          <a:schemeClr val="accent2"/>
        </a:solidFill>
        <a:latin typeface="Times New Roman" pitchFamily="18" charset="0"/>
        <a:ea typeface="+mn-ea"/>
        <a:cs typeface="Arial" charset="0"/>
      </a:defRPr>
    </a:lvl4pPr>
    <a:lvl5pPr marL="1828800" algn="ctr" rtl="0" fontAlgn="base">
      <a:spcBef>
        <a:spcPct val="0"/>
      </a:spcBef>
      <a:spcAft>
        <a:spcPct val="0"/>
      </a:spcAft>
      <a:defRPr sz="6600" kern="1200">
        <a:solidFill>
          <a:schemeClr val="accent2"/>
        </a:solidFill>
        <a:latin typeface="Times New Roman" pitchFamily="18" charset="0"/>
        <a:ea typeface="+mn-ea"/>
        <a:cs typeface="Arial" charset="0"/>
      </a:defRPr>
    </a:lvl5pPr>
    <a:lvl6pPr marL="2286000" algn="l" defTabSz="914400" rtl="0" eaLnBrk="1" latinLnBrk="0" hangingPunct="1">
      <a:defRPr sz="6600" kern="1200">
        <a:solidFill>
          <a:schemeClr val="accent2"/>
        </a:solidFill>
        <a:latin typeface="Times New Roman" pitchFamily="18" charset="0"/>
        <a:ea typeface="+mn-ea"/>
        <a:cs typeface="Arial" charset="0"/>
      </a:defRPr>
    </a:lvl6pPr>
    <a:lvl7pPr marL="2743200" algn="l" defTabSz="914400" rtl="0" eaLnBrk="1" latinLnBrk="0" hangingPunct="1">
      <a:defRPr sz="6600" kern="1200">
        <a:solidFill>
          <a:schemeClr val="accent2"/>
        </a:solidFill>
        <a:latin typeface="Times New Roman" pitchFamily="18" charset="0"/>
        <a:ea typeface="+mn-ea"/>
        <a:cs typeface="Arial" charset="0"/>
      </a:defRPr>
    </a:lvl7pPr>
    <a:lvl8pPr marL="3200400" algn="l" defTabSz="914400" rtl="0" eaLnBrk="1" latinLnBrk="0" hangingPunct="1">
      <a:defRPr sz="6600" kern="1200">
        <a:solidFill>
          <a:schemeClr val="accent2"/>
        </a:solidFill>
        <a:latin typeface="Times New Roman" pitchFamily="18" charset="0"/>
        <a:ea typeface="+mn-ea"/>
        <a:cs typeface="Arial" charset="0"/>
      </a:defRPr>
    </a:lvl8pPr>
    <a:lvl9pPr marL="3657600" algn="l" defTabSz="914400" rtl="0" eaLnBrk="1" latinLnBrk="0" hangingPunct="1">
      <a:defRPr sz="6600" kern="1200">
        <a:solidFill>
          <a:schemeClr val="accent2"/>
        </a:solidFill>
        <a:latin typeface="Times New Roman" pitchFamily="18"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CFF"/>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43B79C8-935B-41B1-A2B0-C52153139210}" v="17" dt="2025-11-27T05:17:31.90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513" autoAdjust="0"/>
    <p:restoredTop sz="94660"/>
  </p:normalViewPr>
  <p:slideViewPr>
    <p:cSldViewPr>
      <p:cViewPr varScale="1">
        <p:scale>
          <a:sx n="77" d="100"/>
          <a:sy n="77" d="100"/>
        </p:scale>
        <p:origin x="108" y="1062"/>
      </p:cViewPr>
      <p:guideLst>
        <p:guide orient="horz" pos="2160"/>
        <p:guide pos="2880"/>
        <p:guide orient="horz" pos="162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notesMaster" Target="notesMasters/notesMaster1.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tableStyles" Target="tableStyles.xml"/><Relationship Id="rId10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microsoft.com/office/2016/11/relationships/changesInfo" Target="changesInfos/changesInfo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theme" Target="theme/theme1.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il Le" userId="d56789386392244e" providerId="LiveId" clId="{21098FD1-578A-4F03-9AB2-123B02E8D02C}"/>
    <pc:docChg chg="addSld delSld modSld">
      <pc:chgData name="Phil Le" userId="d56789386392244e" providerId="LiveId" clId="{21098FD1-578A-4F03-9AB2-123B02E8D02C}" dt="2025-11-27T05:17:31.902" v="289" actId="1076"/>
      <pc:docMkLst>
        <pc:docMk/>
      </pc:docMkLst>
      <pc:sldChg chg="modSp add mod">
        <pc:chgData name="Phil Le" userId="d56789386392244e" providerId="LiveId" clId="{21098FD1-578A-4F03-9AB2-123B02E8D02C}" dt="2025-11-27T04:34:01.696" v="3" actId="120"/>
        <pc:sldMkLst>
          <pc:docMk/>
          <pc:sldMk cId="0" sldId="257"/>
        </pc:sldMkLst>
        <pc:spChg chg="mod">
          <ac:chgData name="Phil Le" userId="d56789386392244e" providerId="LiveId" clId="{21098FD1-578A-4F03-9AB2-123B02E8D02C}" dt="2025-11-27T04:34:01.696" v="3" actId="120"/>
          <ac:spMkLst>
            <pc:docMk/>
            <pc:sldMk cId="0" sldId="257"/>
            <ac:spMk id="2050" creationId="{00000000-0000-0000-0000-000000000000}"/>
          </ac:spMkLst>
        </pc:spChg>
      </pc:sldChg>
      <pc:sldChg chg="modSp add mod">
        <pc:chgData name="Phil Le" userId="d56789386392244e" providerId="LiveId" clId="{21098FD1-578A-4F03-9AB2-123B02E8D02C}" dt="2025-11-27T04:34:04.822" v="4" actId="120"/>
        <pc:sldMkLst>
          <pc:docMk/>
          <pc:sldMk cId="3025758740" sldId="258"/>
        </pc:sldMkLst>
        <pc:spChg chg="mod">
          <ac:chgData name="Phil Le" userId="d56789386392244e" providerId="LiveId" clId="{21098FD1-578A-4F03-9AB2-123B02E8D02C}" dt="2025-11-27T04:34:04.822" v="4" actId="120"/>
          <ac:spMkLst>
            <pc:docMk/>
            <pc:sldMk cId="3025758740" sldId="258"/>
            <ac:spMk id="2050" creationId="{A7B82611-A6A4-C621-16AB-5A1ADDF83E61}"/>
          </ac:spMkLst>
        </pc:spChg>
      </pc:sldChg>
      <pc:sldChg chg="modSp add mod">
        <pc:chgData name="Phil Le" userId="d56789386392244e" providerId="LiveId" clId="{21098FD1-578A-4F03-9AB2-123B02E8D02C}" dt="2025-11-27T04:34:08.056" v="5" actId="120"/>
        <pc:sldMkLst>
          <pc:docMk/>
          <pc:sldMk cId="1656651421" sldId="259"/>
        </pc:sldMkLst>
        <pc:spChg chg="mod">
          <ac:chgData name="Phil Le" userId="d56789386392244e" providerId="LiveId" clId="{21098FD1-578A-4F03-9AB2-123B02E8D02C}" dt="2025-11-27T04:34:08.056" v="5" actId="120"/>
          <ac:spMkLst>
            <pc:docMk/>
            <pc:sldMk cId="1656651421" sldId="259"/>
            <ac:spMk id="2050" creationId="{22BF11AE-43CB-7F0D-B28C-D81874CBAA04}"/>
          </ac:spMkLst>
        </pc:spChg>
      </pc:sldChg>
      <pc:sldChg chg="modSp add mod">
        <pc:chgData name="Phil Le" userId="d56789386392244e" providerId="LiveId" clId="{21098FD1-578A-4F03-9AB2-123B02E8D02C}" dt="2025-11-27T05:05:22.558" v="230" actId="120"/>
        <pc:sldMkLst>
          <pc:docMk/>
          <pc:sldMk cId="549026894" sldId="260"/>
        </pc:sldMkLst>
        <pc:spChg chg="mod">
          <ac:chgData name="Phil Le" userId="d56789386392244e" providerId="LiveId" clId="{21098FD1-578A-4F03-9AB2-123B02E8D02C}" dt="2025-11-27T05:05:22.558" v="230" actId="120"/>
          <ac:spMkLst>
            <pc:docMk/>
            <pc:sldMk cId="549026894" sldId="260"/>
            <ac:spMk id="2050" creationId="{9506F872-2086-C228-592F-5E1236075A25}"/>
          </ac:spMkLst>
        </pc:spChg>
      </pc:sldChg>
      <pc:sldChg chg="modSp add mod">
        <pc:chgData name="Phil Le" userId="d56789386392244e" providerId="LiveId" clId="{21098FD1-578A-4F03-9AB2-123B02E8D02C}" dt="2025-11-27T05:06:19.041" v="237" actId="113"/>
        <pc:sldMkLst>
          <pc:docMk/>
          <pc:sldMk cId="1683083786" sldId="262"/>
        </pc:sldMkLst>
        <pc:spChg chg="mod">
          <ac:chgData name="Phil Le" userId="d56789386392244e" providerId="LiveId" clId="{21098FD1-578A-4F03-9AB2-123B02E8D02C}" dt="2025-11-27T05:06:19.041" v="237" actId="113"/>
          <ac:spMkLst>
            <pc:docMk/>
            <pc:sldMk cId="1683083786" sldId="262"/>
            <ac:spMk id="2050" creationId="{0D1BEA95-BD2E-8270-53A5-294BA47A6C19}"/>
          </ac:spMkLst>
        </pc:spChg>
      </pc:sldChg>
      <pc:sldChg chg="del">
        <pc:chgData name="Phil Le" userId="d56789386392244e" providerId="LiveId" clId="{21098FD1-578A-4F03-9AB2-123B02E8D02C}" dt="2025-11-27T05:11:04.960" v="251" actId="47"/>
        <pc:sldMkLst>
          <pc:docMk/>
          <pc:sldMk cId="0" sldId="266"/>
        </pc:sldMkLst>
      </pc:sldChg>
      <pc:sldChg chg="del">
        <pc:chgData name="Phil Le" userId="d56789386392244e" providerId="LiveId" clId="{21098FD1-578A-4F03-9AB2-123B02E8D02C}" dt="2025-11-27T05:11:04.960" v="251" actId="47"/>
        <pc:sldMkLst>
          <pc:docMk/>
          <pc:sldMk cId="2621004439" sldId="269"/>
        </pc:sldMkLst>
      </pc:sldChg>
      <pc:sldChg chg="modSp mod">
        <pc:chgData name="Phil Le" userId="d56789386392244e" providerId="LiveId" clId="{21098FD1-578A-4F03-9AB2-123B02E8D02C}" dt="2025-11-27T05:12:43.823" v="272" actId="1076"/>
        <pc:sldMkLst>
          <pc:docMk/>
          <pc:sldMk cId="659156443" sldId="271"/>
        </pc:sldMkLst>
        <pc:spChg chg="mod">
          <ac:chgData name="Phil Le" userId="d56789386392244e" providerId="LiveId" clId="{21098FD1-578A-4F03-9AB2-123B02E8D02C}" dt="2025-11-27T05:12:43.823" v="272" actId="1076"/>
          <ac:spMkLst>
            <pc:docMk/>
            <pc:sldMk cId="659156443" sldId="271"/>
            <ac:spMk id="2052" creationId="{7ABD18DC-4935-EADE-3331-AEA5C43EABAF}"/>
          </ac:spMkLst>
        </pc:spChg>
      </pc:sldChg>
      <pc:sldChg chg="del">
        <pc:chgData name="Phil Le" userId="d56789386392244e" providerId="LiveId" clId="{21098FD1-578A-4F03-9AB2-123B02E8D02C}" dt="2025-11-27T04:35:51.373" v="64" actId="47"/>
        <pc:sldMkLst>
          <pc:docMk/>
          <pc:sldMk cId="3687096596" sldId="272"/>
        </pc:sldMkLst>
      </pc:sldChg>
      <pc:sldChg chg="modSp mod">
        <pc:chgData name="Phil Le" userId="d56789386392244e" providerId="LiveId" clId="{21098FD1-578A-4F03-9AB2-123B02E8D02C}" dt="2025-11-27T05:14:36.145" v="288" actId="20577"/>
        <pc:sldMkLst>
          <pc:docMk/>
          <pc:sldMk cId="2683227873" sldId="273"/>
        </pc:sldMkLst>
        <pc:spChg chg="mod">
          <ac:chgData name="Phil Le" userId="d56789386392244e" providerId="LiveId" clId="{21098FD1-578A-4F03-9AB2-123B02E8D02C}" dt="2025-11-27T05:14:36.145" v="288" actId="20577"/>
          <ac:spMkLst>
            <pc:docMk/>
            <pc:sldMk cId="2683227873" sldId="273"/>
            <ac:spMk id="2052" creationId="{22A286D8-AB66-88E9-2071-EBAE6D902663}"/>
          </ac:spMkLst>
        </pc:spChg>
      </pc:sldChg>
      <pc:sldChg chg="del">
        <pc:chgData name="Phil Le" userId="d56789386392244e" providerId="LiveId" clId="{21098FD1-578A-4F03-9AB2-123B02E8D02C}" dt="2025-11-27T04:35:40.898" v="58" actId="47"/>
        <pc:sldMkLst>
          <pc:docMk/>
          <pc:sldMk cId="2435387522" sldId="2132"/>
        </pc:sldMkLst>
      </pc:sldChg>
      <pc:sldChg chg="del">
        <pc:chgData name="Phil Le" userId="d56789386392244e" providerId="LiveId" clId="{21098FD1-578A-4F03-9AB2-123B02E8D02C}" dt="2025-11-27T04:35:41.975" v="59" actId="47"/>
        <pc:sldMkLst>
          <pc:docMk/>
          <pc:sldMk cId="3225480381" sldId="2133"/>
        </pc:sldMkLst>
      </pc:sldChg>
      <pc:sldChg chg="modSp mod">
        <pc:chgData name="Phil Le" userId="d56789386392244e" providerId="LiveId" clId="{21098FD1-578A-4F03-9AB2-123B02E8D02C}" dt="2025-11-27T05:09:36.293" v="242" actId="20577"/>
        <pc:sldMkLst>
          <pc:docMk/>
          <pc:sldMk cId="3475447762" sldId="2164"/>
        </pc:sldMkLst>
        <pc:spChg chg="mod">
          <ac:chgData name="Phil Le" userId="d56789386392244e" providerId="LiveId" clId="{21098FD1-578A-4F03-9AB2-123B02E8D02C}" dt="2025-11-27T05:09:36.293" v="242" actId="20577"/>
          <ac:spMkLst>
            <pc:docMk/>
            <pc:sldMk cId="3475447762" sldId="2164"/>
            <ac:spMk id="50179" creationId="{00000000-0000-0000-0000-000000000000}"/>
          </ac:spMkLst>
        </pc:spChg>
      </pc:sldChg>
      <pc:sldChg chg="modSp">
        <pc:chgData name="Phil Le" userId="d56789386392244e" providerId="LiveId" clId="{21098FD1-578A-4F03-9AB2-123B02E8D02C}" dt="2025-11-27T05:17:31.902" v="289" actId="1076"/>
        <pc:sldMkLst>
          <pc:docMk/>
          <pc:sldMk cId="1524173909" sldId="2194"/>
        </pc:sldMkLst>
        <pc:spChg chg="mod">
          <ac:chgData name="Phil Le" userId="d56789386392244e" providerId="LiveId" clId="{21098FD1-578A-4F03-9AB2-123B02E8D02C}" dt="2025-11-27T05:17:31.902" v="289" actId="1076"/>
          <ac:spMkLst>
            <pc:docMk/>
            <pc:sldMk cId="1524173909" sldId="2194"/>
            <ac:spMk id="46082" creationId="{00000000-0000-0000-0000-000000000000}"/>
          </ac:spMkLst>
        </pc:spChg>
      </pc:sldChg>
      <pc:sldChg chg="del">
        <pc:chgData name="Phil Le" userId="d56789386392244e" providerId="LiveId" clId="{21098FD1-578A-4F03-9AB2-123B02E8D02C}" dt="2025-11-27T05:11:04.960" v="251" actId="47"/>
        <pc:sldMkLst>
          <pc:docMk/>
          <pc:sldMk cId="1222748787" sldId="2205"/>
        </pc:sldMkLst>
      </pc:sldChg>
      <pc:sldChg chg="del">
        <pc:chgData name="Phil Le" userId="d56789386392244e" providerId="LiveId" clId="{21098FD1-578A-4F03-9AB2-123B02E8D02C}" dt="2025-11-27T05:11:04.960" v="251" actId="47"/>
        <pc:sldMkLst>
          <pc:docMk/>
          <pc:sldMk cId="732659466" sldId="2253"/>
        </pc:sldMkLst>
      </pc:sldChg>
      <pc:sldChg chg="del">
        <pc:chgData name="Phil Le" userId="d56789386392244e" providerId="LiveId" clId="{21098FD1-578A-4F03-9AB2-123B02E8D02C}" dt="2025-11-27T04:35:42.664" v="60" actId="47"/>
        <pc:sldMkLst>
          <pc:docMk/>
          <pc:sldMk cId="1089517524" sldId="2427"/>
        </pc:sldMkLst>
      </pc:sldChg>
      <pc:sldChg chg="del">
        <pc:chgData name="Phil Le" userId="d56789386392244e" providerId="LiveId" clId="{21098FD1-578A-4F03-9AB2-123B02E8D02C}" dt="2025-11-27T04:35:48.959" v="61" actId="47"/>
        <pc:sldMkLst>
          <pc:docMk/>
          <pc:sldMk cId="3317985462" sldId="2428"/>
        </pc:sldMkLst>
      </pc:sldChg>
      <pc:sldChg chg="modSp mod">
        <pc:chgData name="Phil Le" userId="d56789386392244e" providerId="LiveId" clId="{21098FD1-578A-4F03-9AB2-123B02E8D02C}" dt="2025-11-27T04:37:07.389" v="110" actId="20577"/>
        <pc:sldMkLst>
          <pc:docMk/>
          <pc:sldMk cId="504879952" sldId="2499"/>
        </pc:sldMkLst>
        <pc:spChg chg="mod">
          <ac:chgData name="Phil Le" userId="d56789386392244e" providerId="LiveId" clId="{21098FD1-578A-4F03-9AB2-123B02E8D02C}" dt="2025-11-27T04:37:07.389" v="110" actId="20577"/>
          <ac:spMkLst>
            <pc:docMk/>
            <pc:sldMk cId="504879952" sldId="2499"/>
            <ac:spMk id="27650" creationId="{00000000-0000-0000-0000-000000000000}"/>
          </ac:spMkLst>
        </pc:spChg>
      </pc:sldChg>
      <pc:sldChg chg="modSp mod">
        <pc:chgData name="Phil Le" userId="d56789386392244e" providerId="LiveId" clId="{21098FD1-578A-4F03-9AB2-123B02E8D02C}" dt="2025-11-27T04:37:50.898" v="204" actId="20577"/>
        <pc:sldMkLst>
          <pc:docMk/>
          <pc:sldMk cId="233839102" sldId="2500"/>
        </pc:sldMkLst>
        <pc:spChg chg="mod">
          <ac:chgData name="Phil Le" userId="d56789386392244e" providerId="LiveId" clId="{21098FD1-578A-4F03-9AB2-123B02E8D02C}" dt="2025-11-27T04:37:50.898" v="204" actId="20577"/>
          <ac:spMkLst>
            <pc:docMk/>
            <pc:sldMk cId="233839102" sldId="2500"/>
            <ac:spMk id="28675" creationId="{00000000-0000-0000-0000-000000000000}"/>
          </ac:spMkLst>
        </pc:spChg>
      </pc:sldChg>
      <pc:sldChg chg="del">
        <pc:chgData name="Phil Le" userId="d56789386392244e" providerId="LiveId" clId="{21098FD1-578A-4F03-9AB2-123B02E8D02C}" dt="2025-11-27T05:11:04.960" v="251" actId="47"/>
        <pc:sldMkLst>
          <pc:docMk/>
          <pc:sldMk cId="2673647553" sldId="2573"/>
        </pc:sldMkLst>
      </pc:sldChg>
      <pc:sldChg chg="del">
        <pc:chgData name="Phil Le" userId="d56789386392244e" providerId="LiveId" clId="{21098FD1-578A-4F03-9AB2-123B02E8D02C}" dt="2025-11-27T05:11:04.960" v="251" actId="47"/>
        <pc:sldMkLst>
          <pc:docMk/>
          <pc:sldMk cId="1111000846" sldId="2574"/>
        </pc:sldMkLst>
      </pc:sldChg>
      <pc:sldChg chg="del">
        <pc:chgData name="Phil Le" userId="d56789386392244e" providerId="LiveId" clId="{21098FD1-578A-4F03-9AB2-123B02E8D02C}" dt="2025-11-27T05:11:04.960" v="251" actId="47"/>
        <pc:sldMkLst>
          <pc:docMk/>
          <pc:sldMk cId="1337651808" sldId="2575"/>
        </pc:sldMkLst>
      </pc:sldChg>
      <pc:sldChg chg="del">
        <pc:chgData name="Phil Le" userId="d56789386392244e" providerId="LiveId" clId="{21098FD1-578A-4F03-9AB2-123B02E8D02C}" dt="2025-11-27T05:11:04.960" v="251" actId="47"/>
        <pc:sldMkLst>
          <pc:docMk/>
          <pc:sldMk cId="3661899117" sldId="2576"/>
        </pc:sldMkLst>
      </pc:sldChg>
      <pc:sldChg chg="del">
        <pc:chgData name="Phil Le" userId="d56789386392244e" providerId="LiveId" clId="{21098FD1-578A-4F03-9AB2-123B02E8D02C}" dt="2025-11-27T05:11:04.960" v="251" actId="47"/>
        <pc:sldMkLst>
          <pc:docMk/>
          <pc:sldMk cId="1907766032" sldId="2584"/>
        </pc:sldMkLst>
      </pc:sldChg>
      <pc:sldChg chg="del">
        <pc:chgData name="Phil Le" userId="d56789386392244e" providerId="LiveId" clId="{21098FD1-578A-4F03-9AB2-123B02E8D02C}" dt="2025-11-27T05:11:04.960" v="251" actId="47"/>
        <pc:sldMkLst>
          <pc:docMk/>
          <pc:sldMk cId="3021957306" sldId="2596"/>
        </pc:sldMkLst>
      </pc:sldChg>
      <pc:sldChg chg="del">
        <pc:chgData name="Phil Le" userId="d56789386392244e" providerId="LiveId" clId="{21098FD1-578A-4F03-9AB2-123B02E8D02C}" dt="2025-11-27T05:11:04.960" v="251" actId="47"/>
        <pc:sldMkLst>
          <pc:docMk/>
          <pc:sldMk cId="1757080187" sldId="2597"/>
        </pc:sldMkLst>
      </pc:sldChg>
      <pc:sldChg chg="del">
        <pc:chgData name="Phil Le" userId="d56789386392244e" providerId="LiveId" clId="{21098FD1-578A-4F03-9AB2-123B02E8D02C}" dt="2025-11-27T05:11:04.960" v="251" actId="47"/>
        <pc:sldMkLst>
          <pc:docMk/>
          <pc:sldMk cId="2568427727" sldId="2598"/>
        </pc:sldMkLst>
      </pc:sldChg>
      <pc:sldChg chg="del">
        <pc:chgData name="Phil Le" userId="d56789386392244e" providerId="LiveId" clId="{21098FD1-578A-4F03-9AB2-123B02E8D02C}" dt="2025-11-27T05:11:04.960" v="251" actId="47"/>
        <pc:sldMkLst>
          <pc:docMk/>
          <pc:sldMk cId="2678566403" sldId="2599"/>
        </pc:sldMkLst>
      </pc:sldChg>
      <pc:sldChg chg="del">
        <pc:chgData name="Phil Le" userId="d56789386392244e" providerId="LiveId" clId="{21098FD1-578A-4F03-9AB2-123B02E8D02C}" dt="2025-11-27T05:11:04.960" v="251" actId="47"/>
        <pc:sldMkLst>
          <pc:docMk/>
          <pc:sldMk cId="2624604365" sldId="2600"/>
        </pc:sldMkLst>
      </pc:sldChg>
      <pc:sldChg chg="del">
        <pc:chgData name="Phil Le" userId="d56789386392244e" providerId="LiveId" clId="{21098FD1-578A-4F03-9AB2-123B02E8D02C}" dt="2025-11-27T05:11:04.960" v="251" actId="47"/>
        <pc:sldMkLst>
          <pc:docMk/>
          <pc:sldMk cId="4050362195" sldId="2624"/>
        </pc:sldMkLst>
      </pc:sldChg>
      <pc:sldChg chg="del">
        <pc:chgData name="Phil Le" userId="d56789386392244e" providerId="LiveId" clId="{21098FD1-578A-4F03-9AB2-123B02E8D02C}" dt="2025-11-27T05:11:04.960" v="251" actId="47"/>
        <pc:sldMkLst>
          <pc:docMk/>
          <pc:sldMk cId="1568896950" sldId="2638"/>
        </pc:sldMkLst>
      </pc:sldChg>
      <pc:sldChg chg="del">
        <pc:chgData name="Phil Le" userId="d56789386392244e" providerId="LiveId" clId="{21098FD1-578A-4F03-9AB2-123B02E8D02C}" dt="2025-11-27T05:11:04.960" v="251" actId="47"/>
        <pc:sldMkLst>
          <pc:docMk/>
          <pc:sldMk cId="2620929099" sldId="2639"/>
        </pc:sldMkLst>
      </pc:sldChg>
      <pc:sldChg chg="del">
        <pc:chgData name="Phil Le" userId="d56789386392244e" providerId="LiveId" clId="{21098FD1-578A-4F03-9AB2-123B02E8D02C}" dt="2025-11-27T05:11:04.960" v="251" actId="47"/>
        <pc:sldMkLst>
          <pc:docMk/>
          <pc:sldMk cId="958236572" sldId="2640"/>
        </pc:sldMkLst>
      </pc:sldChg>
      <pc:sldChg chg="del">
        <pc:chgData name="Phil Le" userId="d56789386392244e" providerId="LiveId" clId="{21098FD1-578A-4F03-9AB2-123B02E8D02C}" dt="2025-11-27T05:11:04.960" v="251" actId="47"/>
        <pc:sldMkLst>
          <pc:docMk/>
          <pc:sldMk cId="2175385694" sldId="2641"/>
        </pc:sldMkLst>
      </pc:sldChg>
      <pc:sldChg chg="del">
        <pc:chgData name="Phil Le" userId="d56789386392244e" providerId="LiveId" clId="{21098FD1-578A-4F03-9AB2-123B02E8D02C}" dt="2025-11-27T05:11:04.960" v="251" actId="47"/>
        <pc:sldMkLst>
          <pc:docMk/>
          <pc:sldMk cId="759464048" sldId="2642"/>
        </pc:sldMkLst>
      </pc:sldChg>
      <pc:sldChg chg="del">
        <pc:chgData name="Phil Le" userId="d56789386392244e" providerId="LiveId" clId="{21098FD1-578A-4F03-9AB2-123B02E8D02C}" dt="2025-11-27T05:11:04.960" v="251" actId="47"/>
        <pc:sldMkLst>
          <pc:docMk/>
          <pc:sldMk cId="3061037375" sldId="2643"/>
        </pc:sldMkLst>
      </pc:sldChg>
      <pc:sldChg chg="del">
        <pc:chgData name="Phil Le" userId="d56789386392244e" providerId="LiveId" clId="{21098FD1-578A-4F03-9AB2-123B02E8D02C}" dt="2025-11-27T05:11:04.960" v="251" actId="47"/>
        <pc:sldMkLst>
          <pc:docMk/>
          <pc:sldMk cId="1386359010" sldId="2644"/>
        </pc:sldMkLst>
      </pc:sldChg>
      <pc:sldChg chg="del">
        <pc:chgData name="Phil Le" userId="d56789386392244e" providerId="LiveId" clId="{21098FD1-578A-4F03-9AB2-123B02E8D02C}" dt="2025-11-27T05:11:04.960" v="251" actId="47"/>
        <pc:sldMkLst>
          <pc:docMk/>
          <pc:sldMk cId="157618424" sldId="2645"/>
        </pc:sldMkLst>
      </pc:sldChg>
      <pc:sldChg chg="del">
        <pc:chgData name="Phil Le" userId="d56789386392244e" providerId="LiveId" clId="{21098FD1-578A-4F03-9AB2-123B02E8D02C}" dt="2025-11-27T05:11:04.960" v="251" actId="47"/>
        <pc:sldMkLst>
          <pc:docMk/>
          <pc:sldMk cId="2586262349" sldId="2646"/>
        </pc:sldMkLst>
      </pc:sldChg>
      <pc:sldChg chg="del">
        <pc:chgData name="Phil Le" userId="d56789386392244e" providerId="LiveId" clId="{21098FD1-578A-4F03-9AB2-123B02E8D02C}" dt="2025-11-27T05:11:04.960" v="251" actId="47"/>
        <pc:sldMkLst>
          <pc:docMk/>
          <pc:sldMk cId="2188000925" sldId="2647"/>
        </pc:sldMkLst>
      </pc:sldChg>
      <pc:sldChg chg="del">
        <pc:chgData name="Phil Le" userId="d56789386392244e" providerId="LiveId" clId="{21098FD1-578A-4F03-9AB2-123B02E8D02C}" dt="2025-11-27T05:11:04.960" v="251" actId="47"/>
        <pc:sldMkLst>
          <pc:docMk/>
          <pc:sldMk cId="1399637939" sldId="2686"/>
        </pc:sldMkLst>
      </pc:sldChg>
      <pc:sldChg chg="del">
        <pc:chgData name="Phil Le" userId="d56789386392244e" providerId="LiveId" clId="{21098FD1-578A-4F03-9AB2-123B02E8D02C}" dt="2025-11-27T05:11:04.960" v="251" actId="47"/>
        <pc:sldMkLst>
          <pc:docMk/>
          <pc:sldMk cId="3520639299" sldId="2687"/>
        </pc:sldMkLst>
      </pc:sldChg>
      <pc:sldChg chg="del">
        <pc:chgData name="Phil Le" userId="d56789386392244e" providerId="LiveId" clId="{21098FD1-578A-4F03-9AB2-123B02E8D02C}" dt="2025-11-27T05:11:04.960" v="251" actId="47"/>
        <pc:sldMkLst>
          <pc:docMk/>
          <pc:sldMk cId="2103592986" sldId="2688"/>
        </pc:sldMkLst>
      </pc:sldChg>
      <pc:sldChg chg="del">
        <pc:chgData name="Phil Le" userId="d56789386392244e" providerId="LiveId" clId="{21098FD1-578A-4F03-9AB2-123B02E8D02C}" dt="2025-11-27T05:11:04.960" v="251" actId="47"/>
        <pc:sldMkLst>
          <pc:docMk/>
          <pc:sldMk cId="500434966" sldId="2716"/>
        </pc:sldMkLst>
      </pc:sldChg>
      <pc:sldChg chg="del">
        <pc:chgData name="Phil Le" userId="d56789386392244e" providerId="LiveId" clId="{21098FD1-578A-4F03-9AB2-123B02E8D02C}" dt="2025-11-27T05:11:04.960" v="251" actId="47"/>
        <pc:sldMkLst>
          <pc:docMk/>
          <pc:sldMk cId="2753693275" sldId="2717"/>
        </pc:sldMkLst>
      </pc:sldChg>
      <pc:sldChg chg="del">
        <pc:chgData name="Phil Le" userId="d56789386392244e" providerId="LiveId" clId="{21098FD1-578A-4F03-9AB2-123B02E8D02C}" dt="2025-11-27T05:11:04.960" v="251" actId="47"/>
        <pc:sldMkLst>
          <pc:docMk/>
          <pc:sldMk cId="3482732281" sldId="2718"/>
        </pc:sldMkLst>
      </pc:sldChg>
      <pc:sldChg chg="del">
        <pc:chgData name="Phil Le" userId="d56789386392244e" providerId="LiveId" clId="{21098FD1-578A-4F03-9AB2-123B02E8D02C}" dt="2025-11-27T05:11:04.960" v="251" actId="47"/>
        <pc:sldMkLst>
          <pc:docMk/>
          <pc:sldMk cId="1713718780" sldId="2719"/>
        </pc:sldMkLst>
      </pc:sldChg>
      <pc:sldChg chg="del">
        <pc:chgData name="Phil Le" userId="d56789386392244e" providerId="LiveId" clId="{21098FD1-578A-4F03-9AB2-123B02E8D02C}" dt="2025-11-27T05:11:04.960" v="251" actId="47"/>
        <pc:sldMkLst>
          <pc:docMk/>
          <pc:sldMk cId="4040358544" sldId="2720"/>
        </pc:sldMkLst>
      </pc:sldChg>
      <pc:sldChg chg="del">
        <pc:chgData name="Phil Le" userId="d56789386392244e" providerId="LiveId" clId="{21098FD1-578A-4F03-9AB2-123B02E8D02C}" dt="2025-11-27T04:35:50.815" v="63" actId="47"/>
        <pc:sldMkLst>
          <pc:docMk/>
          <pc:sldMk cId="0" sldId="2739"/>
        </pc:sldMkLst>
      </pc:sldChg>
      <pc:sldChg chg="del">
        <pc:chgData name="Phil Le" userId="d56789386392244e" providerId="LiveId" clId="{21098FD1-578A-4F03-9AB2-123B02E8D02C}" dt="2025-11-27T04:35:51.914" v="65" actId="47"/>
        <pc:sldMkLst>
          <pc:docMk/>
          <pc:sldMk cId="3906524994" sldId="2740"/>
        </pc:sldMkLst>
      </pc:sldChg>
      <pc:sldChg chg="del">
        <pc:chgData name="Phil Le" userId="d56789386392244e" providerId="LiveId" clId="{21098FD1-578A-4F03-9AB2-123B02E8D02C}" dt="2025-11-27T04:35:52.725" v="66" actId="47"/>
        <pc:sldMkLst>
          <pc:docMk/>
          <pc:sldMk cId="2550802515" sldId="2741"/>
        </pc:sldMkLst>
      </pc:sldChg>
      <pc:sldChg chg="del">
        <pc:chgData name="Phil Le" userId="d56789386392244e" providerId="LiveId" clId="{21098FD1-578A-4F03-9AB2-123B02E8D02C}" dt="2025-11-27T04:35:50.086" v="62" actId="47"/>
        <pc:sldMkLst>
          <pc:docMk/>
          <pc:sldMk cId="3156922365" sldId="2742"/>
        </pc:sldMkLst>
      </pc:sldChg>
      <pc:sldChg chg="modSp mod">
        <pc:chgData name="Phil Le" userId="d56789386392244e" providerId="LiveId" clId="{21098FD1-578A-4F03-9AB2-123B02E8D02C}" dt="2025-11-27T05:11:56.191" v="261" actId="20577"/>
        <pc:sldMkLst>
          <pc:docMk/>
          <pc:sldMk cId="0" sldId="2762"/>
        </pc:sldMkLst>
        <pc:spChg chg="mod">
          <ac:chgData name="Phil Le" userId="d56789386392244e" providerId="LiveId" clId="{21098FD1-578A-4F03-9AB2-123B02E8D02C}" dt="2025-11-27T05:11:56.191" v="261" actId="20577"/>
          <ac:spMkLst>
            <pc:docMk/>
            <pc:sldMk cId="0" sldId="2762"/>
            <ac:spMk id="2052" creationId="{00000000-0000-0000-0000-000000000000}"/>
          </ac:spMkLst>
        </pc:spChg>
      </pc:sldChg>
      <pc:sldChg chg="modSp mod">
        <pc:chgData name="Phil Le" userId="d56789386392244e" providerId="LiveId" clId="{21098FD1-578A-4F03-9AB2-123B02E8D02C}" dt="2025-11-27T05:13:29.454" v="279" actId="20577"/>
        <pc:sldMkLst>
          <pc:docMk/>
          <pc:sldMk cId="536785760" sldId="2763"/>
        </pc:sldMkLst>
        <pc:spChg chg="mod">
          <ac:chgData name="Phil Le" userId="d56789386392244e" providerId="LiveId" clId="{21098FD1-578A-4F03-9AB2-123B02E8D02C}" dt="2025-11-27T05:13:29.454" v="279" actId="20577"/>
          <ac:spMkLst>
            <pc:docMk/>
            <pc:sldMk cId="536785760" sldId="2763"/>
            <ac:spMk id="2052" creationId="{098B8691-B771-0D8E-DB4A-19822BD1A70A}"/>
          </ac:spMkLst>
        </pc:spChg>
      </pc:sldChg>
      <pc:sldChg chg="del">
        <pc:chgData name="Phil Le" userId="d56789386392244e" providerId="LiveId" clId="{21098FD1-578A-4F03-9AB2-123B02E8D02C}" dt="2025-11-27T05:11:04.960" v="251" actId="47"/>
        <pc:sldMkLst>
          <pc:docMk/>
          <pc:sldMk cId="0" sldId="2764"/>
        </pc:sldMkLst>
      </pc:sldChg>
      <pc:sldChg chg="del">
        <pc:chgData name="Phil Le" userId="d56789386392244e" providerId="LiveId" clId="{21098FD1-578A-4F03-9AB2-123B02E8D02C}" dt="2025-11-27T05:11:04.960" v="251" actId="47"/>
        <pc:sldMkLst>
          <pc:docMk/>
          <pc:sldMk cId="2668522256" sldId="2765"/>
        </pc:sldMkLst>
      </pc:sldChg>
      <pc:sldChg chg="del">
        <pc:chgData name="Phil Le" userId="d56789386392244e" providerId="LiveId" clId="{21098FD1-578A-4F03-9AB2-123B02E8D02C}" dt="2025-11-27T05:11:04.960" v="251" actId="47"/>
        <pc:sldMkLst>
          <pc:docMk/>
          <pc:sldMk cId="1956982667" sldId="2768"/>
        </pc:sldMkLst>
      </pc:sldChg>
      <pc:sldChg chg="del">
        <pc:chgData name="Phil Le" userId="d56789386392244e" providerId="LiveId" clId="{21098FD1-578A-4F03-9AB2-123B02E8D02C}" dt="2025-11-27T05:11:04.960" v="251" actId="47"/>
        <pc:sldMkLst>
          <pc:docMk/>
          <pc:sldMk cId="651742619" sldId="2769"/>
        </pc:sldMkLst>
      </pc:sldChg>
      <pc:sldChg chg="del">
        <pc:chgData name="Phil Le" userId="d56789386392244e" providerId="LiveId" clId="{21098FD1-578A-4F03-9AB2-123B02E8D02C}" dt="2025-11-27T05:11:04.960" v="251" actId="47"/>
        <pc:sldMkLst>
          <pc:docMk/>
          <pc:sldMk cId="1677220054" sldId="2770"/>
        </pc:sldMkLst>
      </pc:sldChg>
      <pc:sldChg chg="del">
        <pc:chgData name="Phil Le" userId="d56789386392244e" providerId="LiveId" clId="{21098FD1-578A-4F03-9AB2-123B02E8D02C}" dt="2025-11-27T05:11:04.960" v="251" actId="47"/>
        <pc:sldMkLst>
          <pc:docMk/>
          <pc:sldMk cId="1353136133" sldId="2771"/>
        </pc:sldMkLst>
      </pc:sldChg>
      <pc:sldChg chg="del">
        <pc:chgData name="Phil Le" userId="d56789386392244e" providerId="LiveId" clId="{21098FD1-578A-4F03-9AB2-123B02E8D02C}" dt="2025-11-27T05:11:04.960" v="251" actId="47"/>
        <pc:sldMkLst>
          <pc:docMk/>
          <pc:sldMk cId="4186494046" sldId="2772"/>
        </pc:sldMkLst>
      </pc:sldChg>
      <pc:sldChg chg="del">
        <pc:chgData name="Phil Le" userId="d56789386392244e" providerId="LiveId" clId="{21098FD1-578A-4F03-9AB2-123B02E8D02C}" dt="2025-11-27T05:11:04.960" v="251" actId="47"/>
        <pc:sldMkLst>
          <pc:docMk/>
          <pc:sldMk cId="252633283" sldId="2774"/>
        </pc:sldMkLst>
      </pc:sldChg>
      <pc:sldChg chg="del">
        <pc:chgData name="Phil Le" userId="d56789386392244e" providerId="LiveId" clId="{21098FD1-578A-4F03-9AB2-123B02E8D02C}" dt="2025-11-27T05:11:04.960" v="251" actId="47"/>
        <pc:sldMkLst>
          <pc:docMk/>
          <pc:sldMk cId="2228502272" sldId="2775"/>
        </pc:sldMkLst>
      </pc:sldChg>
      <pc:sldChg chg="del">
        <pc:chgData name="Phil Le" userId="d56789386392244e" providerId="LiveId" clId="{21098FD1-578A-4F03-9AB2-123B02E8D02C}" dt="2025-11-27T05:11:04.960" v="251" actId="47"/>
        <pc:sldMkLst>
          <pc:docMk/>
          <pc:sldMk cId="381239533" sldId="2776"/>
        </pc:sldMkLst>
      </pc:sldChg>
      <pc:sldChg chg="modSp mod">
        <pc:chgData name="Phil Le" userId="d56789386392244e" providerId="LiveId" clId="{21098FD1-578A-4F03-9AB2-123B02E8D02C}" dt="2025-11-27T05:10:11.244" v="250" actId="20577"/>
        <pc:sldMkLst>
          <pc:docMk/>
          <pc:sldMk cId="1646306078" sldId="2783"/>
        </pc:sldMkLst>
        <pc:spChg chg="mod">
          <ac:chgData name="Phil Le" userId="d56789386392244e" providerId="LiveId" clId="{21098FD1-578A-4F03-9AB2-123B02E8D02C}" dt="2025-11-27T05:10:11.244" v="250" actId="20577"/>
          <ac:spMkLst>
            <pc:docMk/>
            <pc:sldMk cId="1646306078" sldId="2783"/>
            <ac:spMk id="46082" creationId="{00000000-0000-0000-0000-000000000000}"/>
          </ac:spMkLst>
        </pc:spChg>
      </pc:sldChg>
      <pc:sldChg chg="modSp add mod">
        <pc:chgData name="Phil Le" userId="d56789386392244e" providerId="LiveId" clId="{21098FD1-578A-4F03-9AB2-123B02E8D02C}" dt="2025-11-27T04:35:04.565" v="57" actId="20577"/>
        <pc:sldMkLst>
          <pc:docMk/>
          <pc:sldMk cId="3049314278" sldId="2788"/>
        </pc:sldMkLst>
        <pc:spChg chg="mod">
          <ac:chgData name="Phil Le" userId="d56789386392244e" providerId="LiveId" clId="{21098FD1-578A-4F03-9AB2-123B02E8D02C}" dt="2025-11-27T04:35:04.565" v="57" actId="20577"/>
          <ac:spMkLst>
            <pc:docMk/>
            <pc:sldMk cId="3049314278" sldId="2788"/>
            <ac:spMk id="13314" creationId="{71A2603F-6EB9-3B5B-74CD-8ACAFF40EF51}"/>
          </ac:spMkLst>
        </pc:spChg>
      </pc:sldChg>
      <pc:sldChg chg="modSp add mod">
        <pc:chgData name="Phil Le" userId="d56789386392244e" providerId="LiveId" clId="{21098FD1-578A-4F03-9AB2-123B02E8D02C}" dt="2025-11-27T05:04:49.109" v="224" actId="20577"/>
        <pc:sldMkLst>
          <pc:docMk/>
          <pc:sldMk cId="2128497443" sldId="2789"/>
        </pc:sldMkLst>
        <pc:spChg chg="mod">
          <ac:chgData name="Phil Le" userId="d56789386392244e" providerId="LiveId" clId="{21098FD1-578A-4F03-9AB2-123B02E8D02C}" dt="2025-11-27T05:04:49.109" v="224" actId="20577"/>
          <ac:spMkLst>
            <pc:docMk/>
            <pc:sldMk cId="2128497443" sldId="2789"/>
            <ac:spMk id="46082" creationId="{5B6F8002-9503-B619-BCFB-D0BAE2BD223C}"/>
          </ac:spMkLst>
        </pc:spChg>
      </pc:sldChg>
      <pc:sldChg chg="modSp add mod">
        <pc:chgData name="Phil Le" userId="d56789386392244e" providerId="LiveId" clId="{21098FD1-578A-4F03-9AB2-123B02E8D02C}" dt="2025-11-27T05:05:17.875" v="229" actId="120"/>
        <pc:sldMkLst>
          <pc:docMk/>
          <pc:sldMk cId="0" sldId="2790"/>
        </pc:sldMkLst>
        <pc:spChg chg="mod">
          <ac:chgData name="Phil Le" userId="d56789386392244e" providerId="LiveId" clId="{21098FD1-578A-4F03-9AB2-123B02E8D02C}" dt="2025-11-27T05:05:17.875" v="229" actId="120"/>
          <ac:spMkLst>
            <pc:docMk/>
            <pc:sldMk cId="0" sldId="2790"/>
            <ac:spMk id="2050" creationId="{00000000-0000-0000-0000-000000000000}"/>
          </ac:spMkLst>
        </pc:spChg>
      </pc:sldChg>
    </pc:docChg>
  </pc:docChgLst>
  <pc:docChgLst>
    <pc:chgData name="Phil Le" userId="d56789386392244e" providerId="LiveId" clId="{771E13CF-7F23-451B-97CE-0726D2011FA2}"/>
    <pc:docChg chg="modSld">
      <pc:chgData name="Phil Le" userId="d56789386392244e" providerId="LiveId" clId="{771E13CF-7F23-451B-97CE-0726D2011FA2}" dt="2025-11-27T03:37:39.624" v="1" actId="729"/>
      <pc:docMkLst>
        <pc:docMk/>
      </pc:docMkLst>
      <pc:sldChg chg="mod modShow">
        <pc:chgData name="Phil Le" userId="d56789386392244e" providerId="LiveId" clId="{771E13CF-7F23-451B-97CE-0726D2011FA2}" dt="2025-11-27T03:37:28.654" v="0" actId="729"/>
        <pc:sldMkLst>
          <pc:docMk/>
          <pc:sldMk cId="3687096596" sldId="272"/>
        </pc:sldMkLst>
      </pc:sldChg>
      <pc:sldChg chg="mod modShow">
        <pc:chgData name="Phil Le" userId="d56789386392244e" providerId="LiveId" clId="{771E13CF-7F23-451B-97CE-0726D2011FA2}" dt="2025-11-27T03:37:39.624" v="1" actId="729"/>
        <pc:sldMkLst>
          <pc:docMk/>
          <pc:sldMk cId="3774265940" sldId="2082"/>
        </pc:sldMkLst>
      </pc:sldChg>
      <pc:sldChg chg="mod modShow">
        <pc:chgData name="Phil Le" userId="d56789386392244e" providerId="LiveId" clId="{771E13CF-7F23-451B-97CE-0726D2011FA2}" dt="2025-11-27T03:37:39.624" v="1" actId="729"/>
        <pc:sldMkLst>
          <pc:docMk/>
          <pc:sldMk cId="794666332" sldId="2246"/>
        </pc:sldMkLst>
      </pc:sldChg>
      <pc:sldChg chg="mod modShow">
        <pc:chgData name="Phil Le" userId="d56789386392244e" providerId="LiveId" clId="{771E13CF-7F23-451B-97CE-0726D2011FA2}" dt="2025-11-27T03:37:39.624" v="1" actId="729"/>
        <pc:sldMkLst>
          <pc:docMk/>
          <pc:sldMk cId="1779514731" sldId="2247"/>
        </pc:sldMkLst>
      </pc:sldChg>
      <pc:sldChg chg="mod modShow">
        <pc:chgData name="Phil Le" userId="d56789386392244e" providerId="LiveId" clId="{771E13CF-7F23-451B-97CE-0726D2011FA2}" dt="2025-11-27T03:37:39.624" v="1" actId="729"/>
        <pc:sldMkLst>
          <pc:docMk/>
          <pc:sldMk cId="42048303" sldId="2249"/>
        </pc:sldMkLst>
      </pc:sldChg>
      <pc:sldChg chg="mod modShow">
        <pc:chgData name="Phil Le" userId="d56789386392244e" providerId="LiveId" clId="{771E13CF-7F23-451B-97CE-0726D2011FA2}" dt="2025-11-27T03:37:39.624" v="1" actId="729"/>
        <pc:sldMkLst>
          <pc:docMk/>
          <pc:sldMk cId="3079506084" sldId="2251"/>
        </pc:sldMkLst>
      </pc:sldChg>
      <pc:sldChg chg="mod modShow">
        <pc:chgData name="Phil Le" userId="d56789386392244e" providerId="LiveId" clId="{771E13CF-7F23-451B-97CE-0726D2011FA2}" dt="2025-11-27T03:37:39.624" v="1" actId="729"/>
        <pc:sldMkLst>
          <pc:docMk/>
          <pc:sldMk cId="2117355423" sldId="2446"/>
        </pc:sldMkLst>
      </pc:sldChg>
      <pc:sldChg chg="mod modShow">
        <pc:chgData name="Phil Le" userId="d56789386392244e" providerId="LiveId" clId="{771E13CF-7F23-451B-97CE-0726D2011FA2}" dt="2025-11-27T03:37:39.624" v="1" actId="729"/>
        <pc:sldMkLst>
          <pc:docMk/>
          <pc:sldMk cId="1449801148" sldId="2447"/>
        </pc:sldMkLst>
      </pc:sldChg>
      <pc:sldChg chg="mod modShow">
        <pc:chgData name="Phil Le" userId="d56789386392244e" providerId="LiveId" clId="{771E13CF-7F23-451B-97CE-0726D2011FA2}" dt="2025-11-27T03:37:39.624" v="1" actId="729"/>
        <pc:sldMkLst>
          <pc:docMk/>
          <pc:sldMk cId="3480232260" sldId="2448"/>
        </pc:sldMkLst>
      </pc:sldChg>
      <pc:sldChg chg="mod modShow">
        <pc:chgData name="Phil Le" userId="d56789386392244e" providerId="LiveId" clId="{771E13CF-7F23-451B-97CE-0726D2011FA2}" dt="2025-11-27T03:37:39.624" v="1" actId="729"/>
        <pc:sldMkLst>
          <pc:docMk/>
          <pc:sldMk cId="50332143" sldId="2449"/>
        </pc:sldMkLst>
      </pc:sldChg>
      <pc:sldChg chg="mod modShow">
        <pc:chgData name="Phil Le" userId="d56789386392244e" providerId="LiveId" clId="{771E13CF-7F23-451B-97CE-0726D2011FA2}" dt="2025-11-27T03:37:28.654" v="0" actId="729"/>
        <pc:sldMkLst>
          <pc:docMk/>
          <pc:sldMk cId="0" sldId="2739"/>
        </pc:sldMkLst>
      </pc:sldChg>
      <pc:sldChg chg="mod modShow">
        <pc:chgData name="Phil Le" userId="d56789386392244e" providerId="LiveId" clId="{771E13CF-7F23-451B-97CE-0726D2011FA2}" dt="2025-11-27T03:37:28.654" v="0" actId="729"/>
        <pc:sldMkLst>
          <pc:docMk/>
          <pc:sldMk cId="3906524994" sldId="2740"/>
        </pc:sldMkLst>
      </pc:sldChg>
      <pc:sldChg chg="mod modShow">
        <pc:chgData name="Phil Le" userId="d56789386392244e" providerId="LiveId" clId="{771E13CF-7F23-451B-97CE-0726D2011FA2}" dt="2025-11-27T03:37:28.654" v="0" actId="729"/>
        <pc:sldMkLst>
          <pc:docMk/>
          <pc:sldMk cId="2550802515" sldId="2741"/>
        </pc:sldMkLst>
      </pc:sldChg>
      <pc:sldChg chg="mod modShow">
        <pc:chgData name="Phil Le" userId="d56789386392244e" providerId="LiveId" clId="{771E13CF-7F23-451B-97CE-0726D2011FA2}" dt="2025-11-27T03:37:28.654" v="0" actId="729"/>
        <pc:sldMkLst>
          <pc:docMk/>
          <pc:sldMk cId="3156922365" sldId="2742"/>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6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Arial" charset="0"/>
              </a:defRPr>
            </a:lvl1pPr>
          </a:lstStyle>
          <a:p>
            <a:pPr>
              <a:defRPr/>
            </a:pPr>
            <a:endParaRPr lang="en-US"/>
          </a:p>
        </p:txBody>
      </p:sp>
      <p:sp>
        <p:nvSpPr>
          <p:cNvPr id="125956"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6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436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charset="0"/>
              </a:defRPr>
            </a:lvl1pPr>
          </a:lstStyle>
          <a:p>
            <a:pPr>
              <a:defRPr/>
            </a:pPr>
            <a:fld id="{D3ED65D9-7F41-441F-B31A-035894C76204}" type="slidenum">
              <a:rPr lang="en-US"/>
              <a:pPr>
                <a:defRPr/>
              </a:pPr>
              <a:t>‹#›</a:t>
            </a:fld>
            <a:endParaRPr lang="en-US"/>
          </a:p>
        </p:txBody>
      </p:sp>
    </p:spTree>
    <p:extLst>
      <p:ext uri="{BB962C8B-B14F-4D97-AF65-F5344CB8AC3E}">
        <p14:creationId xmlns:p14="http://schemas.microsoft.com/office/powerpoint/2010/main" val="116305828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6047EAC8-2B0D-4A72-ABF0-BECB32E5C3E6}" type="slidenum">
              <a:rPr lang="en-US" altLang="en-US" sz="1200" smtClean="0">
                <a:solidFill>
                  <a:schemeClr val="tx1"/>
                </a:solidFill>
                <a:latin typeface="Arial" charset="0"/>
              </a:rPr>
              <a:pPr eaLnBrk="1" hangingPunct="1"/>
              <a:t>1</a:t>
            </a:fld>
            <a:endParaRPr lang="en-US" altLang="en-US" sz="1200">
              <a:solidFill>
                <a:schemeClr val="tx1"/>
              </a:solidFill>
              <a:latin typeface="Arial" charset="0"/>
            </a:endParaRPr>
          </a:p>
        </p:txBody>
      </p:sp>
      <p:sp>
        <p:nvSpPr>
          <p:cNvPr id="126979" name="Rectangle 2"/>
          <p:cNvSpPr>
            <a:spLocks noGrp="1" noRot="1" noChangeAspect="1" noChangeArrowheads="1" noTextEdit="1"/>
          </p:cNvSpPr>
          <p:nvPr>
            <p:ph type="sldImg"/>
          </p:nvPr>
        </p:nvSpPr>
        <p:spPr>
          <a:xfrm>
            <a:off x="381000" y="685800"/>
            <a:ext cx="6096000" cy="3429000"/>
          </a:xfrm>
          <a:ln/>
        </p:spPr>
      </p:sp>
      <p:sp>
        <p:nvSpPr>
          <p:cNvPr id="1269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23</a:t>
            </a:fld>
            <a:endParaRPr lang="en-US" altLang="en-US" sz="1200">
              <a:solidFill>
                <a:schemeClr val="tx1"/>
              </a:solidFill>
              <a:latin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24</a:t>
            </a:fld>
            <a:endParaRPr lang="en-US" altLang="en-US" sz="1200">
              <a:solidFill>
                <a:schemeClr val="tx1"/>
              </a:solidFill>
              <a:latin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25</a:t>
            </a:fld>
            <a:endParaRPr lang="en-US" altLang="en-US" sz="1200">
              <a:solidFill>
                <a:schemeClr val="tx1"/>
              </a:solidFill>
              <a:latin typeface="Arial"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26</a:t>
            </a:fld>
            <a:endParaRPr lang="en-US" altLang="en-US" sz="1200">
              <a:solidFill>
                <a:schemeClr val="tx1"/>
              </a:solidFill>
              <a:latin typeface="Arial"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27</a:t>
            </a:fld>
            <a:endParaRPr lang="en-US" altLang="en-US" sz="1200">
              <a:solidFill>
                <a:schemeClr val="tx1"/>
              </a:solidFill>
              <a:latin typeface="Arial"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28</a:t>
            </a:fld>
            <a:endParaRPr lang="en-US" altLang="en-US" sz="1200">
              <a:solidFill>
                <a:schemeClr val="tx1"/>
              </a:solidFill>
              <a:latin typeface="Arial"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a:xfrm>
            <a:off x="381000" y="685800"/>
            <a:ext cx="6096000" cy="3429000"/>
          </a:xfrm>
          <a:ln/>
        </p:spPr>
      </p:sp>
      <p:sp>
        <p:nvSpPr>
          <p:cNvPr id="1331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31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9058D038-4B67-437C-9490-2905EB20E2FA}" type="slidenum">
              <a:rPr lang="en-US" altLang="en-US" sz="1200" smtClean="0">
                <a:solidFill>
                  <a:schemeClr val="tx1"/>
                </a:solidFill>
                <a:latin typeface="Arial" charset="0"/>
              </a:rPr>
              <a:pPr eaLnBrk="1" hangingPunct="1"/>
              <a:t>47</a:t>
            </a:fld>
            <a:endParaRPr lang="en-US" altLang="en-US" sz="1200">
              <a:solidFill>
                <a:schemeClr val="tx1"/>
              </a:solidFill>
              <a:latin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p:cNvSpPr>
            <a:spLocks noGrp="1" noRot="1" noChangeAspect="1" noTextEdit="1"/>
          </p:cNvSpPr>
          <p:nvPr>
            <p:ph type="sldImg"/>
          </p:nvPr>
        </p:nvSpPr>
        <p:spPr>
          <a:xfrm>
            <a:off x="381000" y="685800"/>
            <a:ext cx="6096000" cy="3429000"/>
          </a:xfrm>
          <a:ln/>
        </p:spPr>
      </p:sp>
      <p:sp>
        <p:nvSpPr>
          <p:cNvPr id="1351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51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D805468F-DEDA-40D2-98A3-A77AD6C9A6F6}" type="slidenum">
              <a:rPr lang="en-US" altLang="en-US" sz="1200" smtClean="0">
                <a:solidFill>
                  <a:schemeClr val="tx1"/>
                </a:solidFill>
                <a:latin typeface="Arial" charset="0"/>
              </a:rPr>
              <a:pPr eaLnBrk="1" hangingPunct="1"/>
              <a:t>48</a:t>
            </a:fld>
            <a:endParaRPr lang="en-US" altLang="en-US" sz="1200">
              <a:solidFill>
                <a:schemeClr val="tx1"/>
              </a:solidFill>
              <a:latin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p:cNvSpPr>
            <a:spLocks noGrp="1" noRot="1" noChangeAspect="1" noTextEdit="1"/>
          </p:cNvSpPr>
          <p:nvPr>
            <p:ph type="sldImg"/>
          </p:nvPr>
        </p:nvSpPr>
        <p:spPr>
          <a:xfrm>
            <a:off x="381000" y="685800"/>
            <a:ext cx="6096000" cy="3429000"/>
          </a:xfrm>
          <a:ln/>
        </p:spPr>
      </p:sp>
      <p:sp>
        <p:nvSpPr>
          <p:cNvPr id="136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6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2677A7E8-95CC-40CB-831A-351DA8C571B9}" type="slidenum">
              <a:rPr lang="en-US" altLang="en-US" sz="1200" smtClean="0">
                <a:solidFill>
                  <a:schemeClr val="tx1"/>
                </a:solidFill>
                <a:latin typeface="Arial" charset="0"/>
              </a:rPr>
              <a:pPr eaLnBrk="1" hangingPunct="1"/>
              <a:t>49</a:t>
            </a:fld>
            <a:endParaRPr lang="en-US" altLang="en-US" sz="1200">
              <a:solidFill>
                <a:schemeClr val="tx1"/>
              </a:solidFill>
              <a:latin typeface="Arial"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Slide Image Placeholder 1"/>
          <p:cNvSpPr>
            <a:spLocks noGrp="1" noRot="1" noChangeAspect="1" noTextEdit="1"/>
          </p:cNvSpPr>
          <p:nvPr>
            <p:ph type="sldImg"/>
          </p:nvPr>
        </p:nvSpPr>
        <p:spPr>
          <a:xfrm>
            <a:off x="381000" y="685800"/>
            <a:ext cx="6096000" cy="3429000"/>
          </a:xfrm>
          <a:ln/>
        </p:spPr>
      </p:sp>
      <p:sp>
        <p:nvSpPr>
          <p:cNvPr id="137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7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16EDCD4F-944D-44AC-923B-870E6B83ACE4}" type="slidenum">
              <a:rPr lang="en-US" altLang="en-US" sz="1200" smtClean="0">
                <a:solidFill>
                  <a:schemeClr val="tx1"/>
                </a:solidFill>
                <a:latin typeface="Arial" charset="0"/>
              </a:rPr>
              <a:pPr eaLnBrk="1" hangingPunct="1"/>
              <a:t>50</a:t>
            </a:fld>
            <a:endParaRPr lang="en-US" altLang="en-US" sz="1200">
              <a:solidFill>
                <a:schemeClr val="tx1"/>
              </a:solidFill>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5E4EC199-FD68-45FF-857D-047A9D77672A}" type="slidenum">
              <a:rPr lang="en-US" altLang="en-US">
                <a:latin typeface="Arial" panose="020B0604020202020204" pitchFamily="34" charset="0"/>
              </a:rPr>
              <a:pPr eaLnBrk="1" hangingPunct="1"/>
              <a:t>13</a:t>
            </a:fld>
            <a:endParaRPr lang="en-US" altLang="en-US">
              <a:latin typeface="Arial" panose="020B060402020202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a:xfrm>
            <a:off x="381000" y="685800"/>
            <a:ext cx="6096000" cy="3429000"/>
          </a:xfrm>
          <a:ln/>
        </p:spPr>
      </p:sp>
      <p:sp>
        <p:nvSpPr>
          <p:cNvPr id="1382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82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74F8C60D-BA09-4B2C-8CF0-3F8529ADE381}" type="slidenum">
              <a:rPr lang="en-US" altLang="en-US" sz="1200" smtClean="0">
                <a:solidFill>
                  <a:schemeClr val="tx1"/>
                </a:solidFill>
                <a:latin typeface="Arial" charset="0"/>
              </a:rPr>
              <a:pPr eaLnBrk="1" hangingPunct="1"/>
              <a:t>51</a:t>
            </a:fld>
            <a:endParaRPr lang="en-US" altLang="en-US" sz="1200">
              <a:solidFill>
                <a:schemeClr val="tx1"/>
              </a:solidFill>
              <a:latin typeface="Arial"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a:xfrm>
            <a:off x="381000" y="685800"/>
            <a:ext cx="6096000" cy="3429000"/>
          </a:xfrm>
          <a:ln/>
        </p:spPr>
      </p:sp>
      <p:sp>
        <p:nvSpPr>
          <p:cNvPr id="1392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92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521C171-FEE7-4F40-BF39-FF261F6B86B0}" type="slidenum">
              <a:rPr lang="en-US" altLang="en-US" sz="1200" smtClean="0">
                <a:solidFill>
                  <a:schemeClr val="tx1"/>
                </a:solidFill>
                <a:latin typeface="Arial" charset="0"/>
              </a:rPr>
              <a:pPr eaLnBrk="1" hangingPunct="1"/>
              <a:t>52</a:t>
            </a:fld>
            <a:endParaRPr lang="en-US" altLang="en-US" sz="1200">
              <a:solidFill>
                <a:schemeClr val="tx1"/>
              </a:solidFill>
              <a:latin typeface="Arial"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xfrm>
            <a:off x="381000" y="685800"/>
            <a:ext cx="6096000" cy="3429000"/>
          </a:xfrm>
          <a:ln/>
        </p:spPr>
      </p:sp>
      <p:sp>
        <p:nvSpPr>
          <p:cNvPr id="1402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02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60AD6E5-89A8-45AF-B810-E560A75CDEE8}" type="slidenum">
              <a:rPr lang="en-US" altLang="en-US" sz="1200" smtClean="0">
                <a:solidFill>
                  <a:schemeClr val="tx1"/>
                </a:solidFill>
                <a:latin typeface="Arial" charset="0"/>
              </a:rPr>
              <a:pPr eaLnBrk="1" hangingPunct="1"/>
              <a:t>53</a:t>
            </a:fld>
            <a:endParaRPr lang="en-US" altLang="en-US" sz="1200">
              <a:solidFill>
                <a:schemeClr val="tx1"/>
              </a:solidFill>
              <a:latin typeface="Arial"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5E4EC199-FD68-45FF-857D-047A9D77672A}" type="slidenum">
              <a:rPr lang="en-US" altLang="en-US">
                <a:latin typeface="Arial" panose="020B0604020202020204" pitchFamily="34" charset="0"/>
              </a:rPr>
              <a:pPr eaLnBrk="1" hangingPunct="1"/>
              <a:t>55</a:t>
            </a:fld>
            <a:endParaRPr lang="en-US" altLang="en-US">
              <a:latin typeface="Arial" panose="020B0604020202020204"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8208E1-C94C-269B-B20C-23B1037D8119}"/>
            </a:ext>
          </a:extLst>
        </p:cNvPr>
        <p:cNvGrpSpPr/>
        <p:nvPr/>
      </p:nvGrpSpPr>
      <p:grpSpPr>
        <a:xfrm>
          <a:off x="0" y="0"/>
          <a:ext cx="0" cy="0"/>
          <a:chOff x="0" y="0"/>
          <a:chExt cx="0" cy="0"/>
        </a:xfrm>
      </p:grpSpPr>
      <p:sp>
        <p:nvSpPr>
          <p:cNvPr id="9218" name="Slide Image Placeholder 1">
            <a:extLst>
              <a:ext uri="{FF2B5EF4-FFF2-40B4-BE49-F238E27FC236}">
                <a16:creationId xmlns:a16="http://schemas.microsoft.com/office/drawing/2014/main" id="{52E38B48-3C31-F70D-0B11-84C18C9D5710}"/>
              </a:ext>
            </a:extLst>
          </p:cNvPr>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a:extLst>
              <a:ext uri="{FF2B5EF4-FFF2-40B4-BE49-F238E27FC236}">
                <a16:creationId xmlns:a16="http://schemas.microsoft.com/office/drawing/2014/main" id="{9FC1C3E6-8DEB-FD3E-0C2A-507AA528A97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220" name="Slide Number Placeholder 3">
            <a:extLst>
              <a:ext uri="{FF2B5EF4-FFF2-40B4-BE49-F238E27FC236}">
                <a16:creationId xmlns:a16="http://schemas.microsoft.com/office/drawing/2014/main" id="{212E460E-01EC-ABF3-976A-B44A7BD0DB1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5E4EC199-FD68-45FF-857D-047A9D77672A}" type="slidenum">
              <a:rPr lang="en-US" altLang="en-US">
                <a:latin typeface="Arial" panose="020B0604020202020204" pitchFamily="34" charset="0"/>
              </a:rPr>
              <a:pPr eaLnBrk="1" hangingPunct="1"/>
              <a:t>56</a:t>
            </a:fld>
            <a:endParaRPr lang="en-US" altLang="en-US">
              <a:latin typeface="Arial" panose="020B0604020202020204" pitchFamily="34" charset="0"/>
            </a:endParaRPr>
          </a:p>
        </p:txBody>
      </p:sp>
    </p:spTree>
    <p:extLst>
      <p:ext uri="{BB962C8B-B14F-4D97-AF65-F5344CB8AC3E}">
        <p14:creationId xmlns:p14="http://schemas.microsoft.com/office/powerpoint/2010/main" val="284425141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D51488-EC85-41F2-7744-3354D526373B}"/>
            </a:ext>
          </a:extLst>
        </p:cNvPr>
        <p:cNvGrpSpPr/>
        <p:nvPr/>
      </p:nvGrpSpPr>
      <p:grpSpPr>
        <a:xfrm>
          <a:off x="0" y="0"/>
          <a:ext cx="0" cy="0"/>
          <a:chOff x="0" y="0"/>
          <a:chExt cx="0" cy="0"/>
        </a:xfrm>
      </p:grpSpPr>
      <p:sp>
        <p:nvSpPr>
          <p:cNvPr id="9218" name="Slide Image Placeholder 1">
            <a:extLst>
              <a:ext uri="{FF2B5EF4-FFF2-40B4-BE49-F238E27FC236}">
                <a16:creationId xmlns:a16="http://schemas.microsoft.com/office/drawing/2014/main" id="{1476DC2E-8F39-6467-C3E7-B2C60F048F91}"/>
              </a:ext>
            </a:extLst>
          </p:cNvPr>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a:extLst>
              <a:ext uri="{FF2B5EF4-FFF2-40B4-BE49-F238E27FC236}">
                <a16:creationId xmlns:a16="http://schemas.microsoft.com/office/drawing/2014/main" id="{D59E6AAC-FAE3-D8B3-EFC7-B5A1129A6B8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220" name="Slide Number Placeholder 3">
            <a:extLst>
              <a:ext uri="{FF2B5EF4-FFF2-40B4-BE49-F238E27FC236}">
                <a16:creationId xmlns:a16="http://schemas.microsoft.com/office/drawing/2014/main" id="{01B9DC34-809E-9169-5F49-648156B188E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5E4EC199-FD68-45FF-857D-047A9D77672A}" type="slidenum">
              <a:rPr lang="en-US" altLang="en-US">
                <a:latin typeface="Arial" panose="020B0604020202020204" pitchFamily="34" charset="0"/>
              </a:rPr>
              <a:pPr eaLnBrk="1" hangingPunct="1"/>
              <a:t>57</a:t>
            </a:fld>
            <a:endParaRPr lang="en-US" altLang="en-US">
              <a:latin typeface="Arial" panose="020B0604020202020204" pitchFamily="34" charset="0"/>
            </a:endParaRPr>
          </a:p>
        </p:txBody>
      </p:sp>
    </p:spTree>
    <p:extLst>
      <p:ext uri="{BB962C8B-B14F-4D97-AF65-F5344CB8AC3E}">
        <p14:creationId xmlns:p14="http://schemas.microsoft.com/office/powerpoint/2010/main" val="32339063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655E31-42CF-4B7F-0775-B4512F93C251}"/>
            </a:ext>
          </a:extLst>
        </p:cNvPr>
        <p:cNvGrpSpPr/>
        <p:nvPr/>
      </p:nvGrpSpPr>
      <p:grpSpPr>
        <a:xfrm>
          <a:off x="0" y="0"/>
          <a:ext cx="0" cy="0"/>
          <a:chOff x="0" y="0"/>
          <a:chExt cx="0" cy="0"/>
        </a:xfrm>
      </p:grpSpPr>
      <p:sp>
        <p:nvSpPr>
          <p:cNvPr id="9218" name="Slide Image Placeholder 1">
            <a:extLst>
              <a:ext uri="{FF2B5EF4-FFF2-40B4-BE49-F238E27FC236}">
                <a16:creationId xmlns:a16="http://schemas.microsoft.com/office/drawing/2014/main" id="{9BD635C7-5F77-F1FB-DC10-601ED0BB50D3}"/>
              </a:ext>
            </a:extLst>
          </p:cNvPr>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a:extLst>
              <a:ext uri="{FF2B5EF4-FFF2-40B4-BE49-F238E27FC236}">
                <a16:creationId xmlns:a16="http://schemas.microsoft.com/office/drawing/2014/main" id="{FFD8B06D-253E-7E31-DA5C-3401824BDF1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220" name="Slide Number Placeholder 3">
            <a:extLst>
              <a:ext uri="{FF2B5EF4-FFF2-40B4-BE49-F238E27FC236}">
                <a16:creationId xmlns:a16="http://schemas.microsoft.com/office/drawing/2014/main" id="{00B88760-5FFB-5411-8A74-E7445B227E0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5E4EC199-FD68-45FF-857D-047A9D77672A}" type="slidenum">
              <a:rPr lang="en-US" altLang="en-US">
                <a:latin typeface="Arial" panose="020B0604020202020204" pitchFamily="34" charset="0"/>
              </a:rPr>
              <a:pPr eaLnBrk="1" hangingPunct="1"/>
              <a:t>14</a:t>
            </a:fld>
            <a:endParaRPr lang="en-US" altLang="en-US">
              <a:latin typeface="Arial" panose="020B0604020202020204" pitchFamily="34" charset="0"/>
            </a:endParaRPr>
          </a:p>
        </p:txBody>
      </p:sp>
    </p:spTree>
    <p:extLst>
      <p:ext uri="{BB962C8B-B14F-4D97-AF65-F5344CB8AC3E}">
        <p14:creationId xmlns:p14="http://schemas.microsoft.com/office/powerpoint/2010/main" val="3940428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2B94D2-FED7-558D-BB0B-7BF438EC423E}"/>
            </a:ext>
          </a:extLst>
        </p:cNvPr>
        <p:cNvGrpSpPr/>
        <p:nvPr/>
      </p:nvGrpSpPr>
      <p:grpSpPr>
        <a:xfrm>
          <a:off x="0" y="0"/>
          <a:ext cx="0" cy="0"/>
          <a:chOff x="0" y="0"/>
          <a:chExt cx="0" cy="0"/>
        </a:xfrm>
      </p:grpSpPr>
      <p:sp>
        <p:nvSpPr>
          <p:cNvPr id="9218" name="Slide Image Placeholder 1">
            <a:extLst>
              <a:ext uri="{FF2B5EF4-FFF2-40B4-BE49-F238E27FC236}">
                <a16:creationId xmlns:a16="http://schemas.microsoft.com/office/drawing/2014/main" id="{7F77BE59-CFDD-FDB9-BE49-C756C92E6BAF}"/>
              </a:ext>
            </a:extLst>
          </p:cNvPr>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a:extLst>
              <a:ext uri="{FF2B5EF4-FFF2-40B4-BE49-F238E27FC236}">
                <a16:creationId xmlns:a16="http://schemas.microsoft.com/office/drawing/2014/main" id="{E76EAC63-8162-0049-7FEF-163B20A0147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220" name="Slide Number Placeholder 3">
            <a:extLst>
              <a:ext uri="{FF2B5EF4-FFF2-40B4-BE49-F238E27FC236}">
                <a16:creationId xmlns:a16="http://schemas.microsoft.com/office/drawing/2014/main" id="{3E68BB1E-4655-856D-A8D5-9CAFEED20A1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5E4EC199-FD68-45FF-857D-047A9D77672A}" type="slidenum">
              <a:rPr lang="en-US" altLang="en-US">
                <a:latin typeface="Arial" panose="020B0604020202020204" pitchFamily="34" charset="0"/>
              </a:rPr>
              <a:pPr eaLnBrk="1" hangingPunct="1"/>
              <a:t>15</a:t>
            </a:fld>
            <a:endParaRPr lang="en-US" altLang="en-US">
              <a:latin typeface="Arial" panose="020B0604020202020204" pitchFamily="34" charset="0"/>
            </a:endParaRPr>
          </a:p>
        </p:txBody>
      </p:sp>
    </p:spTree>
    <p:extLst>
      <p:ext uri="{BB962C8B-B14F-4D97-AF65-F5344CB8AC3E}">
        <p14:creationId xmlns:p14="http://schemas.microsoft.com/office/powerpoint/2010/main" val="20040684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p:cNvSpPr>
            <a:spLocks noGrp="1" noRot="1" noChangeAspect="1" noTextEdit="1"/>
          </p:cNvSpPr>
          <p:nvPr>
            <p:ph type="sldImg"/>
          </p:nvPr>
        </p:nvSpPr>
        <p:spPr>
          <a:xfrm>
            <a:off x="381000" y="685800"/>
            <a:ext cx="6096000" cy="3429000"/>
          </a:xfrm>
          <a:ln/>
        </p:spPr>
      </p:sp>
      <p:sp>
        <p:nvSpPr>
          <p:cNvPr id="1290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290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5D9E24FA-D2E3-4537-9DE9-7C776C29DD06}" type="slidenum">
              <a:rPr lang="en-US" altLang="en-US" sz="1200" smtClean="0">
                <a:solidFill>
                  <a:schemeClr val="tx1"/>
                </a:solidFill>
                <a:latin typeface="Arial" charset="0"/>
              </a:rPr>
              <a:pPr eaLnBrk="1" hangingPunct="1"/>
              <a:t>17</a:t>
            </a:fld>
            <a:endParaRPr lang="en-US" altLang="en-US" sz="1200">
              <a:solidFill>
                <a:schemeClr val="tx1"/>
              </a:solidFill>
              <a:latin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p:cNvSpPr>
            <a:spLocks noGrp="1" noRot="1" noChangeAspect="1" noTextEdit="1"/>
          </p:cNvSpPr>
          <p:nvPr>
            <p:ph type="sldImg"/>
          </p:nvPr>
        </p:nvSpPr>
        <p:spPr>
          <a:xfrm>
            <a:off x="381000" y="685800"/>
            <a:ext cx="6096000" cy="3429000"/>
          </a:xfrm>
          <a:ln/>
        </p:spPr>
      </p:sp>
      <p:sp>
        <p:nvSpPr>
          <p:cNvPr id="1300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300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4A543DC0-7A86-4D69-8F1A-65ECBB2C805B}" type="slidenum">
              <a:rPr lang="en-US" altLang="en-US" sz="1200" smtClean="0">
                <a:solidFill>
                  <a:schemeClr val="tx1"/>
                </a:solidFill>
                <a:latin typeface="Arial" charset="0"/>
              </a:rPr>
              <a:pPr eaLnBrk="1" hangingPunct="1"/>
              <a:t>18</a:t>
            </a:fld>
            <a:endParaRPr lang="en-US" altLang="en-US" sz="1200">
              <a:solidFill>
                <a:schemeClr val="tx1"/>
              </a:solidFill>
              <a:latin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Image Placeholder 1"/>
          <p:cNvSpPr>
            <a:spLocks noGrp="1" noRot="1" noChangeAspect="1" noTextEdit="1"/>
          </p:cNvSpPr>
          <p:nvPr>
            <p:ph type="sldImg"/>
          </p:nvPr>
        </p:nvSpPr>
        <p:spPr>
          <a:xfrm>
            <a:off x="381000" y="685800"/>
            <a:ext cx="6096000" cy="3429000"/>
          </a:xfrm>
          <a:ln/>
        </p:spPr>
      </p:sp>
      <p:sp>
        <p:nvSpPr>
          <p:cNvPr id="1310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310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AE350E1-FCB5-4FFF-AA65-040EE2C16B03}" type="slidenum">
              <a:rPr lang="en-US" altLang="en-US" sz="1200" smtClean="0">
                <a:solidFill>
                  <a:schemeClr val="tx1"/>
                </a:solidFill>
                <a:latin typeface="Arial" charset="0"/>
              </a:rPr>
              <a:pPr eaLnBrk="1" hangingPunct="1"/>
              <a:t>19</a:t>
            </a:fld>
            <a:endParaRPr lang="en-US" altLang="en-US" sz="1200">
              <a:solidFill>
                <a:schemeClr val="tx1"/>
              </a:solidFill>
              <a:latin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21</a:t>
            </a:fld>
            <a:endParaRPr lang="en-US" altLang="en-US" sz="1200">
              <a:solidFill>
                <a:schemeClr val="tx1"/>
              </a:solidFill>
              <a:latin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22</a:t>
            </a:fld>
            <a:endParaRPr lang="en-US" altLang="en-US" sz="1200">
              <a:solidFill>
                <a:schemeClr val="tx1"/>
              </a:solidFill>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9FED226-C2C8-4B90-BE0E-8A1EA7701BBB}" type="slidenum">
              <a:rPr lang="en-US"/>
              <a:pPr>
                <a:defRPr/>
              </a:pPr>
              <a:t>‹#›</a:t>
            </a:fld>
            <a:endParaRPr lang="en-US"/>
          </a:p>
        </p:txBody>
      </p:sp>
    </p:spTree>
    <p:extLst>
      <p:ext uri="{BB962C8B-B14F-4D97-AF65-F5344CB8AC3E}">
        <p14:creationId xmlns:p14="http://schemas.microsoft.com/office/powerpoint/2010/main" val="3847844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749EA02-7C21-4BBE-B70D-2E6CF9FD2AB5}" type="slidenum">
              <a:rPr lang="en-US"/>
              <a:pPr>
                <a:defRPr/>
              </a:pPr>
              <a:t>‹#›</a:t>
            </a:fld>
            <a:endParaRPr lang="en-US"/>
          </a:p>
        </p:txBody>
      </p:sp>
    </p:spTree>
    <p:extLst>
      <p:ext uri="{BB962C8B-B14F-4D97-AF65-F5344CB8AC3E}">
        <p14:creationId xmlns:p14="http://schemas.microsoft.com/office/powerpoint/2010/main" val="2173917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45CD122-7AE2-4B02-9056-49109BBA3098}" type="slidenum">
              <a:rPr lang="en-US"/>
              <a:pPr>
                <a:defRPr/>
              </a:pPr>
              <a:t>‹#›</a:t>
            </a:fld>
            <a:endParaRPr lang="en-US"/>
          </a:p>
        </p:txBody>
      </p:sp>
    </p:spTree>
    <p:extLst>
      <p:ext uri="{BB962C8B-B14F-4D97-AF65-F5344CB8AC3E}">
        <p14:creationId xmlns:p14="http://schemas.microsoft.com/office/powerpoint/2010/main" val="20094404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145C5F2-AC7B-4846-94E1-3B7E92C7FA40}" type="slidenum">
              <a:rPr lang="en-US"/>
              <a:pPr>
                <a:defRPr/>
              </a:pPr>
              <a:t>‹#›</a:t>
            </a:fld>
            <a:endParaRPr lang="en-US"/>
          </a:p>
        </p:txBody>
      </p:sp>
    </p:spTree>
    <p:extLst>
      <p:ext uri="{BB962C8B-B14F-4D97-AF65-F5344CB8AC3E}">
        <p14:creationId xmlns:p14="http://schemas.microsoft.com/office/powerpoint/2010/main" val="3260084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0F2C4A9-3DD8-44B1-B38B-14996F41AFFF}" type="slidenum">
              <a:rPr lang="en-US"/>
              <a:pPr>
                <a:defRPr/>
              </a:pPr>
              <a:t>‹#›</a:t>
            </a:fld>
            <a:endParaRPr lang="en-US"/>
          </a:p>
        </p:txBody>
      </p:sp>
    </p:spTree>
    <p:extLst>
      <p:ext uri="{BB962C8B-B14F-4D97-AF65-F5344CB8AC3E}">
        <p14:creationId xmlns:p14="http://schemas.microsoft.com/office/powerpoint/2010/main" val="1821712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5271A72-9885-4AB0-9C0C-8153FBD5B2EB}" type="slidenum">
              <a:rPr lang="en-US"/>
              <a:pPr>
                <a:defRPr/>
              </a:pPr>
              <a:t>‹#›</a:t>
            </a:fld>
            <a:endParaRPr lang="en-US"/>
          </a:p>
        </p:txBody>
      </p:sp>
    </p:spTree>
    <p:extLst>
      <p:ext uri="{BB962C8B-B14F-4D97-AF65-F5344CB8AC3E}">
        <p14:creationId xmlns:p14="http://schemas.microsoft.com/office/powerpoint/2010/main" val="22330877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1DAD6E7-5C5D-41A5-BEBA-6D2E2F33E43D}" type="slidenum">
              <a:rPr lang="en-US"/>
              <a:pPr>
                <a:defRPr/>
              </a:pPr>
              <a:t>‹#›</a:t>
            </a:fld>
            <a:endParaRPr lang="en-US"/>
          </a:p>
        </p:txBody>
      </p:sp>
    </p:spTree>
    <p:extLst>
      <p:ext uri="{BB962C8B-B14F-4D97-AF65-F5344CB8AC3E}">
        <p14:creationId xmlns:p14="http://schemas.microsoft.com/office/powerpoint/2010/main" val="890934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B2FDE27-4DAF-4DAA-8451-61D9818576E4}" type="slidenum">
              <a:rPr lang="en-US"/>
              <a:pPr>
                <a:defRPr/>
              </a:pPr>
              <a:t>‹#›</a:t>
            </a:fld>
            <a:endParaRPr lang="en-US"/>
          </a:p>
        </p:txBody>
      </p:sp>
    </p:spTree>
    <p:extLst>
      <p:ext uri="{BB962C8B-B14F-4D97-AF65-F5344CB8AC3E}">
        <p14:creationId xmlns:p14="http://schemas.microsoft.com/office/powerpoint/2010/main" val="1112784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D275E99-A137-4A0B-AC46-75FFFF614993}" type="slidenum">
              <a:rPr lang="en-US"/>
              <a:pPr>
                <a:defRPr/>
              </a:pPr>
              <a:t>‹#›</a:t>
            </a:fld>
            <a:endParaRPr lang="en-US"/>
          </a:p>
        </p:txBody>
      </p:sp>
    </p:spTree>
    <p:extLst>
      <p:ext uri="{BB962C8B-B14F-4D97-AF65-F5344CB8AC3E}">
        <p14:creationId xmlns:p14="http://schemas.microsoft.com/office/powerpoint/2010/main" val="3167729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9771A0C-9A6E-4443-9200-37656291E977}" type="slidenum">
              <a:rPr lang="en-US"/>
              <a:pPr>
                <a:defRPr/>
              </a:pPr>
              <a:t>‹#›</a:t>
            </a:fld>
            <a:endParaRPr lang="en-US"/>
          </a:p>
        </p:txBody>
      </p:sp>
    </p:spTree>
    <p:extLst>
      <p:ext uri="{BB962C8B-B14F-4D97-AF65-F5344CB8AC3E}">
        <p14:creationId xmlns:p14="http://schemas.microsoft.com/office/powerpoint/2010/main" val="1883772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CFB253F-9EC1-4520-9B06-A61E933216A7}" type="slidenum">
              <a:rPr lang="en-US"/>
              <a:pPr>
                <a:defRPr/>
              </a:pPr>
              <a:t>‹#›</a:t>
            </a:fld>
            <a:endParaRPr lang="en-US"/>
          </a:p>
        </p:txBody>
      </p:sp>
    </p:spTree>
    <p:extLst>
      <p:ext uri="{BB962C8B-B14F-4D97-AF65-F5344CB8AC3E}">
        <p14:creationId xmlns:p14="http://schemas.microsoft.com/office/powerpoint/2010/main" val="3134059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05979"/>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200151"/>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solidFill>
                  <a:schemeClr val="tx1"/>
                </a:solidFill>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4683919"/>
            <a:ext cx="2895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mn-lt"/>
              </a:defRPr>
            </a:lvl1pPr>
          </a:lstStyle>
          <a:p>
            <a:pPr>
              <a:defRPr/>
            </a:pPr>
            <a:fld id="{42237E39-DA38-4912-91A3-78E07FCCAA7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hyperlink" Target="https://bible.usccb.org/bible/luke/17?11" TargetMode="Externa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type="body" idx="4294967295"/>
          </p:nvPr>
        </p:nvSpPr>
        <p:spPr>
          <a:xfrm>
            <a:off x="0" y="0"/>
            <a:ext cx="4876800" cy="5143500"/>
          </a:xfrm>
        </p:spPr>
        <p:txBody>
          <a:bodyPr/>
          <a:lstStyle/>
          <a:p>
            <a:pPr marL="0" indent="0" algn="ctr">
              <a:buNone/>
            </a:pPr>
            <a:r>
              <a:rPr lang="en-US" sz="24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24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Thanksgiving </a:t>
            </a:r>
            <a:r>
              <a:rPr lang="vi-VN" sz="24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Mass</a:t>
            </a:r>
          </a:p>
          <a:p>
            <a:pPr marL="0" indent="0" algn="ctr">
              <a:buNone/>
            </a:pPr>
            <a:r>
              <a:rPr lang="es-ES" sz="2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Día de Acción de Gracias</a:t>
            </a:r>
            <a:endParaRPr lang="en-US" sz="2400" b="1" dirty="0">
              <a:solidFill>
                <a:schemeClr val="bg1"/>
              </a:solidFill>
              <a:latin typeface="Tahoma" pitchFamily="34" charset="0"/>
              <a:ea typeface="Tahoma" pitchFamily="34" charset="0"/>
              <a:cs typeface="Tahoma" pitchFamily="34" charset="0"/>
            </a:endParaRPr>
          </a:p>
          <a:p>
            <a:pPr eaLnBrk="1" hangingPunct="1">
              <a:lnSpc>
                <a:spcPct val="80000"/>
              </a:lnSpc>
              <a:buFontTx/>
              <a:buNone/>
              <a:defRPr/>
            </a:pPr>
            <a:r>
              <a:rPr lang="en-US" sz="1800" i="1" dirty="0">
                <a:solidFill>
                  <a:schemeClr val="bg1"/>
                </a:solidFill>
              </a:rPr>
              <a:t>Gather Song:  </a:t>
            </a:r>
          </a:p>
          <a:p>
            <a:pPr eaLnBrk="1" hangingPunct="1">
              <a:lnSpc>
                <a:spcPct val="80000"/>
              </a:lnSpc>
              <a:buNone/>
              <a:defRPr/>
            </a:pPr>
            <a:r>
              <a:rPr lang="en-US" sz="1800" b="1" i="1" dirty="0">
                <a:solidFill>
                  <a:schemeClr val="bg1"/>
                </a:solidFill>
              </a:rPr>
              <a:t>	</a:t>
            </a:r>
            <a:r>
              <a:rPr lang="vi-VN" sz="1800" b="1" dirty="0">
                <a:solidFill>
                  <a:schemeClr val="bg1"/>
                </a:solidFill>
                <a:latin typeface="Tahoma" panose="020B0604030504040204" pitchFamily="34" charset="0"/>
                <a:ea typeface="Tahoma" panose="020B0604030504040204" pitchFamily="34" charset="0"/>
                <a:cs typeface="Tahoma" panose="020B0604030504040204" pitchFamily="34" charset="0"/>
              </a:rPr>
              <a:t>Ven Al Banguete – Come to the Feast</a:t>
            </a:r>
            <a:endParaRPr lang="en-US" sz="18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eaLnBrk="1" hangingPunct="1">
              <a:lnSpc>
                <a:spcPct val="80000"/>
              </a:lnSpc>
              <a:buNone/>
              <a:defRPr/>
            </a:pPr>
            <a:r>
              <a:rPr lang="en-US" sz="1800" i="1" dirty="0">
                <a:solidFill>
                  <a:schemeClr val="bg1"/>
                </a:solidFill>
              </a:rPr>
              <a:t>Responsorial Psalm  </a:t>
            </a:r>
            <a:r>
              <a:rPr lang="vi-VN" sz="1800" i="1" dirty="0">
                <a:solidFill>
                  <a:schemeClr val="bg1"/>
                </a:solidFill>
              </a:rPr>
              <a:t>113</a:t>
            </a:r>
            <a:r>
              <a:rPr lang="en-US" sz="1800" i="1" dirty="0">
                <a:solidFill>
                  <a:schemeClr val="bg1"/>
                </a:solidFill>
              </a:rPr>
              <a:t>: </a:t>
            </a:r>
            <a:r>
              <a:rPr lang="en-US" sz="2000" i="1" dirty="0">
                <a:solidFill>
                  <a:schemeClr val="bg1"/>
                </a:solidFill>
              </a:rPr>
              <a:t> </a:t>
            </a:r>
          </a:p>
          <a:p>
            <a:pPr eaLnBrk="1" hangingPunct="1">
              <a:lnSpc>
                <a:spcPct val="80000"/>
              </a:lnSpc>
              <a:buFontTx/>
              <a:buNone/>
              <a:defRPr/>
            </a:pPr>
            <a:r>
              <a:rPr lang="en-US" sz="2000" b="1" i="1" dirty="0">
                <a:solidFill>
                  <a:schemeClr val="bg1"/>
                </a:solidFill>
              </a:rPr>
              <a:t>	</a:t>
            </a:r>
            <a:r>
              <a:rPr lang="vi-VN" sz="2000" b="1" i="1" dirty="0">
                <a:solidFill>
                  <a:schemeClr val="bg1"/>
                </a:solidFill>
              </a:rPr>
              <a:t>Blessed be the Lord.</a:t>
            </a:r>
            <a:endParaRPr lang="en-US" sz="1800" b="1" dirty="0">
              <a:solidFill>
                <a:schemeClr val="bg1"/>
              </a:solidFill>
              <a:latin typeface="Tahoma" pitchFamily="34" charset="0"/>
              <a:ea typeface="Tahoma" pitchFamily="34" charset="0"/>
              <a:cs typeface="Tahoma" pitchFamily="34" charset="0"/>
            </a:endParaRPr>
          </a:p>
          <a:p>
            <a:pPr eaLnBrk="1" hangingPunct="1">
              <a:lnSpc>
                <a:spcPct val="80000"/>
              </a:lnSpc>
              <a:buFontTx/>
              <a:buNone/>
              <a:defRPr/>
            </a:pPr>
            <a:r>
              <a:rPr lang="en-US" sz="1800" i="1" dirty="0">
                <a:solidFill>
                  <a:schemeClr val="bg1"/>
                </a:solidFill>
              </a:rPr>
              <a:t>Prep. of the Gifts: </a:t>
            </a:r>
            <a:r>
              <a:rPr lang="en-US" sz="1800" b="1" dirty="0">
                <a:solidFill>
                  <a:schemeClr val="bg1"/>
                </a:solidFill>
              </a:rPr>
              <a:t> </a:t>
            </a:r>
          </a:p>
          <a:p>
            <a:pPr eaLnBrk="1" hangingPunct="1">
              <a:lnSpc>
                <a:spcPct val="80000"/>
              </a:lnSpc>
              <a:buFontTx/>
              <a:buNone/>
              <a:defRPr/>
            </a:pPr>
            <a:r>
              <a:rPr lang="en-US" sz="1800" b="1" dirty="0">
                <a:solidFill>
                  <a:schemeClr val="bg1"/>
                </a:solidFill>
              </a:rPr>
              <a:t>	</a:t>
            </a:r>
            <a:r>
              <a:rPr lang="vi-VN" sz="1800" b="1" dirty="0">
                <a:solidFill>
                  <a:schemeClr val="bg1"/>
                </a:solidFill>
                <a:latin typeface="Tahoma" pitchFamily="34" charset="0"/>
                <a:ea typeface="Tahoma" pitchFamily="34" charset="0"/>
                <a:cs typeface="Tahoma" pitchFamily="34" charset="0"/>
              </a:rPr>
              <a:t>Ofertorio Nicaraguense.</a:t>
            </a:r>
          </a:p>
          <a:p>
            <a:pPr eaLnBrk="1" hangingPunct="1">
              <a:lnSpc>
                <a:spcPct val="80000"/>
              </a:lnSpc>
              <a:buFontTx/>
              <a:buNone/>
              <a:defRPr/>
            </a:pPr>
            <a:r>
              <a:rPr lang="en-US" sz="2000" i="1" dirty="0">
                <a:solidFill>
                  <a:schemeClr val="bg1"/>
                </a:solidFill>
              </a:rPr>
              <a:t>Communion Song : </a:t>
            </a:r>
          </a:p>
          <a:p>
            <a:pPr eaLnBrk="1" hangingPunct="1">
              <a:lnSpc>
                <a:spcPct val="80000"/>
              </a:lnSpc>
              <a:buNone/>
              <a:defRPr/>
            </a:pP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1800" b="1" dirty="0">
                <a:solidFill>
                  <a:schemeClr val="bg1"/>
                </a:solidFill>
                <a:latin typeface="Tahoma" panose="020B0604030504040204" pitchFamily="34" charset="0"/>
                <a:ea typeface="Tahoma" panose="020B0604030504040204" pitchFamily="34" charset="0"/>
                <a:cs typeface="Tahoma" panose="020B0604030504040204" pitchFamily="34" charset="0"/>
              </a:rPr>
              <a:t>Gift of Finest Wheat</a:t>
            </a:r>
          </a:p>
          <a:p>
            <a:pPr eaLnBrk="1" hangingPunct="1">
              <a:lnSpc>
                <a:spcPct val="80000"/>
              </a:lnSpc>
              <a:buNone/>
              <a:defRPr/>
            </a:pPr>
            <a:r>
              <a:rPr lang="en-US" sz="18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vi-VN" sz="1800" b="1" dirty="0">
                <a:solidFill>
                  <a:schemeClr val="bg1"/>
                </a:solidFill>
                <a:latin typeface="Tahoma" panose="020B0604030504040204" pitchFamily="34" charset="0"/>
                <a:ea typeface="Tahoma" panose="020B0604030504040204" pitchFamily="34" charset="0"/>
                <a:cs typeface="Tahoma" panose="020B0604030504040204" pitchFamily="34" charset="0"/>
              </a:rPr>
              <a:t>Holy God, We Praise Thy Name.</a:t>
            </a:r>
            <a:endParaRPr lang="en-US" sz="1800" dirty="0">
              <a:solidFill>
                <a:schemeClr val="bg1"/>
              </a:solidFill>
            </a:endParaRPr>
          </a:p>
          <a:p>
            <a:pPr eaLnBrk="1" hangingPunct="1">
              <a:lnSpc>
                <a:spcPct val="80000"/>
              </a:lnSpc>
              <a:buFontTx/>
              <a:buNone/>
              <a:defRPr/>
            </a:pPr>
            <a:r>
              <a:rPr lang="en-US" sz="1800" i="1" dirty="0">
                <a:solidFill>
                  <a:schemeClr val="bg1"/>
                </a:solidFill>
              </a:rPr>
              <a:t>Recessional:  </a:t>
            </a:r>
          </a:p>
          <a:p>
            <a:pPr eaLnBrk="1" hangingPunct="1">
              <a:lnSpc>
                <a:spcPct val="80000"/>
              </a:lnSpc>
              <a:buNone/>
              <a:defRPr/>
            </a:pPr>
            <a:r>
              <a:rPr lang="en-US" sz="18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vi-VN" sz="1800" b="1" dirty="0">
                <a:solidFill>
                  <a:schemeClr val="bg1"/>
                </a:solidFill>
                <a:latin typeface="Tahoma" panose="020B0604030504040204" pitchFamily="34" charset="0"/>
                <a:ea typeface="Tahoma" panose="020B0604030504040204" pitchFamily="34" charset="0"/>
                <a:cs typeface="Tahoma" panose="020B0604030504040204" pitchFamily="34" charset="0"/>
              </a:rPr>
              <a:t>Demos Gracias Al Senor.</a:t>
            </a:r>
          </a:p>
          <a:p>
            <a:pPr eaLnBrk="1" hangingPunct="1">
              <a:lnSpc>
                <a:spcPct val="80000"/>
              </a:lnSpc>
              <a:buNone/>
              <a:defRPr/>
            </a:pPr>
            <a:r>
              <a:rPr lang="vi-VN" sz="18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endParaRPr lang="en-US" sz="1800" dirty="0">
              <a:solidFill>
                <a:schemeClr val="bg1"/>
              </a:solidFill>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53000" y="256993"/>
            <a:ext cx="3428999" cy="428625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8E14BA1C-D696-C9BB-6772-A3603F798BC8}"/>
              </a:ext>
            </a:extLst>
          </p:cNvPr>
          <p:cNvSpPr>
            <a:spLocks noGrp="1" noChangeArrowheads="1"/>
          </p:cNvSpPr>
          <p:nvPr>
            <p:ph type="ctrTitle"/>
          </p:nvPr>
        </p:nvSpPr>
        <p:spPr>
          <a:xfrm>
            <a:off x="0" y="171450"/>
            <a:ext cx="8991600" cy="4514850"/>
          </a:xfrm>
          <a:noFill/>
        </p:spPr>
        <p:txBody>
          <a:bodyPr/>
          <a:lstStyle/>
          <a:p>
            <a:pPr algn="l" eaLnBrk="1" hangingPunct="1"/>
            <a:r>
              <a:rPr lang="vi-VN" altLang="en-US" b="1">
                <a:solidFill>
                  <a:srgbClr val="FFFF00"/>
                </a:solidFill>
                <a:latin typeface="Tahoma" panose="020B0604030504040204" pitchFamily="34" charset="0"/>
              </a:rPr>
              <a:t>3</a:t>
            </a:r>
            <a:r>
              <a:rPr lang="en-US" altLang="en-US" b="1">
                <a:solidFill>
                  <a:srgbClr val="FFFF00"/>
                </a:solidFill>
                <a:latin typeface="Tahoma" panose="020B0604030504040204" pitchFamily="34" charset="0"/>
              </a:rPr>
              <a:t>. </a:t>
            </a:r>
            <a:r>
              <a:rPr lang="en-US" altLang="en-US" b="1">
                <a:solidFill>
                  <a:schemeClr val="bg1"/>
                </a:solidFill>
                <a:latin typeface="Tahoma" panose="020B0604030504040204" pitchFamily="34" charset="0"/>
                <a:cs typeface="Tahoma" panose="020B0604030504040204" pitchFamily="34" charset="0"/>
              </a:rPr>
              <a:t>In the stranger by our side,</a:t>
            </a:r>
            <a:br>
              <a:rPr lang="en-US" altLang="en-US" b="1">
                <a:solidFill>
                  <a:schemeClr val="bg1"/>
                </a:solidFill>
                <a:latin typeface="Tahoma" panose="020B0604030504040204" pitchFamily="34" charset="0"/>
                <a:cs typeface="Tahoma" panose="020B0604030504040204" pitchFamily="34" charset="0"/>
              </a:rPr>
            </a:br>
            <a:r>
              <a:rPr lang="en-US" altLang="en-US" b="1">
                <a:solidFill>
                  <a:schemeClr val="bg1"/>
                </a:solidFill>
                <a:latin typeface="Tahoma" panose="020B0604030504040204" pitchFamily="34" charset="0"/>
                <a:cs typeface="Tahoma" panose="020B0604030504040204" pitchFamily="34" charset="0"/>
              </a:rPr>
              <a:t>in the least and last,</a:t>
            </a:r>
            <a:br>
              <a:rPr lang="en-US" altLang="en-US" b="1">
                <a:solidFill>
                  <a:schemeClr val="bg1"/>
                </a:solidFill>
                <a:latin typeface="Tahoma" panose="020B0604030504040204" pitchFamily="34" charset="0"/>
                <a:cs typeface="Tahoma" panose="020B0604030504040204" pitchFamily="34" charset="0"/>
              </a:rPr>
            </a:br>
            <a:r>
              <a:rPr lang="en-US" altLang="en-US" b="1">
                <a:solidFill>
                  <a:schemeClr val="bg1"/>
                </a:solidFill>
                <a:latin typeface="Tahoma" panose="020B0604030504040204" pitchFamily="34" charset="0"/>
                <a:cs typeface="Tahoma" panose="020B0604030504040204" pitchFamily="34" charset="0"/>
              </a:rPr>
              <a:t>in the thirst for justice we share, </a:t>
            </a:r>
            <a:br>
              <a:rPr lang="en-US" altLang="en-US" b="1">
                <a:solidFill>
                  <a:schemeClr val="bg1"/>
                </a:solidFill>
                <a:latin typeface="Tahoma" panose="020B0604030504040204" pitchFamily="34" charset="0"/>
                <a:cs typeface="Tahoma" panose="020B0604030504040204" pitchFamily="34" charset="0"/>
              </a:rPr>
            </a:br>
            <a:r>
              <a:rPr lang="en-US" altLang="en-US" b="1">
                <a:solidFill>
                  <a:schemeClr val="bg1"/>
                </a:solidFill>
                <a:latin typeface="Tahoma" panose="020B0604030504040204" pitchFamily="34" charset="0"/>
                <a:cs typeface="Tahoma" panose="020B0604030504040204" pitchFamily="34" charset="0"/>
              </a:rPr>
              <a:t>Christ is here in the breaking of the bread.</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A1970506-0BDC-C27C-E0D5-11E872FFBD89}"/>
              </a:ext>
            </a:extLst>
          </p:cNvPr>
          <p:cNvSpPr>
            <a:spLocks noGrp="1" noChangeArrowheads="1"/>
          </p:cNvSpPr>
          <p:nvPr>
            <p:ph type="ctrTitle"/>
          </p:nvPr>
        </p:nvSpPr>
        <p:spPr>
          <a:xfrm>
            <a:off x="152400" y="171450"/>
            <a:ext cx="8763000" cy="4743450"/>
          </a:xfrm>
          <a:noFill/>
        </p:spPr>
        <p:txBody>
          <a:bodyPr/>
          <a:lstStyle/>
          <a:p>
            <a:pPr algn="l" eaLnBrk="1" hangingPunct="1"/>
            <a:r>
              <a:rPr lang="en-US" altLang="en-US" i="1">
                <a:solidFill>
                  <a:srgbClr val="FFFF00"/>
                </a:solidFill>
                <a:latin typeface="Times New Roman" panose="02020603050405020304" pitchFamily="18" charset="0"/>
              </a:rPr>
              <a:t>refrain:</a:t>
            </a:r>
            <a:r>
              <a:rPr lang="en-US" altLang="en-US" sz="6600" b="1">
                <a:solidFill>
                  <a:srgbClr val="FFFF00"/>
                </a:solidFill>
                <a:latin typeface="Tahoma" panose="020B0604030504040204" pitchFamily="34" charset="0"/>
              </a:rPr>
              <a:t> </a:t>
            </a:r>
            <a:br>
              <a:rPr lang="en-US" altLang="en-US" sz="6600" b="1">
                <a:solidFill>
                  <a:schemeClr val="bg1"/>
                </a:solidFill>
                <a:latin typeface="Tahoma" panose="020B0604030504040204" pitchFamily="34" charset="0"/>
              </a:rPr>
            </a:br>
            <a:r>
              <a:rPr lang="es-ES" altLang="en-US" b="1">
                <a:solidFill>
                  <a:schemeClr val="bg1"/>
                </a:solidFill>
                <a:latin typeface="Tahoma" panose="020B0604030504040204" pitchFamily="34" charset="0"/>
                <a:cs typeface="Tahoma" panose="020B0604030504040204" pitchFamily="34" charset="0"/>
              </a:rPr>
              <a:t>Ven, ven al banquete.</a:t>
            </a:r>
            <a:br>
              <a:rPr lang="es-ES" altLang="en-US" b="1">
                <a:solidFill>
                  <a:schemeClr val="bg1"/>
                </a:solidFill>
                <a:latin typeface="Tahoma" panose="020B0604030504040204" pitchFamily="34" charset="0"/>
                <a:cs typeface="Tahoma" panose="020B0604030504040204" pitchFamily="34" charset="0"/>
              </a:rPr>
            </a:br>
            <a:r>
              <a:rPr lang="es-ES" altLang="en-US" b="1">
                <a:solidFill>
                  <a:schemeClr val="bg1"/>
                </a:solidFill>
                <a:latin typeface="Tahoma" panose="020B0604030504040204" pitchFamily="34" charset="0"/>
                <a:cs typeface="Tahoma" panose="020B0604030504040204" pitchFamily="34" charset="0"/>
              </a:rPr>
              <a:t>Ven a la fiesta de Dios. Here the hungry find plenty,</a:t>
            </a:r>
            <a:br>
              <a:rPr lang="es-ES" altLang="en-US" b="1">
                <a:solidFill>
                  <a:schemeClr val="bg1"/>
                </a:solidFill>
                <a:latin typeface="Tahoma" panose="020B0604030504040204" pitchFamily="34" charset="0"/>
                <a:cs typeface="Tahoma" panose="020B0604030504040204" pitchFamily="34" charset="0"/>
              </a:rPr>
            </a:br>
            <a:r>
              <a:rPr lang="en-US" altLang="en-US" b="1">
                <a:solidFill>
                  <a:schemeClr val="bg1"/>
                </a:solidFill>
                <a:latin typeface="Tahoma" panose="020B0604030504040204" pitchFamily="34" charset="0"/>
                <a:cs typeface="Tahoma" panose="020B0604030504040204" pitchFamily="34" charset="0"/>
              </a:rPr>
              <a:t>here the thirsty shall drink.</a:t>
            </a:r>
            <a:br>
              <a:rPr lang="en-US" altLang="en-US" b="1">
                <a:solidFill>
                  <a:schemeClr val="bg1"/>
                </a:solidFill>
                <a:latin typeface="Tahoma" panose="020B0604030504040204" pitchFamily="34" charset="0"/>
                <a:cs typeface="Tahoma" panose="020B0604030504040204" pitchFamily="34" charset="0"/>
              </a:rPr>
            </a:br>
            <a:r>
              <a:rPr lang="en-US" altLang="en-US" b="1">
                <a:solidFill>
                  <a:schemeClr val="bg1"/>
                </a:solidFill>
                <a:latin typeface="Tahoma" panose="020B0604030504040204" pitchFamily="34" charset="0"/>
                <a:cs typeface="Tahoma" panose="020B0604030504040204" pitchFamily="34" charset="0"/>
              </a:rPr>
              <a:t>Ven a la cena de Cristo, </a:t>
            </a:r>
            <a:br>
              <a:rPr lang="en-US" altLang="en-US" b="1">
                <a:solidFill>
                  <a:schemeClr val="bg1"/>
                </a:solidFill>
                <a:latin typeface="Tahoma" panose="020B0604030504040204" pitchFamily="34" charset="0"/>
                <a:cs typeface="Tahoma" panose="020B0604030504040204" pitchFamily="34" charset="0"/>
              </a:rPr>
            </a:br>
            <a:r>
              <a:rPr lang="en-US" altLang="en-US" b="1">
                <a:solidFill>
                  <a:schemeClr val="bg1"/>
                </a:solidFill>
                <a:latin typeface="Tahoma" panose="020B0604030504040204" pitchFamily="34" charset="0"/>
                <a:cs typeface="Tahoma" panose="020B0604030504040204" pitchFamily="34" charset="0"/>
              </a:rPr>
              <a:t>Come to the feast.</a:t>
            </a:r>
            <a:br>
              <a:rPr lang="en-US" altLang="en-US" b="1">
                <a:solidFill>
                  <a:schemeClr val="bg1"/>
                </a:solidFill>
                <a:latin typeface="Tahoma" panose="020B0604030504040204" pitchFamily="34" charset="0"/>
              </a:rPr>
            </a:br>
            <a:endParaRPr lang="en-US" altLang="en-US" b="1">
              <a:solidFill>
                <a:schemeClr val="bg1"/>
              </a:solidFill>
              <a:latin typeface="Tahoma" panose="020B060403050404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3357D5-263C-9CA2-F927-34E3D53ACED2}"/>
            </a:ext>
          </a:extLst>
        </p:cNvPr>
        <p:cNvGrpSpPr/>
        <p:nvPr/>
      </p:nvGrpSpPr>
      <p:grpSpPr>
        <a:xfrm>
          <a:off x="0" y="0"/>
          <a:ext cx="0" cy="0"/>
          <a:chOff x="0" y="0"/>
          <a:chExt cx="0" cy="0"/>
        </a:xfrm>
      </p:grpSpPr>
      <p:sp>
        <p:nvSpPr>
          <p:cNvPr id="13314" name="Rectangle 2">
            <a:extLst>
              <a:ext uri="{FF2B5EF4-FFF2-40B4-BE49-F238E27FC236}">
                <a16:creationId xmlns:a16="http://schemas.microsoft.com/office/drawing/2014/main" id="{71A2603F-6EB9-3B5B-74CD-8ACAFF40EF51}"/>
              </a:ext>
            </a:extLst>
          </p:cNvPr>
          <p:cNvSpPr>
            <a:spLocks noGrp="1" noChangeArrowheads="1"/>
          </p:cNvSpPr>
          <p:nvPr>
            <p:ph type="ctrTitle"/>
          </p:nvPr>
        </p:nvSpPr>
        <p:spPr>
          <a:xfrm>
            <a:off x="533400" y="3333750"/>
            <a:ext cx="8153400" cy="1138238"/>
          </a:xfrm>
        </p:spPr>
        <p:txBody>
          <a:bodyPr/>
          <a:lstStyle/>
          <a:p>
            <a:pPr>
              <a:spcAft>
                <a:spcPts val="600"/>
              </a:spcAft>
            </a:pPr>
            <a:r>
              <a:rPr lang="en-US" altLang="en-US" sz="2000" b="1" dirty="0">
                <a:solidFill>
                  <a:srgbClr val="FFFF00"/>
                </a:solidFill>
                <a:latin typeface="Tahoma" pitchFamily="34" charset="0"/>
                <a:ea typeface="Tahoma" pitchFamily="34" charset="0"/>
                <a:cs typeface="Tahoma" pitchFamily="34" charset="0"/>
              </a:rPr>
              <a:t>Entrance Hymns</a:t>
            </a:r>
            <a:br>
              <a:rPr lang="en-US" altLang="en-US" sz="2000" b="1" dirty="0">
                <a:solidFill>
                  <a:srgbClr val="FFFF00"/>
                </a:solidFill>
                <a:latin typeface="Tahoma" pitchFamily="34" charset="0"/>
                <a:ea typeface="Tahoma" pitchFamily="34" charset="0"/>
                <a:cs typeface="Tahoma" pitchFamily="34" charset="0"/>
              </a:rPr>
            </a:br>
            <a:r>
              <a:rPr lang="en-US" altLang="en-US" sz="2000" b="1" dirty="0">
                <a:solidFill>
                  <a:srgbClr val="FFFF00"/>
                </a:solidFill>
                <a:latin typeface="Tahoma" pitchFamily="34" charset="0"/>
                <a:ea typeface="Tahoma" pitchFamily="34" charset="0"/>
                <a:cs typeface="Tahoma" pitchFamily="34" charset="0"/>
              </a:rPr>
              <a:t>Come, ye thankful people, come</a:t>
            </a:r>
          </a:p>
        </p:txBody>
      </p:sp>
    </p:spTree>
    <p:extLst>
      <p:ext uri="{BB962C8B-B14F-4D97-AF65-F5344CB8AC3E}">
        <p14:creationId xmlns:p14="http://schemas.microsoft.com/office/powerpoint/2010/main" val="30493142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0" y="0"/>
            <a:ext cx="9144000" cy="510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l" eaLnBrk="1" hangingPunct="1">
              <a:spcBef>
                <a:spcPct val="0"/>
              </a:spcBef>
              <a:buNone/>
            </a:pPr>
            <a:r>
              <a:rPr lang="en-US" dirty="0">
                <a:solidFill>
                  <a:srgbClr val="FFFF00"/>
                </a:solidFill>
              </a:rPr>
              <a:t>1.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Come, ye thankful people, come,</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raise the song of harvest home;</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all is safely gathered in,</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ere the winter storms begin.</a:t>
            </a:r>
          </a:p>
          <a:p>
            <a:pPr algn="l" eaLnBrk="1" hangingPunct="1">
              <a:spcBef>
                <a:spcPct val="0"/>
              </a:spcBef>
              <a:buNone/>
            </a:pP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God our Maker doth provide</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for our wants to be supplied;</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come to God's own temple, come,</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raise the song of harvest home.</a:t>
            </a:r>
            <a:endPar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2051" name="Text Box 8"/>
          <p:cNvSpPr txBox="1">
            <a:spLocks noChangeArrowheads="1"/>
          </p:cNvSpPr>
          <p:nvPr/>
        </p:nvSpPr>
        <p:spPr bwMode="auto">
          <a:xfrm>
            <a:off x="4213225" y="4337447"/>
            <a:ext cx="1841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endParaRPr lang="en-US" altLang="en-US" sz="1800">
              <a:latin typeface="Arial" panose="020B0604020202020204" pitchFamily="34" charset="0"/>
            </a:endParaRPr>
          </a:p>
        </p:txBody>
      </p:sp>
      <p:sp>
        <p:nvSpPr>
          <p:cNvPr id="4" name="Rectangle 5"/>
          <p:cNvSpPr>
            <a:spLocks noChangeArrowheads="1"/>
          </p:cNvSpPr>
          <p:nvPr/>
        </p:nvSpPr>
        <p:spPr bwMode="auto">
          <a:xfrm>
            <a:off x="304800" y="2571750"/>
            <a:ext cx="88392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4400" b="1" dirty="0">
              <a:solidFill>
                <a:schemeClr val="bg1"/>
              </a:solidFill>
              <a:latin typeface="Tahoma" panose="020B0604030504040204" pitchFamily="34" charset="0"/>
              <a:cs typeface="Tahoma" panose="020B0604030504040204"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D09A04-4B08-0EBF-387B-011591457E47}"/>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A7B82611-A6A4-C621-16AB-5A1ADDF83E61}"/>
              </a:ext>
            </a:extLst>
          </p:cNvPr>
          <p:cNvSpPr>
            <a:spLocks noChangeArrowheads="1"/>
          </p:cNvSpPr>
          <p:nvPr/>
        </p:nvSpPr>
        <p:spPr bwMode="auto">
          <a:xfrm>
            <a:off x="0" y="0"/>
            <a:ext cx="9144000" cy="510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l" eaLnBrk="1" hangingPunct="1">
              <a:spcBef>
                <a:spcPct val="0"/>
              </a:spcBef>
              <a:buNone/>
            </a:pPr>
            <a:r>
              <a:rPr lang="en-US" dirty="0">
                <a:solidFill>
                  <a:srgbClr val="FFFF00"/>
                </a:solidFill>
              </a:rPr>
              <a:t>2.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All the world is God's own field,</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fruit as praise to God we yield;</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wheat and tares together sown</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are to joy or sorrow grown;</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first the blade and then the ear,</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then the full corn shall appear;</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Lord of harvest, grant that we</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wholesome grain and pure may be.</a:t>
            </a:r>
            <a:endPar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2051" name="Text Box 8">
            <a:extLst>
              <a:ext uri="{FF2B5EF4-FFF2-40B4-BE49-F238E27FC236}">
                <a16:creationId xmlns:a16="http://schemas.microsoft.com/office/drawing/2014/main" id="{FBF541BB-6B68-83F2-DD83-980FC2F0D865}"/>
              </a:ext>
            </a:extLst>
          </p:cNvPr>
          <p:cNvSpPr txBox="1">
            <a:spLocks noChangeArrowheads="1"/>
          </p:cNvSpPr>
          <p:nvPr/>
        </p:nvSpPr>
        <p:spPr bwMode="auto">
          <a:xfrm>
            <a:off x="4213225" y="4337447"/>
            <a:ext cx="1841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endParaRPr lang="en-US" altLang="en-US" sz="1800">
              <a:latin typeface="Arial" panose="020B0604020202020204" pitchFamily="34" charset="0"/>
            </a:endParaRPr>
          </a:p>
        </p:txBody>
      </p:sp>
      <p:sp>
        <p:nvSpPr>
          <p:cNvPr id="4" name="Rectangle 5">
            <a:extLst>
              <a:ext uri="{FF2B5EF4-FFF2-40B4-BE49-F238E27FC236}">
                <a16:creationId xmlns:a16="http://schemas.microsoft.com/office/drawing/2014/main" id="{102E2A6F-E55C-4FB8-D464-FB20E653E15F}"/>
              </a:ext>
            </a:extLst>
          </p:cNvPr>
          <p:cNvSpPr>
            <a:spLocks noChangeArrowheads="1"/>
          </p:cNvSpPr>
          <p:nvPr/>
        </p:nvSpPr>
        <p:spPr bwMode="auto">
          <a:xfrm>
            <a:off x="304800" y="2571750"/>
            <a:ext cx="88392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4400" b="1" dirty="0">
              <a:solidFill>
                <a:schemeClr val="bg1"/>
              </a:solidFill>
              <a:latin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0257587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7E6F27-9E8F-6BAA-3044-71753791B859}"/>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22BF11AE-43CB-7F0D-B28C-D81874CBAA04}"/>
              </a:ext>
            </a:extLst>
          </p:cNvPr>
          <p:cNvSpPr>
            <a:spLocks noChangeArrowheads="1"/>
          </p:cNvSpPr>
          <p:nvPr/>
        </p:nvSpPr>
        <p:spPr bwMode="auto">
          <a:xfrm>
            <a:off x="0" y="0"/>
            <a:ext cx="9144000" cy="510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l" eaLnBrk="1" hangingPunct="1">
              <a:spcBef>
                <a:spcPct val="0"/>
              </a:spcBef>
              <a:buNone/>
            </a:pPr>
            <a:r>
              <a:rPr lang="en-US" dirty="0">
                <a:solidFill>
                  <a:srgbClr val="FFFF00"/>
                </a:solidFill>
              </a:rPr>
              <a:t>3.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For the Lord our God shall come,</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and shall take the harvest home;</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from the field shall in that day</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all offenses purge away,</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giving angels charge at last</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in the fire the tares to cast;</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but the fruitful ears to store</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in the garner evermore.</a:t>
            </a:r>
            <a:endPar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2051" name="Text Box 8">
            <a:extLst>
              <a:ext uri="{FF2B5EF4-FFF2-40B4-BE49-F238E27FC236}">
                <a16:creationId xmlns:a16="http://schemas.microsoft.com/office/drawing/2014/main" id="{CA7D7121-A588-EDFE-0690-B6C42636D6D3}"/>
              </a:ext>
            </a:extLst>
          </p:cNvPr>
          <p:cNvSpPr txBox="1">
            <a:spLocks noChangeArrowheads="1"/>
          </p:cNvSpPr>
          <p:nvPr/>
        </p:nvSpPr>
        <p:spPr bwMode="auto">
          <a:xfrm>
            <a:off x="4213225" y="4337447"/>
            <a:ext cx="1841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endParaRPr lang="en-US" altLang="en-US" sz="1800">
              <a:latin typeface="Arial" panose="020B0604020202020204" pitchFamily="34" charset="0"/>
            </a:endParaRPr>
          </a:p>
        </p:txBody>
      </p:sp>
      <p:sp>
        <p:nvSpPr>
          <p:cNvPr id="4" name="Rectangle 5">
            <a:extLst>
              <a:ext uri="{FF2B5EF4-FFF2-40B4-BE49-F238E27FC236}">
                <a16:creationId xmlns:a16="http://schemas.microsoft.com/office/drawing/2014/main" id="{A37604F3-89B2-9A2E-C649-F7DA9B349EFF}"/>
              </a:ext>
            </a:extLst>
          </p:cNvPr>
          <p:cNvSpPr>
            <a:spLocks noChangeArrowheads="1"/>
          </p:cNvSpPr>
          <p:nvPr/>
        </p:nvSpPr>
        <p:spPr bwMode="auto">
          <a:xfrm>
            <a:off x="304800" y="2571750"/>
            <a:ext cx="88392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4400" b="1" dirty="0">
              <a:solidFill>
                <a:schemeClr val="bg1"/>
              </a:solidFill>
              <a:latin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6566514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533400" y="4057650"/>
            <a:ext cx="8153400" cy="414338"/>
          </a:xfrm>
        </p:spPr>
        <p:txBody>
          <a:bodyPr/>
          <a:lstStyle/>
          <a:p>
            <a:pPr>
              <a:spcAft>
                <a:spcPts val="600"/>
              </a:spcAft>
            </a:pPr>
            <a:r>
              <a:rPr lang="en-US" altLang="en-US" sz="2000" b="1" dirty="0">
                <a:solidFill>
                  <a:srgbClr val="FFFF00"/>
                </a:solidFill>
                <a:latin typeface="Tahoma" pitchFamily="34" charset="0"/>
                <a:ea typeface="Tahoma" pitchFamily="34" charset="0"/>
                <a:cs typeface="Tahoma" pitchFamily="34" charset="0"/>
              </a:rPr>
              <a:t>Penitential Act </a:t>
            </a:r>
            <a:r>
              <a:rPr lang="en-US" altLang="en-US" sz="2000" b="1" i="1" dirty="0">
                <a:solidFill>
                  <a:srgbClr val="FFFF00"/>
                </a:solidFill>
                <a:latin typeface="Tahoma" pitchFamily="34" charset="0"/>
                <a:ea typeface="Tahoma" pitchFamily="34" charset="0"/>
                <a:cs typeface="Tahoma" pitchFamily="34" charset="0"/>
              </a:rPr>
              <a:t>(Confiteor 2011</a:t>
            </a:r>
            <a:r>
              <a:rPr lang="en-US" altLang="en-US" sz="2000" b="1" dirty="0">
                <a:solidFill>
                  <a:srgbClr val="FFFF00"/>
                </a:solidFill>
                <a:latin typeface="Tahoma" pitchFamily="34" charset="0"/>
                <a:ea typeface="Tahoma" pitchFamily="34" charset="0"/>
                <a:cs typeface="Tahoma" pitchFamily="34" charset="0"/>
              </a:rPr>
              <a:t>) 1 of 3:</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Content Placeholder 3"/>
          <p:cNvSpPr>
            <a:spLocks noGrp="1"/>
          </p:cNvSpPr>
          <p:nvPr>
            <p:ph sz="quarter" idx="1"/>
          </p:nvPr>
        </p:nvSpPr>
        <p:spPr>
          <a:xfrm>
            <a:off x="0" y="0"/>
            <a:ext cx="9220200" cy="2800350"/>
          </a:xfrm>
        </p:spPr>
        <p:txBody>
          <a:bodyPr/>
          <a:lstStyle/>
          <a:p>
            <a:pPr marL="0" indent="0">
              <a:buNone/>
            </a:pPr>
            <a:r>
              <a:rPr lang="en-US" sz="4400" b="1" dirty="0">
                <a:solidFill>
                  <a:schemeClr val="bg1"/>
                </a:solidFill>
                <a:latin typeface="Tahoma" pitchFamily="34" charset="0"/>
                <a:ea typeface="Tahoma" pitchFamily="34" charset="0"/>
                <a:cs typeface="Tahoma" pitchFamily="34" charset="0"/>
              </a:rPr>
              <a:t>I confess to almighty God and to you, my brothers and sisters, that I have greatly sinned, in my thoughts and in my words, </a:t>
            </a:r>
          </a:p>
        </p:txBody>
      </p:sp>
      <p:sp>
        <p:nvSpPr>
          <p:cNvPr id="3" name="Slide Number Placeholder 2"/>
          <p:cNvSpPr>
            <a:spLocks noGrp="1"/>
          </p:cNvSpPr>
          <p:nvPr>
            <p:ph type="sldNum" sz="quarter" idx="12"/>
          </p:nvPr>
        </p:nvSpPr>
        <p:spPr/>
        <p:txBody>
          <a:bodyPr/>
          <a:lstStyle/>
          <a:p>
            <a:fld id="{A0FB2250-8FD7-4921-9925-AED4FF4133DA}" type="slidenum">
              <a:rPr lang="en-US" smtClean="0"/>
              <a:pPr/>
              <a:t>17</a:t>
            </a:fld>
            <a:endParaRPr lang="en-US"/>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Content Placeholder 3"/>
          <p:cNvSpPr>
            <a:spLocks noGrp="1"/>
          </p:cNvSpPr>
          <p:nvPr>
            <p:ph sz="quarter" idx="1"/>
          </p:nvPr>
        </p:nvSpPr>
        <p:spPr>
          <a:xfrm>
            <a:off x="0" y="0"/>
            <a:ext cx="9144000" cy="3394472"/>
          </a:xfrm>
        </p:spPr>
        <p:txBody>
          <a:bodyPr/>
          <a:lstStyle/>
          <a:p>
            <a:pPr marL="0" indent="0">
              <a:buNone/>
            </a:pPr>
            <a:r>
              <a:rPr lang="en-US" sz="4400" b="1" dirty="0">
                <a:solidFill>
                  <a:schemeClr val="bg1"/>
                </a:solidFill>
                <a:latin typeface="Tahoma" pitchFamily="34" charset="0"/>
                <a:ea typeface="Tahoma" pitchFamily="34" charset="0"/>
                <a:cs typeface="Tahoma" pitchFamily="34" charset="0"/>
              </a:rPr>
              <a:t>in what I have done</a:t>
            </a:r>
            <a:br>
              <a:rPr lang="en-US" sz="4400" b="1" dirty="0">
                <a:solidFill>
                  <a:schemeClr val="bg1"/>
                </a:solidFill>
                <a:latin typeface="Tahoma" pitchFamily="34" charset="0"/>
                <a:ea typeface="Tahoma" pitchFamily="34" charset="0"/>
                <a:cs typeface="Tahoma" pitchFamily="34" charset="0"/>
              </a:rPr>
            </a:br>
            <a:r>
              <a:rPr lang="en-US" sz="4400" b="1" dirty="0">
                <a:solidFill>
                  <a:schemeClr val="bg1"/>
                </a:solidFill>
                <a:latin typeface="Tahoma" pitchFamily="34" charset="0"/>
                <a:ea typeface="Tahoma" pitchFamily="34" charset="0"/>
                <a:cs typeface="Tahoma" pitchFamily="34" charset="0"/>
              </a:rPr>
              <a:t>and in what I have failed to do,</a:t>
            </a:r>
            <a:br>
              <a:rPr lang="en-US" sz="4400" b="1" dirty="0">
                <a:solidFill>
                  <a:schemeClr val="bg1"/>
                </a:solidFill>
                <a:latin typeface="Tahoma" pitchFamily="34" charset="0"/>
                <a:ea typeface="Tahoma" pitchFamily="34" charset="0"/>
                <a:cs typeface="Tahoma" pitchFamily="34" charset="0"/>
              </a:rPr>
            </a:br>
            <a:r>
              <a:rPr lang="en-US" sz="4400" b="1" dirty="0">
                <a:solidFill>
                  <a:schemeClr val="bg1"/>
                </a:solidFill>
                <a:latin typeface="Tahoma" pitchFamily="34" charset="0"/>
                <a:ea typeface="Tahoma" pitchFamily="34" charset="0"/>
                <a:cs typeface="Tahoma" pitchFamily="34" charset="0"/>
              </a:rPr>
              <a:t>through my fault, </a:t>
            </a:r>
          </a:p>
          <a:p>
            <a:pPr marL="0" indent="0">
              <a:buNone/>
            </a:pPr>
            <a:r>
              <a:rPr lang="en-US" sz="4400" b="1" dirty="0">
                <a:solidFill>
                  <a:schemeClr val="bg1"/>
                </a:solidFill>
                <a:latin typeface="Tahoma" pitchFamily="34" charset="0"/>
                <a:ea typeface="Tahoma" pitchFamily="34" charset="0"/>
                <a:cs typeface="Tahoma" pitchFamily="34" charset="0"/>
              </a:rPr>
              <a:t>through my fault,</a:t>
            </a:r>
            <a:br>
              <a:rPr lang="en-US" sz="4400" b="1" dirty="0">
                <a:solidFill>
                  <a:schemeClr val="bg1"/>
                </a:solidFill>
                <a:latin typeface="Tahoma" pitchFamily="34" charset="0"/>
                <a:ea typeface="Tahoma" pitchFamily="34" charset="0"/>
                <a:cs typeface="Tahoma" pitchFamily="34" charset="0"/>
              </a:rPr>
            </a:br>
            <a:r>
              <a:rPr lang="en-US" sz="4400" b="1" dirty="0">
                <a:solidFill>
                  <a:schemeClr val="bg1"/>
                </a:solidFill>
                <a:latin typeface="Tahoma" pitchFamily="34" charset="0"/>
                <a:ea typeface="Tahoma" pitchFamily="34" charset="0"/>
                <a:cs typeface="Tahoma" pitchFamily="34" charset="0"/>
              </a:rPr>
              <a:t>through my most </a:t>
            </a:r>
            <a:r>
              <a:rPr lang="en-US" sz="4400" b="1" dirty="0" err="1">
                <a:solidFill>
                  <a:schemeClr val="bg1"/>
                </a:solidFill>
                <a:latin typeface="Tahoma" pitchFamily="34" charset="0"/>
                <a:ea typeface="Tahoma" pitchFamily="34" charset="0"/>
                <a:cs typeface="Tahoma" pitchFamily="34" charset="0"/>
              </a:rPr>
              <a:t>grievious</a:t>
            </a:r>
            <a:r>
              <a:rPr lang="en-US" sz="4400" b="1" dirty="0">
                <a:solidFill>
                  <a:schemeClr val="bg1"/>
                </a:solidFill>
                <a:latin typeface="Tahoma" pitchFamily="34" charset="0"/>
                <a:ea typeface="Tahoma" pitchFamily="34" charset="0"/>
                <a:cs typeface="Tahoma" pitchFamily="34" charset="0"/>
              </a:rPr>
              <a:t> fault;</a:t>
            </a:r>
            <a:br>
              <a:rPr lang="en-US" sz="4400" b="1" dirty="0">
                <a:solidFill>
                  <a:schemeClr val="bg1"/>
                </a:solidFill>
                <a:latin typeface="Tahoma" pitchFamily="34" charset="0"/>
                <a:ea typeface="Tahoma" pitchFamily="34" charset="0"/>
                <a:cs typeface="Tahoma" pitchFamily="34" charset="0"/>
              </a:rPr>
            </a:br>
            <a:endParaRPr lang="en-US" sz="4400" b="1" dirty="0">
              <a:solidFill>
                <a:schemeClr val="bg1"/>
              </a:solidFill>
              <a:latin typeface="Tahoma" pitchFamily="34" charset="0"/>
              <a:ea typeface="Tahoma" pitchFamily="34" charset="0"/>
              <a:cs typeface="Tahoma" pitchFamily="34" charset="0"/>
            </a:endParaRPr>
          </a:p>
        </p:txBody>
      </p:sp>
      <p:sp>
        <p:nvSpPr>
          <p:cNvPr id="3" name="Slide Number Placeholder 2"/>
          <p:cNvSpPr>
            <a:spLocks noGrp="1"/>
          </p:cNvSpPr>
          <p:nvPr>
            <p:ph type="sldNum" sz="quarter" idx="12"/>
          </p:nvPr>
        </p:nvSpPr>
        <p:spPr/>
        <p:txBody>
          <a:bodyPr/>
          <a:lstStyle/>
          <a:p>
            <a:fld id="{5333E301-95F7-4383-827B-1E3FA2FABBE9}" type="slidenum">
              <a:rPr lang="en-US" smtClean="0"/>
              <a:pPr/>
              <a:t>18</a:t>
            </a:fld>
            <a:endParaRPr lang="en-US"/>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Content Placeholder 3"/>
          <p:cNvSpPr>
            <a:spLocks noGrp="1"/>
          </p:cNvSpPr>
          <p:nvPr>
            <p:ph sz="quarter" idx="1"/>
          </p:nvPr>
        </p:nvSpPr>
        <p:spPr>
          <a:xfrm>
            <a:off x="0" y="-14875"/>
            <a:ext cx="8229600" cy="3394472"/>
          </a:xfrm>
        </p:spPr>
        <p:txBody>
          <a:bodyPr/>
          <a:lstStyle/>
          <a:p>
            <a:pPr marL="0" indent="0">
              <a:buNone/>
            </a:pPr>
            <a:r>
              <a:rPr lang="en-US" altLang="en-US" sz="4400" b="1" dirty="0">
                <a:solidFill>
                  <a:schemeClr val="bg1"/>
                </a:solidFill>
                <a:latin typeface="Tahoma" pitchFamily="34" charset="0"/>
                <a:ea typeface="Tahoma" pitchFamily="34" charset="0"/>
                <a:cs typeface="Tahoma" pitchFamily="34" charset="0"/>
              </a:rPr>
              <a:t>therefore I ask blessed Mary ever-Virgin, all the Angels and Saints, and you, my brothers and sisters, to pray for me to the Lord our God.</a:t>
            </a:r>
          </a:p>
        </p:txBody>
      </p:sp>
      <p:sp>
        <p:nvSpPr>
          <p:cNvPr id="3" name="Slide Number Placeholder 2"/>
          <p:cNvSpPr>
            <a:spLocks noGrp="1"/>
          </p:cNvSpPr>
          <p:nvPr>
            <p:ph type="sldNum" sz="quarter" idx="12"/>
          </p:nvPr>
        </p:nvSpPr>
        <p:spPr/>
        <p:txBody>
          <a:bodyPr/>
          <a:lstStyle/>
          <a:p>
            <a:fld id="{204A0DE4-4936-4877-A6C5-38E85AC20284}" type="slidenum">
              <a:rPr lang="en-US" smtClean="0"/>
              <a:pPr/>
              <a:t>19</a:t>
            </a:fld>
            <a:endParaRPr lang="en-US"/>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3DA1A20A-58FD-1A27-3878-8CB6B0B478C1}"/>
              </a:ext>
            </a:extLst>
          </p:cNvPr>
          <p:cNvSpPr>
            <a:spLocks noGrp="1" noChangeArrowheads="1"/>
          </p:cNvSpPr>
          <p:nvPr>
            <p:ph type="ctrTitle"/>
          </p:nvPr>
        </p:nvSpPr>
        <p:spPr>
          <a:xfrm>
            <a:off x="152400" y="171450"/>
            <a:ext cx="8763000" cy="4743450"/>
          </a:xfrm>
          <a:noFill/>
        </p:spPr>
        <p:txBody>
          <a:bodyPr/>
          <a:lstStyle/>
          <a:p>
            <a:pPr algn="l" eaLnBrk="1" hangingPunct="1"/>
            <a:r>
              <a:rPr lang="en-US" altLang="en-US" i="1" dirty="0">
                <a:solidFill>
                  <a:srgbClr val="FFFF00"/>
                </a:solidFill>
                <a:latin typeface="Times New Roman" panose="02020603050405020304" pitchFamily="18" charset="0"/>
              </a:rPr>
              <a:t>refrain:</a:t>
            </a:r>
            <a:r>
              <a:rPr lang="en-US" altLang="en-US" sz="6600" b="1" dirty="0">
                <a:solidFill>
                  <a:srgbClr val="FFFF00"/>
                </a:solidFill>
                <a:latin typeface="Tahoma" panose="020B0604030504040204" pitchFamily="34" charset="0"/>
              </a:rPr>
              <a:t> </a:t>
            </a:r>
            <a:br>
              <a:rPr lang="en-US" altLang="en-US" sz="6600" b="1" dirty="0">
                <a:solidFill>
                  <a:schemeClr val="bg1"/>
                </a:solidFill>
                <a:latin typeface="Tahoma" panose="020B0604030504040204" pitchFamily="34" charset="0"/>
              </a:rPr>
            </a:br>
            <a:r>
              <a:rPr lang="es-ES" altLang="en-US" b="1" dirty="0">
                <a:solidFill>
                  <a:schemeClr val="bg1"/>
                </a:solidFill>
                <a:latin typeface="Tahoma" panose="020B0604030504040204" pitchFamily="34" charset="0"/>
                <a:cs typeface="Tahoma" panose="020B0604030504040204" pitchFamily="34" charset="0"/>
              </a:rPr>
              <a:t>Ven, ven al banquete.</a:t>
            </a:r>
            <a:br>
              <a:rPr lang="es-ES" altLang="en-US" b="1" dirty="0">
                <a:solidFill>
                  <a:schemeClr val="bg1"/>
                </a:solidFill>
                <a:latin typeface="Tahoma" panose="020B0604030504040204" pitchFamily="34" charset="0"/>
                <a:cs typeface="Tahoma" panose="020B0604030504040204" pitchFamily="34" charset="0"/>
              </a:rPr>
            </a:br>
            <a:r>
              <a:rPr lang="es-ES" altLang="en-US" b="1" dirty="0">
                <a:solidFill>
                  <a:schemeClr val="bg1"/>
                </a:solidFill>
                <a:latin typeface="Tahoma" panose="020B0604030504040204" pitchFamily="34" charset="0"/>
                <a:cs typeface="Tahoma" panose="020B0604030504040204" pitchFamily="34" charset="0"/>
              </a:rPr>
              <a:t>Ven a la fiesta de Dios. Here </a:t>
            </a:r>
            <a:r>
              <a:rPr lang="es-ES" altLang="en-US" b="1" dirty="0" err="1">
                <a:solidFill>
                  <a:schemeClr val="bg1"/>
                </a:solidFill>
                <a:latin typeface="Tahoma" panose="020B0604030504040204" pitchFamily="34" charset="0"/>
                <a:cs typeface="Tahoma" panose="020B0604030504040204" pitchFamily="34" charset="0"/>
              </a:rPr>
              <a:t>the</a:t>
            </a:r>
            <a:r>
              <a:rPr lang="es-ES" altLang="en-US" b="1" dirty="0">
                <a:solidFill>
                  <a:schemeClr val="bg1"/>
                </a:solidFill>
                <a:latin typeface="Tahoma" panose="020B0604030504040204" pitchFamily="34" charset="0"/>
                <a:cs typeface="Tahoma" panose="020B0604030504040204" pitchFamily="34" charset="0"/>
              </a:rPr>
              <a:t> </a:t>
            </a:r>
            <a:r>
              <a:rPr lang="es-ES" altLang="en-US" b="1" dirty="0" err="1">
                <a:solidFill>
                  <a:schemeClr val="bg1"/>
                </a:solidFill>
                <a:latin typeface="Tahoma" panose="020B0604030504040204" pitchFamily="34" charset="0"/>
                <a:cs typeface="Tahoma" panose="020B0604030504040204" pitchFamily="34" charset="0"/>
              </a:rPr>
              <a:t>hungry</a:t>
            </a:r>
            <a:r>
              <a:rPr lang="es-ES" altLang="en-US" b="1" dirty="0">
                <a:solidFill>
                  <a:schemeClr val="bg1"/>
                </a:solidFill>
                <a:latin typeface="Tahoma" panose="020B0604030504040204" pitchFamily="34" charset="0"/>
                <a:cs typeface="Tahoma" panose="020B0604030504040204" pitchFamily="34" charset="0"/>
              </a:rPr>
              <a:t> </a:t>
            </a:r>
            <a:r>
              <a:rPr lang="es-ES" altLang="en-US" b="1" dirty="0" err="1">
                <a:solidFill>
                  <a:schemeClr val="bg1"/>
                </a:solidFill>
                <a:latin typeface="Tahoma" panose="020B0604030504040204" pitchFamily="34" charset="0"/>
                <a:cs typeface="Tahoma" panose="020B0604030504040204" pitchFamily="34" charset="0"/>
              </a:rPr>
              <a:t>find</a:t>
            </a:r>
            <a:r>
              <a:rPr lang="es-ES" altLang="en-US" b="1" dirty="0">
                <a:solidFill>
                  <a:schemeClr val="bg1"/>
                </a:solidFill>
                <a:latin typeface="Tahoma" panose="020B0604030504040204" pitchFamily="34" charset="0"/>
                <a:cs typeface="Tahoma" panose="020B0604030504040204" pitchFamily="34" charset="0"/>
              </a:rPr>
              <a:t> </a:t>
            </a:r>
            <a:r>
              <a:rPr lang="es-ES" altLang="en-US" b="1" dirty="0" err="1">
                <a:solidFill>
                  <a:schemeClr val="bg1"/>
                </a:solidFill>
                <a:latin typeface="Tahoma" panose="020B0604030504040204" pitchFamily="34" charset="0"/>
                <a:cs typeface="Tahoma" panose="020B0604030504040204" pitchFamily="34" charset="0"/>
              </a:rPr>
              <a:t>plenty</a:t>
            </a:r>
            <a:r>
              <a:rPr lang="es-ES" altLang="en-US" b="1" dirty="0">
                <a:solidFill>
                  <a:schemeClr val="bg1"/>
                </a:solidFill>
                <a:latin typeface="Tahoma" panose="020B0604030504040204" pitchFamily="34" charset="0"/>
                <a:cs typeface="Tahoma" panose="020B0604030504040204" pitchFamily="34" charset="0"/>
              </a:rPr>
              <a:t>,</a:t>
            </a:r>
            <a:br>
              <a:rPr lang="es-ES" altLang="en-US" b="1" dirty="0">
                <a:solidFill>
                  <a:schemeClr val="bg1"/>
                </a:solidFill>
                <a:latin typeface="Tahoma" panose="020B0604030504040204" pitchFamily="34" charset="0"/>
                <a:cs typeface="Tahoma" panose="020B0604030504040204" pitchFamily="34" charset="0"/>
              </a:rPr>
            </a:br>
            <a:r>
              <a:rPr lang="en-US" altLang="en-US" b="1" dirty="0">
                <a:solidFill>
                  <a:schemeClr val="bg1"/>
                </a:solidFill>
                <a:latin typeface="Tahoma" panose="020B0604030504040204" pitchFamily="34" charset="0"/>
                <a:cs typeface="Tahoma" panose="020B0604030504040204" pitchFamily="34" charset="0"/>
              </a:rPr>
              <a:t>here the thirsty shall drink.</a:t>
            </a:r>
            <a:br>
              <a:rPr lang="en-US" altLang="en-US" b="1" dirty="0">
                <a:solidFill>
                  <a:schemeClr val="bg1"/>
                </a:solidFill>
                <a:latin typeface="Tahoma" panose="020B0604030504040204" pitchFamily="34" charset="0"/>
                <a:cs typeface="Tahoma" panose="020B0604030504040204" pitchFamily="34" charset="0"/>
              </a:rPr>
            </a:br>
            <a:r>
              <a:rPr lang="en-US" altLang="en-US" b="1" dirty="0">
                <a:solidFill>
                  <a:schemeClr val="bg1"/>
                </a:solidFill>
                <a:latin typeface="Tahoma" panose="020B0604030504040204" pitchFamily="34" charset="0"/>
                <a:cs typeface="Tahoma" panose="020B0604030504040204" pitchFamily="34" charset="0"/>
              </a:rPr>
              <a:t>Ven a la </a:t>
            </a:r>
            <a:r>
              <a:rPr lang="en-US" altLang="en-US" b="1" dirty="0" err="1">
                <a:solidFill>
                  <a:schemeClr val="bg1"/>
                </a:solidFill>
                <a:latin typeface="Tahoma" panose="020B0604030504040204" pitchFamily="34" charset="0"/>
                <a:cs typeface="Tahoma" panose="020B0604030504040204" pitchFamily="34" charset="0"/>
              </a:rPr>
              <a:t>cena</a:t>
            </a:r>
            <a:r>
              <a:rPr lang="en-US" altLang="en-US" b="1" dirty="0">
                <a:solidFill>
                  <a:schemeClr val="bg1"/>
                </a:solidFill>
                <a:latin typeface="Tahoma" panose="020B0604030504040204" pitchFamily="34" charset="0"/>
                <a:cs typeface="Tahoma" panose="020B0604030504040204" pitchFamily="34" charset="0"/>
              </a:rPr>
              <a:t> de Cristo, </a:t>
            </a:r>
            <a:br>
              <a:rPr lang="en-US" altLang="en-US" b="1" dirty="0">
                <a:solidFill>
                  <a:schemeClr val="bg1"/>
                </a:solidFill>
                <a:latin typeface="Tahoma" panose="020B0604030504040204" pitchFamily="34" charset="0"/>
                <a:cs typeface="Tahoma" panose="020B0604030504040204" pitchFamily="34" charset="0"/>
              </a:rPr>
            </a:br>
            <a:r>
              <a:rPr lang="en-US" altLang="en-US" b="1" dirty="0">
                <a:solidFill>
                  <a:schemeClr val="bg1"/>
                </a:solidFill>
                <a:latin typeface="Tahoma" panose="020B0604030504040204" pitchFamily="34" charset="0"/>
                <a:cs typeface="Tahoma" panose="020B0604030504040204" pitchFamily="34" charset="0"/>
              </a:rPr>
              <a:t>Come to the feast.</a:t>
            </a:r>
            <a:r>
              <a:rPr lang="es-ES" altLang="en-US" b="1" dirty="0">
                <a:solidFill>
                  <a:schemeClr val="bg1"/>
                </a:solidFill>
                <a:latin typeface="Tahoma" panose="020B0604030504040204" pitchFamily="34" charset="0"/>
                <a:cs typeface="Tahoma" panose="020B0604030504040204" pitchFamily="34" charset="0"/>
              </a:rPr>
              <a:t> </a:t>
            </a:r>
            <a:br>
              <a:rPr lang="en-US" altLang="en-US" b="1" dirty="0">
                <a:solidFill>
                  <a:schemeClr val="bg1"/>
                </a:solidFill>
                <a:latin typeface="Tahoma" panose="020B0604030504040204" pitchFamily="34" charset="0"/>
              </a:rPr>
            </a:br>
            <a:endParaRPr lang="en-US" altLang="en-US" b="1" dirty="0">
              <a:solidFill>
                <a:schemeClr val="bg1"/>
              </a:solidFill>
              <a:latin typeface="Tahoma" panose="020B0604030504040204"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ctrTitle"/>
          </p:nvPr>
        </p:nvSpPr>
        <p:spPr>
          <a:xfrm>
            <a:off x="5410200" y="3886200"/>
            <a:ext cx="3505200" cy="1143000"/>
          </a:xfrm>
        </p:spPr>
        <p:txBody>
          <a:bodyPr/>
          <a:lstStyle/>
          <a:p>
            <a:pPr eaLnBrk="1" hangingPunct="1"/>
            <a:r>
              <a:rPr lang="en-US" altLang="en-US" sz="2400" b="1" dirty="0">
                <a:solidFill>
                  <a:srgbClr val="FFFF00"/>
                </a:solidFill>
                <a:latin typeface="Tahoma" pitchFamily="34" charset="0"/>
              </a:rPr>
              <a:t>Gloria</a:t>
            </a:r>
            <a:br>
              <a:rPr lang="en-US" altLang="en-US" sz="2400" b="1" dirty="0">
                <a:solidFill>
                  <a:srgbClr val="FFFF00"/>
                </a:solidFill>
                <a:latin typeface="Tahoma" pitchFamily="34" charset="0"/>
              </a:rPr>
            </a:br>
            <a:endParaRPr lang="en-US" altLang="en-US" sz="2400" dirty="0">
              <a:solidFill>
                <a:srgbClr val="FFFF00"/>
              </a:solidFill>
              <a:latin typeface="Tahoma"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1" y="285750"/>
            <a:ext cx="3428999" cy="4286250"/>
          </a:xfrm>
          <a:prstGeom prst="rect">
            <a:avLst/>
          </a:prstGeom>
        </p:spPr>
      </p:pic>
    </p:spTree>
    <p:extLst>
      <p:ext uri="{BB962C8B-B14F-4D97-AF65-F5344CB8AC3E}">
        <p14:creationId xmlns:p14="http://schemas.microsoft.com/office/powerpoint/2010/main" val="37742659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Content Placeholder 3"/>
          <p:cNvSpPr>
            <a:spLocks noGrp="1"/>
          </p:cNvSpPr>
          <p:nvPr>
            <p:ph sz="quarter" idx="1"/>
          </p:nvPr>
        </p:nvSpPr>
        <p:spPr>
          <a:xfrm>
            <a:off x="0" y="0"/>
            <a:ext cx="9144000" cy="4019550"/>
          </a:xfrm>
        </p:spPr>
        <p:txBody>
          <a:bodyPr/>
          <a:lstStyle/>
          <a:p>
            <a:pPr marL="0" indent="0">
              <a:buNone/>
            </a:pPr>
            <a:r>
              <a:rPr lang="en-US" altLang="en-US" sz="1800" dirty="0">
                <a:solidFill>
                  <a:srgbClr val="FFFF00"/>
                </a:solidFill>
              </a:rPr>
              <a:t>Refrain:</a:t>
            </a:r>
          </a:p>
          <a:p>
            <a:pPr marL="0" indent="0">
              <a:buNone/>
            </a:pPr>
            <a:r>
              <a:rPr lang="en-US" altLang="en-US" sz="4400" b="1" dirty="0">
                <a:solidFill>
                  <a:schemeClr val="bg1"/>
                </a:solidFill>
                <a:latin typeface="Tahoma" pitchFamily="34" charset="0"/>
                <a:ea typeface="Tahoma" pitchFamily="34" charset="0"/>
                <a:cs typeface="Tahoma" pitchFamily="34" charset="0"/>
              </a:rPr>
              <a:t>Glory to God, Glory to God. Glory to God in the highest, and on earth, peace on earth, peace to people of good will</a:t>
            </a:r>
            <a:r>
              <a:rPr lang="vi-VN" altLang="en-US" sz="4400" b="1" dirty="0">
                <a:solidFill>
                  <a:schemeClr val="bg1"/>
                </a:solidFill>
                <a:latin typeface="Tahoma" pitchFamily="34" charset="0"/>
                <a:ea typeface="Tahoma" pitchFamily="34" charset="0"/>
                <a:cs typeface="Tahoma" pitchFamily="34" charset="0"/>
              </a:rPr>
              <a:t>.</a:t>
            </a:r>
            <a:endParaRPr lang="en-US" altLang="en-US" sz="4400" b="1" dirty="0">
              <a:solidFill>
                <a:schemeClr val="bg1"/>
              </a:solidFill>
              <a:latin typeface="Tahoma" pitchFamily="34" charset="0"/>
              <a:ea typeface="Tahoma" pitchFamily="34" charset="0"/>
              <a:cs typeface="Tahoma" pitchFamily="34" charset="0"/>
            </a:endParaRPr>
          </a:p>
        </p:txBody>
      </p:sp>
      <p:sp>
        <p:nvSpPr>
          <p:cNvPr id="30721" name="Slide Number Placeholder 2"/>
          <p:cNvSpPr>
            <a:spLocks noGrp="1"/>
          </p:cNvSpPr>
          <p:nvPr>
            <p:ph type="sldNum" sz="quarter" idx="12"/>
          </p:nvPr>
        </p:nvSpPr>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fld id="{F2EBBE82-9C36-4EDA-B8C5-F11CF2B8CA27}" type="slidenum">
              <a:rPr lang="en-US" altLang="en-US" smtClean="0"/>
              <a:pPr/>
              <a:t>21</a:t>
            </a:fld>
            <a:endParaRPr lang="en-US" altLang="en-US"/>
          </a:p>
        </p:txBody>
      </p:sp>
    </p:spTree>
    <p:extLst>
      <p:ext uri="{BB962C8B-B14F-4D97-AF65-F5344CB8AC3E}">
        <p14:creationId xmlns:p14="http://schemas.microsoft.com/office/powerpoint/2010/main" val="794666332"/>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Content Placeholder 3"/>
          <p:cNvSpPr>
            <a:spLocks noGrp="1"/>
          </p:cNvSpPr>
          <p:nvPr>
            <p:ph sz="quarter" idx="1"/>
          </p:nvPr>
        </p:nvSpPr>
        <p:spPr>
          <a:xfrm>
            <a:off x="-6264" y="0"/>
            <a:ext cx="9150263" cy="4171950"/>
          </a:xfrm>
        </p:spPr>
        <p:txBody>
          <a:bodyPr/>
          <a:lstStyle/>
          <a:p>
            <a:pPr marL="0" indent="0">
              <a:buNone/>
            </a:pPr>
            <a:r>
              <a:rPr lang="en-US" altLang="en-US" sz="1800" dirty="0">
                <a:solidFill>
                  <a:srgbClr val="FFFF00"/>
                </a:solidFill>
              </a:rPr>
              <a:t>1. </a:t>
            </a:r>
            <a:r>
              <a:rPr lang="en-US" altLang="en-US" sz="4400" b="1" dirty="0">
                <a:solidFill>
                  <a:schemeClr val="bg1"/>
                </a:solidFill>
                <a:latin typeface="Tahoma" pitchFamily="34" charset="0"/>
                <a:ea typeface="Tahoma" pitchFamily="34" charset="0"/>
                <a:cs typeface="Tahoma" pitchFamily="34" charset="0"/>
              </a:rPr>
              <a:t>We praise you, we bless you, we adore you, we glorify you, we give you thanks for your great glory. Lord God, heavenly King, O God, almighty Father.</a:t>
            </a:r>
          </a:p>
        </p:txBody>
      </p:sp>
      <p:sp>
        <p:nvSpPr>
          <p:cNvPr id="30721" name="Slide Number Placeholder 2"/>
          <p:cNvSpPr>
            <a:spLocks noGrp="1"/>
          </p:cNvSpPr>
          <p:nvPr>
            <p:ph type="sldNum" sz="quarter" idx="12"/>
          </p:nvPr>
        </p:nvSpPr>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fld id="{F2EBBE82-9C36-4EDA-B8C5-F11CF2B8CA27}" type="slidenum">
              <a:rPr lang="en-US" altLang="en-US" smtClean="0"/>
              <a:pPr/>
              <a:t>22</a:t>
            </a:fld>
            <a:endParaRPr lang="en-US" altLang="en-US"/>
          </a:p>
        </p:txBody>
      </p:sp>
    </p:spTree>
    <p:extLst>
      <p:ext uri="{BB962C8B-B14F-4D97-AF65-F5344CB8AC3E}">
        <p14:creationId xmlns:p14="http://schemas.microsoft.com/office/powerpoint/2010/main" val="1779514731"/>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Content Placeholder 3"/>
          <p:cNvSpPr>
            <a:spLocks noGrp="1"/>
          </p:cNvSpPr>
          <p:nvPr>
            <p:ph sz="quarter" idx="1"/>
          </p:nvPr>
        </p:nvSpPr>
        <p:spPr>
          <a:xfrm>
            <a:off x="0" y="0"/>
            <a:ext cx="9144000" cy="4019550"/>
          </a:xfrm>
        </p:spPr>
        <p:txBody>
          <a:bodyPr/>
          <a:lstStyle/>
          <a:p>
            <a:pPr marL="0" indent="0">
              <a:buNone/>
            </a:pPr>
            <a:r>
              <a:rPr lang="en-US" altLang="en-US" sz="1800" dirty="0">
                <a:solidFill>
                  <a:srgbClr val="FFFF00"/>
                </a:solidFill>
              </a:rPr>
              <a:t>Refrain:</a:t>
            </a:r>
          </a:p>
          <a:p>
            <a:pPr marL="0" indent="0">
              <a:buNone/>
            </a:pPr>
            <a:r>
              <a:rPr lang="en-US" altLang="en-US" sz="4400" b="1" dirty="0">
                <a:solidFill>
                  <a:schemeClr val="bg1"/>
                </a:solidFill>
                <a:latin typeface="Tahoma" pitchFamily="34" charset="0"/>
                <a:ea typeface="Tahoma" pitchFamily="34" charset="0"/>
                <a:cs typeface="Tahoma" pitchFamily="34" charset="0"/>
              </a:rPr>
              <a:t>Glory to God, Glory to God. Glory to God in the highest, and on earth, peace on earth, peace to people of good will</a:t>
            </a:r>
            <a:r>
              <a:rPr lang="vi-VN" altLang="en-US" sz="4400" b="1" dirty="0">
                <a:solidFill>
                  <a:schemeClr val="bg1"/>
                </a:solidFill>
                <a:latin typeface="Tahoma" pitchFamily="34" charset="0"/>
                <a:ea typeface="Tahoma" pitchFamily="34" charset="0"/>
                <a:cs typeface="Tahoma" pitchFamily="34" charset="0"/>
              </a:rPr>
              <a:t>.</a:t>
            </a:r>
            <a:endParaRPr lang="en-US" altLang="en-US" sz="4400" b="1" dirty="0">
              <a:solidFill>
                <a:schemeClr val="bg1"/>
              </a:solidFill>
              <a:latin typeface="Tahoma" pitchFamily="34" charset="0"/>
              <a:ea typeface="Tahoma" pitchFamily="34" charset="0"/>
              <a:cs typeface="Tahoma" pitchFamily="34" charset="0"/>
            </a:endParaRPr>
          </a:p>
        </p:txBody>
      </p:sp>
      <p:sp>
        <p:nvSpPr>
          <p:cNvPr id="30721" name="Slide Number Placeholder 2"/>
          <p:cNvSpPr>
            <a:spLocks noGrp="1"/>
          </p:cNvSpPr>
          <p:nvPr>
            <p:ph type="sldNum" sz="quarter" idx="12"/>
          </p:nvPr>
        </p:nvSpPr>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fld id="{F2EBBE82-9C36-4EDA-B8C5-F11CF2B8CA27}" type="slidenum">
              <a:rPr lang="en-US" altLang="en-US" smtClean="0"/>
              <a:pPr/>
              <a:t>23</a:t>
            </a:fld>
            <a:endParaRPr lang="en-US" altLang="en-US"/>
          </a:p>
        </p:txBody>
      </p:sp>
    </p:spTree>
    <p:extLst>
      <p:ext uri="{BB962C8B-B14F-4D97-AF65-F5344CB8AC3E}">
        <p14:creationId xmlns:p14="http://schemas.microsoft.com/office/powerpoint/2010/main" val="2117355423"/>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Content Placeholder 3"/>
          <p:cNvSpPr>
            <a:spLocks noGrp="1"/>
          </p:cNvSpPr>
          <p:nvPr>
            <p:ph sz="quarter" idx="1"/>
          </p:nvPr>
        </p:nvSpPr>
        <p:spPr>
          <a:xfrm>
            <a:off x="0" y="0"/>
            <a:ext cx="9144000" cy="4933950"/>
          </a:xfrm>
        </p:spPr>
        <p:txBody>
          <a:bodyPr/>
          <a:lstStyle/>
          <a:p>
            <a:pPr marL="0" indent="0">
              <a:buNone/>
            </a:pPr>
            <a:r>
              <a:rPr lang="en-US" altLang="en-US" sz="2000" dirty="0">
                <a:solidFill>
                  <a:srgbClr val="FFFF00"/>
                </a:solidFill>
              </a:rPr>
              <a:t>2</a:t>
            </a:r>
            <a:r>
              <a:rPr lang="vi-VN" altLang="en-US" sz="2000" dirty="0">
                <a:solidFill>
                  <a:srgbClr val="FFFF00"/>
                </a:solidFill>
              </a:rPr>
              <a:t>A</a:t>
            </a:r>
            <a:r>
              <a:rPr lang="en-US" altLang="en-US" sz="2000" dirty="0">
                <a:solidFill>
                  <a:srgbClr val="FFFF00"/>
                </a:solidFill>
              </a:rPr>
              <a:t>. </a:t>
            </a:r>
            <a:r>
              <a:rPr lang="en-US" altLang="en-US" sz="4000" b="1" dirty="0">
                <a:solidFill>
                  <a:schemeClr val="bg1"/>
                </a:solidFill>
                <a:latin typeface="Tahoma" pitchFamily="34" charset="0"/>
                <a:ea typeface="Tahoma" pitchFamily="34" charset="0"/>
                <a:cs typeface="Tahoma" pitchFamily="34" charset="0"/>
              </a:rPr>
              <a:t>Lord Jesus Christ, only Begotten Son, Lord God, Lamb of God, Son of the Father, you take away the sins of the world, have mercy on us. us</a:t>
            </a:r>
            <a:r>
              <a:rPr lang="vi-VN" altLang="en-US" sz="4000" b="1" dirty="0">
                <a:solidFill>
                  <a:schemeClr val="bg1"/>
                </a:solidFill>
                <a:latin typeface="Tahoma" pitchFamily="34" charset="0"/>
                <a:ea typeface="Tahoma" pitchFamily="34" charset="0"/>
                <a:cs typeface="Tahoma" pitchFamily="34" charset="0"/>
              </a:rPr>
              <a:t>.</a:t>
            </a:r>
            <a:endParaRPr lang="en-US" altLang="en-US" sz="4000" b="1" dirty="0">
              <a:solidFill>
                <a:schemeClr val="bg1"/>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42048303"/>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Content Placeholder 3"/>
          <p:cNvSpPr>
            <a:spLocks noGrp="1"/>
          </p:cNvSpPr>
          <p:nvPr>
            <p:ph sz="quarter" idx="1"/>
          </p:nvPr>
        </p:nvSpPr>
        <p:spPr>
          <a:xfrm>
            <a:off x="0" y="0"/>
            <a:ext cx="9144000" cy="3394472"/>
          </a:xfrm>
        </p:spPr>
        <p:txBody>
          <a:bodyPr/>
          <a:lstStyle/>
          <a:p>
            <a:pPr marL="0" indent="0">
              <a:buNone/>
            </a:pPr>
            <a:r>
              <a:rPr lang="en-US" altLang="en-US" sz="2000" b="1" dirty="0">
                <a:solidFill>
                  <a:srgbClr val="FFFF00"/>
                </a:solidFill>
              </a:rPr>
              <a:t>2</a:t>
            </a:r>
            <a:r>
              <a:rPr lang="vi-VN" altLang="en-US" sz="2000" b="1" dirty="0">
                <a:solidFill>
                  <a:srgbClr val="FFFF00"/>
                </a:solidFill>
              </a:rPr>
              <a:t>b</a:t>
            </a:r>
            <a:r>
              <a:rPr lang="en-US" altLang="en-US" sz="2000" b="1" dirty="0">
                <a:solidFill>
                  <a:srgbClr val="FFFF00"/>
                </a:solidFill>
              </a:rPr>
              <a:t>. </a:t>
            </a:r>
            <a:r>
              <a:rPr lang="en-US" altLang="en-US" sz="4000" b="1" dirty="0">
                <a:solidFill>
                  <a:schemeClr val="bg1"/>
                </a:solidFill>
                <a:latin typeface="Tahoma" pitchFamily="34" charset="0"/>
                <a:ea typeface="Tahoma" pitchFamily="34" charset="0"/>
                <a:cs typeface="Tahoma" pitchFamily="34" charset="0"/>
              </a:rPr>
              <a:t>You take way the sins of the world, receive our pray you are seated at the right hand, the right hand of the Father, have mercy on us</a:t>
            </a:r>
            <a:r>
              <a:rPr lang="vi-VN" altLang="en-US" sz="4000" b="1" dirty="0">
                <a:solidFill>
                  <a:schemeClr val="bg1"/>
                </a:solidFill>
                <a:latin typeface="Tahoma" pitchFamily="34" charset="0"/>
                <a:ea typeface="Tahoma" pitchFamily="34" charset="0"/>
                <a:cs typeface="Tahoma" pitchFamily="34" charset="0"/>
              </a:rPr>
              <a:t>.</a:t>
            </a:r>
            <a:endParaRPr lang="en-US" altLang="en-US" sz="4000" b="1" dirty="0">
              <a:solidFill>
                <a:schemeClr val="bg1"/>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1449801148"/>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Content Placeholder 3"/>
          <p:cNvSpPr>
            <a:spLocks noGrp="1"/>
          </p:cNvSpPr>
          <p:nvPr>
            <p:ph sz="quarter" idx="1"/>
          </p:nvPr>
        </p:nvSpPr>
        <p:spPr>
          <a:xfrm>
            <a:off x="0" y="0"/>
            <a:ext cx="9144000" cy="4019550"/>
          </a:xfrm>
        </p:spPr>
        <p:txBody>
          <a:bodyPr/>
          <a:lstStyle/>
          <a:p>
            <a:pPr marL="0" indent="0">
              <a:buNone/>
            </a:pPr>
            <a:r>
              <a:rPr lang="en-US" altLang="en-US" sz="1800" dirty="0">
                <a:solidFill>
                  <a:srgbClr val="FFFF00"/>
                </a:solidFill>
              </a:rPr>
              <a:t>Refrain:</a:t>
            </a:r>
          </a:p>
          <a:p>
            <a:pPr marL="0" indent="0">
              <a:buNone/>
            </a:pPr>
            <a:r>
              <a:rPr lang="en-US" altLang="en-US" sz="4400" b="1" dirty="0">
                <a:solidFill>
                  <a:schemeClr val="bg1"/>
                </a:solidFill>
                <a:latin typeface="Tahoma" pitchFamily="34" charset="0"/>
                <a:ea typeface="Tahoma" pitchFamily="34" charset="0"/>
                <a:cs typeface="Tahoma" pitchFamily="34" charset="0"/>
              </a:rPr>
              <a:t>Glory to God, Glory to God. Glory to God in the highest, and on earth, peace on earth, peace to people of good will</a:t>
            </a:r>
            <a:r>
              <a:rPr lang="vi-VN" altLang="en-US" sz="4400" b="1" dirty="0">
                <a:solidFill>
                  <a:schemeClr val="bg1"/>
                </a:solidFill>
                <a:latin typeface="Tahoma" pitchFamily="34" charset="0"/>
                <a:ea typeface="Tahoma" pitchFamily="34" charset="0"/>
                <a:cs typeface="Tahoma" pitchFamily="34" charset="0"/>
              </a:rPr>
              <a:t>.</a:t>
            </a:r>
            <a:endParaRPr lang="en-US" altLang="en-US" sz="4400" b="1" dirty="0">
              <a:solidFill>
                <a:schemeClr val="bg1"/>
              </a:solidFill>
              <a:latin typeface="Tahoma" pitchFamily="34" charset="0"/>
              <a:ea typeface="Tahoma" pitchFamily="34" charset="0"/>
              <a:cs typeface="Tahoma" pitchFamily="34" charset="0"/>
            </a:endParaRPr>
          </a:p>
        </p:txBody>
      </p:sp>
      <p:sp>
        <p:nvSpPr>
          <p:cNvPr id="30721" name="Slide Number Placeholder 2"/>
          <p:cNvSpPr>
            <a:spLocks noGrp="1"/>
          </p:cNvSpPr>
          <p:nvPr>
            <p:ph type="sldNum" sz="quarter" idx="12"/>
          </p:nvPr>
        </p:nvSpPr>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fld id="{F2EBBE82-9C36-4EDA-B8C5-F11CF2B8CA27}" type="slidenum">
              <a:rPr lang="en-US" altLang="en-US" smtClean="0"/>
              <a:pPr/>
              <a:t>26</a:t>
            </a:fld>
            <a:endParaRPr lang="en-US" altLang="en-US"/>
          </a:p>
        </p:txBody>
      </p:sp>
    </p:spTree>
    <p:extLst>
      <p:ext uri="{BB962C8B-B14F-4D97-AF65-F5344CB8AC3E}">
        <p14:creationId xmlns:p14="http://schemas.microsoft.com/office/powerpoint/2010/main" val="3480232260"/>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Content Placeholder 3"/>
          <p:cNvSpPr>
            <a:spLocks noGrp="1"/>
          </p:cNvSpPr>
          <p:nvPr>
            <p:ph sz="quarter" idx="1"/>
          </p:nvPr>
        </p:nvSpPr>
        <p:spPr>
          <a:xfrm>
            <a:off x="-35490" y="-28446"/>
            <a:ext cx="9144000" cy="4352795"/>
          </a:xfrm>
        </p:spPr>
        <p:txBody>
          <a:bodyPr/>
          <a:lstStyle/>
          <a:p>
            <a:pPr marL="0" indent="0">
              <a:buNone/>
            </a:pPr>
            <a:r>
              <a:rPr lang="en-US" altLang="en-US" dirty="0">
                <a:solidFill>
                  <a:schemeClr val="bg1"/>
                </a:solidFill>
              </a:rPr>
              <a:t>3. </a:t>
            </a:r>
            <a:r>
              <a:rPr lang="en-US" altLang="en-US" sz="4400" b="1" dirty="0">
                <a:solidFill>
                  <a:schemeClr val="bg1"/>
                </a:solidFill>
                <a:latin typeface="Tahoma" pitchFamily="34" charset="0"/>
                <a:ea typeface="Tahoma" pitchFamily="34" charset="0"/>
                <a:cs typeface="Tahoma" pitchFamily="34" charset="0"/>
              </a:rPr>
              <a:t>For you alone are the Holy One, you alone are the Lord, you alone are the Most High, Jesus Christ with the Holy Spirit, in the glory of God the Father.</a:t>
            </a:r>
          </a:p>
        </p:txBody>
      </p:sp>
    </p:spTree>
    <p:extLst>
      <p:ext uri="{BB962C8B-B14F-4D97-AF65-F5344CB8AC3E}">
        <p14:creationId xmlns:p14="http://schemas.microsoft.com/office/powerpoint/2010/main" val="3079506084"/>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Content Placeholder 3"/>
          <p:cNvSpPr>
            <a:spLocks noGrp="1"/>
          </p:cNvSpPr>
          <p:nvPr>
            <p:ph sz="quarter" idx="1"/>
          </p:nvPr>
        </p:nvSpPr>
        <p:spPr>
          <a:xfrm>
            <a:off x="0" y="0"/>
            <a:ext cx="9144000" cy="4019550"/>
          </a:xfrm>
        </p:spPr>
        <p:txBody>
          <a:bodyPr/>
          <a:lstStyle/>
          <a:p>
            <a:pPr marL="0" indent="0">
              <a:buNone/>
            </a:pPr>
            <a:r>
              <a:rPr lang="en-US" altLang="en-US" sz="1800" dirty="0">
                <a:solidFill>
                  <a:srgbClr val="FFFF00"/>
                </a:solidFill>
              </a:rPr>
              <a:t>Refrain:</a:t>
            </a:r>
          </a:p>
          <a:p>
            <a:pPr marL="0" indent="0">
              <a:buNone/>
            </a:pPr>
            <a:r>
              <a:rPr lang="en-US" altLang="en-US" sz="4400" b="1" dirty="0">
                <a:solidFill>
                  <a:schemeClr val="bg1"/>
                </a:solidFill>
                <a:latin typeface="Tahoma" pitchFamily="34" charset="0"/>
                <a:ea typeface="Tahoma" pitchFamily="34" charset="0"/>
                <a:cs typeface="Tahoma" pitchFamily="34" charset="0"/>
              </a:rPr>
              <a:t>Glory to God, Glory to God. Glory to God in the highest, and on earth, peace on earth, peace to people of good will</a:t>
            </a:r>
            <a:r>
              <a:rPr lang="vi-VN" altLang="en-US" sz="4400" b="1" dirty="0">
                <a:solidFill>
                  <a:schemeClr val="bg1"/>
                </a:solidFill>
                <a:latin typeface="Tahoma" pitchFamily="34" charset="0"/>
                <a:ea typeface="Tahoma" pitchFamily="34" charset="0"/>
                <a:cs typeface="Tahoma" pitchFamily="34" charset="0"/>
              </a:rPr>
              <a:t>.</a:t>
            </a:r>
          </a:p>
          <a:p>
            <a:pPr marL="0" indent="0">
              <a:buNone/>
            </a:pPr>
            <a:r>
              <a:rPr lang="en-US" altLang="en-US" sz="4400" b="1" dirty="0">
                <a:solidFill>
                  <a:schemeClr val="bg1"/>
                </a:solidFill>
                <a:latin typeface="Tahoma" pitchFamily="34" charset="0"/>
                <a:cs typeface="Tahoma" pitchFamily="34" charset="0"/>
              </a:rPr>
              <a:t>Amen</a:t>
            </a:r>
            <a:endParaRPr lang="en-US" altLang="en-US" sz="4400" b="1" dirty="0">
              <a:solidFill>
                <a:schemeClr val="bg1"/>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50332143"/>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2EF489-CEE1-90A1-5936-B599AA69FC81}"/>
            </a:ext>
          </a:extLst>
        </p:cNvPr>
        <p:cNvGrpSpPr/>
        <p:nvPr/>
      </p:nvGrpSpPr>
      <p:grpSpPr>
        <a:xfrm>
          <a:off x="0" y="0"/>
          <a:ext cx="0" cy="0"/>
          <a:chOff x="0" y="0"/>
          <a:chExt cx="0" cy="0"/>
        </a:xfrm>
      </p:grpSpPr>
      <p:sp>
        <p:nvSpPr>
          <p:cNvPr id="29698" name="Rectangle 2">
            <a:extLst>
              <a:ext uri="{FF2B5EF4-FFF2-40B4-BE49-F238E27FC236}">
                <a16:creationId xmlns:a16="http://schemas.microsoft.com/office/drawing/2014/main" id="{31C0016B-C76B-1A1B-AF4F-5F656A7BB7D4}"/>
              </a:ext>
            </a:extLst>
          </p:cNvPr>
          <p:cNvSpPr>
            <a:spLocks noGrp="1" noChangeArrowheads="1"/>
          </p:cNvSpPr>
          <p:nvPr>
            <p:ph type="ctrTitle"/>
          </p:nvPr>
        </p:nvSpPr>
        <p:spPr>
          <a:xfrm>
            <a:off x="3733800" y="3562350"/>
            <a:ext cx="4876800" cy="966788"/>
          </a:xfrm>
        </p:spPr>
        <p:txBody>
          <a:bodyPr/>
          <a:lstStyle/>
          <a:p>
            <a:pPr eaLnBrk="1" hangingPunct="1"/>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Primera </a:t>
            </a:r>
            <a:r>
              <a:rPr lang="en-US" sz="2400" b="1" i="0" dirty="0" err="1">
                <a:solidFill>
                  <a:srgbClr val="FFFF00"/>
                </a:solidFill>
                <a:effectLst/>
                <a:latin typeface="Tahoma" panose="020B0604030504040204" pitchFamily="34" charset="0"/>
                <a:ea typeface="Tahoma" panose="020B0604030504040204" pitchFamily="34" charset="0"/>
                <a:cs typeface="Tahoma" panose="020B0604030504040204" pitchFamily="34" charset="0"/>
              </a:rPr>
              <a:t>Lectura</a:t>
            </a:r>
            <a:br>
              <a:rPr lang="vi-VN"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br>
            <a:r>
              <a:rPr lang="en-US" sz="20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Sir 50, 24-26</a:t>
            </a:r>
            <a:br>
              <a:rPr lang="en-US" sz="2400" b="1" i="0" dirty="0">
                <a:solidFill>
                  <a:srgbClr val="FFFF00"/>
                </a:solidFill>
                <a:effectLst/>
                <a:latin typeface="Lato" panose="020F0502020204030203" pitchFamily="34" charset="0"/>
              </a:rPr>
            </a:br>
            <a:endParaRPr lang="en-US" altLang="en-US" sz="2400" b="1" dirty="0">
              <a:solidFill>
                <a:srgbClr val="FFFF00"/>
              </a:solidFill>
              <a:highlight>
                <a:srgbClr val="FFFF00"/>
              </a:highlight>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6582693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09CBA0-C3F9-9156-21C2-5DC8F14990EE}"/>
            </a:ext>
          </a:extLst>
        </p:cNvPr>
        <p:cNvGrpSpPr/>
        <p:nvPr/>
      </p:nvGrpSpPr>
      <p:grpSpPr>
        <a:xfrm>
          <a:off x="0" y="0"/>
          <a:ext cx="0" cy="0"/>
          <a:chOff x="0" y="0"/>
          <a:chExt cx="0" cy="0"/>
        </a:xfrm>
      </p:grpSpPr>
      <p:sp>
        <p:nvSpPr>
          <p:cNvPr id="3074" name="Rectangle 2">
            <a:extLst>
              <a:ext uri="{FF2B5EF4-FFF2-40B4-BE49-F238E27FC236}">
                <a16:creationId xmlns:a16="http://schemas.microsoft.com/office/drawing/2014/main" id="{4478B937-3E7C-8C65-73E1-E145E943F50B}"/>
              </a:ext>
            </a:extLst>
          </p:cNvPr>
          <p:cNvSpPr>
            <a:spLocks noGrp="1" noChangeArrowheads="1"/>
          </p:cNvSpPr>
          <p:nvPr>
            <p:ph type="ctrTitle"/>
          </p:nvPr>
        </p:nvSpPr>
        <p:spPr>
          <a:xfrm>
            <a:off x="0" y="171450"/>
            <a:ext cx="9144000" cy="4514850"/>
          </a:xfrm>
          <a:noFill/>
        </p:spPr>
        <p:txBody>
          <a:bodyPr/>
          <a:lstStyle/>
          <a:p>
            <a:pPr algn="l" eaLnBrk="1" hangingPunct="1"/>
            <a:r>
              <a:rPr lang="en-US" altLang="en-US" b="1" dirty="0">
                <a:solidFill>
                  <a:srgbClr val="FFFF00"/>
                </a:solidFill>
                <a:latin typeface="Tahoma" panose="020B0604030504040204" pitchFamily="34" charset="0"/>
              </a:rPr>
              <a:t>1. </a:t>
            </a:r>
            <a:r>
              <a:rPr lang="es-ES" alt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¿Quién le puede dar de comer a la multitud?  Con Jesús, al compartir lo poco que hay, recibimos plenitud.</a:t>
            </a:r>
            <a:r>
              <a:rPr lang="es-ES" altLang="en-US" b="1" dirty="0">
                <a:solidFill>
                  <a:schemeClr val="bg1"/>
                </a:solidFill>
                <a:latin typeface="Tahoma" panose="020B0604030504040204" pitchFamily="34" charset="0"/>
                <a:ea typeface="Tahoma" panose="020B0604030504040204" pitchFamily="34" charset="0"/>
                <a:cs typeface="Tahoma" panose="020B0604030504040204" pitchFamily="34" charset="0"/>
              </a:rPr>
              <a:t> </a:t>
            </a:r>
            <a:endParaRPr lang="en-US" altLang="en-US"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93266577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C1E37C-D431-3195-72D8-51F706F5CDB0}"/>
            </a:ext>
          </a:extLst>
        </p:cNvPr>
        <p:cNvGrpSpPr/>
        <p:nvPr/>
      </p:nvGrpSpPr>
      <p:grpSpPr>
        <a:xfrm>
          <a:off x="0" y="0"/>
          <a:ext cx="0" cy="0"/>
          <a:chOff x="0" y="0"/>
          <a:chExt cx="0" cy="0"/>
        </a:xfrm>
      </p:grpSpPr>
      <p:sp>
        <p:nvSpPr>
          <p:cNvPr id="28674" name="Rectangle 5">
            <a:extLst>
              <a:ext uri="{FF2B5EF4-FFF2-40B4-BE49-F238E27FC236}">
                <a16:creationId xmlns:a16="http://schemas.microsoft.com/office/drawing/2014/main" id="{1C887F07-5F49-73E8-D21A-B3A99D6FC834}"/>
              </a:ext>
            </a:extLst>
          </p:cNvPr>
          <p:cNvSpPr>
            <a:spLocks noChangeArrowheads="1"/>
          </p:cNvSpPr>
          <p:nvPr/>
        </p:nvSpPr>
        <p:spPr bwMode="auto">
          <a:xfrm>
            <a:off x="65762" y="0"/>
            <a:ext cx="8849638" cy="4972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28675" name="Rectangle 6">
            <a:extLst>
              <a:ext uri="{FF2B5EF4-FFF2-40B4-BE49-F238E27FC236}">
                <a16:creationId xmlns:a16="http://schemas.microsoft.com/office/drawing/2014/main" id="{4EC9640F-202A-622B-FBC2-603F5E057FCB}"/>
              </a:ext>
            </a:extLst>
          </p:cNvPr>
          <p:cNvSpPr>
            <a:spLocks noChangeArrowheads="1"/>
          </p:cNvSpPr>
          <p:nvPr/>
        </p:nvSpPr>
        <p:spPr bwMode="auto">
          <a:xfrm>
            <a:off x="65762" y="0"/>
            <a:ext cx="9078238" cy="1409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s-E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Bendigan al Señor, Dios de Israel,</a:t>
            </a:r>
            <a:r>
              <a:rPr lang="vi-VN"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 </a:t>
            </a:r>
            <a:r>
              <a:rPr lang="es-E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porque ha hecho maravillas en toda la tierra.</a:t>
            </a:r>
            <a:r>
              <a:rPr lang="vi-VN"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 </a:t>
            </a:r>
            <a:r>
              <a:rPr lang="es-E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Él nos dio la vida desde el seno materno</a:t>
            </a:r>
            <a:r>
              <a:rPr lang="vi-VN"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 </a:t>
            </a:r>
            <a:r>
              <a:rPr lang="es-E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y nos ha tratado con misericordia.</a:t>
            </a:r>
            <a:endParaRPr lang="vi-VN" altLang="en-US" sz="2400" b="1" dirty="0">
              <a:solidFill>
                <a:srgbClr val="FFFF00"/>
              </a:solidFill>
              <a:latin typeface="Tahoma" panose="020B0604030504040204" pitchFamily="34" charset="0"/>
              <a:ea typeface="Tahoma" panose="020B0604030504040204" pitchFamily="34" charset="0"/>
              <a:cs typeface="Tahoma" panose="020B0604030504040204" pitchFamily="34" charset="0"/>
            </a:endParaRPr>
          </a:p>
        </p:txBody>
      </p:sp>
      <p:sp>
        <p:nvSpPr>
          <p:cNvPr id="4" name="Rectangle 6">
            <a:extLst>
              <a:ext uri="{FF2B5EF4-FFF2-40B4-BE49-F238E27FC236}">
                <a16:creationId xmlns:a16="http://schemas.microsoft.com/office/drawing/2014/main" id="{55B8F6C5-BDE9-919C-C1AF-60BAA7E6307E}"/>
              </a:ext>
            </a:extLst>
          </p:cNvPr>
          <p:cNvSpPr>
            <a:spLocks noChangeArrowheads="1"/>
          </p:cNvSpPr>
          <p:nvPr/>
        </p:nvSpPr>
        <p:spPr bwMode="auto">
          <a:xfrm>
            <a:off x="67317" y="1733550"/>
            <a:ext cx="9078238" cy="312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And now, bless the God of all,</a:t>
            </a:r>
            <a:r>
              <a:rPr lang="vi-VN"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who has done wondrous things on earth;</a:t>
            </a:r>
            <a:r>
              <a:rPr lang="vi-VN"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Who fosters people’s growth from their mother’s womb,</a:t>
            </a:r>
            <a:r>
              <a:rPr lang="vi-VN"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and fashions them according to his will!</a:t>
            </a:r>
            <a:endParaRPr lang="vi-VN"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53622052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2E6AF2-3A95-10F9-D75E-BA8363469B55}"/>
            </a:ext>
          </a:extLst>
        </p:cNvPr>
        <p:cNvGrpSpPr/>
        <p:nvPr/>
      </p:nvGrpSpPr>
      <p:grpSpPr>
        <a:xfrm>
          <a:off x="0" y="0"/>
          <a:ext cx="0" cy="0"/>
          <a:chOff x="0" y="0"/>
          <a:chExt cx="0" cy="0"/>
        </a:xfrm>
      </p:grpSpPr>
      <p:sp>
        <p:nvSpPr>
          <p:cNvPr id="28674" name="Rectangle 5">
            <a:extLst>
              <a:ext uri="{FF2B5EF4-FFF2-40B4-BE49-F238E27FC236}">
                <a16:creationId xmlns:a16="http://schemas.microsoft.com/office/drawing/2014/main" id="{51CAFFAC-8FF2-F6B2-9BBE-9DA03BF87007}"/>
              </a:ext>
            </a:extLst>
          </p:cNvPr>
          <p:cNvSpPr>
            <a:spLocks noChangeArrowheads="1"/>
          </p:cNvSpPr>
          <p:nvPr/>
        </p:nvSpPr>
        <p:spPr bwMode="auto">
          <a:xfrm>
            <a:off x="65762" y="0"/>
            <a:ext cx="8849638" cy="4972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28675" name="Rectangle 6">
            <a:extLst>
              <a:ext uri="{FF2B5EF4-FFF2-40B4-BE49-F238E27FC236}">
                <a16:creationId xmlns:a16="http://schemas.microsoft.com/office/drawing/2014/main" id="{B04F375C-95EE-1908-F56F-78F0C5B6D155}"/>
              </a:ext>
            </a:extLst>
          </p:cNvPr>
          <p:cNvSpPr>
            <a:spLocks noChangeArrowheads="1"/>
          </p:cNvSpPr>
          <p:nvPr/>
        </p:nvSpPr>
        <p:spPr bwMode="auto">
          <a:xfrm>
            <a:off x="68872" y="0"/>
            <a:ext cx="9078238" cy="1657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s-E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Que el Señor nos conceda un corazón alegre,</a:t>
            </a:r>
            <a:r>
              <a:rPr lang="vi-VN"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 </a:t>
            </a:r>
            <a:r>
              <a:rPr lang="es-E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que él haga reinar la paz en Israel ahora y para siempre.</a:t>
            </a:r>
            <a:r>
              <a:rPr lang="vi-VN"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 </a:t>
            </a:r>
            <a:r>
              <a:rPr lang="es-E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Que el Señor nos haga confiar en su misericordia,</a:t>
            </a:r>
            <a:r>
              <a:rPr lang="vi-VN"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 </a:t>
            </a:r>
            <a:r>
              <a:rPr lang="es-E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pues él nos salvará en nuestros días.</a:t>
            </a:r>
            <a:endParaRPr lang="vi-VN" altLang="en-US" sz="2400" b="1" dirty="0">
              <a:solidFill>
                <a:srgbClr val="FFFF00"/>
              </a:solidFill>
              <a:latin typeface="Tahoma" panose="020B0604030504040204" pitchFamily="34" charset="0"/>
              <a:ea typeface="Tahoma" panose="020B0604030504040204" pitchFamily="34" charset="0"/>
              <a:cs typeface="Tahoma" panose="020B0604030504040204" pitchFamily="34" charset="0"/>
            </a:endParaRPr>
          </a:p>
        </p:txBody>
      </p:sp>
      <p:sp>
        <p:nvSpPr>
          <p:cNvPr id="4" name="Rectangle 6">
            <a:extLst>
              <a:ext uri="{FF2B5EF4-FFF2-40B4-BE49-F238E27FC236}">
                <a16:creationId xmlns:a16="http://schemas.microsoft.com/office/drawing/2014/main" id="{6A652983-FDFB-BCBF-BFFD-0104BBE65FBD}"/>
              </a:ext>
            </a:extLst>
          </p:cNvPr>
          <p:cNvSpPr>
            <a:spLocks noChangeArrowheads="1"/>
          </p:cNvSpPr>
          <p:nvPr/>
        </p:nvSpPr>
        <p:spPr bwMode="auto">
          <a:xfrm>
            <a:off x="68872" y="1752600"/>
            <a:ext cx="9078238" cy="312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May he grant you joy of heart</a:t>
            </a:r>
            <a:r>
              <a:rPr lang="vi-VN"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and may peace abide among you;</a:t>
            </a:r>
            <a:r>
              <a:rPr lang="vi-VN"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May his goodness toward us endure in Israel</a:t>
            </a:r>
            <a:r>
              <a:rPr lang="vi-VN"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to deliver us in our days</a:t>
            </a:r>
            <a:r>
              <a:rPr lang="vi-VN" sz="4000" b="1" dirty="0">
                <a:solidFill>
                  <a:schemeClr val="bg1"/>
                </a:solidFill>
                <a:latin typeface="Tahoma" panose="020B0604030504040204" pitchFamily="34" charset="0"/>
                <a:ea typeface="Tahoma" panose="020B0604030504040204" pitchFamily="34" charset="0"/>
                <a:cs typeface="Tahoma" panose="020B0604030504040204" pitchFamily="34" charset="0"/>
              </a:rPr>
              <a:t>.</a:t>
            </a:r>
            <a:endParaRPr lang="vi-VN"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36468546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ctrTitle"/>
          </p:nvPr>
        </p:nvSpPr>
        <p:spPr>
          <a:xfrm>
            <a:off x="2514600" y="3867150"/>
            <a:ext cx="6172200" cy="1004888"/>
          </a:xfrm>
        </p:spPr>
        <p:txBody>
          <a:bodyPr/>
          <a:lstStyle/>
          <a:p>
            <a:pPr eaLnBrk="1" hangingPunct="1"/>
            <a:r>
              <a:rPr lang="en-US" altLang="en-US" sz="2400" b="1" i="1" dirty="0">
                <a:solidFill>
                  <a:srgbClr val="FFFF00"/>
                </a:solidFill>
                <a:latin typeface="Tahoma" pitchFamily="34" charset="0"/>
              </a:rPr>
              <a:t>Responsorial Psalm: </a:t>
            </a:r>
            <a:r>
              <a:rPr lang="vi-VN" altLang="en-US" sz="2400" b="1" i="1" dirty="0">
                <a:solidFill>
                  <a:srgbClr val="FFFF00"/>
                </a:solidFill>
                <a:latin typeface="Tahoma" pitchFamily="34" charset="0"/>
              </a:rPr>
              <a:t>1</a:t>
            </a:r>
            <a:r>
              <a:rPr lang="en-US" altLang="en-US" sz="2400" b="1" i="1" dirty="0">
                <a:solidFill>
                  <a:srgbClr val="FFFF00"/>
                </a:solidFill>
                <a:latin typeface="Tahoma" pitchFamily="34" charset="0"/>
              </a:rPr>
              <a:t>45</a:t>
            </a:r>
            <a:br>
              <a:rPr lang="en-US" altLang="en-US" sz="2400" b="1" i="1" dirty="0">
                <a:solidFill>
                  <a:srgbClr val="FFFF00"/>
                </a:solidFill>
                <a:latin typeface="Tahoma" pitchFamily="34" charset="0"/>
              </a:rPr>
            </a:br>
            <a:r>
              <a:rPr lang="en-US" altLang="en-US" sz="2400" b="1" i="1" dirty="0">
                <a:solidFill>
                  <a:srgbClr val="FFFF00"/>
                </a:solidFill>
                <a:latin typeface="Tahoma" pitchFamily="34" charset="0"/>
              </a:rPr>
              <a:t>I will praise Your Name For ever, Lord</a:t>
            </a:r>
            <a:endParaRPr lang="en-US" altLang="en-US" sz="2400" b="1" dirty="0">
              <a:solidFill>
                <a:srgbClr val="FFFF00"/>
              </a:solidFill>
              <a:latin typeface="Times New Roman" pitchFamily="18" charset="0"/>
            </a:endParaRPr>
          </a:p>
        </p:txBody>
      </p:sp>
    </p:spTree>
    <p:extLst>
      <p:ext uri="{BB962C8B-B14F-4D97-AF65-F5344CB8AC3E}">
        <p14:creationId xmlns:p14="http://schemas.microsoft.com/office/powerpoint/2010/main" val="50487995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28675" name="Rectangle 6"/>
          <p:cNvSpPr>
            <a:spLocks noChangeArrowheads="1"/>
          </p:cNvSpPr>
          <p:nvPr/>
        </p:nvSpPr>
        <p:spPr bwMode="auto">
          <a:xfrm>
            <a:off x="0" y="35228"/>
            <a:ext cx="9078238" cy="45939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altLang="en-US" sz="4400" b="1" dirty="0">
                <a:solidFill>
                  <a:schemeClr val="bg1"/>
                </a:solidFill>
                <a:latin typeface="Tahoma" pitchFamily="34" charset="0"/>
                <a:ea typeface="Tahoma" pitchFamily="34" charset="0"/>
                <a:cs typeface="Tahoma" pitchFamily="34" charset="0"/>
              </a:rPr>
              <a:t>I will praise your name forever, Lord. I will praise your name forever Lord.</a:t>
            </a:r>
            <a:endParaRPr lang="vi-VN" altLang="en-US" sz="4400" b="1" dirty="0">
              <a:solidFill>
                <a:schemeClr val="bg1"/>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23383910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75644C-3979-D92D-96E7-0C97BA7E328E}"/>
            </a:ext>
          </a:extLst>
        </p:cNvPr>
        <p:cNvGrpSpPr/>
        <p:nvPr/>
      </p:nvGrpSpPr>
      <p:grpSpPr>
        <a:xfrm>
          <a:off x="0" y="0"/>
          <a:ext cx="0" cy="0"/>
          <a:chOff x="0" y="0"/>
          <a:chExt cx="0" cy="0"/>
        </a:xfrm>
      </p:grpSpPr>
      <p:sp>
        <p:nvSpPr>
          <p:cNvPr id="29698" name="Rectangle 2">
            <a:extLst>
              <a:ext uri="{FF2B5EF4-FFF2-40B4-BE49-F238E27FC236}">
                <a16:creationId xmlns:a16="http://schemas.microsoft.com/office/drawing/2014/main" id="{D9A62767-F8EF-1E82-A3B1-B0C31D5C6E4A}"/>
              </a:ext>
            </a:extLst>
          </p:cNvPr>
          <p:cNvSpPr>
            <a:spLocks noGrp="1" noChangeArrowheads="1"/>
          </p:cNvSpPr>
          <p:nvPr>
            <p:ph type="ctrTitle"/>
          </p:nvPr>
        </p:nvSpPr>
        <p:spPr>
          <a:xfrm>
            <a:off x="3733800" y="3562350"/>
            <a:ext cx="4876800" cy="966788"/>
          </a:xfrm>
        </p:spPr>
        <p:txBody>
          <a:bodyPr/>
          <a:lstStyle/>
          <a:p>
            <a:pPr eaLnBrk="1" hangingPunct="1"/>
            <a:r>
              <a:rPr lang="en-US" sz="18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Segunda </a:t>
            </a:r>
            <a:r>
              <a:rPr lang="en-US" sz="1800" b="1" i="0" dirty="0" err="1">
                <a:solidFill>
                  <a:srgbClr val="FFFF00"/>
                </a:solidFill>
                <a:effectLst/>
                <a:latin typeface="Tahoma" panose="020B0604030504040204" pitchFamily="34" charset="0"/>
                <a:ea typeface="Tahoma" panose="020B0604030504040204" pitchFamily="34" charset="0"/>
                <a:cs typeface="Tahoma" panose="020B0604030504040204" pitchFamily="34" charset="0"/>
              </a:rPr>
              <a:t>Lectura</a:t>
            </a:r>
            <a:br>
              <a:rPr lang="vi-VN"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br>
            <a:r>
              <a:rPr lang="en-US" sz="18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1 Cor 1, 3-9</a:t>
            </a:r>
            <a:br>
              <a:rPr lang="en-US" sz="2400" b="1" i="0" dirty="0">
                <a:solidFill>
                  <a:srgbClr val="FFFF00"/>
                </a:solidFill>
                <a:effectLst/>
                <a:latin typeface="Lato" panose="020F0502020204030203" pitchFamily="34" charset="0"/>
              </a:rPr>
            </a:br>
            <a:endParaRPr lang="en-US" altLang="en-US" sz="2400" b="1" dirty="0">
              <a:solidFill>
                <a:srgbClr val="FFFF00"/>
              </a:solidFill>
              <a:highlight>
                <a:srgbClr val="FFFF00"/>
              </a:highlight>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298270634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3F5A5B-9724-3416-92BE-17756131404E}"/>
            </a:ext>
          </a:extLst>
        </p:cNvPr>
        <p:cNvGrpSpPr/>
        <p:nvPr/>
      </p:nvGrpSpPr>
      <p:grpSpPr>
        <a:xfrm>
          <a:off x="0" y="0"/>
          <a:ext cx="0" cy="0"/>
          <a:chOff x="0" y="0"/>
          <a:chExt cx="0" cy="0"/>
        </a:xfrm>
      </p:grpSpPr>
      <p:sp>
        <p:nvSpPr>
          <p:cNvPr id="28674" name="Rectangle 5">
            <a:extLst>
              <a:ext uri="{FF2B5EF4-FFF2-40B4-BE49-F238E27FC236}">
                <a16:creationId xmlns:a16="http://schemas.microsoft.com/office/drawing/2014/main" id="{F75E41F0-884F-9608-CB03-4EB659670D32}"/>
              </a:ext>
            </a:extLst>
          </p:cNvPr>
          <p:cNvSpPr>
            <a:spLocks noChangeArrowheads="1"/>
          </p:cNvSpPr>
          <p:nvPr/>
        </p:nvSpPr>
        <p:spPr bwMode="auto">
          <a:xfrm>
            <a:off x="65762" y="0"/>
            <a:ext cx="8849638" cy="4972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28675" name="Rectangle 6">
            <a:extLst>
              <a:ext uri="{FF2B5EF4-FFF2-40B4-BE49-F238E27FC236}">
                <a16:creationId xmlns:a16="http://schemas.microsoft.com/office/drawing/2014/main" id="{9ACBBE9C-81AF-9EB7-3685-85ECBF782C0E}"/>
              </a:ext>
            </a:extLst>
          </p:cNvPr>
          <p:cNvSpPr>
            <a:spLocks noChangeArrowheads="1"/>
          </p:cNvSpPr>
          <p:nvPr/>
        </p:nvSpPr>
        <p:spPr bwMode="auto">
          <a:xfrm>
            <a:off x="68872" y="0"/>
            <a:ext cx="9078238" cy="348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s-ES" sz="36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Hermanos: Gracia y paz a ustedes de parte de Dios, nuestro Padre, y de Cristo Jesús, el Señor. Continuamente agradezco a mi Dios los dones divinos que les ha concedido a ustedes por medio de Cristo Jesús, </a:t>
            </a:r>
            <a:endParaRPr lang="vi-VN"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4" name="Rectangle 6">
            <a:extLst>
              <a:ext uri="{FF2B5EF4-FFF2-40B4-BE49-F238E27FC236}">
                <a16:creationId xmlns:a16="http://schemas.microsoft.com/office/drawing/2014/main" id="{383AFDA5-F193-E1C2-E283-EE919F27D826}"/>
              </a:ext>
            </a:extLst>
          </p:cNvPr>
          <p:cNvSpPr>
            <a:spLocks noChangeArrowheads="1"/>
          </p:cNvSpPr>
          <p:nvPr/>
        </p:nvSpPr>
        <p:spPr bwMode="auto">
          <a:xfrm>
            <a:off x="57986" y="3486150"/>
            <a:ext cx="9078238" cy="1809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Grace to you and peace from God our Father</a:t>
            </a:r>
            <a:r>
              <a:rPr lang="vi-VN"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 </a:t>
            </a:r>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and the Lord Jesus Christ.</a:t>
            </a:r>
            <a:r>
              <a:rPr lang="vi-VN"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 </a:t>
            </a:r>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I give thanks to my God always on your account</a:t>
            </a:r>
            <a:r>
              <a:rPr lang="vi-VN"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 </a:t>
            </a:r>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for the grace of God bestowed on you in Christ Jesus,</a:t>
            </a:r>
            <a:endParaRPr lang="vi-VN" altLang="en-US" sz="2400" b="1" dirty="0">
              <a:solidFill>
                <a:srgbClr val="FFFF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89737235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804DEC-B37A-965F-689D-3B866C8BFB35}"/>
            </a:ext>
          </a:extLst>
        </p:cNvPr>
        <p:cNvGrpSpPr/>
        <p:nvPr/>
      </p:nvGrpSpPr>
      <p:grpSpPr>
        <a:xfrm>
          <a:off x="0" y="0"/>
          <a:ext cx="0" cy="0"/>
          <a:chOff x="0" y="0"/>
          <a:chExt cx="0" cy="0"/>
        </a:xfrm>
      </p:grpSpPr>
      <p:sp>
        <p:nvSpPr>
          <p:cNvPr id="28674" name="Rectangle 5">
            <a:extLst>
              <a:ext uri="{FF2B5EF4-FFF2-40B4-BE49-F238E27FC236}">
                <a16:creationId xmlns:a16="http://schemas.microsoft.com/office/drawing/2014/main" id="{C61C1B0E-6D00-E381-2327-B86879D8A1D3}"/>
              </a:ext>
            </a:extLst>
          </p:cNvPr>
          <p:cNvSpPr>
            <a:spLocks noChangeArrowheads="1"/>
          </p:cNvSpPr>
          <p:nvPr/>
        </p:nvSpPr>
        <p:spPr bwMode="auto">
          <a:xfrm>
            <a:off x="65762" y="0"/>
            <a:ext cx="8849638" cy="4972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28675" name="Rectangle 6">
            <a:extLst>
              <a:ext uri="{FF2B5EF4-FFF2-40B4-BE49-F238E27FC236}">
                <a16:creationId xmlns:a16="http://schemas.microsoft.com/office/drawing/2014/main" id="{C1FBF39A-21B5-3D4A-7E0A-7A781BD9DBD7}"/>
              </a:ext>
            </a:extLst>
          </p:cNvPr>
          <p:cNvSpPr>
            <a:spLocks noChangeArrowheads="1"/>
          </p:cNvSpPr>
          <p:nvPr/>
        </p:nvSpPr>
        <p:spPr bwMode="auto">
          <a:xfrm>
            <a:off x="68872" y="0"/>
            <a:ext cx="9078238" cy="348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s-ES" sz="36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ya que por él los ha enriquecido con abundancia en todo lo que se refiere a la palabra y al conocimiento;  porque el testimonio que damos de Cristo ha sido confirmado en ustedes a tal grado, </a:t>
            </a:r>
            <a:endParaRPr lang="vi-VN"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4" name="Rectangle 6">
            <a:extLst>
              <a:ext uri="{FF2B5EF4-FFF2-40B4-BE49-F238E27FC236}">
                <a16:creationId xmlns:a16="http://schemas.microsoft.com/office/drawing/2014/main" id="{29D89D48-F83E-4F94-E9E4-793552B11EB1}"/>
              </a:ext>
            </a:extLst>
          </p:cNvPr>
          <p:cNvSpPr>
            <a:spLocks noChangeArrowheads="1"/>
          </p:cNvSpPr>
          <p:nvPr/>
        </p:nvSpPr>
        <p:spPr bwMode="auto">
          <a:xfrm>
            <a:off x="57986" y="3486150"/>
            <a:ext cx="9078238" cy="1809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that in him you were enriched in every way,</a:t>
            </a:r>
            <a:r>
              <a:rPr lang="vi-VN"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 </a:t>
            </a:r>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with all discourse and all knowledge,</a:t>
            </a:r>
            <a:r>
              <a:rPr lang="vi-VN"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 </a:t>
            </a:r>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as the testimony to Christ was confirmed among you,</a:t>
            </a:r>
            <a:endParaRPr lang="vi-VN" altLang="en-US" sz="2400" b="1" dirty="0">
              <a:solidFill>
                <a:srgbClr val="FFFF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77393789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2B7C53-E6CC-5735-B85D-51755D2E8DF3}"/>
            </a:ext>
          </a:extLst>
        </p:cNvPr>
        <p:cNvGrpSpPr/>
        <p:nvPr/>
      </p:nvGrpSpPr>
      <p:grpSpPr>
        <a:xfrm>
          <a:off x="0" y="0"/>
          <a:ext cx="0" cy="0"/>
          <a:chOff x="0" y="0"/>
          <a:chExt cx="0" cy="0"/>
        </a:xfrm>
      </p:grpSpPr>
      <p:sp>
        <p:nvSpPr>
          <p:cNvPr id="28674" name="Rectangle 5">
            <a:extLst>
              <a:ext uri="{FF2B5EF4-FFF2-40B4-BE49-F238E27FC236}">
                <a16:creationId xmlns:a16="http://schemas.microsoft.com/office/drawing/2014/main" id="{7392C54C-B720-343B-1E22-05E572A98366}"/>
              </a:ext>
            </a:extLst>
          </p:cNvPr>
          <p:cNvSpPr>
            <a:spLocks noChangeArrowheads="1"/>
          </p:cNvSpPr>
          <p:nvPr/>
        </p:nvSpPr>
        <p:spPr bwMode="auto">
          <a:xfrm>
            <a:off x="65762" y="0"/>
            <a:ext cx="8849638" cy="4972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28675" name="Rectangle 6">
            <a:extLst>
              <a:ext uri="{FF2B5EF4-FFF2-40B4-BE49-F238E27FC236}">
                <a16:creationId xmlns:a16="http://schemas.microsoft.com/office/drawing/2014/main" id="{1B3A0359-10BE-F1C3-644B-D6D7F2C61993}"/>
              </a:ext>
            </a:extLst>
          </p:cNvPr>
          <p:cNvSpPr>
            <a:spLocks noChangeArrowheads="1"/>
          </p:cNvSpPr>
          <p:nvPr/>
        </p:nvSpPr>
        <p:spPr bwMode="auto">
          <a:xfrm>
            <a:off x="65762" y="57150"/>
            <a:ext cx="9078238" cy="281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s-ES" sz="36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que no carecen de ningún don, ustedes, los que esperan la manifestación de nuestro Señor Jesucristo</a:t>
            </a:r>
            <a:r>
              <a:rPr lang="es-ES" sz="2800" b="0" i="0" dirty="0">
                <a:solidFill>
                  <a:srgbClr val="363936"/>
                </a:solidFill>
                <a:effectLst/>
                <a:latin typeface="Lato" panose="020F0502020204030203" pitchFamily="34" charset="0"/>
              </a:rPr>
              <a:t>.</a:t>
            </a:r>
            <a:r>
              <a:rPr lang="vi-VN" sz="2800" dirty="0">
                <a:solidFill>
                  <a:schemeClr val="bg1"/>
                </a:solidFill>
                <a:latin typeface="Lato" panose="020F0502020204030203" pitchFamily="34" charset="0"/>
              </a:rPr>
              <a:t>. </a:t>
            </a:r>
            <a:endParaRPr lang="vi-VN" altLang="en-US" sz="28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4" name="Rectangle 6">
            <a:extLst>
              <a:ext uri="{FF2B5EF4-FFF2-40B4-BE49-F238E27FC236}">
                <a16:creationId xmlns:a16="http://schemas.microsoft.com/office/drawing/2014/main" id="{1B598408-AB9D-6B86-F2E0-CA47AD6B0F78}"/>
              </a:ext>
            </a:extLst>
          </p:cNvPr>
          <p:cNvSpPr>
            <a:spLocks noChangeArrowheads="1"/>
          </p:cNvSpPr>
          <p:nvPr/>
        </p:nvSpPr>
        <p:spPr bwMode="auto">
          <a:xfrm>
            <a:off x="57986" y="3486150"/>
            <a:ext cx="9078238" cy="1809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as the testimony to Christ was confirmed among you,</a:t>
            </a:r>
            <a:br>
              <a:rPr lang="en-US" sz="2400" b="1" dirty="0">
                <a:solidFill>
                  <a:srgbClr val="FFFF00"/>
                </a:solidFill>
                <a:latin typeface="Tahoma" panose="020B0604030504040204" pitchFamily="34" charset="0"/>
                <a:ea typeface="Tahoma" panose="020B0604030504040204" pitchFamily="34" charset="0"/>
                <a:cs typeface="Tahoma" panose="020B0604030504040204" pitchFamily="34" charset="0"/>
              </a:rPr>
            </a:br>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so that you are not lacking in any spiritual gift</a:t>
            </a:r>
            <a:br>
              <a:rPr lang="en-US" sz="2400" b="1" dirty="0">
                <a:solidFill>
                  <a:srgbClr val="FFFF00"/>
                </a:solidFill>
                <a:latin typeface="Tahoma" panose="020B0604030504040204" pitchFamily="34" charset="0"/>
                <a:ea typeface="Tahoma" panose="020B0604030504040204" pitchFamily="34" charset="0"/>
                <a:cs typeface="Tahoma" panose="020B0604030504040204" pitchFamily="34" charset="0"/>
              </a:rPr>
            </a:br>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as you wait for the revelation of our Lord Jesus Christ.</a:t>
            </a:r>
            <a:endParaRPr lang="vi-VN" altLang="en-US" sz="2400" b="1" dirty="0">
              <a:solidFill>
                <a:srgbClr val="FFFF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97201036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2F9DD1-C11C-3C20-056E-DB23E51A74BA}"/>
            </a:ext>
          </a:extLst>
        </p:cNvPr>
        <p:cNvGrpSpPr/>
        <p:nvPr/>
      </p:nvGrpSpPr>
      <p:grpSpPr>
        <a:xfrm>
          <a:off x="0" y="0"/>
          <a:ext cx="0" cy="0"/>
          <a:chOff x="0" y="0"/>
          <a:chExt cx="0" cy="0"/>
        </a:xfrm>
      </p:grpSpPr>
      <p:sp>
        <p:nvSpPr>
          <p:cNvPr id="28674" name="Rectangle 5">
            <a:extLst>
              <a:ext uri="{FF2B5EF4-FFF2-40B4-BE49-F238E27FC236}">
                <a16:creationId xmlns:a16="http://schemas.microsoft.com/office/drawing/2014/main" id="{C9908576-CC15-3AFA-CF54-3DC29A48F09D}"/>
              </a:ext>
            </a:extLst>
          </p:cNvPr>
          <p:cNvSpPr>
            <a:spLocks noChangeArrowheads="1"/>
          </p:cNvSpPr>
          <p:nvPr/>
        </p:nvSpPr>
        <p:spPr bwMode="auto">
          <a:xfrm>
            <a:off x="65762" y="0"/>
            <a:ext cx="8849638" cy="4972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28675" name="Rectangle 6">
            <a:extLst>
              <a:ext uri="{FF2B5EF4-FFF2-40B4-BE49-F238E27FC236}">
                <a16:creationId xmlns:a16="http://schemas.microsoft.com/office/drawing/2014/main" id="{F0185ABD-CB00-862E-4ED8-4981B10A10D7}"/>
              </a:ext>
            </a:extLst>
          </p:cNvPr>
          <p:cNvSpPr>
            <a:spLocks noChangeArrowheads="1"/>
          </p:cNvSpPr>
          <p:nvPr/>
        </p:nvSpPr>
        <p:spPr bwMode="auto">
          <a:xfrm>
            <a:off x="65762" y="57150"/>
            <a:ext cx="9078238" cy="281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s-ES" sz="36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Él los hará permanecer irreprochables a el fin, hasta el día de su advenimiento. Dios es quien los ha llamado a la unión con su Hijo Jesucristo, y Dios es fiel.</a:t>
            </a:r>
            <a:endParaRPr lang="vi-VN"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4" name="Rectangle 6">
            <a:extLst>
              <a:ext uri="{FF2B5EF4-FFF2-40B4-BE49-F238E27FC236}">
                <a16:creationId xmlns:a16="http://schemas.microsoft.com/office/drawing/2014/main" id="{4B0300FD-EE0C-A4E5-2034-EDB045A1266E}"/>
              </a:ext>
            </a:extLst>
          </p:cNvPr>
          <p:cNvSpPr>
            <a:spLocks noChangeArrowheads="1"/>
          </p:cNvSpPr>
          <p:nvPr/>
        </p:nvSpPr>
        <p:spPr bwMode="auto">
          <a:xfrm>
            <a:off x="65762" y="3219450"/>
            <a:ext cx="9078238" cy="1809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He will keep you firm to the end,</a:t>
            </a:r>
            <a:r>
              <a:rPr lang="vi-VN"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 </a:t>
            </a:r>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irreproachable on the day of our Lord Jesus Christ.</a:t>
            </a:r>
            <a:r>
              <a:rPr lang="vi-VN"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 </a:t>
            </a:r>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God is faithful,</a:t>
            </a:r>
            <a:br>
              <a:rPr lang="en-US" sz="2400" b="1" dirty="0">
                <a:solidFill>
                  <a:srgbClr val="FFFF00"/>
                </a:solidFill>
                <a:latin typeface="Tahoma" panose="020B0604030504040204" pitchFamily="34" charset="0"/>
                <a:ea typeface="Tahoma" panose="020B0604030504040204" pitchFamily="34" charset="0"/>
                <a:cs typeface="Tahoma" panose="020B0604030504040204" pitchFamily="34" charset="0"/>
              </a:rPr>
            </a:br>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and by him you were called to fellowship with his Son, Jesus Christ our Lord.</a:t>
            </a:r>
            <a:endParaRPr lang="vi-VN" altLang="en-US" sz="2400" b="1" dirty="0">
              <a:solidFill>
                <a:srgbClr val="FFFF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87456415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5072E0-7DAD-8048-20AE-5A9813702F45}"/>
            </a:ext>
          </a:extLst>
        </p:cNvPr>
        <p:cNvGrpSpPr/>
        <p:nvPr/>
      </p:nvGrpSpPr>
      <p:grpSpPr>
        <a:xfrm>
          <a:off x="0" y="0"/>
          <a:ext cx="0" cy="0"/>
          <a:chOff x="0" y="0"/>
          <a:chExt cx="0" cy="0"/>
        </a:xfrm>
      </p:grpSpPr>
      <p:sp>
        <p:nvSpPr>
          <p:cNvPr id="29698" name="Rectangle 2">
            <a:extLst>
              <a:ext uri="{FF2B5EF4-FFF2-40B4-BE49-F238E27FC236}">
                <a16:creationId xmlns:a16="http://schemas.microsoft.com/office/drawing/2014/main" id="{14148092-6901-C221-7295-0BB943570894}"/>
              </a:ext>
            </a:extLst>
          </p:cNvPr>
          <p:cNvSpPr>
            <a:spLocks noGrp="1" noChangeArrowheads="1"/>
          </p:cNvSpPr>
          <p:nvPr>
            <p:ph type="ctrTitle"/>
          </p:nvPr>
        </p:nvSpPr>
        <p:spPr>
          <a:xfrm>
            <a:off x="3733800" y="4114800"/>
            <a:ext cx="4876800" cy="414338"/>
          </a:xfrm>
        </p:spPr>
        <p:txBody>
          <a:bodyPr/>
          <a:lstStyle/>
          <a:p>
            <a:pPr eaLnBrk="1" hangingPunct="1"/>
            <a:r>
              <a:rPr lang="en-US" altLang="en-US" sz="2400" b="1" dirty="0">
                <a:solidFill>
                  <a:srgbClr val="FFFF00"/>
                </a:solidFill>
                <a:latin typeface="Tahoma" pitchFamily="34" charset="0"/>
                <a:ea typeface="Tahoma" pitchFamily="34" charset="0"/>
                <a:cs typeface="Tahoma" pitchFamily="34" charset="0"/>
              </a:rPr>
              <a:t>Gospel Acclamation  </a:t>
            </a:r>
          </a:p>
        </p:txBody>
      </p:sp>
    </p:spTree>
    <p:extLst>
      <p:ext uri="{BB962C8B-B14F-4D97-AF65-F5344CB8AC3E}">
        <p14:creationId xmlns:p14="http://schemas.microsoft.com/office/powerpoint/2010/main" val="23991044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7A72F058-5B04-B9A0-E0A6-F2619362D91A}"/>
              </a:ext>
            </a:extLst>
          </p:cNvPr>
          <p:cNvSpPr>
            <a:spLocks noGrp="1" noChangeArrowheads="1"/>
          </p:cNvSpPr>
          <p:nvPr>
            <p:ph type="ctrTitle"/>
          </p:nvPr>
        </p:nvSpPr>
        <p:spPr>
          <a:xfrm>
            <a:off x="0" y="171450"/>
            <a:ext cx="8915400" cy="4514850"/>
          </a:xfrm>
          <a:noFill/>
        </p:spPr>
        <p:txBody>
          <a:bodyPr/>
          <a:lstStyle/>
          <a:p>
            <a:pPr algn="l" eaLnBrk="1" hangingPunct="1"/>
            <a:r>
              <a:rPr lang="en-US" altLang="en-US" b="1">
                <a:solidFill>
                  <a:srgbClr val="FFFF00"/>
                </a:solidFill>
                <a:latin typeface="Tahoma" panose="020B0604030504040204" pitchFamily="34" charset="0"/>
              </a:rPr>
              <a:t>1. </a:t>
            </a:r>
            <a:r>
              <a:rPr lang="en-US" altLang="en-US" b="1">
                <a:solidFill>
                  <a:schemeClr val="bg1"/>
                </a:solidFill>
                <a:latin typeface="Tahoma" panose="020B0604030504040204" pitchFamily="34" charset="0"/>
                <a:cs typeface="Tahoma" panose="020B0604030504040204" pitchFamily="34" charset="0"/>
              </a:rPr>
              <a:t>Like the child whose fishes and loaves </a:t>
            </a:r>
            <a:br>
              <a:rPr lang="en-US" altLang="en-US" b="1">
                <a:solidFill>
                  <a:schemeClr val="bg1"/>
                </a:solidFill>
                <a:latin typeface="Tahoma" panose="020B0604030504040204" pitchFamily="34" charset="0"/>
                <a:cs typeface="Tahoma" panose="020B0604030504040204" pitchFamily="34" charset="0"/>
              </a:rPr>
            </a:br>
            <a:r>
              <a:rPr lang="en-US" altLang="en-US" b="1">
                <a:solidFill>
                  <a:schemeClr val="bg1"/>
                </a:solidFill>
                <a:latin typeface="Tahoma" panose="020B0604030504040204" pitchFamily="34" charset="0"/>
                <a:cs typeface="Tahoma" panose="020B0604030504040204" pitchFamily="34" charset="0"/>
              </a:rPr>
              <a:t>fed the multitude,</a:t>
            </a:r>
            <a:br>
              <a:rPr lang="en-US" altLang="en-US" b="1">
                <a:solidFill>
                  <a:schemeClr val="bg1"/>
                </a:solidFill>
                <a:latin typeface="Tahoma" panose="020B0604030504040204" pitchFamily="34" charset="0"/>
                <a:cs typeface="Tahoma" panose="020B0604030504040204" pitchFamily="34" charset="0"/>
              </a:rPr>
            </a:br>
            <a:r>
              <a:rPr lang="en-US" altLang="en-US" b="1">
                <a:solidFill>
                  <a:schemeClr val="bg1"/>
                </a:solidFill>
                <a:latin typeface="Tahoma" panose="020B0604030504040204" pitchFamily="34" charset="0"/>
                <a:cs typeface="Tahoma" panose="020B0604030504040204" pitchFamily="34" charset="0"/>
              </a:rPr>
              <a:t>in the Lord the little we have,</a:t>
            </a:r>
            <a:r>
              <a:rPr lang="vi-VN" altLang="en-US" b="1">
                <a:solidFill>
                  <a:schemeClr val="bg1"/>
                </a:solidFill>
                <a:latin typeface="Tahoma" panose="020B0604030504040204" pitchFamily="34" charset="0"/>
                <a:cs typeface="Tahoma" panose="020B0604030504040204" pitchFamily="34" charset="0"/>
              </a:rPr>
              <a:t> </a:t>
            </a:r>
            <a:r>
              <a:rPr lang="en-US" altLang="en-US" b="1">
                <a:solidFill>
                  <a:schemeClr val="bg1"/>
                </a:solidFill>
                <a:latin typeface="Tahoma" panose="020B0604030504040204" pitchFamily="34" charset="0"/>
                <a:cs typeface="Tahoma" panose="020B0604030504040204" pitchFamily="34" charset="0"/>
              </a:rPr>
              <a:t>broken and shared, becomes abundant food.</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B29B14-F051-02EC-438A-9D8EDF59F14F}"/>
            </a:ext>
          </a:extLst>
        </p:cNvPr>
        <p:cNvGrpSpPr/>
        <p:nvPr/>
      </p:nvGrpSpPr>
      <p:grpSpPr>
        <a:xfrm>
          <a:off x="0" y="0"/>
          <a:ext cx="0" cy="0"/>
          <a:chOff x="0" y="0"/>
          <a:chExt cx="0" cy="0"/>
        </a:xfrm>
      </p:grpSpPr>
      <p:sp>
        <p:nvSpPr>
          <p:cNvPr id="30722" name="Rectangle 5">
            <a:extLst>
              <a:ext uri="{FF2B5EF4-FFF2-40B4-BE49-F238E27FC236}">
                <a16:creationId xmlns:a16="http://schemas.microsoft.com/office/drawing/2014/main" id="{79F9454E-3DAE-3BF8-0BBA-923340428E07}"/>
              </a:ext>
            </a:extLst>
          </p:cNvPr>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30723" name="Rectangle 6">
            <a:extLst>
              <a:ext uri="{FF2B5EF4-FFF2-40B4-BE49-F238E27FC236}">
                <a16:creationId xmlns:a16="http://schemas.microsoft.com/office/drawing/2014/main" id="{A58E0E08-50AF-4664-B4BD-445CBD7CD1E4}"/>
              </a:ext>
            </a:extLst>
          </p:cNvPr>
          <p:cNvSpPr>
            <a:spLocks noChangeArrowheads="1"/>
          </p:cNvSpPr>
          <p:nvPr/>
        </p:nvSpPr>
        <p:spPr bwMode="auto">
          <a:xfrm>
            <a:off x="46121" y="171450"/>
            <a:ext cx="9051758" cy="438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altLang="en-US" sz="2000" dirty="0">
                <a:solidFill>
                  <a:schemeClr val="tx2"/>
                </a:solidFill>
              </a:rPr>
              <a:t> </a:t>
            </a:r>
            <a:r>
              <a:rPr lang="en-US" altLang="en-US" sz="2000" i="1" dirty="0">
                <a:solidFill>
                  <a:srgbClr val="FFFF00"/>
                </a:solidFill>
              </a:rPr>
              <a:t>Refrain:</a:t>
            </a:r>
            <a:r>
              <a:rPr lang="en-US" altLang="en-US" sz="2000" dirty="0">
                <a:solidFill>
                  <a:schemeClr val="bg1"/>
                </a:solidFill>
              </a:rPr>
              <a:t>  </a:t>
            </a:r>
            <a:r>
              <a:rPr lang="en-US" altLang="en-US" sz="3600" b="1" dirty="0">
                <a:solidFill>
                  <a:schemeClr val="bg1"/>
                </a:solidFill>
                <a:latin typeface="Tahoma" pitchFamily="34" charset="0"/>
                <a:cs typeface="Tahoma" pitchFamily="34" charset="0"/>
              </a:rPr>
              <a:t>Alleluia!</a:t>
            </a:r>
          </a:p>
          <a:p>
            <a:pPr algn="l"/>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In all circumstances, give thanks,</a:t>
            </a:r>
          </a:p>
          <a:p>
            <a:pPr algn="l"/>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for this is the will of God for you in Christ Jesus.</a:t>
            </a:r>
            <a:endPar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23017673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61C9FE-E026-087C-A0FB-5C2FFC93AA5B}"/>
            </a:ext>
          </a:extLst>
        </p:cNvPr>
        <p:cNvGrpSpPr/>
        <p:nvPr/>
      </p:nvGrpSpPr>
      <p:grpSpPr>
        <a:xfrm>
          <a:off x="0" y="0"/>
          <a:ext cx="0" cy="0"/>
          <a:chOff x="0" y="0"/>
          <a:chExt cx="0" cy="0"/>
        </a:xfrm>
      </p:grpSpPr>
      <p:sp>
        <p:nvSpPr>
          <p:cNvPr id="29698" name="Rectangle 2">
            <a:extLst>
              <a:ext uri="{FF2B5EF4-FFF2-40B4-BE49-F238E27FC236}">
                <a16:creationId xmlns:a16="http://schemas.microsoft.com/office/drawing/2014/main" id="{1C15AB92-BDC3-7210-AC95-1882BC975F1A}"/>
              </a:ext>
            </a:extLst>
          </p:cNvPr>
          <p:cNvSpPr>
            <a:spLocks noGrp="1" noChangeArrowheads="1"/>
          </p:cNvSpPr>
          <p:nvPr>
            <p:ph type="ctrTitle"/>
          </p:nvPr>
        </p:nvSpPr>
        <p:spPr>
          <a:xfrm>
            <a:off x="3733800" y="3562350"/>
            <a:ext cx="4876800" cy="966788"/>
          </a:xfrm>
        </p:spPr>
        <p:txBody>
          <a:bodyPr/>
          <a:lstStyle/>
          <a:p>
            <a:pPr eaLnBrk="1" hangingPunct="1"/>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Gospel</a:t>
            </a:r>
            <a:br>
              <a:rPr lang="vi-VN"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br>
            <a:r>
              <a:rPr lang="en-US" sz="2400" b="1" i="0" u="none" strike="noStrike" dirty="0">
                <a:solidFill>
                  <a:srgbClr val="FFFF00"/>
                </a:solidFill>
                <a:effectLst/>
                <a:latin typeface="Lato" panose="020F0502020204030203" pitchFamily="34" charset="0"/>
                <a:hlinkClick r:id="rId2">
                  <a:extLst>
                    <a:ext uri="{A12FA001-AC4F-418D-AE19-62706E023703}">
                      <ahyp:hlinkClr xmlns:ahyp="http://schemas.microsoft.com/office/drawing/2018/hyperlinkcolor" val="tx"/>
                    </a:ext>
                  </a:extLst>
                </a:hlinkClick>
              </a:rPr>
              <a:t>Lk 17:11-19</a:t>
            </a:r>
            <a:br>
              <a:rPr lang="en-US" sz="2400" b="1" i="0" dirty="0">
                <a:solidFill>
                  <a:srgbClr val="FFFF00"/>
                </a:solidFill>
                <a:effectLst/>
                <a:latin typeface="Lato" panose="020F0502020204030203" pitchFamily="34" charset="0"/>
              </a:rPr>
            </a:br>
            <a:endParaRPr lang="en-US" altLang="en-US" sz="2400" b="1" dirty="0">
              <a:solidFill>
                <a:srgbClr val="FFFF00"/>
              </a:solidFill>
              <a:highlight>
                <a:srgbClr val="FFFF00"/>
              </a:highlight>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418204010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0AE1BA-8F50-D20E-1FA1-AFFE593E7064}"/>
            </a:ext>
          </a:extLst>
        </p:cNvPr>
        <p:cNvGrpSpPr/>
        <p:nvPr/>
      </p:nvGrpSpPr>
      <p:grpSpPr>
        <a:xfrm>
          <a:off x="0" y="0"/>
          <a:ext cx="0" cy="0"/>
          <a:chOff x="0" y="0"/>
          <a:chExt cx="0" cy="0"/>
        </a:xfrm>
      </p:grpSpPr>
      <p:sp>
        <p:nvSpPr>
          <p:cNvPr id="28674" name="Rectangle 5">
            <a:extLst>
              <a:ext uri="{FF2B5EF4-FFF2-40B4-BE49-F238E27FC236}">
                <a16:creationId xmlns:a16="http://schemas.microsoft.com/office/drawing/2014/main" id="{F0BCC79D-222B-B25A-E8E4-549F3A65B726}"/>
              </a:ext>
            </a:extLst>
          </p:cNvPr>
          <p:cNvSpPr>
            <a:spLocks noChangeArrowheads="1"/>
          </p:cNvSpPr>
          <p:nvPr/>
        </p:nvSpPr>
        <p:spPr bwMode="auto">
          <a:xfrm>
            <a:off x="65762" y="0"/>
            <a:ext cx="8849638" cy="4972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28675" name="Rectangle 6">
            <a:extLst>
              <a:ext uri="{FF2B5EF4-FFF2-40B4-BE49-F238E27FC236}">
                <a16:creationId xmlns:a16="http://schemas.microsoft.com/office/drawing/2014/main" id="{53A5FE72-67FF-ADD9-8216-CF748F06DAD3}"/>
              </a:ext>
            </a:extLst>
          </p:cNvPr>
          <p:cNvSpPr>
            <a:spLocks noChangeArrowheads="1"/>
          </p:cNvSpPr>
          <p:nvPr/>
        </p:nvSpPr>
        <p:spPr bwMode="auto">
          <a:xfrm>
            <a:off x="68872" y="0"/>
            <a:ext cx="9078238" cy="348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s-ES" sz="36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En aquel tiempo, cuando Jesús iba de camino a Jerusalén, pasó entre Samaria y Galilea. Estaba cerca de un pueblo, cuando le salieron al encuentro diez leprosos, </a:t>
            </a:r>
            <a:endParaRPr lang="vi-VN"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4" name="Rectangle 6">
            <a:extLst>
              <a:ext uri="{FF2B5EF4-FFF2-40B4-BE49-F238E27FC236}">
                <a16:creationId xmlns:a16="http://schemas.microsoft.com/office/drawing/2014/main" id="{74ED30D8-4E98-D3AA-E589-E433346B4354}"/>
              </a:ext>
            </a:extLst>
          </p:cNvPr>
          <p:cNvSpPr>
            <a:spLocks noChangeArrowheads="1"/>
          </p:cNvSpPr>
          <p:nvPr/>
        </p:nvSpPr>
        <p:spPr bwMode="auto">
          <a:xfrm>
            <a:off x="57986" y="3486150"/>
            <a:ext cx="9078238" cy="1809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As Jesus continued his journey to,</a:t>
            </a:r>
            <a:br>
              <a:rPr lang="en-US" sz="2400" b="1" dirty="0">
                <a:solidFill>
                  <a:srgbClr val="FFFF00"/>
                </a:solidFill>
                <a:latin typeface="Tahoma" panose="020B0604030504040204" pitchFamily="34" charset="0"/>
                <a:ea typeface="Tahoma" panose="020B0604030504040204" pitchFamily="34" charset="0"/>
                <a:cs typeface="Tahoma" panose="020B0604030504040204" pitchFamily="34" charset="0"/>
              </a:rPr>
            </a:br>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he traveled through Samaria and Galilee.</a:t>
            </a:r>
            <a:r>
              <a:rPr lang="vi-VN"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 </a:t>
            </a:r>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As he was entering a village, ten persons with leprosy met him.</a:t>
            </a:r>
            <a:endParaRPr lang="vi-VN" altLang="en-US" sz="2400" b="1" dirty="0">
              <a:solidFill>
                <a:srgbClr val="FFFF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1546035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A5676E-0088-ED07-A1E2-93FF442E83F1}"/>
            </a:ext>
          </a:extLst>
        </p:cNvPr>
        <p:cNvGrpSpPr/>
        <p:nvPr/>
      </p:nvGrpSpPr>
      <p:grpSpPr>
        <a:xfrm>
          <a:off x="0" y="0"/>
          <a:ext cx="0" cy="0"/>
          <a:chOff x="0" y="0"/>
          <a:chExt cx="0" cy="0"/>
        </a:xfrm>
      </p:grpSpPr>
      <p:sp>
        <p:nvSpPr>
          <p:cNvPr id="28674" name="Rectangle 5">
            <a:extLst>
              <a:ext uri="{FF2B5EF4-FFF2-40B4-BE49-F238E27FC236}">
                <a16:creationId xmlns:a16="http://schemas.microsoft.com/office/drawing/2014/main" id="{8F84E562-8837-5891-943E-2B433D0ABA73}"/>
              </a:ext>
            </a:extLst>
          </p:cNvPr>
          <p:cNvSpPr>
            <a:spLocks noChangeArrowheads="1"/>
          </p:cNvSpPr>
          <p:nvPr/>
        </p:nvSpPr>
        <p:spPr bwMode="auto">
          <a:xfrm>
            <a:off x="65762" y="0"/>
            <a:ext cx="8849638" cy="4972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28675" name="Rectangle 6">
            <a:extLst>
              <a:ext uri="{FF2B5EF4-FFF2-40B4-BE49-F238E27FC236}">
                <a16:creationId xmlns:a16="http://schemas.microsoft.com/office/drawing/2014/main" id="{87E0FC57-6F3F-5829-F531-54DE2C359DB6}"/>
              </a:ext>
            </a:extLst>
          </p:cNvPr>
          <p:cNvSpPr>
            <a:spLocks noChangeArrowheads="1"/>
          </p:cNvSpPr>
          <p:nvPr/>
        </p:nvSpPr>
        <p:spPr bwMode="auto">
          <a:xfrm>
            <a:off x="68872" y="0"/>
            <a:ext cx="9078238" cy="348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fontAlgn="base">
              <a:lnSpc>
                <a:spcPts val="2250"/>
              </a:lnSpc>
              <a:spcAft>
                <a:spcPts val="750"/>
              </a:spcAft>
            </a:pPr>
            <a:endParaRPr lang="es-ES" sz="3600" b="1" i="0"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4" name="Rectangle 6">
            <a:extLst>
              <a:ext uri="{FF2B5EF4-FFF2-40B4-BE49-F238E27FC236}">
                <a16:creationId xmlns:a16="http://schemas.microsoft.com/office/drawing/2014/main" id="{0408B8F8-B876-6310-1BC1-F407A44D25B0}"/>
              </a:ext>
            </a:extLst>
          </p:cNvPr>
          <p:cNvSpPr>
            <a:spLocks noChangeArrowheads="1"/>
          </p:cNvSpPr>
          <p:nvPr/>
        </p:nvSpPr>
        <p:spPr bwMode="auto">
          <a:xfrm>
            <a:off x="57986" y="3486150"/>
            <a:ext cx="9078238" cy="1809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They stood at a distance from him and raised their voices, saying,</a:t>
            </a:r>
            <a:r>
              <a:rPr lang="vi-VN"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 </a:t>
            </a:r>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“Jesus, Master! Have pity on us!”</a:t>
            </a:r>
            <a:r>
              <a:rPr lang="vi-VN"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 </a:t>
            </a:r>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And when he saw them, he said,</a:t>
            </a:r>
            <a:r>
              <a:rPr lang="vi-VN"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 </a:t>
            </a:r>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“Go show yourselves to the priests.”</a:t>
            </a:r>
            <a:br>
              <a:rPr lang="en-US" sz="2400" b="1" dirty="0">
                <a:solidFill>
                  <a:srgbClr val="FFFF00"/>
                </a:solidFill>
                <a:latin typeface="Tahoma" panose="020B0604030504040204" pitchFamily="34" charset="0"/>
                <a:ea typeface="Tahoma" panose="020B0604030504040204" pitchFamily="34" charset="0"/>
                <a:cs typeface="Tahoma" panose="020B0604030504040204" pitchFamily="34" charset="0"/>
              </a:rPr>
            </a:br>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As they were going they were cleansed. </a:t>
            </a:r>
            <a:endParaRPr lang="vi-VN" altLang="en-US" sz="2400" b="1" dirty="0">
              <a:solidFill>
                <a:srgbClr val="FFFF00"/>
              </a:solidFill>
              <a:latin typeface="Tahoma" panose="020B0604030504040204" pitchFamily="34" charset="0"/>
              <a:ea typeface="Tahoma" panose="020B0604030504040204" pitchFamily="34" charset="0"/>
              <a:cs typeface="Tahoma" panose="020B0604030504040204" pitchFamily="34" charset="0"/>
            </a:endParaRPr>
          </a:p>
        </p:txBody>
      </p:sp>
      <p:sp>
        <p:nvSpPr>
          <p:cNvPr id="5" name="Rectangle 6">
            <a:extLst>
              <a:ext uri="{FF2B5EF4-FFF2-40B4-BE49-F238E27FC236}">
                <a16:creationId xmlns:a16="http://schemas.microsoft.com/office/drawing/2014/main" id="{604E9A71-D30B-307C-A699-F6360895E2E8}"/>
              </a:ext>
            </a:extLst>
          </p:cNvPr>
          <p:cNvSpPr>
            <a:spLocks noChangeArrowheads="1"/>
          </p:cNvSpPr>
          <p:nvPr/>
        </p:nvSpPr>
        <p:spPr bwMode="auto">
          <a:xfrm>
            <a:off x="65762" y="152400"/>
            <a:ext cx="9233748" cy="348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s-ES" sz="36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 los cuales se detuvieron a lo lejos y a gritos le decían: “Jesús, maestro, ten compasión de nosotros”.</a:t>
            </a:r>
            <a:r>
              <a:rPr lang="vi-VN" sz="36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s-ES" sz="36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Al verlos, Jesús les dijo: “Vayan a presentarse a los sacerdotes”. Mientras iban de camino, quedaron limpios de la lepra.</a:t>
            </a:r>
            <a:endParaRPr lang="vi-VN"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68337418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35840E-A339-4054-A684-7A5312682556}"/>
            </a:ext>
          </a:extLst>
        </p:cNvPr>
        <p:cNvGrpSpPr/>
        <p:nvPr/>
      </p:nvGrpSpPr>
      <p:grpSpPr>
        <a:xfrm>
          <a:off x="0" y="0"/>
          <a:ext cx="0" cy="0"/>
          <a:chOff x="0" y="0"/>
          <a:chExt cx="0" cy="0"/>
        </a:xfrm>
      </p:grpSpPr>
      <p:sp>
        <p:nvSpPr>
          <p:cNvPr id="28674" name="Rectangle 5">
            <a:extLst>
              <a:ext uri="{FF2B5EF4-FFF2-40B4-BE49-F238E27FC236}">
                <a16:creationId xmlns:a16="http://schemas.microsoft.com/office/drawing/2014/main" id="{00A70434-BE40-171A-FA38-1EEAE858F7F2}"/>
              </a:ext>
            </a:extLst>
          </p:cNvPr>
          <p:cNvSpPr>
            <a:spLocks noChangeArrowheads="1"/>
          </p:cNvSpPr>
          <p:nvPr/>
        </p:nvSpPr>
        <p:spPr bwMode="auto">
          <a:xfrm>
            <a:off x="65762" y="0"/>
            <a:ext cx="8849638" cy="4972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28675" name="Rectangle 6">
            <a:extLst>
              <a:ext uri="{FF2B5EF4-FFF2-40B4-BE49-F238E27FC236}">
                <a16:creationId xmlns:a16="http://schemas.microsoft.com/office/drawing/2014/main" id="{8BF22CCA-36E4-B05A-3C4F-FA11FCC352E3}"/>
              </a:ext>
            </a:extLst>
          </p:cNvPr>
          <p:cNvSpPr>
            <a:spLocks noChangeArrowheads="1"/>
          </p:cNvSpPr>
          <p:nvPr/>
        </p:nvSpPr>
        <p:spPr bwMode="auto">
          <a:xfrm>
            <a:off x="68872" y="0"/>
            <a:ext cx="9078238" cy="348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fontAlgn="base">
              <a:lnSpc>
                <a:spcPts val="2250"/>
              </a:lnSpc>
              <a:spcAft>
                <a:spcPts val="750"/>
              </a:spcAft>
            </a:pPr>
            <a:endParaRPr lang="es-ES" sz="3600" b="1" i="0"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4" name="Rectangle 6">
            <a:extLst>
              <a:ext uri="{FF2B5EF4-FFF2-40B4-BE49-F238E27FC236}">
                <a16:creationId xmlns:a16="http://schemas.microsoft.com/office/drawing/2014/main" id="{5957E735-92DB-E952-DC0E-04BE8EEC6A1C}"/>
              </a:ext>
            </a:extLst>
          </p:cNvPr>
          <p:cNvSpPr>
            <a:spLocks noChangeArrowheads="1"/>
          </p:cNvSpPr>
          <p:nvPr/>
        </p:nvSpPr>
        <p:spPr bwMode="auto">
          <a:xfrm>
            <a:off x="57986" y="3486150"/>
            <a:ext cx="9078238" cy="1809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As they were going they were cleansed. </a:t>
            </a:r>
            <a:r>
              <a:rPr lang="vi-VN"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 </a:t>
            </a:r>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And one of them, realizing he had been healed,</a:t>
            </a:r>
            <a:r>
              <a:rPr lang="vi-VN"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 </a:t>
            </a:r>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returned, glorifying God in a loud voice;</a:t>
            </a:r>
            <a:r>
              <a:rPr lang="vi-VN"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 </a:t>
            </a:r>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and he fell at the feet of Jesus and thanked him. He was a Samaritan.</a:t>
            </a:r>
            <a:endParaRPr lang="vi-VN" altLang="en-US" sz="2400" b="1" dirty="0">
              <a:solidFill>
                <a:srgbClr val="FFFF00"/>
              </a:solidFill>
              <a:latin typeface="Tahoma" panose="020B0604030504040204" pitchFamily="34" charset="0"/>
              <a:ea typeface="Tahoma" panose="020B0604030504040204" pitchFamily="34" charset="0"/>
              <a:cs typeface="Tahoma" panose="020B0604030504040204" pitchFamily="34" charset="0"/>
            </a:endParaRPr>
          </a:p>
        </p:txBody>
      </p:sp>
      <p:sp>
        <p:nvSpPr>
          <p:cNvPr id="5" name="Rectangle 6">
            <a:extLst>
              <a:ext uri="{FF2B5EF4-FFF2-40B4-BE49-F238E27FC236}">
                <a16:creationId xmlns:a16="http://schemas.microsoft.com/office/drawing/2014/main" id="{85A089B2-17E3-6D91-C161-7FF816A8D2FB}"/>
              </a:ext>
            </a:extLst>
          </p:cNvPr>
          <p:cNvSpPr>
            <a:spLocks noChangeArrowheads="1"/>
          </p:cNvSpPr>
          <p:nvPr/>
        </p:nvSpPr>
        <p:spPr bwMode="auto">
          <a:xfrm>
            <a:off x="65762" y="152400"/>
            <a:ext cx="9009366" cy="348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s-ES" sz="36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 Uno de ellos, al ver que estaba curado, regresó, alabando a Dios en voz alta, se postró a los pies de Jesús y le dio las gracias. Ése era un samaritano.</a:t>
            </a:r>
            <a:endParaRPr lang="vi-VN"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48491182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F620A2-5DDB-768D-AE95-7EB601D55B4A}"/>
            </a:ext>
          </a:extLst>
        </p:cNvPr>
        <p:cNvGrpSpPr/>
        <p:nvPr/>
      </p:nvGrpSpPr>
      <p:grpSpPr>
        <a:xfrm>
          <a:off x="0" y="0"/>
          <a:ext cx="0" cy="0"/>
          <a:chOff x="0" y="0"/>
          <a:chExt cx="0" cy="0"/>
        </a:xfrm>
      </p:grpSpPr>
      <p:sp>
        <p:nvSpPr>
          <p:cNvPr id="28674" name="Rectangle 5">
            <a:extLst>
              <a:ext uri="{FF2B5EF4-FFF2-40B4-BE49-F238E27FC236}">
                <a16:creationId xmlns:a16="http://schemas.microsoft.com/office/drawing/2014/main" id="{A2FE6F19-7D7E-3CE0-A030-A2D15F482E01}"/>
              </a:ext>
            </a:extLst>
          </p:cNvPr>
          <p:cNvSpPr>
            <a:spLocks noChangeArrowheads="1"/>
          </p:cNvSpPr>
          <p:nvPr/>
        </p:nvSpPr>
        <p:spPr bwMode="auto">
          <a:xfrm>
            <a:off x="65762" y="0"/>
            <a:ext cx="8849638" cy="4972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28675" name="Rectangle 6">
            <a:extLst>
              <a:ext uri="{FF2B5EF4-FFF2-40B4-BE49-F238E27FC236}">
                <a16:creationId xmlns:a16="http://schemas.microsoft.com/office/drawing/2014/main" id="{6F175828-A44B-7E60-21D5-9AE44D6400E1}"/>
              </a:ext>
            </a:extLst>
          </p:cNvPr>
          <p:cNvSpPr>
            <a:spLocks noChangeArrowheads="1"/>
          </p:cNvSpPr>
          <p:nvPr/>
        </p:nvSpPr>
        <p:spPr bwMode="auto">
          <a:xfrm>
            <a:off x="68872" y="0"/>
            <a:ext cx="9078238" cy="348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fontAlgn="base">
              <a:lnSpc>
                <a:spcPts val="2250"/>
              </a:lnSpc>
              <a:spcAft>
                <a:spcPts val="750"/>
              </a:spcAft>
            </a:pPr>
            <a:endParaRPr lang="es-ES" sz="3600" b="1" i="0"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4" name="Rectangle 6">
            <a:extLst>
              <a:ext uri="{FF2B5EF4-FFF2-40B4-BE49-F238E27FC236}">
                <a16:creationId xmlns:a16="http://schemas.microsoft.com/office/drawing/2014/main" id="{0C511524-5E6F-6CCB-FF15-0A40B32A6471}"/>
              </a:ext>
            </a:extLst>
          </p:cNvPr>
          <p:cNvSpPr>
            <a:spLocks noChangeArrowheads="1"/>
          </p:cNvSpPr>
          <p:nvPr/>
        </p:nvSpPr>
        <p:spPr bwMode="auto">
          <a:xfrm>
            <a:off x="57986" y="3486150"/>
            <a:ext cx="9078238" cy="1809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Jesus said in reply,</a:t>
            </a:r>
            <a:r>
              <a:rPr lang="vi-VN"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 </a:t>
            </a:r>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“Ten were cleansed, were they not?</a:t>
            </a:r>
            <a:r>
              <a:rPr lang="vi-VN"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 </a:t>
            </a:r>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Where are the other nine? </a:t>
            </a:r>
            <a:r>
              <a:rPr lang="vi-VN"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 </a:t>
            </a:r>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Has none but this foreigner returned to give thanks to God?” Then he said to him, “Stand up and go;</a:t>
            </a:r>
            <a:r>
              <a:rPr lang="vi-VN"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 </a:t>
            </a:r>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your faith has saved you.”</a:t>
            </a:r>
            <a:endParaRPr lang="vi-VN" altLang="en-US" sz="2400" b="1" dirty="0">
              <a:solidFill>
                <a:srgbClr val="FFFF00"/>
              </a:solidFill>
              <a:latin typeface="Tahoma" panose="020B0604030504040204" pitchFamily="34" charset="0"/>
              <a:ea typeface="Tahoma" panose="020B0604030504040204" pitchFamily="34" charset="0"/>
              <a:cs typeface="Tahoma" panose="020B0604030504040204" pitchFamily="34" charset="0"/>
            </a:endParaRPr>
          </a:p>
        </p:txBody>
      </p:sp>
      <p:sp>
        <p:nvSpPr>
          <p:cNvPr id="5" name="Rectangle 6">
            <a:extLst>
              <a:ext uri="{FF2B5EF4-FFF2-40B4-BE49-F238E27FC236}">
                <a16:creationId xmlns:a16="http://schemas.microsoft.com/office/drawing/2014/main" id="{5B04F740-9AD8-D5F0-3F77-9BFFCC89632A}"/>
              </a:ext>
            </a:extLst>
          </p:cNvPr>
          <p:cNvSpPr>
            <a:spLocks noChangeArrowheads="1"/>
          </p:cNvSpPr>
          <p:nvPr/>
        </p:nvSpPr>
        <p:spPr bwMode="auto">
          <a:xfrm>
            <a:off x="65762" y="152400"/>
            <a:ext cx="9009366" cy="348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s-ES" sz="32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Entonces dijo Jesús: “¿No eran diez los que quedaron limpios? ¿Dónde están los otros nueve? ¿No ha habido nadie, fuera de este extranjero, que volviera para dar gloria a Dios?” Después le dijo al samaritano: “Levántate y vete. Tu fe te ha salvado”.</a:t>
            </a:r>
            <a:endParaRPr lang="vi-VN" altLang="en-US" sz="32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64635357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3794" name="Rectangle 2"/>
          <p:cNvSpPr>
            <a:spLocks noGrp="1" noChangeArrowheads="1"/>
          </p:cNvSpPr>
          <p:nvPr>
            <p:ph type="ctrTitle"/>
          </p:nvPr>
        </p:nvSpPr>
        <p:spPr>
          <a:xfrm>
            <a:off x="3733800" y="4114800"/>
            <a:ext cx="4876800" cy="414338"/>
          </a:xfrm>
        </p:spPr>
        <p:txBody>
          <a:bodyPr/>
          <a:lstStyle/>
          <a:p>
            <a:pPr eaLnBrk="1" hangingPunct="1"/>
            <a:r>
              <a:rPr lang="en-US" altLang="en-US" sz="1400" dirty="0">
                <a:solidFill>
                  <a:srgbClr val="FFFF00"/>
                </a:solidFill>
                <a:latin typeface="Times New Roman" pitchFamily="18" charset="0"/>
              </a:rPr>
              <a:t>Profession Of Faith</a:t>
            </a:r>
            <a:br>
              <a:rPr lang="en-US" altLang="en-US" sz="1400" dirty="0">
                <a:solidFill>
                  <a:srgbClr val="FFFF00"/>
                </a:solidFill>
                <a:latin typeface="Times New Roman" pitchFamily="18" charset="0"/>
              </a:rPr>
            </a:br>
            <a:r>
              <a:rPr lang="en-US" altLang="en-US" sz="1400" dirty="0">
                <a:solidFill>
                  <a:srgbClr val="FFFF00"/>
                </a:solidFill>
                <a:latin typeface="Times New Roman" pitchFamily="18" charset="0"/>
              </a:rPr>
              <a:t>Creed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r>
              <a:rPr lang="en-US" altLang="en-US"/>
              <a:t>Nicene Creed  p1</a:t>
            </a:r>
          </a:p>
        </p:txBody>
      </p:sp>
      <p:sp>
        <p:nvSpPr>
          <p:cNvPr id="34820" name="Content Placeholder 3"/>
          <p:cNvSpPr>
            <a:spLocks noGrp="1"/>
          </p:cNvSpPr>
          <p:nvPr>
            <p:ph sz="quarter" idx="1"/>
          </p:nvPr>
        </p:nvSpPr>
        <p:spPr>
          <a:xfrm>
            <a:off x="0" y="0"/>
            <a:ext cx="9144000" cy="4857750"/>
          </a:xfrm>
        </p:spPr>
        <p:txBody>
          <a:bodyPr/>
          <a:lstStyle/>
          <a:p>
            <a:pPr marL="0" indent="0">
              <a:buNone/>
            </a:pPr>
            <a:r>
              <a:rPr lang="en-US" altLang="en-US" sz="4400" b="1" dirty="0">
                <a:solidFill>
                  <a:schemeClr val="bg1"/>
                </a:solidFill>
                <a:latin typeface="Tahoma" pitchFamily="34" charset="0"/>
                <a:ea typeface="Tahoma" pitchFamily="34" charset="0"/>
                <a:cs typeface="Tahoma" pitchFamily="34" charset="0"/>
              </a:rPr>
              <a:t>I believe in one God, the Father almighty, maker of heaven and earth, of all things visible and invisible. </a:t>
            </a:r>
            <a:r>
              <a:rPr lang="vi-VN" altLang="en-US" sz="4400" b="1" dirty="0">
                <a:solidFill>
                  <a:schemeClr val="bg1"/>
                </a:solidFill>
                <a:latin typeface="Tahoma" pitchFamily="34" charset="0"/>
                <a:ea typeface="Tahoma" pitchFamily="34" charset="0"/>
                <a:cs typeface="Tahoma" pitchFamily="34" charset="0"/>
              </a:rPr>
              <a:t> </a:t>
            </a:r>
            <a:r>
              <a:rPr lang="en-US" altLang="en-US" sz="4400" b="1" dirty="0">
                <a:solidFill>
                  <a:schemeClr val="bg1"/>
                </a:solidFill>
                <a:latin typeface="Tahoma" pitchFamily="34" charset="0"/>
                <a:ea typeface="Tahoma" pitchFamily="34" charset="0"/>
                <a:cs typeface="Tahoma" pitchFamily="34" charset="0"/>
              </a:rPr>
              <a:t>I believe in one Lord Jesus Christ, the Only Begotten Son of God, born of the Father before all ages. </a:t>
            </a:r>
            <a:br>
              <a:rPr lang="en-US" altLang="en-US" sz="4400" dirty="0">
                <a:solidFill>
                  <a:schemeClr val="bg1"/>
                </a:solidFill>
              </a:rPr>
            </a:br>
            <a:endParaRPr lang="en-US" altLang="en-US" sz="4400" b="1" dirty="0">
              <a:solidFill>
                <a:schemeClr val="bg1"/>
              </a:solidFill>
              <a:latin typeface="Tahoma" pitchFamily="34" charset="0"/>
              <a:ea typeface="Tahoma" pitchFamily="34" charset="0"/>
              <a:cs typeface="Tahoma" pitchFamily="34" charset="0"/>
            </a:endParaRPr>
          </a:p>
        </p:txBody>
      </p:sp>
      <p:sp>
        <p:nvSpPr>
          <p:cNvPr id="3" name="Slide Number Placeholder 2"/>
          <p:cNvSpPr>
            <a:spLocks noGrp="1"/>
          </p:cNvSpPr>
          <p:nvPr>
            <p:ph type="sldNum" sz="quarter" idx="12"/>
          </p:nvPr>
        </p:nvSpPr>
        <p:spPr/>
        <p:txBody>
          <a:bodyPr/>
          <a:lstStyle/>
          <a:p>
            <a:fld id="{18F0440B-33D3-4E6D-958C-47EA36231AF5}" type="slidenum">
              <a:rPr lang="en-US" smtClean="0"/>
              <a:pPr/>
              <a:t>47</a:t>
            </a:fld>
            <a:endParaRPr lang="en-US"/>
          </a:p>
        </p:txBody>
      </p:sp>
    </p:spTree>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6868" name="Title 1"/>
          <p:cNvSpPr>
            <a:spLocks noGrp="1"/>
          </p:cNvSpPr>
          <p:nvPr>
            <p:ph type="title"/>
          </p:nvPr>
        </p:nvSpPr>
        <p:spPr/>
        <p:txBody>
          <a:bodyPr/>
          <a:lstStyle/>
          <a:p>
            <a:r>
              <a:rPr lang="en-US" altLang="en-US"/>
              <a:t>Nicene Creed  p3</a:t>
            </a:r>
          </a:p>
        </p:txBody>
      </p:sp>
      <p:sp>
        <p:nvSpPr>
          <p:cNvPr id="36867" name="Content Placeholder 3"/>
          <p:cNvSpPr>
            <a:spLocks noGrp="1"/>
          </p:cNvSpPr>
          <p:nvPr>
            <p:ph sz="quarter" idx="1"/>
          </p:nvPr>
        </p:nvSpPr>
        <p:spPr>
          <a:xfrm>
            <a:off x="0" y="0"/>
            <a:ext cx="9144000" cy="4781550"/>
          </a:xfrm>
        </p:spPr>
        <p:txBody>
          <a:bodyPr/>
          <a:lstStyle/>
          <a:p>
            <a:pPr marL="0" indent="0">
              <a:buNone/>
            </a:pPr>
            <a:r>
              <a:rPr lang="en-US" altLang="en-US" dirty="0">
                <a:solidFill>
                  <a:schemeClr val="bg1"/>
                </a:solidFill>
              </a:rPr>
              <a:t> </a:t>
            </a:r>
            <a:r>
              <a:rPr lang="en-US" altLang="en-US" sz="4400" b="1" dirty="0">
                <a:solidFill>
                  <a:schemeClr val="bg1"/>
                </a:solidFill>
                <a:latin typeface="Tahoma" pitchFamily="34" charset="0"/>
                <a:ea typeface="Tahoma" pitchFamily="34" charset="0"/>
                <a:cs typeface="Tahoma" pitchFamily="34" charset="0"/>
              </a:rPr>
              <a:t>God from God, Light from Light, true God from true God, begotten, not made, consubstantial with the Father; through Him all things were made. </a:t>
            </a:r>
          </a:p>
        </p:txBody>
      </p:sp>
      <p:sp>
        <p:nvSpPr>
          <p:cNvPr id="3" name="Slide Number Placeholder 2"/>
          <p:cNvSpPr>
            <a:spLocks noGrp="1"/>
          </p:cNvSpPr>
          <p:nvPr>
            <p:ph type="sldNum" sz="quarter" idx="12"/>
          </p:nvPr>
        </p:nvSpPr>
        <p:spPr/>
        <p:txBody>
          <a:bodyPr/>
          <a:lstStyle/>
          <a:p>
            <a:fld id="{44C2682B-C406-43D9-B60F-A3F2709742ED}" type="slidenum">
              <a:rPr lang="en-US" smtClean="0"/>
              <a:pPr/>
              <a:t>48</a:t>
            </a:fld>
            <a:endParaRPr lang="en-US"/>
          </a:p>
        </p:txBody>
      </p:sp>
    </p:spTree>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7891" name="Content Placeholder 3"/>
          <p:cNvSpPr>
            <a:spLocks noGrp="1"/>
          </p:cNvSpPr>
          <p:nvPr>
            <p:ph sz="quarter" idx="1"/>
          </p:nvPr>
        </p:nvSpPr>
        <p:spPr>
          <a:xfrm>
            <a:off x="0" y="0"/>
            <a:ext cx="9144000" cy="3394472"/>
          </a:xfrm>
        </p:spPr>
        <p:txBody>
          <a:bodyPr/>
          <a:lstStyle/>
          <a:p>
            <a:pPr marL="0" indent="0">
              <a:buNone/>
            </a:pPr>
            <a:r>
              <a:rPr lang="en-US" altLang="en-US" sz="4400" b="1" dirty="0">
                <a:solidFill>
                  <a:schemeClr val="bg1"/>
                </a:solidFill>
                <a:latin typeface="Tahoma" pitchFamily="34" charset="0"/>
                <a:ea typeface="Tahoma" pitchFamily="34" charset="0"/>
                <a:cs typeface="Tahoma" pitchFamily="34" charset="0"/>
              </a:rPr>
              <a:t>For us men and for our salvation He came down from heaven, and by the Holy Spirit was incarnate of the Virgin Mary, and became man. </a:t>
            </a:r>
          </a:p>
        </p:txBody>
      </p:sp>
      <p:sp>
        <p:nvSpPr>
          <p:cNvPr id="3" name="Slide Number Placeholder 2"/>
          <p:cNvSpPr>
            <a:spLocks noGrp="1"/>
          </p:cNvSpPr>
          <p:nvPr>
            <p:ph type="sldNum" sz="quarter" idx="12"/>
          </p:nvPr>
        </p:nvSpPr>
        <p:spPr/>
        <p:txBody>
          <a:bodyPr/>
          <a:lstStyle/>
          <a:p>
            <a:fld id="{546CBB87-E74E-4F2B-B483-1B03E6272D8C}" type="slidenum">
              <a:rPr lang="en-US" smtClean="0"/>
              <a:pPr/>
              <a:t>49</a:t>
            </a:fld>
            <a:endParaRPr lang="en-US"/>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3E02995A-482E-F36B-5BCD-4823E2F8EC5F}"/>
              </a:ext>
            </a:extLst>
          </p:cNvPr>
          <p:cNvSpPr>
            <a:spLocks noGrp="1" noChangeArrowheads="1"/>
          </p:cNvSpPr>
          <p:nvPr>
            <p:ph type="ctrTitle"/>
          </p:nvPr>
        </p:nvSpPr>
        <p:spPr>
          <a:xfrm>
            <a:off x="152400" y="171450"/>
            <a:ext cx="8763000" cy="4743450"/>
          </a:xfrm>
          <a:noFill/>
        </p:spPr>
        <p:txBody>
          <a:bodyPr/>
          <a:lstStyle/>
          <a:p>
            <a:pPr algn="l" eaLnBrk="1" hangingPunct="1"/>
            <a:r>
              <a:rPr lang="en-US" altLang="en-US" i="1">
                <a:solidFill>
                  <a:srgbClr val="FFFF00"/>
                </a:solidFill>
                <a:latin typeface="Times New Roman" panose="02020603050405020304" pitchFamily="18" charset="0"/>
              </a:rPr>
              <a:t>refrain:</a:t>
            </a:r>
            <a:r>
              <a:rPr lang="en-US" altLang="en-US" sz="6600" b="1">
                <a:solidFill>
                  <a:srgbClr val="FFFF00"/>
                </a:solidFill>
                <a:latin typeface="Tahoma" panose="020B0604030504040204" pitchFamily="34" charset="0"/>
              </a:rPr>
              <a:t> </a:t>
            </a:r>
            <a:br>
              <a:rPr lang="en-US" altLang="en-US" sz="6600" b="1">
                <a:solidFill>
                  <a:schemeClr val="bg1"/>
                </a:solidFill>
                <a:latin typeface="Tahoma" panose="020B0604030504040204" pitchFamily="34" charset="0"/>
              </a:rPr>
            </a:br>
            <a:r>
              <a:rPr lang="es-ES" altLang="en-US" b="1">
                <a:solidFill>
                  <a:schemeClr val="bg1"/>
                </a:solidFill>
                <a:latin typeface="Tahoma" panose="020B0604030504040204" pitchFamily="34" charset="0"/>
                <a:cs typeface="Tahoma" panose="020B0604030504040204" pitchFamily="34" charset="0"/>
              </a:rPr>
              <a:t>Ven, ven al banquete.</a:t>
            </a:r>
            <a:br>
              <a:rPr lang="es-ES" altLang="en-US" b="1">
                <a:solidFill>
                  <a:schemeClr val="bg1"/>
                </a:solidFill>
                <a:latin typeface="Tahoma" panose="020B0604030504040204" pitchFamily="34" charset="0"/>
                <a:cs typeface="Tahoma" panose="020B0604030504040204" pitchFamily="34" charset="0"/>
              </a:rPr>
            </a:br>
            <a:r>
              <a:rPr lang="es-ES" altLang="en-US" b="1">
                <a:solidFill>
                  <a:schemeClr val="bg1"/>
                </a:solidFill>
                <a:latin typeface="Tahoma" panose="020B0604030504040204" pitchFamily="34" charset="0"/>
                <a:cs typeface="Tahoma" panose="020B0604030504040204" pitchFamily="34" charset="0"/>
              </a:rPr>
              <a:t>Ven a la fiesta de Dios. Here the hungry find plenty,</a:t>
            </a:r>
            <a:br>
              <a:rPr lang="es-ES" altLang="en-US" b="1">
                <a:solidFill>
                  <a:schemeClr val="bg1"/>
                </a:solidFill>
                <a:latin typeface="Tahoma" panose="020B0604030504040204" pitchFamily="34" charset="0"/>
                <a:cs typeface="Tahoma" panose="020B0604030504040204" pitchFamily="34" charset="0"/>
              </a:rPr>
            </a:br>
            <a:r>
              <a:rPr lang="en-US" altLang="en-US" b="1">
                <a:solidFill>
                  <a:schemeClr val="bg1"/>
                </a:solidFill>
                <a:latin typeface="Tahoma" panose="020B0604030504040204" pitchFamily="34" charset="0"/>
                <a:cs typeface="Tahoma" panose="020B0604030504040204" pitchFamily="34" charset="0"/>
              </a:rPr>
              <a:t>here the thirsty shall drink.</a:t>
            </a:r>
            <a:br>
              <a:rPr lang="en-US" altLang="en-US" b="1">
                <a:solidFill>
                  <a:schemeClr val="bg1"/>
                </a:solidFill>
                <a:latin typeface="Tahoma" panose="020B0604030504040204" pitchFamily="34" charset="0"/>
                <a:cs typeface="Tahoma" panose="020B0604030504040204" pitchFamily="34" charset="0"/>
              </a:rPr>
            </a:br>
            <a:r>
              <a:rPr lang="en-US" altLang="en-US" b="1">
                <a:solidFill>
                  <a:schemeClr val="bg1"/>
                </a:solidFill>
                <a:latin typeface="Tahoma" panose="020B0604030504040204" pitchFamily="34" charset="0"/>
                <a:cs typeface="Tahoma" panose="020B0604030504040204" pitchFamily="34" charset="0"/>
              </a:rPr>
              <a:t>Ven a la cena de Cristo, </a:t>
            </a:r>
            <a:br>
              <a:rPr lang="en-US" altLang="en-US" b="1">
                <a:solidFill>
                  <a:schemeClr val="bg1"/>
                </a:solidFill>
                <a:latin typeface="Tahoma" panose="020B0604030504040204" pitchFamily="34" charset="0"/>
                <a:cs typeface="Tahoma" panose="020B0604030504040204" pitchFamily="34" charset="0"/>
              </a:rPr>
            </a:br>
            <a:r>
              <a:rPr lang="en-US" altLang="en-US" b="1">
                <a:solidFill>
                  <a:schemeClr val="bg1"/>
                </a:solidFill>
                <a:latin typeface="Tahoma" panose="020B0604030504040204" pitchFamily="34" charset="0"/>
                <a:cs typeface="Tahoma" panose="020B0604030504040204" pitchFamily="34" charset="0"/>
              </a:rPr>
              <a:t>Come to the feast.</a:t>
            </a:r>
            <a:br>
              <a:rPr lang="en-US" altLang="en-US" b="1">
                <a:solidFill>
                  <a:schemeClr val="bg1"/>
                </a:solidFill>
                <a:latin typeface="Tahoma" panose="020B0604030504040204" pitchFamily="34" charset="0"/>
              </a:rPr>
            </a:br>
            <a:endParaRPr lang="en-US" altLang="en-US" b="1">
              <a:solidFill>
                <a:schemeClr val="bg1"/>
              </a:solidFill>
              <a:latin typeface="Tahoma" panose="020B0604030504040204" pitchFamily="34" charset="0"/>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8916" name="Title 1"/>
          <p:cNvSpPr>
            <a:spLocks noGrp="1"/>
          </p:cNvSpPr>
          <p:nvPr>
            <p:ph type="title"/>
          </p:nvPr>
        </p:nvSpPr>
        <p:spPr/>
        <p:txBody>
          <a:bodyPr/>
          <a:lstStyle/>
          <a:p>
            <a:r>
              <a:rPr lang="en-US" altLang="en-US"/>
              <a:t>Nicene Creed  p5</a:t>
            </a:r>
          </a:p>
        </p:txBody>
      </p:sp>
      <p:sp>
        <p:nvSpPr>
          <p:cNvPr id="38915" name="Content Placeholder 3"/>
          <p:cNvSpPr>
            <a:spLocks noGrp="1"/>
          </p:cNvSpPr>
          <p:nvPr>
            <p:ph sz="quarter" idx="1"/>
          </p:nvPr>
        </p:nvSpPr>
        <p:spPr>
          <a:xfrm>
            <a:off x="-7308" y="0"/>
            <a:ext cx="9151307" cy="4248150"/>
          </a:xfrm>
        </p:spPr>
        <p:txBody>
          <a:bodyPr/>
          <a:lstStyle/>
          <a:p>
            <a:pPr marL="0" indent="0">
              <a:buNone/>
            </a:pPr>
            <a:r>
              <a:rPr lang="en-US" altLang="en-US" sz="4400" b="1" dirty="0">
                <a:solidFill>
                  <a:schemeClr val="bg1"/>
                </a:solidFill>
                <a:latin typeface="Tahoma" pitchFamily="34" charset="0"/>
                <a:ea typeface="Tahoma" pitchFamily="34" charset="0"/>
                <a:cs typeface="Tahoma" pitchFamily="34" charset="0"/>
              </a:rPr>
              <a:t>For our sake </a:t>
            </a:r>
            <a:r>
              <a:rPr lang="vi-VN" altLang="en-US" sz="4400" b="1" dirty="0">
                <a:solidFill>
                  <a:schemeClr val="bg1"/>
                </a:solidFill>
                <a:latin typeface="Tahoma" pitchFamily="34" charset="0"/>
                <a:ea typeface="Tahoma" pitchFamily="34" charset="0"/>
                <a:cs typeface="Tahoma" pitchFamily="34" charset="0"/>
              </a:rPr>
              <a:t>h</a:t>
            </a:r>
            <a:r>
              <a:rPr lang="en-US" altLang="en-US" sz="4400" b="1" dirty="0">
                <a:solidFill>
                  <a:schemeClr val="bg1"/>
                </a:solidFill>
                <a:latin typeface="Tahoma" pitchFamily="34" charset="0"/>
                <a:ea typeface="Tahoma" pitchFamily="34" charset="0"/>
                <a:cs typeface="Tahoma" pitchFamily="34" charset="0"/>
              </a:rPr>
              <a:t>e was crucified under Pontius Pilate, </a:t>
            </a:r>
            <a:r>
              <a:rPr lang="vi-VN" altLang="en-US" sz="4400" b="1" dirty="0">
                <a:solidFill>
                  <a:schemeClr val="bg1"/>
                </a:solidFill>
                <a:latin typeface="Tahoma" pitchFamily="34" charset="0"/>
                <a:ea typeface="Tahoma" pitchFamily="34" charset="0"/>
                <a:cs typeface="Tahoma" pitchFamily="34" charset="0"/>
              </a:rPr>
              <a:t>h</a:t>
            </a:r>
            <a:r>
              <a:rPr lang="en-US" altLang="en-US" sz="4400" b="1" dirty="0">
                <a:solidFill>
                  <a:schemeClr val="bg1"/>
                </a:solidFill>
                <a:latin typeface="Tahoma" pitchFamily="34" charset="0"/>
                <a:ea typeface="Tahoma" pitchFamily="34" charset="0"/>
                <a:cs typeface="Tahoma" pitchFamily="34" charset="0"/>
              </a:rPr>
              <a:t>e suffered death and was buried, and rose again on the third day in accordance with the Scriptures. </a:t>
            </a:r>
          </a:p>
        </p:txBody>
      </p:sp>
      <p:sp>
        <p:nvSpPr>
          <p:cNvPr id="3" name="Slide Number Placeholder 2"/>
          <p:cNvSpPr>
            <a:spLocks noGrp="1"/>
          </p:cNvSpPr>
          <p:nvPr>
            <p:ph type="sldNum" sz="quarter" idx="12"/>
          </p:nvPr>
        </p:nvSpPr>
        <p:spPr/>
        <p:txBody>
          <a:bodyPr/>
          <a:lstStyle/>
          <a:p>
            <a:fld id="{D41AD52B-019B-46B6-8C0E-22B20712BE16}" type="slidenum">
              <a:rPr lang="en-US" smtClean="0"/>
              <a:pPr/>
              <a:t>50</a:t>
            </a:fld>
            <a:endParaRPr lang="en-US"/>
          </a:p>
        </p:txBody>
      </p:sp>
    </p:spTree>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9939" name="Content Placeholder 3"/>
          <p:cNvSpPr>
            <a:spLocks noGrp="1"/>
          </p:cNvSpPr>
          <p:nvPr>
            <p:ph sz="quarter" idx="1"/>
          </p:nvPr>
        </p:nvSpPr>
        <p:spPr>
          <a:xfrm>
            <a:off x="0" y="-2350"/>
            <a:ext cx="9144000" cy="4250499"/>
          </a:xfrm>
        </p:spPr>
        <p:txBody>
          <a:bodyPr/>
          <a:lstStyle/>
          <a:p>
            <a:pPr marL="0" indent="0">
              <a:buNone/>
            </a:pPr>
            <a:r>
              <a:rPr lang="en-US" altLang="en-US" sz="4400" b="1" dirty="0">
                <a:solidFill>
                  <a:schemeClr val="bg1"/>
                </a:solidFill>
                <a:latin typeface="Tahoma" pitchFamily="34" charset="0"/>
                <a:ea typeface="Tahoma" pitchFamily="34" charset="0"/>
                <a:cs typeface="Tahoma" pitchFamily="34" charset="0"/>
              </a:rPr>
              <a:t>He ascended into heaven and is seated at the right hand of the Father.</a:t>
            </a:r>
            <a:r>
              <a:rPr lang="vi-VN" altLang="en-US" sz="4400" b="1" dirty="0">
                <a:solidFill>
                  <a:schemeClr val="bg1"/>
                </a:solidFill>
                <a:latin typeface="Tahoma" pitchFamily="34" charset="0"/>
                <a:ea typeface="Tahoma" pitchFamily="34" charset="0"/>
                <a:cs typeface="Tahoma" pitchFamily="34" charset="0"/>
              </a:rPr>
              <a:t> </a:t>
            </a:r>
            <a:r>
              <a:rPr lang="en-US" altLang="en-US" sz="4400" b="1" dirty="0">
                <a:solidFill>
                  <a:schemeClr val="bg1"/>
                </a:solidFill>
                <a:latin typeface="Tahoma" pitchFamily="34" charset="0"/>
                <a:ea typeface="Tahoma" pitchFamily="34" charset="0"/>
                <a:cs typeface="Tahoma" pitchFamily="34" charset="0"/>
              </a:rPr>
              <a:t>He will come again in glory to judge the living and the dead and His kingdom will have no end.</a:t>
            </a:r>
          </a:p>
          <a:p>
            <a:pPr marL="0" indent="0">
              <a:buNone/>
            </a:pPr>
            <a:r>
              <a:rPr lang="en-US" altLang="en-US" dirty="0">
                <a:solidFill>
                  <a:schemeClr val="bg1"/>
                </a:solidFill>
              </a:rPr>
              <a:t> </a:t>
            </a:r>
          </a:p>
          <a:p>
            <a:endParaRPr lang="en-US" altLang="en-US" dirty="0">
              <a:solidFill>
                <a:schemeClr val="bg1"/>
              </a:solidFill>
            </a:endParaRPr>
          </a:p>
        </p:txBody>
      </p:sp>
      <p:sp>
        <p:nvSpPr>
          <p:cNvPr id="3" name="Slide Number Placeholder 2"/>
          <p:cNvSpPr>
            <a:spLocks noGrp="1"/>
          </p:cNvSpPr>
          <p:nvPr>
            <p:ph type="sldNum" sz="quarter" idx="12"/>
          </p:nvPr>
        </p:nvSpPr>
        <p:spPr/>
        <p:txBody>
          <a:bodyPr/>
          <a:lstStyle/>
          <a:p>
            <a:fld id="{94455A3B-D704-4C8E-A670-17F31661552C}" type="slidenum">
              <a:rPr lang="en-US" smtClean="0"/>
              <a:pPr/>
              <a:t>51</a:t>
            </a:fld>
            <a:endParaRPr lang="en-US"/>
          </a:p>
        </p:txBody>
      </p:sp>
    </p:spTree>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1988" name="Title 1"/>
          <p:cNvSpPr>
            <a:spLocks noGrp="1"/>
          </p:cNvSpPr>
          <p:nvPr>
            <p:ph type="title"/>
          </p:nvPr>
        </p:nvSpPr>
        <p:spPr/>
        <p:txBody>
          <a:bodyPr/>
          <a:lstStyle/>
          <a:p>
            <a:r>
              <a:rPr lang="en-US" altLang="en-US"/>
              <a:t>Nicene Creed  p8</a:t>
            </a:r>
          </a:p>
        </p:txBody>
      </p:sp>
      <p:sp>
        <p:nvSpPr>
          <p:cNvPr id="41987" name="Content Placeholder 3"/>
          <p:cNvSpPr>
            <a:spLocks noGrp="1"/>
          </p:cNvSpPr>
          <p:nvPr>
            <p:ph sz="quarter" idx="1"/>
          </p:nvPr>
        </p:nvSpPr>
        <p:spPr>
          <a:xfrm>
            <a:off x="0" y="0"/>
            <a:ext cx="9144000" cy="4857750"/>
          </a:xfrm>
        </p:spPr>
        <p:txBody>
          <a:bodyPr/>
          <a:lstStyle/>
          <a:p>
            <a:pPr marL="0" indent="0">
              <a:buNone/>
            </a:pPr>
            <a:r>
              <a:rPr lang="en-US" altLang="en-US" sz="4400" b="1" dirty="0">
                <a:solidFill>
                  <a:schemeClr val="bg1"/>
                </a:solidFill>
                <a:latin typeface="Tahoma" pitchFamily="34" charset="0"/>
                <a:ea typeface="Tahoma" pitchFamily="34" charset="0"/>
                <a:cs typeface="Tahoma" pitchFamily="34" charset="0"/>
              </a:rPr>
              <a:t>I believe in the Holy Spirit, the Lord, the giver of life, who proceeds from the Father and the Son, </a:t>
            </a:r>
            <a:r>
              <a:rPr lang="en-US" sz="4400" b="1" dirty="0">
                <a:solidFill>
                  <a:schemeClr val="bg1"/>
                </a:solidFill>
                <a:latin typeface="Tahoma" pitchFamily="34" charset="0"/>
                <a:cs typeface="Tahoma" pitchFamily="34" charset="0"/>
              </a:rPr>
              <a:t>who with the Father and the Son is adored and glorified, who has spoken through the prophets. </a:t>
            </a:r>
          </a:p>
          <a:p>
            <a:pPr marL="0" indent="0">
              <a:buNone/>
            </a:pPr>
            <a:endParaRPr lang="en-US" altLang="en-US" sz="4400" b="1" dirty="0">
              <a:solidFill>
                <a:schemeClr val="bg1"/>
              </a:solidFill>
              <a:latin typeface="Tahoma" pitchFamily="34" charset="0"/>
              <a:ea typeface="Tahoma" pitchFamily="34" charset="0"/>
              <a:cs typeface="Tahoma" pitchFamily="34" charset="0"/>
            </a:endParaRPr>
          </a:p>
        </p:txBody>
      </p:sp>
      <p:sp>
        <p:nvSpPr>
          <p:cNvPr id="3" name="Slide Number Placeholder 2"/>
          <p:cNvSpPr>
            <a:spLocks noGrp="1"/>
          </p:cNvSpPr>
          <p:nvPr>
            <p:ph type="sldNum" sz="quarter" idx="12"/>
          </p:nvPr>
        </p:nvSpPr>
        <p:spPr/>
        <p:txBody>
          <a:bodyPr/>
          <a:lstStyle/>
          <a:p>
            <a:fld id="{1C609AEC-7940-40EE-9860-6310468224FE}" type="slidenum">
              <a:rPr lang="en-US" smtClean="0"/>
              <a:pPr/>
              <a:t>52</a:t>
            </a:fld>
            <a:endParaRPr lang="en-US"/>
          </a:p>
        </p:txBody>
      </p:sp>
    </p:spTree>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4036" name="Title 1"/>
          <p:cNvSpPr>
            <a:spLocks noGrp="1"/>
          </p:cNvSpPr>
          <p:nvPr>
            <p:ph type="title"/>
          </p:nvPr>
        </p:nvSpPr>
        <p:spPr/>
        <p:txBody>
          <a:bodyPr/>
          <a:lstStyle/>
          <a:p>
            <a:r>
              <a:rPr lang="en-US" altLang="en-US"/>
              <a:t>Nicene Creed  p10</a:t>
            </a:r>
          </a:p>
        </p:txBody>
      </p:sp>
      <p:sp>
        <p:nvSpPr>
          <p:cNvPr id="44035" name="Content Placeholder 3"/>
          <p:cNvSpPr>
            <a:spLocks noGrp="1"/>
          </p:cNvSpPr>
          <p:nvPr>
            <p:ph sz="quarter" idx="1"/>
          </p:nvPr>
        </p:nvSpPr>
        <p:spPr>
          <a:xfrm>
            <a:off x="0" y="0"/>
            <a:ext cx="9144000" cy="5010150"/>
          </a:xfrm>
        </p:spPr>
        <p:txBody>
          <a:bodyPr/>
          <a:lstStyle/>
          <a:p>
            <a:pPr marL="0" indent="0">
              <a:buNone/>
            </a:pPr>
            <a:r>
              <a:rPr lang="en-US" altLang="en-US" sz="4400" b="1" dirty="0">
                <a:solidFill>
                  <a:schemeClr val="bg1"/>
                </a:solidFill>
                <a:latin typeface="Tahoma" pitchFamily="34" charset="0"/>
                <a:ea typeface="Tahoma" pitchFamily="34" charset="0"/>
                <a:cs typeface="Tahoma" pitchFamily="34" charset="0"/>
              </a:rPr>
              <a:t>I believe in one, holy, catholic and apostolic Church. I confess one Baptism for the forgiveness of sins</a:t>
            </a:r>
            <a:r>
              <a:rPr lang="vi-VN" altLang="en-US" sz="4400" b="1" dirty="0">
                <a:solidFill>
                  <a:schemeClr val="bg1"/>
                </a:solidFill>
                <a:latin typeface="Tahoma" pitchFamily="34" charset="0"/>
                <a:ea typeface="Tahoma" pitchFamily="34" charset="0"/>
                <a:cs typeface="Tahoma" pitchFamily="34" charset="0"/>
              </a:rPr>
              <a:t> </a:t>
            </a:r>
            <a:r>
              <a:rPr lang="en-US" sz="4400" b="1" dirty="0">
                <a:solidFill>
                  <a:schemeClr val="bg1"/>
                </a:solidFill>
                <a:latin typeface="Tahoma" pitchFamily="34" charset="0"/>
                <a:ea typeface="Tahoma" pitchFamily="34" charset="0"/>
                <a:cs typeface="Tahoma" pitchFamily="34" charset="0"/>
              </a:rPr>
              <a:t>and I look forward to the resurrection of the dead and the life of the world to come. Amen.</a:t>
            </a:r>
          </a:p>
          <a:p>
            <a:pPr marL="0" indent="0">
              <a:buNone/>
            </a:pPr>
            <a:endParaRPr lang="en-US" altLang="en-US" sz="4400" b="1" dirty="0">
              <a:solidFill>
                <a:schemeClr val="bg1"/>
              </a:solidFill>
              <a:latin typeface="Tahoma" pitchFamily="34" charset="0"/>
              <a:ea typeface="Tahoma" pitchFamily="34" charset="0"/>
              <a:cs typeface="Tahoma" pitchFamily="34" charset="0"/>
            </a:endParaRPr>
          </a:p>
        </p:txBody>
      </p:sp>
      <p:sp>
        <p:nvSpPr>
          <p:cNvPr id="3" name="Slide Number Placeholder 2"/>
          <p:cNvSpPr>
            <a:spLocks noGrp="1"/>
          </p:cNvSpPr>
          <p:nvPr>
            <p:ph type="sldNum" sz="quarter" idx="12"/>
          </p:nvPr>
        </p:nvSpPr>
        <p:spPr/>
        <p:txBody>
          <a:bodyPr/>
          <a:lstStyle/>
          <a:p>
            <a:fld id="{377E161B-7C8B-4117-A674-6328E4879D4C}" type="slidenum">
              <a:rPr lang="en-US" smtClean="0"/>
              <a:pPr/>
              <a:t>53</a:t>
            </a:fld>
            <a:endParaRPr lang="en-US"/>
          </a:p>
        </p:txBody>
      </p:sp>
    </p:spTree>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3EEEA7-60BC-A59F-6EEE-B30DB7409743}"/>
            </a:ext>
          </a:extLst>
        </p:cNvPr>
        <p:cNvGrpSpPr/>
        <p:nvPr/>
      </p:nvGrpSpPr>
      <p:grpSpPr>
        <a:xfrm>
          <a:off x="0" y="0"/>
          <a:ext cx="0" cy="0"/>
          <a:chOff x="0" y="0"/>
          <a:chExt cx="0" cy="0"/>
        </a:xfrm>
      </p:grpSpPr>
      <p:sp>
        <p:nvSpPr>
          <p:cNvPr id="46082" name="Rectangle 2">
            <a:extLst>
              <a:ext uri="{FF2B5EF4-FFF2-40B4-BE49-F238E27FC236}">
                <a16:creationId xmlns:a16="http://schemas.microsoft.com/office/drawing/2014/main" id="{5B6F8002-9503-B619-BCFB-D0BAE2BD223C}"/>
              </a:ext>
            </a:extLst>
          </p:cNvPr>
          <p:cNvSpPr>
            <a:spLocks noGrp="1" noChangeArrowheads="1"/>
          </p:cNvSpPr>
          <p:nvPr>
            <p:ph type="ctrTitle"/>
          </p:nvPr>
        </p:nvSpPr>
        <p:spPr>
          <a:xfrm>
            <a:off x="1219200" y="3657600"/>
            <a:ext cx="7696200" cy="1028700"/>
          </a:xfrm>
        </p:spPr>
        <p:txBody>
          <a:bodyPr/>
          <a:lstStyle/>
          <a:p>
            <a:pPr eaLnBrk="1" hangingPunct="1"/>
            <a:r>
              <a:rPr lang="en-US" altLang="en-US" sz="3200" i="1" dirty="0">
                <a:solidFill>
                  <a:schemeClr val="bg1"/>
                </a:solidFill>
                <a:latin typeface="Tahoma" pitchFamily="34" charset="0"/>
              </a:rPr>
              <a:t> </a:t>
            </a:r>
            <a:br>
              <a:rPr lang="vi-VN" altLang="en-US" sz="3200" i="1" dirty="0">
                <a:solidFill>
                  <a:schemeClr val="bg1"/>
                </a:solidFill>
                <a:latin typeface="Tahoma" pitchFamily="34" charset="0"/>
              </a:rPr>
            </a:br>
            <a:r>
              <a:rPr lang="vi-VN" altLang="en-US" sz="2400" b="1" i="1" dirty="0">
                <a:solidFill>
                  <a:srgbClr val="FFFF00"/>
                </a:solidFill>
                <a:latin typeface="Tahoma" pitchFamily="34" charset="0"/>
              </a:rPr>
              <a:t>Preparation of The Gift</a:t>
            </a:r>
            <a:r>
              <a:rPr lang="en-US" altLang="en-US" sz="2400" b="1" i="1" dirty="0">
                <a:solidFill>
                  <a:srgbClr val="FFFF00"/>
                </a:solidFill>
                <a:latin typeface="Tahoma" pitchFamily="34" charset="0"/>
              </a:rPr>
              <a:t> Song:</a:t>
            </a:r>
            <a:r>
              <a:rPr lang="en-US" altLang="en-US" sz="2400" b="1" dirty="0">
                <a:solidFill>
                  <a:srgbClr val="FFFF00"/>
                </a:solidFill>
                <a:latin typeface="Tahoma" pitchFamily="34" charset="0"/>
              </a:rPr>
              <a:t> </a:t>
            </a:r>
            <a:br>
              <a:rPr lang="en-US" altLang="en-US" sz="2400" b="1" dirty="0">
                <a:solidFill>
                  <a:srgbClr val="FFFF00"/>
                </a:solidFill>
                <a:latin typeface="Tahoma" pitchFamily="34" charset="0"/>
              </a:rPr>
            </a:br>
            <a:r>
              <a:rPr lang="en-US" sz="28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God of The Hungry</a:t>
            </a:r>
            <a:endParaRPr lang="en-US" altLang="en-US" sz="2800" b="1" dirty="0">
              <a:solidFill>
                <a:srgbClr val="FFFF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12849744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0" y="0"/>
            <a:ext cx="9144000" cy="510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l">
              <a:buNone/>
            </a:pPr>
            <a:r>
              <a:rPr lang="en-US" dirty="0">
                <a:solidFill>
                  <a:srgbClr val="FFFF00"/>
                </a:solidFill>
              </a:rPr>
              <a:t>1.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God of all the hungry millions,</a:t>
            </a:r>
          </a:p>
          <a:p>
            <a:pPr algn="l">
              <a:buNone/>
            </a:pP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God who suffers with the poor,</a:t>
            </a:r>
          </a:p>
          <a:p>
            <a:pPr algn="l">
              <a:buNone/>
            </a:pP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still our greed keeps us from sharing</a:t>
            </a:r>
          </a:p>
          <a:p>
            <a:pPr algn="l">
              <a:buNone/>
            </a:pP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with the hungry at our door.</a:t>
            </a:r>
          </a:p>
          <a:p>
            <a:pPr algn="l">
              <a:buNone/>
            </a:pP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All who thirst will thirst no longer</a:t>
            </a:r>
          </a:p>
          <a:p>
            <a:pPr algn="l">
              <a:buNone/>
            </a:pP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when we do as you would do.</a:t>
            </a:r>
          </a:p>
          <a:p>
            <a:pPr algn="l">
              <a:buNone/>
            </a:pP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May we care for all your people;</a:t>
            </a:r>
          </a:p>
          <a:p>
            <a:pPr algn="l">
              <a:buNone/>
            </a:pP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Help us know that they are you.</a:t>
            </a:r>
          </a:p>
        </p:txBody>
      </p:sp>
      <p:sp>
        <p:nvSpPr>
          <p:cNvPr id="2051" name="Text Box 8"/>
          <p:cNvSpPr txBox="1">
            <a:spLocks noChangeArrowheads="1"/>
          </p:cNvSpPr>
          <p:nvPr/>
        </p:nvSpPr>
        <p:spPr bwMode="auto">
          <a:xfrm>
            <a:off x="4213225" y="4337447"/>
            <a:ext cx="1841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endParaRPr lang="en-US" altLang="en-US" sz="1800">
              <a:latin typeface="Arial" panose="020B0604020202020204" pitchFamily="34" charset="0"/>
            </a:endParaRPr>
          </a:p>
        </p:txBody>
      </p:sp>
      <p:sp>
        <p:nvSpPr>
          <p:cNvPr id="4" name="Rectangle 5"/>
          <p:cNvSpPr>
            <a:spLocks noChangeArrowheads="1"/>
          </p:cNvSpPr>
          <p:nvPr/>
        </p:nvSpPr>
        <p:spPr bwMode="auto">
          <a:xfrm>
            <a:off x="304800" y="2571750"/>
            <a:ext cx="88392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4400" b="1" dirty="0">
              <a:solidFill>
                <a:schemeClr val="bg1"/>
              </a:solidFill>
              <a:latin typeface="Tahoma" panose="020B0604030504040204" pitchFamily="34" charset="0"/>
              <a:cs typeface="Tahoma" panose="020B0604030504040204" pitchFamily="34" charset="0"/>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EBF9CD-7352-A6C5-763A-5A1743887590}"/>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9506F872-2086-C228-592F-5E1236075A25}"/>
              </a:ext>
            </a:extLst>
          </p:cNvPr>
          <p:cNvSpPr>
            <a:spLocks noChangeArrowheads="1"/>
          </p:cNvSpPr>
          <p:nvPr/>
        </p:nvSpPr>
        <p:spPr bwMode="auto">
          <a:xfrm>
            <a:off x="0" y="0"/>
            <a:ext cx="9144000" cy="510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None/>
            </a:pPr>
            <a:endParaRPr lang="en-US" sz="2800" dirty="0">
              <a:solidFill>
                <a:srgbClr val="FFFF00"/>
              </a:solidFill>
            </a:endParaRPr>
          </a:p>
          <a:p>
            <a:pPr>
              <a:buNone/>
            </a:pPr>
            <a:endParaRPr lang="en-US" sz="2800" dirty="0">
              <a:solidFill>
                <a:srgbClr val="FFFF00"/>
              </a:solidFill>
            </a:endParaRPr>
          </a:p>
          <a:p>
            <a:pPr>
              <a:buNone/>
            </a:pPr>
            <a:endParaRPr lang="en-US" sz="2800" dirty="0">
              <a:solidFill>
                <a:srgbClr val="FFFF00"/>
              </a:solidFill>
            </a:endParaRPr>
          </a:p>
          <a:p>
            <a:pPr algn="l">
              <a:buNone/>
            </a:pPr>
            <a:r>
              <a:rPr lang="en-US" sz="2800" dirty="0">
                <a:solidFill>
                  <a:srgbClr val="FFFF00"/>
                </a:solidFill>
              </a:rPr>
              <a:t>2.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God who travels with the stranger, greeted by our apathy, teach us to embrace all people; all can live with dignity. You have bid us clothe the naked, bringing hope in all we do.  May we welcome all your people;   Help us know that they are you.</a:t>
            </a:r>
          </a:p>
          <a:p>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2051" name="Text Box 8">
            <a:extLst>
              <a:ext uri="{FF2B5EF4-FFF2-40B4-BE49-F238E27FC236}">
                <a16:creationId xmlns:a16="http://schemas.microsoft.com/office/drawing/2014/main" id="{F64C6954-6AB1-4E64-7B19-C7E61A793627}"/>
              </a:ext>
            </a:extLst>
          </p:cNvPr>
          <p:cNvSpPr txBox="1">
            <a:spLocks noChangeArrowheads="1"/>
          </p:cNvSpPr>
          <p:nvPr/>
        </p:nvSpPr>
        <p:spPr bwMode="auto">
          <a:xfrm>
            <a:off x="4213225" y="4337447"/>
            <a:ext cx="1841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endParaRPr lang="en-US" altLang="en-US" sz="1800">
              <a:latin typeface="Arial" panose="020B0604020202020204" pitchFamily="34" charset="0"/>
            </a:endParaRPr>
          </a:p>
        </p:txBody>
      </p:sp>
      <p:sp>
        <p:nvSpPr>
          <p:cNvPr id="4" name="Rectangle 5">
            <a:extLst>
              <a:ext uri="{FF2B5EF4-FFF2-40B4-BE49-F238E27FC236}">
                <a16:creationId xmlns:a16="http://schemas.microsoft.com/office/drawing/2014/main" id="{EFF5C406-DC9F-8A4E-AF43-EB0D9DB20890}"/>
              </a:ext>
            </a:extLst>
          </p:cNvPr>
          <p:cNvSpPr>
            <a:spLocks noChangeArrowheads="1"/>
          </p:cNvSpPr>
          <p:nvPr/>
        </p:nvSpPr>
        <p:spPr bwMode="auto">
          <a:xfrm>
            <a:off x="304800" y="2571750"/>
            <a:ext cx="88392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4400" b="1" dirty="0">
              <a:solidFill>
                <a:schemeClr val="bg1"/>
              </a:solidFill>
              <a:latin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54902689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713184-2608-907E-8A82-9EFC74E8CAFE}"/>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0D1BEA95-BD2E-8270-53A5-294BA47A6C19}"/>
              </a:ext>
            </a:extLst>
          </p:cNvPr>
          <p:cNvSpPr>
            <a:spLocks noChangeArrowheads="1"/>
          </p:cNvSpPr>
          <p:nvPr/>
        </p:nvSpPr>
        <p:spPr bwMode="auto">
          <a:xfrm>
            <a:off x="0" y="0"/>
            <a:ext cx="9144000" cy="510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None/>
            </a:pPr>
            <a:endParaRPr lang="en-US" sz="2800" dirty="0">
              <a:solidFill>
                <a:srgbClr val="FFFF00"/>
              </a:solidFill>
            </a:endParaRPr>
          </a:p>
          <a:p>
            <a:pPr>
              <a:buNone/>
            </a:pPr>
            <a:endParaRPr lang="en-US" sz="2800" dirty="0">
              <a:solidFill>
                <a:srgbClr val="FFFF00"/>
              </a:solidFill>
            </a:endParaRPr>
          </a:p>
          <a:p>
            <a:pPr>
              <a:buNone/>
            </a:pPr>
            <a:endParaRPr lang="en-US" sz="2800" dirty="0">
              <a:solidFill>
                <a:srgbClr val="FFFF00"/>
              </a:solidFill>
            </a:endParaRPr>
          </a:p>
          <a:p>
            <a:pPr algn="l">
              <a:buNone/>
            </a:pPr>
            <a:r>
              <a:rPr lang="en-US" sz="2800" dirty="0">
                <a:solidFill>
                  <a:srgbClr val="FFFF00"/>
                </a:solidFill>
              </a:rPr>
              <a:t>3.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God who loves the sick, the dying, they are precious in your sight; we will bring them your compassion, fill their living with your light. God who brings the captive freedom, free our hearts to love anew. May we comfort all your people;  Help us know that they are you.</a:t>
            </a:r>
          </a:p>
          <a:p>
            <a:pPr>
              <a:buNone/>
            </a:pP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2051" name="Text Box 8">
            <a:extLst>
              <a:ext uri="{FF2B5EF4-FFF2-40B4-BE49-F238E27FC236}">
                <a16:creationId xmlns:a16="http://schemas.microsoft.com/office/drawing/2014/main" id="{709A5280-AD85-7A0E-4181-7B539A104B87}"/>
              </a:ext>
            </a:extLst>
          </p:cNvPr>
          <p:cNvSpPr txBox="1">
            <a:spLocks noChangeArrowheads="1"/>
          </p:cNvSpPr>
          <p:nvPr/>
        </p:nvSpPr>
        <p:spPr bwMode="auto">
          <a:xfrm>
            <a:off x="4213225" y="4337447"/>
            <a:ext cx="1841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endParaRPr lang="en-US" altLang="en-US" sz="1800">
              <a:latin typeface="Arial" panose="020B0604020202020204" pitchFamily="34" charset="0"/>
            </a:endParaRPr>
          </a:p>
        </p:txBody>
      </p:sp>
      <p:sp>
        <p:nvSpPr>
          <p:cNvPr id="4" name="Rectangle 5">
            <a:extLst>
              <a:ext uri="{FF2B5EF4-FFF2-40B4-BE49-F238E27FC236}">
                <a16:creationId xmlns:a16="http://schemas.microsoft.com/office/drawing/2014/main" id="{81EFF45F-C267-29AF-11BB-27A4010A4EE9}"/>
              </a:ext>
            </a:extLst>
          </p:cNvPr>
          <p:cNvSpPr>
            <a:spLocks noChangeArrowheads="1"/>
          </p:cNvSpPr>
          <p:nvPr/>
        </p:nvSpPr>
        <p:spPr bwMode="auto">
          <a:xfrm>
            <a:off x="304800" y="2571750"/>
            <a:ext cx="88392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4400" b="1" dirty="0">
              <a:solidFill>
                <a:schemeClr val="bg1"/>
              </a:solidFill>
              <a:latin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68308378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ctrTitle"/>
          </p:nvPr>
        </p:nvSpPr>
        <p:spPr>
          <a:xfrm>
            <a:off x="533400" y="3486150"/>
            <a:ext cx="7696200" cy="1028700"/>
          </a:xfrm>
        </p:spPr>
        <p:txBody>
          <a:bodyPr/>
          <a:lstStyle/>
          <a:p>
            <a:pPr eaLnBrk="1" hangingPunct="1"/>
            <a:r>
              <a:rPr lang="en-US" altLang="en-US" sz="3200" i="1" dirty="0">
                <a:solidFill>
                  <a:schemeClr val="bg1"/>
                </a:solidFill>
                <a:latin typeface="Tahoma" pitchFamily="34" charset="0"/>
              </a:rPr>
              <a:t> </a:t>
            </a:r>
            <a:br>
              <a:rPr lang="vi-VN" altLang="en-US" sz="3200" i="1" dirty="0">
                <a:solidFill>
                  <a:schemeClr val="bg1"/>
                </a:solidFill>
                <a:latin typeface="Tahoma" pitchFamily="34" charset="0"/>
              </a:rPr>
            </a:br>
            <a:r>
              <a:rPr lang="vi-VN" altLang="en-US" sz="2400" b="1" i="1" dirty="0">
                <a:solidFill>
                  <a:srgbClr val="FFFF00"/>
                </a:solidFill>
                <a:latin typeface="Tahoma" pitchFamily="34" charset="0"/>
              </a:rPr>
              <a:t>Preparation of The Gift</a:t>
            </a:r>
            <a:r>
              <a:rPr lang="en-US" altLang="en-US" sz="2400" b="1" i="1" dirty="0">
                <a:solidFill>
                  <a:srgbClr val="FFFF00"/>
                </a:solidFill>
                <a:latin typeface="Tahoma" pitchFamily="34" charset="0"/>
              </a:rPr>
              <a:t> Song:</a:t>
            </a:r>
            <a:r>
              <a:rPr lang="en-US" altLang="en-US" sz="2400" b="1" dirty="0">
                <a:solidFill>
                  <a:srgbClr val="FFFF00"/>
                </a:solidFill>
                <a:latin typeface="Tahoma" pitchFamily="34" charset="0"/>
              </a:rPr>
              <a:t> </a:t>
            </a:r>
            <a:br>
              <a:rPr lang="en-US" altLang="en-US" sz="2400" b="1" dirty="0">
                <a:solidFill>
                  <a:srgbClr val="FFFF00"/>
                </a:solidFill>
                <a:latin typeface="Tahoma" pitchFamily="34" charset="0"/>
              </a:rPr>
            </a:br>
            <a:r>
              <a:rPr lang="en-US" sz="2800" b="1" i="0" dirty="0" err="1">
                <a:solidFill>
                  <a:srgbClr val="FFFF00"/>
                </a:solidFill>
                <a:effectLst/>
                <a:latin typeface="Tahoma" panose="020B0604030504040204" pitchFamily="34" charset="0"/>
                <a:ea typeface="Tahoma" panose="020B0604030504040204" pitchFamily="34" charset="0"/>
                <a:cs typeface="Tahoma" panose="020B0604030504040204" pitchFamily="34" charset="0"/>
              </a:rPr>
              <a:t>Ofertorio</a:t>
            </a:r>
            <a:r>
              <a:rPr lang="en-US" sz="28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 </a:t>
            </a:r>
            <a:r>
              <a:rPr lang="en-US" sz="2800" b="1" i="0" dirty="0" err="1">
                <a:solidFill>
                  <a:srgbClr val="FFFF00"/>
                </a:solidFill>
                <a:effectLst/>
                <a:latin typeface="Tahoma" panose="020B0604030504040204" pitchFamily="34" charset="0"/>
                <a:ea typeface="Tahoma" panose="020B0604030504040204" pitchFamily="34" charset="0"/>
                <a:cs typeface="Tahoma" panose="020B0604030504040204" pitchFamily="34" charset="0"/>
              </a:rPr>
              <a:t>Nicaragüense</a:t>
            </a:r>
            <a:endParaRPr lang="en-US" altLang="en-US" sz="2800" b="1" dirty="0">
              <a:solidFill>
                <a:srgbClr val="FFFF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52417390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571750" y="228600"/>
            <a:ext cx="65151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3300">
              <a:solidFill>
                <a:schemeClr val="tx2"/>
              </a:solidFill>
            </a:endParaRPr>
          </a:p>
        </p:txBody>
      </p:sp>
      <p:sp>
        <p:nvSpPr>
          <p:cNvPr id="2051" name="Rectangle 6"/>
          <p:cNvSpPr>
            <a:spLocks noChangeArrowheads="1"/>
          </p:cNvSpPr>
          <p:nvPr/>
        </p:nvSpPr>
        <p:spPr bwMode="auto">
          <a:xfrm>
            <a:off x="1257300" y="171450"/>
            <a:ext cx="66294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itchFamily="18" charset="0"/>
            </a:endParaRPr>
          </a:p>
        </p:txBody>
      </p:sp>
      <p:sp>
        <p:nvSpPr>
          <p:cNvPr id="2052" name="Rectangle 7"/>
          <p:cNvSpPr>
            <a:spLocks noChangeArrowheads="1"/>
          </p:cNvSpPr>
          <p:nvPr/>
        </p:nvSpPr>
        <p:spPr bwMode="auto">
          <a:xfrm>
            <a:off x="57150" y="133350"/>
            <a:ext cx="794385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s-ES" sz="1500" dirty="0">
                <a:solidFill>
                  <a:srgbClr val="FFFF00"/>
                </a:solidFill>
                <a:latin typeface="Verdana" panose="020B0604030504040204" pitchFamily="34" charset="0"/>
              </a:rPr>
              <a:t>:</a:t>
            </a:r>
            <a:br>
              <a:rPr lang="es-ES" sz="3300" dirty="0"/>
            </a:br>
            <a:endParaRPr lang="vi-VN" sz="3300" dirty="0"/>
          </a:p>
          <a:p>
            <a:pPr algn="l" eaLnBrk="1" hangingPunct="1"/>
            <a:r>
              <a:rPr lang="es-ES" sz="1800" dirty="0">
                <a:solidFill>
                  <a:srgbClr val="FFFF00"/>
                </a:solidFill>
                <a:latin typeface="Verdana" panose="020B0604030504040204" pitchFamily="34" charset="0"/>
              </a:rPr>
              <a:t>Estribillo</a:t>
            </a:r>
            <a:r>
              <a:rPr lang="vi-VN" sz="3000" dirty="0">
                <a:solidFill>
                  <a:srgbClr val="FFFF00"/>
                </a:solidFill>
                <a:latin typeface="Verdana" panose="020B0604030504040204" pitchFamily="34" charset="0"/>
              </a:rPr>
              <a:t>: </a:t>
            </a:r>
            <a:r>
              <a:rPr lang="es-ES" sz="3000" b="1" dirty="0">
                <a:solidFill>
                  <a:schemeClr val="bg1"/>
                </a:solidFill>
                <a:latin typeface="Tahoma" panose="020B0604030504040204" pitchFamily="34" charset="0"/>
                <a:ea typeface="Tahoma" panose="020B0604030504040204" pitchFamily="34" charset="0"/>
                <a:cs typeface="Tahoma" panose="020B0604030504040204" pitchFamily="34" charset="0"/>
              </a:rPr>
              <a:t>Te ofrecemos, Padre nuestro,</a:t>
            </a:r>
            <a:r>
              <a:rPr lang="vi-VN" sz="3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s-ES" sz="3000" b="1" dirty="0">
                <a:solidFill>
                  <a:schemeClr val="bg1"/>
                </a:solidFill>
                <a:latin typeface="Tahoma" panose="020B0604030504040204" pitchFamily="34" charset="0"/>
                <a:ea typeface="Tahoma" panose="020B0604030504040204" pitchFamily="34" charset="0"/>
                <a:cs typeface="Tahoma" panose="020B0604030504040204" pitchFamily="34" charset="0"/>
              </a:rPr>
              <a:t>con el vino y con el pan</a:t>
            </a:r>
            <a:r>
              <a:rPr lang="vi-VN" sz="3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s-ES" sz="3000" b="1" dirty="0">
                <a:solidFill>
                  <a:schemeClr val="bg1"/>
                </a:solidFill>
                <a:latin typeface="Tahoma" panose="020B0604030504040204" pitchFamily="34" charset="0"/>
                <a:ea typeface="Tahoma" panose="020B0604030504040204" pitchFamily="34" charset="0"/>
                <a:cs typeface="Tahoma" panose="020B0604030504040204" pitchFamily="34" charset="0"/>
              </a:rPr>
              <a:t>nuestras penas y alegrías,</a:t>
            </a:r>
            <a:r>
              <a:rPr lang="vi-VN" sz="3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s-ES" sz="3000" b="1" dirty="0">
                <a:solidFill>
                  <a:schemeClr val="bg1"/>
                </a:solidFill>
                <a:latin typeface="Tahoma" panose="020B0604030504040204" pitchFamily="34" charset="0"/>
                <a:ea typeface="Tahoma" panose="020B0604030504040204" pitchFamily="34" charset="0"/>
                <a:cs typeface="Tahoma" panose="020B0604030504040204" pitchFamily="34" charset="0"/>
              </a:rPr>
              <a:t>el trabajo, nuestro afán.</a:t>
            </a:r>
            <a:endPar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vi-VN" sz="24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algn="l" eaLnBrk="1" hangingPunct="1"/>
            <a:r>
              <a:rPr lang="es-ES" sz="2400" dirty="0">
                <a:solidFill>
                  <a:srgbClr val="FFFF00"/>
                </a:solidFill>
                <a:latin typeface="Tahoma" panose="020B0604030504040204" pitchFamily="34" charset="0"/>
                <a:ea typeface="Tahoma" panose="020B0604030504040204" pitchFamily="34" charset="0"/>
                <a:cs typeface="Tahoma" panose="020B0604030504040204" pitchFamily="34" charset="0"/>
              </a:rPr>
              <a:t>1</a:t>
            </a:r>
            <a:r>
              <a:rPr lang="vi-VN" sz="2400" dirty="0">
                <a:solidFill>
                  <a:srgbClr val="FFFF00"/>
                </a:solidFill>
                <a:latin typeface="Tahoma" panose="020B0604030504040204" pitchFamily="34" charset="0"/>
                <a:ea typeface="Tahoma" panose="020B0604030504040204" pitchFamily="34" charset="0"/>
                <a:cs typeface="Tahoma" panose="020B0604030504040204" pitchFamily="34" charset="0"/>
              </a:rPr>
              <a:t>.</a:t>
            </a:r>
            <a:r>
              <a:rPr lang="es-ES" sz="2400" dirty="0">
                <a:solidFill>
                  <a:srgbClr val="FFFF00"/>
                </a:solidFill>
                <a:latin typeface="Tahoma" panose="020B0604030504040204" pitchFamily="34" charset="0"/>
                <a:ea typeface="Tahoma" panose="020B0604030504040204" pitchFamily="34" charset="0"/>
                <a:cs typeface="Tahoma" panose="020B0604030504040204" pitchFamily="34" charset="0"/>
              </a:rPr>
              <a:t> </a:t>
            </a:r>
            <a:r>
              <a:rPr lang="es-ES" sz="3300" b="1" dirty="0">
                <a:solidFill>
                  <a:schemeClr val="bg1"/>
                </a:solidFill>
                <a:latin typeface="Tahoma" panose="020B0604030504040204" pitchFamily="34" charset="0"/>
                <a:ea typeface="Tahoma" panose="020B0604030504040204" pitchFamily="34" charset="0"/>
                <a:cs typeface="Tahoma" panose="020B0604030504040204" pitchFamily="34" charset="0"/>
              </a:rPr>
              <a:t>Como el trigo de los campos</a:t>
            </a:r>
            <a:br>
              <a:rPr lang="es-ES" sz="33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s-ES" sz="3300" b="1" dirty="0">
                <a:solidFill>
                  <a:schemeClr val="bg1"/>
                </a:solidFill>
                <a:latin typeface="Tahoma" panose="020B0604030504040204" pitchFamily="34" charset="0"/>
                <a:ea typeface="Tahoma" panose="020B0604030504040204" pitchFamily="34" charset="0"/>
                <a:cs typeface="Tahoma" panose="020B0604030504040204" pitchFamily="34" charset="0"/>
              </a:rPr>
              <a:t>bajo el signo de la cruz,</a:t>
            </a:r>
            <a:br>
              <a:rPr lang="es-ES" sz="33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s-ES" sz="3300" b="1" dirty="0">
                <a:solidFill>
                  <a:schemeClr val="bg1"/>
                </a:solidFill>
                <a:latin typeface="Tahoma" panose="020B0604030504040204" pitchFamily="34" charset="0"/>
                <a:ea typeface="Tahoma" panose="020B0604030504040204" pitchFamily="34" charset="0"/>
                <a:cs typeface="Tahoma" panose="020B0604030504040204" pitchFamily="34" charset="0"/>
              </a:rPr>
              <a:t>se transformen nuestras vidas</a:t>
            </a:r>
            <a:br>
              <a:rPr lang="es-ES" sz="33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s-ES" sz="3300" b="1" dirty="0">
                <a:solidFill>
                  <a:schemeClr val="bg1"/>
                </a:solidFill>
                <a:latin typeface="Tahoma" panose="020B0604030504040204" pitchFamily="34" charset="0"/>
                <a:ea typeface="Tahoma" panose="020B0604030504040204" pitchFamily="34" charset="0"/>
                <a:cs typeface="Tahoma" panose="020B0604030504040204" pitchFamily="34" charset="0"/>
              </a:rPr>
              <a:t>en el cuerpo de Jesús. </a:t>
            </a:r>
            <a:br>
              <a:rPr lang="en-US" altLang="en-US" sz="3300" b="1" dirty="0">
                <a:solidFill>
                  <a:schemeClr val="tx2"/>
                </a:solidFill>
              </a:rPr>
            </a:br>
            <a:br>
              <a:rPr lang="en-US" altLang="en-US" sz="4500" dirty="0">
                <a:solidFill>
                  <a:schemeClr val="tx2"/>
                </a:solidFill>
                <a:latin typeface="Times New Roman" pitchFamily="18" charset="0"/>
              </a:rPr>
            </a:br>
            <a:br>
              <a:rPr lang="en-US" altLang="en-US" sz="4050" b="1" dirty="0">
                <a:solidFill>
                  <a:schemeClr val="tx2"/>
                </a:solidFill>
                <a:latin typeface="Times New Roman" pitchFamily="18" charset="0"/>
              </a:rPr>
            </a:br>
            <a:br>
              <a:rPr lang="en-US" altLang="en-US" sz="1500" dirty="0">
                <a:solidFill>
                  <a:schemeClr val="tx2"/>
                </a:solidFill>
              </a:rPr>
            </a:br>
            <a:endParaRPr lang="en-US" altLang="en-US" sz="1500" dirty="0">
              <a:solidFill>
                <a:schemeClr val="tx2"/>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7A72F058-5B04-B9A0-E0A6-F2619362D91A}"/>
              </a:ext>
            </a:extLst>
          </p:cNvPr>
          <p:cNvSpPr>
            <a:spLocks noGrp="1" noChangeArrowheads="1"/>
          </p:cNvSpPr>
          <p:nvPr>
            <p:ph type="ctrTitle"/>
          </p:nvPr>
        </p:nvSpPr>
        <p:spPr>
          <a:xfrm>
            <a:off x="0" y="171450"/>
            <a:ext cx="8915400" cy="4514850"/>
          </a:xfrm>
          <a:noFill/>
        </p:spPr>
        <p:txBody>
          <a:bodyPr/>
          <a:lstStyle/>
          <a:p>
            <a:pPr algn="l" eaLnBrk="1" hangingPunct="1"/>
            <a:r>
              <a:rPr lang="en-US" altLang="en-US" b="1">
                <a:solidFill>
                  <a:srgbClr val="FFFF00"/>
                </a:solidFill>
                <a:latin typeface="Tahoma" panose="020B0604030504040204" pitchFamily="34" charset="0"/>
              </a:rPr>
              <a:t>1. </a:t>
            </a:r>
            <a:r>
              <a:rPr lang="en-US" altLang="en-US" b="1">
                <a:solidFill>
                  <a:schemeClr val="bg1"/>
                </a:solidFill>
                <a:latin typeface="Tahoma" panose="020B0604030504040204" pitchFamily="34" charset="0"/>
                <a:cs typeface="Tahoma" panose="020B0604030504040204" pitchFamily="34" charset="0"/>
              </a:rPr>
              <a:t>Like the child whose fishes and loaves </a:t>
            </a:r>
            <a:br>
              <a:rPr lang="en-US" altLang="en-US" b="1">
                <a:solidFill>
                  <a:schemeClr val="bg1"/>
                </a:solidFill>
                <a:latin typeface="Tahoma" panose="020B0604030504040204" pitchFamily="34" charset="0"/>
                <a:cs typeface="Tahoma" panose="020B0604030504040204" pitchFamily="34" charset="0"/>
              </a:rPr>
            </a:br>
            <a:r>
              <a:rPr lang="en-US" altLang="en-US" b="1">
                <a:solidFill>
                  <a:schemeClr val="bg1"/>
                </a:solidFill>
                <a:latin typeface="Tahoma" panose="020B0604030504040204" pitchFamily="34" charset="0"/>
                <a:cs typeface="Tahoma" panose="020B0604030504040204" pitchFamily="34" charset="0"/>
              </a:rPr>
              <a:t>fed the multitude,</a:t>
            </a:r>
            <a:br>
              <a:rPr lang="en-US" altLang="en-US" b="1">
                <a:solidFill>
                  <a:schemeClr val="bg1"/>
                </a:solidFill>
                <a:latin typeface="Tahoma" panose="020B0604030504040204" pitchFamily="34" charset="0"/>
                <a:cs typeface="Tahoma" panose="020B0604030504040204" pitchFamily="34" charset="0"/>
              </a:rPr>
            </a:br>
            <a:r>
              <a:rPr lang="en-US" altLang="en-US" b="1">
                <a:solidFill>
                  <a:schemeClr val="bg1"/>
                </a:solidFill>
                <a:latin typeface="Tahoma" panose="020B0604030504040204" pitchFamily="34" charset="0"/>
                <a:cs typeface="Tahoma" panose="020B0604030504040204" pitchFamily="34" charset="0"/>
              </a:rPr>
              <a:t>in the Lord the little we have,</a:t>
            </a:r>
            <a:r>
              <a:rPr lang="vi-VN" altLang="en-US" b="1">
                <a:solidFill>
                  <a:schemeClr val="bg1"/>
                </a:solidFill>
                <a:latin typeface="Tahoma" panose="020B0604030504040204" pitchFamily="34" charset="0"/>
                <a:cs typeface="Tahoma" panose="020B0604030504040204" pitchFamily="34" charset="0"/>
              </a:rPr>
              <a:t> </a:t>
            </a:r>
            <a:r>
              <a:rPr lang="en-US" altLang="en-US" b="1">
                <a:solidFill>
                  <a:schemeClr val="bg1"/>
                </a:solidFill>
                <a:latin typeface="Tahoma" panose="020B0604030504040204" pitchFamily="34" charset="0"/>
                <a:cs typeface="Tahoma" panose="020B0604030504040204" pitchFamily="34" charset="0"/>
              </a:rPr>
              <a:t>broken and shared, becomes abundant food.</a:t>
            </a:r>
          </a:p>
        </p:txBody>
      </p:sp>
    </p:spTree>
    <p:extLst>
      <p:ext uri="{BB962C8B-B14F-4D97-AF65-F5344CB8AC3E}">
        <p14:creationId xmlns:p14="http://schemas.microsoft.com/office/powerpoint/2010/main" val="393144932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3C4C00-443C-581A-F679-66DEC0F7B5B8}"/>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4157EA31-3A64-0C4C-ACD9-A25EA2DB2497}"/>
              </a:ext>
            </a:extLst>
          </p:cNvPr>
          <p:cNvSpPr>
            <a:spLocks noChangeArrowheads="1"/>
          </p:cNvSpPr>
          <p:nvPr/>
        </p:nvSpPr>
        <p:spPr bwMode="auto">
          <a:xfrm>
            <a:off x="2571750" y="228600"/>
            <a:ext cx="65151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3300">
              <a:solidFill>
                <a:schemeClr val="tx2"/>
              </a:solidFill>
            </a:endParaRPr>
          </a:p>
        </p:txBody>
      </p:sp>
      <p:sp>
        <p:nvSpPr>
          <p:cNvPr id="2051" name="Rectangle 6">
            <a:extLst>
              <a:ext uri="{FF2B5EF4-FFF2-40B4-BE49-F238E27FC236}">
                <a16:creationId xmlns:a16="http://schemas.microsoft.com/office/drawing/2014/main" id="{796F8EC6-E05F-A3B7-6128-2C80DCCDFF34}"/>
              </a:ext>
            </a:extLst>
          </p:cNvPr>
          <p:cNvSpPr>
            <a:spLocks noChangeArrowheads="1"/>
          </p:cNvSpPr>
          <p:nvPr/>
        </p:nvSpPr>
        <p:spPr bwMode="auto">
          <a:xfrm>
            <a:off x="1257300" y="171450"/>
            <a:ext cx="66294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itchFamily="18" charset="0"/>
            </a:endParaRPr>
          </a:p>
        </p:txBody>
      </p:sp>
      <p:sp>
        <p:nvSpPr>
          <p:cNvPr id="2052" name="Rectangle 7">
            <a:extLst>
              <a:ext uri="{FF2B5EF4-FFF2-40B4-BE49-F238E27FC236}">
                <a16:creationId xmlns:a16="http://schemas.microsoft.com/office/drawing/2014/main" id="{1A17F924-7849-953E-57BF-B96205E374C1}"/>
              </a:ext>
            </a:extLst>
          </p:cNvPr>
          <p:cNvSpPr>
            <a:spLocks noChangeArrowheads="1"/>
          </p:cNvSpPr>
          <p:nvPr/>
        </p:nvSpPr>
        <p:spPr bwMode="auto">
          <a:xfrm>
            <a:off x="57150" y="133350"/>
            <a:ext cx="794385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s-ES" sz="1500" dirty="0">
                <a:solidFill>
                  <a:srgbClr val="FFFF00"/>
                </a:solidFill>
                <a:latin typeface="Verdana" panose="020B0604030504040204" pitchFamily="34" charset="0"/>
              </a:rPr>
              <a:t>:</a:t>
            </a:r>
            <a:endParaRPr lang="vi-VN" sz="3300" dirty="0"/>
          </a:p>
          <a:p>
            <a:pPr algn="l" eaLnBrk="1" hangingPunct="1"/>
            <a:r>
              <a:rPr lang="es-ES" sz="1800" dirty="0">
                <a:solidFill>
                  <a:srgbClr val="FFFF00"/>
                </a:solidFill>
                <a:latin typeface="Verdana" panose="020B0604030504040204" pitchFamily="34" charset="0"/>
              </a:rPr>
              <a:t>Estribillo</a:t>
            </a:r>
            <a:r>
              <a:rPr lang="vi-VN" sz="3000" dirty="0">
                <a:solidFill>
                  <a:srgbClr val="FFFF00"/>
                </a:solidFill>
                <a:latin typeface="Verdana" panose="020B0604030504040204" pitchFamily="34" charset="0"/>
              </a:rPr>
              <a:t>: </a:t>
            </a:r>
            <a:r>
              <a:rPr lang="es-ES" sz="3000" b="1" dirty="0">
                <a:solidFill>
                  <a:schemeClr val="bg1"/>
                </a:solidFill>
                <a:latin typeface="Tahoma" panose="020B0604030504040204" pitchFamily="34" charset="0"/>
                <a:ea typeface="Tahoma" panose="020B0604030504040204" pitchFamily="34" charset="0"/>
                <a:cs typeface="Tahoma" panose="020B0604030504040204" pitchFamily="34" charset="0"/>
              </a:rPr>
              <a:t>Te ofrecemos, Padre nuestro,</a:t>
            </a:r>
            <a:r>
              <a:rPr lang="vi-VN" sz="3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s-ES" sz="3000" b="1" dirty="0">
                <a:solidFill>
                  <a:schemeClr val="bg1"/>
                </a:solidFill>
                <a:latin typeface="Tahoma" panose="020B0604030504040204" pitchFamily="34" charset="0"/>
                <a:ea typeface="Tahoma" panose="020B0604030504040204" pitchFamily="34" charset="0"/>
                <a:cs typeface="Tahoma" panose="020B0604030504040204" pitchFamily="34" charset="0"/>
              </a:rPr>
              <a:t>con el vino y con el pan</a:t>
            </a:r>
            <a:r>
              <a:rPr lang="vi-VN" sz="3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s-ES" sz="3000" b="1" dirty="0">
                <a:solidFill>
                  <a:schemeClr val="bg1"/>
                </a:solidFill>
                <a:latin typeface="Tahoma" panose="020B0604030504040204" pitchFamily="34" charset="0"/>
                <a:ea typeface="Tahoma" panose="020B0604030504040204" pitchFamily="34" charset="0"/>
                <a:cs typeface="Tahoma" panose="020B0604030504040204" pitchFamily="34" charset="0"/>
              </a:rPr>
              <a:t>nuestras penas y alegrías,</a:t>
            </a:r>
            <a:r>
              <a:rPr lang="vi-VN" sz="3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s-ES" sz="3000" b="1" dirty="0">
                <a:solidFill>
                  <a:schemeClr val="bg1"/>
                </a:solidFill>
                <a:latin typeface="Tahoma" panose="020B0604030504040204" pitchFamily="34" charset="0"/>
                <a:ea typeface="Tahoma" panose="020B0604030504040204" pitchFamily="34" charset="0"/>
                <a:cs typeface="Tahoma" panose="020B0604030504040204" pitchFamily="34" charset="0"/>
              </a:rPr>
              <a:t>el trabajo, nuestro afán.</a:t>
            </a:r>
            <a:endPar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vi-VN" sz="24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algn="l" eaLnBrk="1" hangingPunct="1"/>
            <a:r>
              <a:rPr lang="vi-VN" sz="2400" dirty="0">
                <a:solidFill>
                  <a:srgbClr val="FFFF00"/>
                </a:solidFill>
                <a:latin typeface="Tahoma" panose="020B0604030504040204" pitchFamily="34" charset="0"/>
                <a:ea typeface="Tahoma" panose="020B0604030504040204" pitchFamily="34" charset="0"/>
                <a:cs typeface="Tahoma" panose="020B0604030504040204" pitchFamily="34" charset="0"/>
              </a:rPr>
              <a:t>2.</a:t>
            </a:r>
            <a:r>
              <a:rPr lang="es-ES" sz="2400" dirty="0">
                <a:solidFill>
                  <a:srgbClr val="FFFF00"/>
                </a:solidFill>
                <a:latin typeface="Tahoma" panose="020B0604030504040204" pitchFamily="34" charset="0"/>
                <a:ea typeface="Tahoma" panose="020B0604030504040204" pitchFamily="34" charset="0"/>
                <a:cs typeface="Tahoma" panose="020B0604030504040204" pitchFamily="34" charset="0"/>
              </a:rPr>
              <a:t> </a:t>
            </a:r>
            <a:r>
              <a:rPr lang="es-ES" sz="3300" b="1" dirty="0">
                <a:solidFill>
                  <a:schemeClr val="bg1"/>
                </a:solidFill>
                <a:latin typeface="Tahoma" panose="020B0604030504040204" pitchFamily="34" charset="0"/>
                <a:ea typeface="Tahoma" panose="020B0604030504040204" pitchFamily="34" charset="0"/>
                <a:cs typeface="Tahoma" panose="020B0604030504040204" pitchFamily="34" charset="0"/>
              </a:rPr>
              <a:t>A los pobres de la tierra,</a:t>
            </a:r>
            <a:br>
              <a:rPr lang="es-ES" sz="33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s-ES" sz="3300" b="1" dirty="0">
                <a:solidFill>
                  <a:schemeClr val="bg1"/>
                </a:solidFill>
                <a:latin typeface="Tahoma" panose="020B0604030504040204" pitchFamily="34" charset="0"/>
                <a:ea typeface="Tahoma" panose="020B0604030504040204" pitchFamily="34" charset="0"/>
                <a:cs typeface="Tahoma" panose="020B0604030504040204" pitchFamily="34" charset="0"/>
              </a:rPr>
              <a:t>a los que sufriendo están,</a:t>
            </a:r>
            <a:br>
              <a:rPr lang="es-ES" sz="33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s-ES" sz="3300" b="1" dirty="0">
                <a:solidFill>
                  <a:schemeClr val="bg1"/>
                </a:solidFill>
                <a:latin typeface="Tahoma" panose="020B0604030504040204" pitchFamily="34" charset="0"/>
                <a:ea typeface="Tahoma" panose="020B0604030504040204" pitchFamily="34" charset="0"/>
                <a:cs typeface="Tahoma" panose="020B0604030504040204" pitchFamily="34" charset="0"/>
              </a:rPr>
              <a:t>cambia su dolor en vino</a:t>
            </a:r>
            <a:br>
              <a:rPr lang="es-ES" sz="33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s-ES" sz="3300" b="1" dirty="0">
                <a:solidFill>
                  <a:schemeClr val="bg1"/>
                </a:solidFill>
                <a:latin typeface="Tahoma" panose="020B0604030504040204" pitchFamily="34" charset="0"/>
                <a:ea typeface="Tahoma" panose="020B0604030504040204" pitchFamily="34" charset="0"/>
                <a:cs typeface="Tahoma" panose="020B0604030504040204" pitchFamily="34" charset="0"/>
              </a:rPr>
              <a:t>como la uva en el lagar. </a:t>
            </a:r>
            <a:br>
              <a:rPr lang="en-US" altLang="en-US" sz="45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altLang="en-US" sz="4050" b="1" dirty="0">
                <a:solidFill>
                  <a:schemeClr val="tx2"/>
                </a:solidFill>
                <a:latin typeface="Times New Roman" pitchFamily="18" charset="0"/>
              </a:rPr>
            </a:br>
            <a:br>
              <a:rPr lang="en-US" altLang="en-US" sz="1500" dirty="0">
                <a:solidFill>
                  <a:schemeClr val="tx2"/>
                </a:solidFill>
              </a:rPr>
            </a:br>
            <a:endParaRPr lang="en-US" altLang="en-US" sz="1500" dirty="0">
              <a:solidFill>
                <a:schemeClr val="tx2"/>
              </a:solidFill>
            </a:endParaRPr>
          </a:p>
        </p:txBody>
      </p:sp>
    </p:spTree>
    <p:extLst>
      <p:ext uri="{BB962C8B-B14F-4D97-AF65-F5344CB8AC3E}">
        <p14:creationId xmlns:p14="http://schemas.microsoft.com/office/powerpoint/2010/main" val="235723593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E120BF-8986-98DE-E606-CE4769B7F12A}"/>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439F566D-9A6F-E70C-35D3-757C5FA96ABA}"/>
              </a:ext>
            </a:extLst>
          </p:cNvPr>
          <p:cNvSpPr>
            <a:spLocks noChangeArrowheads="1"/>
          </p:cNvSpPr>
          <p:nvPr/>
        </p:nvSpPr>
        <p:spPr bwMode="auto">
          <a:xfrm>
            <a:off x="2571750" y="228600"/>
            <a:ext cx="65151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3300">
              <a:solidFill>
                <a:schemeClr val="tx2"/>
              </a:solidFill>
            </a:endParaRPr>
          </a:p>
        </p:txBody>
      </p:sp>
      <p:sp>
        <p:nvSpPr>
          <p:cNvPr id="2051" name="Rectangle 6">
            <a:extLst>
              <a:ext uri="{FF2B5EF4-FFF2-40B4-BE49-F238E27FC236}">
                <a16:creationId xmlns:a16="http://schemas.microsoft.com/office/drawing/2014/main" id="{6F8E0BA0-3927-5B7C-AE3B-6EA180B2D137}"/>
              </a:ext>
            </a:extLst>
          </p:cNvPr>
          <p:cNvSpPr>
            <a:spLocks noChangeArrowheads="1"/>
          </p:cNvSpPr>
          <p:nvPr/>
        </p:nvSpPr>
        <p:spPr bwMode="auto">
          <a:xfrm>
            <a:off x="1257300" y="171450"/>
            <a:ext cx="66294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itchFamily="18" charset="0"/>
            </a:endParaRPr>
          </a:p>
        </p:txBody>
      </p:sp>
      <p:sp>
        <p:nvSpPr>
          <p:cNvPr id="2052" name="Rectangle 7">
            <a:extLst>
              <a:ext uri="{FF2B5EF4-FFF2-40B4-BE49-F238E27FC236}">
                <a16:creationId xmlns:a16="http://schemas.microsoft.com/office/drawing/2014/main" id="{C3EFE8C6-ACB9-7B5E-53D4-0BA3F02F96E6}"/>
              </a:ext>
            </a:extLst>
          </p:cNvPr>
          <p:cNvSpPr>
            <a:spLocks noChangeArrowheads="1"/>
          </p:cNvSpPr>
          <p:nvPr/>
        </p:nvSpPr>
        <p:spPr bwMode="auto">
          <a:xfrm>
            <a:off x="0" y="133350"/>
            <a:ext cx="80010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s-ES" sz="1500" dirty="0">
                <a:solidFill>
                  <a:srgbClr val="FFFF00"/>
                </a:solidFill>
                <a:latin typeface="Verdana" panose="020B0604030504040204" pitchFamily="34" charset="0"/>
              </a:rPr>
              <a:t>:</a:t>
            </a:r>
            <a:endParaRPr lang="vi-VN" sz="3300" dirty="0"/>
          </a:p>
          <a:p>
            <a:pPr algn="l" eaLnBrk="1" hangingPunct="1"/>
            <a:r>
              <a:rPr lang="es-ES" sz="1800" dirty="0">
                <a:solidFill>
                  <a:srgbClr val="FFFF00"/>
                </a:solidFill>
                <a:latin typeface="Verdana" panose="020B0604030504040204" pitchFamily="34" charset="0"/>
              </a:rPr>
              <a:t>Estribillo</a:t>
            </a:r>
            <a:r>
              <a:rPr lang="vi-VN" sz="3000" dirty="0">
                <a:solidFill>
                  <a:srgbClr val="FFFF00"/>
                </a:solidFill>
                <a:latin typeface="Verdana" panose="020B0604030504040204" pitchFamily="34" charset="0"/>
              </a:rPr>
              <a:t>: </a:t>
            </a:r>
            <a:r>
              <a:rPr lang="es-ES" sz="3000" b="1" dirty="0">
                <a:solidFill>
                  <a:schemeClr val="bg1"/>
                </a:solidFill>
                <a:latin typeface="Tahoma" panose="020B0604030504040204" pitchFamily="34" charset="0"/>
                <a:ea typeface="Tahoma" panose="020B0604030504040204" pitchFamily="34" charset="0"/>
                <a:cs typeface="Tahoma" panose="020B0604030504040204" pitchFamily="34" charset="0"/>
              </a:rPr>
              <a:t>Te ofrecemos, Padre nuestro,</a:t>
            </a:r>
            <a:r>
              <a:rPr lang="vi-VN" sz="3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s-ES" sz="3000" b="1" dirty="0">
                <a:solidFill>
                  <a:schemeClr val="bg1"/>
                </a:solidFill>
                <a:latin typeface="Tahoma" panose="020B0604030504040204" pitchFamily="34" charset="0"/>
                <a:ea typeface="Tahoma" panose="020B0604030504040204" pitchFamily="34" charset="0"/>
                <a:cs typeface="Tahoma" panose="020B0604030504040204" pitchFamily="34" charset="0"/>
              </a:rPr>
              <a:t>con el vino y con el pan</a:t>
            </a:r>
            <a:r>
              <a:rPr lang="vi-VN" sz="3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s-ES" sz="3000" b="1" dirty="0">
                <a:solidFill>
                  <a:schemeClr val="bg1"/>
                </a:solidFill>
                <a:latin typeface="Tahoma" panose="020B0604030504040204" pitchFamily="34" charset="0"/>
                <a:ea typeface="Tahoma" panose="020B0604030504040204" pitchFamily="34" charset="0"/>
                <a:cs typeface="Tahoma" panose="020B0604030504040204" pitchFamily="34" charset="0"/>
              </a:rPr>
              <a:t>nuestras penas y alegrías,</a:t>
            </a:r>
            <a:r>
              <a:rPr lang="vi-VN" sz="3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s-ES" sz="3000" b="1" dirty="0">
                <a:solidFill>
                  <a:schemeClr val="bg1"/>
                </a:solidFill>
                <a:latin typeface="Tahoma" panose="020B0604030504040204" pitchFamily="34" charset="0"/>
                <a:ea typeface="Tahoma" panose="020B0604030504040204" pitchFamily="34" charset="0"/>
                <a:cs typeface="Tahoma" panose="020B0604030504040204" pitchFamily="34" charset="0"/>
              </a:rPr>
              <a:t>el trabajo, nuestro afán.</a:t>
            </a:r>
            <a:endPar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vi-VN" sz="24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algn="l" eaLnBrk="1" hangingPunct="1"/>
            <a:r>
              <a:rPr lang="vi-VN" sz="2400" dirty="0">
                <a:solidFill>
                  <a:srgbClr val="FFFF00"/>
                </a:solidFill>
                <a:latin typeface="Tahoma" panose="020B0604030504040204" pitchFamily="34" charset="0"/>
                <a:ea typeface="Tahoma" panose="020B0604030504040204" pitchFamily="34" charset="0"/>
                <a:cs typeface="Tahoma" panose="020B0604030504040204" pitchFamily="34" charset="0"/>
              </a:rPr>
              <a:t>3.</a:t>
            </a:r>
            <a:r>
              <a:rPr lang="es-ES" sz="2400" dirty="0">
                <a:solidFill>
                  <a:srgbClr val="FFFF00"/>
                </a:solidFill>
                <a:latin typeface="Tahoma" panose="020B0604030504040204" pitchFamily="34" charset="0"/>
                <a:ea typeface="Tahoma" panose="020B0604030504040204" pitchFamily="34" charset="0"/>
                <a:cs typeface="Tahoma" panose="020B0604030504040204" pitchFamily="34" charset="0"/>
              </a:rPr>
              <a:t> </a:t>
            </a:r>
            <a:r>
              <a:rPr lang="es-ES" sz="3300" b="1" dirty="0">
                <a:solidFill>
                  <a:schemeClr val="bg1"/>
                </a:solidFill>
                <a:latin typeface="Tahoma" panose="020B0604030504040204" pitchFamily="34" charset="0"/>
                <a:ea typeface="Tahoma" panose="020B0604030504040204" pitchFamily="34" charset="0"/>
                <a:cs typeface="Tahoma" panose="020B0604030504040204" pitchFamily="34" charset="0"/>
              </a:rPr>
              <a:t>Estos dones son el signo</a:t>
            </a:r>
            <a:br>
              <a:rPr lang="es-ES" sz="33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s-ES" sz="3300" b="1" dirty="0">
                <a:solidFill>
                  <a:schemeClr val="bg1"/>
                </a:solidFill>
                <a:latin typeface="Tahoma" panose="020B0604030504040204" pitchFamily="34" charset="0"/>
                <a:ea typeface="Tahoma" panose="020B0604030504040204" pitchFamily="34" charset="0"/>
                <a:cs typeface="Tahoma" panose="020B0604030504040204" pitchFamily="34" charset="0"/>
              </a:rPr>
              <a:t>del esfuerzo de unidad,</a:t>
            </a:r>
            <a:br>
              <a:rPr lang="es-ES" sz="33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s-ES" sz="3300" b="1" dirty="0">
                <a:solidFill>
                  <a:schemeClr val="bg1"/>
                </a:solidFill>
                <a:latin typeface="Tahoma" panose="020B0604030504040204" pitchFamily="34" charset="0"/>
                <a:ea typeface="Tahoma" panose="020B0604030504040204" pitchFamily="34" charset="0"/>
                <a:cs typeface="Tahoma" panose="020B0604030504040204" pitchFamily="34" charset="0"/>
              </a:rPr>
              <a:t>que los hombres realizamos</a:t>
            </a:r>
            <a:br>
              <a:rPr lang="es-ES" sz="33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s-ES" sz="3300" b="1" dirty="0">
                <a:solidFill>
                  <a:schemeClr val="bg1"/>
                </a:solidFill>
                <a:latin typeface="Tahoma" panose="020B0604030504040204" pitchFamily="34" charset="0"/>
                <a:ea typeface="Tahoma" panose="020B0604030504040204" pitchFamily="34" charset="0"/>
                <a:cs typeface="Tahoma" panose="020B0604030504040204" pitchFamily="34" charset="0"/>
              </a:rPr>
              <a:t>En el campo y la ciudad. </a:t>
            </a:r>
            <a:br>
              <a:rPr lang="en-US" altLang="en-US" sz="45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altLang="en-US" sz="4050" b="1" dirty="0">
                <a:solidFill>
                  <a:schemeClr val="tx2"/>
                </a:solidFill>
                <a:latin typeface="Times New Roman" pitchFamily="18" charset="0"/>
              </a:rPr>
            </a:br>
            <a:br>
              <a:rPr lang="en-US" altLang="en-US" sz="1500" dirty="0">
                <a:solidFill>
                  <a:schemeClr val="tx2"/>
                </a:solidFill>
              </a:rPr>
            </a:br>
            <a:endParaRPr lang="en-US" altLang="en-US" sz="1500" dirty="0">
              <a:solidFill>
                <a:schemeClr val="tx2"/>
              </a:solidFill>
            </a:endParaRPr>
          </a:p>
        </p:txBody>
      </p:sp>
    </p:spTree>
    <p:extLst>
      <p:ext uri="{BB962C8B-B14F-4D97-AF65-F5344CB8AC3E}">
        <p14:creationId xmlns:p14="http://schemas.microsoft.com/office/powerpoint/2010/main" val="167400241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6812A1-BA89-E8A0-0E0E-86AA147052E2}"/>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6BD5EEB9-6153-A1CD-F1FF-825EC9CF8404}"/>
              </a:ext>
            </a:extLst>
          </p:cNvPr>
          <p:cNvSpPr>
            <a:spLocks noChangeArrowheads="1"/>
          </p:cNvSpPr>
          <p:nvPr/>
        </p:nvSpPr>
        <p:spPr bwMode="auto">
          <a:xfrm>
            <a:off x="2571750" y="228600"/>
            <a:ext cx="65151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3300">
              <a:solidFill>
                <a:schemeClr val="tx2"/>
              </a:solidFill>
            </a:endParaRPr>
          </a:p>
        </p:txBody>
      </p:sp>
      <p:sp>
        <p:nvSpPr>
          <p:cNvPr id="2051" name="Rectangle 6">
            <a:extLst>
              <a:ext uri="{FF2B5EF4-FFF2-40B4-BE49-F238E27FC236}">
                <a16:creationId xmlns:a16="http://schemas.microsoft.com/office/drawing/2014/main" id="{774D0EBC-DD76-0BC3-FDF8-8A653314F116}"/>
              </a:ext>
            </a:extLst>
          </p:cNvPr>
          <p:cNvSpPr>
            <a:spLocks noChangeArrowheads="1"/>
          </p:cNvSpPr>
          <p:nvPr/>
        </p:nvSpPr>
        <p:spPr bwMode="auto">
          <a:xfrm>
            <a:off x="1257300" y="171450"/>
            <a:ext cx="66294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itchFamily="18" charset="0"/>
            </a:endParaRPr>
          </a:p>
        </p:txBody>
      </p:sp>
      <p:sp>
        <p:nvSpPr>
          <p:cNvPr id="2052" name="Rectangle 7">
            <a:extLst>
              <a:ext uri="{FF2B5EF4-FFF2-40B4-BE49-F238E27FC236}">
                <a16:creationId xmlns:a16="http://schemas.microsoft.com/office/drawing/2014/main" id="{0A462F56-698E-76E0-4247-A99FBC7C0369}"/>
              </a:ext>
            </a:extLst>
          </p:cNvPr>
          <p:cNvSpPr>
            <a:spLocks noChangeArrowheads="1"/>
          </p:cNvSpPr>
          <p:nvPr/>
        </p:nvSpPr>
        <p:spPr bwMode="auto">
          <a:xfrm>
            <a:off x="0" y="133350"/>
            <a:ext cx="80010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s-ES" sz="1500" dirty="0">
                <a:solidFill>
                  <a:srgbClr val="FFFF00"/>
                </a:solidFill>
                <a:latin typeface="Verdana" panose="020B0604030504040204" pitchFamily="34" charset="0"/>
              </a:rPr>
              <a:t>:</a:t>
            </a:r>
            <a:endParaRPr lang="vi-VN" sz="3300" dirty="0"/>
          </a:p>
          <a:p>
            <a:pPr algn="l" eaLnBrk="1" hangingPunct="1"/>
            <a:r>
              <a:rPr lang="es-ES" sz="1800" dirty="0">
                <a:solidFill>
                  <a:srgbClr val="FFFF00"/>
                </a:solidFill>
                <a:latin typeface="Verdana" panose="020B0604030504040204" pitchFamily="34" charset="0"/>
              </a:rPr>
              <a:t>Estribillo</a:t>
            </a:r>
            <a:r>
              <a:rPr lang="vi-VN" sz="3000" dirty="0">
                <a:solidFill>
                  <a:srgbClr val="FFFF00"/>
                </a:solidFill>
                <a:latin typeface="Verdana" panose="020B0604030504040204" pitchFamily="34" charset="0"/>
              </a:rPr>
              <a:t>: </a:t>
            </a:r>
            <a:r>
              <a:rPr lang="es-ES" sz="3000" b="1" dirty="0">
                <a:solidFill>
                  <a:schemeClr val="bg1"/>
                </a:solidFill>
                <a:latin typeface="Tahoma" panose="020B0604030504040204" pitchFamily="34" charset="0"/>
                <a:ea typeface="Tahoma" panose="020B0604030504040204" pitchFamily="34" charset="0"/>
                <a:cs typeface="Tahoma" panose="020B0604030504040204" pitchFamily="34" charset="0"/>
              </a:rPr>
              <a:t>Te ofrecemos, Padre nuestro,</a:t>
            </a:r>
            <a:r>
              <a:rPr lang="vi-VN" sz="3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s-ES" sz="3000" b="1" dirty="0">
                <a:solidFill>
                  <a:schemeClr val="bg1"/>
                </a:solidFill>
                <a:latin typeface="Tahoma" panose="020B0604030504040204" pitchFamily="34" charset="0"/>
                <a:ea typeface="Tahoma" panose="020B0604030504040204" pitchFamily="34" charset="0"/>
                <a:cs typeface="Tahoma" panose="020B0604030504040204" pitchFamily="34" charset="0"/>
              </a:rPr>
              <a:t>con el vino y con el pan</a:t>
            </a:r>
            <a:r>
              <a:rPr lang="vi-VN" sz="3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s-ES" sz="3000" b="1" dirty="0">
                <a:solidFill>
                  <a:schemeClr val="bg1"/>
                </a:solidFill>
                <a:latin typeface="Tahoma" panose="020B0604030504040204" pitchFamily="34" charset="0"/>
                <a:ea typeface="Tahoma" panose="020B0604030504040204" pitchFamily="34" charset="0"/>
                <a:cs typeface="Tahoma" panose="020B0604030504040204" pitchFamily="34" charset="0"/>
              </a:rPr>
              <a:t>nuestras penas y alegrías,</a:t>
            </a:r>
            <a:r>
              <a:rPr lang="vi-VN" sz="3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s-ES" sz="3000" b="1" dirty="0">
                <a:solidFill>
                  <a:schemeClr val="bg1"/>
                </a:solidFill>
                <a:latin typeface="Tahoma" panose="020B0604030504040204" pitchFamily="34" charset="0"/>
                <a:ea typeface="Tahoma" panose="020B0604030504040204" pitchFamily="34" charset="0"/>
                <a:cs typeface="Tahoma" panose="020B0604030504040204" pitchFamily="34" charset="0"/>
              </a:rPr>
              <a:t>el trabajo, nuestro afán.</a:t>
            </a:r>
            <a:endPar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l" eaLnBrk="1" hangingPunct="1"/>
            <a:endParaRPr lang="vi-VN" sz="24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algn="l" eaLnBrk="1" hangingPunct="1"/>
            <a:r>
              <a:rPr lang="vi-VN" sz="2400" dirty="0">
                <a:solidFill>
                  <a:srgbClr val="FFFF00"/>
                </a:solidFill>
                <a:latin typeface="Tahoma" panose="020B0604030504040204" pitchFamily="34" charset="0"/>
                <a:ea typeface="Tahoma" panose="020B0604030504040204" pitchFamily="34" charset="0"/>
                <a:cs typeface="Tahoma" panose="020B0604030504040204" pitchFamily="34" charset="0"/>
              </a:rPr>
              <a:t>4.</a:t>
            </a:r>
            <a:r>
              <a:rPr lang="es-ES" sz="2400" dirty="0">
                <a:solidFill>
                  <a:srgbClr val="FFFF00"/>
                </a:solidFill>
                <a:latin typeface="Tahoma" panose="020B0604030504040204" pitchFamily="34" charset="0"/>
                <a:ea typeface="Tahoma" panose="020B0604030504040204" pitchFamily="34" charset="0"/>
                <a:cs typeface="Tahoma" panose="020B0604030504040204" pitchFamily="34" charset="0"/>
              </a:rPr>
              <a:t> </a:t>
            </a:r>
            <a:r>
              <a:rPr lang="es-ES" sz="3300" dirty="0">
                <a:solidFill>
                  <a:srgbClr val="0A3F64"/>
                </a:solidFill>
                <a:latin typeface="Verdana" panose="020B0604030504040204" pitchFamily="34" charset="0"/>
              </a:rPr>
              <a:t> </a:t>
            </a:r>
            <a:r>
              <a:rPr lang="es-ES" sz="3300" b="1" dirty="0">
                <a:solidFill>
                  <a:schemeClr val="bg1"/>
                </a:solidFill>
                <a:latin typeface="Tahoma" panose="020B0604030504040204" pitchFamily="34" charset="0"/>
                <a:ea typeface="Tahoma" panose="020B0604030504040204" pitchFamily="34" charset="0"/>
                <a:cs typeface="Tahoma" panose="020B0604030504040204" pitchFamily="34" charset="0"/>
              </a:rPr>
              <a:t>Es tu pueblo quien te ofrece</a:t>
            </a:r>
            <a:br>
              <a:rPr lang="es-ES" sz="33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s-ES" sz="3300" b="1" dirty="0">
                <a:solidFill>
                  <a:schemeClr val="bg1"/>
                </a:solidFill>
                <a:latin typeface="Tahoma" panose="020B0604030504040204" pitchFamily="34" charset="0"/>
                <a:ea typeface="Tahoma" panose="020B0604030504040204" pitchFamily="34" charset="0"/>
                <a:cs typeface="Tahoma" panose="020B0604030504040204" pitchFamily="34" charset="0"/>
              </a:rPr>
              <a:t>con los dones del altar,</a:t>
            </a:r>
            <a:br>
              <a:rPr lang="es-ES" sz="33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s-ES" sz="3300" b="1" dirty="0">
                <a:solidFill>
                  <a:schemeClr val="bg1"/>
                </a:solidFill>
                <a:latin typeface="Tahoma" panose="020B0604030504040204" pitchFamily="34" charset="0"/>
                <a:ea typeface="Tahoma" panose="020B0604030504040204" pitchFamily="34" charset="0"/>
                <a:cs typeface="Tahoma" panose="020B0604030504040204" pitchFamily="34" charset="0"/>
              </a:rPr>
              <a:t>la naturaleza entera,</a:t>
            </a:r>
            <a:br>
              <a:rPr lang="es-ES" sz="33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s-ES" sz="3300" b="1" dirty="0">
                <a:solidFill>
                  <a:schemeClr val="bg1"/>
                </a:solidFill>
                <a:latin typeface="Tahoma" panose="020B0604030504040204" pitchFamily="34" charset="0"/>
                <a:ea typeface="Tahoma" panose="020B0604030504040204" pitchFamily="34" charset="0"/>
                <a:cs typeface="Tahoma" panose="020B0604030504040204" pitchFamily="34" charset="0"/>
              </a:rPr>
              <a:t>anhelando libertad.</a:t>
            </a:r>
            <a:br>
              <a:rPr lang="en-US" altLang="en-US" sz="405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altLang="en-US" sz="1500" dirty="0">
                <a:solidFill>
                  <a:schemeClr val="tx2"/>
                </a:solidFill>
              </a:rPr>
            </a:br>
            <a:endParaRPr lang="en-US" altLang="en-US" sz="1500" dirty="0">
              <a:solidFill>
                <a:schemeClr val="tx2"/>
              </a:solidFill>
            </a:endParaRPr>
          </a:p>
        </p:txBody>
      </p:sp>
    </p:spTree>
    <p:extLst>
      <p:ext uri="{BB962C8B-B14F-4D97-AF65-F5344CB8AC3E}">
        <p14:creationId xmlns:p14="http://schemas.microsoft.com/office/powerpoint/2010/main" val="163039458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2F92AB-4E25-325A-51D5-134B0E5CCF18}"/>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F69581DE-853C-6177-A6DD-E6D57A3EDFD8}"/>
              </a:ext>
            </a:extLst>
          </p:cNvPr>
          <p:cNvSpPr>
            <a:spLocks noChangeArrowheads="1"/>
          </p:cNvSpPr>
          <p:nvPr/>
        </p:nvSpPr>
        <p:spPr bwMode="auto">
          <a:xfrm>
            <a:off x="2571750" y="228600"/>
            <a:ext cx="65151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3300">
              <a:solidFill>
                <a:schemeClr val="tx2"/>
              </a:solidFill>
            </a:endParaRPr>
          </a:p>
        </p:txBody>
      </p:sp>
      <p:sp>
        <p:nvSpPr>
          <p:cNvPr id="2051" name="Rectangle 6">
            <a:extLst>
              <a:ext uri="{FF2B5EF4-FFF2-40B4-BE49-F238E27FC236}">
                <a16:creationId xmlns:a16="http://schemas.microsoft.com/office/drawing/2014/main" id="{DD1EDA43-9797-3256-59A6-729B57A2FF3D}"/>
              </a:ext>
            </a:extLst>
          </p:cNvPr>
          <p:cNvSpPr>
            <a:spLocks noChangeArrowheads="1"/>
          </p:cNvSpPr>
          <p:nvPr/>
        </p:nvSpPr>
        <p:spPr bwMode="auto">
          <a:xfrm>
            <a:off x="1257300" y="171450"/>
            <a:ext cx="66294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itchFamily="18" charset="0"/>
            </a:endParaRPr>
          </a:p>
        </p:txBody>
      </p:sp>
      <p:sp>
        <p:nvSpPr>
          <p:cNvPr id="2052" name="Rectangle 7">
            <a:extLst>
              <a:ext uri="{FF2B5EF4-FFF2-40B4-BE49-F238E27FC236}">
                <a16:creationId xmlns:a16="http://schemas.microsoft.com/office/drawing/2014/main" id="{E97C16AB-A12A-EF4C-F2F5-2A0B6A0E34D7}"/>
              </a:ext>
            </a:extLst>
          </p:cNvPr>
          <p:cNvSpPr>
            <a:spLocks noChangeArrowheads="1"/>
          </p:cNvSpPr>
          <p:nvPr/>
        </p:nvSpPr>
        <p:spPr bwMode="auto">
          <a:xfrm>
            <a:off x="57150" y="133350"/>
            <a:ext cx="794385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s-ES" sz="1500" dirty="0">
                <a:solidFill>
                  <a:srgbClr val="FFFF00"/>
                </a:solidFill>
                <a:latin typeface="Verdana" panose="020B0604030504040204" pitchFamily="34" charset="0"/>
              </a:rPr>
              <a:t>:</a:t>
            </a:r>
            <a:endParaRPr lang="vi-VN" sz="3300" dirty="0"/>
          </a:p>
          <a:p>
            <a:pPr algn="l" eaLnBrk="1" hangingPunct="1"/>
            <a:r>
              <a:rPr lang="es-ES" sz="1800" dirty="0">
                <a:solidFill>
                  <a:srgbClr val="FFFF00"/>
                </a:solidFill>
                <a:latin typeface="Verdana" panose="020B0604030504040204" pitchFamily="34" charset="0"/>
              </a:rPr>
              <a:t>Estribillo</a:t>
            </a:r>
            <a:r>
              <a:rPr lang="vi-VN" sz="3000" dirty="0">
                <a:solidFill>
                  <a:srgbClr val="FFFF00"/>
                </a:solidFill>
                <a:latin typeface="Verdana" panose="020B0604030504040204" pitchFamily="34" charset="0"/>
              </a:rPr>
              <a:t>: </a:t>
            </a:r>
            <a:r>
              <a:rPr lang="es-ES" sz="3000" b="1" dirty="0">
                <a:solidFill>
                  <a:schemeClr val="bg1"/>
                </a:solidFill>
                <a:latin typeface="Tahoma" panose="020B0604030504040204" pitchFamily="34" charset="0"/>
                <a:ea typeface="Tahoma" panose="020B0604030504040204" pitchFamily="34" charset="0"/>
                <a:cs typeface="Tahoma" panose="020B0604030504040204" pitchFamily="34" charset="0"/>
              </a:rPr>
              <a:t>Te ofrecemos, Padre nuestro,</a:t>
            </a:r>
            <a:r>
              <a:rPr lang="vi-VN" sz="3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s-ES" sz="3000" b="1" dirty="0">
                <a:solidFill>
                  <a:schemeClr val="bg1"/>
                </a:solidFill>
                <a:latin typeface="Tahoma" panose="020B0604030504040204" pitchFamily="34" charset="0"/>
                <a:ea typeface="Tahoma" panose="020B0604030504040204" pitchFamily="34" charset="0"/>
                <a:cs typeface="Tahoma" panose="020B0604030504040204" pitchFamily="34" charset="0"/>
              </a:rPr>
              <a:t>con el vino y con el pan</a:t>
            </a:r>
            <a:r>
              <a:rPr lang="vi-VN" sz="3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s-ES" sz="3000" b="1" dirty="0">
                <a:solidFill>
                  <a:schemeClr val="bg1"/>
                </a:solidFill>
                <a:latin typeface="Tahoma" panose="020B0604030504040204" pitchFamily="34" charset="0"/>
                <a:ea typeface="Tahoma" panose="020B0604030504040204" pitchFamily="34" charset="0"/>
                <a:cs typeface="Tahoma" panose="020B0604030504040204" pitchFamily="34" charset="0"/>
              </a:rPr>
              <a:t>nuestras penas y alegrías,</a:t>
            </a:r>
            <a:r>
              <a:rPr lang="vi-VN" sz="3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s-ES" sz="3000" b="1" dirty="0">
                <a:solidFill>
                  <a:schemeClr val="bg1"/>
                </a:solidFill>
                <a:latin typeface="Tahoma" panose="020B0604030504040204" pitchFamily="34" charset="0"/>
                <a:ea typeface="Tahoma" panose="020B0604030504040204" pitchFamily="34" charset="0"/>
                <a:cs typeface="Tahoma" panose="020B0604030504040204" pitchFamily="34" charset="0"/>
              </a:rPr>
              <a:t>el trabajo, nuestro afán.</a:t>
            </a:r>
            <a:endPar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l" eaLnBrk="1" hangingPunct="1"/>
            <a:endParaRPr lang="vi-VN" sz="24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algn="l" eaLnBrk="1" hangingPunct="1"/>
            <a:r>
              <a:rPr lang="vi-VN" sz="2400" dirty="0">
                <a:solidFill>
                  <a:srgbClr val="FFFF00"/>
                </a:solidFill>
                <a:latin typeface="Tahoma" panose="020B0604030504040204" pitchFamily="34" charset="0"/>
                <a:ea typeface="Tahoma" panose="020B0604030504040204" pitchFamily="34" charset="0"/>
                <a:cs typeface="Tahoma" panose="020B0604030504040204" pitchFamily="34" charset="0"/>
              </a:rPr>
              <a:t>5.</a:t>
            </a:r>
            <a:r>
              <a:rPr lang="es-ES" sz="2400" dirty="0">
                <a:solidFill>
                  <a:srgbClr val="FFFF00"/>
                </a:solidFill>
                <a:latin typeface="Tahoma" panose="020B0604030504040204" pitchFamily="34" charset="0"/>
                <a:ea typeface="Tahoma" panose="020B0604030504040204" pitchFamily="34" charset="0"/>
                <a:cs typeface="Tahoma" panose="020B0604030504040204" pitchFamily="34" charset="0"/>
              </a:rPr>
              <a:t> </a:t>
            </a:r>
            <a:r>
              <a:rPr lang="es-ES" sz="3300" dirty="0">
                <a:solidFill>
                  <a:srgbClr val="0A3F64"/>
                </a:solidFill>
                <a:latin typeface="Verdana" panose="020B0604030504040204" pitchFamily="34" charset="0"/>
              </a:rPr>
              <a:t> </a:t>
            </a:r>
            <a:r>
              <a:rPr lang="es-ES" sz="3300" b="1" dirty="0">
                <a:solidFill>
                  <a:schemeClr val="bg1"/>
                </a:solidFill>
                <a:latin typeface="Tahoma" panose="020B0604030504040204" pitchFamily="34" charset="0"/>
                <a:ea typeface="Tahoma" panose="020B0604030504040204" pitchFamily="34" charset="0"/>
                <a:cs typeface="Tahoma" panose="020B0604030504040204" pitchFamily="34" charset="0"/>
              </a:rPr>
              <a:t>Gloria sea dada al Padre</a:t>
            </a:r>
            <a:br>
              <a:rPr lang="es-ES" sz="33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s-ES" sz="3300" b="1" dirty="0">
                <a:solidFill>
                  <a:schemeClr val="bg1"/>
                </a:solidFill>
                <a:latin typeface="Tahoma" panose="020B0604030504040204" pitchFamily="34" charset="0"/>
                <a:ea typeface="Tahoma" panose="020B0604030504040204" pitchFamily="34" charset="0"/>
                <a:cs typeface="Tahoma" panose="020B0604030504040204" pitchFamily="34" charset="0"/>
              </a:rPr>
              <a:t>y a su Hijo Redentor,</a:t>
            </a:r>
            <a:br>
              <a:rPr lang="es-ES" sz="33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s-ES" sz="3300" b="1" dirty="0">
                <a:solidFill>
                  <a:schemeClr val="bg1"/>
                </a:solidFill>
                <a:latin typeface="Tahoma" panose="020B0604030504040204" pitchFamily="34" charset="0"/>
                <a:ea typeface="Tahoma" panose="020B0604030504040204" pitchFamily="34" charset="0"/>
                <a:cs typeface="Tahoma" panose="020B0604030504040204" pitchFamily="34" charset="0"/>
              </a:rPr>
              <a:t>y al Espíritu Divino</a:t>
            </a:r>
            <a:br>
              <a:rPr lang="es-ES" sz="33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s-ES" sz="3300" b="1" dirty="0">
                <a:solidFill>
                  <a:schemeClr val="bg1"/>
                </a:solidFill>
                <a:latin typeface="Tahoma" panose="020B0604030504040204" pitchFamily="34" charset="0"/>
                <a:ea typeface="Tahoma" panose="020B0604030504040204" pitchFamily="34" charset="0"/>
                <a:cs typeface="Tahoma" panose="020B0604030504040204" pitchFamily="34" charset="0"/>
              </a:rPr>
              <a:t>que nos llena de su amor.</a:t>
            </a:r>
            <a:br>
              <a:rPr lang="en-US" altLang="en-US" sz="33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33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13244696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ctrTitle"/>
          </p:nvPr>
        </p:nvSpPr>
        <p:spPr>
          <a:xfrm>
            <a:off x="4876800" y="3714750"/>
            <a:ext cx="3733800" cy="814388"/>
          </a:xfrm>
        </p:spPr>
        <p:txBody>
          <a:bodyPr/>
          <a:lstStyle/>
          <a:p>
            <a:pPr eaLnBrk="1" hangingPunct="1"/>
            <a:r>
              <a:rPr lang="vi-VN" altLang="en-US" sz="2400" dirty="0">
                <a:solidFill>
                  <a:srgbClr val="FFFF00"/>
                </a:solidFill>
                <a:latin typeface="Tahoma" pitchFamily="34" charset="0"/>
              </a:rPr>
              <a:t>Holy Holy</a:t>
            </a:r>
            <a:br>
              <a:rPr lang="en-US" altLang="en-US" sz="2800" dirty="0">
                <a:solidFill>
                  <a:schemeClr val="bg1"/>
                </a:solidFill>
                <a:latin typeface="Times New Roman" pitchFamily="18" charset="0"/>
              </a:rPr>
            </a:br>
            <a:endParaRPr lang="en-US" altLang="en-US" sz="3600" dirty="0">
              <a:solidFill>
                <a:schemeClr val="bg1"/>
              </a:solidFill>
              <a:latin typeface="Tahoma" pitchFamily="34" charset="0"/>
            </a:endParaRPr>
          </a:p>
        </p:txBody>
      </p:sp>
    </p:spTree>
    <p:extLst>
      <p:ext uri="{BB962C8B-B14F-4D97-AF65-F5344CB8AC3E}">
        <p14:creationId xmlns:p14="http://schemas.microsoft.com/office/powerpoint/2010/main" val="380959395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7106"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7107" name="Rectangle 7"/>
          <p:cNvSpPr>
            <a:spLocks noChangeArrowheads="1"/>
          </p:cNvSpPr>
          <p:nvPr/>
        </p:nvSpPr>
        <p:spPr bwMode="auto">
          <a:xfrm>
            <a:off x="76200" y="107156"/>
            <a:ext cx="8828088"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r>
              <a:rPr lang="en-US" altLang="en-US" sz="4400" b="1" dirty="0">
                <a:solidFill>
                  <a:schemeClr val="bg1"/>
                </a:solidFill>
                <a:latin typeface="Tahoma" pitchFamily="34" charset="0"/>
                <a:cs typeface="Tahoma" pitchFamily="34" charset="0"/>
              </a:rPr>
              <a:t>Holy, Holy, Holy Lord God of hosts.</a:t>
            </a:r>
            <a:br>
              <a:rPr lang="en-US" altLang="en-US" sz="4400" b="1" dirty="0">
                <a:solidFill>
                  <a:schemeClr val="bg1"/>
                </a:solidFill>
                <a:latin typeface="Tahoma" pitchFamily="34" charset="0"/>
                <a:cs typeface="Tahoma" pitchFamily="34" charset="0"/>
              </a:rPr>
            </a:br>
            <a:r>
              <a:rPr lang="en-US" altLang="en-US" sz="4400" b="1" dirty="0">
                <a:solidFill>
                  <a:schemeClr val="bg1"/>
                </a:solidFill>
                <a:latin typeface="Tahoma" pitchFamily="34" charset="0"/>
                <a:cs typeface="Tahoma" pitchFamily="34" charset="0"/>
              </a:rPr>
              <a:t>Heaven and earth are full, are full of your glory. Hosanna, Hosanna! Hosanna in the highest.</a:t>
            </a:r>
            <a:br>
              <a:rPr lang="en-US" altLang="en-US" sz="4400" b="1" dirty="0">
                <a:solidFill>
                  <a:schemeClr val="bg1"/>
                </a:solidFill>
                <a:latin typeface="Tahoma" pitchFamily="34" charset="0"/>
                <a:cs typeface="Tahoma" pitchFamily="34" charset="0"/>
              </a:rPr>
            </a:br>
            <a:br>
              <a:rPr lang="en-US" altLang="en-US" sz="6000" dirty="0">
                <a:solidFill>
                  <a:schemeClr val="tx2"/>
                </a:solidFill>
              </a:rPr>
            </a:br>
            <a:br>
              <a:rPr lang="en-US" altLang="en-US" sz="5400" b="1" dirty="0">
                <a:solidFill>
                  <a:schemeClr val="tx2"/>
                </a:solidFill>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87825206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8130"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8131" name="Rectangle 7"/>
          <p:cNvSpPr>
            <a:spLocks noChangeArrowheads="1"/>
          </p:cNvSpPr>
          <p:nvPr/>
        </p:nvSpPr>
        <p:spPr bwMode="auto">
          <a:xfrm>
            <a:off x="0" y="107156"/>
            <a:ext cx="9144000" cy="28455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endParaRPr lang="vi-VN" altLang="en-US" sz="3200" b="1" i="1" dirty="0">
              <a:solidFill>
                <a:schemeClr val="tx2"/>
              </a:solidFill>
            </a:endParaRPr>
          </a:p>
          <a:p>
            <a:pPr algn="l" eaLnBrk="1" hangingPunct="1"/>
            <a:endParaRPr lang="vi-VN" altLang="en-US" sz="3200" b="1" i="1" dirty="0">
              <a:solidFill>
                <a:schemeClr val="tx2"/>
              </a:solidFill>
              <a:latin typeface="Tahoma" pitchFamily="34" charset="0"/>
              <a:cs typeface="Tahoma" pitchFamily="34" charset="0"/>
            </a:endParaRPr>
          </a:p>
          <a:p>
            <a:pPr algn="l" eaLnBrk="1" hangingPunct="1"/>
            <a:endParaRPr lang="vi-VN" altLang="en-US" sz="3200" b="1" i="1" dirty="0">
              <a:solidFill>
                <a:schemeClr val="tx2"/>
              </a:solidFill>
              <a:latin typeface="Tahoma" pitchFamily="34" charset="0"/>
              <a:cs typeface="Tahoma" pitchFamily="34" charset="0"/>
            </a:endParaRPr>
          </a:p>
          <a:p>
            <a:pPr algn="l" eaLnBrk="1" hangingPunct="1"/>
            <a:endParaRPr lang="vi-VN" altLang="en-US" sz="3200" b="1" i="1" dirty="0">
              <a:solidFill>
                <a:schemeClr val="tx2"/>
              </a:solidFill>
              <a:latin typeface="Tahoma" pitchFamily="34" charset="0"/>
              <a:cs typeface="Tahoma" pitchFamily="34" charset="0"/>
            </a:endParaRPr>
          </a:p>
          <a:p>
            <a:pPr algn="l" eaLnBrk="1" hangingPunct="1"/>
            <a:r>
              <a:rPr lang="en-US" altLang="en-US" sz="4400" b="1" dirty="0">
                <a:solidFill>
                  <a:schemeClr val="bg1"/>
                </a:solidFill>
                <a:latin typeface="Tahoma" pitchFamily="34" charset="0"/>
                <a:cs typeface="Tahoma" pitchFamily="34" charset="0"/>
              </a:rPr>
              <a:t>Blessed is he who comes, who comes in the name of the Lord. </a:t>
            </a:r>
            <a:br>
              <a:rPr lang="en-US" altLang="en-US" sz="4400" b="1" dirty="0">
                <a:solidFill>
                  <a:schemeClr val="bg1"/>
                </a:solidFill>
                <a:latin typeface="Tahoma" pitchFamily="34" charset="0"/>
                <a:cs typeface="Tahoma" pitchFamily="34" charset="0"/>
              </a:rPr>
            </a:br>
            <a:r>
              <a:rPr lang="en-US" altLang="en-US" sz="4400" b="1" dirty="0">
                <a:solidFill>
                  <a:schemeClr val="bg1"/>
                </a:solidFill>
                <a:latin typeface="Tahoma" pitchFamily="34" charset="0"/>
                <a:cs typeface="Tahoma" pitchFamily="34" charset="0"/>
              </a:rPr>
              <a:t>Hosanna, Hosanna! Hosanna in the highest.</a:t>
            </a:r>
            <a:br>
              <a:rPr lang="en-US" altLang="en-US" sz="4400" b="1" dirty="0">
                <a:solidFill>
                  <a:schemeClr val="bg1"/>
                </a:solidFill>
                <a:latin typeface="Tahoma" pitchFamily="34" charset="0"/>
                <a:cs typeface="Tahoma" pitchFamily="34" charset="0"/>
              </a:rPr>
            </a:br>
            <a:br>
              <a:rPr lang="en-US" altLang="en-US" sz="5400" b="1" dirty="0">
                <a:solidFill>
                  <a:schemeClr val="bg1"/>
                </a:solidFill>
              </a:rPr>
            </a:br>
            <a:br>
              <a:rPr lang="en-US" altLang="en-US" sz="6000" dirty="0">
                <a:solidFill>
                  <a:schemeClr val="bg1"/>
                </a:solidFill>
              </a:rPr>
            </a:br>
            <a:br>
              <a:rPr lang="en-US" altLang="en-US" sz="5400" b="1" dirty="0">
                <a:solidFill>
                  <a:schemeClr val="tx2"/>
                </a:solidFill>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149164563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2"/>
          <p:cNvSpPr>
            <a:spLocks noGrp="1" noChangeArrowheads="1"/>
          </p:cNvSpPr>
          <p:nvPr>
            <p:ph type="ctrTitle"/>
          </p:nvPr>
        </p:nvSpPr>
        <p:spPr>
          <a:xfrm>
            <a:off x="4724400" y="3600450"/>
            <a:ext cx="3886200" cy="1200150"/>
          </a:xfrm>
        </p:spPr>
        <p:txBody>
          <a:bodyPr/>
          <a:lstStyle/>
          <a:p>
            <a:pPr eaLnBrk="1" hangingPunct="1"/>
            <a:r>
              <a:rPr lang="vi-VN" sz="1600" dirty="0">
                <a:solidFill>
                  <a:srgbClr val="FFFF00"/>
                </a:solidFill>
                <a:latin typeface="Tahoma" pitchFamily="34" charset="0"/>
              </a:rPr>
              <a:t>Memorial Acclamation</a:t>
            </a:r>
            <a:br>
              <a:rPr lang="en-US" sz="3600" dirty="0">
                <a:solidFill>
                  <a:schemeClr val="bg1"/>
                </a:solidFill>
                <a:latin typeface="Tahoma" pitchFamily="34" charset="0"/>
              </a:rPr>
            </a:br>
            <a:endParaRPr lang="en-US" sz="3200" dirty="0">
              <a:solidFill>
                <a:schemeClr val="bg1"/>
              </a:solidFill>
              <a:latin typeface="Times New Roman" pitchFamily="18" charset="0"/>
            </a:endParaRPr>
          </a:p>
        </p:txBody>
      </p:sp>
    </p:spTree>
    <p:extLst>
      <p:ext uri="{BB962C8B-B14F-4D97-AF65-F5344CB8AC3E}">
        <p14:creationId xmlns:p14="http://schemas.microsoft.com/office/powerpoint/2010/main" val="415014733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5"/>
          <p:cNvSpPr>
            <a:spLocks noChangeArrowheads="1"/>
          </p:cNvSpPr>
          <p:nvPr/>
        </p:nvSpPr>
        <p:spPr bwMode="auto">
          <a:xfrm>
            <a:off x="0" y="0"/>
            <a:ext cx="9144000" cy="295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endParaRPr lang="vi-VN" altLang="en-US" sz="4400" b="1" dirty="0">
              <a:solidFill>
                <a:schemeClr val="bg1"/>
              </a:solidFill>
              <a:latin typeface="Tahoma" pitchFamily="34" charset="0"/>
              <a:cs typeface="Tahoma" pitchFamily="34" charset="0"/>
            </a:endParaRPr>
          </a:p>
          <a:p>
            <a:pPr algn="l" eaLnBrk="1" hangingPunct="1"/>
            <a:endParaRPr lang="vi-VN" altLang="en-US" sz="4400" b="1" dirty="0">
              <a:solidFill>
                <a:schemeClr val="bg1"/>
              </a:solidFill>
              <a:latin typeface="Tahoma" pitchFamily="34" charset="0"/>
              <a:cs typeface="Tahoma" pitchFamily="34" charset="0"/>
            </a:endParaRPr>
          </a:p>
          <a:p>
            <a:pPr algn="l" eaLnBrk="1" hangingPunct="1"/>
            <a:r>
              <a:rPr lang="es-ES" altLang="en-US" sz="4000" b="1" dirty="0" err="1">
                <a:solidFill>
                  <a:schemeClr val="bg1"/>
                </a:solidFill>
                <a:latin typeface="Tahoma" panose="020B0604030504040204" pitchFamily="34" charset="0"/>
                <a:ea typeface="Tahoma" panose="020B0604030504040204" pitchFamily="34" charset="0"/>
                <a:cs typeface="Tahoma" panose="020B0604030504040204" pitchFamily="34" charset="0"/>
              </a:rPr>
              <a:t>Anunc</a:t>
            </a:r>
            <a:r>
              <a:rPr lang="vi-VN"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i</a:t>
            </a:r>
            <a:r>
              <a:rPr lang="es-E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amos tu muerte</a:t>
            </a:r>
            <a:r>
              <a:rPr lang="vi-VN"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a:t>
            </a:r>
            <a:r>
              <a:rPr lang="es-E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a:t>
            </a:r>
            <a:br>
              <a:rPr lang="es-E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s-E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Señor, </a:t>
            </a:r>
            <a:br>
              <a:rPr lang="es-E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s-E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proclamamos tu </a:t>
            </a:r>
            <a:r>
              <a:rPr lang="es-ES" altLang="en-US" sz="4000" b="1" dirty="0" err="1">
                <a:solidFill>
                  <a:schemeClr val="bg1"/>
                </a:solidFill>
                <a:latin typeface="Tahoma" panose="020B0604030504040204" pitchFamily="34" charset="0"/>
                <a:ea typeface="Tahoma" panose="020B0604030504040204" pitchFamily="34" charset="0"/>
                <a:cs typeface="Tahoma" panose="020B0604030504040204" pitchFamily="34" charset="0"/>
              </a:rPr>
              <a:t>resurreci</a:t>
            </a:r>
            <a:r>
              <a:rPr lang="vi-VN"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ó</a:t>
            </a:r>
            <a:r>
              <a:rPr lang="es-E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n</a:t>
            </a:r>
            <a:r>
              <a:rPr lang="vi-VN"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a:t>
            </a:r>
            <a:r>
              <a:rPr lang="es-E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a:t>
            </a:r>
            <a:br>
              <a:rPr lang="es-E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s-E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Ven Señor </a:t>
            </a:r>
            <a:r>
              <a:rPr lang="es-ES" altLang="en-US" sz="4000" b="1" dirty="0" err="1">
                <a:solidFill>
                  <a:schemeClr val="bg1"/>
                </a:solidFill>
                <a:latin typeface="Tahoma" panose="020B0604030504040204" pitchFamily="34" charset="0"/>
                <a:ea typeface="Tahoma" panose="020B0604030504040204" pitchFamily="34" charset="0"/>
                <a:cs typeface="Tahoma" panose="020B0604030504040204" pitchFamily="34" charset="0"/>
              </a:rPr>
              <a:t>Jesus</a:t>
            </a:r>
            <a:r>
              <a:rPr lang="vi-VN"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a:t>
            </a:r>
            <a:r>
              <a:rPr lang="es-E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Señor</a:t>
            </a:r>
            <a:r>
              <a:rPr lang="vi-VN"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s-ES" altLang="en-US" sz="4000" b="1" dirty="0" err="1">
                <a:solidFill>
                  <a:schemeClr val="bg1"/>
                </a:solidFill>
                <a:latin typeface="Tahoma" panose="020B0604030504040204" pitchFamily="34" charset="0"/>
                <a:ea typeface="Tahoma" panose="020B0604030504040204" pitchFamily="34" charset="0"/>
                <a:cs typeface="Tahoma" panose="020B0604030504040204" pitchFamily="34" charset="0"/>
              </a:rPr>
              <a:t>Jesus</a:t>
            </a:r>
            <a:r>
              <a:rPr lang="es-E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a:t>
            </a:r>
            <a:br>
              <a:rPr lang="es-E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s-E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(2x)</a:t>
            </a:r>
            <a:b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47544776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ctrTitle"/>
          </p:nvPr>
        </p:nvSpPr>
        <p:spPr>
          <a:xfrm>
            <a:off x="3733800" y="3543300"/>
            <a:ext cx="4876800" cy="985838"/>
          </a:xfrm>
        </p:spPr>
        <p:txBody>
          <a:bodyPr/>
          <a:lstStyle/>
          <a:p>
            <a:pPr eaLnBrk="1" hangingPunct="1"/>
            <a:r>
              <a:rPr lang="en-US" altLang="en-US" sz="2400" dirty="0">
                <a:solidFill>
                  <a:srgbClr val="FFFF00"/>
                </a:solidFill>
                <a:latin typeface="Tahoma" pitchFamily="34" charset="0"/>
              </a:rPr>
              <a:t>Amen</a:t>
            </a:r>
            <a:r>
              <a:rPr lang="en-US" altLang="en-US" sz="2400" dirty="0">
                <a:solidFill>
                  <a:srgbClr val="FFFF00"/>
                </a:solidFill>
                <a:latin typeface="Times New Roman" pitchFamily="18" charset="0"/>
              </a:rPr>
              <a:t> </a:t>
            </a:r>
            <a:r>
              <a:rPr lang="en-US" altLang="en-US" sz="2800" dirty="0">
                <a:solidFill>
                  <a:schemeClr val="bg1"/>
                </a:solidFill>
                <a:latin typeface="Times New Roman" pitchFamily="18" charset="0"/>
              </a:rPr>
              <a:t> </a:t>
            </a:r>
            <a:br>
              <a:rPr lang="en-US" altLang="en-US" sz="2800" dirty="0">
                <a:solidFill>
                  <a:schemeClr val="bg1"/>
                </a:solidFill>
                <a:latin typeface="Times New Roman" pitchFamily="18" charset="0"/>
              </a:rPr>
            </a:br>
            <a:r>
              <a:rPr lang="en-US" altLang="en-US" sz="3600" dirty="0">
                <a:solidFill>
                  <a:schemeClr val="bg1"/>
                </a:solidFill>
                <a:latin typeface="Tahoma" pitchFamily="34" charset="0"/>
              </a:rPr>
              <a: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4F11F2A4-3C9F-D25C-88AB-9C7B9DDB21A6}"/>
              </a:ext>
            </a:extLst>
          </p:cNvPr>
          <p:cNvSpPr>
            <a:spLocks noGrp="1" noChangeArrowheads="1"/>
          </p:cNvSpPr>
          <p:nvPr>
            <p:ph type="ctrTitle"/>
          </p:nvPr>
        </p:nvSpPr>
        <p:spPr>
          <a:xfrm>
            <a:off x="76200" y="171450"/>
            <a:ext cx="8839200" cy="4514850"/>
          </a:xfrm>
          <a:noFill/>
        </p:spPr>
        <p:txBody>
          <a:bodyPr/>
          <a:lstStyle/>
          <a:p>
            <a:pPr algn="l" eaLnBrk="1" hangingPunct="1"/>
            <a:r>
              <a:rPr lang="vi-VN" altLang="en-US" sz="4000" b="1">
                <a:solidFill>
                  <a:srgbClr val="FFFF00"/>
                </a:solidFill>
                <a:latin typeface="Tahoma" panose="020B0604030504040204" pitchFamily="34" charset="0"/>
              </a:rPr>
              <a:t>2</a:t>
            </a:r>
            <a:r>
              <a:rPr lang="en-US" altLang="en-US" sz="4000" b="1">
                <a:solidFill>
                  <a:srgbClr val="FFFF00"/>
                </a:solidFill>
                <a:latin typeface="Tahoma" panose="020B0604030504040204" pitchFamily="34" charset="0"/>
              </a:rPr>
              <a:t>. </a:t>
            </a:r>
            <a:r>
              <a:rPr lang="en-US" altLang="en-US" b="1">
                <a:solidFill>
                  <a:schemeClr val="bg1"/>
                </a:solidFill>
                <a:latin typeface="Tahoma" panose="020B0604030504040204" pitchFamily="34" charset="0"/>
                <a:cs typeface="Tahoma" panose="020B0604030504040204" pitchFamily="34" charset="0"/>
              </a:rPr>
              <a:t>’Til the seed is given to earth,</a:t>
            </a:r>
            <a:r>
              <a:rPr lang="vi-VN" altLang="en-US" b="1">
                <a:solidFill>
                  <a:schemeClr val="bg1"/>
                </a:solidFill>
                <a:latin typeface="Tahoma" panose="020B0604030504040204" pitchFamily="34" charset="0"/>
                <a:cs typeface="Tahoma" panose="020B0604030504040204" pitchFamily="34" charset="0"/>
              </a:rPr>
              <a:t> </a:t>
            </a:r>
            <a:r>
              <a:rPr lang="en-US" altLang="en-US" b="1">
                <a:solidFill>
                  <a:schemeClr val="bg1"/>
                </a:solidFill>
                <a:latin typeface="Tahoma" panose="020B0604030504040204" pitchFamily="34" charset="0"/>
                <a:cs typeface="Tahoma" panose="020B0604030504040204" pitchFamily="34" charset="0"/>
              </a:rPr>
              <a:t>it is just one grain;</a:t>
            </a:r>
            <a:r>
              <a:rPr lang="vi-VN" altLang="en-US" b="1">
                <a:solidFill>
                  <a:schemeClr val="bg1"/>
                </a:solidFill>
                <a:latin typeface="Tahoma" panose="020B0604030504040204" pitchFamily="34" charset="0"/>
                <a:cs typeface="Tahoma" panose="020B0604030504040204" pitchFamily="34" charset="0"/>
              </a:rPr>
              <a:t> </a:t>
            </a:r>
            <a:r>
              <a:rPr lang="en-US" altLang="en-US" b="1">
                <a:solidFill>
                  <a:schemeClr val="bg1"/>
                </a:solidFill>
                <a:latin typeface="Tahoma" panose="020B0604030504040204" pitchFamily="34" charset="0"/>
                <a:cs typeface="Tahoma" panose="020B0604030504040204" pitchFamily="34" charset="0"/>
              </a:rPr>
              <a:t>but once sown its death brings new birth,</a:t>
            </a:r>
            <a:br>
              <a:rPr lang="en-US" altLang="en-US" b="1">
                <a:solidFill>
                  <a:schemeClr val="bg1"/>
                </a:solidFill>
                <a:latin typeface="Tahoma" panose="020B0604030504040204" pitchFamily="34" charset="0"/>
                <a:cs typeface="Tahoma" panose="020B0604030504040204" pitchFamily="34" charset="0"/>
              </a:rPr>
            </a:br>
            <a:r>
              <a:rPr lang="en-US" altLang="en-US" b="1">
                <a:solidFill>
                  <a:schemeClr val="bg1"/>
                </a:solidFill>
                <a:latin typeface="Tahoma" panose="020B0604030504040204" pitchFamily="34" charset="0"/>
                <a:cs typeface="Tahoma" panose="020B0604030504040204" pitchFamily="34" charset="0"/>
              </a:rPr>
              <a:t>the harvest is rich; what’s lost is raised again.</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6" name="Rectangle 5"/>
          <p:cNvSpPr>
            <a:spLocks noChangeArrowheads="1"/>
          </p:cNvSpPr>
          <p:nvPr/>
        </p:nvSpPr>
        <p:spPr bwMode="auto">
          <a:xfrm>
            <a:off x="0" y="0"/>
            <a:ext cx="91440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br>
              <a:rPr lang="vi-VN" altLang="en-US" sz="2800" b="1" dirty="0">
                <a:solidFill>
                  <a:schemeClr val="tx2"/>
                </a:solidFill>
                <a:latin typeface="Arial" charset="0"/>
              </a:rPr>
            </a:br>
            <a:br>
              <a:rPr lang="vi-VN" altLang="en-US" sz="2800" b="1" dirty="0">
                <a:solidFill>
                  <a:schemeClr val="tx2"/>
                </a:solidFill>
                <a:latin typeface="Arial" charset="0"/>
              </a:rPr>
            </a:br>
            <a:r>
              <a:rPr lang="en-US" altLang="en-US" sz="4400" b="1" dirty="0">
                <a:solidFill>
                  <a:schemeClr val="bg1"/>
                </a:solidFill>
              </a:rPr>
              <a:t>Amen, Amen.</a:t>
            </a:r>
            <a:br>
              <a:rPr lang="en-US" altLang="en-US" sz="4400" b="1" dirty="0">
                <a:solidFill>
                  <a:schemeClr val="bg1"/>
                </a:solidFill>
              </a:rPr>
            </a:br>
            <a:r>
              <a:rPr lang="en-US" altLang="en-US" sz="4400" b="1" dirty="0">
                <a:solidFill>
                  <a:schemeClr val="bg1"/>
                </a:solidFill>
              </a:rPr>
              <a:t>Amen, Amen</a:t>
            </a:r>
            <a:br>
              <a:rPr lang="en-US" altLang="en-US" sz="4400" b="1" dirty="0">
                <a:solidFill>
                  <a:schemeClr val="bg1"/>
                </a:solidFill>
              </a:rPr>
            </a:br>
            <a:br>
              <a:rPr lang="en-US" altLang="en-US" sz="4400" b="1" dirty="0">
                <a:solidFill>
                  <a:schemeClr val="tx2"/>
                </a:solidFill>
                <a:latin typeface="Arial" charset="0"/>
              </a:rPr>
            </a:br>
            <a:endParaRPr lang="en-US" altLang="en-US" sz="4400" b="1" dirty="0">
              <a:solidFill>
                <a:schemeClr val="tx2"/>
              </a:solidFill>
              <a:latin typeface="Arial" charset="0"/>
            </a:endParaRP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2"/>
          <p:cNvSpPr>
            <a:spLocks noGrp="1" noChangeArrowheads="1"/>
          </p:cNvSpPr>
          <p:nvPr>
            <p:ph type="ctrTitle"/>
          </p:nvPr>
        </p:nvSpPr>
        <p:spPr>
          <a:xfrm>
            <a:off x="5092700" y="3543300"/>
            <a:ext cx="4038600" cy="985838"/>
          </a:xfrm>
        </p:spPr>
        <p:txBody>
          <a:bodyPr/>
          <a:lstStyle/>
          <a:p>
            <a:pPr eaLnBrk="1" hangingPunct="1"/>
            <a:r>
              <a:rPr lang="en-US" sz="1800" dirty="0">
                <a:solidFill>
                  <a:srgbClr val="FFFF00"/>
                </a:solidFill>
                <a:latin typeface="Tahoma" pitchFamily="34" charset="0"/>
              </a:rPr>
              <a:t>Cordero de Dios</a:t>
            </a:r>
            <a:br>
              <a:rPr lang="en-US" sz="1800" b="1" dirty="0">
                <a:solidFill>
                  <a:srgbClr val="FFFF00"/>
                </a:solidFill>
                <a:latin typeface="Tahoma" pitchFamily="34" charset="0"/>
              </a:rPr>
            </a:br>
            <a:endParaRPr lang="en-US" sz="1800" dirty="0">
              <a:solidFill>
                <a:srgbClr val="FFFF00"/>
              </a:solidFill>
              <a:latin typeface="Times New Roman" pitchFamily="18" charset="0"/>
            </a:endParaRPr>
          </a:p>
        </p:txBody>
      </p:sp>
    </p:spTree>
    <p:extLst>
      <p:ext uri="{BB962C8B-B14F-4D97-AF65-F5344CB8AC3E}">
        <p14:creationId xmlns:p14="http://schemas.microsoft.com/office/powerpoint/2010/main" val="127694006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52400" y="-57150"/>
            <a:ext cx="8991600" cy="4914900"/>
          </a:xfrm>
          <a:noFill/>
        </p:spPr>
        <p:txBody>
          <a:bodyPr/>
          <a:lstStyle/>
          <a:p>
            <a:pPr algn="l" eaLnBrk="1" hangingPunct="1"/>
            <a:r>
              <a:rPr lang="en-US" altLang="en-US" sz="4000" dirty="0">
                <a:solidFill>
                  <a:schemeClr val="bg1"/>
                </a:solidFill>
              </a:rPr>
              <a:t> </a:t>
            </a:r>
            <a:br>
              <a:rPr lang="en-US" altLang="en-US" sz="4000" dirty="0">
                <a:solidFill>
                  <a:schemeClr val="bg1"/>
                </a:solidFill>
              </a:rPr>
            </a:br>
            <a:r>
              <a:rPr lang="en-US" altLang="en-US" sz="4000" dirty="0">
                <a:solidFill>
                  <a:srgbClr val="FFFF00"/>
                </a:solidFill>
              </a:rPr>
              <a:t>* </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Cordero de Dios que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quitas</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el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pe</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cado</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del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mundo</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te</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ple</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dad de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nosotros</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ten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pel</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dad de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nosotros</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a:t>
            </a:r>
            <a:b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br>
            <a:r>
              <a:rPr lang="en-US" altLang="en-US" b="1" dirty="0">
                <a:solidFill>
                  <a:srgbClr val="FFFF00"/>
                </a:solidFill>
                <a:latin typeface="Tahoma" panose="020B0604030504040204" pitchFamily="34" charset="0"/>
                <a:ea typeface="Tahoma" panose="020B0604030504040204" pitchFamily="34" charset="0"/>
                <a:cs typeface="Tahoma" panose="020B0604030504040204" pitchFamily="34" charset="0"/>
              </a:rPr>
              <a:t>*</a:t>
            </a:r>
            <a:r>
              <a:rPr lang="en-US" altLang="en-US"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Cordero de Dios que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quitas</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el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pe</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cado</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del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mundo</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te</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ple</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dad de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nosotros</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ten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pel</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dad de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nosotros</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a:t>
            </a:r>
            <a:b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br>
            <a:endPar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endParaRPr>
          </a:p>
        </p:txBody>
      </p:sp>
    </p:spTree>
    <p:extLst>
      <p:ext uri="{BB962C8B-B14F-4D97-AF65-F5344CB8AC3E}">
        <p14:creationId xmlns:p14="http://schemas.microsoft.com/office/powerpoint/2010/main" val="1302697745"/>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52400" y="-57150"/>
            <a:ext cx="8991600" cy="4914900"/>
          </a:xfrm>
          <a:noFill/>
        </p:spPr>
        <p:txBody>
          <a:bodyPr/>
          <a:lstStyle/>
          <a:p>
            <a:pPr algn="l" eaLnBrk="1" hangingPunct="1"/>
            <a:r>
              <a:rPr lang="en-US" altLang="en-US" sz="4000" dirty="0">
                <a:solidFill>
                  <a:schemeClr val="bg1"/>
                </a:solidFill>
              </a:rPr>
              <a:t> </a:t>
            </a:r>
            <a:br>
              <a:rPr lang="en-US" altLang="en-US" sz="4000" dirty="0">
                <a:solidFill>
                  <a:schemeClr val="bg1"/>
                </a:solidFill>
              </a:rPr>
            </a:br>
            <a:r>
              <a:rPr lang="en-US" altLang="en-US" sz="3600" b="1" dirty="0">
                <a:solidFill>
                  <a:srgbClr val="FFFF00"/>
                </a:solidFill>
                <a:latin typeface="Tahoma" panose="020B0604030504040204" pitchFamily="34" charset="0"/>
                <a:ea typeface="Tahoma" panose="020B0604030504040204" pitchFamily="34" charset="0"/>
                <a:cs typeface="Tahoma" panose="020B0604030504040204" pitchFamily="34" charset="0"/>
              </a:rPr>
              <a:t>* </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Cordero de Dios que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quitas</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el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pe</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cado</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del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mundo</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danos</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la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paz</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danos</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la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paz</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danos</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danos</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danos</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la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paz</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danos</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danos</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danos</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la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paz</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a:t>
            </a:r>
          </a:p>
        </p:txBody>
      </p:sp>
    </p:spTree>
    <p:extLst>
      <p:ext uri="{BB962C8B-B14F-4D97-AF65-F5344CB8AC3E}">
        <p14:creationId xmlns:p14="http://schemas.microsoft.com/office/powerpoint/2010/main" val="359426755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2161" name="Rectangle 2"/>
          <p:cNvSpPr>
            <a:spLocks noGrp="1" noChangeArrowheads="1"/>
          </p:cNvSpPr>
          <p:nvPr>
            <p:ph type="ctrTitle"/>
          </p:nvPr>
        </p:nvSpPr>
        <p:spPr>
          <a:xfrm>
            <a:off x="5092700" y="3543300"/>
            <a:ext cx="4038600" cy="985838"/>
          </a:xfrm>
        </p:spPr>
        <p:txBody>
          <a:bodyPr/>
          <a:lstStyle/>
          <a:p>
            <a:pPr eaLnBrk="1" hangingPunct="1"/>
            <a:r>
              <a:rPr lang="en-US" sz="1800" dirty="0">
                <a:solidFill>
                  <a:srgbClr val="FFFF00"/>
                </a:solidFill>
                <a:latin typeface="Tahoma" pitchFamily="34" charset="0"/>
              </a:rPr>
              <a:t>Lamb Of God</a:t>
            </a:r>
            <a:br>
              <a:rPr lang="en-US" sz="1800" b="1" dirty="0">
                <a:solidFill>
                  <a:srgbClr val="FFFF00"/>
                </a:solidFill>
                <a:latin typeface="Tahoma" pitchFamily="34" charset="0"/>
              </a:rPr>
            </a:br>
            <a:endParaRPr lang="en-US" sz="1800" dirty="0">
              <a:solidFill>
                <a:srgbClr val="FFFF00"/>
              </a:solidFill>
              <a:latin typeface="Times New Roman" pitchFamily="18" charset="0"/>
            </a:endParaRPr>
          </a:p>
        </p:txBody>
      </p:sp>
    </p:spTree>
    <p:extLst>
      <p:ext uri="{BB962C8B-B14F-4D97-AF65-F5344CB8AC3E}">
        <p14:creationId xmlns:p14="http://schemas.microsoft.com/office/powerpoint/2010/main" val="400155709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4273"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54274"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54275" name="Rectangle 7"/>
          <p:cNvSpPr>
            <a:spLocks noChangeArrowheads="1"/>
          </p:cNvSpPr>
          <p:nvPr/>
        </p:nvSpPr>
        <p:spPr bwMode="auto">
          <a:xfrm>
            <a:off x="76200" y="107156"/>
            <a:ext cx="8828088"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endParaRPr lang="en-US" altLang="en-US" sz="3200" b="1" i="1" dirty="0">
              <a:solidFill>
                <a:schemeClr val="bg1"/>
              </a:solidFill>
            </a:endParaRPr>
          </a:p>
          <a:p>
            <a:pPr marL="571500" indent="-571500" algn="l" eaLnBrk="1" hangingPunct="1">
              <a:buFont typeface="Arial" charset="0"/>
              <a:buChar char="•"/>
            </a:pPr>
            <a:r>
              <a:rPr lang="en-US" altLang="en-US" sz="4400" b="1" dirty="0">
                <a:solidFill>
                  <a:schemeClr val="bg1"/>
                </a:solidFill>
                <a:latin typeface="Tahoma" pitchFamily="34" charset="0"/>
                <a:cs typeface="Tahoma" pitchFamily="34" charset="0"/>
              </a:rPr>
              <a:t>Lamb of God, you take away the sins of the world. Have mercy on us.</a:t>
            </a:r>
            <a:r>
              <a:rPr lang="en-US" altLang="en-US" sz="4000" b="1" dirty="0">
                <a:solidFill>
                  <a:schemeClr val="bg1"/>
                </a:solidFill>
                <a:latin typeface="Tahoma" pitchFamily="34" charset="0"/>
                <a:cs typeface="Tahoma" pitchFamily="34" charset="0"/>
              </a:rPr>
              <a:t> </a:t>
            </a:r>
            <a:r>
              <a:rPr lang="en-US" altLang="en-US" sz="4000" i="1" dirty="0">
                <a:solidFill>
                  <a:schemeClr val="bg1"/>
                </a:solidFill>
                <a:latin typeface="Tahoma" pitchFamily="34" charset="0"/>
                <a:cs typeface="Tahoma" pitchFamily="34" charset="0"/>
              </a:rPr>
              <a:t>(repeat as needed)</a:t>
            </a:r>
          </a:p>
          <a:p>
            <a:pPr algn="l" eaLnBrk="1" hangingPunct="1"/>
            <a:br>
              <a:rPr lang="en-US" altLang="en-US" sz="4000" b="1" dirty="0">
                <a:solidFill>
                  <a:schemeClr val="tx2"/>
                </a:solidFill>
              </a:rPr>
            </a:br>
            <a:r>
              <a:rPr lang="en-US" altLang="en-US" sz="4400" b="1" dirty="0">
                <a:solidFill>
                  <a:schemeClr val="bg1"/>
                </a:solidFill>
                <a:latin typeface="Tahoma" pitchFamily="34" charset="0"/>
                <a:cs typeface="Tahoma" pitchFamily="34" charset="0"/>
              </a:rPr>
              <a:t>Lamb of God, you take away the sins of the world.</a:t>
            </a:r>
          </a:p>
          <a:p>
            <a:pPr algn="l" eaLnBrk="1" hangingPunct="1"/>
            <a:r>
              <a:rPr lang="en-US" altLang="en-US" sz="4400" b="1" dirty="0">
                <a:solidFill>
                  <a:schemeClr val="bg1"/>
                </a:solidFill>
                <a:latin typeface="Tahoma" pitchFamily="34" charset="0"/>
                <a:cs typeface="Tahoma" pitchFamily="34" charset="0"/>
              </a:rPr>
              <a:t>grant us peace.</a:t>
            </a:r>
            <a:br>
              <a:rPr lang="en-US" altLang="en-US" sz="4400" b="1" dirty="0">
                <a:solidFill>
                  <a:schemeClr val="tx2"/>
                </a:solidFill>
              </a:rPr>
            </a:br>
            <a:br>
              <a:rPr lang="en-US" altLang="en-US" sz="105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3849872200"/>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ctrTitle"/>
          </p:nvPr>
        </p:nvSpPr>
        <p:spPr>
          <a:xfrm>
            <a:off x="4800600" y="3257550"/>
            <a:ext cx="4114800" cy="1428750"/>
          </a:xfrm>
        </p:spPr>
        <p:txBody>
          <a:bodyPr/>
          <a:lstStyle/>
          <a:p>
            <a:pPr eaLnBrk="1" hangingPunct="1"/>
            <a:r>
              <a:rPr lang="en-US" altLang="en-US" sz="1800" i="1" dirty="0">
                <a:solidFill>
                  <a:srgbClr val="FFFF00"/>
                </a:solidFill>
                <a:latin typeface="Tahoma" pitchFamily="34" charset="0"/>
              </a:rPr>
              <a:t>Communion respond</a:t>
            </a:r>
            <a:endParaRPr lang="en-US" altLang="en-US" sz="1800" dirty="0">
              <a:solidFill>
                <a:srgbClr val="FFFF00"/>
              </a:solidFill>
            </a:endParaRP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97283" name="Rectangle 6"/>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97284" name="Rectangle 7"/>
          <p:cNvSpPr>
            <a:spLocks noChangeArrowheads="1"/>
          </p:cNvSpPr>
          <p:nvPr/>
        </p:nvSpPr>
        <p:spPr bwMode="auto">
          <a:xfrm>
            <a:off x="0" y="107156"/>
            <a:ext cx="8904288"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endParaRPr lang="en-US" altLang="en-US" sz="3200" b="1" i="1" dirty="0">
              <a:solidFill>
                <a:schemeClr val="bg1"/>
              </a:solidFill>
            </a:endParaRPr>
          </a:p>
          <a:p>
            <a:pPr algn="l" eaLnBrk="1" hangingPunct="1"/>
            <a:endParaRPr lang="en-US" altLang="en-US" sz="3200" b="1" i="1" dirty="0">
              <a:solidFill>
                <a:schemeClr val="bg1"/>
              </a:solidFill>
            </a:endParaRPr>
          </a:p>
          <a:p>
            <a:pPr algn="l" eaLnBrk="1" hangingPunct="1"/>
            <a:r>
              <a:rPr lang="en-US" altLang="en-US" sz="3200" b="1" i="1" dirty="0">
                <a:solidFill>
                  <a:schemeClr val="bg1"/>
                </a:solidFill>
              </a:rPr>
              <a:t>Behold the Lamb of God,</a:t>
            </a:r>
          </a:p>
          <a:p>
            <a:pPr algn="l" eaLnBrk="1" hangingPunct="1"/>
            <a:r>
              <a:rPr lang="en-US" altLang="en-US" sz="3200" b="1" i="1" dirty="0">
                <a:solidFill>
                  <a:schemeClr val="bg1"/>
                </a:solidFill>
              </a:rPr>
              <a:t>behold him who takes away the sins of the world.</a:t>
            </a:r>
          </a:p>
          <a:p>
            <a:pPr algn="l" eaLnBrk="1" hangingPunct="1"/>
            <a:r>
              <a:rPr lang="en-US" altLang="en-US" sz="3200" b="1" i="1" dirty="0">
                <a:solidFill>
                  <a:schemeClr val="bg1"/>
                </a:solidFill>
              </a:rPr>
              <a:t>Blessed are those called to the supper of the Lamb.</a:t>
            </a:r>
            <a:br>
              <a:rPr lang="en-US" altLang="en-US" sz="5400" b="1" dirty="0">
                <a:solidFill>
                  <a:schemeClr val="bg1"/>
                </a:solidFill>
              </a:rPr>
            </a:br>
            <a:r>
              <a:rPr lang="en-US" altLang="en-US" sz="4400" b="1" dirty="0">
                <a:solidFill>
                  <a:schemeClr val="bg1"/>
                </a:solidFill>
                <a:latin typeface="Tahoma" pitchFamily="34" charset="0"/>
                <a:cs typeface="Tahoma" pitchFamily="34" charset="0"/>
              </a:rPr>
              <a:t>Lord, I am not worthy</a:t>
            </a:r>
          </a:p>
          <a:p>
            <a:pPr algn="l" eaLnBrk="1" hangingPunct="1"/>
            <a:r>
              <a:rPr lang="en-US" altLang="en-US" sz="4400" b="1" dirty="0">
                <a:solidFill>
                  <a:schemeClr val="bg1"/>
                </a:solidFill>
                <a:latin typeface="Tahoma" pitchFamily="34" charset="0"/>
                <a:cs typeface="Tahoma" pitchFamily="34" charset="0"/>
              </a:rPr>
              <a:t>that You should enter under my roof, but only say the word and my soul shall be healed.</a:t>
            </a:r>
            <a:br>
              <a:rPr lang="en-US" altLang="en-US" sz="4400" dirty="0">
                <a:solidFill>
                  <a:schemeClr val="bg1"/>
                </a:solidFill>
                <a:latin typeface="Tahoma" pitchFamily="34" charset="0"/>
                <a:cs typeface="Tahoma" pitchFamily="34" charset="0"/>
              </a:rPr>
            </a:br>
            <a:br>
              <a:rPr lang="en-US" altLang="en-US" sz="5400" b="1" dirty="0">
                <a:solidFill>
                  <a:schemeClr val="bg1"/>
                </a:solidFill>
                <a:latin typeface="Tahoma" pitchFamily="34" charset="0"/>
                <a:cs typeface="Tahoma" pitchFamily="34" charset="0"/>
              </a:rPr>
            </a:br>
            <a:br>
              <a:rPr lang="en-US" altLang="en-US" sz="2000" dirty="0">
                <a:solidFill>
                  <a:schemeClr val="bg1"/>
                </a:solidFill>
              </a:rPr>
            </a:br>
            <a:endParaRPr lang="en-US" altLang="en-US" sz="2000" dirty="0">
              <a:solidFill>
                <a:schemeClr val="bg1"/>
              </a:solidFill>
            </a:endParaRP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ctrTitle"/>
          </p:nvPr>
        </p:nvSpPr>
        <p:spPr>
          <a:xfrm>
            <a:off x="1219200" y="3657600"/>
            <a:ext cx="7696200" cy="1028700"/>
          </a:xfrm>
        </p:spPr>
        <p:txBody>
          <a:bodyPr/>
          <a:lstStyle/>
          <a:p>
            <a:pPr algn="l" eaLnBrk="1" hangingPunct="1"/>
            <a:r>
              <a:rPr lang="en-US" altLang="en-US" sz="3200" i="1" dirty="0">
                <a:solidFill>
                  <a:schemeClr val="bg1"/>
                </a:solidFill>
                <a:latin typeface="Tahoma" pitchFamily="34" charset="0"/>
              </a:rPr>
              <a:t> </a:t>
            </a:r>
            <a:br>
              <a:rPr lang="vi-VN" altLang="en-US" sz="3200" i="1" dirty="0">
                <a:solidFill>
                  <a:schemeClr val="bg1"/>
                </a:solidFill>
                <a:latin typeface="Tahoma" pitchFamily="34" charset="0"/>
              </a:rPr>
            </a:br>
            <a:r>
              <a:rPr lang="en-US" altLang="en-US" sz="2400" b="1" i="1" dirty="0">
                <a:solidFill>
                  <a:srgbClr val="FFFF00"/>
                </a:solidFill>
                <a:latin typeface="Tahoma" pitchFamily="34" charset="0"/>
              </a:rPr>
              <a:t>Communion Hymn</a:t>
            </a:r>
            <a:br>
              <a:rPr lang="en-US" altLang="en-US" sz="2400" b="1" dirty="0">
                <a:solidFill>
                  <a:srgbClr val="FFFF00"/>
                </a:solidFill>
                <a:latin typeface="Tahoma" pitchFamily="34" charset="0"/>
              </a:rPr>
            </a:br>
            <a:r>
              <a:rPr lang="en-US" altLang="en-US" sz="2400" b="1" dirty="0">
                <a:solidFill>
                  <a:srgbClr val="FFFF00"/>
                </a:solidFill>
                <a:latin typeface="Tahoma" pitchFamily="34" charset="0"/>
              </a:rPr>
              <a:t>Gift of Finest Wheat</a:t>
            </a:r>
            <a:br>
              <a:rPr lang="en-US" altLang="en-US" sz="2400" b="1" dirty="0">
                <a:solidFill>
                  <a:srgbClr val="FFFF00"/>
                </a:solidFill>
                <a:latin typeface="Tahoma" pitchFamily="34" charset="0"/>
              </a:rPr>
            </a:br>
            <a:br>
              <a:rPr lang="en-US" altLang="en-US" sz="2400" b="1" dirty="0">
                <a:solidFill>
                  <a:srgbClr val="FFFF00"/>
                </a:solidFill>
              </a:rPr>
            </a:br>
            <a:endParaRPr lang="en-US" altLang="en-US" sz="2400" b="1" dirty="0">
              <a:solidFill>
                <a:srgbClr val="FFFF00"/>
              </a:solidFill>
            </a:endParaRPr>
          </a:p>
        </p:txBody>
      </p:sp>
    </p:spTree>
    <p:extLst>
      <p:ext uri="{BB962C8B-B14F-4D97-AF65-F5344CB8AC3E}">
        <p14:creationId xmlns:p14="http://schemas.microsoft.com/office/powerpoint/2010/main" val="1674888222"/>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34925" y="11113"/>
            <a:ext cx="8991600" cy="1989137"/>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en-US" altLang="en-US" sz="3600" b="1" u="sng">
                <a:latin typeface="Times New Roman" pitchFamily="18" charset="0"/>
              </a:rPr>
            </a:br>
            <a:br>
              <a:rPr lang="en-US" altLang="en-US" sz="3600" b="1" u="sng">
                <a:latin typeface="Times New Roman" pitchFamily="18" charset="0"/>
              </a:rPr>
            </a:br>
            <a:br>
              <a:rPr lang="en-US" altLang="en-US" sz="3600" b="1" u="sng">
                <a:latin typeface="Times New Roman" pitchFamily="18" charset="0"/>
              </a:rPr>
            </a:br>
            <a:br>
              <a:rPr lang="en-US" altLang="en-US" sz="3600" b="1" u="sng">
                <a:latin typeface="Times New Roman" pitchFamily="18" charset="0"/>
              </a:rPr>
            </a:br>
            <a:r>
              <a:rPr lang="en-US" altLang="en-US" sz="1800" b="1" u="sng">
                <a:solidFill>
                  <a:srgbClr val="FFFF00"/>
                </a:solidFill>
                <a:latin typeface="Times New Roman" pitchFamily="18" charset="0"/>
              </a:rPr>
              <a:t>Refrain</a:t>
            </a:r>
            <a:r>
              <a:rPr lang="en-US" altLang="en-US" sz="1800" b="1">
                <a:solidFill>
                  <a:srgbClr val="FFFF00"/>
                </a:solidFill>
                <a:latin typeface="Times New Roman" pitchFamily="18" charset="0"/>
              </a:rPr>
              <a:t>:</a:t>
            </a:r>
            <a:r>
              <a:rPr lang="en-US" altLang="en-US" b="1">
                <a:solidFill>
                  <a:schemeClr val="bg1"/>
                </a:solidFill>
              </a:rPr>
              <a:t> </a:t>
            </a:r>
            <a:r>
              <a:rPr lang="en-US" altLang="en-US" sz="3600" b="1">
                <a:solidFill>
                  <a:schemeClr val="bg1"/>
                </a:solidFill>
                <a:latin typeface="Tahoma" pitchFamily="34" charset="0"/>
                <a:cs typeface="Tahoma" pitchFamily="34" charset="0"/>
              </a:rPr>
              <a:t>You satisfy the hungry heart, with gift of finest wheat, come give to us o saving Lord, the bread of life to eat</a:t>
            </a:r>
            <a:r>
              <a:rPr lang="en-US" altLang="en-US" sz="4000" b="1">
                <a:solidFill>
                  <a:schemeClr val="bg1"/>
                </a:solidFill>
                <a:latin typeface="Tahoma" pitchFamily="34" charset="0"/>
                <a:cs typeface="Tahoma" pitchFamily="34" charset="0"/>
              </a:rPr>
              <a:t>.</a:t>
            </a:r>
            <a:br>
              <a:rPr lang="en-US" altLang="en-US" sz="4000" b="1">
                <a:solidFill>
                  <a:schemeClr val="bg1"/>
                </a:solidFill>
                <a:latin typeface="Tahoma" pitchFamily="34" charset="0"/>
                <a:cs typeface="Tahoma" pitchFamily="34" charset="0"/>
              </a:rPr>
            </a:br>
            <a:br>
              <a:rPr lang="en-US" altLang="en-US" sz="4000" b="1">
                <a:solidFill>
                  <a:schemeClr val="bg1"/>
                </a:solidFill>
                <a:latin typeface="Tahoma" pitchFamily="34" charset="0"/>
                <a:cs typeface="Tahoma" pitchFamily="34" charset="0"/>
              </a:rPr>
            </a:br>
            <a:br>
              <a:rPr lang="en-US" altLang="en-US" sz="4000"/>
            </a:br>
            <a:endParaRPr lang="en-US" altLang="en-US" sz="4000"/>
          </a:p>
        </p:txBody>
      </p:sp>
      <p:sp>
        <p:nvSpPr>
          <p:cNvPr id="3" name="Rectangle 2"/>
          <p:cNvSpPr txBox="1">
            <a:spLocks noChangeArrowheads="1"/>
          </p:cNvSpPr>
          <p:nvPr/>
        </p:nvSpPr>
        <p:spPr bwMode="auto">
          <a:xfrm>
            <a:off x="125413" y="2503488"/>
            <a:ext cx="8991600" cy="2400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algn="l" eaLnBrk="1" hangingPunct="1">
              <a:defRPr/>
            </a:pPr>
            <a:br>
              <a:rPr lang="en-US" altLang="en-US" sz="3200" b="1" kern="0" dirty="0">
                <a:latin typeface="Times New Roman" pitchFamily="18" charset="0"/>
              </a:rPr>
            </a:br>
            <a:br>
              <a:rPr lang="en-US" altLang="en-US" sz="3200" b="1" kern="0" dirty="0">
                <a:latin typeface="Times New Roman" pitchFamily="18" charset="0"/>
              </a:rPr>
            </a:br>
            <a:r>
              <a:rPr lang="en-US" altLang="en-US" sz="3200" b="1" kern="0" dirty="0">
                <a:solidFill>
                  <a:srgbClr val="FFFF00"/>
                </a:solidFill>
                <a:latin typeface="Times New Roman" pitchFamily="18" charset="0"/>
              </a:rPr>
              <a:t>1.</a:t>
            </a:r>
            <a:r>
              <a:rPr lang="en-US" altLang="en-US" sz="5400" b="1" kern="0" dirty="0">
                <a:solidFill>
                  <a:srgbClr val="FFFF00"/>
                </a:solidFill>
                <a:latin typeface="Times New Roman" pitchFamily="18" charset="0"/>
              </a:rPr>
              <a:t> </a:t>
            </a:r>
            <a:r>
              <a:rPr lang="en-US" altLang="en-US" sz="3600" b="1" kern="0" dirty="0">
                <a:solidFill>
                  <a:schemeClr val="bg1"/>
                </a:solidFill>
                <a:latin typeface="Tahoma" pitchFamily="34" charset="0"/>
                <a:cs typeface="Tahoma" pitchFamily="34" charset="0"/>
              </a:rPr>
              <a:t>As when the shepherd calls his sheep,  they know and heed his voice; so when You call Your family Lord, we follow and rejoice.</a:t>
            </a:r>
            <a:r>
              <a:rPr lang="en-US" altLang="en-US" sz="3600" kern="0" dirty="0">
                <a:solidFill>
                  <a:schemeClr val="bg1"/>
                </a:solidFill>
                <a:latin typeface="Tahoma" pitchFamily="34" charset="0"/>
                <a:cs typeface="Tahoma" pitchFamily="34" charset="0"/>
              </a:rPr>
              <a:t> </a:t>
            </a:r>
            <a:br>
              <a:rPr lang="en-US" altLang="en-US" sz="3600" kern="0" dirty="0">
                <a:solidFill>
                  <a:schemeClr val="bg1"/>
                </a:solidFill>
                <a:latin typeface="Tahoma" pitchFamily="34" charset="0"/>
                <a:cs typeface="Tahoma" pitchFamily="34" charset="0"/>
              </a:rPr>
            </a:br>
            <a:br>
              <a:rPr lang="en-US" altLang="en-US" kern="0" dirty="0">
                <a:solidFill>
                  <a:schemeClr val="bg1"/>
                </a:solidFill>
              </a:rPr>
            </a:br>
            <a:r>
              <a:rPr lang="en-US" altLang="en-US" sz="4000" kern="0" dirty="0"/>
              <a:t> </a:t>
            </a:r>
          </a:p>
        </p:txBody>
      </p:sp>
    </p:spTree>
    <p:extLst>
      <p:ext uri="{BB962C8B-B14F-4D97-AF65-F5344CB8AC3E}">
        <p14:creationId xmlns:p14="http://schemas.microsoft.com/office/powerpoint/2010/main" val="23166074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0123C96E-5438-B391-E53A-993C820E5A33}"/>
              </a:ext>
            </a:extLst>
          </p:cNvPr>
          <p:cNvSpPr>
            <a:spLocks noGrp="1" noChangeArrowheads="1"/>
          </p:cNvSpPr>
          <p:nvPr>
            <p:ph type="ctrTitle"/>
          </p:nvPr>
        </p:nvSpPr>
        <p:spPr>
          <a:xfrm>
            <a:off x="152400" y="171450"/>
            <a:ext cx="8763000" cy="4743450"/>
          </a:xfrm>
          <a:noFill/>
        </p:spPr>
        <p:txBody>
          <a:bodyPr/>
          <a:lstStyle/>
          <a:p>
            <a:pPr algn="l" eaLnBrk="1" hangingPunct="1"/>
            <a:r>
              <a:rPr lang="en-US" altLang="en-US" i="1">
                <a:solidFill>
                  <a:srgbClr val="FFFF00"/>
                </a:solidFill>
                <a:latin typeface="Times New Roman" panose="02020603050405020304" pitchFamily="18" charset="0"/>
              </a:rPr>
              <a:t>refrain:</a:t>
            </a:r>
            <a:r>
              <a:rPr lang="en-US" altLang="en-US" sz="6600" b="1">
                <a:solidFill>
                  <a:srgbClr val="FFFF00"/>
                </a:solidFill>
                <a:latin typeface="Tahoma" panose="020B0604030504040204" pitchFamily="34" charset="0"/>
              </a:rPr>
              <a:t> </a:t>
            </a:r>
            <a:br>
              <a:rPr lang="en-US" altLang="en-US" sz="6600" b="1">
                <a:solidFill>
                  <a:schemeClr val="bg1"/>
                </a:solidFill>
                <a:latin typeface="Tahoma" panose="020B0604030504040204" pitchFamily="34" charset="0"/>
              </a:rPr>
            </a:br>
            <a:r>
              <a:rPr lang="es-ES" altLang="en-US" b="1">
                <a:solidFill>
                  <a:schemeClr val="bg1"/>
                </a:solidFill>
                <a:latin typeface="Tahoma" panose="020B0604030504040204" pitchFamily="34" charset="0"/>
                <a:cs typeface="Tahoma" panose="020B0604030504040204" pitchFamily="34" charset="0"/>
              </a:rPr>
              <a:t>Ven, ven al banquete.</a:t>
            </a:r>
            <a:br>
              <a:rPr lang="es-ES" altLang="en-US" b="1">
                <a:solidFill>
                  <a:schemeClr val="bg1"/>
                </a:solidFill>
                <a:latin typeface="Tahoma" panose="020B0604030504040204" pitchFamily="34" charset="0"/>
                <a:cs typeface="Tahoma" panose="020B0604030504040204" pitchFamily="34" charset="0"/>
              </a:rPr>
            </a:br>
            <a:r>
              <a:rPr lang="es-ES" altLang="en-US" b="1">
                <a:solidFill>
                  <a:schemeClr val="bg1"/>
                </a:solidFill>
                <a:latin typeface="Tahoma" panose="020B0604030504040204" pitchFamily="34" charset="0"/>
                <a:cs typeface="Tahoma" panose="020B0604030504040204" pitchFamily="34" charset="0"/>
              </a:rPr>
              <a:t>Ven a la fiesta de Dios. Here the hungry find plenty,</a:t>
            </a:r>
            <a:br>
              <a:rPr lang="es-ES" altLang="en-US" b="1">
                <a:solidFill>
                  <a:schemeClr val="bg1"/>
                </a:solidFill>
                <a:latin typeface="Tahoma" panose="020B0604030504040204" pitchFamily="34" charset="0"/>
                <a:cs typeface="Tahoma" panose="020B0604030504040204" pitchFamily="34" charset="0"/>
              </a:rPr>
            </a:br>
            <a:r>
              <a:rPr lang="en-US" altLang="en-US" b="1">
                <a:solidFill>
                  <a:schemeClr val="bg1"/>
                </a:solidFill>
                <a:latin typeface="Tahoma" panose="020B0604030504040204" pitchFamily="34" charset="0"/>
                <a:cs typeface="Tahoma" panose="020B0604030504040204" pitchFamily="34" charset="0"/>
              </a:rPr>
              <a:t>here the thirsty shall drink.</a:t>
            </a:r>
            <a:br>
              <a:rPr lang="en-US" altLang="en-US" b="1">
                <a:solidFill>
                  <a:schemeClr val="bg1"/>
                </a:solidFill>
                <a:latin typeface="Tahoma" panose="020B0604030504040204" pitchFamily="34" charset="0"/>
                <a:cs typeface="Tahoma" panose="020B0604030504040204" pitchFamily="34" charset="0"/>
              </a:rPr>
            </a:br>
            <a:r>
              <a:rPr lang="en-US" altLang="en-US" b="1">
                <a:solidFill>
                  <a:schemeClr val="bg1"/>
                </a:solidFill>
                <a:latin typeface="Tahoma" panose="020B0604030504040204" pitchFamily="34" charset="0"/>
                <a:cs typeface="Tahoma" panose="020B0604030504040204" pitchFamily="34" charset="0"/>
              </a:rPr>
              <a:t>Ven a la cena de Cristo, </a:t>
            </a:r>
            <a:br>
              <a:rPr lang="en-US" altLang="en-US" b="1">
                <a:solidFill>
                  <a:schemeClr val="bg1"/>
                </a:solidFill>
                <a:latin typeface="Tahoma" panose="020B0604030504040204" pitchFamily="34" charset="0"/>
                <a:cs typeface="Tahoma" panose="020B0604030504040204" pitchFamily="34" charset="0"/>
              </a:rPr>
            </a:br>
            <a:r>
              <a:rPr lang="en-US" altLang="en-US" b="1">
                <a:solidFill>
                  <a:schemeClr val="bg1"/>
                </a:solidFill>
                <a:latin typeface="Tahoma" panose="020B0604030504040204" pitchFamily="34" charset="0"/>
                <a:cs typeface="Tahoma" panose="020B0604030504040204" pitchFamily="34" charset="0"/>
              </a:rPr>
              <a:t>Come to the feast.</a:t>
            </a:r>
            <a:br>
              <a:rPr lang="en-US" altLang="en-US" b="1">
                <a:solidFill>
                  <a:schemeClr val="bg1"/>
                </a:solidFill>
                <a:latin typeface="Tahoma" panose="020B0604030504040204" pitchFamily="34" charset="0"/>
              </a:rPr>
            </a:br>
            <a:endParaRPr lang="en-US" altLang="en-US" b="1">
              <a:solidFill>
                <a:schemeClr val="bg1"/>
              </a:solidFill>
              <a:latin typeface="Tahoma" panose="020B0604030504040204" pitchFamily="34" charset="0"/>
            </a:endParaRP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0" y="307975"/>
            <a:ext cx="8991600" cy="1989138"/>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en-US" altLang="en-US" sz="3600" b="1" u="sng">
                <a:latin typeface="Times New Roman" pitchFamily="18" charset="0"/>
              </a:rPr>
            </a:br>
            <a:br>
              <a:rPr lang="en-US" altLang="en-US" sz="3600" b="1" u="sng">
                <a:latin typeface="Times New Roman" pitchFamily="18" charset="0"/>
              </a:rPr>
            </a:br>
            <a:br>
              <a:rPr lang="en-US" altLang="en-US" sz="3600" b="1" u="sng">
                <a:latin typeface="Times New Roman" pitchFamily="18" charset="0"/>
              </a:rPr>
            </a:br>
            <a:r>
              <a:rPr lang="en-US" altLang="en-US" sz="1800" b="1" u="sng">
                <a:solidFill>
                  <a:srgbClr val="FFFF00"/>
                </a:solidFill>
                <a:latin typeface="Times New Roman" pitchFamily="18" charset="0"/>
              </a:rPr>
              <a:t>Refrain</a:t>
            </a:r>
            <a:r>
              <a:rPr lang="en-US" altLang="en-US" sz="1800" b="1">
                <a:solidFill>
                  <a:srgbClr val="FFFF00"/>
                </a:solidFill>
                <a:latin typeface="Times New Roman" pitchFamily="18" charset="0"/>
              </a:rPr>
              <a:t>:</a:t>
            </a:r>
            <a:r>
              <a:rPr lang="en-US" altLang="en-US" b="1">
                <a:solidFill>
                  <a:schemeClr val="bg1"/>
                </a:solidFill>
              </a:rPr>
              <a:t> </a:t>
            </a:r>
            <a:r>
              <a:rPr lang="en-US" altLang="en-US" sz="3600" b="1">
                <a:solidFill>
                  <a:schemeClr val="bg1"/>
                </a:solidFill>
                <a:latin typeface="Tahoma" pitchFamily="34" charset="0"/>
                <a:cs typeface="Tahoma" pitchFamily="34" charset="0"/>
              </a:rPr>
              <a:t>You satisfy the hungry heart, with gift of finest wheat, come give to us o saving Lord, the bread of life to eat.</a:t>
            </a:r>
            <a:br>
              <a:rPr lang="en-US" altLang="en-US" sz="3600" b="1">
                <a:solidFill>
                  <a:schemeClr val="bg1"/>
                </a:solidFill>
                <a:latin typeface="Tahoma" pitchFamily="34" charset="0"/>
                <a:cs typeface="Tahoma" pitchFamily="34" charset="0"/>
              </a:rPr>
            </a:br>
            <a:br>
              <a:rPr lang="en-US" altLang="en-US" sz="4000" b="1">
                <a:solidFill>
                  <a:schemeClr val="bg1"/>
                </a:solidFill>
                <a:latin typeface="Tahoma" pitchFamily="34" charset="0"/>
                <a:cs typeface="Tahoma" pitchFamily="34" charset="0"/>
              </a:rPr>
            </a:br>
            <a:br>
              <a:rPr lang="en-US" altLang="en-US" sz="4000"/>
            </a:br>
            <a:endParaRPr lang="en-US" altLang="en-US" sz="4000"/>
          </a:p>
        </p:txBody>
      </p:sp>
      <p:sp>
        <p:nvSpPr>
          <p:cNvPr id="4" name="Rectangle 2"/>
          <p:cNvSpPr txBox="1">
            <a:spLocks noChangeArrowheads="1"/>
          </p:cNvSpPr>
          <p:nvPr/>
        </p:nvSpPr>
        <p:spPr bwMode="auto">
          <a:xfrm>
            <a:off x="130175" y="2778125"/>
            <a:ext cx="8991600" cy="2114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algn="l" eaLnBrk="1" hangingPunct="1">
              <a:defRPr/>
            </a:pPr>
            <a:br>
              <a:rPr lang="en-US" altLang="en-US" sz="3200" b="1" kern="0" dirty="0">
                <a:latin typeface="Times New Roman" pitchFamily="18" charset="0"/>
              </a:rPr>
            </a:br>
            <a:br>
              <a:rPr lang="en-US" altLang="en-US" sz="3200" b="1" kern="0" dirty="0">
                <a:solidFill>
                  <a:schemeClr val="bg1"/>
                </a:solidFill>
                <a:latin typeface="Times New Roman" pitchFamily="18" charset="0"/>
              </a:rPr>
            </a:br>
            <a:r>
              <a:rPr lang="en-US" altLang="en-US" sz="3200" b="1" kern="0" dirty="0">
                <a:solidFill>
                  <a:srgbClr val="FFFF00"/>
                </a:solidFill>
                <a:latin typeface="Times New Roman" pitchFamily="18" charset="0"/>
              </a:rPr>
              <a:t>2.</a:t>
            </a:r>
            <a:r>
              <a:rPr lang="en-US" altLang="en-US" sz="5400" b="1" kern="0" dirty="0">
                <a:solidFill>
                  <a:srgbClr val="FFFF00"/>
                </a:solidFill>
                <a:latin typeface="Times New Roman" pitchFamily="18" charset="0"/>
              </a:rPr>
              <a:t> </a:t>
            </a:r>
            <a:r>
              <a:rPr lang="en-US" altLang="en-US" sz="3600" b="1" kern="0" dirty="0">
                <a:solidFill>
                  <a:schemeClr val="bg1"/>
                </a:solidFill>
                <a:latin typeface="Tahoma" pitchFamily="34" charset="0"/>
                <a:cs typeface="Tahoma" pitchFamily="34" charset="0"/>
              </a:rPr>
              <a:t>With joyful lips we sing to You,  our praise and gratitude. That You should count us worthy Lord, to share this heavenly food.</a:t>
            </a:r>
            <a:br>
              <a:rPr lang="en-US" altLang="en-US" sz="3600" kern="0" dirty="0">
                <a:solidFill>
                  <a:schemeClr val="bg1"/>
                </a:solidFill>
                <a:latin typeface="Tahoma" pitchFamily="34" charset="0"/>
                <a:cs typeface="Tahoma" pitchFamily="34" charset="0"/>
              </a:rPr>
            </a:br>
            <a:br>
              <a:rPr lang="en-US" altLang="en-US" kern="0" dirty="0">
                <a:solidFill>
                  <a:schemeClr val="bg1"/>
                </a:solidFill>
                <a:latin typeface="Tahoma" pitchFamily="34" charset="0"/>
                <a:cs typeface="Tahoma" pitchFamily="34" charset="0"/>
              </a:rPr>
            </a:br>
            <a:r>
              <a:rPr lang="en-US" altLang="en-US" sz="4000" kern="0" dirty="0"/>
              <a:t> </a:t>
            </a:r>
          </a:p>
        </p:txBody>
      </p:sp>
    </p:spTree>
    <p:extLst>
      <p:ext uri="{BB962C8B-B14F-4D97-AF65-F5344CB8AC3E}">
        <p14:creationId xmlns:p14="http://schemas.microsoft.com/office/powerpoint/2010/main" val="690285867"/>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0" y="307975"/>
            <a:ext cx="8991600" cy="1989138"/>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en-US" altLang="en-US" sz="3600" b="1" u="sng">
                <a:latin typeface="Times New Roman" pitchFamily="18" charset="0"/>
              </a:rPr>
            </a:br>
            <a:br>
              <a:rPr lang="en-US" altLang="en-US" sz="3600" b="1" u="sng">
                <a:latin typeface="Times New Roman" pitchFamily="18" charset="0"/>
              </a:rPr>
            </a:br>
            <a:br>
              <a:rPr lang="en-US" altLang="en-US" sz="3600" b="1" u="sng">
                <a:latin typeface="Times New Roman" pitchFamily="18" charset="0"/>
              </a:rPr>
            </a:br>
            <a:r>
              <a:rPr lang="en-US" altLang="en-US" sz="1800" b="1" u="sng">
                <a:solidFill>
                  <a:srgbClr val="FFFF00"/>
                </a:solidFill>
                <a:latin typeface="Times New Roman" pitchFamily="18" charset="0"/>
              </a:rPr>
              <a:t>Refrain</a:t>
            </a:r>
            <a:r>
              <a:rPr lang="en-US" altLang="en-US" sz="1800" b="1">
                <a:solidFill>
                  <a:srgbClr val="FFFF00"/>
                </a:solidFill>
                <a:latin typeface="Times New Roman" pitchFamily="18" charset="0"/>
              </a:rPr>
              <a:t>:</a:t>
            </a:r>
            <a:r>
              <a:rPr lang="en-US" altLang="en-US" b="1">
                <a:solidFill>
                  <a:schemeClr val="bg1"/>
                </a:solidFill>
              </a:rPr>
              <a:t> </a:t>
            </a:r>
            <a:r>
              <a:rPr lang="en-US" altLang="en-US" sz="3600" b="1">
                <a:solidFill>
                  <a:schemeClr val="bg1"/>
                </a:solidFill>
                <a:latin typeface="Tahoma" pitchFamily="34" charset="0"/>
                <a:cs typeface="Tahoma" pitchFamily="34" charset="0"/>
              </a:rPr>
              <a:t>You satisfy the hungry heart, with gift of finest wheat, come give to us o saving Lord, the bread of life to eat.</a:t>
            </a:r>
            <a:br>
              <a:rPr lang="en-US" altLang="en-US" sz="3600" b="1">
                <a:solidFill>
                  <a:schemeClr val="bg1"/>
                </a:solidFill>
                <a:latin typeface="Tahoma" pitchFamily="34" charset="0"/>
                <a:cs typeface="Tahoma" pitchFamily="34" charset="0"/>
              </a:rPr>
            </a:br>
            <a:br>
              <a:rPr lang="en-US" altLang="en-US" sz="4000" b="1">
                <a:solidFill>
                  <a:schemeClr val="bg1"/>
                </a:solidFill>
                <a:latin typeface="Tahoma" pitchFamily="34" charset="0"/>
                <a:cs typeface="Tahoma" pitchFamily="34" charset="0"/>
              </a:rPr>
            </a:br>
            <a:br>
              <a:rPr lang="en-US" altLang="en-US" sz="4000"/>
            </a:br>
            <a:endParaRPr lang="en-US" altLang="en-US" sz="4000"/>
          </a:p>
        </p:txBody>
      </p:sp>
      <p:sp>
        <p:nvSpPr>
          <p:cNvPr id="5" name="Rectangle 2"/>
          <p:cNvSpPr txBox="1">
            <a:spLocks noChangeArrowheads="1"/>
          </p:cNvSpPr>
          <p:nvPr/>
        </p:nvSpPr>
        <p:spPr bwMode="auto">
          <a:xfrm>
            <a:off x="50800" y="2503488"/>
            <a:ext cx="9144000" cy="251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algn="l" eaLnBrk="1" hangingPunct="1">
              <a:defRPr/>
            </a:pPr>
            <a:br>
              <a:rPr lang="en-US" altLang="en-US" sz="3200" b="1" kern="0" dirty="0">
                <a:solidFill>
                  <a:schemeClr val="bg1"/>
                </a:solidFill>
                <a:latin typeface="Times New Roman" pitchFamily="18" charset="0"/>
              </a:rPr>
            </a:br>
            <a:br>
              <a:rPr lang="en-US" altLang="en-US" sz="3200" b="1" kern="0" dirty="0">
                <a:solidFill>
                  <a:schemeClr val="bg1"/>
                </a:solidFill>
                <a:latin typeface="Times New Roman" pitchFamily="18" charset="0"/>
              </a:rPr>
            </a:br>
            <a:r>
              <a:rPr lang="en-US" altLang="en-US" sz="3200" b="1" kern="0" dirty="0">
                <a:solidFill>
                  <a:srgbClr val="FFFF00"/>
                </a:solidFill>
                <a:latin typeface="Times New Roman" pitchFamily="18" charset="0"/>
              </a:rPr>
              <a:t>3.</a:t>
            </a:r>
            <a:r>
              <a:rPr lang="en-US" altLang="en-US" sz="5400" b="1" kern="0" dirty="0">
                <a:solidFill>
                  <a:srgbClr val="FFFF00"/>
                </a:solidFill>
                <a:latin typeface="Times New Roman" pitchFamily="18" charset="0"/>
              </a:rPr>
              <a:t> </a:t>
            </a:r>
            <a:r>
              <a:rPr lang="en-US" altLang="en-US" sz="3600" b="1" kern="0" dirty="0">
                <a:solidFill>
                  <a:schemeClr val="bg1"/>
                </a:solidFill>
                <a:latin typeface="Tahoma" pitchFamily="34" charset="0"/>
                <a:cs typeface="Tahoma" pitchFamily="34" charset="0"/>
              </a:rPr>
              <a:t>Is not the cup we bless and share The blood of Christ outpoured? Do not one cup, one loaf, declare our oneness in the Lord?</a:t>
            </a:r>
            <a:r>
              <a:rPr lang="en-US" altLang="en-US" sz="3600" kern="0" dirty="0">
                <a:solidFill>
                  <a:schemeClr val="bg1"/>
                </a:solidFill>
                <a:latin typeface="Tahoma" pitchFamily="34" charset="0"/>
                <a:cs typeface="Tahoma" pitchFamily="34" charset="0"/>
              </a:rPr>
              <a:t> </a:t>
            </a:r>
            <a:br>
              <a:rPr lang="en-US" altLang="en-US" sz="3600" kern="0" dirty="0">
                <a:solidFill>
                  <a:schemeClr val="bg1"/>
                </a:solidFill>
              </a:rPr>
            </a:br>
            <a:br>
              <a:rPr lang="en-US" altLang="en-US" sz="4000" kern="0" dirty="0">
                <a:solidFill>
                  <a:schemeClr val="bg1"/>
                </a:solidFill>
              </a:rPr>
            </a:br>
            <a:endParaRPr lang="en-US" altLang="en-US" sz="4000" kern="0" dirty="0">
              <a:solidFill>
                <a:schemeClr val="bg1"/>
              </a:solidFill>
            </a:endParaRPr>
          </a:p>
        </p:txBody>
      </p:sp>
    </p:spTree>
    <p:extLst>
      <p:ext uri="{BB962C8B-B14F-4D97-AF65-F5344CB8AC3E}">
        <p14:creationId xmlns:p14="http://schemas.microsoft.com/office/powerpoint/2010/main" val="2879226030"/>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26988" y="377825"/>
            <a:ext cx="8991601" cy="198755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en-US" altLang="en-US" sz="3600" b="1" u="sng">
                <a:latin typeface="Times New Roman" pitchFamily="18" charset="0"/>
              </a:rPr>
            </a:br>
            <a:br>
              <a:rPr lang="en-US" altLang="en-US" sz="3600" b="1" u="sng">
                <a:latin typeface="Times New Roman" pitchFamily="18" charset="0"/>
              </a:rPr>
            </a:br>
            <a:br>
              <a:rPr lang="en-US" altLang="en-US" sz="3600" b="1" u="sng">
                <a:latin typeface="Times New Roman" pitchFamily="18" charset="0"/>
              </a:rPr>
            </a:br>
            <a:r>
              <a:rPr lang="en-US" altLang="en-US" sz="1800" b="1" u="sng">
                <a:solidFill>
                  <a:srgbClr val="FFFF00"/>
                </a:solidFill>
                <a:latin typeface="Times New Roman" pitchFamily="18" charset="0"/>
              </a:rPr>
              <a:t>Refrain</a:t>
            </a:r>
            <a:r>
              <a:rPr lang="en-US" altLang="en-US" sz="1800" b="1">
                <a:solidFill>
                  <a:srgbClr val="FFFF00"/>
                </a:solidFill>
                <a:latin typeface="Times New Roman" pitchFamily="18" charset="0"/>
              </a:rPr>
              <a:t>:</a:t>
            </a:r>
            <a:r>
              <a:rPr lang="en-US" altLang="en-US" b="1">
                <a:solidFill>
                  <a:schemeClr val="bg1"/>
                </a:solidFill>
              </a:rPr>
              <a:t> </a:t>
            </a:r>
            <a:r>
              <a:rPr lang="en-US" altLang="en-US" sz="3600" b="1">
                <a:solidFill>
                  <a:schemeClr val="bg1"/>
                </a:solidFill>
                <a:latin typeface="Tahoma" pitchFamily="34" charset="0"/>
                <a:cs typeface="Tahoma" pitchFamily="34" charset="0"/>
              </a:rPr>
              <a:t>You satisfy the hungry heart, with gift of finest wheat, come give to us o saving Lord, the bread of life to eat.</a:t>
            </a:r>
            <a:br>
              <a:rPr lang="en-US" altLang="en-US" sz="3600" b="1">
                <a:solidFill>
                  <a:schemeClr val="bg1"/>
                </a:solidFill>
                <a:latin typeface="Tahoma" pitchFamily="34" charset="0"/>
                <a:cs typeface="Tahoma" pitchFamily="34" charset="0"/>
              </a:rPr>
            </a:br>
            <a:br>
              <a:rPr lang="en-US" altLang="en-US" sz="4000" b="1">
                <a:solidFill>
                  <a:schemeClr val="bg1"/>
                </a:solidFill>
                <a:latin typeface="Tahoma" pitchFamily="34" charset="0"/>
                <a:cs typeface="Tahoma" pitchFamily="34" charset="0"/>
              </a:rPr>
            </a:br>
            <a:br>
              <a:rPr lang="en-US" altLang="en-US" sz="4000"/>
            </a:br>
            <a:endParaRPr lang="en-US" altLang="en-US" sz="4000"/>
          </a:p>
        </p:txBody>
      </p:sp>
      <p:sp>
        <p:nvSpPr>
          <p:cNvPr id="4" name="Rectangle 2"/>
          <p:cNvSpPr txBox="1">
            <a:spLocks noChangeArrowheads="1"/>
          </p:cNvSpPr>
          <p:nvPr/>
        </p:nvSpPr>
        <p:spPr bwMode="auto">
          <a:xfrm>
            <a:off x="6350" y="2778125"/>
            <a:ext cx="8991600"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algn="l" eaLnBrk="1" hangingPunct="1">
              <a:defRPr/>
            </a:pPr>
            <a:br>
              <a:rPr lang="en-US" altLang="en-US" sz="3200" b="1" kern="0" dirty="0">
                <a:latin typeface="Times New Roman" pitchFamily="18" charset="0"/>
              </a:rPr>
            </a:br>
            <a:br>
              <a:rPr lang="en-US" altLang="en-US" sz="3200" b="1" kern="0" dirty="0">
                <a:latin typeface="Times New Roman" pitchFamily="18" charset="0"/>
              </a:rPr>
            </a:br>
            <a:br>
              <a:rPr lang="en-US" altLang="en-US" sz="3200" b="1" kern="0" dirty="0">
                <a:solidFill>
                  <a:schemeClr val="bg1"/>
                </a:solidFill>
                <a:latin typeface="Times New Roman" pitchFamily="18" charset="0"/>
              </a:rPr>
            </a:br>
            <a:r>
              <a:rPr lang="en-US" altLang="en-US" sz="3200" b="1" kern="0" dirty="0">
                <a:solidFill>
                  <a:srgbClr val="FFFF00"/>
                </a:solidFill>
                <a:latin typeface="Times New Roman" pitchFamily="18" charset="0"/>
              </a:rPr>
              <a:t>4</a:t>
            </a:r>
            <a:r>
              <a:rPr lang="en-US" altLang="en-US" sz="3200" b="1" kern="0" dirty="0">
                <a:solidFill>
                  <a:schemeClr val="bg1"/>
                </a:solidFill>
                <a:latin typeface="Times New Roman" pitchFamily="18" charset="0"/>
              </a:rPr>
              <a:t>.</a:t>
            </a:r>
            <a:r>
              <a:rPr lang="en-US" altLang="en-US" sz="5400" b="1" kern="0" dirty="0">
                <a:solidFill>
                  <a:schemeClr val="bg1"/>
                </a:solidFill>
                <a:latin typeface="Times New Roman" pitchFamily="18" charset="0"/>
              </a:rPr>
              <a:t> </a:t>
            </a:r>
            <a:r>
              <a:rPr lang="en-US" altLang="en-US" sz="3600" b="1" kern="0" dirty="0">
                <a:solidFill>
                  <a:schemeClr val="bg1"/>
                </a:solidFill>
                <a:latin typeface="Tahoma" pitchFamily="34" charset="0"/>
                <a:cs typeface="Tahoma" pitchFamily="34" charset="0"/>
              </a:rPr>
              <a:t>The mystery of Your presence Lord, no mortal tongue can tell; whom all the world cannot contain comes in our hearts to dwell.</a:t>
            </a:r>
            <a:br>
              <a:rPr lang="en-US" altLang="en-US" sz="3600" b="1" kern="0" dirty="0">
                <a:solidFill>
                  <a:schemeClr val="bg1"/>
                </a:solidFill>
                <a:latin typeface="Tahoma" pitchFamily="34" charset="0"/>
                <a:cs typeface="Tahoma" pitchFamily="34" charset="0"/>
              </a:rPr>
            </a:br>
            <a:br>
              <a:rPr lang="en-US" altLang="en-US" sz="4000" kern="0" dirty="0">
                <a:solidFill>
                  <a:schemeClr val="bg1"/>
                </a:solidFill>
              </a:rPr>
            </a:br>
            <a:br>
              <a:rPr lang="en-US" altLang="en-US" sz="4000" kern="0" dirty="0">
                <a:solidFill>
                  <a:schemeClr val="bg1"/>
                </a:solidFill>
              </a:rPr>
            </a:br>
            <a:endParaRPr lang="en-US" altLang="en-US" sz="4000" kern="0" dirty="0">
              <a:solidFill>
                <a:schemeClr val="bg1"/>
              </a:solidFill>
            </a:endParaRPr>
          </a:p>
        </p:txBody>
      </p:sp>
    </p:spTree>
    <p:extLst>
      <p:ext uri="{BB962C8B-B14F-4D97-AF65-F5344CB8AC3E}">
        <p14:creationId xmlns:p14="http://schemas.microsoft.com/office/powerpoint/2010/main" val="3403328525"/>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0" y="514350"/>
            <a:ext cx="8991600" cy="1989138"/>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en-US" altLang="en-US" sz="3600" b="1" u="sng">
                <a:latin typeface="Times New Roman" pitchFamily="18" charset="0"/>
              </a:rPr>
            </a:br>
            <a:br>
              <a:rPr lang="en-US" altLang="en-US" sz="3600" b="1" u="sng">
                <a:latin typeface="Times New Roman" pitchFamily="18" charset="0"/>
              </a:rPr>
            </a:br>
            <a:br>
              <a:rPr lang="en-US" altLang="en-US" sz="3600" b="1" u="sng">
                <a:latin typeface="Times New Roman" pitchFamily="18" charset="0"/>
              </a:rPr>
            </a:br>
            <a:r>
              <a:rPr lang="en-US" altLang="en-US" sz="3600" b="1" u="sng">
                <a:solidFill>
                  <a:srgbClr val="FFFF00"/>
                </a:solidFill>
                <a:latin typeface="Times New Roman" pitchFamily="18" charset="0"/>
              </a:rPr>
              <a:t>Refrain</a:t>
            </a:r>
            <a:r>
              <a:rPr lang="en-US" altLang="en-US" sz="3600" b="1">
                <a:solidFill>
                  <a:srgbClr val="FFFF00"/>
                </a:solidFill>
                <a:latin typeface="Times New Roman" pitchFamily="18" charset="0"/>
              </a:rPr>
              <a:t>:</a:t>
            </a:r>
            <a:r>
              <a:rPr lang="en-US" altLang="en-US" sz="3600" b="1">
                <a:solidFill>
                  <a:schemeClr val="bg1"/>
                </a:solidFill>
              </a:rPr>
              <a:t> </a:t>
            </a:r>
            <a:r>
              <a:rPr lang="en-US" altLang="en-US" sz="3600" b="1">
                <a:solidFill>
                  <a:schemeClr val="bg1"/>
                </a:solidFill>
                <a:latin typeface="Tahoma" pitchFamily="34" charset="0"/>
                <a:cs typeface="Tahoma" pitchFamily="34" charset="0"/>
              </a:rPr>
              <a:t>You satisfy the hungry heart, with gift of finest wheat, come give to us o saving Lord, the bread of life to eat.</a:t>
            </a:r>
            <a:br>
              <a:rPr lang="en-US" altLang="en-US" sz="3600" b="1">
                <a:solidFill>
                  <a:schemeClr val="bg1"/>
                </a:solidFill>
                <a:latin typeface="Tahoma" pitchFamily="34" charset="0"/>
                <a:cs typeface="Tahoma" pitchFamily="34" charset="0"/>
              </a:rPr>
            </a:br>
            <a:br>
              <a:rPr lang="en-US" altLang="en-US" sz="3600" b="1">
                <a:solidFill>
                  <a:schemeClr val="bg1"/>
                </a:solidFill>
                <a:latin typeface="Tahoma" pitchFamily="34" charset="0"/>
                <a:cs typeface="Tahoma" pitchFamily="34" charset="0"/>
              </a:rPr>
            </a:br>
            <a:br>
              <a:rPr lang="en-US" altLang="en-US" sz="3600"/>
            </a:br>
            <a:endParaRPr lang="en-US" altLang="en-US" sz="3600"/>
          </a:p>
        </p:txBody>
      </p:sp>
      <p:sp>
        <p:nvSpPr>
          <p:cNvPr id="6" name="Rectangle 2"/>
          <p:cNvSpPr txBox="1">
            <a:spLocks noChangeArrowheads="1"/>
          </p:cNvSpPr>
          <p:nvPr/>
        </p:nvSpPr>
        <p:spPr bwMode="auto">
          <a:xfrm>
            <a:off x="76200" y="2914650"/>
            <a:ext cx="8915400" cy="245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algn="l" eaLnBrk="1" hangingPunct="1">
              <a:defRPr/>
            </a:pPr>
            <a:br>
              <a:rPr lang="en-US" altLang="en-US" sz="3200" b="1" kern="0" dirty="0">
                <a:latin typeface="Times New Roman" pitchFamily="18" charset="0"/>
              </a:rPr>
            </a:br>
            <a:br>
              <a:rPr lang="en-US" altLang="en-US" sz="3200" b="1" kern="0" dirty="0">
                <a:latin typeface="Times New Roman" pitchFamily="18" charset="0"/>
              </a:rPr>
            </a:br>
            <a:br>
              <a:rPr lang="en-US" altLang="en-US" sz="3200" b="1" kern="0" dirty="0">
                <a:latin typeface="Times New Roman" pitchFamily="18" charset="0"/>
              </a:rPr>
            </a:br>
            <a:br>
              <a:rPr lang="en-US" altLang="en-US" sz="3200" b="1" kern="0" dirty="0">
                <a:latin typeface="Times New Roman" pitchFamily="18" charset="0"/>
              </a:rPr>
            </a:br>
            <a:r>
              <a:rPr lang="en-US" altLang="en-US" sz="3200" b="1" kern="0" dirty="0">
                <a:solidFill>
                  <a:srgbClr val="FFFF00"/>
                </a:solidFill>
                <a:latin typeface="Tahoma" pitchFamily="34" charset="0"/>
                <a:cs typeface="Tahoma" pitchFamily="34" charset="0"/>
              </a:rPr>
              <a:t>5.</a:t>
            </a:r>
            <a:r>
              <a:rPr lang="en-US" altLang="en-US" sz="5400" b="1" kern="0" dirty="0">
                <a:solidFill>
                  <a:srgbClr val="FFFF00"/>
                </a:solidFill>
                <a:latin typeface="Tahoma" pitchFamily="34" charset="0"/>
                <a:cs typeface="Tahoma" pitchFamily="34" charset="0"/>
              </a:rPr>
              <a:t> </a:t>
            </a:r>
            <a:r>
              <a:rPr lang="en-US" altLang="en-US" sz="3600" b="1" kern="0" dirty="0">
                <a:solidFill>
                  <a:schemeClr val="bg1"/>
                </a:solidFill>
                <a:latin typeface="Tahoma" pitchFamily="34" charset="0"/>
                <a:cs typeface="Tahoma" pitchFamily="34" charset="0"/>
              </a:rPr>
              <a:t>You give yourself to us o Lord, then selfless let us be,</a:t>
            </a:r>
            <a:br>
              <a:rPr lang="en-US" altLang="en-US" sz="3600" b="1" kern="0" dirty="0">
                <a:solidFill>
                  <a:schemeClr val="bg1"/>
                </a:solidFill>
                <a:latin typeface="Tahoma" pitchFamily="34" charset="0"/>
                <a:cs typeface="Tahoma" pitchFamily="34" charset="0"/>
              </a:rPr>
            </a:br>
            <a:r>
              <a:rPr lang="en-US" altLang="en-US" sz="3600" b="1" kern="0" dirty="0">
                <a:solidFill>
                  <a:schemeClr val="bg1"/>
                </a:solidFill>
                <a:latin typeface="Tahoma" pitchFamily="34" charset="0"/>
                <a:cs typeface="Tahoma" pitchFamily="34" charset="0"/>
              </a:rPr>
              <a:t>to serve each other in Your name in truth and charity. </a:t>
            </a:r>
            <a:br>
              <a:rPr lang="en-US" altLang="en-US" sz="3600" b="1" kern="0" dirty="0">
                <a:solidFill>
                  <a:schemeClr val="bg1"/>
                </a:solidFill>
                <a:latin typeface="Tahoma" pitchFamily="34" charset="0"/>
                <a:cs typeface="Tahoma" pitchFamily="34" charset="0"/>
              </a:rPr>
            </a:br>
            <a:br>
              <a:rPr lang="en-US" altLang="en-US" sz="6000" b="1" kern="0" dirty="0">
                <a:solidFill>
                  <a:schemeClr val="bg1"/>
                </a:solidFill>
                <a:latin typeface="Tahoma" pitchFamily="34" charset="0"/>
                <a:cs typeface="Tahoma" pitchFamily="34" charset="0"/>
              </a:rPr>
            </a:br>
            <a:br>
              <a:rPr lang="en-US" altLang="en-US" sz="4000" kern="0" dirty="0">
                <a:solidFill>
                  <a:schemeClr val="bg1"/>
                </a:solidFill>
                <a:latin typeface="Tahoma" pitchFamily="34" charset="0"/>
                <a:cs typeface="Tahoma" pitchFamily="34" charset="0"/>
              </a:rPr>
            </a:br>
            <a:br>
              <a:rPr lang="en-US" altLang="en-US" sz="4000" kern="0" dirty="0">
                <a:solidFill>
                  <a:schemeClr val="bg1"/>
                </a:solidFill>
                <a:latin typeface="Tahoma" pitchFamily="34" charset="0"/>
                <a:cs typeface="Tahoma" pitchFamily="34" charset="0"/>
              </a:rPr>
            </a:br>
            <a:endParaRPr lang="en-US" altLang="en-US" sz="4000" kern="0" dirty="0">
              <a:solidFill>
                <a:schemeClr val="bg1"/>
              </a:solidFill>
              <a:latin typeface="Tahoma" pitchFamily="34" charset="0"/>
              <a:cs typeface="Tahoma" pitchFamily="34" charset="0"/>
            </a:endParaRPr>
          </a:p>
        </p:txBody>
      </p:sp>
    </p:spTree>
    <p:extLst>
      <p:ext uri="{BB962C8B-B14F-4D97-AF65-F5344CB8AC3E}">
        <p14:creationId xmlns:p14="http://schemas.microsoft.com/office/powerpoint/2010/main" val="1390732199"/>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ctrTitle"/>
          </p:nvPr>
        </p:nvSpPr>
        <p:spPr>
          <a:xfrm>
            <a:off x="1219200" y="3657600"/>
            <a:ext cx="7696200" cy="1028700"/>
          </a:xfrm>
        </p:spPr>
        <p:txBody>
          <a:bodyPr/>
          <a:lstStyle/>
          <a:p>
            <a:pPr algn="l" eaLnBrk="1" hangingPunct="1"/>
            <a:r>
              <a:rPr lang="en-US" altLang="en-US" sz="3200" i="1" dirty="0">
                <a:solidFill>
                  <a:schemeClr val="bg1"/>
                </a:solidFill>
                <a:latin typeface="Tahoma" pitchFamily="34" charset="0"/>
              </a:rPr>
              <a:t> </a:t>
            </a:r>
            <a:br>
              <a:rPr lang="vi-VN" altLang="en-US" sz="3200" i="1" dirty="0">
                <a:solidFill>
                  <a:schemeClr val="bg1"/>
                </a:solidFill>
                <a:latin typeface="Tahoma" pitchFamily="34" charset="0"/>
              </a:rPr>
            </a:br>
            <a:r>
              <a:rPr lang="en-US" altLang="en-US" sz="2400" b="1" i="1" dirty="0" err="1">
                <a:solidFill>
                  <a:srgbClr val="FFFF00"/>
                </a:solidFill>
                <a:latin typeface="Tahoma" pitchFamily="34" charset="0"/>
              </a:rPr>
              <a:t>EndingHymn</a:t>
            </a:r>
            <a:br>
              <a:rPr lang="en-US" altLang="en-US" sz="2400" b="1" dirty="0">
                <a:solidFill>
                  <a:srgbClr val="FFFF00"/>
                </a:solidFill>
                <a:latin typeface="Tahoma" pitchFamily="34" charset="0"/>
              </a:rPr>
            </a:br>
            <a:r>
              <a:rPr lang="en-US" altLang="en-US" sz="2400" b="1" dirty="0">
                <a:solidFill>
                  <a:srgbClr val="FFFF00"/>
                </a:solidFill>
                <a:latin typeface="Tahoma" pitchFamily="34" charset="0"/>
              </a:rPr>
              <a:t>Holy God, We Praise They Name</a:t>
            </a:r>
            <a:br>
              <a:rPr lang="en-US" altLang="en-US" sz="2400" b="1" dirty="0">
                <a:solidFill>
                  <a:srgbClr val="FFFF00"/>
                </a:solidFill>
                <a:latin typeface="Tahoma" pitchFamily="34" charset="0"/>
              </a:rPr>
            </a:br>
            <a:br>
              <a:rPr lang="en-US" altLang="en-US" sz="2400" b="1" dirty="0">
                <a:solidFill>
                  <a:srgbClr val="FFFF00"/>
                </a:solidFill>
              </a:rPr>
            </a:br>
            <a:endParaRPr lang="en-US" altLang="en-US" sz="2400" b="1" dirty="0">
              <a:solidFill>
                <a:srgbClr val="FFFF00"/>
              </a:solidFill>
            </a:endParaRPr>
          </a:p>
        </p:txBody>
      </p:sp>
    </p:spTree>
    <p:extLst>
      <p:ext uri="{BB962C8B-B14F-4D97-AF65-F5344CB8AC3E}">
        <p14:creationId xmlns:p14="http://schemas.microsoft.com/office/powerpoint/2010/main" val="1646306078"/>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0" y="0"/>
            <a:ext cx="8915400" cy="485775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r>
              <a:rPr lang="en-US" sz="3600" b="1" dirty="0">
                <a:solidFill>
                  <a:srgbClr val="FFFF00"/>
                </a:solidFill>
                <a:latin typeface="Tahoma" panose="020B0604030504040204" pitchFamily="34" charset="0"/>
                <a:ea typeface="Tahoma" panose="020B0604030504040204" pitchFamily="34" charset="0"/>
                <a:cs typeface="Tahoma" panose="020B0604030504040204" pitchFamily="34" charset="0"/>
              </a:rPr>
              <a:t>1.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Holy God, we praise thy name;</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Lord of all, we bow before Thee.</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All on earth Thy scepter claim,</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All in heaven above adore Thee.</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Infinite Thy vast domain,</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Everlasting is Thy reign.</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Infinite Thy vast domain,</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Everlasting is Thy reign.</a:t>
            </a:r>
            <a:endParaRPr lang="en-US" altLang="en-US" sz="4000" b="1" dirty="0">
              <a:solidFill>
                <a:schemeClr val="bg1"/>
              </a:solidFill>
              <a:latin typeface="Tahoma"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842630412"/>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0" y="0"/>
            <a:ext cx="8915400" cy="43434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vi-VN" sz="4000" dirty="0">
                <a:solidFill>
                  <a:schemeClr val="bg1"/>
                </a:solidFill>
              </a:rPr>
            </a:br>
            <a:r>
              <a:rPr lang="en-US" sz="4000" dirty="0">
                <a:solidFill>
                  <a:srgbClr val="FFFF00"/>
                </a:solidFill>
              </a:rPr>
              <a:t>2.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Hark! the glad celestial hymn</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Angel choirs above are raising;</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Cherubim and seraphim,</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In unceasing chorus praising,</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Fill the heavens with sweet accord: Holy, holy, holy, Lord!</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Fill the heavens with sweet accord: Holy, holy, holy, Lord!</a:t>
            </a:r>
            <a:endParaRPr lang="en-US" altLang="en-US" sz="4000" b="1" dirty="0">
              <a:solidFill>
                <a:schemeClr val="bg1"/>
              </a:solidFill>
              <a:latin typeface="Tahoma"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210873020"/>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0" y="0"/>
            <a:ext cx="9144000" cy="447675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vi-VN" sz="4000" dirty="0">
                <a:solidFill>
                  <a:schemeClr val="bg1"/>
                </a:solidFill>
              </a:rPr>
            </a:br>
            <a:br>
              <a:rPr lang="vi-VN" sz="4000" dirty="0">
                <a:solidFill>
                  <a:schemeClr val="bg1"/>
                </a:solidFill>
              </a:rPr>
            </a:br>
            <a:r>
              <a:rPr lang="en-US" sz="4000" dirty="0">
                <a:solidFill>
                  <a:schemeClr val="bg1"/>
                </a:solidFill>
              </a:rPr>
              <a:t>3.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Lo, the apostles' holy train</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Join Thy sacred name to hallow;</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Prophets swell the glad refrain,</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And the white-robed martyrs follow, And from morn to set of sun Through the Church the song goes. And from morn to set of sun Through the Church the song goes </a:t>
            </a:r>
            <a:r>
              <a:rPr lang="en-US" sz="3600" dirty="0"/>
              <a:t>on.</a:t>
            </a:r>
            <a:endParaRPr lang="en-US" altLang="en-US" sz="3600" b="1" dirty="0">
              <a:solidFill>
                <a:schemeClr val="bg1"/>
              </a:solidFill>
              <a:latin typeface="Tahoma"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716199814"/>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ctrTitle"/>
          </p:nvPr>
        </p:nvSpPr>
        <p:spPr>
          <a:xfrm>
            <a:off x="1219200" y="3657600"/>
            <a:ext cx="7696200" cy="1028700"/>
          </a:xfrm>
        </p:spPr>
        <p:txBody>
          <a:bodyPr/>
          <a:lstStyle/>
          <a:p>
            <a:pPr eaLnBrk="1" hangingPunct="1"/>
            <a:r>
              <a:rPr lang="en-US" altLang="en-US" sz="3200" i="1" dirty="0">
                <a:solidFill>
                  <a:schemeClr val="bg1"/>
                </a:solidFill>
                <a:latin typeface="Tahoma" pitchFamily="34" charset="0"/>
              </a:rPr>
              <a:t> </a:t>
            </a:r>
            <a:br>
              <a:rPr lang="vi-VN" altLang="en-US" sz="3200" i="1" dirty="0">
                <a:solidFill>
                  <a:schemeClr val="bg1"/>
                </a:solidFill>
                <a:latin typeface="Tahoma" pitchFamily="34" charset="0"/>
              </a:rPr>
            </a:br>
            <a:r>
              <a:rPr lang="en-US" altLang="en-US" sz="2400" b="1" i="1" dirty="0">
                <a:solidFill>
                  <a:srgbClr val="FFFF00"/>
                </a:solidFill>
                <a:latin typeface="Tahoma" pitchFamily="34" charset="0"/>
              </a:rPr>
              <a:t>Sending Hymn</a:t>
            </a:r>
            <a:br>
              <a:rPr lang="en-US" altLang="en-US" sz="2400" b="1" dirty="0">
                <a:solidFill>
                  <a:srgbClr val="FFFF00"/>
                </a:solidFill>
                <a:latin typeface="Tahoma" pitchFamily="34" charset="0"/>
              </a:rPr>
            </a:br>
            <a:r>
              <a:rPr lang="vi-VN" altLang="en-US" sz="2400" b="1" dirty="0">
                <a:solidFill>
                  <a:srgbClr val="FFFF00"/>
                </a:solidFill>
                <a:latin typeface="Tahoma" pitchFamily="34" charset="0"/>
              </a:rPr>
              <a:t>Demos Gracias Al Senor</a:t>
            </a:r>
            <a:endParaRPr lang="en-US" altLang="en-US" sz="2400" b="1" dirty="0">
              <a:solidFill>
                <a:srgbClr val="FFFF00"/>
              </a:solidFill>
            </a:endParaRPr>
          </a:p>
        </p:txBody>
      </p:sp>
    </p:spTree>
    <p:extLst>
      <p:ext uri="{BB962C8B-B14F-4D97-AF65-F5344CB8AC3E}">
        <p14:creationId xmlns:p14="http://schemas.microsoft.com/office/powerpoint/2010/main" val="1996791853"/>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571750" y="228600"/>
            <a:ext cx="65151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3300">
              <a:solidFill>
                <a:schemeClr val="tx2"/>
              </a:solidFill>
            </a:endParaRPr>
          </a:p>
        </p:txBody>
      </p:sp>
      <p:sp>
        <p:nvSpPr>
          <p:cNvPr id="2051" name="Rectangle 6"/>
          <p:cNvSpPr>
            <a:spLocks noChangeArrowheads="1"/>
          </p:cNvSpPr>
          <p:nvPr/>
        </p:nvSpPr>
        <p:spPr bwMode="auto">
          <a:xfrm>
            <a:off x="1257300" y="171450"/>
            <a:ext cx="66294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itchFamily="18" charset="0"/>
            </a:endParaRPr>
          </a:p>
        </p:txBody>
      </p:sp>
      <p:sp>
        <p:nvSpPr>
          <p:cNvPr id="2052" name="Rectangle 7"/>
          <p:cNvSpPr>
            <a:spLocks noChangeArrowheads="1"/>
          </p:cNvSpPr>
          <p:nvPr/>
        </p:nvSpPr>
        <p:spPr bwMode="auto">
          <a:xfrm>
            <a:off x="0" y="114300"/>
            <a:ext cx="89916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3000" dirty="0">
                <a:solidFill>
                  <a:schemeClr val="tx2"/>
                </a:solidFill>
              </a:rPr>
              <a:t> </a:t>
            </a:r>
          </a:p>
          <a:p>
            <a:pPr algn="l" eaLnBrk="1" hangingPunct="1"/>
            <a:endParaRPr lang="en-US" sz="3000" dirty="0">
              <a:solidFill>
                <a:schemeClr val="tx2"/>
              </a:solidFill>
            </a:endParaRPr>
          </a:p>
          <a:p>
            <a:pPr algn="l" eaLnBrk="1" hangingPunct="1"/>
            <a:r>
              <a:rPr lang="en-US" sz="3300" dirty="0">
                <a:solidFill>
                  <a:srgbClr val="FFFF00"/>
                </a:solidFill>
              </a:rPr>
              <a:t>Refrain:</a:t>
            </a:r>
            <a:br>
              <a:rPr lang="en-US" sz="3300" dirty="0">
                <a:solidFill>
                  <a:schemeClr val="bg1"/>
                </a:solidFill>
              </a:rPr>
            </a:br>
            <a:r>
              <a:rPr lang="vi-VN" sz="4000" b="1" dirty="0">
                <a:solidFill>
                  <a:schemeClr val="bg1"/>
                </a:solidFill>
                <a:latin typeface="Tahoma" panose="020B0604030504040204" pitchFamily="34" charset="0"/>
                <a:ea typeface="Tahoma" panose="020B0604030504040204" pitchFamily="34" charset="0"/>
                <a:cs typeface="Tahoma" panose="020B0604030504040204" pitchFamily="34" charset="0"/>
              </a:rPr>
              <a:t>Demos gracias al Se</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ñ</a:t>
            </a:r>
            <a:r>
              <a:rPr lang="vi-VN" sz="4000" b="1" dirty="0">
                <a:solidFill>
                  <a:schemeClr val="bg1"/>
                </a:solidFill>
                <a:latin typeface="Tahoma" panose="020B0604030504040204" pitchFamily="34" charset="0"/>
                <a:ea typeface="Tahoma" panose="020B0604030504040204" pitchFamily="34" charset="0"/>
                <a:cs typeface="Tahoma" panose="020B0604030504040204" pitchFamily="34" charset="0"/>
              </a:rPr>
              <a:t>or, demos gracias al Se</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ñ</a:t>
            </a:r>
            <a:r>
              <a:rPr lang="vi-VN" sz="4000" b="1" dirty="0">
                <a:solidFill>
                  <a:schemeClr val="bg1"/>
                </a:solidFill>
                <a:latin typeface="Tahoma" panose="020B0604030504040204" pitchFamily="34" charset="0"/>
                <a:ea typeface="Tahoma" panose="020B0604030504040204" pitchFamily="34" charset="0"/>
                <a:cs typeface="Tahoma" panose="020B0604030504040204" pitchFamily="34" charset="0"/>
              </a:rPr>
              <a:t>or</a:t>
            </a:r>
            <a:endPar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33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l" eaLnBrk="1" hangingPunct="1"/>
            <a:r>
              <a:rPr lang="en-US" sz="3300" b="1" dirty="0">
                <a:solidFill>
                  <a:srgbClr val="FFFF00"/>
                </a:solidFill>
                <a:highlight>
                  <a:srgbClr val="000000"/>
                </a:highlight>
                <a:latin typeface="Tahoma" panose="020B0604030504040204" pitchFamily="34" charset="0"/>
                <a:ea typeface="Tahoma" panose="020B0604030504040204" pitchFamily="34" charset="0"/>
                <a:cs typeface="Tahoma" panose="020B0604030504040204" pitchFamily="34" charset="0"/>
              </a:rPr>
              <a:t>1. </a:t>
            </a:r>
            <a:r>
              <a:rPr lang="vi-VN" sz="4000" b="1" dirty="0">
                <a:solidFill>
                  <a:schemeClr val="bg1"/>
                </a:solidFill>
                <a:latin typeface="Tahoma" panose="020B0604030504040204" pitchFamily="34" charset="0"/>
                <a:ea typeface="Tahoma" panose="020B0604030504040204" pitchFamily="34" charset="0"/>
                <a:cs typeface="Tahoma" panose="020B0604030504040204" pitchFamily="34" charset="0"/>
              </a:rPr>
              <a:t>En la ma</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ñ</a:t>
            </a:r>
            <a:r>
              <a:rPr lang="vi-VN" sz="4000" b="1" dirty="0">
                <a:solidFill>
                  <a:schemeClr val="bg1"/>
                </a:solidFill>
                <a:latin typeface="Tahoma" panose="020B0604030504040204" pitchFamily="34" charset="0"/>
                <a:ea typeface="Tahoma" panose="020B0604030504040204" pitchFamily="34" charset="0"/>
                <a:cs typeface="Tahoma" panose="020B0604030504040204" pitchFamily="34" charset="0"/>
              </a:rPr>
              <a:t>ana que se lavanta el d</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í</a:t>
            </a:r>
            <a:r>
              <a:rPr lang="vi-VN" sz="4000" b="1" dirty="0">
                <a:solidFill>
                  <a:schemeClr val="bg1"/>
                </a:solidFill>
                <a:latin typeface="Tahoma" panose="020B0604030504040204" pitchFamily="34" charset="0"/>
                <a:ea typeface="Tahoma" panose="020B0604030504040204" pitchFamily="34" charset="0"/>
                <a:cs typeface="Tahoma" panose="020B0604030504040204" pitchFamily="34" charset="0"/>
              </a:rPr>
              <a:t>a, cantay yo canto_al Creador. </a:t>
            </a:r>
          </a:p>
          <a:p>
            <a:pPr algn="l" eaLnBrk="1" hangingPunct="1"/>
            <a:r>
              <a:rPr lang="vi-VN" sz="4000" b="1" dirty="0">
                <a:solidFill>
                  <a:schemeClr val="bg1"/>
                </a:solidFill>
                <a:latin typeface="Tahoma" panose="020B0604030504040204" pitchFamily="34" charset="0"/>
                <a:ea typeface="Tahoma" panose="020B0604030504040204" pitchFamily="34" charset="0"/>
                <a:cs typeface="Tahoma" panose="020B0604030504040204" pitchFamily="34" charset="0"/>
              </a:rPr>
              <a:t>En la ma</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ñ</a:t>
            </a:r>
            <a:r>
              <a:rPr lang="vi-VN" sz="4000" b="1" dirty="0">
                <a:solidFill>
                  <a:schemeClr val="bg1"/>
                </a:solidFill>
                <a:latin typeface="Tahoma" panose="020B0604030504040204" pitchFamily="34" charset="0"/>
                <a:ea typeface="Tahoma" panose="020B0604030504040204" pitchFamily="34" charset="0"/>
                <a:cs typeface="Tahoma" panose="020B0604030504040204" pitchFamily="34" charset="0"/>
              </a:rPr>
              <a:t>ana que se lavanta el d</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í</a:t>
            </a:r>
            <a:r>
              <a:rPr lang="vi-VN" sz="4000" b="1" dirty="0">
                <a:solidFill>
                  <a:schemeClr val="bg1"/>
                </a:solidFill>
                <a:latin typeface="Tahoma" panose="020B0604030504040204" pitchFamily="34" charset="0"/>
                <a:ea typeface="Tahoma" panose="020B0604030504040204" pitchFamily="34" charset="0"/>
                <a:cs typeface="Tahoma" panose="020B0604030504040204" pitchFamily="34" charset="0"/>
              </a:rPr>
              <a:t>a, cantay yo canto_al Creador.</a:t>
            </a:r>
            <a:br>
              <a:rPr lang="en-US" altLang="en-US" sz="4000" b="1" dirty="0">
                <a:solidFill>
                  <a:schemeClr val="tx2"/>
                </a:solidFill>
                <a:latin typeface="Times New Roman" pitchFamily="18" charset="0"/>
              </a:rPr>
            </a:br>
            <a:br>
              <a:rPr lang="en-US" altLang="en-US" sz="4000" dirty="0">
                <a:solidFill>
                  <a:schemeClr val="tx2"/>
                </a:solidFill>
              </a:rPr>
            </a:br>
            <a:endParaRPr lang="en-US" altLang="en-US" sz="4000" dirty="0">
              <a:solidFill>
                <a:schemeClr val="tx2"/>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52E71C-834D-2A2B-F567-5C6D8895775B}"/>
            </a:ext>
          </a:extLst>
        </p:cNvPr>
        <p:cNvGrpSpPr/>
        <p:nvPr/>
      </p:nvGrpSpPr>
      <p:grpSpPr>
        <a:xfrm>
          <a:off x="0" y="0"/>
          <a:ext cx="0" cy="0"/>
          <a:chOff x="0" y="0"/>
          <a:chExt cx="0" cy="0"/>
        </a:xfrm>
      </p:grpSpPr>
      <p:sp>
        <p:nvSpPr>
          <p:cNvPr id="7170" name="Rectangle 2">
            <a:extLst>
              <a:ext uri="{FF2B5EF4-FFF2-40B4-BE49-F238E27FC236}">
                <a16:creationId xmlns:a16="http://schemas.microsoft.com/office/drawing/2014/main" id="{F34B2B8C-445F-052B-3634-EE6D810CF36A}"/>
              </a:ext>
            </a:extLst>
          </p:cNvPr>
          <p:cNvSpPr>
            <a:spLocks noGrp="1" noChangeArrowheads="1"/>
          </p:cNvSpPr>
          <p:nvPr>
            <p:ph type="ctrTitle"/>
          </p:nvPr>
        </p:nvSpPr>
        <p:spPr>
          <a:xfrm>
            <a:off x="0" y="171450"/>
            <a:ext cx="8991600" cy="4514850"/>
          </a:xfrm>
          <a:noFill/>
        </p:spPr>
        <p:txBody>
          <a:bodyPr/>
          <a:lstStyle/>
          <a:p>
            <a:pPr algn="l" eaLnBrk="1" hangingPunct="1"/>
            <a:r>
              <a:rPr lang="vi-VN" altLang="en-US" b="1" dirty="0">
                <a:solidFill>
                  <a:srgbClr val="FFFF00"/>
                </a:solidFill>
                <a:latin typeface="Tahoma" panose="020B0604030504040204" pitchFamily="34" charset="0"/>
              </a:rPr>
              <a:t>3</a:t>
            </a:r>
            <a:r>
              <a:rPr lang="en-US" altLang="en-US" b="1" dirty="0">
                <a:solidFill>
                  <a:srgbClr val="FFFF00"/>
                </a:solidFill>
                <a:latin typeface="Tahoma" panose="020B0604030504040204" pitchFamily="34" charset="0"/>
              </a:rPr>
              <a:t>.</a:t>
            </a:r>
            <a:r>
              <a:rPr lang="en-US" altLang="en-US"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s-ES" alt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Los desamparados vendrán a partir el pan  y verán su dignidad de </a:t>
            </a:r>
            <a:r>
              <a:rPr lang="es-ES" altLang="en-US" sz="4400" b="1" dirty="0" err="1">
                <a:solidFill>
                  <a:schemeClr val="bg1"/>
                </a:solidFill>
                <a:latin typeface="Tahoma" panose="020B0604030504040204" pitchFamily="34" charset="0"/>
                <a:ea typeface="Tahoma" panose="020B0604030504040204" pitchFamily="34" charset="0"/>
                <a:cs typeface="Tahoma" panose="020B0604030504040204" pitchFamily="34" charset="0"/>
              </a:rPr>
              <a:t>nuevo^en</a:t>
            </a:r>
            <a:r>
              <a:rPr lang="es-ES" alt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 Jesús, Salvador y </a:t>
            </a:r>
            <a:r>
              <a:rPr lang="es-ES" altLang="en-US" sz="4400" b="1" dirty="0" err="1">
                <a:solidFill>
                  <a:schemeClr val="bg1"/>
                </a:solidFill>
                <a:latin typeface="Tahoma" panose="020B0604030504040204" pitchFamily="34" charset="0"/>
                <a:ea typeface="Tahoma" panose="020B0604030504040204" pitchFamily="34" charset="0"/>
                <a:cs typeface="Tahoma" panose="020B0604030504040204" pitchFamily="34" charset="0"/>
              </a:rPr>
              <a:t>Ruen</a:t>
            </a:r>
            <a:r>
              <a:rPr lang="es-ES" alt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 Pastor. </a:t>
            </a:r>
            <a:endParaRPr lang="en-US" altLang="en-US"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769719001"/>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0A657E-92CB-6CDB-3218-FE16D6B6CFD9}"/>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A26F352C-A4A5-D777-5531-EA3DA310EC80}"/>
              </a:ext>
            </a:extLst>
          </p:cNvPr>
          <p:cNvSpPr>
            <a:spLocks noChangeArrowheads="1"/>
          </p:cNvSpPr>
          <p:nvPr/>
        </p:nvSpPr>
        <p:spPr bwMode="auto">
          <a:xfrm>
            <a:off x="2571750" y="228600"/>
            <a:ext cx="65151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3300">
              <a:solidFill>
                <a:schemeClr val="tx2"/>
              </a:solidFill>
            </a:endParaRPr>
          </a:p>
        </p:txBody>
      </p:sp>
      <p:sp>
        <p:nvSpPr>
          <p:cNvPr id="2051" name="Rectangle 6">
            <a:extLst>
              <a:ext uri="{FF2B5EF4-FFF2-40B4-BE49-F238E27FC236}">
                <a16:creationId xmlns:a16="http://schemas.microsoft.com/office/drawing/2014/main" id="{D9363338-03F7-DFD1-A19D-F1D6B5FB8D0D}"/>
              </a:ext>
            </a:extLst>
          </p:cNvPr>
          <p:cNvSpPr>
            <a:spLocks noChangeArrowheads="1"/>
          </p:cNvSpPr>
          <p:nvPr/>
        </p:nvSpPr>
        <p:spPr bwMode="auto">
          <a:xfrm>
            <a:off x="1257300" y="171450"/>
            <a:ext cx="66294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itchFamily="18" charset="0"/>
            </a:endParaRPr>
          </a:p>
        </p:txBody>
      </p:sp>
      <p:sp>
        <p:nvSpPr>
          <p:cNvPr id="2052" name="Rectangle 7">
            <a:extLst>
              <a:ext uri="{FF2B5EF4-FFF2-40B4-BE49-F238E27FC236}">
                <a16:creationId xmlns:a16="http://schemas.microsoft.com/office/drawing/2014/main" id="{7ABD18DC-4935-EADE-3331-AEA5C43EABAF}"/>
              </a:ext>
            </a:extLst>
          </p:cNvPr>
          <p:cNvSpPr>
            <a:spLocks noChangeArrowheads="1"/>
          </p:cNvSpPr>
          <p:nvPr/>
        </p:nvSpPr>
        <p:spPr bwMode="auto">
          <a:xfrm>
            <a:off x="-38100" y="-95250"/>
            <a:ext cx="92202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3000" dirty="0">
                <a:solidFill>
                  <a:schemeClr val="tx2"/>
                </a:solidFill>
              </a:rPr>
              <a:t> </a:t>
            </a:r>
          </a:p>
          <a:p>
            <a:pPr algn="l" eaLnBrk="1" hangingPunct="1"/>
            <a:endParaRPr lang="en-US" sz="3000" dirty="0">
              <a:solidFill>
                <a:schemeClr val="tx2"/>
              </a:solidFill>
            </a:endParaRPr>
          </a:p>
          <a:p>
            <a:pPr algn="l" eaLnBrk="1" hangingPunct="1"/>
            <a:r>
              <a:rPr lang="en-US" sz="3300" dirty="0">
                <a:solidFill>
                  <a:srgbClr val="FFFF00"/>
                </a:solidFill>
              </a:rPr>
              <a:t>Refrain:</a:t>
            </a:r>
            <a:br>
              <a:rPr lang="en-US" sz="3300" dirty="0">
                <a:solidFill>
                  <a:schemeClr val="bg1"/>
                </a:solidFill>
              </a:rPr>
            </a:br>
            <a:r>
              <a:rPr lang="vi-VN" sz="4000" b="1" dirty="0">
                <a:solidFill>
                  <a:schemeClr val="bg1"/>
                </a:solidFill>
                <a:latin typeface="Tahoma" panose="020B0604030504040204" pitchFamily="34" charset="0"/>
                <a:ea typeface="Tahoma" panose="020B0604030504040204" pitchFamily="34" charset="0"/>
                <a:cs typeface="Tahoma" panose="020B0604030504040204" pitchFamily="34" charset="0"/>
              </a:rPr>
              <a:t>Demos gracias al Se</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ñ</a:t>
            </a:r>
            <a:r>
              <a:rPr lang="vi-VN" sz="4000" b="1" dirty="0">
                <a:solidFill>
                  <a:schemeClr val="bg1"/>
                </a:solidFill>
                <a:latin typeface="Tahoma" panose="020B0604030504040204" pitchFamily="34" charset="0"/>
                <a:ea typeface="Tahoma" panose="020B0604030504040204" pitchFamily="34" charset="0"/>
                <a:cs typeface="Tahoma" panose="020B0604030504040204" pitchFamily="34" charset="0"/>
              </a:rPr>
              <a:t>or, demos gracias al Se</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ñ</a:t>
            </a:r>
            <a:r>
              <a:rPr lang="vi-VN" sz="4000" b="1" dirty="0">
                <a:solidFill>
                  <a:schemeClr val="bg1"/>
                </a:solidFill>
                <a:latin typeface="Tahoma" panose="020B0604030504040204" pitchFamily="34" charset="0"/>
                <a:ea typeface="Tahoma" panose="020B0604030504040204" pitchFamily="34" charset="0"/>
                <a:cs typeface="Tahoma" panose="020B0604030504040204" pitchFamily="34" charset="0"/>
              </a:rPr>
              <a:t>or</a:t>
            </a:r>
            <a:endParaRPr lang="en-US" sz="33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l" eaLnBrk="1" hangingPunct="1"/>
            <a:r>
              <a:rPr lang="vi-VN" sz="3300" b="1" dirty="0">
                <a:solidFill>
                  <a:srgbClr val="FFFF00"/>
                </a:solidFill>
                <a:highlight>
                  <a:srgbClr val="000000"/>
                </a:highlight>
                <a:latin typeface="Tahoma" panose="020B0604030504040204" pitchFamily="34" charset="0"/>
                <a:ea typeface="Tahoma" panose="020B0604030504040204" pitchFamily="34" charset="0"/>
                <a:cs typeface="Tahoma" panose="020B0604030504040204" pitchFamily="34" charset="0"/>
              </a:rPr>
              <a:t>2</a:t>
            </a:r>
            <a:r>
              <a:rPr lang="en-US" sz="3300" b="1" dirty="0">
                <a:solidFill>
                  <a:srgbClr val="FFFF00"/>
                </a:solidFill>
                <a:highlight>
                  <a:srgbClr val="000000"/>
                </a:highlight>
                <a:latin typeface="Tahoma" panose="020B0604030504040204" pitchFamily="34" charset="0"/>
                <a:ea typeface="Tahoma" panose="020B0604030504040204" pitchFamily="34" charset="0"/>
                <a:cs typeface="Tahoma" panose="020B0604030504040204" pitchFamily="34" charset="0"/>
              </a:rPr>
              <a:t>. </a:t>
            </a:r>
            <a:r>
              <a:rPr lang="vi-VN" sz="4000" b="1" dirty="0">
                <a:solidFill>
                  <a:schemeClr val="bg1"/>
                </a:solidFill>
                <a:latin typeface="Tahoma" panose="020B0604030504040204" pitchFamily="34" charset="0"/>
                <a:ea typeface="Tahoma" panose="020B0604030504040204" pitchFamily="34" charset="0"/>
                <a:cs typeface="Tahoma" panose="020B0604030504040204" pitchFamily="34" charset="0"/>
              </a:rPr>
              <a:t>Cuando la noche se despereza con sue</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ñ</a:t>
            </a:r>
            <a:r>
              <a:rPr lang="vi-VN" sz="4000" b="1" dirty="0">
                <a:solidFill>
                  <a:schemeClr val="bg1"/>
                </a:solidFill>
                <a:latin typeface="Tahoma" panose="020B0604030504040204" pitchFamily="34" charset="0"/>
                <a:ea typeface="Tahoma" panose="020B0604030504040204" pitchFamily="34" charset="0"/>
                <a:cs typeface="Tahoma" panose="020B0604030504040204" pitchFamily="34" charset="0"/>
              </a:rPr>
              <a:t>o, reza_y yo re-zo_al Creador.</a:t>
            </a:r>
          </a:p>
          <a:p>
            <a:pPr algn="l" eaLnBrk="1" hangingPunct="1"/>
            <a:r>
              <a:rPr lang="vi-VN" sz="4000" b="1" dirty="0">
                <a:solidFill>
                  <a:schemeClr val="bg1"/>
                </a:solidFill>
                <a:latin typeface="Tahoma" panose="020B0604030504040204" pitchFamily="34" charset="0"/>
                <a:ea typeface="Tahoma" panose="020B0604030504040204" pitchFamily="34" charset="0"/>
                <a:cs typeface="Tahoma" panose="020B0604030504040204" pitchFamily="34" charset="0"/>
              </a:rPr>
              <a:t>Cuando la noche se despereza con sue</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ñ</a:t>
            </a:r>
            <a:r>
              <a:rPr lang="vi-VN" sz="4000" b="1" dirty="0">
                <a:solidFill>
                  <a:schemeClr val="bg1"/>
                </a:solidFill>
                <a:latin typeface="Tahoma" panose="020B0604030504040204" pitchFamily="34" charset="0"/>
                <a:ea typeface="Tahoma" panose="020B0604030504040204" pitchFamily="34" charset="0"/>
                <a:cs typeface="Tahoma" panose="020B0604030504040204" pitchFamily="34" charset="0"/>
              </a:rPr>
              <a:t>o, reza_y yo rezo_al Creador.</a:t>
            </a:r>
            <a:br>
              <a:rPr lang="en-US" altLang="en-US" sz="4000" dirty="0">
                <a:solidFill>
                  <a:schemeClr val="tx2"/>
                </a:solidFill>
              </a:rPr>
            </a:br>
            <a:endParaRPr lang="en-US" altLang="en-US" sz="4000" dirty="0">
              <a:solidFill>
                <a:schemeClr val="tx2"/>
              </a:solidFill>
            </a:endParaRPr>
          </a:p>
        </p:txBody>
      </p:sp>
    </p:spTree>
    <p:extLst>
      <p:ext uri="{BB962C8B-B14F-4D97-AF65-F5344CB8AC3E}">
        <p14:creationId xmlns:p14="http://schemas.microsoft.com/office/powerpoint/2010/main" val="659156443"/>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B95BEB-3C97-C086-13FB-DB5968A90525}"/>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2E5922D3-EA0C-887B-A1D3-82D4531558B1}"/>
              </a:ext>
            </a:extLst>
          </p:cNvPr>
          <p:cNvSpPr>
            <a:spLocks noChangeArrowheads="1"/>
          </p:cNvSpPr>
          <p:nvPr/>
        </p:nvSpPr>
        <p:spPr bwMode="auto">
          <a:xfrm>
            <a:off x="2571750" y="228600"/>
            <a:ext cx="65151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3300">
              <a:solidFill>
                <a:schemeClr val="tx2"/>
              </a:solidFill>
            </a:endParaRPr>
          </a:p>
        </p:txBody>
      </p:sp>
      <p:sp>
        <p:nvSpPr>
          <p:cNvPr id="2051" name="Rectangle 6">
            <a:extLst>
              <a:ext uri="{FF2B5EF4-FFF2-40B4-BE49-F238E27FC236}">
                <a16:creationId xmlns:a16="http://schemas.microsoft.com/office/drawing/2014/main" id="{2AB66C1D-6B8D-E002-9862-D0B9389A465E}"/>
              </a:ext>
            </a:extLst>
          </p:cNvPr>
          <p:cNvSpPr>
            <a:spLocks noChangeArrowheads="1"/>
          </p:cNvSpPr>
          <p:nvPr/>
        </p:nvSpPr>
        <p:spPr bwMode="auto">
          <a:xfrm>
            <a:off x="1257300" y="171450"/>
            <a:ext cx="66294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itchFamily="18" charset="0"/>
            </a:endParaRPr>
          </a:p>
        </p:txBody>
      </p:sp>
      <p:sp>
        <p:nvSpPr>
          <p:cNvPr id="2052" name="Rectangle 7">
            <a:extLst>
              <a:ext uri="{FF2B5EF4-FFF2-40B4-BE49-F238E27FC236}">
                <a16:creationId xmlns:a16="http://schemas.microsoft.com/office/drawing/2014/main" id="{098B8691-B771-0D8E-DB4A-19822BD1A70A}"/>
              </a:ext>
            </a:extLst>
          </p:cNvPr>
          <p:cNvSpPr>
            <a:spLocks noChangeArrowheads="1"/>
          </p:cNvSpPr>
          <p:nvPr/>
        </p:nvSpPr>
        <p:spPr bwMode="auto">
          <a:xfrm>
            <a:off x="57150" y="133350"/>
            <a:ext cx="90297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3000" dirty="0">
                <a:solidFill>
                  <a:schemeClr val="tx2"/>
                </a:solidFill>
              </a:rPr>
              <a:t> </a:t>
            </a:r>
            <a:r>
              <a:rPr lang="en-US" sz="3300" dirty="0">
                <a:solidFill>
                  <a:srgbClr val="FFFF00"/>
                </a:solidFill>
              </a:rPr>
              <a:t>Refrain:</a:t>
            </a:r>
            <a:br>
              <a:rPr lang="en-US" sz="3300" dirty="0">
                <a:solidFill>
                  <a:schemeClr val="bg1"/>
                </a:solidFill>
              </a:rPr>
            </a:br>
            <a:r>
              <a:rPr lang="vi-VN" sz="4000" b="1" dirty="0">
                <a:solidFill>
                  <a:schemeClr val="bg1"/>
                </a:solidFill>
                <a:latin typeface="Tahoma" panose="020B0604030504040204" pitchFamily="34" charset="0"/>
                <a:ea typeface="Tahoma" panose="020B0604030504040204" pitchFamily="34" charset="0"/>
                <a:cs typeface="Tahoma" panose="020B0604030504040204" pitchFamily="34" charset="0"/>
              </a:rPr>
              <a:t>Demos gracias al Se</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ñ</a:t>
            </a:r>
            <a:r>
              <a:rPr lang="vi-VN" sz="4000" b="1" dirty="0">
                <a:solidFill>
                  <a:schemeClr val="bg1"/>
                </a:solidFill>
                <a:latin typeface="Tahoma" panose="020B0604030504040204" pitchFamily="34" charset="0"/>
                <a:ea typeface="Tahoma" panose="020B0604030504040204" pitchFamily="34" charset="0"/>
                <a:cs typeface="Tahoma" panose="020B0604030504040204" pitchFamily="34" charset="0"/>
              </a:rPr>
              <a:t>or, demos gracias al Se</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ñ</a:t>
            </a:r>
            <a:r>
              <a:rPr lang="vi-VN" sz="4000" b="1" dirty="0">
                <a:solidFill>
                  <a:schemeClr val="bg1"/>
                </a:solidFill>
                <a:latin typeface="Tahoma" panose="020B0604030504040204" pitchFamily="34" charset="0"/>
                <a:ea typeface="Tahoma" panose="020B0604030504040204" pitchFamily="34" charset="0"/>
                <a:cs typeface="Tahoma" panose="020B0604030504040204" pitchFamily="34" charset="0"/>
              </a:rPr>
              <a:t>or</a:t>
            </a:r>
            <a:endPar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l" eaLnBrk="1" hangingPunct="1"/>
            <a:r>
              <a:rPr lang="vi-VN" sz="3300" b="1" dirty="0">
                <a:solidFill>
                  <a:srgbClr val="FFFF00"/>
                </a:solidFill>
                <a:highlight>
                  <a:srgbClr val="000000"/>
                </a:highlight>
                <a:latin typeface="Tahoma" panose="020B0604030504040204" pitchFamily="34" charset="0"/>
                <a:ea typeface="Tahoma" panose="020B0604030504040204" pitchFamily="34" charset="0"/>
                <a:cs typeface="Tahoma" panose="020B0604030504040204" pitchFamily="34" charset="0"/>
              </a:rPr>
              <a:t>3</a:t>
            </a:r>
            <a:r>
              <a:rPr lang="en-US" sz="3300" b="1" dirty="0">
                <a:solidFill>
                  <a:srgbClr val="FFFF00"/>
                </a:solidFill>
                <a:highlight>
                  <a:srgbClr val="000000"/>
                </a:highlight>
                <a:latin typeface="Tahoma" panose="020B0604030504040204" pitchFamily="34" charset="0"/>
                <a:ea typeface="Tahoma" panose="020B0604030504040204" pitchFamily="34" charset="0"/>
                <a:cs typeface="Tahoma" panose="020B0604030504040204" pitchFamily="34" charset="0"/>
              </a:rPr>
              <a:t>. </a:t>
            </a:r>
            <a:r>
              <a:rPr lang="vi-VN" sz="4000" b="1" dirty="0">
                <a:solidFill>
                  <a:schemeClr val="bg1"/>
                </a:solidFill>
                <a:highlight>
                  <a:srgbClr val="000000"/>
                </a:highlight>
                <a:latin typeface="Tahoma" panose="020B0604030504040204" pitchFamily="34" charset="0"/>
                <a:ea typeface="Tahoma" panose="020B0604030504040204" pitchFamily="34" charset="0"/>
                <a:cs typeface="Tahoma" panose="020B0604030504040204" pitchFamily="34" charset="0"/>
              </a:rPr>
              <a:t>Cuando_en mi pe-cho la vida siento, mi pensamiento sorie_al Creador.</a:t>
            </a:r>
            <a:r>
              <a:rPr lang="en-US" sz="4000" b="1" dirty="0">
                <a:solidFill>
                  <a:schemeClr val="bg1"/>
                </a:solidFill>
                <a:highlight>
                  <a:srgbClr val="000000"/>
                </a:highlight>
                <a:latin typeface="Tahoma" panose="020B0604030504040204" pitchFamily="34" charset="0"/>
                <a:ea typeface="Tahoma" panose="020B0604030504040204" pitchFamily="34" charset="0"/>
                <a:cs typeface="Tahoma" panose="020B0604030504040204" pitchFamily="34" charset="0"/>
              </a:rPr>
              <a:t> </a:t>
            </a:r>
            <a:r>
              <a:rPr lang="vi-VN" sz="4000" b="1" dirty="0">
                <a:solidFill>
                  <a:schemeClr val="bg1"/>
                </a:solidFill>
                <a:highlight>
                  <a:srgbClr val="000000"/>
                </a:highlight>
                <a:latin typeface="Tahoma" panose="020B0604030504040204" pitchFamily="34" charset="0"/>
                <a:ea typeface="Tahoma" panose="020B0604030504040204" pitchFamily="34" charset="0"/>
                <a:cs typeface="Tahoma" panose="020B0604030504040204" pitchFamily="34" charset="0"/>
              </a:rPr>
              <a:t>Cuando_en mi pe-cho la vida siento, mi pensamiento sorie_al Creador.</a:t>
            </a:r>
          </a:p>
          <a:p>
            <a:pPr eaLnBrk="1" hangingPunct="1"/>
            <a:br>
              <a:rPr lang="en-US" altLang="en-US" sz="1500" dirty="0">
                <a:solidFill>
                  <a:schemeClr val="tx2"/>
                </a:solidFill>
              </a:rPr>
            </a:br>
            <a:endParaRPr lang="en-US" altLang="en-US" sz="1500" dirty="0">
              <a:solidFill>
                <a:schemeClr val="tx2"/>
              </a:solidFill>
            </a:endParaRPr>
          </a:p>
        </p:txBody>
      </p:sp>
    </p:spTree>
    <p:extLst>
      <p:ext uri="{BB962C8B-B14F-4D97-AF65-F5344CB8AC3E}">
        <p14:creationId xmlns:p14="http://schemas.microsoft.com/office/powerpoint/2010/main" val="536785760"/>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05CA2D-CCBE-DCD6-2E6F-FC6BAD9B344B}"/>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53FB794E-B030-982B-5C11-15E48F0DD8F0}"/>
              </a:ext>
            </a:extLst>
          </p:cNvPr>
          <p:cNvSpPr>
            <a:spLocks noChangeArrowheads="1"/>
          </p:cNvSpPr>
          <p:nvPr/>
        </p:nvSpPr>
        <p:spPr bwMode="auto">
          <a:xfrm>
            <a:off x="2571750" y="228600"/>
            <a:ext cx="65151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3300">
              <a:solidFill>
                <a:schemeClr val="tx2"/>
              </a:solidFill>
            </a:endParaRPr>
          </a:p>
        </p:txBody>
      </p:sp>
      <p:sp>
        <p:nvSpPr>
          <p:cNvPr id="2051" name="Rectangle 6">
            <a:extLst>
              <a:ext uri="{FF2B5EF4-FFF2-40B4-BE49-F238E27FC236}">
                <a16:creationId xmlns:a16="http://schemas.microsoft.com/office/drawing/2014/main" id="{D3B8FC1D-0026-689E-3170-E4B702B85ACE}"/>
              </a:ext>
            </a:extLst>
          </p:cNvPr>
          <p:cNvSpPr>
            <a:spLocks noChangeArrowheads="1"/>
          </p:cNvSpPr>
          <p:nvPr/>
        </p:nvSpPr>
        <p:spPr bwMode="auto">
          <a:xfrm>
            <a:off x="1257300" y="171450"/>
            <a:ext cx="66294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itchFamily="18" charset="0"/>
            </a:endParaRPr>
          </a:p>
        </p:txBody>
      </p:sp>
      <p:sp>
        <p:nvSpPr>
          <p:cNvPr id="2052" name="Rectangle 7">
            <a:extLst>
              <a:ext uri="{FF2B5EF4-FFF2-40B4-BE49-F238E27FC236}">
                <a16:creationId xmlns:a16="http://schemas.microsoft.com/office/drawing/2014/main" id="{22A286D8-AB66-88E9-2071-EBAE6D902663}"/>
              </a:ext>
            </a:extLst>
          </p:cNvPr>
          <p:cNvSpPr>
            <a:spLocks noChangeArrowheads="1"/>
          </p:cNvSpPr>
          <p:nvPr/>
        </p:nvSpPr>
        <p:spPr bwMode="auto">
          <a:xfrm>
            <a:off x="57150" y="133350"/>
            <a:ext cx="908685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3000" dirty="0">
                <a:solidFill>
                  <a:schemeClr val="tx2"/>
                </a:solidFill>
              </a:rPr>
              <a:t> </a:t>
            </a:r>
            <a:r>
              <a:rPr lang="en-US" sz="3300" dirty="0">
                <a:solidFill>
                  <a:srgbClr val="FFFF00"/>
                </a:solidFill>
              </a:rPr>
              <a:t>Refrain:</a:t>
            </a:r>
            <a:r>
              <a:rPr lang="en-US" sz="3300" dirty="0">
                <a:solidFill>
                  <a:schemeClr val="bg1"/>
                </a:solidFill>
              </a:rPr>
              <a:t> </a:t>
            </a:r>
            <a:r>
              <a:rPr lang="vi-VN" sz="4000" b="1" dirty="0">
                <a:solidFill>
                  <a:schemeClr val="bg1"/>
                </a:solidFill>
                <a:latin typeface="Tahoma" panose="020B0604030504040204" pitchFamily="34" charset="0"/>
                <a:ea typeface="Tahoma" panose="020B0604030504040204" pitchFamily="34" charset="0"/>
                <a:cs typeface="Tahoma" panose="020B0604030504040204" pitchFamily="34" charset="0"/>
              </a:rPr>
              <a:t>Demos gracias al Se</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ñ</a:t>
            </a:r>
            <a:r>
              <a:rPr lang="vi-VN" sz="4000" b="1" dirty="0">
                <a:solidFill>
                  <a:schemeClr val="bg1"/>
                </a:solidFill>
                <a:latin typeface="Tahoma" panose="020B0604030504040204" pitchFamily="34" charset="0"/>
                <a:ea typeface="Tahoma" panose="020B0604030504040204" pitchFamily="34" charset="0"/>
                <a:cs typeface="Tahoma" panose="020B0604030504040204" pitchFamily="34" charset="0"/>
              </a:rPr>
              <a:t>or, demos gracias al Se</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ñ</a:t>
            </a:r>
            <a:r>
              <a:rPr lang="vi-VN" sz="4000" b="1" dirty="0">
                <a:solidFill>
                  <a:schemeClr val="bg1"/>
                </a:solidFill>
                <a:latin typeface="Tahoma" panose="020B0604030504040204" pitchFamily="34" charset="0"/>
                <a:ea typeface="Tahoma" panose="020B0604030504040204" pitchFamily="34" charset="0"/>
                <a:cs typeface="Tahoma" panose="020B0604030504040204" pitchFamily="34" charset="0"/>
              </a:rPr>
              <a:t>or</a:t>
            </a:r>
            <a:endPar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l" eaLnBrk="1" hangingPunct="1"/>
            <a:r>
              <a:rPr lang="vi-VN" sz="3300" b="1" dirty="0">
                <a:solidFill>
                  <a:srgbClr val="FFFF00"/>
                </a:solidFill>
                <a:highlight>
                  <a:srgbClr val="000000"/>
                </a:highlight>
                <a:latin typeface="Tahoma" panose="020B0604030504040204" pitchFamily="34" charset="0"/>
                <a:ea typeface="Tahoma" panose="020B0604030504040204" pitchFamily="34" charset="0"/>
                <a:cs typeface="Tahoma" panose="020B0604030504040204" pitchFamily="34" charset="0"/>
              </a:rPr>
              <a:t>4</a:t>
            </a:r>
            <a:r>
              <a:rPr lang="en-US" sz="3300" b="1" dirty="0">
                <a:solidFill>
                  <a:srgbClr val="FFFF00"/>
                </a:solidFill>
                <a:highlight>
                  <a:srgbClr val="000000"/>
                </a:highlight>
                <a:latin typeface="Tahoma" panose="020B0604030504040204" pitchFamily="34" charset="0"/>
                <a:ea typeface="Tahoma" panose="020B0604030504040204" pitchFamily="34" charset="0"/>
                <a:cs typeface="Tahoma" panose="020B0604030504040204" pitchFamily="34" charset="0"/>
              </a:rPr>
              <a:t>. </a:t>
            </a:r>
            <a:r>
              <a:rPr lang="vi-VN" sz="4000" b="1" dirty="0">
                <a:solidFill>
                  <a:schemeClr val="bg1"/>
                </a:solidFill>
                <a:highlight>
                  <a:srgbClr val="000000"/>
                </a:highlight>
                <a:latin typeface="Tahoma" panose="020B0604030504040204" pitchFamily="34" charset="0"/>
                <a:ea typeface="Tahoma" panose="020B0604030504040204" pitchFamily="34" charset="0"/>
                <a:cs typeface="Tahoma" panose="020B0604030504040204" pitchFamily="34" charset="0"/>
              </a:rPr>
              <a:t>Cuando_en mi petas en mi Cuando_en mi latido, agradecido yo canto_al Creador. </a:t>
            </a:r>
            <a:r>
              <a:rPr lang="en-US" sz="4000" b="1" dirty="0">
                <a:solidFill>
                  <a:schemeClr val="bg1"/>
                </a:solidFill>
                <a:highlight>
                  <a:srgbClr val="000000"/>
                </a:highlight>
                <a:latin typeface="Tahoma" panose="020B0604030504040204" pitchFamily="34" charset="0"/>
                <a:ea typeface="Tahoma" panose="020B0604030504040204" pitchFamily="34" charset="0"/>
                <a:cs typeface="Tahoma" panose="020B0604030504040204" pitchFamily="34" charset="0"/>
              </a:rPr>
              <a:t> </a:t>
            </a:r>
            <a:r>
              <a:rPr lang="vi-VN" sz="4000" b="1" dirty="0">
                <a:solidFill>
                  <a:schemeClr val="bg1"/>
                </a:solidFill>
                <a:highlight>
                  <a:srgbClr val="000000"/>
                </a:highlight>
                <a:latin typeface="Tahoma" panose="020B0604030504040204" pitchFamily="34" charset="0"/>
                <a:ea typeface="Tahoma" panose="020B0604030504040204" pitchFamily="34" charset="0"/>
                <a:cs typeface="Tahoma" panose="020B0604030504040204" pitchFamily="34" charset="0"/>
              </a:rPr>
              <a:t>Cuando_en mi petas en mi Cuando_en mi latido, agradecido yo canto_al Creador.</a:t>
            </a:r>
          </a:p>
          <a:p>
            <a:pPr algn="l" eaLnBrk="1" hangingPunct="1"/>
            <a:br>
              <a:rPr lang="en-US" altLang="en-US" sz="1500" dirty="0">
                <a:solidFill>
                  <a:schemeClr val="tx2"/>
                </a:solidFill>
              </a:rPr>
            </a:br>
            <a:endParaRPr lang="en-US" altLang="en-US" sz="1500" dirty="0">
              <a:solidFill>
                <a:schemeClr val="tx2"/>
              </a:solidFill>
            </a:endParaRPr>
          </a:p>
        </p:txBody>
      </p:sp>
    </p:spTree>
    <p:extLst>
      <p:ext uri="{BB962C8B-B14F-4D97-AF65-F5344CB8AC3E}">
        <p14:creationId xmlns:p14="http://schemas.microsoft.com/office/powerpoint/2010/main" val="2683227873"/>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idx="4294967295"/>
          </p:nvPr>
        </p:nvSpPr>
        <p:spPr/>
        <p:txBody>
          <a:bodyPr/>
          <a:lstStyle/>
          <a:p>
            <a:pPr eaLnBrk="1" hangingPunct="1"/>
            <a:r>
              <a:rPr lang="en-US" altLang="en-US" sz="3600" b="1"/>
              <a:t> </a:t>
            </a:r>
          </a:p>
        </p:txBody>
      </p:sp>
      <p:sp>
        <p:nvSpPr>
          <p:cNvPr id="124931" name="Rectangle 3"/>
          <p:cNvSpPr>
            <a:spLocks noGrp="1" noChangeArrowheads="1"/>
          </p:cNvSpPr>
          <p:nvPr>
            <p:ph type="body" idx="4294967295"/>
          </p:nvPr>
        </p:nvSpPr>
        <p:spPr>
          <a:xfrm>
            <a:off x="4572000" y="561975"/>
            <a:ext cx="4267200" cy="3943350"/>
          </a:xfrm>
        </p:spPr>
        <p:txBody>
          <a:bodyPr/>
          <a:lstStyle/>
          <a:p>
            <a:pPr algn="ctr" eaLnBrk="1" hangingPunct="1">
              <a:buFontTx/>
              <a:buNone/>
            </a:pPr>
            <a:r>
              <a:rPr lang="en-US" altLang="en-US" sz="2400" b="1" dirty="0">
                <a:solidFill>
                  <a:schemeClr val="bg1"/>
                </a:solidFill>
                <a:latin typeface="Tahoma" pitchFamily="34" charset="0"/>
              </a:rPr>
              <a:t>THANK YOU</a:t>
            </a:r>
            <a:r>
              <a:rPr lang="vi-VN" altLang="en-US" sz="2400" b="1" dirty="0">
                <a:solidFill>
                  <a:schemeClr val="bg1"/>
                </a:solidFill>
                <a:latin typeface="Tahoma" pitchFamily="34" charset="0"/>
              </a:rPr>
              <a:t> </a:t>
            </a:r>
            <a:r>
              <a:rPr lang="en-US" altLang="en-US" sz="2400" b="1" dirty="0">
                <a:solidFill>
                  <a:schemeClr val="bg1"/>
                </a:solidFill>
                <a:latin typeface="Tahoma" pitchFamily="34" charset="0"/>
              </a:rPr>
              <a:t> </a:t>
            </a:r>
            <a:r>
              <a:rPr lang="vi-VN" altLang="en-US" sz="2400" b="1" dirty="0">
                <a:solidFill>
                  <a:schemeClr val="bg1"/>
                </a:solidFill>
                <a:latin typeface="Tahoma" pitchFamily="34" charset="0"/>
              </a:rPr>
              <a:t> </a:t>
            </a:r>
            <a:endParaRPr lang="en-US" altLang="en-US" sz="2400" b="1" dirty="0">
              <a:solidFill>
                <a:schemeClr val="bg1"/>
              </a:solidFill>
              <a:latin typeface="Tahoma" pitchFamily="34" charset="0"/>
            </a:endParaRPr>
          </a:p>
          <a:p>
            <a:pPr algn="ctr" eaLnBrk="1" hangingPunct="1">
              <a:buFontTx/>
              <a:buNone/>
            </a:pPr>
            <a:r>
              <a:rPr lang="vi-VN" altLang="en-US" sz="2400" b="1" dirty="0">
                <a:solidFill>
                  <a:schemeClr val="bg1"/>
                </a:solidFill>
                <a:latin typeface="Tahoma" pitchFamily="34" charset="0"/>
              </a:rPr>
              <a:t>CÁM ƠN </a:t>
            </a:r>
            <a:r>
              <a:rPr lang="en-US" altLang="en-US" sz="2400" b="1" dirty="0">
                <a:solidFill>
                  <a:schemeClr val="bg1"/>
                </a:solidFill>
                <a:latin typeface="Tahoma" pitchFamily="34" charset="0"/>
              </a:rPr>
              <a:t> </a:t>
            </a:r>
            <a:r>
              <a:rPr lang="vi-VN" altLang="en-US" sz="2400" b="1" dirty="0">
                <a:solidFill>
                  <a:schemeClr val="bg1"/>
                </a:solidFill>
                <a:latin typeface="Tahoma" pitchFamily="34" charset="0"/>
              </a:rPr>
              <a:t> </a:t>
            </a:r>
            <a:endParaRPr lang="en-US" altLang="en-US" sz="2400" b="1" dirty="0">
              <a:solidFill>
                <a:schemeClr val="bg1"/>
              </a:solidFill>
              <a:latin typeface="Tahoma" pitchFamily="34" charset="0"/>
            </a:endParaRPr>
          </a:p>
          <a:p>
            <a:pPr algn="ctr" eaLnBrk="1" hangingPunct="1">
              <a:buFontTx/>
              <a:buNone/>
            </a:pPr>
            <a:r>
              <a:rPr lang="en-US" altLang="en-US" sz="2400" b="1" i="1" dirty="0">
                <a:solidFill>
                  <a:schemeClr val="bg1"/>
                </a:solidFill>
                <a:latin typeface="Tahoma" pitchFamily="34" charset="0"/>
              </a:rPr>
              <a:t>M</a:t>
            </a:r>
            <a:r>
              <a:rPr lang="vi-VN" altLang="en-US" sz="2400" b="1" i="1" dirty="0">
                <a:solidFill>
                  <a:schemeClr val="bg1"/>
                </a:solidFill>
                <a:latin typeface="Tahoma" pitchFamily="34" charset="0"/>
              </a:rPr>
              <a:t>ARAMING</a:t>
            </a:r>
            <a:r>
              <a:rPr lang="en-US" altLang="en-US" sz="2400" b="1" i="1" dirty="0">
                <a:solidFill>
                  <a:schemeClr val="bg1"/>
                </a:solidFill>
                <a:latin typeface="Tahoma" pitchFamily="34" charset="0"/>
              </a:rPr>
              <a:t> </a:t>
            </a:r>
            <a:r>
              <a:rPr lang="vi-VN" altLang="en-US" sz="2400" b="1" i="1" dirty="0">
                <a:solidFill>
                  <a:schemeClr val="bg1"/>
                </a:solidFill>
                <a:latin typeface="Tahoma" pitchFamily="34" charset="0"/>
              </a:rPr>
              <a:t>SALAMAT</a:t>
            </a:r>
            <a:r>
              <a:rPr lang="en-US" altLang="en-US" sz="2400" b="1" i="1" dirty="0">
                <a:solidFill>
                  <a:schemeClr val="bg1"/>
                </a:solidFill>
                <a:latin typeface="Tahoma" pitchFamily="34" charset="0"/>
              </a:rPr>
              <a:t> PO</a:t>
            </a:r>
            <a:r>
              <a:rPr lang="en-US" altLang="en-US" sz="2400" b="1" dirty="0">
                <a:solidFill>
                  <a:schemeClr val="bg1"/>
                </a:solidFill>
                <a:latin typeface="Tahoma" pitchFamily="34" charset="0"/>
              </a:rPr>
              <a:t> </a:t>
            </a:r>
            <a:r>
              <a:rPr lang="vi-VN" altLang="en-US" sz="2400" b="1" dirty="0">
                <a:solidFill>
                  <a:schemeClr val="bg1"/>
                </a:solidFill>
                <a:latin typeface="Tahoma" pitchFamily="34" charset="0"/>
              </a:rPr>
              <a:t> </a:t>
            </a:r>
            <a:endParaRPr lang="en-US" altLang="en-US" sz="2400" b="1" dirty="0">
              <a:solidFill>
                <a:schemeClr val="bg1"/>
              </a:solidFill>
              <a:latin typeface="Tahoma" pitchFamily="34" charset="0"/>
            </a:endParaRPr>
          </a:p>
          <a:p>
            <a:pPr algn="ctr" eaLnBrk="1" hangingPunct="1">
              <a:buFontTx/>
              <a:buNone/>
            </a:pPr>
            <a:r>
              <a:rPr lang="vi-VN" altLang="en-US" sz="2400" b="1" dirty="0">
                <a:solidFill>
                  <a:schemeClr val="bg1"/>
                </a:solidFill>
                <a:latin typeface="Tahoma" pitchFamily="34" charset="0"/>
              </a:rPr>
              <a:t>MUCHAS GRACIAS</a:t>
            </a:r>
            <a:r>
              <a:rPr lang="en-US" altLang="en-US" sz="2400" dirty="0"/>
              <a:t> </a:t>
            </a:r>
            <a:r>
              <a:rPr lang="en-US" altLang="en-US" sz="2400" dirty="0">
                <a:latin typeface="Tahoma" pitchFamily="34" charset="0"/>
              </a:rPr>
              <a:t> </a:t>
            </a:r>
            <a:endParaRPr lang="en-US" altLang="en-US" sz="2400" b="1" dirty="0">
              <a:solidFill>
                <a:schemeClr val="bg1"/>
              </a:solidFill>
              <a:latin typeface="Tahoma"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1" y="285750"/>
            <a:ext cx="3428999" cy="4286250"/>
          </a:xfrm>
          <a:prstGeom prst="rect">
            <a:avLst/>
          </a:prstGeom>
        </p:spPr>
      </p:pic>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14331</TotalTime>
  <Words>3820</Words>
  <Application>Microsoft Office PowerPoint</Application>
  <PresentationFormat>On-screen Show (16:9)</PresentationFormat>
  <Paragraphs>249</Paragraphs>
  <Slides>93</Slides>
  <Notes>25</Notes>
  <HiddenSlides>13</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93</vt:i4>
      </vt:variant>
    </vt:vector>
  </HeadingPairs>
  <TitlesOfParts>
    <vt:vector size="100" baseType="lpstr">
      <vt:lpstr>Arial</vt:lpstr>
      <vt:lpstr>Calibri</vt:lpstr>
      <vt:lpstr>Lato</vt:lpstr>
      <vt:lpstr>Tahoma</vt:lpstr>
      <vt:lpstr>Times New Roman</vt:lpstr>
      <vt:lpstr>Verdana</vt:lpstr>
      <vt:lpstr>Default Design</vt:lpstr>
      <vt:lpstr>PowerPoint Presentation</vt:lpstr>
      <vt:lpstr>refrain:  Ven, ven al banquete. Ven a la fiesta de Dios. Here the hungry find plenty, here the thirsty shall drink. Ven a la cena de Cristo,  Come to the feast.  </vt:lpstr>
      <vt:lpstr>1. ¿Quién le puede dar de comer a la multitud?  Con Jesús, al compartir lo poco que hay, recibimos plenitud. </vt:lpstr>
      <vt:lpstr>1. Like the child whose fishes and loaves  fed the multitude, in the Lord the little we have, broken and shared, becomes abundant food.</vt:lpstr>
      <vt:lpstr>refrain:  Ven, ven al banquete. Ven a la fiesta de Dios. Here the hungry find plenty, here the thirsty shall drink. Ven a la cena de Cristo,  Come to the feast. </vt:lpstr>
      <vt:lpstr>1. Like the child whose fishes and loaves  fed the multitude, in the Lord the little we have, broken and shared, becomes abundant food.</vt:lpstr>
      <vt:lpstr>2. ’Til the seed is given to earth, it is just one grain; but once sown its death brings new birth, the harvest is rich; what’s lost is raised again.</vt:lpstr>
      <vt:lpstr>refrain:  Ven, ven al banquete. Ven a la fiesta de Dios. Here the hungry find plenty, here the thirsty shall drink. Ven a la cena de Cristo,  Come to the feast. </vt:lpstr>
      <vt:lpstr>3. Los desamparados vendrán a partir el pan  y verán su dignidad de nuevo^en Jesús, Salvador y Ruen Pastor. </vt:lpstr>
      <vt:lpstr>3. In the stranger by our side, in the least and last, in the thirst for justice we share,  Christ is here in the breaking of the bread.</vt:lpstr>
      <vt:lpstr>refrain:  Ven, ven al banquete. Ven a la fiesta de Dios. Here the hungry find plenty, here the thirsty shall drink. Ven a la cena de Cristo,  Come to the feast. </vt:lpstr>
      <vt:lpstr>Entrance Hymns Come, ye thankful people, come</vt:lpstr>
      <vt:lpstr>PowerPoint Presentation</vt:lpstr>
      <vt:lpstr>PowerPoint Presentation</vt:lpstr>
      <vt:lpstr>PowerPoint Presentation</vt:lpstr>
      <vt:lpstr>Penitential Act (Confiteor 2011) 1 of 3:</vt:lpstr>
      <vt:lpstr>PowerPoint Presentation</vt:lpstr>
      <vt:lpstr>PowerPoint Presentation</vt:lpstr>
      <vt:lpstr>PowerPoint Presentation</vt:lpstr>
      <vt:lpstr>Gloria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Primera Lectura Sir 50, 24-26 </vt:lpstr>
      <vt:lpstr>PowerPoint Presentation</vt:lpstr>
      <vt:lpstr>PowerPoint Presentation</vt:lpstr>
      <vt:lpstr>Responsorial Psalm: 145 I will praise Your Name For ever, Lord</vt:lpstr>
      <vt:lpstr>PowerPoint Presentation</vt:lpstr>
      <vt:lpstr>Segunda Lectura 1 Cor 1, 3-9 </vt:lpstr>
      <vt:lpstr>PowerPoint Presentation</vt:lpstr>
      <vt:lpstr>PowerPoint Presentation</vt:lpstr>
      <vt:lpstr>PowerPoint Presentation</vt:lpstr>
      <vt:lpstr>PowerPoint Presentation</vt:lpstr>
      <vt:lpstr>Gospel Acclamation  </vt:lpstr>
      <vt:lpstr>PowerPoint Presentation</vt:lpstr>
      <vt:lpstr>Gospel Lk 17:11-19 </vt:lpstr>
      <vt:lpstr>PowerPoint Presentation</vt:lpstr>
      <vt:lpstr>PowerPoint Presentation</vt:lpstr>
      <vt:lpstr>PowerPoint Presentation</vt:lpstr>
      <vt:lpstr>PowerPoint Presentation</vt:lpstr>
      <vt:lpstr>Profession Of Faith Creed  </vt:lpstr>
      <vt:lpstr>Nicene Creed  p1</vt:lpstr>
      <vt:lpstr>Nicene Creed  p3</vt:lpstr>
      <vt:lpstr>PowerPoint Presentation</vt:lpstr>
      <vt:lpstr>Nicene Creed  p5</vt:lpstr>
      <vt:lpstr>PowerPoint Presentation</vt:lpstr>
      <vt:lpstr>Nicene Creed  p8</vt:lpstr>
      <vt:lpstr>Nicene Creed  p10</vt:lpstr>
      <vt:lpstr>  Preparation of The Gift Song:  God of The Hungry</vt:lpstr>
      <vt:lpstr>PowerPoint Presentation</vt:lpstr>
      <vt:lpstr>PowerPoint Presentation</vt:lpstr>
      <vt:lpstr>PowerPoint Presentation</vt:lpstr>
      <vt:lpstr>  Preparation of The Gift Song:  Ofertorio Nicaragüense</vt:lpstr>
      <vt:lpstr>PowerPoint Presentation</vt:lpstr>
      <vt:lpstr>PowerPoint Presentation</vt:lpstr>
      <vt:lpstr>PowerPoint Presentation</vt:lpstr>
      <vt:lpstr>PowerPoint Presentation</vt:lpstr>
      <vt:lpstr>PowerPoint Presentation</vt:lpstr>
      <vt:lpstr>Holy Holy </vt:lpstr>
      <vt:lpstr>PowerPoint Presentation</vt:lpstr>
      <vt:lpstr>PowerPoint Presentation</vt:lpstr>
      <vt:lpstr>Memorial Acclamation </vt:lpstr>
      <vt:lpstr>PowerPoint Presentation</vt:lpstr>
      <vt:lpstr>Amen    </vt:lpstr>
      <vt:lpstr>PowerPoint Presentation</vt:lpstr>
      <vt:lpstr>Cordero de Dios </vt:lpstr>
      <vt:lpstr>  * Cordero de Dios que quitas el pe cado del mundo, te ple dad de nosotros, ten pel dad de nosotros. * Cordero de Dios que quitas el pe cado del mundo, te ple dad de nosotros, ten pel dad de nosotros. </vt:lpstr>
      <vt:lpstr>  * Cordero de Dios que quitas el pe cado del mundo, danos la paz, danos la paz, danos, danos, danos la paz, danos, danos, danos la paz.</vt:lpstr>
      <vt:lpstr>Lamb Of God </vt:lpstr>
      <vt:lpstr>PowerPoint Presentation</vt:lpstr>
      <vt:lpstr>Communion respond</vt:lpstr>
      <vt:lpstr>PowerPoint Presentation</vt:lpstr>
      <vt:lpstr>  Communion Hymn Gift of Finest Wheat  </vt:lpstr>
      <vt:lpstr>    Refrain: You satisfy the hungry heart, with gift of finest wheat, come give to us o saving Lord, the bread of life to eat.   </vt:lpstr>
      <vt:lpstr>   Refrain: You satisfy the hungry heart, with gift of finest wheat, come give to us o saving Lord, the bread of life to eat.   </vt:lpstr>
      <vt:lpstr>   Refrain: You satisfy the hungry heart, with gift of finest wheat, come give to us o saving Lord, the bread of life to eat.   </vt:lpstr>
      <vt:lpstr>   Refrain: You satisfy the hungry heart, with gift of finest wheat, come give to us o saving Lord, the bread of life to eat.   </vt:lpstr>
      <vt:lpstr>   Refrain: You satisfy the hungry heart, with gift of finest wheat, come give to us o saving Lord, the bread of life to eat.   </vt:lpstr>
      <vt:lpstr>  EndingHymn Holy God, We Praise They Name  </vt:lpstr>
      <vt:lpstr>1. Holy God, we praise thy name; Lord of all, we bow before Thee. All on earth Thy scepter claim, All in heaven above adore Thee. Infinite Thy vast domain, Everlasting is Thy reign. Infinite Thy vast domain, Everlasting is Thy reign.</vt:lpstr>
      <vt:lpstr> 2. Hark! the glad celestial hymn Angel choirs above are raising; Cherubim and seraphim, In unceasing chorus praising, Fill the heavens with sweet accord: Holy, holy, holy, Lord! Fill the heavens with sweet accord: Holy, holy, holy, Lord!</vt:lpstr>
      <vt:lpstr>  3. Lo, the apostles' holy train Join Thy sacred name to hallow; Prophets swell the glad refrain, And the white-robed martyrs follow, And from morn to set of sun Through the Church the song goes. And from morn to set of sun Through the Church the song goes on.</vt:lpstr>
      <vt:lpstr>  Sending Hymn Demos Gracias Al Senor</vt:lpstr>
      <vt:lpstr>PowerPoint Presentation</vt:lpstr>
      <vt:lpstr>PowerPoint Presentation</vt:lpstr>
      <vt:lpstr>PowerPoint Presentation</vt:lpstr>
      <vt:lpstr>PowerPoint Presentation</vt:lpstr>
      <vt:lpstr> </vt:lpstr>
    </vt:vector>
  </TitlesOfParts>
  <Company>MMC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MMCWSTATION</dc:creator>
  <cp:lastModifiedBy>Phil Le</cp:lastModifiedBy>
  <cp:revision>522</cp:revision>
  <dcterms:created xsi:type="dcterms:W3CDTF">2010-05-12T20:42:28Z</dcterms:created>
  <dcterms:modified xsi:type="dcterms:W3CDTF">2025-11-27T05:17:42Z</dcterms:modified>
</cp:coreProperties>
</file>