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9"/>
  </p:notesMasterIdLst>
  <p:sldIdLst>
    <p:sldId id="1608" r:id="rId2"/>
    <p:sldId id="3161" r:id="rId3"/>
    <p:sldId id="283" r:id="rId4"/>
    <p:sldId id="281" r:id="rId5"/>
    <p:sldId id="2005" r:id="rId6"/>
    <p:sldId id="2006" r:id="rId7"/>
    <p:sldId id="2007" r:id="rId8"/>
    <p:sldId id="2008" r:id="rId9"/>
    <p:sldId id="2179" r:id="rId10"/>
    <p:sldId id="2180" r:id="rId11"/>
    <p:sldId id="2181" r:id="rId12"/>
    <p:sldId id="2182" r:id="rId13"/>
    <p:sldId id="2183" r:id="rId14"/>
    <p:sldId id="2184" r:id="rId15"/>
    <p:sldId id="2185" r:id="rId16"/>
    <p:sldId id="2186" r:id="rId17"/>
    <p:sldId id="1860" r:id="rId18"/>
    <p:sldId id="2052" r:id="rId19"/>
    <p:sldId id="2187" r:id="rId20"/>
    <p:sldId id="2188" r:id="rId21"/>
    <p:sldId id="298" r:id="rId22"/>
    <p:sldId id="2022" r:id="rId23"/>
    <p:sldId id="2023" r:id="rId24"/>
    <p:sldId id="2024" r:id="rId25"/>
    <p:sldId id="2025" r:id="rId26"/>
    <p:sldId id="2026" r:id="rId27"/>
    <p:sldId id="2027" r:id="rId28"/>
    <p:sldId id="2028" r:id="rId29"/>
    <p:sldId id="2029" r:id="rId30"/>
    <p:sldId id="2030" r:id="rId31"/>
    <p:sldId id="2031" r:id="rId32"/>
    <p:sldId id="2053" r:id="rId33"/>
    <p:sldId id="2973" r:id="rId34"/>
    <p:sldId id="270" r:id="rId35"/>
    <p:sldId id="271" r:id="rId36"/>
    <p:sldId id="272" r:id="rId37"/>
    <p:sldId id="273" r:id="rId38"/>
    <p:sldId id="274" r:id="rId39"/>
    <p:sldId id="308" r:id="rId40"/>
    <p:sldId id="2157" r:id="rId41"/>
    <p:sldId id="2158" r:id="rId42"/>
    <p:sldId id="2155" r:id="rId43"/>
    <p:sldId id="2156" r:id="rId44"/>
    <p:sldId id="2039" r:id="rId45"/>
    <p:sldId id="2040" r:id="rId46"/>
    <p:sldId id="2159" r:id="rId47"/>
    <p:sldId id="2160" r:id="rId48"/>
    <p:sldId id="2046" r:id="rId49"/>
    <p:sldId id="2047" r:id="rId50"/>
    <p:sldId id="2845" r:id="rId51"/>
    <p:sldId id="267" r:id="rId52"/>
    <p:sldId id="3162" r:id="rId53"/>
    <p:sldId id="284" r:id="rId54"/>
    <p:sldId id="285" r:id="rId55"/>
    <p:sldId id="286" r:id="rId56"/>
    <p:sldId id="3146" r:id="rId57"/>
    <p:sldId id="266" r:id="rId58"/>
    <p:sldId id="268" r:id="rId59"/>
    <p:sldId id="269" r:id="rId60"/>
    <p:sldId id="3147" r:id="rId61"/>
    <p:sldId id="3148" r:id="rId62"/>
    <p:sldId id="3149" r:id="rId63"/>
    <p:sldId id="3150" r:id="rId64"/>
    <p:sldId id="3024" r:id="rId65"/>
    <p:sldId id="3025" r:id="rId66"/>
    <p:sldId id="3108" r:id="rId67"/>
    <p:sldId id="3163" r:id="rId68"/>
    <p:sldId id="3052" r:id="rId69"/>
    <p:sldId id="257" r:id="rId70"/>
    <p:sldId id="258" r:id="rId71"/>
    <p:sldId id="3040" r:id="rId72"/>
    <p:sldId id="282" r:id="rId73"/>
    <p:sldId id="3021" r:id="rId74"/>
    <p:sldId id="3022" r:id="rId75"/>
    <p:sldId id="3023" r:id="rId76"/>
    <p:sldId id="3054" r:id="rId77"/>
    <p:sldId id="1188" r:id="rId78"/>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E294373-415B-41FA-8D07-EF5A356DE0CE}" v="5" dt="2025-09-28T14:28:43.6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5" autoAdjust="0"/>
    <p:restoredTop sz="94660"/>
  </p:normalViewPr>
  <p:slideViewPr>
    <p:cSldViewPr>
      <p:cViewPr varScale="1">
        <p:scale>
          <a:sx n="120" d="100"/>
          <a:sy n="120" d="100"/>
        </p:scale>
        <p:origin x="84" y="324"/>
      </p:cViewPr>
      <p:guideLst>
        <p:guide orient="horz" pos="2160"/>
        <p:guide pos="2880"/>
        <p:guide orient="horz"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microsoft.com/office/2016/11/relationships/changesInfo" Target="changesInfos/changesInfo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85" Type="http://schemas.microsoft.com/office/2015/10/relationships/revisionInfo" Target="revisionInfo.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Le" userId="d56789386392244e" providerId="LiveId" clId="{21098FD1-578A-4F03-9AB2-123B02E8D02C}"/>
    <pc:docChg chg="addSld delSld modSld">
      <pc:chgData name="Phil Le" userId="d56789386392244e" providerId="LiveId" clId="{21098FD1-578A-4F03-9AB2-123B02E8D02C}" dt="2025-09-28T14:28:43.693" v="338"/>
      <pc:docMkLst>
        <pc:docMk/>
      </pc:docMkLst>
      <pc:sldChg chg="del">
        <pc:chgData name="Phil Le" userId="d56789386392244e" providerId="LiveId" clId="{21098FD1-578A-4F03-9AB2-123B02E8D02C}" dt="2025-09-28T14:27:16.835" v="312" actId="47"/>
        <pc:sldMkLst>
          <pc:docMk/>
          <pc:sldMk cId="0" sldId="264"/>
        </pc:sldMkLst>
      </pc:sldChg>
      <pc:sldChg chg="add">
        <pc:chgData name="Phil Le" userId="d56789386392244e" providerId="LiveId" clId="{21098FD1-578A-4F03-9AB2-123B02E8D02C}" dt="2025-09-28T14:27:23.577" v="316"/>
        <pc:sldMkLst>
          <pc:docMk/>
          <pc:sldMk cId="0" sldId="267"/>
        </pc:sldMkLst>
      </pc:sldChg>
      <pc:sldChg chg="add del setBg">
        <pc:chgData name="Phil Le" userId="d56789386392244e" providerId="LiveId" clId="{21098FD1-578A-4F03-9AB2-123B02E8D02C}" dt="2025-09-28T14:25:20.927" v="288"/>
        <pc:sldMkLst>
          <pc:docMk/>
          <pc:sldMk cId="0" sldId="270"/>
        </pc:sldMkLst>
      </pc:sldChg>
      <pc:sldChg chg="add setBg">
        <pc:chgData name="Phil Le" userId="d56789386392244e" providerId="LiveId" clId="{21098FD1-578A-4F03-9AB2-123B02E8D02C}" dt="2025-09-28T14:25:20.927" v="288"/>
        <pc:sldMkLst>
          <pc:docMk/>
          <pc:sldMk cId="0" sldId="271"/>
        </pc:sldMkLst>
      </pc:sldChg>
      <pc:sldChg chg="del">
        <pc:chgData name="Phil Le" userId="d56789386392244e" providerId="LiveId" clId="{21098FD1-578A-4F03-9AB2-123B02E8D02C}" dt="2025-09-28T14:25:13.123" v="285" actId="47"/>
        <pc:sldMkLst>
          <pc:docMk/>
          <pc:sldMk cId="601923244" sldId="271"/>
        </pc:sldMkLst>
      </pc:sldChg>
      <pc:sldChg chg="add setBg">
        <pc:chgData name="Phil Le" userId="d56789386392244e" providerId="LiveId" clId="{21098FD1-578A-4F03-9AB2-123B02E8D02C}" dt="2025-09-28T14:25:20.927" v="288"/>
        <pc:sldMkLst>
          <pc:docMk/>
          <pc:sldMk cId="0" sldId="272"/>
        </pc:sldMkLst>
      </pc:sldChg>
      <pc:sldChg chg="del">
        <pc:chgData name="Phil Le" userId="d56789386392244e" providerId="LiveId" clId="{21098FD1-578A-4F03-9AB2-123B02E8D02C}" dt="2025-09-28T14:25:13.963" v="286" actId="47"/>
        <pc:sldMkLst>
          <pc:docMk/>
          <pc:sldMk cId="2572476718" sldId="272"/>
        </pc:sldMkLst>
      </pc:sldChg>
      <pc:sldChg chg="add setBg">
        <pc:chgData name="Phil Le" userId="d56789386392244e" providerId="LiveId" clId="{21098FD1-578A-4F03-9AB2-123B02E8D02C}" dt="2025-09-28T14:25:20.927" v="288"/>
        <pc:sldMkLst>
          <pc:docMk/>
          <pc:sldMk cId="0" sldId="273"/>
        </pc:sldMkLst>
      </pc:sldChg>
      <pc:sldChg chg="del">
        <pc:chgData name="Phil Le" userId="d56789386392244e" providerId="LiveId" clId="{21098FD1-578A-4F03-9AB2-123B02E8D02C}" dt="2025-09-28T14:25:14.762" v="287" actId="47"/>
        <pc:sldMkLst>
          <pc:docMk/>
          <pc:sldMk cId="1171290175" sldId="273"/>
        </pc:sldMkLst>
      </pc:sldChg>
      <pc:sldChg chg="add del setBg">
        <pc:chgData name="Phil Le" userId="d56789386392244e" providerId="LiveId" clId="{21098FD1-578A-4F03-9AB2-123B02E8D02C}" dt="2025-09-28T14:25:20.927" v="288"/>
        <pc:sldMkLst>
          <pc:docMk/>
          <pc:sldMk cId="0" sldId="274"/>
        </pc:sldMkLst>
      </pc:sldChg>
      <pc:sldChg chg="del">
        <pc:chgData name="Phil Le" userId="d56789386392244e" providerId="LiveId" clId="{21098FD1-578A-4F03-9AB2-123B02E8D02C}" dt="2025-09-28T14:27:54.308" v="335" actId="47"/>
        <pc:sldMkLst>
          <pc:docMk/>
          <pc:sldMk cId="2302312765" sldId="275"/>
        </pc:sldMkLst>
      </pc:sldChg>
      <pc:sldChg chg="del">
        <pc:chgData name="Phil Le" userId="d56789386392244e" providerId="LiveId" clId="{21098FD1-578A-4F03-9AB2-123B02E8D02C}" dt="2025-09-28T14:27:55.412" v="336" actId="47"/>
        <pc:sldMkLst>
          <pc:docMk/>
          <pc:sldMk cId="225483071" sldId="276"/>
        </pc:sldMkLst>
      </pc:sldChg>
      <pc:sldChg chg="del">
        <pc:chgData name="Phil Le" userId="d56789386392244e" providerId="LiveId" clId="{21098FD1-578A-4F03-9AB2-123B02E8D02C}" dt="2025-09-28T14:27:56.739" v="337" actId="47"/>
        <pc:sldMkLst>
          <pc:docMk/>
          <pc:sldMk cId="1675279424" sldId="277"/>
        </pc:sldMkLst>
      </pc:sldChg>
      <pc:sldChg chg="add">
        <pc:chgData name="Phil Le" userId="d56789386392244e" providerId="LiveId" clId="{21098FD1-578A-4F03-9AB2-123B02E8D02C}" dt="2025-09-28T14:20:15.281" v="129"/>
        <pc:sldMkLst>
          <pc:docMk/>
          <pc:sldMk cId="227469596" sldId="281"/>
        </pc:sldMkLst>
      </pc:sldChg>
      <pc:sldChg chg="add">
        <pc:chgData name="Phil Le" userId="d56789386392244e" providerId="LiveId" clId="{21098FD1-578A-4F03-9AB2-123B02E8D02C}" dt="2025-09-28T14:20:15.281" v="129"/>
        <pc:sldMkLst>
          <pc:docMk/>
          <pc:sldMk cId="3916621527" sldId="283"/>
        </pc:sldMkLst>
      </pc:sldChg>
      <pc:sldChg chg="add">
        <pc:chgData name="Phil Le" userId="d56789386392244e" providerId="LiveId" clId="{21098FD1-578A-4F03-9AB2-123B02E8D02C}" dt="2025-09-28T14:27:23.577" v="316"/>
        <pc:sldMkLst>
          <pc:docMk/>
          <pc:sldMk cId="0" sldId="284"/>
        </pc:sldMkLst>
      </pc:sldChg>
      <pc:sldChg chg="add">
        <pc:chgData name="Phil Le" userId="d56789386392244e" providerId="LiveId" clId="{21098FD1-578A-4F03-9AB2-123B02E8D02C}" dt="2025-09-28T14:27:23.577" v="316"/>
        <pc:sldMkLst>
          <pc:docMk/>
          <pc:sldMk cId="0" sldId="285"/>
        </pc:sldMkLst>
      </pc:sldChg>
      <pc:sldChg chg="add">
        <pc:chgData name="Phil Le" userId="d56789386392244e" providerId="LiveId" clId="{21098FD1-578A-4F03-9AB2-123B02E8D02C}" dt="2025-09-28T14:27:23.577" v="316"/>
        <pc:sldMkLst>
          <pc:docMk/>
          <pc:sldMk cId="0" sldId="286"/>
        </pc:sldMkLst>
      </pc:sldChg>
      <pc:sldChg chg="modSp mod">
        <pc:chgData name="Phil Le" userId="d56789386392244e" providerId="LiveId" clId="{21098FD1-578A-4F03-9AB2-123B02E8D02C}" dt="2025-09-28T14:12:33.766" v="125" actId="20577"/>
        <pc:sldMkLst>
          <pc:docMk/>
          <pc:sldMk cId="0" sldId="1608"/>
        </pc:sldMkLst>
        <pc:spChg chg="mod">
          <ac:chgData name="Phil Le" userId="d56789386392244e" providerId="LiveId" clId="{21098FD1-578A-4F03-9AB2-123B02E8D02C}" dt="2025-09-28T14:12:33.766" v="125" actId="20577"/>
          <ac:spMkLst>
            <pc:docMk/>
            <pc:sldMk cId="0" sldId="1608"/>
            <ac:spMk id="2050" creationId="{00000000-0000-0000-0000-000000000000}"/>
          </ac:spMkLst>
        </pc:spChg>
      </pc:sldChg>
      <pc:sldChg chg="modSp mod">
        <pc:chgData name="Phil Le" userId="d56789386392244e" providerId="LiveId" clId="{21098FD1-578A-4F03-9AB2-123B02E8D02C}" dt="2025-09-28T14:22:17.893" v="195" actId="20577"/>
        <pc:sldMkLst>
          <pc:docMk/>
          <pc:sldMk cId="0" sldId="1860"/>
        </pc:sldMkLst>
        <pc:spChg chg="mod">
          <ac:chgData name="Phil Le" userId="d56789386392244e" providerId="LiveId" clId="{21098FD1-578A-4F03-9AB2-123B02E8D02C}" dt="2025-09-28T14:22:17.893" v="195" actId="20577"/>
          <ac:spMkLst>
            <pc:docMk/>
            <pc:sldMk cId="0" sldId="1860"/>
            <ac:spMk id="27650" creationId="{00000000-0000-0000-0000-000000000000}"/>
          </ac:spMkLst>
        </pc:spChg>
      </pc:sldChg>
      <pc:sldChg chg="modSp mod">
        <pc:chgData name="Phil Le" userId="d56789386392244e" providerId="LiveId" clId="{21098FD1-578A-4F03-9AB2-123B02E8D02C}" dt="2025-09-28T14:23:13.276" v="261" actId="20577"/>
        <pc:sldMkLst>
          <pc:docMk/>
          <pc:sldMk cId="0" sldId="2052"/>
        </pc:sldMkLst>
        <pc:spChg chg="mod">
          <ac:chgData name="Phil Le" userId="d56789386392244e" providerId="LiveId" clId="{21098FD1-578A-4F03-9AB2-123B02E8D02C}" dt="2025-09-28T14:23:13.276" v="261" actId="20577"/>
          <ac:spMkLst>
            <pc:docMk/>
            <pc:sldMk cId="0" sldId="2052"/>
            <ac:spMk id="4" creationId="{00000000-0000-0000-0000-000000000000}"/>
          </ac:spMkLst>
        </pc:spChg>
      </pc:sldChg>
      <pc:sldChg chg="modSp mod">
        <pc:chgData name="Phil Le" userId="d56789386392244e" providerId="LiveId" clId="{21098FD1-578A-4F03-9AB2-123B02E8D02C}" dt="2025-09-28T14:23:57" v="266" actId="120"/>
        <pc:sldMkLst>
          <pc:docMk/>
          <pc:sldMk cId="2357971545" sldId="2188"/>
        </pc:sldMkLst>
        <pc:spChg chg="mod">
          <ac:chgData name="Phil Le" userId="d56789386392244e" providerId="LiveId" clId="{21098FD1-578A-4F03-9AB2-123B02E8D02C}" dt="2025-09-28T14:23:57" v="266" actId="120"/>
          <ac:spMkLst>
            <pc:docMk/>
            <pc:sldMk cId="2357971545" sldId="2188"/>
            <ac:spMk id="2" creationId="{00000000-0000-0000-0000-000000000000}"/>
          </ac:spMkLst>
        </pc:spChg>
      </pc:sldChg>
      <pc:sldChg chg="modSp mod">
        <pc:chgData name="Phil Le" userId="d56789386392244e" providerId="LiveId" clId="{21098FD1-578A-4F03-9AB2-123B02E8D02C}" dt="2025-09-28T14:26:16.555" v="308" actId="20577"/>
        <pc:sldMkLst>
          <pc:docMk/>
          <pc:sldMk cId="279789595" sldId="2845"/>
        </pc:sldMkLst>
        <pc:spChg chg="mod">
          <ac:chgData name="Phil Le" userId="d56789386392244e" providerId="LiveId" clId="{21098FD1-578A-4F03-9AB2-123B02E8D02C}" dt="2025-09-28T14:26:16.555" v="308" actId="20577"/>
          <ac:spMkLst>
            <pc:docMk/>
            <pc:sldMk cId="279789595" sldId="2845"/>
            <ac:spMk id="98306" creationId="{00000000-0000-0000-0000-000000000000}"/>
          </ac:spMkLst>
        </pc:spChg>
      </pc:sldChg>
      <pc:sldChg chg="modSp mod">
        <pc:chgData name="Phil Le" userId="d56789386392244e" providerId="LiveId" clId="{21098FD1-578A-4F03-9AB2-123B02E8D02C}" dt="2025-09-28T14:24:20.099" v="283" actId="20577"/>
        <pc:sldMkLst>
          <pc:docMk/>
          <pc:sldMk cId="2680786838" sldId="2973"/>
        </pc:sldMkLst>
        <pc:spChg chg="mod">
          <ac:chgData name="Phil Le" userId="d56789386392244e" providerId="LiveId" clId="{21098FD1-578A-4F03-9AB2-123B02E8D02C}" dt="2025-09-28T14:24:20.099" v="283" actId="20577"/>
          <ac:spMkLst>
            <pc:docMk/>
            <pc:sldMk cId="2680786838" sldId="2973"/>
            <ac:spMk id="83970" creationId="{00000000-0000-0000-0000-000000000000}"/>
          </ac:spMkLst>
        </pc:spChg>
      </pc:sldChg>
      <pc:sldChg chg="modSp mod">
        <pc:chgData name="Phil Le" userId="d56789386392244e" providerId="LiveId" clId="{21098FD1-578A-4F03-9AB2-123B02E8D02C}" dt="2025-09-28T14:27:49.379" v="333" actId="20577"/>
        <pc:sldMkLst>
          <pc:docMk/>
          <pc:sldMk cId="679273175" sldId="3108"/>
        </pc:sldMkLst>
        <pc:spChg chg="mod">
          <ac:chgData name="Phil Le" userId="d56789386392244e" providerId="LiveId" clId="{21098FD1-578A-4F03-9AB2-123B02E8D02C}" dt="2025-09-28T14:27:49.379" v="333" actId="20577"/>
          <ac:spMkLst>
            <pc:docMk/>
            <pc:sldMk cId="679273175" sldId="3108"/>
            <ac:spMk id="117762" creationId="{F28B6F19-4DC5-52C1-A8B9-EBBC51C90266}"/>
          </ac:spMkLst>
        </pc:spChg>
      </pc:sldChg>
      <pc:sldChg chg="del">
        <pc:chgData name="Phil Le" userId="d56789386392244e" providerId="LiveId" clId="{21098FD1-578A-4F03-9AB2-123B02E8D02C}" dt="2025-09-28T14:20:11.298" v="127" actId="47"/>
        <pc:sldMkLst>
          <pc:docMk/>
          <pc:sldMk cId="0" sldId="3152"/>
        </pc:sldMkLst>
      </pc:sldChg>
      <pc:sldChg chg="del">
        <pc:chgData name="Phil Le" userId="d56789386392244e" providerId="LiveId" clId="{21098FD1-578A-4F03-9AB2-123B02E8D02C}" dt="2025-09-28T14:20:11.826" v="128" actId="47"/>
        <pc:sldMkLst>
          <pc:docMk/>
          <pc:sldMk cId="0" sldId="3153"/>
        </pc:sldMkLst>
      </pc:sldChg>
      <pc:sldChg chg="del">
        <pc:chgData name="Phil Le" userId="d56789386392244e" providerId="LiveId" clId="{21098FD1-578A-4F03-9AB2-123B02E8D02C}" dt="2025-09-28T14:27:03.267" v="309" actId="47"/>
        <pc:sldMkLst>
          <pc:docMk/>
          <pc:sldMk cId="0" sldId="3154"/>
        </pc:sldMkLst>
      </pc:sldChg>
      <pc:sldChg chg="del">
        <pc:chgData name="Phil Le" userId="d56789386392244e" providerId="LiveId" clId="{21098FD1-578A-4F03-9AB2-123B02E8D02C}" dt="2025-09-28T14:27:14.667" v="310" actId="47"/>
        <pc:sldMkLst>
          <pc:docMk/>
          <pc:sldMk cId="0" sldId="3155"/>
        </pc:sldMkLst>
      </pc:sldChg>
      <pc:sldChg chg="del">
        <pc:chgData name="Phil Le" userId="d56789386392244e" providerId="LiveId" clId="{21098FD1-578A-4F03-9AB2-123B02E8D02C}" dt="2025-09-28T14:27:15.571" v="311" actId="47"/>
        <pc:sldMkLst>
          <pc:docMk/>
          <pc:sldMk cId="0" sldId="3156"/>
        </pc:sldMkLst>
      </pc:sldChg>
      <pc:sldChg chg="del">
        <pc:chgData name="Phil Le" userId="d56789386392244e" providerId="LiveId" clId="{21098FD1-578A-4F03-9AB2-123B02E8D02C}" dt="2025-09-28T14:27:17.867" v="313" actId="47"/>
        <pc:sldMkLst>
          <pc:docMk/>
          <pc:sldMk cId="0" sldId="3157"/>
        </pc:sldMkLst>
      </pc:sldChg>
      <pc:sldChg chg="del">
        <pc:chgData name="Phil Le" userId="d56789386392244e" providerId="LiveId" clId="{21098FD1-578A-4F03-9AB2-123B02E8D02C}" dt="2025-09-28T14:27:18.740" v="314" actId="47"/>
        <pc:sldMkLst>
          <pc:docMk/>
          <pc:sldMk cId="0" sldId="3158"/>
        </pc:sldMkLst>
      </pc:sldChg>
      <pc:sldChg chg="del">
        <pc:chgData name="Phil Le" userId="d56789386392244e" providerId="LiveId" clId="{21098FD1-578A-4F03-9AB2-123B02E8D02C}" dt="2025-09-28T14:27:19.680" v="315" actId="47"/>
        <pc:sldMkLst>
          <pc:docMk/>
          <pc:sldMk cId="0" sldId="3159"/>
        </pc:sldMkLst>
      </pc:sldChg>
      <pc:sldChg chg="del">
        <pc:chgData name="Phil Le" userId="d56789386392244e" providerId="LiveId" clId="{21098FD1-578A-4F03-9AB2-123B02E8D02C}" dt="2025-09-28T14:27:52.981" v="334" actId="47"/>
        <pc:sldMkLst>
          <pc:docMk/>
          <pc:sldMk cId="2195429982" sldId="3160"/>
        </pc:sldMkLst>
      </pc:sldChg>
      <pc:sldChg chg="add">
        <pc:chgData name="Phil Le" userId="d56789386392244e" providerId="LiveId" clId="{21098FD1-578A-4F03-9AB2-123B02E8D02C}" dt="2025-09-28T14:20:15.281" v="129"/>
        <pc:sldMkLst>
          <pc:docMk/>
          <pc:sldMk cId="3119175701" sldId="3161"/>
        </pc:sldMkLst>
      </pc:sldChg>
      <pc:sldChg chg="add">
        <pc:chgData name="Phil Le" userId="d56789386392244e" providerId="LiveId" clId="{21098FD1-578A-4F03-9AB2-123B02E8D02C}" dt="2025-09-28T14:27:23.577" v="316"/>
        <pc:sldMkLst>
          <pc:docMk/>
          <pc:sldMk cId="0" sldId="3162"/>
        </pc:sldMkLst>
      </pc:sldChg>
      <pc:sldChg chg="add setBg">
        <pc:chgData name="Phil Le" userId="d56789386392244e" providerId="LiveId" clId="{21098FD1-578A-4F03-9AB2-123B02E8D02C}" dt="2025-09-28T14:28:43.693" v="338"/>
        <pc:sldMkLst>
          <pc:docMk/>
          <pc:sldMk cId="0" sldId="316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15</a:t>
            </a:fld>
            <a:endParaRPr lang="en-US" altLang="en-US" sz="1200">
              <a:solidFill>
                <a:schemeClr val="tx1"/>
              </a:solidFill>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16</a:t>
            </a:fld>
            <a:endParaRPr lang="en-US" altLang="en-US" sz="1200">
              <a:solidFill>
                <a:schemeClr val="tx1"/>
              </a:solidFill>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22</a:t>
            </a:fld>
            <a:endParaRPr lang="en-US" altLang="en-US" sz="1200">
              <a:solidFill>
                <a:schemeClr val="tx1"/>
              </a:solidFill>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xfrm>
            <a:off x="381000" y="685800"/>
            <a:ext cx="6096000" cy="3429000"/>
          </a:xfrm>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C8D5B721-CF0C-427B-9562-CBDDF8848031}" type="slidenum">
              <a:rPr lang="en-US" altLang="en-US" sz="1200" smtClean="0">
                <a:solidFill>
                  <a:schemeClr val="tx1"/>
                </a:solidFill>
                <a:latin typeface="Arial" charset="0"/>
              </a:rPr>
              <a:pPr eaLnBrk="1" hangingPunct="1"/>
              <a:t>23</a:t>
            </a:fld>
            <a:endParaRPr lang="en-US" altLang="en-US" sz="1200">
              <a:solidFill>
                <a:schemeClr val="tx1"/>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24</a:t>
            </a:fld>
            <a:endParaRPr lang="en-US" altLang="en-US" sz="1200">
              <a:solidFill>
                <a:schemeClr val="tx1"/>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25</a:t>
            </a:fld>
            <a:endParaRPr lang="en-US" altLang="en-US" sz="1200">
              <a:solidFill>
                <a:schemeClr val="tx1"/>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26</a:t>
            </a:fld>
            <a:endParaRPr lang="en-US" altLang="en-US" sz="1200">
              <a:solidFill>
                <a:schemeClr val="tx1"/>
              </a:solidFill>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27</a:t>
            </a:fld>
            <a:endParaRPr lang="en-US" altLang="en-US" sz="1200">
              <a:solidFill>
                <a:schemeClr val="tx1"/>
              </a:solidFill>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29</a:t>
            </a:fld>
            <a:endParaRPr lang="en-US" altLang="en-US" sz="1200">
              <a:solidFill>
                <a:schemeClr val="tx1"/>
              </a:solidFill>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31</a:t>
            </a:fld>
            <a:endParaRPr lang="en-US"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381000" y="685800"/>
            <a:ext cx="6096000" cy="3429000"/>
          </a:xfrm>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5D9E24FA-D2E3-4537-9DE9-7C776C29DD06}" type="slidenum">
              <a:rPr lang="en-US" altLang="en-US" sz="1200" smtClean="0">
                <a:solidFill>
                  <a:schemeClr val="tx1"/>
                </a:solidFill>
                <a:latin typeface="Arial" charset="0"/>
              </a:rPr>
              <a:pPr eaLnBrk="1" hangingPunct="1"/>
              <a:t>6</a:t>
            </a:fld>
            <a:endParaRPr lang="en-US" altLang="en-US" sz="1200">
              <a:solidFill>
                <a:schemeClr val="tx1"/>
              </a:solidFill>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xfrm>
            <a:off x="381000" y="685800"/>
            <a:ext cx="6096000" cy="3429000"/>
          </a:xfrm>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A050DBDC-C72E-4C4E-BA09-40051E031F2A}" type="slidenum">
              <a:rPr lang="en-US" altLang="en-US" sz="1200" smtClean="0">
                <a:solidFill>
                  <a:schemeClr val="tx1"/>
                </a:solidFill>
                <a:latin typeface="Arial" charset="0"/>
              </a:rPr>
              <a:pPr eaLnBrk="1" hangingPunct="1"/>
              <a:t>32</a:t>
            </a:fld>
            <a:endParaRPr lang="en-US" altLang="en-US" sz="1200">
              <a:solidFill>
                <a:schemeClr val="tx1"/>
              </a:solidFill>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69</a:t>
            </a:fld>
            <a:endParaRPr lang="en-US"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70</a:t>
            </a:fld>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xfrm>
            <a:off x="381000" y="685800"/>
            <a:ext cx="6096000" cy="3429000"/>
          </a:xfrm>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4A543DC0-7A86-4D69-8F1A-65ECBB2C805B}" type="slidenum">
              <a:rPr lang="en-US" altLang="en-US" sz="1200" smtClean="0">
                <a:solidFill>
                  <a:schemeClr val="tx1"/>
                </a:solidFill>
                <a:latin typeface="Arial" charset="0"/>
              </a:rPr>
              <a:pPr eaLnBrk="1" hangingPunct="1"/>
              <a:t>7</a:t>
            </a:fld>
            <a:endParaRPr lang="en-US" altLang="en-US" sz="1200">
              <a:solidFill>
                <a:schemeClr val="tx1"/>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xfrm>
            <a:off x="381000" y="685800"/>
            <a:ext cx="6096000" cy="3429000"/>
          </a:xfrm>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AE350E1-FCB5-4FFF-AA65-040EE2C16B03}" type="slidenum">
              <a:rPr lang="en-US" altLang="en-US" sz="1200" smtClean="0">
                <a:solidFill>
                  <a:schemeClr val="tx1"/>
                </a:solidFill>
                <a:latin typeface="Arial" charset="0"/>
              </a:rPr>
              <a:pPr eaLnBrk="1" hangingPunct="1"/>
              <a:t>8</a:t>
            </a:fld>
            <a:endParaRPr lang="en-US" altLang="en-US" sz="1200">
              <a:solidFill>
                <a:schemeClr val="tx1"/>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10</a:t>
            </a:fld>
            <a:endParaRPr lang="en-US" altLang="en-US" sz="1200">
              <a:solidFill>
                <a:schemeClr val="tx1"/>
              </a:solidFill>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11</a:t>
            </a:fld>
            <a:endParaRPr lang="en-US" altLang="en-US" sz="1200">
              <a:solidFill>
                <a:schemeClr val="tx1"/>
              </a:solidFill>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12</a:t>
            </a:fld>
            <a:endParaRPr lang="en-US" altLang="en-US" sz="1200">
              <a:solidFill>
                <a:schemeClr val="tx1"/>
              </a:solidFill>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13</a:t>
            </a:fld>
            <a:endParaRPr lang="en-US" altLang="en-US" sz="1200">
              <a:solidFill>
                <a:schemeClr val="tx1"/>
              </a:solidFill>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14</a:t>
            </a:fld>
            <a:endParaRPr lang="en-US" altLang="en-US" sz="1200">
              <a:solidFill>
                <a:schemeClr val="tx1"/>
              </a:solidFill>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4294967295"/>
          </p:nvPr>
        </p:nvSpPr>
        <p:spPr>
          <a:xfrm>
            <a:off x="0" y="0"/>
            <a:ext cx="4724400" cy="5143500"/>
          </a:xfrm>
        </p:spPr>
        <p:txBody>
          <a:bodyPr/>
          <a:lstStyle/>
          <a:p>
            <a:pPr marL="0" indent="0" algn="ctr">
              <a:buNone/>
            </a:pPr>
            <a:r>
              <a:rPr lang="en-US" sz="2000" b="1" dirty="0">
                <a:solidFill>
                  <a:schemeClr val="bg1"/>
                </a:solidFill>
              </a:rPr>
              <a:t>Ordinary Time 28 Year C</a:t>
            </a:r>
          </a:p>
          <a:p>
            <a:pPr marL="0" indent="0">
              <a:buNone/>
            </a:pPr>
            <a:r>
              <a:rPr lang="en-US" sz="1800" i="1" dirty="0">
                <a:solidFill>
                  <a:srgbClr val="FFFF00"/>
                </a:solidFill>
              </a:rPr>
              <a:t>Gather Hymn:  </a:t>
            </a:r>
          </a:p>
          <a:p>
            <a:pPr marL="0" indent="0">
              <a:buNone/>
            </a:pPr>
            <a:r>
              <a:rPr lang="en-US" sz="2000" b="1" dirty="0">
                <a:solidFill>
                  <a:schemeClr val="bg1"/>
                </a:solidFill>
                <a:latin typeface="Tahoma"/>
                <a:ea typeface="Tahoma"/>
                <a:cs typeface="Tahoma"/>
              </a:rPr>
              <a:t>   Sing A New Song</a:t>
            </a:r>
            <a:endParaRPr lang="vi-VN" sz="2000" b="1" dirty="0">
              <a:solidFill>
                <a:schemeClr val="bg1"/>
              </a:solidFill>
              <a:latin typeface="Tahoma" pitchFamily="34" charset="0"/>
              <a:ea typeface="Tahoma" pitchFamily="34" charset="0"/>
              <a:cs typeface="Tahoma" pitchFamily="34" charset="0"/>
            </a:endParaRPr>
          </a:p>
          <a:p>
            <a:pPr marL="0" indent="0">
              <a:buNone/>
            </a:pPr>
            <a:r>
              <a:rPr lang="en-US" sz="1800" i="1" dirty="0">
                <a:solidFill>
                  <a:srgbClr val="FFFF00"/>
                </a:solidFill>
              </a:rPr>
              <a:t>Responsorial Psalm: </a:t>
            </a:r>
            <a:r>
              <a:rPr lang="en-US" sz="2000" i="1" dirty="0">
                <a:solidFill>
                  <a:srgbClr val="FFFF00"/>
                </a:solidFill>
              </a:rPr>
              <a:t> 98</a:t>
            </a:r>
            <a:r>
              <a:rPr lang="vi-VN" sz="20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endParaRPr lang="en-US" sz="2000" b="1" i="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L="0" indent="0">
              <a:buNone/>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The Lord Has Revealed</a:t>
            </a:r>
          </a:p>
          <a:p>
            <a:pPr eaLnBrk="1" hangingPunct="1">
              <a:lnSpc>
                <a:spcPct val="80000"/>
              </a:lnSpc>
              <a:buFontTx/>
              <a:buNone/>
              <a:defRPr/>
            </a:pPr>
            <a:r>
              <a:rPr lang="en-US" sz="1800" i="1" dirty="0">
                <a:solidFill>
                  <a:srgbClr val="FFFF00"/>
                </a:solidFill>
              </a:rPr>
              <a:t>Prep. of the Gifts Hymn: </a:t>
            </a:r>
            <a:r>
              <a:rPr lang="en-US" sz="1800" b="1" dirty="0">
                <a:solidFill>
                  <a:srgbClr val="FFFF00"/>
                </a:solidFill>
              </a:rPr>
              <a:t> </a:t>
            </a:r>
          </a:p>
          <a:p>
            <a:pPr eaLnBrk="1" hangingPunct="1">
              <a:lnSpc>
                <a:spcPct val="80000"/>
              </a:lnSpc>
              <a:buFontTx/>
              <a:buNone/>
              <a:defRPr/>
            </a:pPr>
            <a:r>
              <a:rPr lang="vi-VN" altLang="en-US" sz="2000" b="1" dirty="0">
                <a:solidFill>
                  <a:schemeClr val="bg1"/>
                </a:solidFill>
                <a:latin typeface="Tahoma" pitchFamily="34" charset="0"/>
              </a:rPr>
              <a:t>	</a:t>
            </a:r>
            <a:r>
              <a:rPr lang="en-US" altLang="en-US" sz="2000" b="1" dirty="0">
                <a:solidFill>
                  <a:schemeClr val="bg1"/>
                </a:solidFill>
                <a:latin typeface="Tahoma" pitchFamily="34" charset="0"/>
              </a:rPr>
              <a:t>Amazing Grace</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r>
              <a:rPr lang="en-US" sz="1800" i="1" dirty="0">
                <a:solidFill>
                  <a:srgbClr val="FFFF00"/>
                </a:solidFill>
              </a:rPr>
              <a:t>Communion Hymn: </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Gift of Finest Wheat</a:t>
            </a:r>
            <a:endParaRPr lang="vi-VN" sz="2000" b="1" dirty="0">
              <a:solidFill>
                <a:schemeClr val="bg1"/>
              </a:solidFill>
            </a:endParaRPr>
          </a:p>
          <a:p>
            <a:pPr eaLnBrk="1" hangingPunct="1">
              <a:lnSpc>
                <a:spcPct val="80000"/>
              </a:lnSpc>
              <a:buNone/>
              <a:defRPr/>
            </a:pPr>
            <a:r>
              <a:rPr lang="en-US" sz="1800" i="1" dirty="0">
                <a:solidFill>
                  <a:srgbClr val="FFFF00"/>
                </a:solidFill>
              </a:rPr>
              <a:t>Recessional Hymn:  </a:t>
            </a:r>
          </a:p>
          <a:p>
            <a:pPr eaLnBrk="1" hangingPunct="1">
              <a:lnSpc>
                <a:spcPct val="80000"/>
              </a:lnSpc>
              <a:buFontTx/>
              <a:buNone/>
              <a:defRPr/>
            </a:pPr>
            <a:r>
              <a:rPr lang="en-US" sz="1800" b="1" dirty="0">
                <a:solidFill>
                  <a:schemeClr val="bg1"/>
                </a:solidFill>
                <a:latin typeface="Tahoma" pitchFamily="34" charset="0"/>
                <a:ea typeface="Tahoma" pitchFamily="34" charset="0"/>
                <a:cs typeface="Tahoma" pitchFamily="34" charset="0"/>
              </a:rPr>
              <a:t>	Blest Be The Lord </a:t>
            </a:r>
            <a:endParaRPr lang="en-US" sz="2400" b="1" dirty="0">
              <a:solidFill>
                <a:schemeClr val="bg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1830" y="209551"/>
            <a:ext cx="3685584" cy="445697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10</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651148168"/>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11</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1. </a:t>
            </a:r>
            <a:r>
              <a:rPr lang="en-US" altLang="en-US" sz="4400" b="1" dirty="0">
                <a:solidFill>
                  <a:schemeClr val="bg1"/>
                </a:solidFill>
                <a:latin typeface="Tahoma" pitchFamily="34" charset="0"/>
                <a:cs typeface="Tahoma" pitchFamily="34" charset="0"/>
              </a:rPr>
              <a:t>We praise you, we bless you, we adore you, we glorify you, we give you thanks for your great glory. Lord God, heavenly King, O God, almighty Father.</a:t>
            </a:r>
          </a:p>
        </p:txBody>
      </p:sp>
    </p:spTree>
    <p:extLst>
      <p:ext uri="{BB962C8B-B14F-4D97-AF65-F5344CB8AC3E}">
        <p14:creationId xmlns:p14="http://schemas.microsoft.com/office/powerpoint/2010/main" val="1005648881"/>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12</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8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925824999"/>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13</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3600" b="1" dirty="0">
                <a:solidFill>
                  <a:schemeClr val="bg1"/>
                </a:solidFill>
                <a:latin typeface="Tahoma" pitchFamily="34" charset="0"/>
                <a:cs typeface="Tahoma" pitchFamily="34" charset="0"/>
              </a:rPr>
              <a:t>2. Lord Jesus Christ, only Begotten Son, Lord God, Lamb of God, Son of the Father, you take away the sins of the world, have mercy on us. You take way the sins of the world, receive our pray you are seated at the right hand, the right hand of the Father, have mercy on us</a:t>
            </a:r>
          </a:p>
        </p:txBody>
      </p:sp>
    </p:spTree>
    <p:extLst>
      <p:ext uri="{BB962C8B-B14F-4D97-AF65-F5344CB8AC3E}">
        <p14:creationId xmlns:p14="http://schemas.microsoft.com/office/powerpoint/2010/main" val="3077343453"/>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14</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4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102903513"/>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15</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4400" b="1" dirty="0">
                <a:solidFill>
                  <a:schemeClr val="bg1"/>
                </a:solidFill>
                <a:latin typeface="Tahoma" pitchFamily="34" charset="0"/>
                <a:cs typeface="Tahoma" pitchFamily="34" charset="0"/>
              </a:rPr>
              <a:t>3. For you alone are the Holy One, you alone are the Lord, you alone are the Most High, Jesus Christ with the Holy Spirit, in the glory of God the Father.</a:t>
            </a:r>
          </a:p>
        </p:txBody>
      </p:sp>
    </p:spTree>
    <p:extLst>
      <p:ext uri="{BB962C8B-B14F-4D97-AF65-F5344CB8AC3E}">
        <p14:creationId xmlns:p14="http://schemas.microsoft.com/office/powerpoint/2010/main" val="1778397905"/>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16</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0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 Amen </a:t>
            </a:r>
            <a:r>
              <a:rPr lang="en-US" altLang="en-US" sz="4400" b="1" dirty="0" err="1">
                <a:solidFill>
                  <a:schemeClr val="bg1"/>
                </a:solidFill>
                <a:latin typeface="Tahoma" pitchFamily="34" charset="0"/>
                <a:cs typeface="Tahoma" pitchFamily="34" charset="0"/>
              </a:rPr>
              <a:t>Amen</a:t>
            </a:r>
            <a:r>
              <a:rPr lang="en-US" altLang="en-US" sz="4400" b="1" dirty="0">
                <a:solidFill>
                  <a:schemeClr val="bg1"/>
                </a:solidFill>
                <a:latin typeface="Tahoma" pitchFamily="34" charset="0"/>
                <a:cs typeface="Tahoma" pitchFamily="34" charset="0"/>
              </a:rPr>
              <a:t>.</a:t>
            </a:r>
          </a:p>
        </p:txBody>
      </p:sp>
    </p:spTree>
    <p:extLst>
      <p:ext uri="{BB962C8B-B14F-4D97-AF65-F5344CB8AC3E}">
        <p14:creationId xmlns:p14="http://schemas.microsoft.com/office/powerpoint/2010/main" val="328257002"/>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3962400" y="3829050"/>
            <a:ext cx="5029200" cy="1042988"/>
          </a:xfrm>
        </p:spPr>
        <p:txBody>
          <a:bodyPr/>
          <a:lstStyle/>
          <a:p>
            <a:pPr eaLnBrk="1" hangingPunct="1"/>
            <a:r>
              <a:rPr lang="en-US" altLang="en-US" sz="1800" i="1" dirty="0">
                <a:solidFill>
                  <a:srgbClr val="FFFF00"/>
                </a:solidFill>
                <a:latin typeface="Tahoma" pitchFamily="34" charset="0"/>
              </a:rPr>
              <a:t>Responsorial Psalm:  98</a:t>
            </a:r>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The Lord Has Revealed to the Nations</a:t>
            </a:r>
            <a:endParaRPr lang="en-US" altLang="en-US" sz="1800" b="1" dirty="0">
              <a:solidFill>
                <a:srgbClr val="FFFF00"/>
              </a:solidFill>
              <a:latin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4" name="Rectangle 2"/>
          <p:cNvSpPr>
            <a:spLocks noGrp="1" noChangeArrowheads="1"/>
          </p:cNvSpPr>
          <p:nvPr>
            <p:ph type="ctrTitle"/>
          </p:nvPr>
        </p:nvSpPr>
        <p:spPr>
          <a:xfrm>
            <a:off x="76200" y="176784"/>
            <a:ext cx="8991600" cy="2971800"/>
          </a:xfrm>
        </p:spPr>
        <p:txBody>
          <a:bodyPr/>
          <a:lstStyle/>
          <a:p>
            <a:pPr algn="l" eaLnBrk="1" hangingPunct="1"/>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Responsorial Psalm:   Psalm 98</a:t>
            </a:r>
            <a:br>
              <a:rPr lang="en-US" altLang="en-US" sz="1800" i="1" dirty="0">
                <a:solidFill>
                  <a:schemeClr val="bg1"/>
                </a:solidFill>
                <a:latin typeface="Tahoma"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The Lord has revealed to the nations, revealed his saving power.</a:t>
            </a:r>
            <a:endPar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ctrTitle"/>
          </p:nvPr>
        </p:nvSpPr>
        <p:spPr>
          <a:xfrm>
            <a:off x="5410200" y="3771900"/>
            <a:ext cx="3276600" cy="1100138"/>
          </a:xfrm>
        </p:spPr>
        <p:txBody>
          <a:bodyPr/>
          <a:lstStyle/>
          <a:p>
            <a:pPr eaLnBrk="1" hangingPunct="1">
              <a:lnSpc>
                <a:spcPct val="80000"/>
              </a:lnSpc>
            </a:pPr>
            <a:r>
              <a:rPr lang="en-US" altLang="en-US" sz="1800" i="1" dirty="0">
                <a:solidFill>
                  <a:srgbClr val="FFFF00"/>
                </a:solidFill>
                <a:cs typeface="Tahoma" pitchFamily="34" charset="0"/>
              </a:rPr>
              <a:t>Gospel Acclamation</a:t>
            </a:r>
          </a:p>
        </p:txBody>
      </p:sp>
    </p:spTree>
    <p:extLst>
      <p:ext uri="{BB962C8B-B14F-4D97-AF65-F5344CB8AC3E}">
        <p14:creationId xmlns:p14="http://schemas.microsoft.com/office/powerpoint/2010/main" val="2109608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4492BDF-622A-C0C6-2F28-694C12ACBE9E}"/>
              </a:ext>
            </a:extLst>
          </p:cNvPr>
          <p:cNvSpPr txBox="1"/>
          <p:nvPr/>
        </p:nvSpPr>
        <p:spPr>
          <a:xfrm>
            <a:off x="152400" y="133350"/>
            <a:ext cx="8915400" cy="2554545"/>
          </a:xfrm>
          <a:prstGeom prst="rect">
            <a:avLst/>
          </a:prstGeom>
          <a:noFill/>
        </p:spPr>
        <p:txBody>
          <a:bodyPr wrap="square">
            <a:spAutoFit/>
          </a:bodyPr>
          <a:lstStyle/>
          <a:p>
            <a:r>
              <a:rPr lang="en-US" altLang="en-US" sz="4000" b="1" dirty="0">
                <a:solidFill>
                  <a:schemeClr val="bg1"/>
                </a:solidFill>
                <a:latin typeface="Tahoma" panose="020B0604030504040204" pitchFamily="34" charset="0"/>
                <a:cs typeface="Tahoma" panose="020B0604030504040204" pitchFamily="34" charset="0"/>
              </a:rPr>
              <a:t>Sing a new song unto the Lord;</a:t>
            </a:r>
            <a:br>
              <a:rPr lang="en-US"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let your song be sung from mountains high.</a:t>
            </a:r>
            <a:r>
              <a:rPr lang="vi-VN" altLang="en-US" sz="4000" b="1" dirty="0">
                <a:solidFill>
                  <a:schemeClr val="bg1"/>
                </a:solidFill>
                <a:latin typeface="Tahoma" panose="020B0604030504040204" pitchFamily="34" charset="0"/>
                <a:cs typeface="Tahoma" panose="020B0604030504040204" pitchFamily="34" charset="0"/>
              </a:rPr>
              <a:t> </a:t>
            </a:r>
            <a:r>
              <a:rPr lang="en-US" altLang="en-US" sz="4000" b="1" dirty="0">
                <a:solidFill>
                  <a:schemeClr val="bg1"/>
                </a:solidFill>
                <a:latin typeface="Tahoma" panose="020B0604030504040204" pitchFamily="34" charset="0"/>
                <a:cs typeface="Tahoma" panose="020B0604030504040204" pitchFamily="34" charset="0"/>
              </a:rPr>
              <a:t>Sing a new song unto the Lord, singing alleluia</a:t>
            </a:r>
            <a:endParaRPr lang="en-US" sz="4000" dirty="0"/>
          </a:p>
        </p:txBody>
      </p:sp>
      <p:sp>
        <p:nvSpPr>
          <p:cNvPr id="7" name="TextBox 6">
            <a:extLst>
              <a:ext uri="{FF2B5EF4-FFF2-40B4-BE49-F238E27FC236}">
                <a16:creationId xmlns:a16="http://schemas.microsoft.com/office/drawing/2014/main" id="{E052ED1C-4BC5-D959-9088-EC4A8E2EBB11}"/>
              </a:ext>
            </a:extLst>
          </p:cNvPr>
          <p:cNvSpPr txBox="1"/>
          <p:nvPr/>
        </p:nvSpPr>
        <p:spPr>
          <a:xfrm>
            <a:off x="125361" y="2571750"/>
            <a:ext cx="8915400" cy="2554545"/>
          </a:xfrm>
          <a:prstGeom prst="rect">
            <a:avLst/>
          </a:prstGeom>
          <a:noFill/>
        </p:spPr>
        <p:txBody>
          <a:bodyPr wrap="square">
            <a:spAutoFit/>
          </a:bodyPr>
          <a:lstStyle/>
          <a:p>
            <a:r>
              <a:rPr lang="en-US" altLang="en-US" sz="1400" b="1" dirty="0">
                <a:solidFill>
                  <a:srgbClr val="FFFF00"/>
                </a:solidFill>
                <a:latin typeface="Tahoma" panose="020B0604030504040204" pitchFamily="34" charset="0"/>
                <a:cs typeface="Tahoma" panose="020B0604030504040204" pitchFamily="34" charset="0"/>
              </a:rPr>
              <a:t>1</a:t>
            </a:r>
            <a:r>
              <a:rPr lang="en-US" altLang="en-US" sz="1400" dirty="0">
                <a:solidFill>
                  <a:srgbClr val="FFFF00"/>
                </a:solidFill>
                <a:latin typeface="Tahoma" panose="020B0604030504040204" pitchFamily="34" charset="0"/>
                <a:cs typeface="Tahoma" panose="020B0604030504040204" pitchFamily="34" charset="0"/>
              </a:rPr>
              <a:t>. </a:t>
            </a:r>
            <a:r>
              <a:rPr lang="en-US" altLang="en-US" sz="4000" b="1" dirty="0">
                <a:solidFill>
                  <a:schemeClr val="bg1"/>
                </a:solidFill>
                <a:latin typeface="Tahoma" panose="020B0604030504040204" pitchFamily="34" charset="0"/>
                <a:cs typeface="Tahoma" panose="020B0604030504040204" pitchFamily="34" charset="0"/>
              </a:rPr>
              <a:t>O Lord people dance for joy.</a:t>
            </a:r>
            <a:br>
              <a:rPr lang="en-US"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O come before the Lord,</a:t>
            </a:r>
            <a:r>
              <a:rPr lang="vi-VN" altLang="en-US" sz="4000" b="1" dirty="0">
                <a:solidFill>
                  <a:schemeClr val="bg1"/>
                </a:solidFill>
                <a:latin typeface="Tahoma" panose="020B0604030504040204" pitchFamily="34" charset="0"/>
                <a:cs typeface="Tahoma" panose="020B0604030504040204" pitchFamily="34" charset="0"/>
              </a:rPr>
              <a:t> </a:t>
            </a:r>
            <a:r>
              <a:rPr lang="en-US" altLang="en-US" sz="4000" b="1" dirty="0">
                <a:solidFill>
                  <a:schemeClr val="bg1"/>
                </a:solidFill>
                <a:latin typeface="Tahoma" panose="020B0604030504040204" pitchFamily="34" charset="0"/>
                <a:cs typeface="Tahoma" panose="020B0604030504040204" pitchFamily="34" charset="0"/>
              </a:rPr>
              <a:t>and play for him on glad tambourines,</a:t>
            </a:r>
            <a:r>
              <a:rPr lang="vi-VN" altLang="en-US" sz="4000" b="1" dirty="0">
                <a:solidFill>
                  <a:schemeClr val="bg1"/>
                </a:solidFill>
                <a:latin typeface="Tahoma" panose="020B0604030504040204" pitchFamily="34" charset="0"/>
                <a:cs typeface="Tahoma" panose="020B0604030504040204" pitchFamily="34" charset="0"/>
              </a:rPr>
              <a:t> </a:t>
            </a:r>
            <a:r>
              <a:rPr lang="en-US" altLang="en-US" sz="4000" b="1" dirty="0">
                <a:solidFill>
                  <a:schemeClr val="bg1"/>
                </a:solidFill>
                <a:latin typeface="Tahoma" panose="020B0604030504040204" pitchFamily="34" charset="0"/>
                <a:cs typeface="Tahoma" panose="020B0604030504040204" pitchFamily="34" charset="0"/>
              </a:rPr>
              <a:t>and let your trumpet sound.</a:t>
            </a:r>
            <a:endParaRPr lang="en-US" sz="4000" dirty="0"/>
          </a:p>
        </p:txBody>
      </p:sp>
    </p:spTree>
    <p:extLst>
      <p:ext uri="{BB962C8B-B14F-4D97-AF65-F5344CB8AC3E}">
        <p14:creationId xmlns:p14="http://schemas.microsoft.com/office/powerpoint/2010/main" val="31191757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57150"/>
            <a:ext cx="9067800" cy="3981449"/>
          </a:xfrm>
        </p:spPr>
        <p:txBody>
          <a:bodyPr/>
          <a:lstStyle/>
          <a:p>
            <a:pPr algn="l"/>
            <a:r>
              <a:rPr lang="en-US" sz="4000" b="1" dirty="0">
                <a:solidFill>
                  <a:srgbClr val="FFFF00"/>
                </a:solidFill>
                <a:highlight>
                  <a:srgbClr val="000000"/>
                </a:highlight>
              </a:rPr>
              <a:t>Alleluia </a:t>
            </a:r>
            <a:r>
              <a:rPr lang="en-US" sz="4000" b="1" dirty="0" err="1">
                <a:solidFill>
                  <a:srgbClr val="FFFF00"/>
                </a:solidFill>
                <a:highlight>
                  <a:srgbClr val="000000"/>
                </a:highlight>
              </a:rPr>
              <a:t>Alleluia</a:t>
            </a:r>
            <a:r>
              <a:rPr lang="en-US" sz="4000" b="1" dirty="0">
                <a:solidFill>
                  <a:srgbClr val="FFFF00"/>
                </a:solidFill>
                <a:highlight>
                  <a:srgbClr val="000000"/>
                </a:highlight>
              </a:rPr>
              <a:t> </a:t>
            </a:r>
            <a:r>
              <a:rPr lang="en-US" sz="4000" b="1" dirty="0" err="1">
                <a:solidFill>
                  <a:srgbClr val="FFFF00"/>
                </a:solidFill>
                <a:highlight>
                  <a:srgbClr val="000000"/>
                </a:highlight>
              </a:rPr>
              <a:t>Alleluia</a:t>
            </a:r>
            <a:r>
              <a:rPr lang="en-US" sz="4000" b="1" dirty="0">
                <a:solidFill>
                  <a:srgbClr val="FFFF00"/>
                </a:solidFill>
                <a:highlight>
                  <a:srgbClr val="000000"/>
                </a:highlight>
              </a:rPr>
              <a:t>.</a:t>
            </a:r>
            <a:br>
              <a:rPr lang="en-US" dirty="0">
                <a:solidFill>
                  <a:schemeClr val="bg1"/>
                </a:solidFill>
                <a:highlight>
                  <a:srgbClr val="000000"/>
                </a:highlight>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In all circumstances, give thanks,</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for this is the will of God for you in Christ Jesus.</a:t>
            </a:r>
          </a:p>
        </p:txBody>
      </p:sp>
    </p:spTree>
    <p:extLst>
      <p:ext uri="{BB962C8B-B14F-4D97-AF65-F5344CB8AC3E}">
        <p14:creationId xmlns:p14="http://schemas.microsoft.com/office/powerpoint/2010/main" val="23579715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4267200" y="4219575"/>
            <a:ext cx="4876800" cy="414338"/>
          </a:xfrm>
        </p:spPr>
        <p:txBody>
          <a:bodyPr/>
          <a:lstStyle/>
          <a:p>
            <a:pPr eaLnBrk="1" hangingPunct="1"/>
            <a:r>
              <a:rPr lang="en-US" altLang="en-US" sz="1400" dirty="0">
                <a:solidFill>
                  <a:srgbClr val="FFFF00"/>
                </a:solidFill>
                <a:latin typeface="Times New Roman" pitchFamily="18" charset="0"/>
              </a:rPr>
              <a:t>Profession Of Faith</a:t>
            </a:r>
            <a:br>
              <a:rPr lang="en-US" altLang="en-US" sz="1400" dirty="0">
                <a:solidFill>
                  <a:srgbClr val="FFFF00"/>
                </a:solidFill>
                <a:latin typeface="Times New Roman" pitchFamily="18" charset="0"/>
              </a:rPr>
            </a:br>
            <a:r>
              <a:rPr lang="en-US" altLang="en-US" sz="1400" dirty="0">
                <a:solidFill>
                  <a:srgbClr val="FFFF00"/>
                </a:solidFill>
                <a:latin typeface="Times New Roman" pitchFamily="18" charset="0"/>
              </a:rPr>
              <a:t>Creed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p1</a:t>
            </a:r>
          </a:p>
        </p:txBody>
      </p:sp>
      <p:sp>
        <p:nvSpPr>
          <p:cNvPr id="3" name="Slide Number Placeholder 2"/>
          <p:cNvSpPr>
            <a:spLocks noGrp="1"/>
          </p:cNvSpPr>
          <p:nvPr>
            <p:ph type="sldNum" sz="quarter" idx="12"/>
          </p:nvPr>
        </p:nvSpPr>
        <p:spPr/>
        <p:txBody>
          <a:bodyPr/>
          <a:lstStyle/>
          <a:p>
            <a:pPr>
              <a:defRPr/>
            </a:pPr>
            <a:fld id="{18F0440B-33D3-4E6D-958C-47EA36231AF5}" type="slidenum">
              <a:rPr lang="en-US"/>
              <a:pPr>
                <a:defRPr/>
              </a:pPr>
              <a:t>22</a:t>
            </a:fld>
            <a:endParaRPr lang="en-US"/>
          </a:p>
        </p:txBody>
      </p:sp>
      <p:sp>
        <p:nvSpPr>
          <p:cNvPr id="34820" name="Content Placeholder 3"/>
          <p:cNvSpPr>
            <a:spLocks noGrp="1"/>
          </p:cNvSpPr>
          <p:nvPr>
            <p:ph sz="quarter" idx="1"/>
          </p:nvPr>
        </p:nvSpPr>
        <p:spPr>
          <a:xfrm>
            <a:off x="0" y="342900"/>
            <a:ext cx="8915400" cy="462915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God, the Father almighty, maker of heaven and earth, of all things visible and invisible. </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67F78E3D-109C-4548-8605-ED8DEFCE3E14}" type="slidenum">
              <a:rPr lang="en-US"/>
              <a:pPr>
                <a:defRPr/>
              </a:pPr>
              <a:t>23</a:t>
            </a:fld>
            <a:endParaRPr lang="en-US"/>
          </a:p>
        </p:txBody>
      </p:sp>
      <p:sp>
        <p:nvSpPr>
          <p:cNvPr id="35843" name="Content Placeholder 3"/>
          <p:cNvSpPr>
            <a:spLocks noGrp="1"/>
          </p:cNvSpPr>
          <p:nvPr>
            <p:ph sz="quarter" idx="1"/>
          </p:nvPr>
        </p:nvSpPr>
        <p:spPr>
          <a:xfrm>
            <a:off x="228600" y="400050"/>
            <a:ext cx="8686800" cy="457200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Lord Jesus Christ, the Only Begotten Son of God, born of the Father before all ages. </a:t>
            </a:r>
          </a:p>
        </p:txBody>
      </p:sp>
      <p:sp>
        <p:nvSpPr>
          <p:cNvPr id="35844"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p2</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4C2682B-C406-43D9-B60F-A3F2709742ED}" type="slidenum">
              <a:rPr lang="en-US"/>
              <a:pPr>
                <a:defRPr/>
              </a:pPr>
              <a:t>24</a:t>
            </a:fld>
            <a:endParaRPr lang="en-US"/>
          </a:p>
        </p:txBody>
      </p:sp>
      <p:sp>
        <p:nvSpPr>
          <p:cNvPr id="36867" name="Content Placeholder 3"/>
          <p:cNvSpPr>
            <a:spLocks noGrp="1"/>
          </p:cNvSpPr>
          <p:nvPr>
            <p:ph sz="quarter" idx="1"/>
          </p:nvPr>
        </p:nvSpPr>
        <p:spPr>
          <a:xfrm>
            <a:off x="152400" y="228600"/>
            <a:ext cx="8686800" cy="46291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 God from God, Light from Light, true God from true God, begotten, not made, consubstantial with the Father; through Him all things were made. </a:t>
            </a:r>
          </a:p>
        </p:txBody>
      </p:sp>
      <p:sp>
        <p:nvSpPr>
          <p:cNvPr id="36868"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p3</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6CBB87-E74E-4F2B-B483-1B03E6272D8C}" type="slidenum">
              <a:rPr lang="en-US"/>
              <a:pPr>
                <a:defRPr/>
              </a:pPr>
              <a:t>25</a:t>
            </a:fld>
            <a:endParaRPr lang="en-US"/>
          </a:p>
        </p:txBody>
      </p:sp>
      <p:sp>
        <p:nvSpPr>
          <p:cNvPr id="37891" name="Content Placeholder 3"/>
          <p:cNvSpPr>
            <a:spLocks noGrp="1"/>
          </p:cNvSpPr>
          <p:nvPr>
            <p:ph sz="quarter" idx="1"/>
          </p:nvPr>
        </p:nvSpPr>
        <p:spPr>
          <a:xfrm>
            <a:off x="228600" y="342900"/>
            <a:ext cx="8763000" cy="42862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us men and for our salvation He came down from heaven, and by the Holy Spirit was incarnate of the Virgin Mary, and became man. </a:t>
            </a:r>
          </a:p>
        </p:txBody>
      </p:sp>
      <p:sp>
        <p:nvSpPr>
          <p:cNvPr id="37892"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p4</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41AD52B-019B-46B6-8C0E-22B20712BE16}" type="slidenum">
              <a:rPr lang="en-US"/>
              <a:pPr>
                <a:defRPr/>
              </a:pPr>
              <a:t>26</a:t>
            </a:fld>
            <a:endParaRPr lang="en-US"/>
          </a:p>
        </p:txBody>
      </p:sp>
      <p:sp>
        <p:nvSpPr>
          <p:cNvPr id="38915" name="Content Placeholder 3"/>
          <p:cNvSpPr>
            <a:spLocks noGrp="1"/>
          </p:cNvSpPr>
          <p:nvPr>
            <p:ph sz="quarter" idx="1"/>
          </p:nvPr>
        </p:nvSpPr>
        <p:spPr>
          <a:xfrm>
            <a:off x="228600" y="171450"/>
            <a:ext cx="8915400" cy="58864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our sake He was crucified under Pontius Pilate, He suffered death and was buried, and rose again on the third day in accordance with the Scriptures. </a:t>
            </a:r>
          </a:p>
        </p:txBody>
      </p:sp>
      <p:sp>
        <p:nvSpPr>
          <p:cNvPr id="38916"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p5</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4455A3B-D704-4C8E-A670-17F31661552C}" type="slidenum">
              <a:rPr lang="en-US"/>
              <a:pPr>
                <a:defRPr/>
              </a:pPr>
              <a:t>27</a:t>
            </a:fld>
            <a:endParaRPr lang="en-US"/>
          </a:p>
        </p:txBody>
      </p:sp>
      <p:sp>
        <p:nvSpPr>
          <p:cNvPr id="39939" name="Content Placeholder 3"/>
          <p:cNvSpPr>
            <a:spLocks noGrp="1"/>
          </p:cNvSpPr>
          <p:nvPr>
            <p:ph sz="quarter" idx="1"/>
          </p:nvPr>
        </p:nvSpPr>
        <p:spPr>
          <a:xfrm>
            <a:off x="228600" y="685800"/>
            <a:ext cx="8915400" cy="3943350"/>
          </a:xfrm>
        </p:spPr>
        <p:txBody>
          <a:bodyPr/>
          <a:lstStyle/>
          <a:p>
            <a:pPr eaLnBrk="1" hangingPunct="1">
              <a:buFont typeface="Wingdings 2" pitchFamily="18" charset="2"/>
              <a:buNone/>
            </a:pPr>
            <a:r>
              <a:rPr lang="en-US" altLang="en-US" sz="6000" b="1">
                <a:solidFill>
                  <a:schemeClr val="bg1"/>
                </a:solidFill>
                <a:latin typeface="Tahoma" pitchFamily="34" charset="0"/>
                <a:cs typeface="Tahoma" pitchFamily="34" charset="0"/>
              </a:rPr>
              <a:t>He ascended into heaven and is seated at the right hand of the Father. </a:t>
            </a:r>
          </a:p>
          <a:p>
            <a:pPr eaLnBrk="1" hangingPunct="1">
              <a:buFont typeface="Wingdings 2" pitchFamily="18" charset="2"/>
              <a:buNone/>
            </a:pPr>
            <a:endParaRPr lang="en-US" altLang="en-US" sz="5400" b="1">
              <a:latin typeface="Tahoma" pitchFamily="34" charset="0"/>
              <a:cs typeface="Tahoma" pitchFamily="34" charset="0"/>
            </a:endParaRPr>
          </a:p>
        </p:txBody>
      </p:sp>
      <p:sp>
        <p:nvSpPr>
          <p:cNvPr id="39940" name="Title 1"/>
          <p:cNvSpPr>
            <a:spLocks noGrp="1"/>
          </p:cNvSpPr>
          <p:nvPr>
            <p:ph type="title"/>
          </p:nvPr>
        </p:nvSpPr>
        <p:spPr>
          <a:xfrm>
            <a:off x="304800" y="171450"/>
            <a:ext cx="5105400" cy="114300"/>
          </a:xfrm>
        </p:spPr>
        <p:txBody>
          <a:bodyPr/>
          <a:lstStyle/>
          <a:p>
            <a:pPr eaLnBrk="1" hangingPunct="1"/>
            <a:r>
              <a:rPr lang="en-US" altLang="en-US" sz="1400">
                <a:solidFill>
                  <a:schemeClr val="bg1"/>
                </a:solidFill>
              </a:rPr>
              <a:t>Nicene Creed  p6</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0" y="685801"/>
            <a:ext cx="8763000" cy="3394472"/>
          </a:xfrm>
        </p:spPr>
        <p:txBody>
          <a:bodyPr/>
          <a:lstStyle/>
          <a:p>
            <a:pPr marL="0" indent="0" eaLnBrk="1" hangingPunct="1">
              <a:buFontTx/>
              <a:buNone/>
            </a:pPr>
            <a:r>
              <a:rPr lang="en-US" altLang="en-US" sz="4400" b="1" dirty="0">
                <a:solidFill>
                  <a:schemeClr val="bg1"/>
                </a:solidFill>
                <a:latin typeface="Tahoma" pitchFamily="34" charset="0"/>
                <a:cs typeface="Tahoma" pitchFamily="34" charset="0"/>
              </a:rPr>
              <a:t>He will come again in glory to judge the living and the dead and His kingdom will have no end.</a:t>
            </a:r>
            <a:endParaRPr lang="en-US" altLang="en-US" sz="4400" dirty="0">
              <a:solidFill>
                <a:schemeClr val="bg1"/>
              </a:solidFill>
            </a:endParaRPr>
          </a:p>
        </p:txBody>
      </p:sp>
      <p:sp>
        <p:nvSpPr>
          <p:cNvPr id="40963"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p7</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C609AEC-7940-40EE-9860-6310468224FE}" type="slidenum">
              <a:rPr lang="en-US"/>
              <a:pPr>
                <a:defRPr/>
              </a:pPr>
              <a:t>29</a:t>
            </a:fld>
            <a:endParaRPr lang="en-US"/>
          </a:p>
        </p:txBody>
      </p:sp>
      <p:sp>
        <p:nvSpPr>
          <p:cNvPr id="41987" name="Content Placeholder 3"/>
          <p:cNvSpPr>
            <a:spLocks noGrp="1"/>
          </p:cNvSpPr>
          <p:nvPr>
            <p:ph sz="quarter" idx="1"/>
          </p:nvPr>
        </p:nvSpPr>
        <p:spPr>
          <a:xfrm>
            <a:off x="228600" y="171450"/>
            <a:ext cx="83058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the Holy Spirit, the Lord, the giver of life, who proceeds from the Father and the Son, </a:t>
            </a:r>
          </a:p>
        </p:txBody>
      </p:sp>
      <p:sp>
        <p:nvSpPr>
          <p:cNvPr id="41988"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p8</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D201598-1373-AAD3-C6CE-237E004B6426}"/>
              </a:ext>
            </a:extLst>
          </p:cNvPr>
          <p:cNvSpPr txBox="1"/>
          <p:nvPr/>
        </p:nvSpPr>
        <p:spPr>
          <a:xfrm>
            <a:off x="38100" y="57150"/>
            <a:ext cx="9067800" cy="2554545"/>
          </a:xfrm>
          <a:prstGeom prst="rect">
            <a:avLst/>
          </a:prstGeom>
          <a:noFill/>
        </p:spPr>
        <p:txBody>
          <a:bodyPr wrap="square">
            <a:spAutoFit/>
          </a:bodyPr>
          <a:lstStyle/>
          <a:p>
            <a:r>
              <a:rPr lang="en-US" altLang="en-US" sz="4000" b="1" dirty="0">
                <a:solidFill>
                  <a:schemeClr val="bg1"/>
                </a:solidFill>
                <a:latin typeface="Tahoma" panose="020B0604030504040204" pitchFamily="34" charset="0"/>
                <a:cs typeface="Tahoma" panose="020B0604030504040204" pitchFamily="34" charset="0"/>
              </a:rPr>
              <a:t>Sing a new song unto the Lord;</a:t>
            </a:r>
            <a:br>
              <a:rPr lang="en-US"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let your song be sung from mountains high.</a:t>
            </a:r>
            <a:r>
              <a:rPr lang="vi-VN" altLang="en-US" sz="4000" b="1" dirty="0">
                <a:solidFill>
                  <a:schemeClr val="bg1"/>
                </a:solidFill>
                <a:latin typeface="Tahoma" panose="020B0604030504040204" pitchFamily="34" charset="0"/>
                <a:cs typeface="Tahoma" panose="020B0604030504040204" pitchFamily="34" charset="0"/>
              </a:rPr>
              <a:t> </a:t>
            </a:r>
            <a:r>
              <a:rPr lang="en-US" altLang="en-US" sz="4000" b="1" dirty="0">
                <a:solidFill>
                  <a:schemeClr val="bg1"/>
                </a:solidFill>
                <a:latin typeface="Tahoma" panose="020B0604030504040204" pitchFamily="34" charset="0"/>
                <a:cs typeface="Tahoma" panose="020B0604030504040204" pitchFamily="34" charset="0"/>
              </a:rPr>
              <a:t>Sing a new song unto the Lord, singing alleluia.</a:t>
            </a:r>
            <a:endParaRPr lang="en-US" dirty="0"/>
          </a:p>
        </p:txBody>
      </p:sp>
      <p:sp>
        <p:nvSpPr>
          <p:cNvPr id="7" name="TextBox 6">
            <a:extLst>
              <a:ext uri="{FF2B5EF4-FFF2-40B4-BE49-F238E27FC236}">
                <a16:creationId xmlns:a16="http://schemas.microsoft.com/office/drawing/2014/main" id="{8741AA45-1F32-9B6B-AC9E-0A607CDDBC48}"/>
              </a:ext>
            </a:extLst>
          </p:cNvPr>
          <p:cNvSpPr txBox="1"/>
          <p:nvPr/>
        </p:nvSpPr>
        <p:spPr>
          <a:xfrm>
            <a:off x="228600" y="2611695"/>
            <a:ext cx="8877300" cy="2831544"/>
          </a:xfrm>
          <a:prstGeom prst="rect">
            <a:avLst/>
          </a:prstGeom>
          <a:noFill/>
        </p:spPr>
        <p:txBody>
          <a:bodyPr wrap="square">
            <a:spAutoFit/>
          </a:bodyPr>
          <a:lstStyle/>
          <a:p>
            <a:r>
              <a:rPr lang="en-US" altLang="en-US" sz="1600" b="1" dirty="0">
                <a:solidFill>
                  <a:srgbClr val="FFFF00"/>
                </a:solidFill>
              </a:rPr>
              <a:t>2</a:t>
            </a:r>
            <a:r>
              <a:rPr lang="en-US" altLang="en-US" sz="4000" dirty="0">
                <a:solidFill>
                  <a:srgbClr val="FFFF00"/>
                </a:solidFill>
              </a:rPr>
              <a:t>. </a:t>
            </a:r>
            <a:r>
              <a:rPr lang="en-US" altLang="en-US" sz="4000" b="1" dirty="0">
                <a:solidFill>
                  <a:schemeClr val="bg1"/>
                </a:solidFill>
                <a:latin typeface="Tahoma" panose="020B0604030504040204" pitchFamily="34" charset="0"/>
                <a:cs typeface="Tahoma" panose="020B0604030504040204" pitchFamily="34" charset="0"/>
              </a:rPr>
              <a:t>Rise, O children, from your sleep;</a:t>
            </a:r>
            <a:r>
              <a:rPr lang="vi-VN" altLang="en-US" sz="4000" b="1" dirty="0">
                <a:solidFill>
                  <a:schemeClr val="bg1"/>
                </a:solidFill>
                <a:latin typeface="Tahoma" panose="020B0604030504040204" pitchFamily="34" charset="0"/>
                <a:cs typeface="Tahoma" panose="020B0604030504040204" pitchFamily="34" charset="0"/>
              </a:rPr>
              <a:t> </a:t>
            </a:r>
            <a:r>
              <a:rPr lang="en-US" altLang="en-US" sz="4000" b="1" dirty="0">
                <a:solidFill>
                  <a:schemeClr val="bg1"/>
                </a:solidFill>
                <a:latin typeface="Tahoma" panose="020B0604030504040204" pitchFamily="34" charset="0"/>
                <a:cs typeface="Tahoma" panose="020B0604030504040204" pitchFamily="34" charset="0"/>
              </a:rPr>
              <a:t>your Savior now has come.</a:t>
            </a:r>
            <a:br>
              <a:rPr lang="en-US"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He has turned your sorrow o joy</a:t>
            </a:r>
            <a:br>
              <a:rPr lang="en-US" altLang="en-US" sz="4000" b="1" dirty="0">
                <a:solidFill>
                  <a:schemeClr val="bg1"/>
                </a:solidFill>
                <a:latin typeface="Tahoma" panose="020B0604030504040204" pitchFamily="34" charset="0"/>
                <a:cs typeface="Tahoma" panose="020B0604030504040204" pitchFamily="34" charset="0"/>
              </a:rPr>
            </a:br>
            <a:r>
              <a:rPr lang="en-US" altLang="en-US" sz="4000" b="1" dirty="0">
                <a:solidFill>
                  <a:schemeClr val="bg1"/>
                </a:solidFill>
                <a:latin typeface="Tahoma" panose="020B0604030504040204" pitchFamily="34" charset="0"/>
                <a:cs typeface="Tahoma" panose="020B0604030504040204" pitchFamily="34" charset="0"/>
              </a:rPr>
              <a:t>and filled your soul with song.</a:t>
            </a:r>
            <a:br>
              <a:rPr lang="en-US" altLang="en-US" sz="1800" dirty="0">
                <a:solidFill>
                  <a:schemeClr val="tx2"/>
                </a:solidFill>
              </a:rPr>
            </a:br>
            <a:endParaRPr lang="en-US" dirty="0"/>
          </a:p>
        </p:txBody>
      </p:sp>
    </p:spTree>
    <p:extLst>
      <p:ext uri="{BB962C8B-B14F-4D97-AF65-F5344CB8AC3E}">
        <p14:creationId xmlns:p14="http://schemas.microsoft.com/office/powerpoint/2010/main" val="39166215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0051"/>
            <a:ext cx="8458200" cy="4080272"/>
          </a:xfrm>
        </p:spPr>
        <p:txBody>
          <a:bodyPr rtlCol="0">
            <a:normAutofit/>
          </a:bodyPr>
          <a:lstStyle/>
          <a:p>
            <a:pPr marL="0" indent="0" eaLnBrk="1" fontAlgn="auto" hangingPunct="1">
              <a:spcAft>
                <a:spcPts val="0"/>
              </a:spcAft>
              <a:buFont typeface="Arial" pitchFamily="34" charset="0"/>
              <a:buNone/>
              <a:defRPr/>
            </a:pPr>
            <a:r>
              <a:rPr lang="en-US" sz="4400" b="1" dirty="0">
                <a:solidFill>
                  <a:schemeClr val="bg1"/>
                </a:solidFill>
                <a:latin typeface="Tahoma" pitchFamily="34" charset="0"/>
                <a:cs typeface="Tahoma" pitchFamily="34" charset="0"/>
              </a:rPr>
              <a:t>who with the Father and the Son is adored and glorified, who has spoken through the prophets. </a:t>
            </a:r>
          </a:p>
          <a:p>
            <a:pPr eaLnBrk="1" fontAlgn="auto" hangingPunct="1">
              <a:spcAft>
                <a:spcPts val="0"/>
              </a:spcAft>
              <a:buFont typeface="Arial" pitchFamily="34" charset="0"/>
              <a:buChar char="•"/>
              <a:defRPr/>
            </a:pPr>
            <a:endParaRPr lang="en-US" sz="4400" dirty="0"/>
          </a:p>
        </p:txBody>
      </p:sp>
      <p:sp>
        <p:nvSpPr>
          <p:cNvPr id="43011"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p9</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377E161B-7C8B-4117-A674-6328E4879D4C}" type="slidenum">
              <a:rPr lang="en-US"/>
              <a:pPr>
                <a:defRPr/>
              </a:pPr>
              <a:t>31</a:t>
            </a:fld>
            <a:endParaRPr lang="en-US"/>
          </a:p>
        </p:txBody>
      </p:sp>
      <p:sp>
        <p:nvSpPr>
          <p:cNvPr id="44035" name="Content Placeholder 3"/>
          <p:cNvSpPr>
            <a:spLocks noGrp="1"/>
          </p:cNvSpPr>
          <p:nvPr>
            <p:ph sz="quarter" idx="1"/>
          </p:nvPr>
        </p:nvSpPr>
        <p:spPr>
          <a:xfrm>
            <a:off x="76200" y="228600"/>
            <a:ext cx="89154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one, holy, catholic and apostolic Church. I confess one Baptism for the forgiveness of sins</a:t>
            </a:r>
          </a:p>
        </p:txBody>
      </p:sp>
      <p:sp>
        <p:nvSpPr>
          <p:cNvPr id="44036"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p10</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AC6ED72-1FBD-43CE-8761-9D5B9291D710}" type="slidenum">
              <a:rPr lang="en-US"/>
              <a:pPr>
                <a:defRPr/>
              </a:pPr>
              <a:t>32</a:t>
            </a:fld>
            <a:endParaRPr lang="en-US"/>
          </a:p>
        </p:txBody>
      </p:sp>
      <p:sp>
        <p:nvSpPr>
          <p:cNvPr id="27652" name="Content Placeholder 3"/>
          <p:cNvSpPr>
            <a:spLocks noGrp="1"/>
          </p:cNvSpPr>
          <p:nvPr>
            <p:ph sz="quarter" idx="1"/>
          </p:nvPr>
        </p:nvSpPr>
        <p:spPr>
          <a:xfrm>
            <a:off x="228600" y="685800"/>
            <a:ext cx="8610600" cy="3943350"/>
          </a:xfrm>
        </p:spPr>
        <p:txBody>
          <a:bodyPr rtlCol="0">
            <a:normAutofit/>
          </a:bodyPr>
          <a:lstStyle/>
          <a:p>
            <a:pPr fontAlgn="auto">
              <a:spcAft>
                <a:spcPts val="0"/>
              </a:spcAft>
              <a:buFont typeface="Wingdings 2" pitchFamily="18" charset="2"/>
              <a:buNone/>
              <a:defRPr/>
            </a:pPr>
            <a:r>
              <a:rPr lang="en-US" sz="4400" b="1" dirty="0">
                <a:solidFill>
                  <a:schemeClr val="bg1"/>
                </a:solidFill>
                <a:latin typeface="Tahoma" pitchFamily="34" charset="0"/>
                <a:cs typeface="Tahoma" pitchFamily="34" charset="0"/>
              </a:rPr>
              <a:t>and I look forward to the resurrection of the dead and the life of the world to come. Amen.</a:t>
            </a:r>
          </a:p>
        </p:txBody>
      </p:sp>
      <p:sp>
        <p:nvSpPr>
          <p:cNvPr id="45060" name="Title 1"/>
          <p:cNvSpPr>
            <a:spLocks noGrp="1"/>
          </p:cNvSpPr>
          <p:nvPr>
            <p:ph type="title"/>
          </p:nvPr>
        </p:nvSpPr>
        <p:spPr>
          <a:xfrm>
            <a:off x="457200" y="171450"/>
            <a:ext cx="5105400" cy="114300"/>
          </a:xfrm>
        </p:spPr>
        <p:txBody>
          <a:bodyPr/>
          <a:lstStyle/>
          <a:p>
            <a:r>
              <a:rPr lang="en-US" altLang="en-US" sz="1400">
                <a:solidFill>
                  <a:schemeClr val="bg1"/>
                </a:solidFill>
              </a:rPr>
              <a:t>Nicene Creed  p11</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3429000" y="3714750"/>
            <a:ext cx="5181600" cy="814388"/>
          </a:xfrm>
        </p:spPr>
        <p:txBody>
          <a:bodyPr/>
          <a:lstStyle/>
          <a:p>
            <a:pPr eaLnBrk="1" hangingPunct="1"/>
            <a:r>
              <a:rPr lang="vi-VN" altLang="en-US" sz="2000" i="1" dirty="0">
                <a:solidFill>
                  <a:srgbClr val="FFFF00"/>
                </a:solidFill>
                <a:latin typeface="Tahoma" pitchFamily="34" charset="0"/>
              </a:rPr>
              <a:t>Preparation of The Gift</a:t>
            </a:r>
            <a:r>
              <a:rPr lang="en-US" altLang="en-US" sz="2000" i="1" dirty="0">
                <a:solidFill>
                  <a:srgbClr val="FFFF00"/>
                </a:solidFill>
                <a:latin typeface="Tahoma" pitchFamily="34" charset="0"/>
              </a:rPr>
              <a:t> Song:</a:t>
            </a:r>
            <a:r>
              <a:rPr lang="en-US" altLang="en-US" sz="2000" dirty="0">
                <a:solidFill>
                  <a:srgbClr val="FFFF00"/>
                </a:solidFill>
                <a:latin typeface="Tahoma" pitchFamily="34" charset="0"/>
              </a:rPr>
              <a:t> </a:t>
            </a:r>
            <a:br>
              <a:rPr lang="en-US" altLang="en-US" sz="2000" b="1" dirty="0">
                <a:solidFill>
                  <a:srgbClr val="FFFF00"/>
                </a:solidFill>
                <a:latin typeface="Tahoma" pitchFamily="34" charset="0"/>
              </a:rPr>
            </a:br>
            <a:r>
              <a:rPr lang="en-US" altLang="en-US" sz="2000" b="1" dirty="0">
                <a:solidFill>
                  <a:srgbClr val="FFFF00"/>
                </a:solidFill>
                <a:latin typeface="Tahoma" pitchFamily="34" charset="0"/>
              </a:rPr>
              <a:t>Amazing Grace</a:t>
            </a:r>
            <a:endParaRPr lang="en-US" altLang="en-US" sz="2000" dirty="0">
              <a:solidFill>
                <a:schemeClr val="bg1"/>
              </a:solidFill>
              <a:latin typeface="Tahoma" pitchFamily="34" charset="0"/>
            </a:endParaRPr>
          </a:p>
        </p:txBody>
      </p:sp>
    </p:spTree>
    <p:extLst>
      <p:ext uri="{BB962C8B-B14F-4D97-AF65-F5344CB8AC3E}">
        <p14:creationId xmlns:p14="http://schemas.microsoft.com/office/powerpoint/2010/main" val="26807868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a:extLst>
              <a:ext uri="{FF2B5EF4-FFF2-40B4-BE49-F238E27FC236}">
                <a16:creationId xmlns:a16="http://schemas.microsoft.com/office/drawing/2014/main" id="{E19DB468-F178-95AE-45C6-D89B2CE8C3F1}"/>
              </a:ext>
            </a:extLst>
          </p:cNvPr>
          <p:cNvSpPr>
            <a:spLocks noChangeArrowheads="1"/>
          </p:cNvSpPr>
          <p:nvPr/>
        </p:nvSpPr>
        <p:spPr bwMode="auto">
          <a:xfrm>
            <a:off x="1905000" y="22860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4400">
              <a:solidFill>
                <a:schemeClr val="tx2"/>
              </a:solidFill>
            </a:endParaRPr>
          </a:p>
        </p:txBody>
      </p:sp>
      <p:sp>
        <p:nvSpPr>
          <p:cNvPr id="2051" name="Rectangle 6">
            <a:extLst>
              <a:ext uri="{FF2B5EF4-FFF2-40B4-BE49-F238E27FC236}">
                <a16:creationId xmlns:a16="http://schemas.microsoft.com/office/drawing/2014/main" id="{D0923755-4B55-D1ED-1AF9-96CD1AA3E173}"/>
              </a:ext>
            </a:extLst>
          </p:cNvPr>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648390B3-F68A-7A19-7826-2064BC9BCE05}"/>
              </a:ext>
            </a:extLst>
          </p:cNvPr>
          <p:cNvSpPr>
            <a:spLocks noChangeArrowheads="1"/>
          </p:cNvSpPr>
          <p:nvPr/>
        </p:nvSpPr>
        <p:spPr bwMode="auto">
          <a:xfrm>
            <a:off x="152400" y="133350"/>
            <a:ext cx="89916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br>
              <a:rPr lang="en-US" altLang="en-US" sz="3200" b="1" i="1">
                <a:solidFill>
                  <a:schemeClr val="tx2"/>
                </a:solidFill>
              </a:rPr>
            </a:br>
            <a:br>
              <a:rPr lang="en-US" altLang="en-US" sz="3200" b="1" i="1">
                <a:solidFill>
                  <a:schemeClr val="tx2"/>
                </a:solidFill>
              </a:rPr>
            </a:br>
            <a:br>
              <a:rPr lang="en-US" altLang="en-US" sz="3200" b="1" i="1">
                <a:solidFill>
                  <a:schemeClr val="tx2"/>
                </a:solidFill>
              </a:rPr>
            </a:br>
            <a:br>
              <a:rPr lang="en-US" altLang="en-US" sz="4400" b="1">
                <a:solidFill>
                  <a:schemeClr val="tx2"/>
                </a:solidFill>
              </a:rPr>
            </a:br>
            <a:r>
              <a:rPr lang="en-US" altLang="en-US" sz="4400" b="1">
                <a:solidFill>
                  <a:srgbClr val="FFFF00"/>
                </a:solidFill>
                <a:latin typeface="Tahoma" panose="020B0604030504040204" pitchFamily="34" charset="0"/>
                <a:cs typeface="Tahoma" panose="020B0604030504040204" pitchFamily="34" charset="0"/>
              </a:rPr>
              <a:t>1. </a:t>
            </a:r>
            <a:r>
              <a:rPr lang="en-US" altLang="en-US" sz="4400" b="1">
                <a:solidFill>
                  <a:schemeClr val="bg1"/>
                </a:solidFill>
                <a:latin typeface="Tahoma" panose="020B0604030504040204" pitchFamily="34" charset="0"/>
                <a:cs typeface="Tahoma" panose="020B0604030504040204" pitchFamily="34" charset="0"/>
              </a:rPr>
              <a:t>Amazing Grace, how sweet the sound,</a:t>
            </a:r>
            <a:br>
              <a:rPr lang="en-US" altLang="en-US" sz="4400" b="1">
                <a:solidFill>
                  <a:schemeClr val="bg1"/>
                </a:solidFill>
                <a:latin typeface="Tahoma" panose="020B0604030504040204" pitchFamily="34" charset="0"/>
                <a:cs typeface="Tahoma" panose="020B0604030504040204" pitchFamily="34" charset="0"/>
              </a:rPr>
            </a:br>
            <a:r>
              <a:rPr lang="en-US" altLang="en-US" sz="4400" b="1">
                <a:solidFill>
                  <a:schemeClr val="bg1"/>
                </a:solidFill>
                <a:latin typeface="Tahoma" panose="020B0604030504040204" pitchFamily="34" charset="0"/>
                <a:cs typeface="Tahoma" panose="020B0604030504040204" pitchFamily="34" charset="0"/>
              </a:rPr>
              <a:t>That saved a wretch like me. I once was lost but now am found, was blind, but now I see.</a:t>
            </a:r>
            <a:br>
              <a:rPr lang="en-US" altLang="en-US" sz="4400" b="1">
                <a:solidFill>
                  <a:schemeClr val="bg1"/>
                </a:solidFill>
                <a:latin typeface="Tahoma" panose="020B0604030504040204" pitchFamily="34" charset="0"/>
                <a:cs typeface="Tahoma" panose="020B0604030504040204" pitchFamily="34" charset="0"/>
              </a:rPr>
            </a:br>
            <a:br>
              <a:rPr lang="en-US" altLang="en-US" sz="4400" b="1">
                <a:solidFill>
                  <a:schemeClr val="tx2"/>
                </a:solidFill>
              </a:rPr>
            </a:br>
            <a:br>
              <a:rPr lang="en-US" altLang="en-US" sz="6000">
                <a:solidFill>
                  <a:schemeClr val="tx2"/>
                </a:solidFill>
                <a:latin typeface="Times New Roman" panose="02020603050405020304" pitchFamily="18" charset="0"/>
              </a:rPr>
            </a:br>
            <a:br>
              <a:rPr lang="en-US" altLang="en-US" sz="5400" b="1">
                <a:solidFill>
                  <a:schemeClr val="tx2"/>
                </a:solidFill>
                <a:latin typeface="Times New Roman" panose="02020603050405020304" pitchFamily="18" charset="0"/>
              </a:rPr>
            </a:br>
            <a:br>
              <a:rPr lang="en-US" altLang="en-US" sz="2000">
                <a:solidFill>
                  <a:schemeClr val="tx2"/>
                </a:solidFill>
              </a:rPr>
            </a:br>
            <a:endParaRPr lang="en-US" altLang="en-US" sz="2000">
              <a:solidFill>
                <a:schemeClr val="tx2"/>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a:extLst>
              <a:ext uri="{FF2B5EF4-FFF2-40B4-BE49-F238E27FC236}">
                <a16:creationId xmlns:a16="http://schemas.microsoft.com/office/drawing/2014/main" id="{5F2B4ECA-AC63-5FD8-4996-24C34D44D0C0}"/>
              </a:ext>
            </a:extLst>
          </p:cNvPr>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4400">
              <a:solidFill>
                <a:schemeClr val="tx2"/>
              </a:solidFill>
            </a:endParaRPr>
          </a:p>
        </p:txBody>
      </p:sp>
      <p:sp>
        <p:nvSpPr>
          <p:cNvPr id="3075" name="Rectangle 6">
            <a:extLst>
              <a:ext uri="{FF2B5EF4-FFF2-40B4-BE49-F238E27FC236}">
                <a16:creationId xmlns:a16="http://schemas.microsoft.com/office/drawing/2014/main" id="{600AE43A-8841-75AF-B41C-26B690C2C981}"/>
              </a:ext>
            </a:extLst>
          </p:cNvPr>
          <p:cNvSpPr>
            <a:spLocks noChangeArrowheads="1"/>
          </p:cNvSpPr>
          <p:nvPr/>
        </p:nvSpPr>
        <p:spPr bwMode="auto">
          <a:xfrm>
            <a:off x="152400" y="171450"/>
            <a:ext cx="88392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3076" name="Rectangle 7">
            <a:extLst>
              <a:ext uri="{FF2B5EF4-FFF2-40B4-BE49-F238E27FC236}">
                <a16:creationId xmlns:a16="http://schemas.microsoft.com/office/drawing/2014/main" id="{C59621FB-51F0-55CC-90C0-7A54B6D109F9}"/>
              </a:ext>
            </a:extLst>
          </p:cNvPr>
          <p:cNvSpPr>
            <a:spLocks noChangeArrowheads="1"/>
          </p:cNvSpPr>
          <p:nvPr/>
        </p:nvSpPr>
        <p:spPr bwMode="auto">
          <a:xfrm>
            <a:off x="152400" y="173038"/>
            <a:ext cx="88392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br>
              <a:rPr lang="en-US" altLang="en-US" sz="3200" b="1" i="1">
                <a:solidFill>
                  <a:schemeClr val="tx2"/>
                </a:solidFill>
              </a:rPr>
            </a:br>
            <a:br>
              <a:rPr lang="en-US" altLang="en-US" sz="3200" b="1" i="1">
                <a:solidFill>
                  <a:schemeClr val="tx2"/>
                </a:solidFill>
              </a:rPr>
            </a:br>
            <a:br>
              <a:rPr lang="en-US" altLang="en-US" sz="3200" b="1" i="1">
                <a:solidFill>
                  <a:schemeClr val="tx2"/>
                </a:solidFill>
              </a:rPr>
            </a:br>
            <a:br>
              <a:rPr lang="en-US" altLang="en-US" sz="4400" b="1">
                <a:solidFill>
                  <a:schemeClr val="tx2"/>
                </a:solidFill>
              </a:rPr>
            </a:br>
            <a:br>
              <a:rPr lang="en-US" altLang="en-US" sz="4400" b="1">
                <a:solidFill>
                  <a:schemeClr val="tx2"/>
                </a:solidFill>
              </a:rPr>
            </a:br>
            <a:r>
              <a:rPr lang="en-US" altLang="en-US" sz="4400" b="1">
                <a:solidFill>
                  <a:srgbClr val="FFFF00"/>
                </a:solidFill>
              </a:rPr>
              <a:t>2. </a:t>
            </a:r>
            <a:r>
              <a:rPr lang="en-US" altLang="en-US" sz="4400" b="1">
                <a:solidFill>
                  <a:schemeClr val="bg1"/>
                </a:solidFill>
                <a:latin typeface="Tahoma" panose="020B0604030504040204" pitchFamily="34" charset="0"/>
                <a:cs typeface="Tahoma" panose="020B0604030504040204" pitchFamily="34" charset="0"/>
              </a:rPr>
              <a:t>T'was Grace that taught my heart to fear. And Grace, my fears relieved. How precious did that Grace appear the hour I first believed.</a:t>
            </a:r>
            <a:br>
              <a:rPr lang="en-US" altLang="en-US" sz="4400" b="1">
                <a:solidFill>
                  <a:schemeClr val="bg1"/>
                </a:solidFill>
                <a:latin typeface="Tahoma" panose="020B0604030504040204" pitchFamily="34" charset="0"/>
                <a:cs typeface="Tahoma" panose="020B0604030504040204" pitchFamily="34" charset="0"/>
              </a:rPr>
            </a:br>
            <a:br>
              <a:rPr lang="en-US" altLang="en-US" sz="4400" b="1">
                <a:solidFill>
                  <a:schemeClr val="bg1"/>
                </a:solidFill>
              </a:rPr>
            </a:br>
            <a:br>
              <a:rPr lang="en-US" altLang="en-US" sz="4400" b="1">
                <a:solidFill>
                  <a:schemeClr val="tx2"/>
                </a:solidFill>
              </a:rPr>
            </a:br>
            <a:br>
              <a:rPr lang="en-US" altLang="en-US" sz="6000">
                <a:solidFill>
                  <a:schemeClr val="tx2"/>
                </a:solidFill>
                <a:latin typeface="Times New Roman" panose="02020603050405020304" pitchFamily="18" charset="0"/>
              </a:rPr>
            </a:br>
            <a:br>
              <a:rPr lang="en-US" altLang="en-US" sz="5400" b="1">
                <a:solidFill>
                  <a:schemeClr val="tx2"/>
                </a:solidFill>
                <a:latin typeface="Times New Roman" panose="02020603050405020304" pitchFamily="18" charset="0"/>
              </a:rPr>
            </a:br>
            <a:br>
              <a:rPr lang="en-US" altLang="en-US" sz="2000">
                <a:solidFill>
                  <a:schemeClr val="tx2"/>
                </a:solidFill>
              </a:rPr>
            </a:br>
            <a:endParaRPr lang="en-US" altLang="en-US" sz="2000">
              <a:solidFill>
                <a:schemeClr val="tx2"/>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a:extLst>
              <a:ext uri="{FF2B5EF4-FFF2-40B4-BE49-F238E27FC236}">
                <a16:creationId xmlns:a16="http://schemas.microsoft.com/office/drawing/2014/main" id="{46C076E2-D0A8-E94D-4D72-BB17BD8511E3}"/>
              </a:ext>
            </a:extLst>
          </p:cNvPr>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4400">
              <a:solidFill>
                <a:schemeClr val="tx2"/>
              </a:solidFill>
            </a:endParaRPr>
          </a:p>
        </p:txBody>
      </p:sp>
      <p:sp>
        <p:nvSpPr>
          <p:cNvPr id="4099" name="Rectangle 6">
            <a:extLst>
              <a:ext uri="{FF2B5EF4-FFF2-40B4-BE49-F238E27FC236}">
                <a16:creationId xmlns:a16="http://schemas.microsoft.com/office/drawing/2014/main" id="{CC4E90F7-3C8F-20AF-4D8A-043766F875C9}"/>
              </a:ext>
            </a:extLst>
          </p:cNvPr>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4100" name="Rectangle 7">
            <a:extLst>
              <a:ext uri="{FF2B5EF4-FFF2-40B4-BE49-F238E27FC236}">
                <a16:creationId xmlns:a16="http://schemas.microsoft.com/office/drawing/2014/main" id="{1C54DE55-A7E7-D49D-4FF6-5CE85E2FBD88}"/>
              </a:ext>
            </a:extLst>
          </p:cNvPr>
          <p:cNvSpPr>
            <a:spLocks noChangeArrowheads="1"/>
          </p:cNvSpPr>
          <p:nvPr/>
        </p:nvSpPr>
        <p:spPr bwMode="auto">
          <a:xfrm>
            <a:off x="152400" y="114300"/>
            <a:ext cx="9001125"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br>
              <a:rPr lang="en-US" altLang="en-US" sz="3200" b="1" i="1">
                <a:solidFill>
                  <a:schemeClr val="tx2"/>
                </a:solidFill>
              </a:rPr>
            </a:br>
            <a:br>
              <a:rPr lang="en-US" altLang="en-US" sz="3200" b="1" i="1">
                <a:solidFill>
                  <a:schemeClr val="tx2"/>
                </a:solidFill>
              </a:rPr>
            </a:br>
            <a:br>
              <a:rPr lang="en-US" altLang="en-US" sz="3200" b="1" i="1">
                <a:solidFill>
                  <a:schemeClr val="tx2"/>
                </a:solidFill>
              </a:rPr>
            </a:br>
            <a:br>
              <a:rPr lang="en-US" altLang="en-US" sz="4400" b="1">
                <a:solidFill>
                  <a:schemeClr val="tx2"/>
                </a:solidFill>
              </a:rPr>
            </a:br>
            <a:br>
              <a:rPr lang="en-US" altLang="en-US" sz="4400" b="1">
                <a:solidFill>
                  <a:schemeClr val="tx2"/>
                </a:solidFill>
              </a:rPr>
            </a:br>
            <a:r>
              <a:rPr lang="en-US" altLang="en-US" sz="4400" b="1">
                <a:solidFill>
                  <a:srgbClr val="FFFF00"/>
                </a:solidFill>
                <a:latin typeface="Tahoma" panose="020B0604030504040204" pitchFamily="34" charset="0"/>
                <a:cs typeface="Tahoma" panose="020B0604030504040204" pitchFamily="34" charset="0"/>
              </a:rPr>
              <a:t>3. </a:t>
            </a:r>
            <a:r>
              <a:rPr lang="en-US" altLang="en-US" sz="4400" b="1">
                <a:solidFill>
                  <a:schemeClr val="bg1"/>
                </a:solidFill>
                <a:latin typeface="Tahoma" panose="020B0604030504040204" pitchFamily="34" charset="0"/>
                <a:cs typeface="Tahoma" panose="020B0604030504040204" pitchFamily="34" charset="0"/>
              </a:rPr>
              <a:t>Through many dangers, toils and snares I have already come; 'Tis Grace that brought me safe thus far and Grace will lead me home.</a:t>
            </a:r>
            <a:br>
              <a:rPr lang="en-US" altLang="en-US" sz="4400" b="1">
                <a:solidFill>
                  <a:schemeClr val="bg1"/>
                </a:solidFill>
                <a:latin typeface="Tahoma" panose="020B0604030504040204" pitchFamily="34" charset="0"/>
                <a:cs typeface="Tahoma" panose="020B0604030504040204" pitchFamily="34" charset="0"/>
              </a:rPr>
            </a:br>
            <a:br>
              <a:rPr lang="en-US" altLang="en-US" sz="4400" b="1">
                <a:solidFill>
                  <a:schemeClr val="tx2"/>
                </a:solidFill>
                <a:latin typeface="Tahoma" panose="020B0604030504040204" pitchFamily="34" charset="0"/>
                <a:cs typeface="Tahoma" panose="020B0604030504040204" pitchFamily="34" charset="0"/>
              </a:rPr>
            </a:br>
            <a:br>
              <a:rPr lang="en-US" altLang="en-US" sz="4400" b="1">
                <a:solidFill>
                  <a:schemeClr val="tx2"/>
                </a:solidFill>
              </a:rPr>
            </a:br>
            <a:br>
              <a:rPr lang="en-US" altLang="en-US" sz="6000">
                <a:solidFill>
                  <a:schemeClr val="tx2"/>
                </a:solidFill>
                <a:latin typeface="Times New Roman" panose="02020603050405020304" pitchFamily="18" charset="0"/>
              </a:rPr>
            </a:br>
            <a:br>
              <a:rPr lang="en-US" altLang="en-US" sz="5400" b="1">
                <a:solidFill>
                  <a:schemeClr val="tx2"/>
                </a:solidFill>
                <a:latin typeface="Times New Roman" panose="02020603050405020304" pitchFamily="18" charset="0"/>
              </a:rPr>
            </a:br>
            <a:br>
              <a:rPr lang="en-US" altLang="en-US" sz="2000">
                <a:solidFill>
                  <a:schemeClr val="tx2"/>
                </a:solidFill>
              </a:rPr>
            </a:br>
            <a:endParaRPr lang="en-US" altLang="en-US" sz="2000">
              <a:solidFill>
                <a:schemeClr val="tx2"/>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6">
            <a:extLst>
              <a:ext uri="{FF2B5EF4-FFF2-40B4-BE49-F238E27FC236}">
                <a16:creationId xmlns:a16="http://schemas.microsoft.com/office/drawing/2014/main" id="{FE259169-D0FF-00B6-D2E7-376A3C069975}"/>
              </a:ext>
            </a:extLst>
          </p:cNvPr>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5123" name="Rectangle 7">
            <a:extLst>
              <a:ext uri="{FF2B5EF4-FFF2-40B4-BE49-F238E27FC236}">
                <a16:creationId xmlns:a16="http://schemas.microsoft.com/office/drawing/2014/main" id="{E03D3C09-45BC-4B1A-9993-9626A9E98123}"/>
              </a:ext>
            </a:extLst>
          </p:cNvPr>
          <p:cNvSpPr>
            <a:spLocks noChangeArrowheads="1"/>
          </p:cNvSpPr>
          <p:nvPr/>
        </p:nvSpPr>
        <p:spPr bwMode="auto">
          <a:xfrm>
            <a:off x="152400" y="161925"/>
            <a:ext cx="87630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br>
              <a:rPr lang="en-US" altLang="en-US" sz="3200" b="1" i="1">
                <a:solidFill>
                  <a:schemeClr val="tx2"/>
                </a:solidFill>
              </a:rPr>
            </a:br>
            <a:br>
              <a:rPr lang="en-US" altLang="en-US" sz="3200" b="1" i="1">
                <a:solidFill>
                  <a:schemeClr val="tx2"/>
                </a:solidFill>
              </a:rPr>
            </a:br>
            <a:br>
              <a:rPr lang="en-US" altLang="en-US" sz="3200" b="1" i="1">
                <a:solidFill>
                  <a:schemeClr val="tx2"/>
                </a:solidFill>
              </a:rPr>
            </a:br>
            <a:br>
              <a:rPr lang="en-US" altLang="en-US" sz="4400" b="1">
                <a:solidFill>
                  <a:schemeClr val="tx2"/>
                </a:solidFill>
              </a:rPr>
            </a:br>
            <a:br>
              <a:rPr lang="en-US" altLang="en-US" sz="4400" b="1">
                <a:solidFill>
                  <a:schemeClr val="tx2"/>
                </a:solidFill>
              </a:rPr>
            </a:br>
            <a:r>
              <a:rPr lang="en-US" altLang="en-US" sz="4400" b="1">
                <a:solidFill>
                  <a:srgbClr val="FFFF00"/>
                </a:solidFill>
                <a:latin typeface="Tahoma" panose="020B0604030504040204" pitchFamily="34" charset="0"/>
                <a:cs typeface="Tahoma" panose="020B0604030504040204" pitchFamily="34" charset="0"/>
              </a:rPr>
              <a:t>4. </a:t>
            </a:r>
            <a:r>
              <a:rPr lang="en-US" altLang="en-US" sz="4400" b="1">
                <a:solidFill>
                  <a:schemeClr val="bg1"/>
                </a:solidFill>
                <a:latin typeface="Tahoma" panose="020B0604030504040204" pitchFamily="34" charset="0"/>
                <a:cs typeface="Tahoma" panose="020B0604030504040204" pitchFamily="34" charset="0"/>
              </a:rPr>
              <a:t>The Lord has promised good to me. His word my hope secures. He will my shield and portion be, as long as life endures.</a:t>
            </a:r>
            <a:br>
              <a:rPr lang="en-US" altLang="en-US" sz="4400" b="1">
                <a:solidFill>
                  <a:schemeClr val="bg1"/>
                </a:solidFill>
                <a:latin typeface="Tahoma" panose="020B0604030504040204" pitchFamily="34" charset="0"/>
                <a:cs typeface="Tahoma" panose="020B0604030504040204" pitchFamily="34" charset="0"/>
              </a:rPr>
            </a:br>
            <a:br>
              <a:rPr lang="en-US" altLang="en-US" sz="5400" b="1">
                <a:solidFill>
                  <a:schemeClr val="tx2"/>
                </a:solidFill>
                <a:latin typeface="Times New Roman" panose="02020603050405020304" pitchFamily="18" charset="0"/>
              </a:rPr>
            </a:br>
            <a:br>
              <a:rPr lang="en-US" altLang="en-US" sz="4400" b="1">
                <a:solidFill>
                  <a:schemeClr val="tx2"/>
                </a:solidFill>
              </a:rPr>
            </a:br>
            <a:br>
              <a:rPr lang="en-US" altLang="en-US" sz="6000">
                <a:solidFill>
                  <a:schemeClr val="tx2"/>
                </a:solidFill>
                <a:latin typeface="Times New Roman" panose="02020603050405020304" pitchFamily="18" charset="0"/>
              </a:rPr>
            </a:br>
            <a:br>
              <a:rPr lang="en-US" altLang="en-US" sz="5400" b="1">
                <a:solidFill>
                  <a:schemeClr val="tx2"/>
                </a:solidFill>
                <a:latin typeface="Times New Roman" panose="02020603050405020304" pitchFamily="18" charset="0"/>
              </a:rPr>
            </a:br>
            <a:br>
              <a:rPr lang="en-US" altLang="en-US" sz="2000">
                <a:solidFill>
                  <a:schemeClr val="tx2"/>
                </a:solidFill>
              </a:rPr>
            </a:br>
            <a:endParaRPr lang="en-US" altLang="en-US" sz="2000">
              <a:solidFill>
                <a:schemeClr val="tx2"/>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6">
            <a:extLst>
              <a:ext uri="{FF2B5EF4-FFF2-40B4-BE49-F238E27FC236}">
                <a16:creationId xmlns:a16="http://schemas.microsoft.com/office/drawing/2014/main" id="{B97C41BE-8D3D-83E0-D55D-40BB66015A4A}"/>
              </a:ext>
            </a:extLst>
          </p:cNvPr>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6147" name="Rectangle 7">
            <a:extLst>
              <a:ext uri="{FF2B5EF4-FFF2-40B4-BE49-F238E27FC236}">
                <a16:creationId xmlns:a16="http://schemas.microsoft.com/office/drawing/2014/main" id="{4E760464-7366-CF62-2449-E462ADF5AF74}"/>
              </a:ext>
            </a:extLst>
          </p:cNvPr>
          <p:cNvSpPr>
            <a:spLocks noChangeArrowheads="1"/>
          </p:cNvSpPr>
          <p:nvPr/>
        </p:nvSpPr>
        <p:spPr bwMode="auto">
          <a:xfrm>
            <a:off x="0" y="228600"/>
            <a:ext cx="91440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br>
              <a:rPr lang="en-US" altLang="en-US" sz="3200" b="1" i="1">
                <a:solidFill>
                  <a:schemeClr val="tx2"/>
                </a:solidFill>
              </a:rPr>
            </a:br>
            <a:br>
              <a:rPr lang="en-US" altLang="en-US" sz="3200" b="1" i="1">
                <a:solidFill>
                  <a:schemeClr val="tx2"/>
                </a:solidFill>
              </a:rPr>
            </a:br>
            <a:br>
              <a:rPr lang="en-US" altLang="en-US" sz="3200" b="1" i="1">
                <a:solidFill>
                  <a:schemeClr val="tx2"/>
                </a:solidFill>
              </a:rPr>
            </a:br>
            <a:br>
              <a:rPr lang="en-US" altLang="en-US" sz="4400" b="1">
                <a:solidFill>
                  <a:schemeClr val="tx2"/>
                </a:solidFill>
              </a:rPr>
            </a:br>
            <a:br>
              <a:rPr lang="en-US" altLang="en-US" sz="4400" b="1">
                <a:solidFill>
                  <a:schemeClr val="tx2"/>
                </a:solidFill>
              </a:rPr>
            </a:br>
            <a:br>
              <a:rPr lang="en-US" altLang="en-US" sz="4400" b="1">
                <a:solidFill>
                  <a:schemeClr val="tx2"/>
                </a:solidFill>
              </a:rPr>
            </a:br>
            <a:br>
              <a:rPr lang="en-US" altLang="en-US" sz="4400" b="1">
                <a:solidFill>
                  <a:schemeClr val="tx2"/>
                </a:solidFill>
              </a:rPr>
            </a:br>
            <a:r>
              <a:rPr lang="en-US" altLang="en-US" sz="4400" b="1">
                <a:solidFill>
                  <a:srgbClr val="FFFF00"/>
                </a:solidFill>
                <a:latin typeface="Tahoma" panose="020B0604030504040204" pitchFamily="34" charset="0"/>
                <a:cs typeface="Tahoma" panose="020B0604030504040204" pitchFamily="34" charset="0"/>
              </a:rPr>
              <a:t>5. </a:t>
            </a:r>
            <a:r>
              <a:rPr lang="en-US" altLang="en-US" sz="4400" b="1">
                <a:solidFill>
                  <a:schemeClr val="bg1"/>
                </a:solidFill>
                <a:latin typeface="Tahoma" panose="020B0604030504040204" pitchFamily="34" charset="0"/>
                <a:cs typeface="Tahoma" panose="020B0604030504040204" pitchFamily="34" charset="0"/>
              </a:rPr>
              <a:t>When we've been here ten thousand years bright shining as the sun. We've no less days to sing God's praise than when we've first begun.</a:t>
            </a:r>
            <a:br>
              <a:rPr lang="en-US" altLang="en-US" sz="4400" b="1">
                <a:solidFill>
                  <a:schemeClr val="bg1"/>
                </a:solidFill>
                <a:latin typeface="Tahoma" panose="020B0604030504040204" pitchFamily="34" charset="0"/>
                <a:cs typeface="Tahoma" panose="020B0604030504040204" pitchFamily="34" charset="0"/>
              </a:rPr>
            </a:br>
            <a:br>
              <a:rPr lang="en-US" altLang="en-US" sz="4400" b="1">
                <a:solidFill>
                  <a:schemeClr val="tx2"/>
                </a:solidFill>
                <a:latin typeface="Tahoma" panose="020B0604030504040204" pitchFamily="34" charset="0"/>
                <a:cs typeface="Tahoma" panose="020B0604030504040204" pitchFamily="34" charset="0"/>
              </a:rPr>
            </a:br>
            <a:br>
              <a:rPr lang="en-US" altLang="en-US" sz="4400" b="1">
                <a:solidFill>
                  <a:schemeClr val="tx2"/>
                </a:solidFill>
              </a:rPr>
            </a:br>
            <a:br>
              <a:rPr lang="en-US" altLang="en-US" sz="5400" b="1">
                <a:solidFill>
                  <a:schemeClr val="tx2"/>
                </a:solidFill>
                <a:latin typeface="Times New Roman" panose="02020603050405020304" pitchFamily="18" charset="0"/>
              </a:rPr>
            </a:br>
            <a:br>
              <a:rPr lang="en-US" altLang="en-US" sz="4400" b="1">
                <a:solidFill>
                  <a:schemeClr val="tx2"/>
                </a:solidFill>
              </a:rPr>
            </a:br>
            <a:br>
              <a:rPr lang="en-US" altLang="en-US" sz="6000">
                <a:solidFill>
                  <a:schemeClr val="tx2"/>
                </a:solidFill>
                <a:latin typeface="Times New Roman" panose="02020603050405020304" pitchFamily="18" charset="0"/>
              </a:rPr>
            </a:br>
            <a:br>
              <a:rPr lang="en-US" altLang="en-US" sz="5400" b="1">
                <a:solidFill>
                  <a:schemeClr val="tx2"/>
                </a:solidFill>
                <a:latin typeface="Times New Roman" panose="02020603050405020304" pitchFamily="18" charset="0"/>
              </a:rPr>
            </a:br>
            <a:br>
              <a:rPr lang="en-US" altLang="en-US" sz="2000">
                <a:solidFill>
                  <a:schemeClr val="tx2"/>
                </a:solidFill>
              </a:rPr>
            </a:br>
            <a:endParaRPr lang="en-US" altLang="en-US" sz="2000">
              <a:solidFill>
                <a:schemeClr val="tx2"/>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4876800" y="3714750"/>
            <a:ext cx="3733800" cy="814388"/>
          </a:xfrm>
        </p:spPr>
        <p:txBody>
          <a:bodyPr/>
          <a:lstStyle/>
          <a:p>
            <a:pPr eaLnBrk="1" hangingPunct="1"/>
            <a:r>
              <a:rPr lang="en-US" altLang="en-US" sz="2400" dirty="0">
                <a:solidFill>
                  <a:srgbClr val="FFFF00"/>
                </a:solidFill>
                <a:latin typeface="Tahoma" pitchFamily="34" charset="0"/>
              </a:rPr>
              <a:t>Holy </a:t>
            </a:r>
            <a:r>
              <a:rPr lang="en-US" altLang="en-US" sz="2400" dirty="0" err="1">
                <a:solidFill>
                  <a:srgbClr val="FFFF00"/>
                </a:solidFill>
                <a:latin typeface="Tahoma" pitchFamily="34" charset="0"/>
              </a:rPr>
              <a:t>Holy</a:t>
            </a:r>
            <a:br>
              <a:rPr lang="en-US" altLang="en-US" sz="2800" dirty="0">
                <a:solidFill>
                  <a:schemeClr val="bg1"/>
                </a:solidFill>
                <a:latin typeface="Times New Roman" pitchFamily="18" charset="0"/>
              </a:rPr>
            </a:br>
            <a:endParaRPr lang="en-US" altLang="en-US" sz="3600" dirty="0">
              <a:solidFill>
                <a:schemeClr val="bg1"/>
              </a:solidFill>
              <a:latin typeface="Tahoma"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5">
            <a:extLst>
              <a:ext uri="{FF2B5EF4-FFF2-40B4-BE49-F238E27FC236}">
                <a16:creationId xmlns:a16="http://schemas.microsoft.com/office/drawing/2014/main" id="{2EDC16AE-6ECF-9484-58EA-96B18F0D731B}"/>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4400">
              <a:solidFill>
                <a:schemeClr val="tx2"/>
              </a:solidFill>
            </a:endParaRPr>
          </a:p>
        </p:txBody>
      </p:sp>
      <p:sp>
        <p:nvSpPr>
          <p:cNvPr id="8195" name="Rectangle 6">
            <a:extLst>
              <a:ext uri="{FF2B5EF4-FFF2-40B4-BE49-F238E27FC236}">
                <a16:creationId xmlns:a16="http://schemas.microsoft.com/office/drawing/2014/main" id="{F9D9756E-5AC7-D83E-D242-640F9FDA6C49}"/>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8196" name="Rectangle 7">
            <a:extLst>
              <a:ext uri="{FF2B5EF4-FFF2-40B4-BE49-F238E27FC236}">
                <a16:creationId xmlns:a16="http://schemas.microsoft.com/office/drawing/2014/main" id="{54698752-545E-E62F-4EAC-A4552632A789}"/>
              </a:ext>
            </a:extLst>
          </p:cNvPr>
          <p:cNvSpPr>
            <a:spLocks noChangeArrowheads="1"/>
          </p:cNvSpPr>
          <p:nvPr/>
        </p:nvSpPr>
        <p:spPr bwMode="auto">
          <a:xfrm>
            <a:off x="69850" y="438150"/>
            <a:ext cx="9144000"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4000">
                <a:solidFill>
                  <a:schemeClr val="tx2"/>
                </a:solidFill>
              </a:rPr>
              <a:t> </a:t>
            </a:r>
            <a:br>
              <a:rPr lang="en-US" altLang="en-US" sz="4000">
                <a:solidFill>
                  <a:schemeClr val="tx2"/>
                </a:solidFill>
              </a:rPr>
            </a:br>
            <a:br>
              <a:rPr lang="en-US" altLang="en-US" sz="4000">
                <a:solidFill>
                  <a:schemeClr val="tx2"/>
                </a:solidFill>
              </a:rPr>
            </a:br>
            <a:r>
              <a:rPr lang="en-US" altLang="en-US" sz="4000" b="1">
                <a:solidFill>
                  <a:schemeClr val="bg1"/>
                </a:solidFill>
                <a:latin typeface="Tahoma" panose="020B0604030504040204" pitchFamily="34" charset="0"/>
                <a:cs typeface="Tahoma" panose="020B0604030504040204" pitchFamily="34" charset="0"/>
              </a:rPr>
              <a:t>Sing a new song unto the Lord;</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let your song be sung from mountains high.</a:t>
            </a:r>
            <a:r>
              <a:rPr lang="vi-VN" altLang="en-US" sz="4000" b="1">
                <a:solidFill>
                  <a:schemeClr val="bg1"/>
                </a:solidFill>
                <a:latin typeface="Tahoma" panose="020B0604030504040204" pitchFamily="34" charset="0"/>
                <a:cs typeface="Tahoma" panose="020B0604030504040204" pitchFamily="34" charset="0"/>
              </a:rPr>
              <a:t> </a:t>
            </a:r>
            <a:r>
              <a:rPr lang="en-US" altLang="en-US" sz="4000" b="1">
                <a:solidFill>
                  <a:schemeClr val="bg1"/>
                </a:solidFill>
                <a:latin typeface="Tahoma" panose="020B0604030504040204" pitchFamily="34" charset="0"/>
                <a:cs typeface="Tahoma" panose="020B0604030504040204" pitchFamily="34" charset="0"/>
              </a:rPr>
              <a:t>Sing a new song unto the Lord, singing alleluia.</a:t>
            </a:r>
            <a:br>
              <a:rPr lang="en-US" altLang="en-US" sz="4000">
                <a:solidFill>
                  <a:schemeClr val="bg1"/>
                </a:solidFill>
                <a:latin typeface="Times New Roman" panose="02020603050405020304" pitchFamily="18" charset="0"/>
              </a:rPr>
            </a:br>
            <a:br>
              <a:rPr lang="en-US" altLang="en-US" sz="5400" b="1">
                <a:solidFill>
                  <a:schemeClr val="bg1"/>
                </a:solidFill>
                <a:latin typeface="Times New Roman" panose="02020603050405020304" pitchFamily="18" charset="0"/>
              </a:rPr>
            </a:br>
            <a:br>
              <a:rPr lang="en-US" altLang="en-US" sz="2000">
                <a:solidFill>
                  <a:schemeClr val="bg1"/>
                </a:solidFill>
              </a:rPr>
            </a:br>
            <a:endParaRPr lang="en-US" altLang="en-US" sz="2000">
              <a:solidFill>
                <a:schemeClr val="bg1"/>
              </a:solidFill>
            </a:endParaRPr>
          </a:p>
        </p:txBody>
      </p:sp>
      <p:sp>
        <p:nvSpPr>
          <p:cNvPr id="8197" name="Rectangle 7">
            <a:extLst>
              <a:ext uri="{FF2B5EF4-FFF2-40B4-BE49-F238E27FC236}">
                <a16:creationId xmlns:a16="http://schemas.microsoft.com/office/drawing/2014/main" id="{FB9CAAD1-B907-7D73-CB4A-2380DBF5E86F}"/>
              </a:ext>
            </a:extLst>
          </p:cNvPr>
          <p:cNvSpPr>
            <a:spLocks noChangeArrowheads="1"/>
          </p:cNvSpPr>
          <p:nvPr/>
        </p:nvSpPr>
        <p:spPr bwMode="auto">
          <a:xfrm>
            <a:off x="203200" y="2800350"/>
            <a:ext cx="8991600" cy="2114550"/>
          </a:xfrm>
          <a:prstGeom prst="rect">
            <a:avLst/>
          </a:prstGeom>
          <a:solidFill>
            <a:schemeClr val="tx1"/>
          </a:solidFill>
          <a:ln>
            <a:noFill/>
          </a:ln>
          <a:extLst>
            <a:ext uri="{91240B29-F687-4F45-9708-019B960494DF}">
              <a14:hiddenLine xmlns:a14="http://schemas.microsoft.com/office/drawing/2010/main" w="50800">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4000">
                <a:solidFill>
                  <a:schemeClr val="tx2"/>
                </a:solidFill>
              </a:rPr>
              <a:t> </a:t>
            </a:r>
            <a:br>
              <a:rPr lang="en-US" altLang="en-US" sz="4000">
                <a:solidFill>
                  <a:schemeClr val="tx2"/>
                </a:solidFill>
              </a:rPr>
            </a:br>
            <a:br>
              <a:rPr lang="en-US" altLang="en-US" sz="4000">
                <a:solidFill>
                  <a:schemeClr val="tx2"/>
                </a:solidFill>
              </a:rPr>
            </a:br>
            <a:endParaRPr lang="vi-VN" altLang="en-US" sz="4000">
              <a:solidFill>
                <a:schemeClr val="tx2"/>
              </a:solidFill>
            </a:endParaRPr>
          </a:p>
          <a:p>
            <a:pPr eaLnBrk="1" hangingPunct="1">
              <a:spcBef>
                <a:spcPct val="0"/>
              </a:spcBef>
              <a:buFontTx/>
              <a:buNone/>
            </a:pPr>
            <a:r>
              <a:rPr lang="en-US" altLang="en-US" sz="3600" b="1">
                <a:solidFill>
                  <a:srgbClr val="FFFF00"/>
                </a:solidFill>
              </a:rPr>
              <a:t>3</a:t>
            </a:r>
            <a:r>
              <a:rPr lang="en-US" altLang="en-US" sz="3600">
                <a:solidFill>
                  <a:srgbClr val="FFFF00"/>
                </a:solidFill>
              </a:rPr>
              <a:t>. </a:t>
            </a:r>
            <a:r>
              <a:rPr lang="en-US" altLang="en-US" sz="4000" b="1">
                <a:solidFill>
                  <a:schemeClr val="bg1"/>
                </a:solidFill>
                <a:latin typeface="Tahoma" panose="020B0604030504040204" pitchFamily="34" charset="0"/>
                <a:cs typeface="Tahoma" panose="020B0604030504040204" pitchFamily="34" charset="0"/>
              </a:rPr>
              <a:t>Glad my soul for I have seen</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the glory of the Lord.</a:t>
            </a:r>
            <a:r>
              <a:rPr lang="vi-VN" altLang="en-US" sz="4000" b="1">
                <a:solidFill>
                  <a:schemeClr val="bg1"/>
                </a:solidFill>
                <a:latin typeface="Tahoma" panose="020B0604030504040204" pitchFamily="34" charset="0"/>
                <a:cs typeface="Tahoma" panose="020B0604030504040204" pitchFamily="34" charset="0"/>
              </a:rPr>
              <a:t> </a:t>
            </a:r>
            <a:r>
              <a:rPr lang="en-US" altLang="en-US" sz="4000" b="1">
                <a:solidFill>
                  <a:schemeClr val="bg1"/>
                </a:solidFill>
                <a:latin typeface="Tahoma" panose="020B0604030504040204" pitchFamily="34" charset="0"/>
                <a:cs typeface="Tahoma" panose="020B0604030504040204" pitchFamily="34" charset="0"/>
              </a:rPr>
              <a:t>The trumpet sounds; the dead shall be raised.</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I know my Savior lives.</a:t>
            </a:r>
            <a:br>
              <a:rPr lang="en-US" altLang="en-US" sz="4000" b="1">
                <a:solidFill>
                  <a:schemeClr val="bg1"/>
                </a:solidFill>
                <a:latin typeface="Tahoma" panose="020B0604030504040204" pitchFamily="34" charset="0"/>
                <a:cs typeface="Tahoma" panose="020B0604030504040204" pitchFamily="34" charset="0"/>
              </a:rPr>
            </a:br>
            <a:br>
              <a:rPr lang="en-US" altLang="en-US" sz="4000">
                <a:solidFill>
                  <a:schemeClr val="bg1"/>
                </a:solidFill>
                <a:latin typeface="Tahoma" panose="020B0604030504040204" pitchFamily="34" charset="0"/>
                <a:cs typeface="Tahoma" panose="020B0604030504040204" pitchFamily="34" charset="0"/>
              </a:rPr>
            </a:br>
            <a:br>
              <a:rPr lang="en-US" altLang="en-US" sz="5400" b="1">
                <a:solidFill>
                  <a:schemeClr val="bg1"/>
                </a:solidFill>
                <a:latin typeface="Times New Roman" panose="02020603050405020304" pitchFamily="18" charset="0"/>
              </a:rPr>
            </a:br>
            <a:br>
              <a:rPr lang="en-US" altLang="en-US" sz="2000">
                <a:solidFill>
                  <a:schemeClr val="tx2"/>
                </a:solidFill>
              </a:rPr>
            </a:br>
            <a:endParaRPr lang="en-US" altLang="en-US" sz="2000">
              <a:solidFill>
                <a:schemeClr val="tx2"/>
              </a:solidFill>
            </a:endParaRPr>
          </a:p>
        </p:txBody>
      </p:sp>
    </p:spTree>
    <p:extLst>
      <p:ext uri="{BB962C8B-B14F-4D97-AF65-F5344CB8AC3E}">
        <p14:creationId xmlns:p14="http://schemas.microsoft.com/office/powerpoint/2010/main" val="22746959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4000" b="1" i="1" dirty="0">
                <a:solidFill>
                  <a:schemeClr val="tx2"/>
                </a:solidFill>
              </a:rPr>
            </a:br>
            <a:br>
              <a:rPr lang="en-US" altLang="en-US" sz="4000" b="1" i="1" dirty="0">
                <a:solidFill>
                  <a:schemeClr val="tx2"/>
                </a:solidFill>
              </a:rPr>
            </a:br>
            <a:br>
              <a:rPr lang="en-US" altLang="en-US" sz="4000" b="1" i="1" dirty="0">
                <a:solidFill>
                  <a:schemeClr val="tx2"/>
                </a:solidFill>
              </a:rPr>
            </a:br>
            <a:endParaRPr lang="en-US" altLang="en-US" sz="4000" b="1" i="1" dirty="0">
              <a:solidFill>
                <a:schemeClr val="tx2"/>
              </a:solidFill>
            </a:endParaRPr>
          </a:p>
          <a:p>
            <a:pPr algn="l" eaLnBrk="1" hangingPunct="1"/>
            <a:r>
              <a:rPr lang="en-US" altLang="en-US" sz="4000" b="1" dirty="0">
                <a:solidFill>
                  <a:schemeClr val="bg1"/>
                </a:solidFill>
                <a:latin typeface="Tahoma" pitchFamily="34" charset="0"/>
                <a:cs typeface="Tahoma" pitchFamily="34" charset="0"/>
              </a:rPr>
              <a:t>Holy, Holy, Holy Lord God of hosts.</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Heaven and earth are full, are full of your glory. Hosanna, Hosanna! Hosanna in the highest.</a:t>
            </a:r>
            <a:br>
              <a:rPr lang="en-US" altLang="en-US" sz="4000" b="1" dirty="0">
                <a:solidFill>
                  <a:schemeClr val="bg1"/>
                </a:solidFill>
                <a:latin typeface="Tahoma" pitchFamily="34" charset="0"/>
                <a:cs typeface="Tahoma" pitchFamily="34" charset="0"/>
              </a:rPr>
            </a:br>
            <a:br>
              <a:rPr lang="en-US" altLang="en-US" sz="4000" dirty="0">
                <a:solidFill>
                  <a:schemeClr val="tx2"/>
                </a:solidFill>
              </a:rPr>
            </a:br>
            <a:br>
              <a:rPr lang="en-US" altLang="en-US" sz="4000" b="1" dirty="0">
                <a:solidFill>
                  <a:schemeClr val="tx2"/>
                </a:solidFill>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7508959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400" dirty="0">
                <a:solidFill>
                  <a:schemeClr val="tx2"/>
                </a:solidFill>
              </a:rPr>
              <a:t> </a:t>
            </a:r>
            <a:br>
              <a:rPr lang="en-US" altLang="en-US" sz="4400"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endParaRPr lang="en-US" altLang="en-US" sz="4400" b="1" i="1" dirty="0">
              <a:solidFill>
                <a:schemeClr val="tx2"/>
              </a:solidFill>
            </a:endParaRPr>
          </a:p>
          <a:p>
            <a:pPr algn="l" eaLnBrk="1" hangingPunct="1"/>
            <a:endParaRPr lang="en-US" altLang="en-US" sz="4400" b="1" i="1" dirty="0">
              <a:solidFill>
                <a:schemeClr val="tx2"/>
              </a:solidFill>
              <a:latin typeface="Tahoma" pitchFamily="34" charset="0"/>
              <a:cs typeface="Tahoma" pitchFamily="34" charset="0"/>
            </a:endParaRPr>
          </a:p>
          <a:p>
            <a:pPr algn="l" eaLnBrk="1" hangingPunct="1"/>
            <a:r>
              <a:rPr lang="en-US" altLang="en-US" sz="4400" b="1" dirty="0">
                <a:solidFill>
                  <a:schemeClr val="bg1"/>
                </a:solidFill>
                <a:latin typeface="Tahoma" pitchFamily="34" charset="0"/>
                <a:cs typeface="Tahoma" pitchFamily="34" charset="0"/>
              </a:rPr>
              <a:t>Blessed is he who comes, who comes in the name of the Lord. </a:t>
            </a:r>
            <a:br>
              <a:rPr lang="en-US" altLang="en-US" sz="4400" b="1"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Hosanna, Hosanna! Hosanna in the highest.</a:t>
            </a:r>
            <a:br>
              <a:rPr lang="en-US" altLang="en-US" sz="4400" b="1" dirty="0">
                <a:solidFill>
                  <a:schemeClr val="bg1"/>
                </a:solidFill>
                <a:latin typeface="Tahoma" pitchFamily="34" charset="0"/>
                <a:cs typeface="Tahoma" pitchFamily="34" charset="0"/>
              </a:rPr>
            </a:br>
            <a:br>
              <a:rPr lang="en-US" altLang="en-US" sz="4400" b="1" dirty="0">
                <a:solidFill>
                  <a:schemeClr val="bg1"/>
                </a:solidFill>
              </a:rPr>
            </a:br>
            <a:br>
              <a:rPr lang="en-US" altLang="en-US" sz="4400" dirty="0">
                <a:solidFill>
                  <a:schemeClr val="bg1"/>
                </a:solidFill>
              </a:rPr>
            </a:br>
            <a:br>
              <a:rPr lang="en-US" altLang="en-US" sz="4400" b="1" dirty="0">
                <a:solidFill>
                  <a:schemeClr val="tx2"/>
                </a:solidFill>
              </a:rPr>
            </a:br>
            <a:br>
              <a:rPr lang="en-US" altLang="en-US" sz="4400" dirty="0">
                <a:solidFill>
                  <a:schemeClr val="tx2"/>
                </a:solidFill>
              </a:rPr>
            </a:br>
            <a:endParaRPr lang="en-US" altLang="en-US" sz="4400" dirty="0">
              <a:solidFill>
                <a:schemeClr val="tx2"/>
              </a:solidFill>
            </a:endParaRPr>
          </a:p>
        </p:txBody>
      </p:sp>
    </p:spTree>
    <p:extLst>
      <p:ext uri="{BB962C8B-B14F-4D97-AF65-F5344CB8AC3E}">
        <p14:creationId xmlns:p14="http://schemas.microsoft.com/office/powerpoint/2010/main" val="298511720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ctrTitle"/>
          </p:nvPr>
        </p:nvSpPr>
        <p:spPr>
          <a:xfrm>
            <a:off x="4724400" y="3600450"/>
            <a:ext cx="3886200" cy="1200150"/>
          </a:xfrm>
        </p:spPr>
        <p:txBody>
          <a:bodyPr/>
          <a:lstStyle/>
          <a:p>
            <a:pPr eaLnBrk="1" hangingPunct="1"/>
            <a:r>
              <a:rPr lang="vi-VN" sz="1600" dirty="0">
                <a:solidFill>
                  <a:srgbClr val="FFFF00"/>
                </a:solidFill>
                <a:latin typeface="Tahoma" pitchFamily="34" charset="0"/>
              </a:rPr>
              <a:t>Memorial Acclamation</a:t>
            </a:r>
            <a:br>
              <a:rPr lang="en-US" sz="3600" dirty="0">
                <a:solidFill>
                  <a:schemeClr val="bg1"/>
                </a:solidFill>
                <a:latin typeface="Tahoma" pitchFamily="34" charset="0"/>
              </a:rPr>
            </a:br>
            <a:endParaRPr lang="en-US" sz="3200" dirty="0">
              <a:solidFill>
                <a:schemeClr val="bg1"/>
              </a:solidFill>
              <a:latin typeface="Times New Roman" pitchFamily="18" charset="0"/>
            </a:endParaRPr>
          </a:p>
        </p:txBody>
      </p:sp>
    </p:spTree>
    <p:extLst>
      <p:ext uri="{BB962C8B-B14F-4D97-AF65-F5344CB8AC3E}">
        <p14:creationId xmlns:p14="http://schemas.microsoft.com/office/powerpoint/2010/main" val="225807957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subTitle" idx="1"/>
          </p:nvPr>
        </p:nvSpPr>
        <p:spPr/>
        <p:txBody>
          <a:bodyPr/>
          <a:lstStyle/>
          <a:p>
            <a:pPr eaLnBrk="1" hangingPunct="1"/>
            <a:endParaRPr lang="en-US" altLang="en-US"/>
          </a:p>
        </p:txBody>
      </p:sp>
      <p:sp>
        <p:nvSpPr>
          <p:cNvPr id="50179" name="Rectangle 5"/>
          <p:cNvSpPr>
            <a:spLocks noChangeArrowheads="1"/>
          </p:cNvSpPr>
          <p:nvPr/>
        </p:nvSpPr>
        <p:spPr bwMode="auto">
          <a:xfrm>
            <a:off x="304800" y="171450"/>
            <a:ext cx="82296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r>
              <a:rPr lang="en-US" altLang="en-US" sz="4400" b="1" dirty="0">
                <a:solidFill>
                  <a:schemeClr val="bg1"/>
                </a:solidFill>
                <a:latin typeface="Tahoma" pitchFamily="34" charset="0"/>
                <a:cs typeface="Tahoma" pitchFamily="34" charset="0"/>
              </a:rPr>
              <a:t>We proclaim your Death, O Lord,</a:t>
            </a:r>
            <a:br>
              <a:rPr lang="en-US" altLang="en-US" sz="4400"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and profess your Resurrection until you come again</a:t>
            </a:r>
            <a:r>
              <a:rPr lang="en-US" altLang="en-US" sz="4400" dirty="0">
                <a:solidFill>
                  <a:schemeClr val="bg1"/>
                </a:solidFill>
                <a:latin typeface="Tahoma" pitchFamily="34" charset="0"/>
                <a:cs typeface="Tahoma" pitchFamily="34" charset="0"/>
              </a:rPr>
              <a:t>. </a:t>
            </a:r>
            <a:br>
              <a:rPr lang="en-US" altLang="en-US" sz="4400" b="1" dirty="0">
                <a:solidFill>
                  <a:schemeClr val="bg1"/>
                </a:solidFill>
                <a:latin typeface="Tahoma" pitchFamily="34" charset="0"/>
                <a:cs typeface="Tahoma" pitchFamily="34" charset="0"/>
              </a:rPr>
            </a:br>
            <a:br>
              <a:rPr lang="en-US" altLang="en-US" sz="4400" b="1" dirty="0">
                <a:solidFill>
                  <a:schemeClr val="bg1"/>
                </a:solidFill>
                <a:latin typeface="Tahoma" pitchFamily="34" charset="0"/>
                <a:cs typeface="Tahoma" pitchFamily="34" charset="0"/>
              </a:rPr>
            </a:br>
            <a:endParaRPr lang="en-US" altLang="en-US" sz="4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306662684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4267200" y="3911928"/>
            <a:ext cx="4876800" cy="985838"/>
          </a:xfrm>
        </p:spPr>
        <p:txBody>
          <a:bodyPr/>
          <a:lstStyle/>
          <a:p>
            <a:pPr eaLnBrk="1" hangingPunct="1"/>
            <a:r>
              <a:rPr lang="en-US" altLang="en-US" sz="2400" dirty="0">
                <a:solidFill>
                  <a:srgbClr val="FFFF00"/>
                </a:solidFill>
                <a:latin typeface="Tahoma" pitchFamily="34" charset="0"/>
              </a:rPr>
              <a:t>Amen</a:t>
            </a:r>
            <a:r>
              <a:rPr lang="en-US" altLang="en-US" sz="2400" dirty="0">
                <a:solidFill>
                  <a:srgbClr val="FFFF00"/>
                </a:solidFill>
                <a:latin typeface="Times New Roman" pitchFamily="18" charset="0"/>
              </a:rPr>
              <a:t> </a:t>
            </a:r>
            <a:r>
              <a:rPr lang="en-US" altLang="en-US" sz="2800" dirty="0">
                <a:solidFill>
                  <a:schemeClr val="bg1"/>
                </a:solidFill>
                <a:latin typeface="Times New Roman" pitchFamily="18" charset="0"/>
              </a:rPr>
              <a:t> </a:t>
            </a:r>
            <a:br>
              <a:rPr lang="en-US" altLang="en-US" sz="2800" dirty="0">
                <a:solidFill>
                  <a:schemeClr val="bg1"/>
                </a:solidFill>
                <a:latin typeface="Times New Roman" pitchFamily="18" charset="0"/>
              </a:rPr>
            </a:br>
            <a:r>
              <a:rPr lang="en-US" altLang="en-US" sz="3600" dirty="0">
                <a:solidFill>
                  <a:schemeClr val="bg1"/>
                </a:solidFill>
                <a:latin typeface="Tahoma" pitchFamily="34" charset="0"/>
              </a:rPr>
              <a:t>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p:txBody>
          <a:bodyPr/>
          <a:lstStyle/>
          <a:p>
            <a:pPr eaLnBrk="1" hangingPunct="1"/>
            <a:endParaRPr lang="en-US" altLang="en-US"/>
          </a:p>
        </p:txBody>
      </p:sp>
      <p:sp>
        <p:nvSpPr>
          <p:cNvPr id="90115" name="Rectangle 3"/>
          <p:cNvSpPr>
            <a:spLocks noGrp="1" noChangeArrowheads="1"/>
          </p:cNvSpPr>
          <p:nvPr>
            <p:ph type="subTitle" idx="1"/>
          </p:nvPr>
        </p:nvSpPr>
        <p:spPr/>
        <p:txBody>
          <a:bodyPr/>
          <a:lstStyle/>
          <a:p>
            <a:pPr eaLnBrk="1" hangingPunct="1"/>
            <a:endParaRPr lang="en-US" altLang="en-US"/>
          </a:p>
        </p:txBody>
      </p:sp>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br>
              <a:rPr lang="vi-VN" altLang="en-US" sz="2800" b="1" dirty="0">
                <a:solidFill>
                  <a:schemeClr val="tx2"/>
                </a:solidFill>
                <a:latin typeface="Arial" charset="0"/>
              </a:rPr>
            </a:br>
            <a:br>
              <a:rPr lang="vi-VN" altLang="en-US" sz="2800" b="1" dirty="0">
                <a:solidFill>
                  <a:schemeClr val="tx2"/>
                </a:solidFill>
                <a:latin typeface="Arial" charset="0"/>
              </a:rPr>
            </a:br>
            <a:br>
              <a:rPr lang="vi-VN" altLang="en-US" sz="2800" b="1" dirty="0">
                <a:solidFill>
                  <a:schemeClr val="tx2"/>
                </a:solidFill>
                <a:latin typeface="Arial" charset="0"/>
              </a:rPr>
            </a:br>
            <a:r>
              <a:rPr lang="en-US" altLang="en-US" sz="4400" b="1" dirty="0">
                <a:solidFill>
                  <a:schemeClr val="bg1"/>
                </a:solidFill>
              </a:rPr>
              <a:t>Amen, Amen.</a:t>
            </a:r>
            <a:br>
              <a:rPr lang="en-US" altLang="en-US" sz="4400" b="1" dirty="0">
                <a:solidFill>
                  <a:schemeClr val="bg1"/>
                </a:solidFill>
              </a:rPr>
            </a:br>
            <a:r>
              <a:rPr lang="en-US" altLang="en-US" sz="4400" b="1" dirty="0">
                <a:solidFill>
                  <a:schemeClr val="bg1"/>
                </a:solidFill>
              </a:rPr>
              <a:t>Amen, Amen</a:t>
            </a:r>
            <a:br>
              <a:rPr lang="en-US" altLang="en-US" sz="4400" b="1" dirty="0">
                <a:solidFill>
                  <a:schemeClr val="bg1"/>
                </a:solidFill>
              </a:rPr>
            </a:br>
            <a:r>
              <a:rPr lang="en-US" altLang="en-US" sz="4400" b="1" dirty="0" err="1">
                <a:solidFill>
                  <a:schemeClr val="bg1"/>
                </a:solidFill>
              </a:rPr>
              <a:t>Amen</a:t>
            </a:r>
            <a:r>
              <a:rPr lang="en-US" altLang="en-US" sz="4400" b="1" dirty="0">
                <a:solidFill>
                  <a:schemeClr val="bg1"/>
                </a:solidFill>
              </a:rPr>
              <a:t>, Amen</a:t>
            </a:r>
          </a:p>
          <a:p>
            <a:pPr eaLnBrk="1" hangingPunct="1"/>
            <a:r>
              <a:rPr lang="en-US" altLang="en-US" sz="4400" b="1" dirty="0">
                <a:solidFill>
                  <a:schemeClr val="bg1"/>
                </a:solidFill>
              </a:rPr>
              <a:t>Amen. Amen.</a:t>
            </a:r>
            <a:br>
              <a:rPr lang="vi-VN" altLang="en-US" sz="4400" b="1" dirty="0">
                <a:solidFill>
                  <a:schemeClr val="bg1"/>
                </a:solidFill>
              </a:rPr>
            </a:br>
            <a:br>
              <a:rPr lang="en-US" altLang="en-US" sz="4400" b="1" dirty="0">
                <a:solidFill>
                  <a:schemeClr val="bg1"/>
                </a:solidFill>
              </a:rPr>
            </a:br>
            <a:br>
              <a:rPr lang="en-US" altLang="en-US" sz="4400" b="1" dirty="0">
                <a:solidFill>
                  <a:schemeClr val="tx2"/>
                </a:solidFill>
                <a:latin typeface="Arial" charset="0"/>
              </a:rPr>
            </a:br>
            <a:endParaRPr lang="en-US" altLang="en-US" sz="4400" b="1" dirty="0">
              <a:solidFill>
                <a:schemeClr val="tx2"/>
              </a:solidFill>
              <a:latin typeface="Arial"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Lamb Of God</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spTree>
    <p:extLst>
      <p:ext uri="{BB962C8B-B14F-4D97-AF65-F5344CB8AC3E}">
        <p14:creationId xmlns:p14="http://schemas.microsoft.com/office/powerpoint/2010/main" val="303845898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400" b="1" dirty="0">
                <a:solidFill>
                  <a:schemeClr val="bg1"/>
                </a:solidFill>
                <a:latin typeface="Tahoma" pitchFamily="34" charset="0"/>
                <a:cs typeface="Tahoma" pitchFamily="34" charset="0"/>
              </a:rPr>
              <a:t>Lamb of God your take away the sins of the world. Have mercy on us. </a:t>
            </a:r>
            <a:r>
              <a:rPr lang="en-US" altLang="en-US" sz="3200" i="1" dirty="0">
                <a:solidFill>
                  <a:schemeClr val="bg1"/>
                </a:solidFill>
                <a:latin typeface="Tahoma" pitchFamily="34" charset="0"/>
                <a:cs typeface="Tahoma" pitchFamily="34" charset="0"/>
              </a:rPr>
              <a:t>(repeat as needed)</a:t>
            </a:r>
          </a:p>
          <a:p>
            <a:pPr algn="l" eaLnBrk="1" hangingPunct="1"/>
            <a:r>
              <a:rPr lang="en-US" altLang="en-US" sz="4400" b="1" dirty="0">
                <a:solidFill>
                  <a:schemeClr val="bg1"/>
                </a:solidFill>
                <a:latin typeface="Tahoma" pitchFamily="34" charset="0"/>
                <a:cs typeface="Tahoma" pitchFamily="34" charset="0"/>
              </a:rPr>
              <a:t>Lamb of God your take away the sins of the world.</a:t>
            </a:r>
          </a:p>
          <a:p>
            <a:pPr algn="l" eaLnBrk="1" hangingPunct="1"/>
            <a:r>
              <a:rPr lang="en-US" altLang="en-US" sz="4400" b="1" dirty="0">
                <a:solidFill>
                  <a:schemeClr val="bg1"/>
                </a:solidFill>
                <a:latin typeface="Tahoma" pitchFamily="34" charset="0"/>
                <a:cs typeface="Tahoma" pitchFamily="34" charset="0"/>
              </a:rPr>
              <a:t>grant us peace.</a:t>
            </a:r>
            <a:br>
              <a:rPr lang="en-US" altLang="en-US" sz="5400" b="1" dirty="0">
                <a:solidFill>
                  <a:schemeClr val="tx2"/>
                </a:solidFill>
              </a:rPr>
            </a:b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53403236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4800600" y="3257550"/>
            <a:ext cx="4114800" cy="1428750"/>
          </a:xfrm>
        </p:spPr>
        <p:txBody>
          <a:bodyPr/>
          <a:lstStyle/>
          <a:p>
            <a:pPr eaLnBrk="1" hangingPunct="1"/>
            <a:r>
              <a:rPr lang="en-US" altLang="en-US" sz="1800" i="1" dirty="0">
                <a:solidFill>
                  <a:srgbClr val="FFFF00"/>
                </a:solidFill>
                <a:latin typeface="Tahoma" pitchFamily="34" charset="0"/>
              </a:rPr>
              <a:t>Communion respond</a:t>
            </a:r>
            <a:endParaRPr lang="en-US" altLang="en-US" sz="1800" dirty="0">
              <a:solidFill>
                <a:srgbClr val="FFFF00"/>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369888" y="107156"/>
            <a:ext cx="8534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br>
              <a:rPr lang="en-US" altLang="en-US" sz="5400" b="1" dirty="0">
                <a:solidFill>
                  <a:schemeClr val="bg1"/>
                </a:solidFill>
              </a:rPr>
            </a:br>
            <a:r>
              <a:rPr lang="en-US" altLang="en-US" sz="4000" b="1" dirty="0">
                <a:solidFill>
                  <a:schemeClr val="bg1"/>
                </a:solidFill>
                <a:latin typeface="Tahoma" pitchFamily="34" charset="0"/>
                <a:cs typeface="Tahoma" pitchFamily="34" charset="0"/>
              </a:rPr>
              <a:t>Lord, I am not worthy</a:t>
            </a:r>
          </a:p>
          <a:p>
            <a:pPr algn="l" eaLnBrk="1" hangingPunct="1"/>
            <a:r>
              <a:rPr lang="en-US" altLang="en-US" sz="4000" b="1" dirty="0">
                <a:solidFill>
                  <a:schemeClr val="bg1"/>
                </a:solidFill>
                <a:latin typeface="Tahoma" pitchFamily="34" charset="0"/>
                <a:cs typeface="Tahoma" pitchFamily="34" charset="0"/>
              </a:rPr>
              <a:t>that You should enter under my roof, but only say the word and my soul shall be healed.</a:t>
            </a:r>
            <a:br>
              <a:rPr lang="en-US" altLang="en-US" sz="4000" dirty="0">
                <a:solidFill>
                  <a:schemeClr val="bg1"/>
                </a:solidFill>
                <a:latin typeface="Tahoma" pitchFamily="34" charset="0"/>
                <a:cs typeface="Tahoma" pitchFamily="34" charset="0"/>
              </a:rPr>
            </a:br>
            <a:br>
              <a:rPr lang="en-US" altLang="en-US" sz="4000" b="1" dirty="0">
                <a:solidFill>
                  <a:schemeClr val="bg1"/>
                </a:solidFill>
                <a:latin typeface="Tahoma" pitchFamily="34" charset="0"/>
                <a:cs typeface="Tahoma"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533400" y="4057650"/>
            <a:ext cx="8153400" cy="414338"/>
          </a:xfrm>
        </p:spPr>
        <p:txBody>
          <a:bodyPr/>
          <a:lstStyle/>
          <a:p>
            <a:pPr>
              <a:spcAft>
                <a:spcPts val="600"/>
              </a:spcAft>
            </a:pPr>
            <a:r>
              <a:rPr lang="en-US" altLang="en-US" sz="3600">
                <a:solidFill>
                  <a:schemeClr val="bg1"/>
                </a:solidFill>
              </a:rPr>
              <a:t>Penitential Act </a:t>
            </a:r>
            <a:r>
              <a:rPr lang="en-US" altLang="en-US" sz="3600" i="1">
                <a:solidFill>
                  <a:schemeClr val="bg1"/>
                </a:solidFill>
              </a:rPr>
              <a:t>(Confiteor 2011</a:t>
            </a:r>
            <a:r>
              <a:rPr lang="en-US" altLang="en-US" sz="3600">
                <a:solidFill>
                  <a:schemeClr val="bg1"/>
                </a:solidFill>
              </a:rPr>
              <a:t>) 1 of 3:</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ctrTitle"/>
          </p:nvPr>
        </p:nvSpPr>
        <p:spPr>
          <a:xfrm>
            <a:off x="4876800" y="3486150"/>
            <a:ext cx="3962400" cy="1143000"/>
          </a:xfrm>
        </p:spPr>
        <p:txBody>
          <a:bodyPr/>
          <a:lstStyle/>
          <a:p>
            <a:pPr eaLnBrk="1" hangingPunct="1"/>
            <a:r>
              <a:rPr lang="en-US" altLang="en-US" sz="2000" i="1" dirty="0">
                <a:solidFill>
                  <a:srgbClr val="FFFF00"/>
                </a:solidFill>
                <a:latin typeface="Tahoma" pitchFamily="34" charset="0"/>
              </a:rPr>
              <a:t>Communion Hymn  1:  </a:t>
            </a:r>
            <a:br>
              <a:rPr lang="vi-VN" altLang="en-US" sz="2000" i="1" dirty="0">
                <a:solidFill>
                  <a:srgbClr val="FFFF00"/>
                </a:solidFill>
                <a:latin typeface="Tahoma" pitchFamily="34" charset="0"/>
              </a:rPr>
            </a:br>
            <a:r>
              <a:rPr lang="en-US" altLang="en-US" sz="2000" i="1" dirty="0">
                <a:solidFill>
                  <a:srgbClr val="FFFF00"/>
                </a:solidFill>
                <a:latin typeface="Tahoma" pitchFamily="34" charset="0"/>
              </a:rPr>
              <a:t>Gift of Finest Wheat</a:t>
            </a:r>
            <a:endParaRPr lang="en-US" altLang="en-US" sz="2000" dirty="0">
              <a:solidFill>
                <a:srgbClr val="FFFF00"/>
              </a:solidFill>
            </a:endParaRPr>
          </a:p>
        </p:txBody>
      </p:sp>
    </p:spTree>
    <p:extLst>
      <p:ext uri="{BB962C8B-B14F-4D97-AF65-F5344CB8AC3E}">
        <p14:creationId xmlns:p14="http://schemas.microsoft.com/office/powerpoint/2010/main" val="27978959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4F9645CF-75CB-52CB-276F-B57F2315C186}"/>
              </a:ext>
            </a:extLst>
          </p:cNvPr>
          <p:cNvSpPr>
            <a:spLocks noGrp="1" noChangeArrowheads="1"/>
          </p:cNvSpPr>
          <p:nvPr>
            <p:ph type="ctrTitle"/>
          </p:nvPr>
        </p:nvSpPr>
        <p:spPr>
          <a:xfrm>
            <a:off x="-34925" y="11113"/>
            <a:ext cx="8991600" cy="1989137"/>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3600" b="1" u="sng">
                <a:latin typeface="Times New Roman" panose="02020603050405020304" pitchFamily="18" charset="0"/>
              </a:rPr>
            </a:br>
            <a:br>
              <a:rPr lang="en-US" altLang="en-US" sz="3600" b="1" u="sng">
                <a:latin typeface="Times New Roman" panose="02020603050405020304" pitchFamily="18" charset="0"/>
              </a:rPr>
            </a:br>
            <a:br>
              <a:rPr lang="en-US" altLang="en-US" sz="3600" b="1" u="sng">
                <a:latin typeface="Times New Roman" panose="02020603050405020304" pitchFamily="18" charset="0"/>
              </a:rPr>
            </a:br>
            <a:br>
              <a:rPr lang="en-US" altLang="en-US" sz="3600" b="1" u="sng">
                <a:latin typeface="Times New Roman" panose="02020603050405020304" pitchFamily="18" charset="0"/>
              </a:rPr>
            </a:br>
            <a:r>
              <a:rPr lang="en-US" altLang="en-US" sz="1800" b="1" u="sng">
                <a:solidFill>
                  <a:srgbClr val="FFFF00"/>
                </a:solidFill>
                <a:latin typeface="Times New Roman" panose="02020603050405020304" pitchFamily="18" charset="0"/>
              </a:rPr>
              <a:t>Refrain</a:t>
            </a:r>
            <a:r>
              <a:rPr lang="en-US" altLang="en-US" sz="1800" b="1">
                <a:solidFill>
                  <a:srgbClr val="FFFF00"/>
                </a:solidFill>
                <a:latin typeface="Times New Roman" panose="02020603050405020304" pitchFamily="18" charset="0"/>
              </a:rPr>
              <a:t>:</a:t>
            </a:r>
            <a:r>
              <a:rPr lang="en-US" altLang="en-US" b="1">
                <a:solidFill>
                  <a:schemeClr val="bg1"/>
                </a:solidFill>
              </a:rPr>
              <a:t> </a:t>
            </a:r>
            <a:r>
              <a:rPr lang="en-US" altLang="en-US" sz="3600" b="1">
                <a:solidFill>
                  <a:schemeClr val="bg1"/>
                </a:solidFill>
                <a:latin typeface="Tahoma" panose="020B0604030504040204" pitchFamily="34" charset="0"/>
                <a:cs typeface="Tahoma" panose="020B0604030504040204" pitchFamily="34" charset="0"/>
              </a:rPr>
              <a:t>You satisfy the hungry heart, with gift of finest wheat, come give to us o saving Lord, the bread of life to eat</a:t>
            </a:r>
            <a:r>
              <a:rPr lang="en-US" altLang="en-US" sz="4000" b="1">
                <a:solidFill>
                  <a:schemeClr val="bg1"/>
                </a:solidFill>
                <a:latin typeface="Tahoma" panose="020B0604030504040204" pitchFamily="34" charset="0"/>
                <a:cs typeface="Tahoma" panose="020B0604030504040204" pitchFamily="34" charset="0"/>
              </a:rPr>
              <a:t>.</a:t>
            </a:r>
            <a:br>
              <a:rPr lang="en-US" altLang="en-US" sz="4000" b="1">
                <a:solidFill>
                  <a:schemeClr val="bg1"/>
                </a:solidFill>
                <a:latin typeface="Tahoma" panose="020B0604030504040204" pitchFamily="34" charset="0"/>
                <a:cs typeface="Tahoma" panose="020B0604030504040204" pitchFamily="34" charset="0"/>
              </a:rPr>
            </a:br>
            <a:br>
              <a:rPr lang="en-US" altLang="en-US" sz="4000" b="1">
                <a:solidFill>
                  <a:schemeClr val="bg1"/>
                </a:solidFill>
                <a:latin typeface="Tahoma" panose="020B0604030504040204" pitchFamily="34" charset="0"/>
                <a:cs typeface="Tahoma" panose="020B0604030504040204" pitchFamily="34" charset="0"/>
              </a:rPr>
            </a:br>
            <a:br>
              <a:rPr lang="en-US" altLang="en-US" sz="4000"/>
            </a:br>
            <a:endParaRPr lang="en-US" altLang="en-US" sz="4000"/>
          </a:p>
        </p:txBody>
      </p:sp>
      <p:sp>
        <p:nvSpPr>
          <p:cNvPr id="3" name="Rectangle 2">
            <a:extLst>
              <a:ext uri="{FF2B5EF4-FFF2-40B4-BE49-F238E27FC236}">
                <a16:creationId xmlns:a16="http://schemas.microsoft.com/office/drawing/2014/main" id="{D20E9933-2B16-E9A8-DD61-1F83F95684D3}"/>
              </a:ext>
            </a:extLst>
          </p:cNvPr>
          <p:cNvSpPr txBox="1">
            <a:spLocks noChangeArrowheads="1"/>
          </p:cNvSpPr>
          <p:nvPr/>
        </p:nvSpPr>
        <p:spPr bwMode="auto">
          <a:xfrm>
            <a:off x="125413" y="2503488"/>
            <a:ext cx="8991600" cy="240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lgn="l" eaLnBrk="1" hangingPunct="1">
              <a:defRPr/>
            </a:pPr>
            <a:br>
              <a:rPr lang="en-US" altLang="en-US" sz="3200" b="1" kern="0" dirty="0">
                <a:latin typeface="Times New Roman" pitchFamily="18" charset="0"/>
              </a:rPr>
            </a:br>
            <a:br>
              <a:rPr lang="en-US" altLang="en-US" sz="3200" b="1" kern="0" dirty="0">
                <a:latin typeface="Times New Roman" pitchFamily="18" charset="0"/>
              </a:rPr>
            </a:br>
            <a:r>
              <a:rPr lang="en-US" altLang="en-US" sz="3200" b="1" kern="0" dirty="0">
                <a:solidFill>
                  <a:srgbClr val="FFFF00"/>
                </a:solidFill>
                <a:latin typeface="Times New Roman" pitchFamily="18" charset="0"/>
              </a:rPr>
              <a:t>1.</a:t>
            </a:r>
            <a:r>
              <a:rPr lang="en-US" altLang="en-US" sz="5400" b="1" kern="0" dirty="0">
                <a:solidFill>
                  <a:srgbClr val="FFFF00"/>
                </a:solidFill>
                <a:latin typeface="Times New Roman" pitchFamily="18" charset="0"/>
              </a:rPr>
              <a:t> </a:t>
            </a:r>
            <a:r>
              <a:rPr lang="en-US" altLang="en-US" sz="3600" b="1" kern="0" dirty="0">
                <a:solidFill>
                  <a:schemeClr val="bg1"/>
                </a:solidFill>
                <a:latin typeface="Tahoma" pitchFamily="34" charset="0"/>
                <a:cs typeface="Tahoma" pitchFamily="34" charset="0"/>
              </a:rPr>
              <a:t>As when the shepherd calls his sheep,  they know and heed his voice; so when You call Your family Lord, we follow and rejoice.</a:t>
            </a:r>
            <a:r>
              <a:rPr lang="en-US" altLang="en-US" sz="3600" kern="0" dirty="0">
                <a:solidFill>
                  <a:schemeClr val="bg1"/>
                </a:solidFill>
                <a:latin typeface="Tahoma" pitchFamily="34" charset="0"/>
                <a:cs typeface="Tahoma" pitchFamily="34" charset="0"/>
              </a:rPr>
              <a:t> </a:t>
            </a:r>
            <a:br>
              <a:rPr lang="en-US" altLang="en-US" sz="3600" kern="0" dirty="0">
                <a:solidFill>
                  <a:schemeClr val="bg1"/>
                </a:solidFill>
                <a:latin typeface="Tahoma" pitchFamily="34" charset="0"/>
                <a:cs typeface="Tahoma" pitchFamily="34" charset="0"/>
              </a:rPr>
            </a:br>
            <a:br>
              <a:rPr lang="en-US" altLang="en-US" kern="0" dirty="0">
                <a:solidFill>
                  <a:schemeClr val="bg1"/>
                </a:solidFill>
              </a:rPr>
            </a:br>
            <a:r>
              <a:rPr lang="en-US" altLang="en-US" sz="4000" kern="0" dirty="0"/>
              <a:t>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6F43B474-BDC9-F8CD-779D-F8F2F14F8F91}"/>
              </a:ext>
            </a:extLst>
          </p:cNvPr>
          <p:cNvSpPr>
            <a:spLocks noGrp="1" noChangeArrowheads="1"/>
          </p:cNvSpPr>
          <p:nvPr>
            <p:ph type="ctrTitle"/>
          </p:nvPr>
        </p:nvSpPr>
        <p:spPr>
          <a:xfrm>
            <a:off x="0" y="307975"/>
            <a:ext cx="8991600" cy="1989138"/>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3600" b="1" u="sng">
                <a:latin typeface="Times New Roman" panose="02020603050405020304" pitchFamily="18" charset="0"/>
              </a:rPr>
            </a:br>
            <a:br>
              <a:rPr lang="en-US" altLang="en-US" sz="3600" b="1" u="sng">
                <a:latin typeface="Times New Roman" panose="02020603050405020304" pitchFamily="18" charset="0"/>
              </a:rPr>
            </a:br>
            <a:br>
              <a:rPr lang="en-US" altLang="en-US" sz="3600" b="1" u="sng">
                <a:latin typeface="Times New Roman" panose="02020603050405020304" pitchFamily="18" charset="0"/>
              </a:rPr>
            </a:br>
            <a:r>
              <a:rPr lang="en-US" altLang="en-US" sz="1800" b="1" u="sng">
                <a:solidFill>
                  <a:srgbClr val="FFFF00"/>
                </a:solidFill>
                <a:latin typeface="Times New Roman" panose="02020603050405020304" pitchFamily="18" charset="0"/>
              </a:rPr>
              <a:t>Refrain</a:t>
            </a:r>
            <a:r>
              <a:rPr lang="en-US" altLang="en-US" sz="1800" b="1">
                <a:solidFill>
                  <a:srgbClr val="FFFF00"/>
                </a:solidFill>
                <a:latin typeface="Times New Roman" panose="02020603050405020304" pitchFamily="18" charset="0"/>
              </a:rPr>
              <a:t>:</a:t>
            </a:r>
            <a:r>
              <a:rPr lang="en-US" altLang="en-US" b="1">
                <a:solidFill>
                  <a:schemeClr val="bg1"/>
                </a:solidFill>
              </a:rPr>
              <a:t> </a:t>
            </a:r>
            <a:r>
              <a:rPr lang="en-US" altLang="en-US" sz="3600" b="1">
                <a:solidFill>
                  <a:schemeClr val="bg1"/>
                </a:solidFill>
                <a:latin typeface="Tahoma" panose="020B0604030504040204" pitchFamily="34" charset="0"/>
                <a:cs typeface="Tahoma" panose="020B0604030504040204" pitchFamily="34" charset="0"/>
              </a:rPr>
              <a:t>You satisfy the hungry heart, with gift of finest wheat, come give to us o saving Lord, the bread of life to eat.</a:t>
            </a:r>
            <a:br>
              <a:rPr lang="en-US" altLang="en-US" sz="3600" b="1">
                <a:solidFill>
                  <a:schemeClr val="bg1"/>
                </a:solidFill>
                <a:latin typeface="Tahoma" panose="020B0604030504040204" pitchFamily="34" charset="0"/>
                <a:cs typeface="Tahoma" panose="020B0604030504040204" pitchFamily="34" charset="0"/>
              </a:rPr>
            </a:br>
            <a:br>
              <a:rPr lang="en-US" altLang="en-US" sz="4000" b="1">
                <a:solidFill>
                  <a:schemeClr val="bg1"/>
                </a:solidFill>
                <a:latin typeface="Tahoma" panose="020B0604030504040204" pitchFamily="34" charset="0"/>
                <a:cs typeface="Tahoma" panose="020B0604030504040204" pitchFamily="34" charset="0"/>
              </a:rPr>
            </a:br>
            <a:br>
              <a:rPr lang="en-US" altLang="en-US" sz="4000"/>
            </a:br>
            <a:endParaRPr lang="en-US" altLang="en-US" sz="4000"/>
          </a:p>
        </p:txBody>
      </p:sp>
      <p:sp>
        <p:nvSpPr>
          <p:cNvPr id="4" name="Rectangle 2">
            <a:extLst>
              <a:ext uri="{FF2B5EF4-FFF2-40B4-BE49-F238E27FC236}">
                <a16:creationId xmlns:a16="http://schemas.microsoft.com/office/drawing/2014/main" id="{6BCE9DF8-F893-558B-6347-AD8115EC1A59}"/>
              </a:ext>
            </a:extLst>
          </p:cNvPr>
          <p:cNvSpPr txBox="1">
            <a:spLocks noChangeArrowheads="1"/>
          </p:cNvSpPr>
          <p:nvPr/>
        </p:nvSpPr>
        <p:spPr bwMode="auto">
          <a:xfrm>
            <a:off x="130175" y="2778125"/>
            <a:ext cx="8991600" cy="2114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lgn="l" eaLnBrk="1" hangingPunct="1">
              <a:defRPr/>
            </a:pPr>
            <a:br>
              <a:rPr lang="en-US" altLang="en-US" sz="3200" b="1" kern="0" dirty="0">
                <a:latin typeface="Times New Roman" pitchFamily="18" charset="0"/>
              </a:rPr>
            </a:br>
            <a:br>
              <a:rPr lang="en-US" altLang="en-US" sz="3200" b="1" kern="0" dirty="0">
                <a:solidFill>
                  <a:schemeClr val="bg1"/>
                </a:solidFill>
                <a:latin typeface="Times New Roman" pitchFamily="18" charset="0"/>
              </a:rPr>
            </a:br>
            <a:r>
              <a:rPr lang="en-US" altLang="en-US" sz="3200" b="1" kern="0" dirty="0">
                <a:solidFill>
                  <a:srgbClr val="FFFF00"/>
                </a:solidFill>
                <a:latin typeface="Times New Roman" pitchFamily="18" charset="0"/>
              </a:rPr>
              <a:t>2.</a:t>
            </a:r>
            <a:r>
              <a:rPr lang="en-US" altLang="en-US" sz="5400" b="1" kern="0" dirty="0">
                <a:solidFill>
                  <a:srgbClr val="FFFF00"/>
                </a:solidFill>
                <a:latin typeface="Times New Roman" pitchFamily="18" charset="0"/>
              </a:rPr>
              <a:t> </a:t>
            </a:r>
            <a:r>
              <a:rPr lang="en-US" altLang="en-US" sz="3600" b="1" kern="0" dirty="0">
                <a:solidFill>
                  <a:schemeClr val="bg1"/>
                </a:solidFill>
                <a:latin typeface="Tahoma" pitchFamily="34" charset="0"/>
                <a:cs typeface="Tahoma" pitchFamily="34" charset="0"/>
              </a:rPr>
              <a:t>With joyful lips we sing to You,  our praise and gratitude. That You should count us worthy Lord, to share this heavenly food.</a:t>
            </a:r>
            <a:br>
              <a:rPr lang="en-US" altLang="en-US" sz="3600" kern="0" dirty="0">
                <a:solidFill>
                  <a:schemeClr val="bg1"/>
                </a:solidFill>
                <a:latin typeface="Tahoma" pitchFamily="34" charset="0"/>
                <a:cs typeface="Tahoma" pitchFamily="34" charset="0"/>
              </a:rPr>
            </a:br>
            <a:br>
              <a:rPr lang="en-US" altLang="en-US" kern="0" dirty="0">
                <a:solidFill>
                  <a:schemeClr val="bg1"/>
                </a:solidFill>
                <a:latin typeface="Tahoma" pitchFamily="34" charset="0"/>
                <a:cs typeface="Tahoma" pitchFamily="34" charset="0"/>
              </a:rPr>
            </a:br>
            <a:r>
              <a:rPr lang="en-US" altLang="en-US" sz="4000" kern="0" dirty="0"/>
              <a:t>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7D7F224E-78B0-2760-1BCB-9159A24AA3A0}"/>
              </a:ext>
            </a:extLst>
          </p:cNvPr>
          <p:cNvSpPr>
            <a:spLocks noGrp="1" noChangeArrowheads="1"/>
          </p:cNvSpPr>
          <p:nvPr>
            <p:ph type="ctrTitle"/>
          </p:nvPr>
        </p:nvSpPr>
        <p:spPr>
          <a:xfrm>
            <a:off x="0" y="307975"/>
            <a:ext cx="8991600" cy="1989138"/>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3600" b="1" u="sng">
                <a:latin typeface="Times New Roman" panose="02020603050405020304" pitchFamily="18" charset="0"/>
              </a:rPr>
            </a:br>
            <a:br>
              <a:rPr lang="en-US" altLang="en-US" sz="3600" b="1" u="sng">
                <a:latin typeface="Times New Roman" panose="02020603050405020304" pitchFamily="18" charset="0"/>
              </a:rPr>
            </a:br>
            <a:br>
              <a:rPr lang="en-US" altLang="en-US" sz="3600" b="1" u="sng">
                <a:latin typeface="Times New Roman" panose="02020603050405020304" pitchFamily="18" charset="0"/>
              </a:rPr>
            </a:br>
            <a:r>
              <a:rPr lang="en-US" altLang="en-US" sz="1800" b="1" u="sng">
                <a:solidFill>
                  <a:srgbClr val="FFFF00"/>
                </a:solidFill>
                <a:latin typeface="Times New Roman" panose="02020603050405020304" pitchFamily="18" charset="0"/>
              </a:rPr>
              <a:t>Refrain</a:t>
            </a:r>
            <a:r>
              <a:rPr lang="en-US" altLang="en-US" sz="1800" b="1">
                <a:solidFill>
                  <a:srgbClr val="FFFF00"/>
                </a:solidFill>
                <a:latin typeface="Times New Roman" panose="02020603050405020304" pitchFamily="18" charset="0"/>
              </a:rPr>
              <a:t>:</a:t>
            </a:r>
            <a:r>
              <a:rPr lang="en-US" altLang="en-US" b="1">
                <a:solidFill>
                  <a:schemeClr val="bg1"/>
                </a:solidFill>
              </a:rPr>
              <a:t> </a:t>
            </a:r>
            <a:r>
              <a:rPr lang="en-US" altLang="en-US" sz="3600" b="1">
                <a:solidFill>
                  <a:schemeClr val="bg1"/>
                </a:solidFill>
                <a:latin typeface="Tahoma" panose="020B0604030504040204" pitchFamily="34" charset="0"/>
                <a:cs typeface="Tahoma" panose="020B0604030504040204" pitchFamily="34" charset="0"/>
              </a:rPr>
              <a:t>You satisfy the hungry heart, with gift of finest wheat, come give to us o saving Lord, the bread of life to eat.</a:t>
            </a:r>
            <a:br>
              <a:rPr lang="en-US" altLang="en-US" sz="3600" b="1">
                <a:solidFill>
                  <a:schemeClr val="bg1"/>
                </a:solidFill>
                <a:latin typeface="Tahoma" panose="020B0604030504040204" pitchFamily="34" charset="0"/>
                <a:cs typeface="Tahoma" panose="020B0604030504040204" pitchFamily="34" charset="0"/>
              </a:rPr>
            </a:br>
            <a:br>
              <a:rPr lang="en-US" altLang="en-US" sz="4000" b="1">
                <a:solidFill>
                  <a:schemeClr val="bg1"/>
                </a:solidFill>
                <a:latin typeface="Tahoma" panose="020B0604030504040204" pitchFamily="34" charset="0"/>
                <a:cs typeface="Tahoma" panose="020B0604030504040204" pitchFamily="34" charset="0"/>
              </a:rPr>
            </a:br>
            <a:br>
              <a:rPr lang="en-US" altLang="en-US" sz="4000"/>
            </a:br>
            <a:endParaRPr lang="en-US" altLang="en-US" sz="4000"/>
          </a:p>
        </p:txBody>
      </p:sp>
      <p:sp>
        <p:nvSpPr>
          <p:cNvPr id="5" name="Rectangle 2">
            <a:extLst>
              <a:ext uri="{FF2B5EF4-FFF2-40B4-BE49-F238E27FC236}">
                <a16:creationId xmlns:a16="http://schemas.microsoft.com/office/drawing/2014/main" id="{6DA7A6B7-9C1A-E264-5C2D-968AD588B9C0}"/>
              </a:ext>
            </a:extLst>
          </p:cNvPr>
          <p:cNvSpPr txBox="1">
            <a:spLocks noChangeArrowheads="1"/>
          </p:cNvSpPr>
          <p:nvPr/>
        </p:nvSpPr>
        <p:spPr bwMode="auto">
          <a:xfrm>
            <a:off x="50800" y="2503488"/>
            <a:ext cx="9144000"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lgn="l" eaLnBrk="1" hangingPunct="1">
              <a:defRPr/>
            </a:pPr>
            <a:br>
              <a:rPr lang="en-US" altLang="en-US" sz="3200" b="1" kern="0" dirty="0">
                <a:solidFill>
                  <a:schemeClr val="bg1"/>
                </a:solidFill>
                <a:latin typeface="Times New Roman" pitchFamily="18" charset="0"/>
              </a:rPr>
            </a:br>
            <a:br>
              <a:rPr lang="en-US" altLang="en-US" sz="3200" b="1" kern="0" dirty="0">
                <a:solidFill>
                  <a:schemeClr val="bg1"/>
                </a:solidFill>
                <a:latin typeface="Times New Roman" pitchFamily="18" charset="0"/>
              </a:rPr>
            </a:br>
            <a:r>
              <a:rPr lang="en-US" altLang="en-US" sz="3200" b="1" kern="0" dirty="0">
                <a:solidFill>
                  <a:srgbClr val="FFFF00"/>
                </a:solidFill>
                <a:latin typeface="Times New Roman" pitchFamily="18" charset="0"/>
              </a:rPr>
              <a:t>3.</a:t>
            </a:r>
            <a:r>
              <a:rPr lang="en-US" altLang="en-US" sz="5400" b="1" kern="0" dirty="0">
                <a:solidFill>
                  <a:srgbClr val="FFFF00"/>
                </a:solidFill>
                <a:latin typeface="Times New Roman" pitchFamily="18" charset="0"/>
              </a:rPr>
              <a:t> </a:t>
            </a:r>
            <a:r>
              <a:rPr lang="en-US" altLang="en-US" sz="3600" b="1" kern="0" dirty="0">
                <a:solidFill>
                  <a:schemeClr val="bg1"/>
                </a:solidFill>
                <a:latin typeface="Tahoma" pitchFamily="34" charset="0"/>
                <a:cs typeface="Tahoma" pitchFamily="34" charset="0"/>
              </a:rPr>
              <a:t>Is not the cup we bless and share The blood of Christ outpoured? Do not one cup, one loaf, declare our oneness in the Lord?</a:t>
            </a:r>
            <a:r>
              <a:rPr lang="en-US" altLang="en-US" sz="3600" kern="0" dirty="0">
                <a:solidFill>
                  <a:schemeClr val="bg1"/>
                </a:solidFill>
                <a:latin typeface="Tahoma" pitchFamily="34" charset="0"/>
                <a:cs typeface="Tahoma" pitchFamily="34" charset="0"/>
              </a:rPr>
              <a:t> </a:t>
            </a:r>
            <a:br>
              <a:rPr lang="en-US" altLang="en-US" sz="3600" kern="0" dirty="0">
                <a:solidFill>
                  <a:schemeClr val="bg1"/>
                </a:solidFill>
              </a:rPr>
            </a:br>
            <a:br>
              <a:rPr lang="en-US" altLang="en-US" sz="4000" kern="0" dirty="0">
                <a:solidFill>
                  <a:schemeClr val="bg1"/>
                </a:solidFill>
              </a:rPr>
            </a:br>
            <a:endParaRPr lang="en-US" altLang="en-US" sz="4000" kern="0" dirty="0">
              <a:solidFill>
                <a:schemeClr val="bg1"/>
              </a:solidFill>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32F3B72B-F06B-C9BA-D959-C0497FE9BEEF}"/>
              </a:ext>
            </a:extLst>
          </p:cNvPr>
          <p:cNvSpPr>
            <a:spLocks noGrp="1" noChangeArrowheads="1"/>
          </p:cNvSpPr>
          <p:nvPr>
            <p:ph type="ctrTitle"/>
          </p:nvPr>
        </p:nvSpPr>
        <p:spPr>
          <a:xfrm>
            <a:off x="-26988" y="377825"/>
            <a:ext cx="8991601" cy="19875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3600" b="1" u="sng">
                <a:latin typeface="Times New Roman" panose="02020603050405020304" pitchFamily="18" charset="0"/>
              </a:rPr>
            </a:br>
            <a:br>
              <a:rPr lang="en-US" altLang="en-US" sz="3600" b="1" u="sng">
                <a:latin typeface="Times New Roman" panose="02020603050405020304" pitchFamily="18" charset="0"/>
              </a:rPr>
            </a:br>
            <a:br>
              <a:rPr lang="en-US" altLang="en-US" sz="3600" b="1" u="sng">
                <a:latin typeface="Times New Roman" panose="02020603050405020304" pitchFamily="18" charset="0"/>
              </a:rPr>
            </a:br>
            <a:r>
              <a:rPr lang="en-US" altLang="en-US" sz="1800" b="1" u="sng">
                <a:solidFill>
                  <a:srgbClr val="FFFF00"/>
                </a:solidFill>
                <a:latin typeface="Times New Roman" panose="02020603050405020304" pitchFamily="18" charset="0"/>
              </a:rPr>
              <a:t>Refrain</a:t>
            </a:r>
            <a:r>
              <a:rPr lang="en-US" altLang="en-US" sz="1800" b="1">
                <a:solidFill>
                  <a:srgbClr val="FFFF00"/>
                </a:solidFill>
                <a:latin typeface="Times New Roman" panose="02020603050405020304" pitchFamily="18" charset="0"/>
              </a:rPr>
              <a:t>:</a:t>
            </a:r>
            <a:r>
              <a:rPr lang="en-US" altLang="en-US" b="1">
                <a:solidFill>
                  <a:schemeClr val="bg1"/>
                </a:solidFill>
              </a:rPr>
              <a:t> </a:t>
            </a:r>
            <a:r>
              <a:rPr lang="en-US" altLang="en-US" sz="3600" b="1">
                <a:solidFill>
                  <a:schemeClr val="bg1"/>
                </a:solidFill>
                <a:latin typeface="Tahoma" panose="020B0604030504040204" pitchFamily="34" charset="0"/>
                <a:cs typeface="Tahoma" panose="020B0604030504040204" pitchFamily="34" charset="0"/>
              </a:rPr>
              <a:t>You satisfy the hungry heart, with gift of finest wheat, come give to us o saving Lord, the bread of life to eat.</a:t>
            </a:r>
            <a:br>
              <a:rPr lang="en-US" altLang="en-US" sz="3600" b="1">
                <a:solidFill>
                  <a:schemeClr val="bg1"/>
                </a:solidFill>
                <a:latin typeface="Tahoma" panose="020B0604030504040204" pitchFamily="34" charset="0"/>
                <a:cs typeface="Tahoma" panose="020B0604030504040204" pitchFamily="34" charset="0"/>
              </a:rPr>
            </a:br>
            <a:br>
              <a:rPr lang="en-US" altLang="en-US" sz="4000" b="1">
                <a:solidFill>
                  <a:schemeClr val="bg1"/>
                </a:solidFill>
                <a:latin typeface="Tahoma" panose="020B0604030504040204" pitchFamily="34" charset="0"/>
                <a:cs typeface="Tahoma" panose="020B0604030504040204" pitchFamily="34" charset="0"/>
              </a:rPr>
            </a:br>
            <a:br>
              <a:rPr lang="en-US" altLang="en-US" sz="4000"/>
            </a:br>
            <a:endParaRPr lang="en-US" altLang="en-US" sz="4000"/>
          </a:p>
        </p:txBody>
      </p:sp>
      <p:sp>
        <p:nvSpPr>
          <p:cNvPr id="4" name="Rectangle 2">
            <a:extLst>
              <a:ext uri="{FF2B5EF4-FFF2-40B4-BE49-F238E27FC236}">
                <a16:creationId xmlns:a16="http://schemas.microsoft.com/office/drawing/2014/main" id="{7133D38D-A2BE-6FE1-C212-9A7584D7EB62}"/>
              </a:ext>
            </a:extLst>
          </p:cNvPr>
          <p:cNvSpPr txBox="1">
            <a:spLocks noChangeArrowheads="1"/>
          </p:cNvSpPr>
          <p:nvPr/>
        </p:nvSpPr>
        <p:spPr bwMode="auto">
          <a:xfrm>
            <a:off x="6350" y="2778125"/>
            <a:ext cx="8991600"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lgn="l" eaLnBrk="1" hangingPunct="1">
              <a:defRPr/>
            </a:pPr>
            <a:br>
              <a:rPr lang="en-US" altLang="en-US" sz="3200" b="1" kern="0" dirty="0">
                <a:latin typeface="Times New Roman" pitchFamily="18" charset="0"/>
              </a:rPr>
            </a:br>
            <a:br>
              <a:rPr lang="en-US" altLang="en-US" sz="3200" b="1" kern="0" dirty="0">
                <a:latin typeface="Times New Roman" pitchFamily="18" charset="0"/>
              </a:rPr>
            </a:br>
            <a:br>
              <a:rPr lang="en-US" altLang="en-US" sz="3200" b="1" kern="0" dirty="0">
                <a:solidFill>
                  <a:schemeClr val="bg1"/>
                </a:solidFill>
                <a:latin typeface="Times New Roman" pitchFamily="18" charset="0"/>
              </a:rPr>
            </a:br>
            <a:r>
              <a:rPr lang="en-US" altLang="en-US" sz="3200" b="1" kern="0" dirty="0">
                <a:solidFill>
                  <a:srgbClr val="FFFF00"/>
                </a:solidFill>
                <a:latin typeface="Times New Roman" pitchFamily="18" charset="0"/>
              </a:rPr>
              <a:t>4</a:t>
            </a:r>
            <a:r>
              <a:rPr lang="en-US" altLang="en-US" sz="3200" b="1" kern="0" dirty="0">
                <a:solidFill>
                  <a:schemeClr val="bg1"/>
                </a:solidFill>
                <a:latin typeface="Times New Roman" pitchFamily="18" charset="0"/>
              </a:rPr>
              <a:t>.</a:t>
            </a:r>
            <a:r>
              <a:rPr lang="en-US" altLang="en-US" sz="5400" b="1" kern="0" dirty="0">
                <a:solidFill>
                  <a:schemeClr val="bg1"/>
                </a:solidFill>
                <a:latin typeface="Times New Roman" pitchFamily="18" charset="0"/>
              </a:rPr>
              <a:t> </a:t>
            </a:r>
            <a:r>
              <a:rPr lang="en-US" altLang="en-US" sz="3600" b="1" kern="0" dirty="0">
                <a:solidFill>
                  <a:schemeClr val="bg1"/>
                </a:solidFill>
                <a:latin typeface="Tahoma" pitchFamily="34" charset="0"/>
                <a:cs typeface="Tahoma" pitchFamily="34" charset="0"/>
              </a:rPr>
              <a:t>The mystery of Your presence Lord, no mortal tongue can tell; whom all the world cannot contain comes in our hearts to dwell.</a:t>
            </a:r>
            <a:br>
              <a:rPr lang="en-US" altLang="en-US" sz="3600" b="1" kern="0" dirty="0">
                <a:solidFill>
                  <a:schemeClr val="bg1"/>
                </a:solidFill>
                <a:latin typeface="Tahoma" pitchFamily="34" charset="0"/>
                <a:cs typeface="Tahoma" pitchFamily="34" charset="0"/>
              </a:rPr>
            </a:br>
            <a:br>
              <a:rPr lang="en-US" altLang="en-US" sz="4000" kern="0" dirty="0">
                <a:solidFill>
                  <a:schemeClr val="bg1"/>
                </a:solidFill>
              </a:rPr>
            </a:br>
            <a:br>
              <a:rPr lang="en-US" altLang="en-US" sz="4000" kern="0" dirty="0">
                <a:solidFill>
                  <a:schemeClr val="bg1"/>
                </a:solidFill>
              </a:rPr>
            </a:br>
            <a:endParaRPr lang="en-US" altLang="en-US" sz="4000" kern="0" dirty="0">
              <a:solidFill>
                <a:schemeClr val="bg1"/>
              </a:solidFill>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EAD876CC-9E8F-E3AD-1A6F-B0C181DB592A}"/>
              </a:ext>
            </a:extLst>
          </p:cNvPr>
          <p:cNvSpPr>
            <a:spLocks noGrp="1" noChangeArrowheads="1"/>
          </p:cNvSpPr>
          <p:nvPr>
            <p:ph type="ctrTitle"/>
          </p:nvPr>
        </p:nvSpPr>
        <p:spPr>
          <a:xfrm>
            <a:off x="0" y="514350"/>
            <a:ext cx="8991600" cy="1989138"/>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3600" b="1" u="sng">
                <a:latin typeface="Times New Roman" panose="02020603050405020304" pitchFamily="18" charset="0"/>
              </a:rPr>
            </a:br>
            <a:br>
              <a:rPr lang="en-US" altLang="en-US" sz="3600" b="1" u="sng">
                <a:latin typeface="Times New Roman" panose="02020603050405020304" pitchFamily="18" charset="0"/>
              </a:rPr>
            </a:br>
            <a:br>
              <a:rPr lang="en-US" altLang="en-US" sz="3600" b="1" u="sng">
                <a:latin typeface="Times New Roman" panose="02020603050405020304" pitchFamily="18" charset="0"/>
              </a:rPr>
            </a:br>
            <a:r>
              <a:rPr lang="en-US" altLang="en-US" sz="3600" b="1" u="sng">
                <a:solidFill>
                  <a:srgbClr val="FFFF00"/>
                </a:solidFill>
                <a:latin typeface="Times New Roman" panose="02020603050405020304" pitchFamily="18" charset="0"/>
              </a:rPr>
              <a:t>Refrain</a:t>
            </a:r>
            <a:r>
              <a:rPr lang="en-US" altLang="en-US" sz="3600" b="1">
                <a:solidFill>
                  <a:srgbClr val="FFFF00"/>
                </a:solidFill>
                <a:latin typeface="Times New Roman" panose="02020603050405020304" pitchFamily="18" charset="0"/>
              </a:rPr>
              <a:t>:</a:t>
            </a:r>
            <a:r>
              <a:rPr lang="en-US" altLang="en-US" sz="3600" b="1">
                <a:solidFill>
                  <a:schemeClr val="bg1"/>
                </a:solidFill>
              </a:rPr>
              <a:t> </a:t>
            </a:r>
            <a:r>
              <a:rPr lang="en-US" altLang="en-US" sz="3600" b="1">
                <a:solidFill>
                  <a:schemeClr val="bg1"/>
                </a:solidFill>
                <a:latin typeface="Tahoma" panose="020B0604030504040204" pitchFamily="34" charset="0"/>
                <a:cs typeface="Tahoma" panose="020B0604030504040204" pitchFamily="34" charset="0"/>
              </a:rPr>
              <a:t>You satisfy the hungry heart, with gift of finest wheat, come give to us o saving Lord, the bread of life to eat.</a:t>
            </a:r>
            <a:br>
              <a:rPr lang="en-US" altLang="en-US" sz="3600" b="1">
                <a:solidFill>
                  <a:schemeClr val="bg1"/>
                </a:solidFill>
                <a:latin typeface="Tahoma" panose="020B0604030504040204" pitchFamily="34" charset="0"/>
                <a:cs typeface="Tahoma" panose="020B0604030504040204" pitchFamily="34" charset="0"/>
              </a:rPr>
            </a:br>
            <a:br>
              <a:rPr lang="en-US" altLang="en-US" sz="3600" b="1">
                <a:solidFill>
                  <a:schemeClr val="bg1"/>
                </a:solidFill>
                <a:latin typeface="Tahoma" panose="020B0604030504040204" pitchFamily="34" charset="0"/>
                <a:cs typeface="Tahoma" panose="020B0604030504040204" pitchFamily="34" charset="0"/>
              </a:rPr>
            </a:br>
            <a:br>
              <a:rPr lang="en-US" altLang="en-US" sz="3600"/>
            </a:br>
            <a:endParaRPr lang="en-US" altLang="en-US" sz="3600"/>
          </a:p>
        </p:txBody>
      </p:sp>
      <p:sp>
        <p:nvSpPr>
          <p:cNvPr id="6" name="Rectangle 2">
            <a:extLst>
              <a:ext uri="{FF2B5EF4-FFF2-40B4-BE49-F238E27FC236}">
                <a16:creationId xmlns:a16="http://schemas.microsoft.com/office/drawing/2014/main" id="{BB9F961D-8B9E-0C51-B2AC-9C113E756C4B}"/>
              </a:ext>
            </a:extLst>
          </p:cNvPr>
          <p:cNvSpPr txBox="1">
            <a:spLocks noChangeArrowheads="1"/>
          </p:cNvSpPr>
          <p:nvPr/>
        </p:nvSpPr>
        <p:spPr bwMode="auto">
          <a:xfrm>
            <a:off x="76200" y="2914650"/>
            <a:ext cx="8915400" cy="245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algn="l" eaLnBrk="1" hangingPunct="1">
              <a:defRPr/>
            </a:pPr>
            <a:br>
              <a:rPr lang="en-US" altLang="en-US" sz="3200" b="1" kern="0" dirty="0">
                <a:latin typeface="Times New Roman" pitchFamily="18" charset="0"/>
              </a:rPr>
            </a:br>
            <a:br>
              <a:rPr lang="en-US" altLang="en-US" sz="3200" b="1" kern="0" dirty="0">
                <a:latin typeface="Times New Roman" pitchFamily="18" charset="0"/>
              </a:rPr>
            </a:br>
            <a:br>
              <a:rPr lang="en-US" altLang="en-US" sz="3200" b="1" kern="0" dirty="0">
                <a:latin typeface="Times New Roman" pitchFamily="18" charset="0"/>
              </a:rPr>
            </a:br>
            <a:br>
              <a:rPr lang="en-US" altLang="en-US" sz="3200" b="1" kern="0" dirty="0">
                <a:latin typeface="Times New Roman" pitchFamily="18" charset="0"/>
              </a:rPr>
            </a:br>
            <a:r>
              <a:rPr lang="en-US" altLang="en-US" sz="3200" b="1" kern="0" dirty="0">
                <a:solidFill>
                  <a:srgbClr val="FFFF00"/>
                </a:solidFill>
                <a:latin typeface="Tahoma" pitchFamily="34" charset="0"/>
                <a:cs typeface="Tahoma" pitchFamily="34" charset="0"/>
              </a:rPr>
              <a:t>5.</a:t>
            </a:r>
            <a:r>
              <a:rPr lang="en-US" altLang="en-US" sz="5400" b="1" kern="0" dirty="0">
                <a:solidFill>
                  <a:srgbClr val="FFFF00"/>
                </a:solidFill>
                <a:latin typeface="Tahoma" pitchFamily="34" charset="0"/>
                <a:cs typeface="Tahoma" pitchFamily="34" charset="0"/>
              </a:rPr>
              <a:t> </a:t>
            </a:r>
            <a:r>
              <a:rPr lang="en-US" altLang="en-US" sz="3600" b="1" kern="0" dirty="0">
                <a:solidFill>
                  <a:schemeClr val="bg1"/>
                </a:solidFill>
                <a:latin typeface="Tahoma" pitchFamily="34" charset="0"/>
                <a:cs typeface="Tahoma" pitchFamily="34" charset="0"/>
              </a:rPr>
              <a:t>You give yourself to us o Lord, then selfless let us be,</a:t>
            </a:r>
            <a:br>
              <a:rPr lang="en-US" altLang="en-US" sz="3600" b="1" kern="0" dirty="0">
                <a:solidFill>
                  <a:schemeClr val="bg1"/>
                </a:solidFill>
                <a:latin typeface="Tahoma" pitchFamily="34" charset="0"/>
                <a:cs typeface="Tahoma" pitchFamily="34" charset="0"/>
              </a:rPr>
            </a:br>
            <a:r>
              <a:rPr lang="en-US" altLang="en-US" sz="3600" b="1" kern="0" dirty="0">
                <a:solidFill>
                  <a:schemeClr val="bg1"/>
                </a:solidFill>
                <a:latin typeface="Tahoma" pitchFamily="34" charset="0"/>
                <a:cs typeface="Tahoma" pitchFamily="34" charset="0"/>
              </a:rPr>
              <a:t>to serve each other in Your name in truth and charity. </a:t>
            </a:r>
            <a:br>
              <a:rPr lang="en-US" altLang="en-US" sz="3600" b="1" kern="0" dirty="0">
                <a:solidFill>
                  <a:schemeClr val="bg1"/>
                </a:solidFill>
                <a:latin typeface="Tahoma" pitchFamily="34" charset="0"/>
                <a:cs typeface="Tahoma" pitchFamily="34" charset="0"/>
              </a:rPr>
            </a:br>
            <a:br>
              <a:rPr lang="en-US" altLang="en-US" sz="6000" b="1" kern="0" dirty="0">
                <a:solidFill>
                  <a:schemeClr val="bg1"/>
                </a:solidFill>
                <a:latin typeface="Tahoma" pitchFamily="34" charset="0"/>
                <a:cs typeface="Tahoma" pitchFamily="34" charset="0"/>
              </a:rPr>
            </a:br>
            <a:br>
              <a:rPr lang="en-US" altLang="en-US" sz="4000" kern="0" dirty="0">
                <a:solidFill>
                  <a:schemeClr val="bg1"/>
                </a:solidFill>
                <a:latin typeface="Tahoma" pitchFamily="34" charset="0"/>
                <a:cs typeface="Tahoma" pitchFamily="34" charset="0"/>
              </a:rPr>
            </a:br>
            <a:br>
              <a:rPr lang="en-US" altLang="en-US" sz="4000" kern="0" dirty="0">
                <a:solidFill>
                  <a:schemeClr val="bg1"/>
                </a:solidFill>
                <a:latin typeface="Tahoma" pitchFamily="34" charset="0"/>
                <a:cs typeface="Tahoma" pitchFamily="34" charset="0"/>
              </a:rPr>
            </a:br>
            <a:endParaRPr lang="en-US" altLang="en-US" sz="4000" kern="0" dirty="0">
              <a:solidFill>
                <a:schemeClr val="bg1"/>
              </a:solidFill>
              <a:latin typeface="Tahoma" pitchFamily="34" charset="0"/>
              <a:cs typeface="Tahoma" pitchFamily="34"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E4EA3CE6-904B-4635-DD78-30E4ADF28358}"/>
            </a:ext>
          </a:extLst>
        </p:cNvPr>
        <p:cNvGrpSpPr/>
        <p:nvPr/>
      </p:nvGrpSpPr>
      <p:grpSpPr>
        <a:xfrm>
          <a:off x="0" y="0"/>
          <a:ext cx="0" cy="0"/>
          <a:chOff x="0" y="0"/>
          <a:chExt cx="0" cy="0"/>
        </a:xfrm>
      </p:grpSpPr>
      <p:sp>
        <p:nvSpPr>
          <p:cNvPr id="98306" name="Rectangle 2">
            <a:extLst>
              <a:ext uri="{FF2B5EF4-FFF2-40B4-BE49-F238E27FC236}">
                <a16:creationId xmlns:a16="http://schemas.microsoft.com/office/drawing/2014/main" id="{27444D92-0C74-2CCC-9515-022C24AA36A1}"/>
              </a:ext>
            </a:extLst>
          </p:cNvPr>
          <p:cNvSpPr>
            <a:spLocks noGrp="1" noChangeArrowheads="1"/>
          </p:cNvSpPr>
          <p:nvPr>
            <p:ph type="ctrTitle"/>
          </p:nvPr>
        </p:nvSpPr>
        <p:spPr>
          <a:xfrm>
            <a:off x="4876800" y="3486150"/>
            <a:ext cx="3962400" cy="1143000"/>
          </a:xfrm>
        </p:spPr>
        <p:txBody>
          <a:bodyPr/>
          <a:lstStyle/>
          <a:p>
            <a:pPr eaLnBrk="1" hangingPunct="1"/>
            <a:r>
              <a:rPr lang="en-US" altLang="en-US" sz="2000" i="1" dirty="0">
                <a:solidFill>
                  <a:srgbClr val="FFFF00"/>
                </a:solidFill>
                <a:latin typeface="Tahoma" pitchFamily="34" charset="0"/>
              </a:rPr>
              <a:t>Communion Hymn  1:  </a:t>
            </a:r>
            <a:br>
              <a:rPr lang="vi-VN" altLang="en-US" sz="2000" i="1" dirty="0">
                <a:solidFill>
                  <a:srgbClr val="FFFF00"/>
                </a:solidFill>
                <a:latin typeface="Tahoma" pitchFamily="34" charset="0"/>
              </a:rPr>
            </a:br>
            <a:r>
              <a:rPr lang="en-US" altLang="en-US" sz="2000" i="1" dirty="0">
                <a:solidFill>
                  <a:srgbClr val="FFFF00"/>
                </a:solidFill>
                <a:latin typeface="Tahoma" pitchFamily="34" charset="0"/>
              </a:rPr>
              <a:t>I have loved you</a:t>
            </a:r>
            <a:endParaRPr lang="en-US" altLang="en-US" sz="2000" dirty="0">
              <a:solidFill>
                <a:srgbClr val="FFFF00"/>
              </a:solidFill>
            </a:endParaRPr>
          </a:p>
        </p:txBody>
      </p:sp>
    </p:spTree>
    <p:extLst>
      <p:ext uri="{BB962C8B-B14F-4D97-AF65-F5344CB8AC3E}">
        <p14:creationId xmlns:p14="http://schemas.microsoft.com/office/powerpoint/2010/main" val="109806966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4A842529-E46C-E479-9448-719464830302}"/>
              </a:ext>
            </a:extLst>
          </p:cNvPr>
          <p:cNvSpPr>
            <a:spLocks noGrp="1" noChangeArrowheads="1"/>
          </p:cNvSpPr>
          <p:nvPr>
            <p:ph type="ctrTitle"/>
          </p:nvPr>
        </p:nvSpPr>
        <p:spPr>
          <a:xfrm>
            <a:off x="-114300" y="171450"/>
            <a:ext cx="8001000" cy="4743450"/>
          </a:xfrm>
          <a:noFill/>
        </p:spPr>
        <p:txBody>
          <a:bodyPr/>
          <a:lstStyle/>
          <a:p>
            <a:pPr algn="l" eaLnBrk="1" hangingPunct="1"/>
            <a:r>
              <a:rPr lang="en-US" altLang="en-US" sz="4950" b="1">
                <a:solidFill>
                  <a:schemeClr val="bg1"/>
                </a:solidFill>
                <a:latin typeface="Tahoma" panose="020B0604030504040204" pitchFamily="34" charset="0"/>
              </a:rPr>
              <a:t>I have loved you with an everlasting love,</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I have called you and you are mine. </a:t>
            </a:r>
            <a:r>
              <a:rPr lang="en-US" altLang="en-US" sz="4050" b="1">
                <a:solidFill>
                  <a:schemeClr val="bg1"/>
                </a:solidFill>
                <a:latin typeface="Tahoma" panose="020B0604030504040204" pitchFamily="34" charset="0"/>
              </a:rPr>
              <a:t>(2x)</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4122DACA-64E0-1079-38A3-68BC2DAD7BCC}"/>
              </a:ext>
            </a:extLst>
          </p:cNvPr>
          <p:cNvSpPr>
            <a:spLocks noGrp="1" noChangeArrowheads="1"/>
          </p:cNvSpPr>
          <p:nvPr>
            <p:ph type="ctrTitle"/>
          </p:nvPr>
        </p:nvSpPr>
        <p:spPr>
          <a:xfrm>
            <a:off x="0" y="171450"/>
            <a:ext cx="7772400" cy="4800600"/>
          </a:xfrm>
          <a:noFill/>
        </p:spPr>
        <p:txBody>
          <a:bodyPr/>
          <a:lstStyle/>
          <a:p>
            <a:pPr algn="l" eaLnBrk="1" hangingPunct="1"/>
            <a:r>
              <a:rPr lang="en-US" altLang="en-US" sz="3600" b="1">
                <a:solidFill>
                  <a:schemeClr val="bg1"/>
                </a:solidFill>
                <a:latin typeface="Tahoma" panose="020B0604030504040204" pitchFamily="34" charset="0"/>
              </a:rPr>
              <a:t>1. </a:t>
            </a:r>
            <a:r>
              <a:rPr lang="en-US" altLang="en-US" sz="4950" b="1">
                <a:solidFill>
                  <a:schemeClr val="bg1"/>
                </a:solidFill>
                <a:latin typeface="Tahoma" panose="020B0604030504040204" pitchFamily="34" charset="0"/>
              </a:rPr>
              <a:t>Seek the face of the Lord and long for him:</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He will bring you his light and his peace.</a:t>
            </a:r>
            <a:endParaRPr lang="en-US" altLang="en-US" sz="4950">
              <a:solidFill>
                <a:schemeClr val="bg1"/>
              </a:solidFill>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54173E1D-E487-6F68-1F62-1CFF2B4C1C76}"/>
              </a:ext>
            </a:extLst>
          </p:cNvPr>
          <p:cNvSpPr>
            <a:spLocks noGrp="1" noChangeArrowheads="1"/>
          </p:cNvSpPr>
          <p:nvPr>
            <p:ph type="ctrTitle"/>
          </p:nvPr>
        </p:nvSpPr>
        <p:spPr>
          <a:xfrm>
            <a:off x="57150" y="171450"/>
            <a:ext cx="7829550" cy="4743450"/>
          </a:xfrm>
          <a:noFill/>
        </p:spPr>
        <p:txBody>
          <a:bodyPr/>
          <a:lstStyle/>
          <a:p>
            <a:pPr algn="l" eaLnBrk="1" hangingPunct="1"/>
            <a:r>
              <a:rPr lang="en-US" altLang="en-US" sz="4950" b="1">
                <a:solidFill>
                  <a:schemeClr val="bg1"/>
                </a:solidFill>
                <a:latin typeface="Tahoma" panose="020B0604030504040204" pitchFamily="34" charset="0"/>
              </a:rPr>
              <a:t>I have loved you with an everlasting love,</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I have called you and you are mine. </a:t>
            </a:r>
            <a:r>
              <a:rPr lang="en-US" altLang="en-US" sz="4050" b="1">
                <a:solidFill>
                  <a:schemeClr val="bg1"/>
                </a:solidFill>
                <a:latin typeface="Tahoma" panose="020B0604030504040204" pitchFamily="34" charset="0"/>
              </a:rPr>
              <a:t>(2x)</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0FB2250-8FD7-4921-9925-AED4FF4133DA}" type="slidenum">
              <a:rPr lang="en-US"/>
              <a:pPr>
                <a:defRPr/>
              </a:pPr>
              <a:t>6</a:t>
            </a:fld>
            <a:endParaRPr lang="en-US"/>
          </a:p>
        </p:txBody>
      </p:sp>
      <p:sp>
        <p:nvSpPr>
          <p:cNvPr id="24580" name="Content Placeholder 3"/>
          <p:cNvSpPr>
            <a:spLocks noGrp="1"/>
          </p:cNvSpPr>
          <p:nvPr>
            <p:ph sz="quarter" idx="1"/>
          </p:nvPr>
        </p:nvSpPr>
        <p:spPr>
          <a:xfrm>
            <a:off x="381000" y="447675"/>
            <a:ext cx="8610600" cy="4514850"/>
          </a:xfrm>
        </p:spPr>
        <p:txBody>
          <a:bodyPr rtlCol="0">
            <a:normAutofit fontScale="85000" lnSpcReduction="10000"/>
          </a:bodyPr>
          <a:lstStyle/>
          <a:p>
            <a:pPr fontAlgn="auto">
              <a:spcAft>
                <a:spcPts val="0"/>
              </a:spcAft>
              <a:buFont typeface="Wingdings 2" pitchFamily="18" charset="2"/>
              <a:buNone/>
              <a:defRPr/>
            </a:pPr>
            <a:r>
              <a:rPr lang="en-US" sz="2400" dirty="0"/>
              <a:t>	</a:t>
            </a:r>
            <a:r>
              <a:rPr lang="en-US" sz="6000" b="1" dirty="0">
                <a:solidFill>
                  <a:schemeClr val="bg1"/>
                </a:solidFill>
                <a:latin typeface="Tahoma" pitchFamily="34" charset="0"/>
                <a:cs typeface="Tahoma" pitchFamily="34" charset="0"/>
              </a:rPr>
              <a:t>I confess to almighty God and to you, my brothers and sisters, that I have greatly sinned, in my thoughts and in my words, </a:t>
            </a:r>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3480D4C5-92F6-D22D-397C-F57BB067E6B2}"/>
              </a:ext>
            </a:extLst>
          </p:cNvPr>
          <p:cNvSpPr>
            <a:spLocks noGrp="1" noChangeArrowheads="1"/>
          </p:cNvSpPr>
          <p:nvPr>
            <p:ph type="ctrTitle"/>
          </p:nvPr>
        </p:nvSpPr>
        <p:spPr>
          <a:xfrm>
            <a:off x="0" y="171450"/>
            <a:ext cx="7772400" cy="4800600"/>
          </a:xfrm>
          <a:noFill/>
        </p:spPr>
        <p:txBody>
          <a:bodyPr/>
          <a:lstStyle/>
          <a:p>
            <a:pPr algn="l" eaLnBrk="1" hangingPunct="1"/>
            <a:r>
              <a:rPr lang="en-US" altLang="en-US" sz="3600" b="1">
                <a:solidFill>
                  <a:schemeClr val="bg1"/>
                </a:solidFill>
                <a:latin typeface="Tahoma" panose="020B0604030504040204" pitchFamily="34" charset="0"/>
              </a:rPr>
              <a:t>2. </a:t>
            </a:r>
            <a:r>
              <a:rPr lang="en-US" altLang="en-US" sz="4950" b="1">
                <a:solidFill>
                  <a:schemeClr val="bg1"/>
                </a:solidFill>
                <a:latin typeface="Tahoma" panose="020B0604030504040204" pitchFamily="34" charset="0"/>
              </a:rPr>
              <a:t>Seek the face of the Lord and long for him:</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He will bring you his joy and his hope.</a:t>
            </a:r>
            <a:endParaRPr lang="en-US" altLang="en-US" sz="4950">
              <a:solidFill>
                <a:schemeClr val="bg1"/>
              </a:solidFill>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E1C08A2E-461A-05F8-D0B7-A4110D688F6C}"/>
              </a:ext>
            </a:extLst>
          </p:cNvPr>
          <p:cNvSpPr>
            <a:spLocks noGrp="1" noChangeArrowheads="1"/>
          </p:cNvSpPr>
          <p:nvPr>
            <p:ph type="ctrTitle"/>
          </p:nvPr>
        </p:nvSpPr>
        <p:spPr>
          <a:xfrm>
            <a:off x="114300" y="171450"/>
            <a:ext cx="7772400" cy="4743450"/>
          </a:xfrm>
          <a:noFill/>
        </p:spPr>
        <p:txBody>
          <a:bodyPr/>
          <a:lstStyle/>
          <a:p>
            <a:pPr algn="l" eaLnBrk="1" hangingPunct="1"/>
            <a:r>
              <a:rPr lang="en-US" altLang="en-US" sz="4950" b="1">
                <a:solidFill>
                  <a:schemeClr val="bg1"/>
                </a:solidFill>
                <a:latin typeface="Tahoma" panose="020B0604030504040204" pitchFamily="34" charset="0"/>
              </a:rPr>
              <a:t>I have loved you with an everlasting love,</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I have called you and you are mine. </a:t>
            </a:r>
            <a:r>
              <a:rPr lang="en-US" altLang="en-US" sz="4050" b="1">
                <a:solidFill>
                  <a:schemeClr val="bg1"/>
                </a:solidFill>
                <a:latin typeface="Tahoma" panose="020B0604030504040204" pitchFamily="34" charset="0"/>
              </a:rPr>
              <a:t>(2x)</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59E53F0-17C0-0010-0196-73E91948B646}"/>
              </a:ext>
            </a:extLst>
          </p:cNvPr>
          <p:cNvSpPr>
            <a:spLocks noGrp="1" noChangeArrowheads="1"/>
          </p:cNvSpPr>
          <p:nvPr>
            <p:ph type="ctrTitle"/>
          </p:nvPr>
        </p:nvSpPr>
        <p:spPr>
          <a:xfrm>
            <a:off x="171450" y="171450"/>
            <a:ext cx="7600950" cy="4800600"/>
          </a:xfrm>
          <a:noFill/>
        </p:spPr>
        <p:txBody>
          <a:bodyPr/>
          <a:lstStyle/>
          <a:p>
            <a:pPr algn="l" eaLnBrk="1" hangingPunct="1"/>
            <a:r>
              <a:rPr lang="en-US" altLang="en-US" sz="3600" b="1">
                <a:solidFill>
                  <a:schemeClr val="bg1"/>
                </a:solidFill>
                <a:latin typeface="Tahoma" panose="020B0604030504040204" pitchFamily="34" charset="0"/>
              </a:rPr>
              <a:t>3. </a:t>
            </a:r>
            <a:r>
              <a:rPr lang="en-US" altLang="en-US" sz="4950" b="1">
                <a:solidFill>
                  <a:schemeClr val="bg1"/>
                </a:solidFill>
                <a:latin typeface="Tahoma" panose="020B0604030504040204" pitchFamily="34" charset="0"/>
              </a:rPr>
              <a:t>Seek the face of the Lord and long for him:</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He will bring you his care and his love.</a:t>
            </a:r>
            <a:endParaRPr lang="en-US" altLang="en-US" sz="4950">
              <a:solidFill>
                <a:schemeClr val="bg1"/>
              </a:solidFill>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46932B95-0528-09A6-3DCC-FF9771127868}"/>
              </a:ext>
            </a:extLst>
          </p:cNvPr>
          <p:cNvSpPr>
            <a:spLocks noGrp="1" noChangeArrowheads="1"/>
          </p:cNvSpPr>
          <p:nvPr>
            <p:ph type="ctrTitle"/>
          </p:nvPr>
        </p:nvSpPr>
        <p:spPr>
          <a:xfrm>
            <a:off x="1371600" y="171450"/>
            <a:ext cx="6515100" cy="4743450"/>
          </a:xfrm>
          <a:noFill/>
        </p:spPr>
        <p:txBody>
          <a:bodyPr/>
          <a:lstStyle/>
          <a:p>
            <a:pPr algn="l" eaLnBrk="1" hangingPunct="1"/>
            <a:r>
              <a:rPr lang="en-US" altLang="en-US" sz="4950" b="1">
                <a:solidFill>
                  <a:schemeClr val="bg1"/>
                </a:solidFill>
                <a:latin typeface="Tahoma" panose="020B0604030504040204" pitchFamily="34" charset="0"/>
              </a:rPr>
              <a:t>I have loved you with an everlasting love,</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I have called you and you are mine. </a:t>
            </a:r>
            <a:r>
              <a:rPr lang="en-US" altLang="en-US" sz="4050" b="1">
                <a:solidFill>
                  <a:schemeClr val="bg1"/>
                </a:solidFill>
                <a:latin typeface="Tahoma" panose="020B0604030504040204" pitchFamily="34" charset="0"/>
              </a:rPr>
              <a:t>(2x)</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0A65F161-5DC9-5947-892B-EF45325644B4}"/>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05305DF-8839-3BB5-B21E-80F3BCF87D75}"/>
              </a:ext>
            </a:extLst>
          </p:cNvPr>
          <p:cNvSpPr>
            <a:spLocks noGrp="1" noChangeArrowheads="1"/>
          </p:cNvSpPr>
          <p:nvPr>
            <p:ph type="ctrTitle"/>
          </p:nvPr>
        </p:nvSpPr>
        <p:spPr>
          <a:xfrm>
            <a:off x="5029200" y="3200400"/>
            <a:ext cx="3962400" cy="1428750"/>
          </a:xfrm>
        </p:spPr>
        <p:txBody>
          <a:bodyPr/>
          <a:lstStyle/>
          <a:p>
            <a:pPr eaLnBrk="1" hangingPunct="1"/>
            <a:r>
              <a:rPr lang="en-US" sz="1800" b="1" u="sng" dirty="0">
                <a:effectLst/>
                <a:highlight>
                  <a:srgbClr val="FFFF00"/>
                </a:highlight>
                <a:latin typeface="Arial" panose="020B0604020202020204" pitchFamily="34" charset="0"/>
                <a:ea typeface="Calibri" panose="020F0502020204030204" pitchFamily="34" charset="0"/>
              </a:rPr>
              <a:t>Announcements:</a:t>
            </a:r>
            <a:endParaRPr lang="en-US" altLang="en-US" sz="1800" b="1" dirty="0">
              <a:solidFill>
                <a:srgbClr val="FFFF00"/>
              </a:solidFill>
              <a:highlight>
                <a:srgbClr val="FFFF00"/>
              </a:highlight>
            </a:endParaRPr>
          </a:p>
        </p:txBody>
      </p:sp>
    </p:spTree>
    <p:extLst>
      <p:ext uri="{BB962C8B-B14F-4D97-AF65-F5344CB8AC3E}">
        <p14:creationId xmlns:p14="http://schemas.microsoft.com/office/powerpoint/2010/main" val="342905740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D0E18BB6-1D5F-5F3C-36BC-73937068D2DD}"/>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D8AE08B6-9E32-C0C9-641B-FCF3C09D236E}"/>
              </a:ext>
            </a:extLst>
          </p:cNvPr>
          <p:cNvSpPr>
            <a:spLocks noGrp="1" noChangeArrowheads="1"/>
          </p:cNvSpPr>
          <p:nvPr>
            <p:ph type="ctrTitle"/>
          </p:nvPr>
        </p:nvSpPr>
        <p:spPr>
          <a:xfrm>
            <a:off x="76200" y="361950"/>
            <a:ext cx="8991600" cy="34290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40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0854170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4D042-7625-A4FD-7C31-056A0E7D2A53}"/>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F28B6F19-4DC5-52C1-A8B9-EBBC51C90266}"/>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Blest Be The Lord</a:t>
            </a:r>
            <a:endParaRPr lang="en-US" altLang="en-US" sz="1800" b="1" dirty="0">
              <a:solidFill>
                <a:srgbClr val="FFFF00"/>
              </a:solidFill>
            </a:endParaRPr>
          </a:p>
        </p:txBody>
      </p:sp>
    </p:spTree>
    <p:extLst>
      <p:ext uri="{BB962C8B-B14F-4D97-AF65-F5344CB8AC3E}">
        <p14:creationId xmlns:p14="http://schemas.microsoft.com/office/powerpoint/2010/main" val="67927317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a:extLst>
              <a:ext uri="{FF2B5EF4-FFF2-40B4-BE49-F238E27FC236}">
                <a16:creationId xmlns:a16="http://schemas.microsoft.com/office/drawing/2014/main" id="{7FA1F6DC-E6F0-DFDC-AA59-FDC9E2B17651}"/>
              </a:ext>
            </a:extLst>
          </p:cNvPr>
          <p:cNvSpPr>
            <a:spLocks noChangeArrowheads="1"/>
          </p:cNvSpPr>
          <p:nvPr/>
        </p:nvSpPr>
        <p:spPr bwMode="auto">
          <a:xfrm>
            <a:off x="1314450" y="17145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3300">
              <a:solidFill>
                <a:schemeClr val="tx2"/>
              </a:solidFill>
            </a:endParaRPr>
          </a:p>
        </p:txBody>
      </p:sp>
      <p:sp>
        <p:nvSpPr>
          <p:cNvPr id="2051" name="Rectangle 6">
            <a:extLst>
              <a:ext uri="{FF2B5EF4-FFF2-40B4-BE49-F238E27FC236}">
                <a16:creationId xmlns:a16="http://schemas.microsoft.com/office/drawing/2014/main" id="{626751BE-7B13-3EBB-91FD-48966DEF8B4C}"/>
              </a:ext>
            </a:extLst>
          </p:cNvPr>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074131CE-DDC3-CFF9-69A3-9391AF75D6E7}"/>
              </a:ext>
            </a:extLst>
          </p:cNvPr>
          <p:cNvSpPr>
            <a:spLocks noChangeArrowheads="1"/>
          </p:cNvSpPr>
          <p:nvPr/>
        </p:nvSpPr>
        <p:spPr bwMode="auto">
          <a:xfrm>
            <a:off x="114300" y="121444"/>
            <a:ext cx="90297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3000">
                <a:solidFill>
                  <a:schemeClr val="tx2"/>
                </a:solidFill>
              </a:rPr>
              <a:t> </a:t>
            </a:r>
            <a:br>
              <a:rPr lang="en-US" altLang="en-US" sz="3000">
                <a:solidFill>
                  <a:schemeClr val="tx2"/>
                </a:solidFill>
              </a:rPr>
            </a:br>
            <a:br>
              <a:rPr lang="en-US" altLang="en-US" sz="2400" b="1" i="1">
                <a:solidFill>
                  <a:schemeClr val="tx2"/>
                </a:solidFill>
              </a:rPr>
            </a:br>
            <a:r>
              <a:rPr lang="en-US" altLang="en-US" sz="2400" b="1" i="1">
                <a:solidFill>
                  <a:schemeClr val="tx2"/>
                </a:solidFill>
              </a:rPr>
              <a:t> </a:t>
            </a:r>
          </a:p>
          <a:p>
            <a:pPr eaLnBrk="1" hangingPunct="1">
              <a:spcBef>
                <a:spcPct val="0"/>
              </a:spcBef>
              <a:buFontTx/>
              <a:buNone/>
            </a:pPr>
            <a:endParaRPr lang="en-US" altLang="en-US" sz="2400" b="1" i="1">
              <a:solidFill>
                <a:schemeClr val="tx2"/>
              </a:solidFill>
            </a:endParaRPr>
          </a:p>
          <a:p>
            <a:pPr eaLnBrk="1" hangingPunct="1">
              <a:spcBef>
                <a:spcPct val="0"/>
              </a:spcBef>
              <a:buFontTx/>
              <a:buNone/>
            </a:pPr>
            <a:endParaRPr lang="en-US" altLang="en-US" sz="2400" b="1" i="1">
              <a:solidFill>
                <a:schemeClr val="tx2"/>
              </a:solidFill>
            </a:endParaRPr>
          </a:p>
          <a:p>
            <a:pPr eaLnBrk="1" hangingPunct="1">
              <a:spcBef>
                <a:spcPct val="0"/>
              </a:spcBef>
              <a:buFontTx/>
              <a:buNone/>
            </a:pPr>
            <a:endParaRPr lang="en-US" altLang="en-US" sz="2400" b="1" i="1">
              <a:solidFill>
                <a:schemeClr val="tx2"/>
              </a:solidFill>
            </a:endParaRPr>
          </a:p>
          <a:p>
            <a:pPr eaLnBrk="1" hangingPunct="1">
              <a:spcBef>
                <a:spcPct val="0"/>
              </a:spcBef>
              <a:buFontTx/>
              <a:buNone/>
            </a:pPr>
            <a:endParaRPr lang="en-US" altLang="en-US" sz="2400" b="1" i="1">
              <a:solidFill>
                <a:schemeClr val="tx2"/>
              </a:solidFill>
            </a:endParaRPr>
          </a:p>
          <a:p>
            <a:pPr eaLnBrk="1" hangingPunct="1">
              <a:spcBef>
                <a:spcPct val="0"/>
              </a:spcBef>
              <a:buFontTx/>
              <a:buNone/>
            </a:pPr>
            <a:r>
              <a:rPr lang="en-US" altLang="en-US" sz="1500" b="1" i="1">
                <a:solidFill>
                  <a:srgbClr val="FFFF00"/>
                </a:solidFill>
              </a:rPr>
              <a:t>Refrain:</a:t>
            </a:r>
            <a:br>
              <a:rPr lang="en-US" altLang="en-US" sz="2400" b="1" i="1">
                <a:solidFill>
                  <a:schemeClr val="bg1"/>
                </a:solidFill>
              </a:rPr>
            </a:br>
            <a:r>
              <a:rPr lang="en-US" altLang="en-US" sz="3300" b="1">
                <a:solidFill>
                  <a:schemeClr val="bg1"/>
                </a:solidFill>
                <a:latin typeface="Tahoma" panose="020B0604030504040204" pitchFamily="34" charset="0"/>
                <a:cs typeface="Tahoma" panose="020B0604030504040204" pitchFamily="34" charset="0"/>
              </a:rPr>
              <a:t>Blest Be The Lord, Blest Be The Lord, The God of mercy, the God who saves.</a:t>
            </a:r>
          </a:p>
          <a:p>
            <a:pPr eaLnBrk="1" hangingPunct="1">
              <a:spcBef>
                <a:spcPct val="0"/>
              </a:spcBef>
              <a:buFontTx/>
              <a:buNone/>
            </a:pPr>
            <a:r>
              <a:rPr lang="en-US" altLang="en-US" sz="3300" b="1">
                <a:solidFill>
                  <a:schemeClr val="bg1"/>
                </a:solidFill>
                <a:latin typeface="Tahoma" panose="020B0604030504040204" pitchFamily="34" charset="0"/>
                <a:cs typeface="Tahoma" panose="020B0604030504040204" pitchFamily="34" charset="0"/>
              </a:rPr>
              <a:t>I shall not fear the dark of night, nor the arrow that files by day.</a:t>
            </a:r>
            <a:br>
              <a:rPr lang="en-US" altLang="en-US" sz="3300" b="1">
                <a:solidFill>
                  <a:schemeClr val="bg1"/>
                </a:solidFill>
                <a:latin typeface="Tahoma" panose="020B0604030504040204" pitchFamily="34" charset="0"/>
                <a:cs typeface="Tahoma" panose="020B0604030504040204" pitchFamily="34" charset="0"/>
              </a:rPr>
            </a:br>
            <a:r>
              <a:rPr lang="en-US" altLang="en-US" sz="3300">
                <a:solidFill>
                  <a:srgbClr val="FFFF00"/>
                </a:solidFill>
              </a:rPr>
              <a:t>1. </a:t>
            </a:r>
            <a:r>
              <a:rPr lang="en-US" altLang="en-US" sz="3300" b="1">
                <a:solidFill>
                  <a:schemeClr val="bg1"/>
                </a:solidFill>
                <a:latin typeface="Tahoma" panose="020B0604030504040204" pitchFamily="34" charset="0"/>
                <a:cs typeface="Tahoma" panose="020B0604030504040204" pitchFamily="34" charset="0"/>
              </a:rPr>
              <a:t>He will release me from the nets of all my foes. He will protect me from their wicked hands. Beneath the shadow of his wings I will rejoice to find a dwelling place secure.</a:t>
            </a:r>
            <a:br>
              <a:rPr lang="en-US" altLang="en-US" sz="3300" b="1">
                <a:solidFill>
                  <a:schemeClr val="bg1"/>
                </a:solidFill>
                <a:latin typeface="Tahoma" panose="020B0604030504040204" pitchFamily="34" charset="0"/>
                <a:cs typeface="Tahoma" panose="020B0604030504040204" pitchFamily="34" charset="0"/>
              </a:rPr>
            </a:br>
            <a:br>
              <a:rPr lang="en-US" altLang="en-US" sz="3600" b="1">
                <a:solidFill>
                  <a:schemeClr val="tx2"/>
                </a:solidFill>
                <a:latin typeface="Times New Roman" panose="02020603050405020304" pitchFamily="18" charset="0"/>
              </a:rPr>
            </a:br>
            <a:br>
              <a:rPr lang="en-US" altLang="en-US" sz="3300" b="1">
                <a:solidFill>
                  <a:schemeClr val="tx2"/>
                </a:solidFill>
              </a:rPr>
            </a:br>
            <a:br>
              <a:rPr lang="en-US" altLang="en-US" sz="4500">
                <a:solidFill>
                  <a:schemeClr val="tx2"/>
                </a:solidFill>
                <a:latin typeface="Times New Roman" panose="02020603050405020304" pitchFamily="18" charset="0"/>
              </a:rPr>
            </a:br>
            <a:br>
              <a:rPr lang="en-US" altLang="en-US" sz="4050" b="1">
                <a:solidFill>
                  <a:schemeClr val="tx2"/>
                </a:solidFill>
                <a:latin typeface="Times New Roman" panose="02020603050405020304" pitchFamily="18" charset="0"/>
              </a:rPr>
            </a:br>
            <a:br>
              <a:rPr lang="en-US" altLang="en-US" sz="1500">
                <a:solidFill>
                  <a:schemeClr val="tx2"/>
                </a:solidFill>
              </a:rPr>
            </a:br>
            <a:endParaRPr lang="en-US" altLang="en-US" sz="1500">
              <a:solidFill>
                <a:schemeClr val="tx2"/>
              </a:solidFill>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640DEA1E-F76D-A87A-4F4C-65C410E9A7F0}"/>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42577C2-4033-0C30-36FC-837AC493FA14}"/>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Lady Of Fatima</a:t>
            </a:r>
            <a:endParaRPr lang="en-US" altLang="en-US" sz="1800" b="1" dirty="0">
              <a:solidFill>
                <a:srgbClr val="FFFF00"/>
              </a:solidFill>
            </a:endParaRPr>
          </a:p>
        </p:txBody>
      </p:sp>
    </p:spTree>
    <p:extLst>
      <p:ext uri="{BB962C8B-B14F-4D97-AF65-F5344CB8AC3E}">
        <p14:creationId xmlns:p14="http://schemas.microsoft.com/office/powerpoint/2010/main" val="20914280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0" y="133350"/>
            <a:ext cx="6637514"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altLang="en-US" sz="3600" b="1" dirty="0">
                <a:solidFill>
                  <a:srgbClr val="FFFF00"/>
                </a:solidFill>
                <a:latin typeface="Tahoma" panose="020B0604030504040204" pitchFamily="34" charset="0"/>
                <a:cs typeface="Tahoma" panose="020B0604030504040204" pitchFamily="34" charset="0"/>
              </a:rPr>
              <a:t>1. </a:t>
            </a:r>
            <a:r>
              <a:rPr lang="en-US" altLang="en-US" sz="3600" b="1" dirty="0">
                <a:solidFill>
                  <a:schemeClr val="bg1"/>
                </a:solidFill>
                <a:latin typeface="Tahoma" panose="020B0604030504040204" pitchFamily="34" charset="0"/>
                <a:cs typeface="Tahoma" panose="020B0604030504040204" pitchFamily="34" charset="0"/>
              </a:rPr>
              <a:t>Dear Lady of Fatima we come on bended knee To beg your intercession for peace and unity. Dear Mary won't you show us the right and shining way? We pledge our love and offer you a Rosary each day. </a:t>
            </a:r>
          </a:p>
        </p:txBody>
      </p:sp>
      <p:sp>
        <p:nvSpPr>
          <p:cNvPr id="2051" name="Text Box 8"/>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7514" y="868892"/>
            <a:ext cx="2495550" cy="333375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333E301-95F7-4383-827B-1E3FA2FABBE9}" type="slidenum">
              <a:rPr lang="en-US"/>
              <a:pPr>
                <a:defRPr/>
              </a:pPr>
              <a:t>7</a:t>
            </a:fld>
            <a:endParaRPr lang="en-US"/>
          </a:p>
        </p:txBody>
      </p:sp>
      <p:sp>
        <p:nvSpPr>
          <p:cNvPr id="24580" name="Content Placeholder 3"/>
          <p:cNvSpPr>
            <a:spLocks noGrp="1"/>
          </p:cNvSpPr>
          <p:nvPr>
            <p:ph sz="quarter" idx="1"/>
          </p:nvPr>
        </p:nvSpPr>
        <p:spPr>
          <a:xfrm>
            <a:off x="228600" y="571500"/>
            <a:ext cx="8534400" cy="4686300"/>
          </a:xfrm>
        </p:spPr>
        <p:txBody>
          <a:bodyPr rtlCol="0">
            <a:normAutofit fontScale="62500" lnSpcReduction="20000"/>
          </a:bodyPr>
          <a:lstStyle/>
          <a:p>
            <a:pPr fontAlgn="auto">
              <a:spcAft>
                <a:spcPts val="0"/>
              </a:spcAft>
              <a:buFont typeface="Wingdings 2" pitchFamily="18" charset="2"/>
              <a:buNone/>
              <a:defRPr/>
            </a:pPr>
            <a:r>
              <a:rPr lang="en-US" sz="2400" dirty="0"/>
              <a:t>	</a:t>
            </a:r>
            <a:r>
              <a:rPr lang="en-US" sz="6700" b="1" dirty="0">
                <a:solidFill>
                  <a:schemeClr val="bg1"/>
                </a:solidFill>
                <a:latin typeface="Tahoma" pitchFamily="34" charset="0"/>
                <a:cs typeface="Tahoma" pitchFamily="34" charset="0"/>
              </a:rPr>
              <a:t>in what I have done</a:t>
            </a:r>
            <a:br>
              <a:rPr lang="en-US" sz="6700" b="1" dirty="0">
                <a:solidFill>
                  <a:schemeClr val="bg1"/>
                </a:solidFill>
                <a:latin typeface="Tahoma" pitchFamily="34" charset="0"/>
                <a:cs typeface="Tahoma" pitchFamily="34" charset="0"/>
              </a:rPr>
            </a:br>
            <a:r>
              <a:rPr lang="en-US" sz="6700" b="1" dirty="0">
                <a:solidFill>
                  <a:schemeClr val="bg1"/>
                </a:solidFill>
                <a:latin typeface="Tahoma" pitchFamily="34" charset="0"/>
                <a:cs typeface="Tahoma" pitchFamily="34" charset="0"/>
              </a:rPr>
              <a:t>and in what I have failed to do,</a:t>
            </a:r>
            <a:br>
              <a:rPr lang="en-US" sz="6700" b="1"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fault, </a:t>
            </a:r>
          </a:p>
          <a:p>
            <a:pPr fontAlgn="auto">
              <a:spcAft>
                <a:spcPts val="0"/>
              </a:spcAft>
              <a:buFont typeface="Wingdings 2" pitchFamily="18" charset="2"/>
              <a:buNone/>
              <a:defRPr/>
            </a:pPr>
            <a:r>
              <a:rPr lang="en-US" sz="6700" b="1" dirty="0">
                <a:solidFill>
                  <a:schemeClr val="bg1"/>
                </a:solidFill>
                <a:latin typeface="Tahoma" pitchFamily="34" charset="0"/>
                <a:cs typeface="Tahoma" pitchFamily="34" charset="0"/>
              </a:rPr>
              <a:t>  </a:t>
            </a:r>
            <a:r>
              <a:rPr lang="en-US" sz="6700" b="1" u="sng" dirty="0">
                <a:solidFill>
                  <a:schemeClr val="bg1"/>
                </a:solidFill>
                <a:latin typeface="Tahoma" pitchFamily="34" charset="0"/>
                <a:cs typeface="Tahoma" pitchFamily="34" charset="0"/>
              </a:rPr>
              <a:t>through my fault,</a:t>
            </a:r>
            <a:br>
              <a:rPr lang="en-US" sz="6700" b="1" u="sng"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most </a:t>
            </a:r>
            <a:r>
              <a:rPr lang="en-US" sz="6700" b="1" u="sng" dirty="0" err="1">
                <a:solidFill>
                  <a:schemeClr val="bg1"/>
                </a:solidFill>
                <a:latin typeface="Tahoma" pitchFamily="34" charset="0"/>
                <a:cs typeface="Tahoma" pitchFamily="34" charset="0"/>
              </a:rPr>
              <a:t>grievious</a:t>
            </a:r>
            <a:r>
              <a:rPr lang="en-US" sz="6700" b="1" u="sng" dirty="0">
                <a:solidFill>
                  <a:schemeClr val="bg1"/>
                </a:solidFill>
                <a:latin typeface="Tahoma" pitchFamily="34" charset="0"/>
                <a:cs typeface="Tahoma" pitchFamily="34" charset="0"/>
              </a:rPr>
              <a:t> fault;</a:t>
            </a:r>
            <a:br>
              <a:rPr lang="en-US" sz="6700" b="1" u="sng" dirty="0">
                <a:solidFill>
                  <a:schemeClr val="bg1"/>
                </a:solidFill>
                <a:latin typeface="Tahoma" pitchFamily="34" charset="0"/>
                <a:cs typeface="Tahoma" pitchFamily="34" charset="0"/>
              </a:rPr>
            </a:br>
            <a:endParaRPr lang="en-US" sz="6700" b="1" dirty="0">
              <a:solidFill>
                <a:schemeClr val="bg1"/>
              </a:solidFill>
              <a:latin typeface="Tahoma" pitchFamily="34" charset="0"/>
              <a:cs typeface="Tahoma" pitchFamily="34" charset="0"/>
            </a:endParaRPr>
          </a:p>
        </p:txBody>
      </p:sp>
    </p:spTree>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76200" y="209550"/>
            <a:ext cx="64008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altLang="en-US" sz="3600" b="1" dirty="0">
                <a:solidFill>
                  <a:srgbClr val="FFFF00"/>
                </a:solidFill>
                <a:latin typeface="Tahoma" panose="020B0604030504040204" pitchFamily="34" charset="0"/>
                <a:cs typeface="Tahoma" panose="020B0604030504040204" pitchFamily="34" charset="0"/>
              </a:rPr>
              <a:t>2. </a:t>
            </a:r>
            <a:r>
              <a:rPr lang="en-US" altLang="en-US" sz="3600" b="1" dirty="0">
                <a:solidFill>
                  <a:schemeClr val="bg1"/>
                </a:solidFill>
                <a:latin typeface="Tahoma" panose="020B0604030504040204" pitchFamily="34" charset="0"/>
                <a:cs typeface="Tahoma" panose="020B0604030504040204" pitchFamily="34" charset="0"/>
              </a:rPr>
              <a:t>You promised at Fatima Each time that you appeared To help us If we pray to you to banish war and fear. Dear Lady on first days we ask your guiding hand for grace and guidance here on earth protection for our land.</a:t>
            </a:r>
          </a:p>
        </p:txBody>
      </p:sp>
      <p:sp>
        <p:nvSpPr>
          <p:cNvPr id="2051" name="Text Box 8"/>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7514" y="868892"/>
            <a:ext cx="2495550" cy="3333750"/>
          </a:xfrm>
          <a:prstGeom prst="rect">
            <a:avLst/>
          </a:prstGeom>
        </p:spPr>
      </p:pic>
    </p:spTree>
    <p:extLst>
      <p:ext uri="{BB962C8B-B14F-4D97-AF65-F5344CB8AC3E}">
        <p14:creationId xmlns:p14="http://schemas.microsoft.com/office/powerpoint/2010/main" val="101846307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4C499DAF-071A-7472-32A8-7DE4E9AE927D}"/>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83406943-5739-0196-76A1-9140DA3F2720}"/>
              </a:ext>
            </a:extLst>
          </p:cNvPr>
          <p:cNvSpPr>
            <a:spLocks noGrp="1" noChangeArrowheads="1"/>
          </p:cNvSpPr>
          <p:nvPr>
            <p:ph type="ctrTitle"/>
          </p:nvPr>
        </p:nvSpPr>
        <p:spPr>
          <a:xfrm>
            <a:off x="5029200" y="3200400"/>
            <a:ext cx="3962400" cy="1428750"/>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On This Day</a:t>
            </a:r>
            <a:endParaRPr lang="en-US" altLang="en-US" sz="1800" b="1" dirty="0">
              <a:solidFill>
                <a:srgbClr val="FFFF00"/>
              </a:solidFill>
            </a:endParaRPr>
          </a:p>
        </p:txBody>
      </p:sp>
    </p:spTree>
    <p:extLst>
      <p:ext uri="{BB962C8B-B14F-4D97-AF65-F5344CB8AC3E}">
        <p14:creationId xmlns:p14="http://schemas.microsoft.com/office/powerpoint/2010/main" val="101938683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70264060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1</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we ask to share, Dearest Mother, thy sweet care; Aid us ere our feet astray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Wanner</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from thy guiding way.</a:t>
            </a: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8903791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32461010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2</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Queen of angels, deign to hear. Lisping children's humble prayer; Young hearts gain, O virgin pure, Sweetly to thyself allure.</a:t>
            </a: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90380384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22489-7022-39ED-33FD-625194D975FD}"/>
            </a:ext>
          </a:extLst>
        </p:cNvPr>
        <p:cNvGrpSpPr/>
        <p:nvPr/>
      </p:nvGrpSpPr>
      <p:grpSpPr>
        <a:xfrm>
          <a:off x="0" y="0"/>
          <a:ext cx="0" cy="0"/>
          <a:chOff x="0" y="0"/>
          <a:chExt cx="0" cy="0"/>
        </a:xfrm>
      </p:grpSpPr>
      <p:sp>
        <p:nvSpPr>
          <p:cNvPr id="124930" name="Rectangle 2">
            <a:extLst>
              <a:ext uri="{FF2B5EF4-FFF2-40B4-BE49-F238E27FC236}">
                <a16:creationId xmlns:a16="http://schemas.microsoft.com/office/drawing/2014/main" id="{A4840FEE-D568-A89D-F406-8A50C8394198}"/>
              </a:ext>
            </a:extLst>
          </p:cNvPr>
          <p:cNvSpPr>
            <a:spLocks noGrp="1" noChangeArrowheads="1"/>
          </p:cNvSpPr>
          <p:nvPr>
            <p:ph type="title" idx="4294967295"/>
          </p:nvPr>
        </p:nvSpPr>
        <p:spPr>
          <a:xfrm>
            <a:off x="152401" y="209550"/>
            <a:ext cx="8229600" cy="857250"/>
          </a:xfrm>
        </p:spPr>
        <p:txBody>
          <a:bodyPr/>
          <a:lstStyle/>
          <a:p>
            <a:pPr eaLnBrk="1" hangingPunct="1"/>
            <a:r>
              <a:rPr lang="en-US" altLang="en-US" sz="3600" b="1"/>
              <a:t> </a:t>
            </a:r>
          </a:p>
        </p:txBody>
      </p:sp>
      <p:sp>
        <p:nvSpPr>
          <p:cNvPr id="124931" name="Rectangle 3">
            <a:extLst>
              <a:ext uri="{FF2B5EF4-FFF2-40B4-BE49-F238E27FC236}">
                <a16:creationId xmlns:a16="http://schemas.microsoft.com/office/drawing/2014/main" id="{F9F5BD4C-5EC6-3E76-F233-00FE2FDE94C2}"/>
              </a:ext>
            </a:extLst>
          </p:cNvPr>
          <p:cNvSpPr>
            <a:spLocks noGrp="1" noChangeArrowheads="1"/>
          </p:cNvSpPr>
          <p:nvPr>
            <p:ph type="body" idx="4294967295"/>
          </p:nvPr>
        </p:nvSpPr>
        <p:spPr>
          <a:xfrm>
            <a:off x="152401" y="1131689"/>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3" name="Picture 2">
            <a:extLst>
              <a:ext uri="{FF2B5EF4-FFF2-40B4-BE49-F238E27FC236}">
                <a16:creationId xmlns:a16="http://schemas.microsoft.com/office/drawing/2014/main" id="{1F2A05DE-6D1A-1B65-D753-791AF1AB4B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209550"/>
            <a:ext cx="4149213" cy="4417142"/>
          </a:xfrm>
          <a:prstGeom prst="rect">
            <a:avLst/>
          </a:prstGeom>
        </p:spPr>
      </p:pic>
    </p:spTree>
    <p:extLst>
      <p:ext uri="{BB962C8B-B14F-4D97-AF65-F5344CB8AC3E}">
        <p14:creationId xmlns:p14="http://schemas.microsoft.com/office/powerpoint/2010/main" val="244892604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4902200" y="545073"/>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1" y="228601"/>
            <a:ext cx="4149213" cy="4417142"/>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204A0DE4-4936-4877-A6C5-38E85AC20284}" type="slidenum">
              <a:rPr lang="en-US"/>
              <a:pPr>
                <a:defRPr/>
              </a:pPr>
              <a:t>8</a:t>
            </a:fld>
            <a:endParaRPr lang="en-US"/>
          </a:p>
        </p:txBody>
      </p:sp>
      <p:sp>
        <p:nvSpPr>
          <p:cNvPr id="16387" name="Content Placeholder 3"/>
          <p:cNvSpPr>
            <a:spLocks noGrp="1"/>
          </p:cNvSpPr>
          <p:nvPr>
            <p:ph sz="quarter" idx="1"/>
          </p:nvPr>
        </p:nvSpPr>
        <p:spPr>
          <a:xfrm>
            <a:off x="381000" y="342900"/>
            <a:ext cx="8610600" cy="4457700"/>
          </a:xfrm>
        </p:spPr>
        <p:txBody>
          <a:bodyPr/>
          <a:lstStyle/>
          <a:p>
            <a:pPr>
              <a:buFont typeface="Wingdings 2" pitchFamily="18" charset="2"/>
              <a:buNone/>
            </a:pPr>
            <a:r>
              <a:rPr lang="en-US" altLang="en-US" sz="4000" b="1" u="sng" dirty="0">
                <a:solidFill>
                  <a:schemeClr val="bg1"/>
                </a:solidFill>
                <a:latin typeface="Tahoma" pitchFamily="34" charset="0"/>
                <a:cs typeface="Tahoma" pitchFamily="34" charset="0"/>
              </a:rPr>
              <a:t>therefore</a:t>
            </a:r>
            <a:r>
              <a:rPr lang="en-US" altLang="en-US" sz="4000" b="1" dirty="0">
                <a:solidFill>
                  <a:schemeClr val="bg1"/>
                </a:solidFill>
                <a:latin typeface="Tahoma" pitchFamily="34" charset="0"/>
                <a:cs typeface="Tahoma" pitchFamily="34" charset="0"/>
              </a:rPr>
              <a:t> I ask blessed Mary ever-Virgin, all the Angels and Saints, and you, my brothers and sisters, to pray for me to the Lord our God.</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ctrTitle"/>
          </p:nvPr>
        </p:nvSpPr>
        <p:spPr>
          <a:xfrm>
            <a:off x="5410200" y="4057650"/>
            <a:ext cx="3276600" cy="414338"/>
          </a:xfrm>
        </p:spPr>
        <p:txBody>
          <a:bodyPr/>
          <a:lstStyle/>
          <a:p>
            <a:pPr>
              <a:spcAft>
                <a:spcPts val="600"/>
              </a:spcAft>
            </a:pPr>
            <a:r>
              <a:rPr lang="en-US" altLang="en-US" sz="1800" dirty="0">
                <a:solidFill>
                  <a:srgbClr val="FFFF00"/>
                </a:solidFill>
              </a:rPr>
              <a:t>Gloria Hymn</a:t>
            </a:r>
          </a:p>
        </p:txBody>
      </p:sp>
    </p:spTree>
    <p:extLst>
      <p:ext uri="{BB962C8B-B14F-4D97-AF65-F5344CB8AC3E}">
        <p14:creationId xmlns:p14="http://schemas.microsoft.com/office/powerpoint/2010/main" val="1680640542"/>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17473</TotalTime>
  <Words>2406</Words>
  <Application>Microsoft Office PowerPoint</Application>
  <PresentationFormat>On-screen Show (16:9)</PresentationFormat>
  <Paragraphs>194</Paragraphs>
  <Slides>77</Slides>
  <Notes>22</Notes>
  <HiddenSlides>19</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77</vt:i4>
      </vt:variant>
    </vt:vector>
  </HeadingPairs>
  <TitlesOfParts>
    <vt:vector size="82" baseType="lpstr">
      <vt:lpstr>Arial</vt:lpstr>
      <vt:lpstr>Tahoma</vt:lpstr>
      <vt:lpstr>Times New Roman</vt:lpstr>
      <vt:lpstr>Wingdings 2</vt:lpstr>
      <vt:lpstr>Default Design</vt:lpstr>
      <vt:lpstr>PowerPoint Presentation</vt:lpstr>
      <vt:lpstr>PowerPoint Presentation</vt:lpstr>
      <vt:lpstr>PowerPoint Presentation</vt:lpstr>
      <vt:lpstr>PowerPoint Presentation</vt:lpstr>
      <vt:lpstr>Penitential Act (Confiteor 2011) 1 of 3:</vt:lpstr>
      <vt:lpstr>PowerPoint Presentation</vt:lpstr>
      <vt:lpstr>PowerPoint Presentation</vt:lpstr>
      <vt:lpstr>PowerPoint Presentation</vt:lpstr>
      <vt:lpstr>Gloria Hymn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Responsorial Psalm:  98 The Lord Has Revealed to the Nations</vt:lpstr>
      <vt:lpstr> Responsorial Psalm:   Psalm 98 The Lord has revealed to the nations, revealed his saving power.</vt:lpstr>
      <vt:lpstr>Gospel Acclamation</vt:lpstr>
      <vt:lpstr>Alleluia Alleluia Alleluia. In all circumstances, give thanks, for this is the will of God for you in Christ Jesus.</vt:lpstr>
      <vt:lpstr>Profession Of Faith Creed  </vt:lpstr>
      <vt:lpstr>Nicene Creed  p1</vt:lpstr>
      <vt:lpstr>Nicene Creed  p2</vt:lpstr>
      <vt:lpstr>Nicene Creed  p3</vt:lpstr>
      <vt:lpstr>Nicene Creed  p4</vt:lpstr>
      <vt:lpstr>Nicene Creed  p5</vt:lpstr>
      <vt:lpstr>Nicene Creed  p6</vt:lpstr>
      <vt:lpstr>Nicene Creed  p7</vt:lpstr>
      <vt:lpstr>Nicene Creed  p8</vt:lpstr>
      <vt:lpstr>Nicene Creed  p9</vt:lpstr>
      <vt:lpstr>Nicene Creed  p10</vt:lpstr>
      <vt:lpstr>Nicene Creed  p11</vt:lpstr>
      <vt:lpstr>Preparation of The Gift Song:  Amazing Grace</vt:lpstr>
      <vt:lpstr>PowerPoint Presentation</vt:lpstr>
      <vt:lpstr>PowerPoint Presentation</vt:lpstr>
      <vt:lpstr>PowerPoint Presentation</vt:lpstr>
      <vt:lpstr>PowerPoint Presentation</vt:lpstr>
      <vt:lpstr>PowerPoint Presentation</vt:lpstr>
      <vt:lpstr>Holy Holy </vt:lpstr>
      <vt:lpstr>PowerPoint Presentation</vt:lpstr>
      <vt:lpstr>PowerPoint Presentation</vt:lpstr>
      <vt:lpstr>Memorial Acclamation </vt:lpstr>
      <vt:lpstr>PowerPoint Presentation</vt:lpstr>
      <vt:lpstr>Amen    </vt:lpstr>
      <vt:lpstr>PowerPoint Presentation</vt:lpstr>
      <vt:lpstr>Lamb Of God </vt:lpstr>
      <vt:lpstr>PowerPoint Presentation</vt:lpstr>
      <vt:lpstr>Communion respond</vt:lpstr>
      <vt:lpstr>PowerPoint Presentation</vt:lpstr>
      <vt:lpstr>Communion Hymn  1:   Gift of Finest Wheat</vt:lpstr>
      <vt:lpstr>    Refrain: You satisfy the hungry heart, with gift of finest wheat, come give to us o saving Lord, the bread of life to eat.   </vt:lpstr>
      <vt:lpstr>   Refrain: You satisfy the hungry heart, with gift of finest wheat, come give to us o saving Lord, the bread of life to eat.   </vt:lpstr>
      <vt:lpstr>   Refrain: You satisfy the hungry heart, with gift of finest wheat, come give to us o saving Lord, the bread of life to eat.   </vt:lpstr>
      <vt:lpstr>   Refrain: You satisfy the hungry heart, with gift of finest wheat, come give to us o saving Lord, the bread of life to eat.   </vt:lpstr>
      <vt:lpstr>   Refrain: You satisfy the hungry heart, with gift of finest wheat, come give to us o saving Lord, the bread of life to eat.   </vt:lpstr>
      <vt:lpstr>Communion Hymn  1:   I have loved you</vt:lpstr>
      <vt:lpstr>I have loved you with an everlasting love, I have called you and you are mine. (2x)</vt:lpstr>
      <vt:lpstr>1. Seek the face of the Lord and long for him: He will bring you his light and his peace.</vt:lpstr>
      <vt:lpstr>I have loved you with an everlasting love, I have called you and you are mine. (2x)</vt:lpstr>
      <vt:lpstr>2. Seek the face of the Lord and long for him: He will bring you his joy and his hope.</vt:lpstr>
      <vt:lpstr>I have loved you with an everlasting love, I have called you and you are mine. (2x)</vt:lpstr>
      <vt:lpstr>3. Seek the face of the Lord and long for him: He will bring you his care and his love.</vt:lpstr>
      <vt:lpstr>I have loved you with an everlasting love, I have called you and you are mine. (2x)</vt:lpstr>
      <vt:lpstr>Announcements:</vt:lpstr>
      <vt:lpstr> </vt:lpstr>
      <vt:lpstr>Ending Hymn:  Blest Be The Lord</vt:lpstr>
      <vt:lpstr>PowerPoint Presentation</vt:lpstr>
      <vt:lpstr>Ending Hymn:  Lady Of Fatima</vt:lpstr>
      <vt:lpstr>PowerPoint Presentation</vt:lpstr>
      <vt:lpstr>PowerPoint Presentation</vt:lpstr>
      <vt:lpstr>Ending Hymn:  On This Day</vt:lpstr>
      <vt:lpstr>  **. On this day, O beautiful Mother, On this day we give thee our love. Near the, Madonna, fondly we hover, Trusting thy gentle care to prove. </vt:lpstr>
      <vt:lpstr>1. On this day we ask to share, Dearest Mother, thy sweet care; Aid us ere our feet astray Wanner from thy guiding way.</vt:lpstr>
      <vt:lpstr>  **. On this day, O beautiful Mother, On this day we give thee our love. Near the, Madonna, fondly we hover, Trusting thy gentle care to prove. </vt:lpstr>
      <vt:lpstr>2. Queen of angels, deign to hear. Lisping children's humble prayer; Young hearts gain, O virgin pure, Sweetly to thyself allure.</vt:lpstr>
      <vt:lpstr> </vt:lpstr>
      <vt:lpstr> </vt:lpstr>
    </vt:vector>
  </TitlesOfParts>
  <Company>MMC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570</cp:revision>
  <dcterms:created xsi:type="dcterms:W3CDTF">2010-05-12T20:42:28Z</dcterms:created>
  <dcterms:modified xsi:type="dcterms:W3CDTF">2025-09-28T14:28:52Z</dcterms:modified>
</cp:coreProperties>
</file>