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1608" r:id="rId2"/>
    <p:sldId id="257" r:id="rId3"/>
    <p:sldId id="259" r:id="rId4"/>
    <p:sldId id="261" r:id="rId5"/>
    <p:sldId id="271" r:id="rId6"/>
    <p:sldId id="272" r:id="rId7"/>
    <p:sldId id="2005" r:id="rId8"/>
    <p:sldId id="2006" r:id="rId9"/>
    <p:sldId id="2007" r:id="rId10"/>
    <p:sldId id="2008" r:id="rId11"/>
    <p:sldId id="2132" r:id="rId12"/>
    <p:sldId id="2133" r:id="rId13"/>
    <p:sldId id="2134" r:id="rId14"/>
    <p:sldId id="2135" r:id="rId15"/>
    <p:sldId id="2136" r:id="rId16"/>
    <p:sldId id="2137" r:id="rId17"/>
    <p:sldId id="2138" r:id="rId18"/>
    <p:sldId id="2082" r:id="rId19"/>
    <p:sldId id="2246" r:id="rId20"/>
    <p:sldId id="2247" r:id="rId21"/>
    <p:sldId id="2248" r:id="rId22"/>
    <p:sldId id="2249" r:id="rId23"/>
    <p:sldId id="2250" r:id="rId24"/>
    <p:sldId id="2251" r:id="rId25"/>
    <p:sldId id="2252" r:id="rId26"/>
    <p:sldId id="1860" r:id="rId27"/>
    <p:sldId id="2052" r:id="rId28"/>
    <p:sldId id="2182" r:id="rId29"/>
    <p:sldId id="2183" r:id="rId30"/>
    <p:sldId id="296" r:id="rId31"/>
    <p:sldId id="2019" r:id="rId32"/>
    <p:sldId id="298" r:id="rId33"/>
    <p:sldId id="2022" r:id="rId34"/>
    <p:sldId id="2023" r:id="rId35"/>
    <p:sldId id="2024" r:id="rId36"/>
    <p:sldId id="2025" r:id="rId37"/>
    <p:sldId id="2026" r:id="rId38"/>
    <p:sldId id="2027" r:id="rId39"/>
    <p:sldId id="2028" r:id="rId40"/>
    <p:sldId id="2029" r:id="rId41"/>
    <p:sldId id="2030" r:id="rId42"/>
    <p:sldId id="2031" r:id="rId43"/>
    <p:sldId id="2053" r:id="rId44"/>
    <p:sldId id="2194" r:id="rId45"/>
    <p:sldId id="273" r:id="rId46"/>
    <p:sldId id="279" r:id="rId47"/>
    <p:sldId id="286" r:id="rId48"/>
    <p:sldId id="274" r:id="rId49"/>
    <p:sldId id="287" r:id="rId50"/>
    <p:sldId id="275" r:id="rId51"/>
    <p:sldId id="288" r:id="rId52"/>
    <p:sldId id="276" r:id="rId53"/>
    <p:sldId id="289" r:id="rId54"/>
    <p:sldId id="277" r:id="rId55"/>
    <p:sldId id="290" r:id="rId56"/>
    <p:sldId id="278" r:id="rId57"/>
    <p:sldId id="291" r:id="rId58"/>
    <p:sldId id="2160" r:id="rId59"/>
    <p:sldId id="2161" r:id="rId60"/>
    <p:sldId id="2162" r:id="rId61"/>
    <p:sldId id="2163" r:id="rId62"/>
    <p:sldId id="2164" r:id="rId63"/>
    <p:sldId id="2039" r:id="rId64"/>
    <p:sldId id="2040" r:id="rId65"/>
    <p:sldId id="2165" r:id="rId66"/>
    <p:sldId id="2166" r:id="rId67"/>
    <p:sldId id="2046" r:id="rId68"/>
    <p:sldId id="2047" r:id="rId69"/>
    <p:sldId id="2205" r:id="rId70"/>
    <p:sldId id="266" r:id="rId71"/>
    <p:sldId id="268" r:id="rId72"/>
    <p:sldId id="269" r:id="rId73"/>
    <p:sldId id="270" r:id="rId74"/>
    <p:sldId id="2253" r:id="rId75"/>
    <p:sldId id="2254" r:id="rId76"/>
    <p:sldId id="2255" r:id="rId77"/>
    <p:sldId id="2060" r:id="rId78"/>
    <p:sldId id="2256" r:id="rId79"/>
    <p:sldId id="2257" r:id="rId80"/>
    <p:sldId id="2258" r:id="rId81"/>
    <p:sldId id="1188" r:id="rId82"/>
  </p:sldIdLst>
  <p:sldSz cx="9144000" cy="5143500" type="screen16x9"/>
  <p:notesSz cx="6858000" cy="9144000"/>
  <p:defaultTextStyle>
    <a:defPPr>
      <a:defRPr lang="en-US"/>
    </a:defPPr>
    <a:lvl1pPr algn="ctr" rtl="0" fontAlgn="base">
      <a:spcBef>
        <a:spcPct val="0"/>
      </a:spcBef>
      <a:spcAft>
        <a:spcPct val="0"/>
      </a:spcAft>
      <a:defRPr sz="6600" kern="1200">
        <a:solidFill>
          <a:schemeClr val="accent2"/>
        </a:solidFill>
        <a:latin typeface="Times New Roman" pitchFamily="18" charset="0"/>
        <a:ea typeface="+mn-ea"/>
        <a:cs typeface="Arial" charset="0"/>
      </a:defRPr>
    </a:lvl1pPr>
    <a:lvl2pPr marL="457200" algn="ctr" rtl="0" fontAlgn="base">
      <a:spcBef>
        <a:spcPct val="0"/>
      </a:spcBef>
      <a:spcAft>
        <a:spcPct val="0"/>
      </a:spcAft>
      <a:defRPr sz="6600" kern="1200">
        <a:solidFill>
          <a:schemeClr val="accent2"/>
        </a:solidFill>
        <a:latin typeface="Times New Roman" pitchFamily="18" charset="0"/>
        <a:ea typeface="+mn-ea"/>
        <a:cs typeface="Arial" charset="0"/>
      </a:defRPr>
    </a:lvl2pPr>
    <a:lvl3pPr marL="914400" algn="ctr" rtl="0" fontAlgn="base">
      <a:spcBef>
        <a:spcPct val="0"/>
      </a:spcBef>
      <a:spcAft>
        <a:spcPct val="0"/>
      </a:spcAft>
      <a:defRPr sz="6600" kern="1200">
        <a:solidFill>
          <a:schemeClr val="accent2"/>
        </a:solidFill>
        <a:latin typeface="Times New Roman" pitchFamily="18" charset="0"/>
        <a:ea typeface="+mn-ea"/>
        <a:cs typeface="Arial" charset="0"/>
      </a:defRPr>
    </a:lvl3pPr>
    <a:lvl4pPr marL="1371600" algn="ctr" rtl="0" fontAlgn="base">
      <a:spcBef>
        <a:spcPct val="0"/>
      </a:spcBef>
      <a:spcAft>
        <a:spcPct val="0"/>
      </a:spcAft>
      <a:defRPr sz="6600" kern="1200">
        <a:solidFill>
          <a:schemeClr val="accent2"/>
        </a:solidFill>
        <a:latin typeface="Times New Roman" pitchFamily="18" charset="0"/>
        <a:ea typeface="+mn-ea"/>
        <a:cs typeface="Arial" charset="0"/>
      </a:defRPr>
    </a:lvl4pPr>
    <a:lvl5pPr marL="1828800" algn="ctr" rtl="0" fontAlgn="base">
      <a:spcBef>
        <a:spcPct val="0"/>
      </a:spcBef>
      <a:spcAft>
        <a:spcPct val="0"/>
      </a:spcAft>
      <a:defRPr sz="6600" kern="1200">
        <a:solidFill>
          <a:schemeClr val="accent2"/>
        </a:solidFill>
        <a:latin typeface="Times New Roman" pitchFamily="18" charset="0"/>
        <a:ea typeface="+mn-ea"/>
        <a:cs typeface="Arial" charset="0"/>
      </a:defRPr>
    </a:lvl5pPr>
    <a:lvl6pPr marL="2286000" algn="l" defTabSz="914400" rtl="0" eaLnBrk="1" latinLnBrk="0" hangingPunct="1">
      <a:defRPr sz="6600" kern="1200">
        <a:solidFill>
          <a:schemeClr val="accent2"/>
        </a:solidFill>
        <a:latin typeface="Times New Roman" pitchFamily="18" charset="0"/>
        <a:ea typeface="+mn-ea"/>
        <a:cs typeface="Arial" charset="0"/>
      </a:defRPr>
    </a:lvl6pPr>
    <a:lvl7pPr marL="2743200" algn="l" defTabSz="914400" rtl="0" eaLnBrk="1" latinLnBrk="0" hangingPunct="1">
      <a:defRPr sz="6600" kern="1200">
        <a:solidFill>
          <a:schemeClr val="accent2"/>
        </a:solidFill>
        <a:latin typeface="Times New Roman" pitchFamily="18" charset="0"/>
        <a:ea typeface="+mn-ea"/>
        <a:cs typeface="Arial" charset="0"/>
      </a:defRPr>
    </a:lvl7pPr>
    <a:lvl8pPr marL="3200400" algn="l" defTabSz="914400" rtl="0" eaLnBrk="1" latinLnBrk="0" hangingPunct="1">
      <a:defRPr sz="6600" kern="1200">
        <a:solidFill>
          <a:schemeClr val="accent2"/>
        </a:solidFill>
        <a:latin typeface="Times New Roman" pitchFamily="18" charset="0"/>
        <a:ea typeface="+mn-ea"/>
        <a:cs typeface="Arial" charset="0"/>
      </a:defRPr>
    </a:lvl8pPr>
    <a:lvl9pPr marL="3657600" algn="l" defTabSz="914400" rtl="0" eaLnBrk="1" latinLnBrk="0" hangingPunct="1">
      <a:defRPr sz="66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37A58-5FD6-4F48-9E10-AB6169532BBE}" v="33" dt="2025-01-04T03:29:09.3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13" autoAdjust="0"/>
    <p:restoredTop sz="94660"/>
  </p:normalViewPr>
  <p:slideViewPr>
    <p:cSldViewPr>
      <p:cViewPr varScale="1">
        <p:scale>
          <a:sx n="89" d="100"/>
          <a:sy n="89" d="100"/>
        </p:scale>
        <p:origin x="138" y="90"/>
      </p:cViewPr>
      <p:guideLst>
        <p:guide orient="horz" pos="2160"/>
        <p:guide pos="2880"/>
        <p:guide orient="horz" pos="16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Le" userId="d56789386392244e" providerId="LiveId" clId="{2A137A58-5FD6-4F48-9E10-AB6169532BBE}"/>
    <pc:docChg chg="undo custSel addSld delSld modSld">
      <pc:chgData name="Phil Le" userId="d56789386392244e" providerId="LiveId" clId="{2A137A58-5FD6-4F48-9E10-AB6169532BBE}" dt="2025-01-04T03:27:53.986" v="352" actId="20577"/>
      <pc:docMkLst>
        <pc:docMk/>
      </pc:docMkLst>
      <pc:sldChg chg="modSp mod delDesignElem">
        <pc:chgData name="Phil Le" userId="d56789386392244e" providerId="LiveId" clId="{2A137A58-5FD6-4F48-9E10-AB6169532BBE}" dt="2025-01-04T03:05:07.471" v="82" actId="14100"/>
        <pc:sldMkLst>
          <pc:docMk/>
          <pc:sldMk cId="0" sldId="257"/>
        </pc:sldMkLst>
        <pc:spChg chg="mod">
          <ac:chgData name="Phil Le" userId="d56789386392244e" providerId="LiveId" clId="{2A137A58-5FD6-4F48-9E10-AB6169532BBE}" dt="2025-01-04T03:01:45.711" v="14" actId="27636"/>
          <ac:spMkLst>
            <pc:docMk/>
            <pc:sldMk cId="0" sldId="257"/>
            <ac:spMk id="2050" creationId="{AAE7C38A-0905-430B-4D32-4EA9EB5D60C1}"/>
          </ac:spMkLst>
        </pc:spChg>
        <pc:picChg chg="mod">
          <ac:chgData name="Phil Le" userId="d56789386392244e" providerId="LiveId" clId="{2A137A58-5FD6-4F48-9E10-AB6169532BBE}" dt="2025-01-04T03:05:07.471" v="82" actId="14100"/>
          <ac:picMkLst>
            <pc:docMk/>
            <pc:sldMk cId="0" sldId="257"/>
            <ac:picMk id="3" creationId="{360153B9-E99E-A81A-3B07-2A5B4CC311BD}"/>
          </ac:picMkLst>
        </pc:picChg>
      </pc:sldChg>
      <pc:sldChg chg="modSp mod delDesignElem">
        <pc:chgData name="Phil Le" userId="d56789386392244e" providerId="LiveId" clId="{2A137A58-5FD6-4F48-9E10-AB6169532BBE}" dt="2025-01-04T03:05:12.611" v="83" actId="14100"/>
        <pc:sldMkLst>
          <pc:docMk/>
          <pc:sldMk cId="0" sldId="259"/>
        </pc:sldMkLst>
        <pc:spChg chg="mod">
          <ac:chgData name="Phil Le" userId="d56789386392244e" providerId="LiveId" clId="{2A137A58-5FD6-4F48-9E10-AB6169532BBE}" dt="2025-01-04T03:02:15.201" v="21" actId="20577"/>
          <ac:spMkLst>
            <pc:docMk/>
            <pc:sldMk cId="0" sldId="259"/>
            <ac:spMk id="4098" creationId="{14B8FF34-18D3-2224-F185-0E8B6E8DA5F2}"/>
          </ac:spMkLst>
        </pc:spChg>
        <pc:picChg chg="mod">
          <ac:chgData name="Phil Le" userId="d56789386392244e" providerId="LiveId" clId="{2A137A58-5FD6-4F48-9E10-AB6169532BBE}" dt="2025-01-04T03:05:12.611" v="83" actId="14100"/>
          <ac:picMkLst>
            <pc:docMk/>
            <pc:sldMk cId="0" sldId="259"/>
            <ac:picMk id="2" creationId="{4E8AE498-99FA-2B30-12C6-D192A8C078D6}"/>
          </ac:picMkLst>
        </pc:picChg>
      </pc:sldChg>
      <pc:sldChg chg="modSp mod delDesignElem">
        <pc:chgData name="Phil Le" userId="d56789386392244e" providerId="LiveId" clId="{2A137A58-5FD6-4F48-9E10-AB6169532BBE}" dt="2025-01-04T03:02:58.621" v="30" actId="1076"/>
        <pc:sldMkLst>
          <pc:docMk/>
          <pc:sldMk cId="0" sldId="261"/>
        </pc:sldMkLst>
        <pc:spChg chg="mod">
          <ac:chgData name="Phil Le" userId="d56789386392244e" providerId="LiveId" clId="{2A137A58-5FD6-4F48-9E10-AB6169532BBE}" dt="2025-01-04T03:02:58.621" v="30" actId="1076"/>
          <ac:spMkLst>
            <pc:docMk/>
            <pc:sldMk cId="0" sldId="261"/>
            <ac:spMk id="6146" creationId="{EE0F39BC-712D-D51D-0F97-8CDAB2C906D0}"/>
          </ac:spMkLst>
        </pc:spChg>
        <pc:picChg chg="mod">
          <ac:chgData name="Phil Le" userId="d56789386392244e" providerId="LiveId" clId="{2A137A58-5FD6-4F48-9E10-AB6169532BBE}" dt="2025-01-04T03:02:28.003" v="23" actId="14100"/>
          <ac:picMkLst>
            <pc:docMk/>
            <pc:sldMk cId="0" sldId="261"/>
            <ac:picMk id="2" creationId="{D72692CA-23B5-A81A-54F0-2C0D5FEF333A}"/>
          </ac:picMkLst>
        </pc:picChg>
      </pc:sldChg>
      <pc:sldChg chg="modSp mod">
        <pc:chgData name="Phil Le" userId="d56789386392244e" providerId="LiveId" clId="{2A137A58-5FD6-4F48-9E10-AB6169532BBE}" dt="2025-01-04T03:05:19.363" v="85" actId="14100"/>
        <pc:sldMkLst>
          <pc:docMk/>
          <pc:sldMk cId="1569284150" sldId="271"/>
        </pc:sldMkLst>
        <pc:spChg chg="mod">
          <ac:chgData name="Phil Le" userId="d56789386392244e" providerId="LiveId" clId="{2A137A58-5FD6-4F48-9E10-AB6169532BBE}" dt="2025-01-04T03:03:28.281" v="35" actId="27636"/>
          <ac:spMkLst>
            <pc:docMk/>
            <pc:sldMk cId="1569284150" sldId="271"/>
            <ac:spMk id="6146" creationId="{4B46284D-D8FE-525B-2C8C-79690CBAE6BE}"/>
          </ac:spMkLst>
        </pc:spChg>
        <pc:picChg chg="mod">
          <ac:chgData name="Phil Le" userId="d56789386392244e" providerId="LiveId" clId="{2A137A58-5FD6-4F48-9E10-AB6169532BBE}" dt="2025-01-04T03:05:19.363" v="85" actId="14100"/>
          <ac:picMkLst>
            <pc:docMk/>
            <pc:sldMk cId="1569284150" sldId="271"/>
            <ac:picMk id="2" creationId="{8FFC2840-46F6-A04C-B19B-A461B41A39B5}"/>
          </ac:picMkLst>
        </pc:picChg>
      </pc:sldChg>
      <pc:sldChg chg="modSp add del mod">
        <pc:chgData name="Phil Le" userId="d56789386392244e" providerId="LiveId" clId="{2A137A58-5FD6-4F48-9E10-AB6169532BBE}" dt="2025-01-04T03:07:43.421" v="88" actId="47"/>
        <pc:sldMkLst>
          <pc:docMk/>
          <pc:sldMk cId="633582165" sldId="272"/>
        </pc:sldMkLst>
        <pc:spChg chg="mod">
          <ac:chgData name="Phil Le" userId="d56789386392244e" providerId="LiveId" clId="{2A137A58-5FD6-4F48-9E10-AB6169532BBE}" dt="2025-01-04T03:03:55.936" v="42" actId="14100"/>
          <ac:spMkLst>
            <pc:docMk/>
            <pc:sldMk cId="633582165" sldId="272"/>
            <ac:spMk id="6146" creationId="{72F8FFC5-D9C2-4616-B67D-9BCCB2DD91F1}"/>
          </ac:spMkLst>
        </pc:spChg>
        <pc:picChg chg="mod">
          <ac:chgData name="Phil Le" userId="d56789386392244e" providerId="LiveId" clId="{2A137A58-5FD6-4F48-9E10-AB6169532BBE}" dt="2025-01-04T03:05:23.109" v="86" actId="14100"/>
          <ac:picMkLst>
            <pc:docMk/>
            <pc:sldMk cId="633582165" sldId="272"/>
            <ac:picMk id="2" creationId="{C00A4EA5-0D83-3DC6-56E0-0FBB785D5946}"/>
          </ac:picMkLst>
        </pc:picChg>
      </pc:sldChg>
      <pc:sldChg chg="del">
        <pc:chgData name="Phil Le" userId="d56789386392244e" providerId="LiveId" clId="{2A137A58-5FD6-4F48-9E10-AB6169532BBE}" dt="2025-01-04T03:15:59.687" v="293" actId="47"/>
        <pc:sldMkLst>
          <pc:docMk/>
          <pc:sldMk cId="0" sldId="1233"/>
        </pc:sldMkLst>
      </pc:sldChg>
      <pc:sldChg chg="modSp mod">
        <pc:chgData name="Phil Le" userId="d56789386392244e" providerId="LiveId" clId="{2A137A58-5FD6-4F48-9E10-AB6169532BBE}" dt="2025-01-04T03:12:05.762" v="193" actId="20577"/>
        <pc:sldMkLst>
          <pc:docMk/>
          <pc:sldMk cId="0" sldId="1608"/>
        </pc:sldMkLst>
        <pc:spChg chg="mod">
          <ac:chgData name="Phil Le" userId="d56789386392244e" providerId="LiveId" clId="{2A137A58-5FD6-4F48-9E10-AB6169532BBE}" dt="2025-01-04T03:12:05.762" v="193" actId="20577"/>
          <ac:spMkLst>
            <pc:docMk/>
            <pc:sldMk cId="0" sldId="1608"/>
            <ac:spMk id="2050" creationId="{00000000-0000-0000-0000-000000000000}"/>
          </ac:spMkLst>
        </pc:spChg>
      </pc:sldChg>
      <pc:sldChg chg="del">
        <pc:chgData name="Phil Le" userId="d56789386392244e" providerId="LiveId" clId="{2A137A58-5FD6-4F48-9E10-AB6169532BBE}" dt="2025-01-04T03:16:35.207" v="302" actId="47"/>
        <pc:sldMkLst>
          <pc:docMk/>
          <pc:sldMk cId="0" sldId="1883"/>
        </pc:sldMkLst>
      </pc:sldChg>
      <pc:sldChg chg="modSp mod">
        <pc:chgData name="Phil Le" userId="d56789386392244e" providerId="LiveId" clId="{2A137A58-5FD6-4F48-9E10-AB6169532BBE}" dt="2025-01-04T03:08:12.141" v="106" actId="20577"/>
        <pc:sldMkLst>
          <pc:docMk/>
          <pc:sldMk cId="3774265940" sldId="2082"/>
        </pc:sldMkLst>
        <pc:spChg chg="mod">
          <ac:chgData name="Phil Le" userId="d56789386392244e" providerId="LiveId" clId="{2A137A58-5FD6-4F48-9E10-AB6169532BBE}" dt="2025-01-04T03:08:12.141" v="106" actId="20577"/>
          <ac:spMkLst>
            <pc:docMk/>
            <pc:sldMk cId="3774265940" sldId="2082"/>
            <ac:spMk id="17410" creationId="{00000000-0000-0000-0000-000000000000}"/>
          </ac:spMkLst>
        </pc:spChg>
      </pc:sldChg>
      <pc:sldChg chg="del">
        <pc:chgData name="Phil Le" userId="d56789386392244e" providerId="LiveId" clId="{2A137A58-5FD6-4F48-9E10-AB6169532BBE}" dt="2025-01-04T03:07:56.572" v="89" actId="47"/>
        <pc:sldMkLst>
          <pc:docMk/>
          <pc:sldMk cId="1460282806" sldId="2086"/>
        </pc:sldMkLst>
      </pc:sldChg>
      <pc:sldChg chg="del">
        <pc:chgData name="Phil Le" userId="d56789386392244e" providerId="LiveId" clId="{2A137A58-5FD6-4F48-9E10-AB6169532BBE}" dt="2025-01-04T03:16:35.207" v="302" actId="47"/>
        <pc:sldMkLst>
          <pc:docMk/>
          <pc:sldMk cId="3026970556" sldId="2127"/>
        </pc:sldMkLst>
      </pc:sldChg>
      <pc:sldChg chg="del">
        <pc:chgData name="Phil Le" userId="d56789386392244e" providerId="LiveId" clId="{2A137A58-5FD6-4F48-9E10-AB6169532BBE}" dt="2025-01-04T03:16:35.207" v="302" actId="47"/>
        <pc:sldMkLst>
          <pc:docMk/>
          <pc:sldMk cId="3448107921" sldId="2128"/>
        </pc:sldMkLst>
      </pc:sldChg>
      <pc:sldChg chg="del">
        <pc:chgData name="Phil Le" userId="d56789386392244e" providerId="LiveId" clId="{2A137A58-5FD6-4F48-9E10-AB6169532BBE}" dt="2025-01-04T03:16:35.207" v="302" actId="47"/>
        <pc:sldMkLst>
          <pc:docMk/>
          <pc:sldMk cId="1969846597" sldId="2129"/>
        </pc:sldMkLst>
      </pc:sldChg>
      <pc:sldChg chg="del">
        <pc:chgData name="Phil Le" userId="d56789386392244e" providerId="LiveId" clId="{2A137A58-5FD6-4F48-9E10-AB6169532BBE}" dt="2025-01-04T03:16:35.207" v="302" actId="47"/>
        <pc:sldMkLst>
          <pc:docMk/>
          <pc:sldMk cId="1223075447" sldId="2130"/>
        </pc:sldMkLst>
      </pc:sldChg>
      <pc:sldChg chg="del">
        <pc:chgData name="Phil Le" userId="d56789386392244e" providerId="LiveId" clId="{2A137A58-5FD6-4F48-9E10-AB6169532BBE}" dt="2025-01-04T03:16:35.207" v="302" actId="47"/>
        <pc:sldMkLst>
          <pc:docMk/>
          <pc:sldMk cId="7194982" sldId="2131"/>
        </pc:sldMkLst>
      </pc:sldChg>
      <pc:sldChg chg="del">
        <pc:chgData name="Phil Le" userId="d56789386392244e" providerId="LiveId" clId="{2A137A58-5FD6-4F48-9E10-AB6169532BBE}" dt="2025-01-04T03:16:05.309" v="294" actId="47"/>
        <pc:sldMkLst>
          <pc:docMk/>
          <pc:sldMk cId="3131662451" sldId="2167"/>
        </pc:sldMkLst>
      </pc:sldChg>
      <pc:sldChg chg="del">
        <pc:chgData name="Phil Le" userId="d56789386392244e" providerId="LiveId" clId="{2A137A58-5FD6-4F48-9E10-AB6169532BBE}" dt="2025-01-04T03:16:06.328" v="295" actId="47"/>
        <pc:sldMkLst>
          <pc:docMk/>
          <pc:sldMk cId="3592248008" sldId="2168"/>
        </pc:sldMkLst>
      </pc:sldChg>
      <pc:sldChg chg="del">
        <pc:chgData name="Phil Le" userId="d56789386392244e" providerId="LiveId" clId="{2A137A58-5FD6-4F48-9E10-AB6169532BBE}" dt="2025-01-04T03:16:07.211" v="296" actId="47"/>
        <pc:sldMkLst>
          <pc:docMk/>
          <pc:sldMk cId="390071000" sldId="2169"/>
        </pc:sldMkLst>
      </pc:sldChg>
      <pc:sldChg chg="del">
        <pc:chgData name="Phil Le" userId="d56789386392244e" providerId="LiveId" clId="{2A137A58-5FD6-4F48-9E10-AB6169532BBE}" dt="2025-01-04T03:16:07.988" v="297" actId="47"/>
        <pc:sldMkLst>
          <pc:docMk/>
          <pc:sldMk cId="3029420196" sldId="2170"/>
        </pc:sldMkLst>
      </pc:sldChg>
      <pc:sldChg chg="del">
        <pc:chgData name="Phil Le" userId="d56789386392244e" providerId="LiveId" clId="{2A137A58-5FD6-4F48-9E10-AB6169532BBE}" dt="2025-01-04T03:16:08.801" v="298" actId="47"/>
        <pc:sldMkLst>
          <pc:docMk/>
          <pc:sldMk cId="1755927453" sldId="2171"/>
        </pc:sldMkLst>
      </pc:sldChg>
      <pc:sldChg chg="del">
        <pc:chgData name="Phil Le" userId="d56789386392244e" providerId="LiveId" clId="{2A137A58-5FD6-4F48-9E10-AB6169532BBE}" dt="2025-01-04T03:16:09.835" v="299" actId="47"/>
        <pc:sldMkLst>
          <pc:docMk/>
          <pc:sldMk cId="397337128" sldId="2172"/>
        </pc:sldMkLst>
      </pc:sldChg>
      <pc:sldChg chg="del">
        <pc:chgData name="Phil Le" userId="d56789386392244e" providerId="LiveId" clId="{2A137A58-5FD6-4F48-9E10-AB6169532BBE}" dt="2025-01-04T03:16:10.541" v="300" actId="47"/>
        <pc:sldMkLst>
          <pc:docMk/>
          <pc:sldMk cId="387542911" sldId="2173"/>
        </pc:sldMkLst>
      </pc:sldChg>
      <pc:sldChg chg="del">
        <pc:chgData name="Phil Le" userId="d56789386392244e" providerId="LiveId" clId="{2A137A58-5FD6-4F48-9E10-AB6169532BBE}" dt="2025-01-04T03:16:11.482" v="301" actId="47"/>
        <pc:sldMkLst>
          <pc:docMk/>
          <pc:sldMk cId="705828194" sldId="2174"/>
        </pc:sldMkLst>
      </pc:sldChg>
      <pc:sldChg chg="del">
        <pc:chgData name="Phil Le" userId="d56789386392244e" providerId="LiveId" clId="{2A137A58-5FD6-4F48-9E10-AB6169532BBE}" dt="2025-01-04T03:16:35.207" v="302" actId="47"/>
        <pc:sldMkLst>
          <pc:docMk/>
          <pc:sldMk cId="203132485" sldId="2175"/>
        </pc:sldMkLst>
      </pc:sldChg>
      <pc:sldChg chg="del">
        <pc:chgData name="Phil Le" userId="d56789386392244e" providerId="LiveId" clId="{2A137A58-5FD6-4F48-9E10-AB6169532BBE}" dt="2025-01-04T03:16:35.207" v="302" actId="47"/>
        <pc:sldMkLst>
          <pc:docMk/>
          <pc:sldMk cId="1590116850" sldId="2176"/>
        </pc:sldMkLst>
      </pc:sldChg>
      <pc:sldChg chg="del">
        <pc:chgData name="Phil Le" userId="d56789386392244e" providerId="LiveId" clId="{2A137A58-5FD6-4F48-9E10-AB6169532BBE}" dt="2025-01-04T03:16:35.207" v="302" actId="47"/>
        <pc:sldMkLst>
          <pc:docMk/>
          <pc:sldMk cId="3921307532" sldId="2177"/>
        </pc:sldMkLst>
      </pc:sldChg>
      <pc:sldChg chg="modSp mod">
        <pc:chgData name="Phil Le" userId="d56789386392244e" providerId="LiveId" clId="{2A137A58-5FD6-4F48-9E10-AB6169532BBE}" dt="2025-01-04T03:12:57.388" v="224" actId="20577"/>
        <pc:sldMkLst>
          <pc:docMk/>
          <pc:sldMk cId="2150050691" sldId="2182"/>
        </pc:sldMkLst>
        <pc:spChg chg="mod">
          <ac:chgData name="Phil Le" userId="d56789386392244e" providerId="LiveId" clId="{2A137A58-5FD6-4F48-9E10-AB6169532BBE}" dt="2025-01-04T03:12:57.388" v="224" actId="20577"/>
          <ac:spMkLst>
            <pc:docMk/>
            <pc:sldMk cId="2150050691" sldId="2182"/>
            <ac:spMk id="27650" creationId="{00000000-0000-0000-0000-000000000000}"/>
          </ac:spMkLst>
        </pc:spChg>
      </pc:sldChg>
      <pc:sldChg chg="modSp mod">
        <pc:chgData name="Phil Le" userId="d56789386392244e" providerId="LiveId" clId="{2A137A58-5FD6-4F48-9E10-AB6169532BBE}" dt="2025-01-04T03:13:40.565" v="252" actId="20577"/>
        <pc:sldMkLst>
          <pc:docMk/>
          <pc:sldMk cId="3909572064" sldId="2183"/>
        </pc:sldMkLst>
        <pc:spChg chg="mod">
          <ac:chgData name="Phil Le" userId="d56789386392244e" providerId="LiveId" clId="{2A137A58-5FD6-4F48-9E10-AB6169532BBE}" dt="2025-01-04T03:13:40.565" v="252" actId="20577"/>
          <ac:spMkLst>
            <pc:docMk/>
            <pc:sldMk cId="3909572064" sldId="2183"/>
            <ac:spMk id="28675" creationId="{00000000-0000-0000-0000-000000000000}"/>
          </ac:spMkLst>
        </pc:spChg>
      </pc:sldChg>
      <pc:sldChg chg="del">
        <pc:chgData name="Phil Le" userId="d56789386392244e" providerId="LiveId" clId="{2A137A58-5FD6-4F48-9E10-AB6169532BBE}" dt="2025-01-04T03:07:56.572" v="89" actId="47"/>
        <pc:sldMkLst>
          <pc:docMk/>
          <pc:sldMk cId="3552262445" sldId="2185"/>
        </pc:sldMkLst>
      </pc:sldChg>
      <pc:sldChg chg="del">
        <pc:chgData name="Phil Le" userId="d56789386392244e" providerId="LiveId" clId="{2A137A58-5FD6-4F48-9E10-AB6169532BBE}" dt="2025-01-04T03:07:56.572" v="89" actId="47"/>
        <pc:sldMkLst>
          <pc:docMk/>
          <pc:sldMk cId="139831182" sldId="2187"/>
        </pc:sldMkLst>
      </pc:sldChg>
      <pc:sldChg chg="del">
        <pc:chgData name="Phil Le" userId="d56789386392244e" providerId="LiveId" clId="{2A137A58-5FD6-4F48-9E10-AB6169532BBE}" dt="2025-01-04T03:07:56.572" v="89" actId="47"/>
        <pc:sldMkLst>
          <pc:docMk/>
          <pc:sldMk cId="2530240795" sldId="2189"/>
        </pc:sldMkLst>
      </pc:sldChg>
      <pc:sldChg chg="del">
        <pc:chgData name="Phil Le" userId="d56789386392244e" providerId="LiveId" clId="{2A137A58-5FD6-4F48-9E10-AB6169532BBE}" dt="2025-01-04T03:07:56.572" v="89" actId="47"/>
        <pc:sldMkLst>
          <pc:docMk/>
          <pc:sldMk cId="2152773405" sldId="2191"/>
        </pc:sldMkLst>
      </pc:sldChg>
      <pc:sldChg chg="del">
        <pc:chgData name="Phil Le" userId="d56789386392244e" providerId="LiveId" clId="{2A137A58-5FD6-4F48-9E10-AB6169532BBE}" dt="2025-01-04T03:07:56.572" v="89" actId="47"/>
        <pc:sldMkLst>
          <pc:docMk/>
          <pc:sldMk cId="2152773405" sldId="2192"/>
        </pc:sldMkLst>
      </pc:sldChg>
      <pc:sldChg chg="del">
        <pc:chgData name="Phil Le" userId="d56789386392244e" providerId="LiveId" clId="{2A137A58-5FD6-4F48-9E10-AB6169532BBE}" dt="2025-01-04T03:07:56.572" v="89" actId="47"/>
        <pc:sldMkLst>
          <pc:docMk/>
          <pc:sldMk cId="2152773405" sldId="2193"/>
        </pc:sldMkLst>
      </pc:sldChg>
      <pc:sldChg chg="modSp mod">
        <pc:chgData name="Phil Le" userId="d56789386392244e" providerId="LiveId" clId="{2A137A58-5FD6-4F48-9E10-AB6169532BBE}" dt="2025-01-04T03:14:45.604" v="268" actId="20577"/>
        <pc:sldMkLst>
          <pc:docMk/>
          <pc:sldMk cId="1524173909" sldId="2194"/>
        </pc:sldMkLst>
        <pc:spChg chg="mod">
          <ac:chgData name="Phil Le" userId="d56789386392244e" providerId="LiveId" clId="{2A137A58-5FD6-4F48-9E10-AB6169532BBE}" dt="2025-01-04T03:14:45.604" v="268" actId="20577"/>
          <ac:spMkLst>
            <pc:docMk/>
            <pc:sldMk cId="1524173909" sldId="2194"/>
            <ac:spMk id="46082" creationId="{00000000-0000-0000-0000-000000000000}"/>
          </ac:spMkLst>
        </pc:spChg>
      </pc:sldChg>
      <pc:sldChg chg="modSp mod">
        <pc:chgData name="Phil Le" userId="d56789386392244e" providerId="LiveId" clId="{2A137A58-5FD6-4F48-9E10-AB6169532BBE}" dt="2025-01-04T03:15:26.598" v="289" actId="20577"/>
        <pc:sldMkLst>
          <pc:docMk/>
          <pc:sldMk cId="1222748787" sldId="2205"/>
        </pc:sldMkLst>
        <pc:spChg chg="mod">
          <ac:chgData name="Phil Le" userId="d56789386392244e" providerId="LiveId" clId="{2A137A58-5FD6-4F48-9E10-AB6169532BBE}" dt="2025-01-04T03:15:26.598" v="289" actId="20577"/>
          <ac:spMkLst>
            <pc:docMk/>
            <pc:sldMk cId="1222748787" sldId="2205"/>
            <ac:spMk id="46082" creationId="{00000000-0000-0000-0000-000000000000}"/>
          </ac:spMkLst>
        </pc:spChg>
      </pc:sldChg>
      <pc:sldChg chg="del">
        <pc:chgData name="Phil Le" userId="d56789386392244e" providerId="LiveId" clId="{2A137A58-5FD6-4F48-9E10-AB6169532BBE}" dt="2025-01-03T23:51:19.537" v="0" actId="47"/>
        <pc:sldMkLst>
          <pc:docMk/>
          <pc:sldMk cId="304724515" sldId="2218"/>
        </pc:sldMkLst>
      </pc:sldChg>
      <pc:sldChg chg="del">
        <pc:chgData name="Phil Le" userId="d56789386392244e" providerId="LiveId" clId="{2A137A58-5FD6-4F48-9E10-AB6169532BBE}" dt="2025-01-03T23:51:20.148" v="1" actId="47"/>
        <pc:sldMkLst>
          <pc:docMk/>
          <pc:sldMk cId="1756855025" sldId="2219"/>
        </pc:sldMkLst>
      </pc:sldChg>
      <pc:sldChg chg="del">
        <pc:chgData name="Phil Le" userId="d56789386392244e" providerId="LiveId" clId="{2A137A58-5FD6-4F48-9E10-AB6169532BBE}" dt="2025-01-03T23:51:20.708" v="2" actId="47"/>
        <pc:sldMkLst>
          <pc:docMk/>
          <pc:sldMk cId="2238226974" sldId="2220"/>
        </pc:sldMkLst>
      </pc:sldChg>
      <pc:sldChg chg="del">
        <pc:chgData name="Phil Le" userId="d56789386392244e" providerId="LiveId" clId="{2A137A58-5FD6-4F48-9E10-AB6169532BBE}" dt="2025-01-03T23:51:21.247" v="3" actId="47"/>
        <pc:sldMkLst>
          <pc:docMk/>
          <pc:sldMk cId="2613704240" sldId="2221"/>
        </pc:sldMkLst>
      </pc:sldChg>
      <pc:sldChg chg="del">
        <pc:chgData name="Phil Le" userId="d56789386392244e" providerId="LiveId" clId="{2A137A58-5FD6-4F48-9E10-AB6169532BBE}" dt="2025-01-03T23:51:21.767" v="4" actId="47"/>
        <pc:sldMkLst>
          <pc:docMk/>
          <pc:sldMk cId="3033107637" sldId="2222"/>
        </pc:sldMkLst>
      </pc:sldChg>
      <pc:sldChg chg="del">
        <pc:chgData name="Phil Le" userId="d56789386392244e" providerId="LiveId" clId="{2A137A58-5FD6-4F48-9E10-AB6169532BBE}" dt="2025-01-03T23:51:22.277" v="5" actId="47"/>
        <pc:sldMkLst>
          <pc:docMk/>
          <pc:sldMk cId="810920915" sldId="2223"/>
        </pc:sldMkLst>
      </pc:sldChg>
      <pc:sldChg chg="del">
        <pc:chgData name="Phil Le" userId="d56789386392244e" providerId="LiveId" clId="{2A137A58-5FD6-4F48-9E10-AB6169532BBE}" dt="2025-01-04T03:14:48.994" v="269" actId="47"/>
        <pc:sldMkLst>
          <pc:docMk/>
          <pc:sldMk cId="2403805101" sldId="2224"/>
        </pc:sldMkLst>
      </pc:sldChg>
      <pc:sldChg chg="del">
        <pc:chgData name="Phil Le" userId="d56789386392244e" providerId="LiveId" clId="{2A137A58-5FD6-4F48-9E10-AB6169532BBE}" dt="2025-01-04T03:14:53.471" v="270" actId="47"/>
        <pc:sldMkLst>
          <pc:docMk/>
          <pc:sldMk cId="2207865868" sldId="2225"/>
        </pc:sldMkLst>
      </pc:sldChg>
      <pc:sldChg chg="del">
        <pc:chgData name="Phil Le" userId="d56789386392244e" providerId="LiveId" clId="{2A137A58-5FD6-4F48-9E10-AB6169532BBE}" dt="2025-01-04T03:14:54.396" v="271" actId="47"/>
        <pc:sldMkLst>
          <pc:docMk/>
          <pc:sldMk cId="1552082465" sldId="2226"/>
        </pc:sldMkLst>
      </pc:sldChg>
      <pc:sldChg chg="del">
        <pc:chgData name="Phil Le" userId="d56789386392244e" providerId="LiveId" clId="{2A137A58-5FD6-4F48-9E10-AB6169532BBE}" dt="2025-01-04T03:14:55.165" v="272" actId="47"/>
        <pc:sldMkLst>
          <pc:docMk/>
          <pc:sldMk cId="1979627883" sldId="2227"/>
        </pc:sldMkLst>
      </pc:sldChg>
      <pc:sldChg chg="del">
        <pc:chgData name="Phil Le" userId="d56789386392244e" providerId="LiveId" clId="{2A137A58-5FD6-4F48-9E10-AB6169532BBE}" dt="2025-01-04T03:14:56.340" v="273" actId="47"/>
        <pc:sldMkLst>
          <pc:docMk/>
          <pc:sldMk cId="384027605" sldId="2228"/>
        </pc:sldMkLst>
      </pc:sldChg>
      <pc:sldChg chg="del">
        <pc:chgData name="Phil Le" userId="d56789386392244e" providerId="LiveId" clId="{2A137A58-5FD6-4F48-9E10-AB6169532BBE}" dt="2025-01-04T03:15:32.783" v="290" actId="47"/>
        <pc:sldMkLst>
          <pc:docMk/>
          <pc:sldMk cId="917519032" sldId="2229"/>
        </pc:sldMkLst>
      </pc:sldChg>
      <pc:sldChg chg="del">
        <pc:chgData name="Phil Le" userId="d56789386392244e" providerId="LiveId" clId="{2A137A58-5FD6-4F48-9E10-AB6169532BBE}" dt="2025-01-04T03:15:33.853" v="291" actId="47"/>
        <pc:sldMkLst>
          <pc:docMk/>
          <pc:sldMk cId="338315269" sldId="2230"/>
        </pc:sldMkLst>
      </pc:sldChg>
      <pc:sldChg chg="del">
        <pc:chgData name="Phil Le" userId="d56789386392244e" providerId="LiveId" clId="{2A137A58-5FD6-4F48-9E10-AB6169532BBE}" dt="2025-01-04T03:15:35.114" v="292" actId="47"/>
        <pc:sldMkLst>
          <pc:docMk/>
          <pc:sldMk cId="943770937" sldId="2231"/>
        </pc:sldMkLst>
      </pc:sldChg>
      <pc:sldChg chg="del">
        <pc:chgData name="Phil Le" userId="d56789386392244e" providerId="LiveId" clId="{2A137A58-5FD6-4F48-9E10-AB6169532BBE}" dt="2025-01-04T03:16:35.207" v="302" actId="47"/>
        <pc:sldMkLst>
          <pc:docMk/>
          <pc:sldMk cId="2027642321" sldId="2232"/>
        </pc:sldMkLst>
      </pc:sldChg>
      <pc:sldChg chg="del">
        <pc:chgData name="Phil Le" userId="d56789386392244e" providerId="LiveId" clId="{2A137A58-5FD6-4F48-9E10-AB6169532BBE}" dt="2025-01-04T03:16:35.207" v="302" actId="47"/>
        <pc:sldMkLst>
          <pc:docMk/>
          <pc:sldMk cId="1362633423" sldId="2233"/>
        </pc:sldMkLst>
      </pc:sldChg>
      <pc:sldChg chg="del">
        <pc:chgData name="Phil Le" userId="d56789386392244e" providerId="LiveId" clId="{2A137A58-5FD6-4F48-9E10-AB6169532BBE}" dt="2025-01-04T03:16:35.207" v="302" actId="47"/>
        <pc:sldMkLst>
          <pc:docMk/>
          <pc:sldMk cId="3821522222" sldId="2234"/>
        </pc:sldMkLst>
      </pc:sldChg>
      <pc:sldChg chg="del">
        <pc:chgData name="Phil Le" userId="d56789386392244e" providerId="LiveId" clId="{2A137A58-5FD6-4F48-9E10-AB6169532BBE}" dt="2025-01-04T03:16:35.207" v="302" actId="47"/>
        <pc:sldMkLst>
          <pc:docMk/>
          <pc:sldMk cId="3427344506" sldId="2235"/>
        </pc:sldMkLst>
      </pc:sldChg>
      <pc:sldChg chg="del">
        <pc:chgData name="Phil Le" userId="d56789386392244e" providerId="LiveId" clId="{2A137A58-5FD6-4F48-9E10-AB6169532BBE}" dt="2025-01-04T03:16:35.207" v="302" actId="47"/>
        <pc:sldMkLst>
          <pc:docMk/>
          <pc:sldMk cId="2294932175" sldId="2236"/>
        </pc:sldMkLst>
      </pc:sldChg>
      <pc:sldChg chg="del">
        <pc:chgData name="Phil Le" userId="d56789386392244e" providerId="LiveId" clId="{2A137A58-5FD6-4F48-9E10-AB6169532BBE}" dt="2025-01-04T03:16:35.207" v="302" actId="47"/>
        <pc:sldMkLst>
          <pc:docMk/>
          <pc:sldMk cId="2851354985" sldId="2237"/>
        </pc:sldMkLst>
      </pc:sldChg>
      <pc:sldChg chg="del">
        <pc:chgData name="Phil Le" userId="d56789386392244e" providerId="LiveId" clId="{2A137A58-5FD6-4F48-9E10-AB6169532BBE}" dt="2025-01-04T03:16:35.207" v="302" actId="47"/>
        <pc:sldMkLst>
          <pc:docMk/>
          <pc:sldMk cId="2347126676" sldId="2238"/>
        </pc:sldMkLst>
      </pc:sldChg>
      <pc:sldChg chg="modSp mod modShow">
        <pc:chgData name="Phil Le" userId="d56789386392244e" providerId="LiveId" clId="{2A137A58-5FD6-4F48-9E10-AB6169532BBE}" dt="2025-01-04T03:27:53.986" v="352" actId="20577"/>
        <pc:sldMkLst>
          <pc:docMk/>
          <pc:sldMk cId="1396227228" sldId="2256"/>
        </pc:sldMkLst>
        <pc:spChg chg="mod">
          <ac:chgData name="Phil Le" userId="d56789386392244e" providerId="LiveId" clId="{2A137A58-5FD6-4F48-9E10-AB6169532BBE}" dt="2025-01-04T03:27:53.986" v="352" actId="20577"/>
          <ac:spMkLst>
            <pc:docMk/>
            <pc:sldMk cId="1396227228" sldId="2256"/>
            <ac:spMk id="108546" creationId="{346F41BD-659C-68D1-71C6-902B21B0F7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6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6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6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pPr>
              <a:defRPr/>
            </a:pPr>
            <a:endParaRPr lang="en-US"/>
          </a:p>
        </p:txBody>
      </p:sp>
      <p:sp>
        <p:nvSpPr>
          <p:cNvPr id="1436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pPr>
              <a:defRPr/>
            </a:pPr>
            <a:fld id="{D3ED65D9-7F41-441F-B31A-035894C76204}" type="slidenum">
              <a:rPr lang="en-US"/>
              <a:pPr>
                <a:defRPr/>
              </a:pPr>
              <a:t>‹#›</a:t>
            </a:fld>
            <a:endParaRPr lang="en-US"/>
          </a:p>
        </p:txBody>
      </p:sp>
    </p:spTree>
    <p:extLst>
      <p:ext uri="{BB962C8B-B14F-4D97-AF65-F5344CB8AC3E}">
        <p14:creationId xmlns:p14="http://schemas.microsoft.com/office/powerpoint/2010/main" val="1163058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6047EAC8-2B0D-4A72-ABF0-BECB32E5C3E6}" type="slidenum">
              <a:rPr lang="en-US" altLang="en-US" sz="1200" smtClean="0">
                <a:solidFill>
                  <a:schemeClr val="tx1"/>
                </a:solidFill>
                <a:latin typeface="Arial" charset="0"/>
              </a:rPr>
              <a:pPr eaLnBrk="1" hangingPunct="1"/>
              <a:t>1</a:t>
            </a:fld>
            <a:endParaRPr lang="en-US" altLang="en-US" sz="1200">
              <a:solidFill>
                <a:schemeClr val="tx1"/>
              </a:solidFill>
              <a:latin typeface="Arial" charset="0"/>
            </a:endParaRPr>
          </a:p>
        </p:txBody>
      </p:sp>
      <p:sp>
        <p:nvSpPr>
          <p:cNvPr id="126979" name="Rectangle 2"/>
          <p:cNvSpPr>
            <a:spLocks noGrp="1" noRot="1" noChangeAspect="1" noChangeArrowheads="1" noTextEdit="1"/>
          </p:cNvSpPr>
          <p:nvPr>
            <p:ph type="sldImg"/>
          </p:nvPr>
        </p:nvSpPr>
        <p:spPr>
          <a:xfrm>
            <a:off x="381000" y="685800"/>
            <a:ext cx="6096000" cy="342900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24</a:t>
            </a:fld>
            <a:endParaRPr lang="en-US" altLang="en-US" sz="1200">
              <a:solidFill>
                <a:schemeClr val="tx1"/>
              </a:solidFill>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25</a:t>
            </a:fld>
            <a:endParaRPr lang="en-US" altLang="en-US" sz="1200">
              <a:solidFill>
                <a:schemeClr val="tx1"/>
              </a:solidFill>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xfrm>
            <a:off x="381000" y="685800"/>
            <a:ext cx="6096000" cy="3429000"/>
          </a:xfrm>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9058D038-4B67-437C-9490-2905EB20E2FA}" type="slidenum">
              <a:rPr lang="en-US" altLang="en-US" sz="1200" smtClean="0">
                <a:solidFill>
                  <a:schemeClr val="tx1"/>
                </a:solidFill>
                <a:latin typeface="Arial" charset="0"/>
              </a:rPr>
              <a:pPr eaLnBrk="1" hangingPunct="1"/>
              <a:t>33</a:t>
            </a:fld>
            <a:endParaRPr lang="en-US" altLang="en-US" sz="1200">
              <a:solidFill>
                <a:schemeClr val="tx1"/>
              </a:solidFill>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xfrm>
            <a:off x="381000" y="685800"/>
            <a:ext cx="6096000" cy="3429000"/>
          </a:xfrm>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C8D5B721-CF0C-427B-9562-CBDDF8848031}" type="slidenum">
              <a:rPr lang="en-US" altLang="en-US" sz="1200" smtClean="0">
                <a:solidFill>
                  <a:schemeClr val="tx1"/>
                </a:solidFill>
                <a:latin typeface="Arial" charset="0"/>
              </a:rPr>
              <a:pPr eaLnBrk="1" hangingPunct="1"/>
              <a:t>34</a:t>
            </a:fld>
            <a:endParaRPr lang="en-US" altLang="en-US" sz="1200">
              <a:solidFill>
                <a:schemeClr val="tx1"/>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xfrm>
            <a:off x="381000" y="685800"/>
            <a:ext cx="6096000" cy="3429000"/>
          </a:xfrm>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D805468F-DEDA-40D2-98A3-A77AD6C9A6F6}" type="slidenum">
              <a:rPr lang="en-US" altLang="en-US" sz="1200" smtClean="0">
                <a:solidFill>
                  <a:schemeClr val="tx1"/>
                </a:solidFill>
                <a:latin typeface="Arial" charset="0"/>
              </a:rPr>
              <a:pPr eaLnBrk="1" hangingPunct="1"/>
              <a:t>35</a:t>
            </a:fld>
            <a:endParaRPr lang="en-US" altLang="en-US" sz="1200">
              <a:solidFill>
                <a:schemeClr val="tx1"/>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xfrm>
            <a:off x="381000" y="685800"/>
            <a:ext cx="6096000" cy="3429000"/>
          </a:xfrm>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2677A7E8-95CC-40CB-831A-351DA8C571B9}" type="slidenum">
              <a:rPr lang="en-US" altLang="en-US" sz="1200" smtClean="0">
                <a:solidFill>
                  <a:schemeClr val="tx1"/>
                </a:solidFill>
                <a:latin typeface="Arial" charset="0"/>
              </a:rPr>
              <a:pPr eaLnBrk="1" hangingPunct="1"/>
              <a:t>36</a:t>
            </a:fld>
            <a:endParaRPr lang="en-US" altLang="en-US" sz="1200">
              <a:solidFill>
                <a:schemeClr val="tx1"/>
              </a:solidFill>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xfrm>
            <a:off x="381000" y="685800"/>
            <a:ext cx="6096000" cy="3429000"/>
          </a:xfrm>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16EDCD4F-944D-44AC-923B-870E6B83ACE4}" type="slidenum">
              <a:rPr lang="en-US" altLang="en-US" sz="1200" smtClean="0">
                <a:solidFill>
                  <a:schemeClr val="tx1"/>
                </a:solidFill>
                <a:latin typeface="Arial" charset="0"/>
              </a:rPr>
              <a:pPr eaLnBrk="1" hangingPunct="1"/>
              <a:t>37</a:t>
            </a:fld>
            <a:endParaRPr lang="en-US" altLang="en-US" sz="1200">
              <a:solidFill>
                <a:schemeClr val="tx1"/>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xfrm>
            <a:off x="381000" y="685800"/>
            <a:ext cx="6096000" cy="3429000"/>
          </a:xfrm>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74F8C60D-BA09-4B2C-8CF0-3F8529ADE381}" type="slidenum">
              <a:rPr lang="en-US" altLang="en-US" sz="1200" smtClean="0">
                <a:solidFill>
                  <a:schemeClr val="tx1"/>
                </a:solidFill>
                <a:latin typeface="Arial" charset="0"/>
              </a:rPr>
              <a:pPr eaLnBrk="1" hangingPunct="1"/>
              <a:t>38</a:t>
            </a:fld>
            <a:endParaRPr lang="en-US" altLang="en-US" sz="1200">
              <a:solidFill>
                <a:schemeClr val="tx1"/>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xfrm>
            <a:off x="381000" y="685800"/>
            <a:ext cx="6096000" cy="3429000"/>
          </a:xfrm>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521C171-FEE7-4F40-BF39-FF261F6B86B0}" type="slidenum">
              <a:rPr lang="en-US" altLang="en-US" sz="1200" smtClean="0">
                <a:solidFill>
                  <a:schemeClr val="tx1"/>
                </a:solidFill>
                <a:latin typeface="Arial" charset="0"/>
              </a:rPr>
              <a:pPr eaLnBrk="1" hangingPunct="1"/>
              <a:t>40</a:t>
            </a:fld>
            <a:endParaRPr lang="en-US" altLang="en-US" sz="1200">
              <a:solidFill>
                <a:schemeClr val="tx1"/>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xfrm>
            <a:off x="381000" y="685800"/>
            <a:ext cx="6096000" cy="3429000"/>
          </a:xfrm>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60AD6E5-89A8-45AF-B810-E560A75CDEE8}" type="slidenum">
              <a:rPr lang="en-US" altLang="en-US" sz="1200" smtClean="0">
                <a:solidFill>
                  <a:schemeClr val="tx1"/>
                </a:solidFill>
                <a:latin typeface="Arial" charset="0"/>
              </a:rPr>
              <a:pPr eaLnBrk="1" hangingPunct="1"/>
              <a:t>42</a:t>
            </a:fld>
            <a:endParaRPr lang="en-US" altLang="en-US" sz="1200">
              <a:solidFill>
                <a:schemeClr val="tx1"/>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381000" y="685800"/>
            <a:ext cx="6096000" cy="3429000"/>
          </a:xfrm>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5D9E24FA-D2E3-4537-9DE9-7C776C29DD06}" type="slidenum">
              <a:rPr lang="en-US" altLang="en-US" sz="1200" smtClean="0">
                <a:solidFill>
                  <a:schemeClr val="tx1"/>
                </a:solidFill>
                <a:latin typeface="Arial" charset="0"/>
              </a:rPr>
              <a:pPr eaLnBrk="1" hangingPunct="1"/>
              <a:t>8</a:t>
            </a:fld>
            <a:endParaRPr lang="en-US" altLang="en-US" sz="1200">
              <a:solidFill>
                <a:schemeClr val="tx1"/>
              </a:solidFill>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xfrm>
            <a:off x="381000" y="685800"/>
            <a:ext cx="6096000" cy="3429000"/>
          </a:xfrm>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A050DBDC-C72E-4C4E-BA09-40051E031F2A}" type="slidenum">
              <a:rPr lang="en-US" altLang="en-US" sz="1200" smtClean="0">
                <a:solidFill>
                  <a:schemeClr val="tx1"/>
                </a:solidFill>
                <a:latin typeface="Arial" charset="0"/>
              </a:rPr>
              <a:pPr eaLnBrk="1" hangingPunct="1"/>
              <a:t>43</a:t>
            </a:fld>
            <a:endParaRPr lang="en-US" altLang="en-US" sz="1200">
              <a:solidFill>
                <a:schemeClr val="tx1"/>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xfrm>
            <a:off x="381000" y="685800"/>
            <a:ext cx="6096000" cy="3429000"/>
          </a:xfrm>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4A543DC0-7A86-4D69-8F1A-65ECBB2C805B}" type="slidenum">
              <a:rPr lang="en-US" altLang="en-US" sz="1200" smtClean="0">
                <a:solidFill>
                  <a:schemeClr val="tx1"/>
                </a:solidFill>
                <a:latin typeface="Arial" charset="0"/>
              </a:rPr>
              <a:pPr eaLnBrk="1" hangingPunct="1"/>
              <a:t>9</a:t>
            </a:fld>
            <a:endParaRPr lang="en-US" altLang="en-US" sz="1200">
              <a:solidFill>
                <a:schemeClr val="tx1"/>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fld id="{EAE350E1-FCB5-4FFF-AA65-040EE2C16B03}" type="slidenum">
              <a:rPr lang="en-US" altLang="en-US" sz="1200" smtClean="0">
                <a:solidFill>
                  <a:schemeClr val="tx1"/>
                </a:solidFill>
                <a:latin typeface="Arial" charset="0"/>
              </a:rPr>
              <a:pPr eaLnBrk="1" hangingPunct="1"/>
              <a:t>10</a:t>
            </a:fld>
            <a:endParaRPr lang="en-US" altLang="en-US" sz="1200">
              <a:solidFill>
                <a:schemeClr val="tx1"/>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19</a:t>
            </a:fld>
            <a:endParaRPr lang="en-US" altLang="en-US" sz="1200">
              <a:solidFill>
                <a:schemeClr val="tx1"/>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20</a:t>
            </a:fld>
            <a:endParaRPr lang="en-US" altLang="en-US" sz="1200">
              <a:solidFill>
                <a:schemeClr val="tx1"/>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21</a:t>
            </a:fld>
            <a:endParaRPr lang="en-US" altLang="en-US" sz="1200">
              <a:solidFill>
                <a:schemeClr val="tx1"/>
              </a:solidFill>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22</a:t>
            </a:fld>
            <a:endParaRPr lang="en-US" altLang="en-US" sz="1200">
              <a:solidFill>
                <a:schemeClr val="tx1"/>
              </a:solidFill>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148BAC5C-BEAB-49D1-A5AC-803AE4740897}" type="slidenum">
              <a:rPr lang="en-US" altLang="en-US" sz="1200">
                <a:solidFill>
                  <a:schemeClr val="tx1"/>
                </a:solidFill>
                <a:latin typeface="Arial" pitchFamily="34" charset="0"/>
              </a:rPr>
              <a:pPr eaLnBrk="1" hangingPunct="1"/>
              <a:t>23</a:t>
            </a:fld>
            <a:endParaRPr lang="en-US" altLang="en-US" sz="1200">
              <a:solidFill>
                <a:schemeClr val="tx1"/>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ED226-C2C8-4B90-BE0E-8A1EA7701BBB}" type="slidenum">
              <a:rPr lang="en-US"/>
              <a:pPr>
                <a:defRPr/>
              </a:pPr>
              <a:t>‹#›</a:t>
            </a:fld>
            <a:endParaRPr lang="en-US"/>
          </a:p>
        </p:txBody>
      </p:sp>
    </p:spTree>
    <p:extLst>
      <p:ext uri="{BB962C8B-B14F-4D97-AF65-F5344CB8AC3E}">
        <p14:creationId xmlns:p14="http://schemas.microsoft.com/office/powerpoint/2010/main" val="384784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49EA02-7C21-4BBE-B70D-2E6CF9FD2AB5}" type="slidenum">
              <a:rPr lang="en-US"/>
              <a:pPr>
                <a:defRPr/>
              </a:pPr>
              <a:t>‹#›</a:t>
            </a:fld>
            <a:endParaRPr lang="en-US"/>
          </a:p>
        </p:txBody>
      </p:sp>
    </p:spTree>
    <p:extLst>
      <p:ext uri="{BB962C8B-B14F-4D97-AF65-F5344CB8AC3E}">
        <p14:creationId xmlns:p14="http://schemas.microsoft.com/office/powerpoint/2010/main" val="217391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CD122-7AE2-4B02-9056-49109BBA3098}" type="slidenum">
              <a:rPr lang="en-US"/>
              <a:pPr>
                <a:defRPr/>
              </a:pPr>
              <a:t>‹#›</a:t>
            </a:fld>
            <a:endParaRPr lang="en-US"/>
          </a:p>
        </p:txBody>
      </p:sp>
    </p:spTree>
    <p:extLst>
      <p:ext uri="{BB962C8B-B14F-4D97-AF65-F5344CB8AC3E}">
        <p14:creationId xmlns:p14="http://schemas.microsoft.com/office/powerpoint/2010/main" val="200944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45C5F2-AC7B-4846-94E1-3B7E92C7FA40}" type="slidenum">
              <a:rPr lang="en-US"/>
              <a:pPr>
                <a:defRPr/>
              </a:pPr>
              <a:t>‹#›</a:t>
            </a:fld>
            <a:endParaRPr lang="en-US"/>
          </a:p>
        </p:txBody>
      </p:sp>
    </p:spTree>
    <p:extLst>
      <p:ext uri="{BB962C8B-B14F-4D97-AF65-F5344CB8AC3E}">
        <p14:creationId xmlns:p14="http://schemas.microsoft.com/office/powerpoint/2010/main" val="326008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2C4A9-3DD8-44B1-B38B-14996F41AFFF}" type="slidenum">
              <a:rPr lang="en-US"/>
              <a:pPr>
                <a:defRPr/>
              </a:pPr>
              <a:t>‹#›</a:t>
            </a:fld>
            <a:endParaRPr lang="en-US"/>
          </a:p>
        </p:txBody>
      </p:sp>
    </p:spTree>
    <p:extLst>
      <p:ext uri="{BB962C8B-B14F-4D97-AF65-F5344CB8AC3E}">
        <p14:creationId xmlns:p14="http://schemas.microsoft.com/office/powerpoint/2010/main" val="182171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271A72-9885-4AB0-9C0C-8153FBD5B2EB}" type="slidenum">
              <a:rPr lang="en-US"/>
              <a:pPr>
                <a:defRPr/>
              </a:pPr>
              <a:t>‹#›</a:t>
            </a:fld>
            <a:endParaRPr lang="en-US"/>
          </a:p>
        </p:txBody>
      </p:sp>
    </p:spTree>
    <p:extLst>
      <p:ext uri="{BB962C8B-B14F-4D97-AF65-F5344CB8AC3E}">
        <p14:creationId xmlns:p14="http://schemas.microsoft.com/office/powerpoint/2010/main" val="223308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DAD6E7-5C5D-41A5-BEBA-6D2E2F33E43D}" type="slidenum">
              <a:rPr lang="en-US"/>
              <a:pPr>
                <a:defRPr/>
              </a:pPr>
              <a:t>‹#›</a:t>
            </a:fld>
            <a:endParaRPr lang="en-US"/>
          </a:p>
        </p:txBody>
      </p:sp>
    </p:spTree>
    <p:extLst>
      <p:ext uri="{BB962C8B-B14F-4D97-AF65-F5344CB8AC3E}">
        <p14:creationId xmlns:p14="http://schemas.microsoft.com/office/powerpoint/2010/main" val="890934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FDE27-4DAF-4DAA-8451-61D9818576E4}" type="slidenum">
              <a:rPr lang="en-US"/>
              <a:pPr>
                <a:defRPr/>
              </a:pPr>
              <a:t>‹#›</a:t>
            </a:fld>
            <a:endParaRPr lang="en-US"/>
          </a:p>
        </p:txBody>
      </p:sp>
    </p:spTree>
    <p:extLst>
      <p:ext uri="{BB962C8B-B14F-4D97-AF65-F5344CB8AC3E}">
        <p14:creationId xmlns:p14="http://schemas.microsoft.com/office/powerpoint/2010/main" val="111278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275E99-A137-4A0B-AC46-75FFFF614993}" type="slidenum">
              <a:rPr lang="en-US"/>
              <a:pPr>
                <a:defRPr/>
              </a:pPr>
              <a:t>‹#›</a:t>
            </a:fld>
            <a:endParaRPr lang="en-US"/>
          </a:p>
        </p:txBody>
      </p:sp>
    </p:spTree>
    <p:extLst>
      <p:ext uri="{BB962C8B-B14F-4D97-AF65-F5344CB8AC3E}">
        <p14:creationId xmlns:p14="http://schemas.microsoft.com/office/powerpoint/2010/main" val="316772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71A0C-9A6E-4443-9200-37656291E977}" type="slidenum">
              <a:rPr lang="en-US"/>
              <a:pPr>
                <a:defRPr/>
              </a:pPr>
              <a:t>‹#›</a:t>
            </a:fld>
            <a:endParaRPr lang="en-US"/>
          </a:p>
        </p:txBody>
      </p:sp>
    </p:spTree>
    <p:extLst>
      <p:ext uri="{BB962C8B-B14F-4D97-AF65-F5344CB8AC3E}">
        <p14:creationId xmlns:p14="http://schemas.microsoft.com/office/powerpoint/2010/main" val="188377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253F-9EC1-4520-9B06-A61E933216A7}" type="slidenum">
              <a:rPr lang="en-US"/>
              <a:pPr>
                <a:defRPr/>
              </a:pPr>
              <a:t>‹#›</a:t>
            </a:fld>
            <a:endParaRPr lang="en-US"/>
          </a:p>
        </p:txBody>
      </p:sp>
    </p:spTree>
    <p:extLst>
      <p:ext uri="{BB962C8B-B14F-4D97-AF65-F5344CB8AC3E}">
        <p14:creationId xmlns:p14="http://schemas.microsoft.com/office/powerpoint/2010/main" val="313405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42237E39-DA38-4912-91A3-78E07FCCAA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body" idx="4294967295"/>
          </p:nvPr>
        </p:nvSpPr>
        <p:spPr>
          <a:xfrm>
            <a:off x="0" y="0"/>
            <a:ext cx="4876800" cy="5143500"/>
          </a:xfrm>
          <a:ln>
            <a:solidFill>
              <a:schemeClr val="accent1"/>
            </a:solidFill>
          </a:ln>
        </p:spPr>
        <p:txBody>
          <a:bodyPr/>
          <a:lstStyle/>
          <a:p>
            <a:pPr marL="0" indent="0" algn="l" fontAlgn="base">
              <a:spcAft>
                <a:spcPts val="375"/>
              </a:spcAft>
              <a:buNone/>
            </a:pPr>
            <a:r>
              <a:rPr lang="en-US" sz="12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	</a:t>
            </a:r>
            <a:r>
              <a:rPr lang="en-US" sz="2400" b="1" i="0" dirty="0">
                <a:solidFill>
                  <a:schemeClr val="bg1"/>
                </a:solidFill>
                <a:effectLst/>
                <a:latin typeface="Tahoma" panose="020B0604030504040204" pitchFamily="34" charset="0"/>
                <a:ea typeface="Tahoma" panose="020B0604030504040204" pitchFamily="34" charset="0"/>
                <a:cs typeface="Tahoma" panose="020B0604030504040204" pitchFamily="34" charset="0"/>
              </a:rPr>
              <a:t>The Baptism of the Lord</a:t>
            </a:r>
          </a:p>
          <a:p>
            <a:pPr eaLnBrk="1" hangingPunct="1">
              <a:lnSpc>
                <a:spcPct val="80000"/>
              </a:lnSpc>
              <a:buFontTx/>
              <a:buNone/>
              <a:defRPr/>
            </a:pPr>
            <a:r>
              <a:rPr lang="en-US" sz="1800" i="1" dirty="0">
                <a:solidFill>
                  <a:schemeClr val="bg1"/>
                </a:solidFill>
              </a:rPr>
              <a:t>Gather Song:  </a:t>
            </a:r>
          </a:p>
          <a:p>
            <a:pPr eaLnBrk="1" hangingPunct="1">
              <a:lnSpc>
                <a:spcPct val="80000"/>
              </a:lnSpc>
              <a:buNone/>
              <a:defRPr/>
            </a:pPr>
            <a:r>
              <a:rPr lang="en-US" sz="1800" b="1"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When Jesus Comes to baptized</a:t>
            </a:r>
          </a:p>
          <a:p>
            <a:pPr eaLnBrk="1" hangingPunct="1">
              <a:lnSpc>
                <a:spcPct val="80000"/>
              </a:lnSpc>
              <a:buFontTx/>
              <a:buNone/>
              <a:defRPr/>
            </a:pPr>
            <a:r>
              <a:rPr lang="en-US" sz="1800" i="1" dirty="0">
                <a:solidFill>
                  <a:schemeClr val="bg1"/>
                </a:solidFill>
              </a:rPr>
              <a:t>Responsorial Psalm 104: </a:t>
            </a:r>
            <a:r>
              <a:rPr lang="en-US" sz="2000" i="1" dirty="0">
                <a:solidFill>
                  <a:schemeClr val="bg1"/>
                </a:solidFill>
              </a:rPr>
              <a:t> </a:t>
            </a:r>
          </a:p>
          <a:p>
            <a:pPr eaLnBrk="1" hangingPunct="1">
              <a:lnSpc>
                <a:spcPct val="80000"/>
              </a:lnSpc>
              <a:buFontTx/>
              <a:buNone/>
              <a:defRPr/>
            </a:pPr>
            <a:r>
              <a:rPr lang="en-US" sz="2000" b="1" i="1" dirty="0">
                <a:solidFill>
                  <a:schemeClr val="bg1"/>
                </a:solidFill>
              </a:rPr>
              <a:t>	</a:t>
            </a: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O Bless The Lord, My Soul!</a:t>
            </a:r>
            <a:endParaRPr lang="en-US" sz="2000" b="1" dirty="0">
              <a:solidFill>
                <a:schemeClr val="bg1"/>
              </a:solidFill>
            </a:endParaRPr>
          </a:p>
          <a:p>
            <a:pPr eaLnBrk="1" hangingPunct="1">
              <a:lnSpc>
                <a:spcPct val="80000"/>
              </a:lnSpc>
              <a:buFontTx/>
              <a:buNone/>
              <a:defRPr/>
            </a:pPr>
            <a:r>
              <a:rPr lang="en-US" sz="1800" i="1" dirty="0">
                <a:solidFill>
                  <a:schemeClr val="bg1"/>
                </a:solidFill>
              </a:rPr>
              <a:t>Prep. of the Gifts: </a:t>
            </a:r>
            <a:r>
              <a:rPr lang="en-US" sz="1800" b="1" dirty="0">
                <a:solidFill>
                  <a:schemeClr val="bg1"/>
                </a:solidFill>
              </a:rPr>
              <a:t> </a:t>
            </a:r>
          </a:p>
          <a:p>
            <a:pPr eaLnBrk="1" hangingPunct="1">
              <a:lnSpc>
                <a:spcPct val="80000"/>
              </a:lnSpc>
              <a:buFontTx/>
              <a:buNone/>
              <a:defRPr/>
            </a:pPr>
            <a:r>
              <a:rPr lang="en-US" sz="1800" b="1" dirty="0">
                <a:solidFill>
                  <a:schemeClr val="bg1"/>
                </a:solidFill>
              </a:rPr>
              <a:t>	God Of Mercy</a:t>
            </a:r>
          </a:p>
          <a:p>
            <a:pPr eaLnBrk="1" hangingPunct="1">
              <a:lnSpc>
                <a:spcPct val="80000"/>
              </a:lnSpc>
              <a:buFontTx/>
              <a:buNone/>
              <a:defRPr/>
            </a:pPr>
            <a:r>
              <a:rPr lang="en-US" sz="2000" i="1" dirty="0">
                <a:solidFill>
                  <a:schemeClr val="bg1"/>
                </a:solidFill>
              </a:rPr>
              <a:t>Communion Song : </a:t>
            </a:r>
          </a:p>
          <a:p>
            <a:pPr eaLnBrk="1" hangingPunct="1">
              <a:lnSpc>
                <a:spcPct val="80000"/>
              </a:lnSpc>
              <a:buNone/>
              <a:defRPr/>
            </a:pPr>
            <a:r>
              <a:rPr lang="en-US" sz="2000" b="1" dirty="0">
                <a:solidFill>
                  <a:schemeClr val="bg1"/>
                </a:solidFill>
                <a:latin typeface="Tahoma" panose="020B0604030504040204" pitchFamily="34" charset="0"/>
                <a:ea typeface="Tahoma" panose="020B0604030504040204" pitchFamily="34" charset="0"/>
                <a:cs typeface="Tahoma" panose="020B0604030504040204" pitchFamily="34" charset="0"/>
              </a:rPr>
              <a:t> 	I Have Loved You</a:t>
            </a:r>
          </a:p>
          <a:p>
            <a:pPr eaLnBrk="1" hangingPunct="1">
              <a:lnSpc>
                <a:spcPct val="80000"/>
              </a:lnSpc>
              <a:buNone/>
              <a:defRPr/>
            </a:pPr>
            <a:r>
              <a:rPr lang="en-US" sz="1800" i="1" dirty="0">
                <a:solidFill>
                  <a:schemeClr val="bg1"/>
                </a:solidFill>
              </a:rPr>
              <a:t>Recessional:  </a:t>
            </a:r>
          </a:p>
          <a:p>
            <a:pPr eaLnBrk="1" hangingPunct="1">
              <a:lnSpc>
                <a:spcPct val="80000"/>
              </a:lnSpc>
              <a:buNone/>
              <a:defRPr/>
            </a:pPr>
            <a:r>
              <a:rPr lang="en-US" sz="1800" i="1" dirty="0">
                <a:solidFill>
                  <a:schemeClr val="bg1"/>
                </a:solidFill>
              </a:rPr>
              <a:t>	</a:t>
            </a:r>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a:t>
            </a:r>
            <a:endParaRPr lang="en-US" sz="2400" i="1" dirty="0">
              <a:solidFill>
                <a:schemeClr val="bg1"/>
              </a:solidFill>
            </a:endParaRPr>
          </a:p>
          <a:p>
            <a:pPr eaLnBrk="1" hangingPunct="1">
              <a:lnSpc>
                <a:spcPct val="80000"/>
              </a:lnSpc>
              <a:buFontTx/>
              <a:buNone/>
              <a:defRPr/>
            </a:pPr>
            <a:endParaRPr lang="en-US" sz="24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56993"/>
            <a:ext cx="3428999" cy="42862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04A0DE4-4936-4877-A6C5-38E85AC20284}" type="slidenum">
              <a:rPr lang="en-US"/>
              <a:pPr>
                <a:defRPr/>
              </a:pPr>
              <a:t>10</a:t>
            </a:fld>
            <a:endParaRPr lang="en-US"/>
          </a:p>
        </p:txBody>
      </p:sp>
      <p:sp>
        <p:nvSpPr>
          <p:cNvPr id="16387" name="Content Placeholder 3"/>
          <p:cNvSpPr>
            <a:spLocks noGrp="1"/>
          </p:cNvSpPr>
          <p:nvPr>
            <p:ph sz="quarter" idx="1"/>
          </p:nvPr>
        </p:nvSpPr>
        <p:spPr>
          <a:xfrm>
            <a:off x="152400" y="65414"/>
            <a:ext cx="8839200" cy="4457700"/>
          </a:xfrm>
        </p:spPr>
        <p:txBody>
          <a:bodyPr/>
          <a:lstStyle/>
          <a:p>
            <a:pPr>
              <a:buFont typeface="Wingdings 2" pitchFamily="18" charset="2"/>
              <a:buNone/>
            </a:pPr>
            <a:r>
              <a:rPr lang="en-US" altLang="en-US" sz="4400" b="1" u="sng" dirty="0">
                <a:solidFill>
                  <a:schemeClr val="bg1"/>
                </a:solidFill>
                <a:latin typeface="Tahoma" pitchFamily="34" charset="0"/>
                <a:cs typeface="Tahoma" pitchFamily="34" charset="0"/>
              </a:rPr>
              <a:t>therefore</a:t>
            </a:r>
            <a:r>
              <a:rPr lang="en-US" altLang="en-US" sz="4400" b="1" dirty="0">
                <a:solidFill>
                  <a:schemeClr val="bg1"/>
                </a:solidFill>
                <a:latin typeface="Tahoma" pitchFamily="34" charset="0"/>
                <a:cs typeface="Tahoma" pitchFamily="34" charset="0"/>
              </a:rPr>
              <a:t> I ask blessed Mary ever-Virgin, all the Angels and Saints, and you, my brothers and sisters, to pray for me to the Lord our God.</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096000" y="3886200"/>
            <a:ext cx="2590800" cy="985838"/>
          </a:xfrm>
        </p:spPr>
        <p:txBody>
          <a:bodyPr/>
          <a:lstStyle/>
          <a:p>
            <a:pPr eaLnBrk="1" hangingPunct="1"/>
            <a:r>
              <a:rPr lang="en-US" sz="2800" i="1" dirty="0">
                <a:solidFill>
                  <a:srgbClr val="FFFF00"/>
                </a:solidFill>
                <a:latin typeface="Tahoma" pitchFamily="34" charset="0"/>
              </a:rPr>
              <a:t>Kyrie</a:t>
            </a:r>
            <a:endParaRPr lang="en-US" sz="2800" b="1" dirty="0">
              <a:solidFill>
                <a:srgbClr val="FFFF00"/>
              </a:solidFill>
              <a:latin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85750"/>
            <a:ext cx="4082143" cy="4286250"/>
          </a:xfrm>
          <a:prstGeom prst="rect">
            <a:avLst/>
          </a:prstGeom>
        </p:spPr>
      </p:pic>
    </p:spTree>
    <p:extLst>
      <p:ext uri="{BB962C8B-B14F-4D97-AF65-F5344CB8AC3E}">
        <p14:creationId xmlns:p14="http://schemas.microsoft.com/office/powerpoint/2010/main" val="2435387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71450"/>
            <a:ext cx="8839200" cy="2057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eaLnBrk="1" hangingPunct="1"/>
            <a:r>
              <a:rPr lang="en-US" altLang="en-US" sz="4000"/>
              <a:t> </a:t>
            </a:r>
            <a:br>
              <a:rPr lang="en-US" altLang="en-US" sz="4000"/>
            </a:br>
            <a:endParaRPr lang="en-US" altLang="en-US" sz="5400">
              <a:latin typeface="Times New Roman" pitchFamily="18" charset="0"/>
            </a:endParaRPr>
          </a:p>
        </p:txBody>
      </p:sp>
      <p:sp>
        <p:nvSpPr>
          <p:cNvPr id="2051" name="Text Box 3"/>
          <p:cNvSpPr txBox="1">
            <a:spLocks noChangeArrowheads="1"/>
          </p:cNvSpPr>
          <p:nvPr/>
        </p:nvSpPr>
        <p:spPr bwMode="auto">
          <a:xfrm>
            <a:off x="2286000" y="1398985"/>
            <a:ext cx="5486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52" name="Rectangle 4"/>
          <p:cNvSpPr>
            <a:spLocks noChangeArrowheads="1"/>
          </p:cNvSpPr>
          <p:nvPr/>
        </p:nvSpPr>
        <p:spPr bwMode="auto">
          <a:xfrm>
            <a:off x="152400" y="28575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bg1"/>
                </a:solidFill>
              </a:rPr>
            </a:br>
            <a:r>
              <a:rPr lang="en-US" altLang="en-US" sz="4000" u="sng">
                <a:solidFill>
                  <a:schemeClr val="bg1"/>
                </a:solidFill>
              </a:rPr>
              <a:t>Cantor:</a:t>
            </a:r>
            <a:r>
              <a:rPr lang="en-US" altLang="en-US" sz="4000">
                <a:solidFill>
                  <a:schemeClr val="bg1"/>
                </a:solidFill>
              </a:rPr>
              <a:t> </a:t>
            </a:r>
            <a:br>
              <a:rPr lang="en-US" altLang="en-US" sz="4000">
                <a:solidFill>
                  <a:schemeClr val="bg1"/>
                </a:solidFill>
              </a:rPr>
            </a:br>
            <a:r>
              <a:rPr lang="en-US" altLang="en-US" sz="6000" b="1">
                <a:solidFill>
                  <a:schemeClr val="bg1"/>
                </a:solidFill>
                <a:latin typeface="Times New Roman" pitchFamily="18" charset="0"/>
              </a:rPr>
              <a:t>Kyrie, Kyrie Eleison</a:t>
            </a:r>
            <a:r>
              <a:rPr lang="en-US" altLang="en-US" sz="60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322548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7"/>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r>
              <a:rPr lang="en-US" altLang="en-US" sz="4800" b="1">
                <a:solidFill>
                  <a:schemeClr val="bg1"/>
                </a:solidFill>
                <a:latin typeface="Times New Roman" pitchFamily="18" charset="0"/>
              </a:rPr>
              <a:t>All:</a:t>
            </a:r>
            <a:r>
              <a:rPr lang="en-US" altLang="en-US" sz="4000">
                <a:solidFill>
                  <a:schemeClr val="bg1"/>
                </a:solidFill>
              </a:rPr>
              <a:t> </a:t>
            </a:r>
            <a:br>
              <a:rPr lang="en-US" altLang="en-US" sz="4000">
                <a:solidFill>
                  <a:schemeClr val="bg1"/>
                </a:solidFill>
              </a:rPr>
            </a:br>
            <a:r>
              <a:rPr lang="en-US" altLang="en-US" sz="6600" b="1">
                <a:solidFill>
                  <a:schemeClr val="bg1"/>
                </a:solidFill>
                <a:latin typeface="Times New Roman" pitchFamily="18" charset="0"/>
              </a:rPr>
              <a:t>Kyrie, Kyrie Eleison</a:t>
            </a:r>
            <a:r>
              <a:rPr lang="en-US" altLang="en-US" sz="66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1544756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 y="171450"/>
            <a:ext cx="8839200" cy="2057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eaLnBrk="1" hangingPunct="1"/>
            <a:r>
              <a:rPr lang="en-US" altLang="en-US" sz="4000"/>
              <a:t> </a:t>
            </a:r>
            <a:br>
              <a:rPr lang="en-US" altLang="en-US" sz="4000"/>
            </a:br>
            <a:endParaRPr lang="en-US" altLang="en-US" sz="5400">
              <a:latin typeface="Times New Roman" pitchFamily="18" charset="0"/>
            </a:endParaRPr>
          </a:p>
        </p:txBody>
      </p:sp>
      <p:sp>
        <p:nvSpPr>
          <p:cNvPr id="4099" name="Text Box 3"/>
          <p:cNvSpPr txBox="1">
            <a:spLocks noChangeArrowheads="1"/>
          </p:cNvSpPr>
          <p:nvPr/>
        </p:nvSpPr>
        <p:spPr bwMode="auto">
          <a:xfrm>
            <a:off x="2286000" y="1398985"/>
            <a:ext cx="5486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00" name="Rectangle 4"/>
          <p:cNvSpPr>
            <a:spLocks noChangeArrowheads="1"/>
          </p:cNvSpPr>
          <p:nvPr/>
        </p:nvSpPr>
        <p:spPr bwMode="auto">
          <a:xfrm>
            <a:off x="152400" y="28575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bg1"/>
                </a:solidFill>
              </a:rPr>
            </a:br>
            <a:r>
              <a:rPr lang="en-US" altLang="en-US" sz="4000">
                <a:solidFill>
                  <a:schemeClr val="bg1"/>
                </a:solidFill>
              </a:rPr>
              <a:t>Cantor: </a:t>
            </a:r>
            <a:br>
              <a:rPr lang="en-US" altLang="en-US" sz="4000">
                <a:solidFill>
                  <a:schemeClr val="bg1"/>
                </a:solidFill>
              </a:rPr>
            </a:br>
            <a:r>
              <a:rPr lang="en-US" altLang="en-US" sz="6000" b="1">
                <a:solidFill>
                  <a:schemeClr val="bg1"/>
                </a:solidFill>
                <a:latin typeface="Times New Roman" pitchFamily="18" charset="0"/>
              </a:rPr>
              <a:t>Christe, Christe,  Eleison</a:t>
            </a:r>
            <a:r>
              <a:rPr lang="en-US" altLang="en-US" sz="60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3310683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381000" y="571500"/>
            <a:ext cx="83820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400" b="1" u="sng">
                <a:solidFill>
                  <a:schemeClr val="bg1"/>
                </a:solidFill>
              </a:rPr>
              <a:t>All:</a:t>
            </a:r>
            <a:r>
              <a:rPr lang="en-US" altLang="en-US">
                <a:solidFill>
                  <a:schemeClr val="bg1"/>
                </a:solidFill>
              </a:rPr>
              <a:t> </a:t>
            </a:r>
            <a:br>
              <a:rPr lang="en-US" altLang="en-US">
                <a:solidFill>
                  <a:schemeClr val="bg1"/>
                </a:solidFill>
              </a:rPr>
            </a:br>
            <a:r>
              <a:rPr lang="en-US" altLang="en-US" sz="6000" b="1">
                <a:solidFill>
                  <a:schemeClr val="bg1"/>
                </a:solidFill>
                <a:latin typeface="Times New Roman" pitchFamily="18" charset="0"/>
              </a:rPr>
              <a:t>Christe, Christe eleison</a:t>
            </a:r>
            <a:r>
              <a:rPr lang="en-US" altLang="en-US" sz="6000">
                <a:solidFill>
                  <a:schemeClr val="bg1"/>
                </a:solidFill>
                <a:latin typeface="Times New Roman" pitchFamily="18" charset="0"/>
              </a:rPr>
              <a:t>.</a:t>
            </a:r>
          </a:p>
        </p:txBody>
      </p:sp>
    </p:spTree>
    <p:extLst>
      <p:ext uri="{BB962C8B-B14F-4D97-AF65-F5344CB8AC3E}">
        <p14:creationId xmlns:p14="http://schemas.microsoft.com/office/powerpoint/2010/main" val="334199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52400" y="171450"/>
            <a:ext cx="8839200" cy="2057400"/>
          </a:xfrm>
          <a:noFill/>
          <a:extLst>
            <a:ext uri="{91240B29-F687-4F45-9708-019B960494DF}">
              <a14:hiddenLine xmlns:a14="http://schemas.microsoft.com/office/drawing/2010/main" w="50800">
                <a:solidFill>
                  <a:schemeClr val="tx1"/>
                </a:solidFill>
                <a:miter lim="800000"/>
                <a:headEnd/>
                <a:tailEnd/>
              </a14:hiddenLine>
            </a:ext>
          </a:extLst>
        </p:spPr>
        <p:txBody>
          <a:bodyPr/>
          <a:lstStyle/>
          <a:p>
            <a:pPr eaLnBrk="1" hangingPunct="1"/>
            <a:r>
              <a:rPr lang="en-US" altLang="en-US" sz="4000"/>
              <a:t> </a:t>
            </a:r>
            <a:br>
              <a:rPr lang="en-US" altLang="en-US" sz="4000"/>
            </a:br>
            <a:endParaRPr lang="en-US" altLang="en-US" sz="5400">
              <a:latin typeface="Times New Roman" pitchFamily="18" charset="0"/>
            </a:endParaRPr>
          </a:p>
        </p:txBody>
      </p:sp>
      <p:sp>
        <p:nvSpPr>
          <p:cNvPr id="6147" name="Text Box 3"/>
          <p:cNvSpPr txBox="1">
            <a:spLocks noChangeArrowheads="1"/>
          </p:cNvSpPr>
          <p:nvPr/>
        </p:nvSpPr>
        <p:spPr bwMode="auto">
          <a:xfrm>
            <a:off x="2286000" y="1398985"/>
            <a:ext cx="5486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6148" name="Rectangle 4"/>
          <p:cNvSpPr>
            <a:spLocks noChangeArrowheads="1"/>
          </p:cNvSpPr>
          <p:nvPr/>
        </p:nvSpPr>
        <p:spPr bwMode="auto">
          <a:xfrm>
            <a:off x="152400" y="285750"/>
            <a:ext cx="8991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bg1"/>
                </a:solidFill>
              </a:rPr>
            </a:br>
            <a:r>
              <a:rPr lang="en-US" altLang="en-US" sz="4000" u="sng">
                <a:solidFill>
                  <a:schemeClr val="bg1"/>
                </a:solidFill>
              </a:rPr>
              <a:t>Cantor:</a:t>
            </a:r>
            <a:r>
              <a:rPr lang="en-US" altLang="en-US" sz="4000">
                <a:solidFill>
                  <a:schemeClr val="bg1"/>
                </a:solidFill>
              </a:rPr>
              <a:t> </a:t>
            </a:r>
            <a:br>
              <a:rPr lang="en-US" altLang="en-US" sz="4000">
                <a:solidFill>
                  <a:schemeClr val="bg1"/>
                </a:solidFill>
              </a:rPr>
            </a:br>
            <a:r>
              <a:rPr lang="en-US" altLang="en-US" sz="6000" b="1">
                <a:solidFill>
                  <a:schemeClr val="bg1"/>
                </a:solidFill>
                <a:latin typeface="Times New Roman" pitchFamily="18" charset="0"/>
              </a:rPr>
              <a:t>Kyrie, Kyrie Eleison</a:t>
            </a:r>
            <a:r>
              <a:rPr lang="en-US" altLang="en-US" sz="60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1940678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endParaRPr lang="en-US" altLang="en-US"/>
          </a:p>
        </p:txBody>
      </p:sp>
      <p:sp>
        <p:nvSpPr>
          <p:cNvPr id="7171" name="Rectangle 3"/>
          <p:cNvSpPr>
            <a:spLocks noGrp="1" noChangeArrowheads="1"/>
          </p:cNvSpPr>
          <p:nvPr>
            <p:ph type="subTitle" idx="1"/>
          </p:nvPr>
        </p:nvSpPr>
        <p:spPr/>
        <p:txBody>
          <a:bodyPr/>
          <a:lstStyle/>
          <a:p>
            <a:pPr eaLnBrk="1" hangingPunct="1"/>
            <a:endParaRPr lang="en-US" altLang="en-US"/>
          </a:p>
        </p:txBody>
      </p:sp>
      <p:sp>
        <p:nvSpPr>
          <p:cNvPr id="7172"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a:solidFill>
                  <a:schemeClr val="tx2"/>
                </a:solidFill>
              </a:rPr>
              <a:t> </a:t>
            </a:r>
            <a:br>
              <a:rPr lang="en-US" altLang="en-US" sz="4000">
                <a:solidFill>
                  <a:schemeClr val="tx2"/>
                </a:solidFill>
              </a:rPr>
            </a:br>
            <a:r>
              <a:rPr lang="en-US" altLang="en-US" sz="4800" b="1">
                <a:solidFill>
                  <a:schemeClr val="bg1"/>
                </a:solidFill>
                <a:latin typeface="Times New Roman" pitchFamily="18" charset="0"/>
              </a:rPr>
              <a:t>All:</a:t>
            </a:r>
            <a:r>
              <a:rPr lang="en-US" altLang="en-US" sz="4000">
                <a:solidFill>
                  <a:schemeClr val="bg1"/>
                </a:solidFill>
              </a:rPr>
              <a:t> </a:t>
            </a:r>
            <a:br>
              <a:rPr lang="en-US" altLang="en-US" sz="4000">
                <a:solidFill>
                  <a:schemeClr val="bg1"/>
                </a:solidFill>
              </a:rPr>
            </a:br>
            <a:r>
              <a:rPr lang="en-US" altLang="en-US" sz="6600" b="1">
                <a:solidFill>
                  <a:schemeClr val="bg1"/>
                </a:solidFill>
                <a:latin typeface="Times New Roman" pitchFamily="18" charset="0"/>
              </a:rPr>
              <a:t>Kyrie, Kyrie Eleison</a:t>
            </a:r>
            <a:r>
              <a:rPr lang="en-US" altLang="en-US" sz="6600">
                <a:solidFill>
                  <a:schemeClr val="bg1"/>
                </a:solidFill>
                <a:latin typeface="Times New Roman" pitchFamily="18" charset="0"/>
              </a:rPr>
              <a:t>.</a:t>
            </a:r>
            <a:br>
              <a:rPr lang="en-US" altLang="en-US" sz="5400">
                <a:solidFill>
                  <a:schemeClr val="bg1"/>
                </a:solidFill>
                <a:latin typeface="Times New Roman" pitchFamily="18" charset="0"/>
              </a:rPr>
            </a:br>
            <a:endParaRPr lang="en-US" altLang="en-US" sz="5400">
              <a:solidFill>
                <a:schemeClr val="bg1"/>
              </a:solidFill>
              <a:latin typeface="Times New Roman" pitchFamily="18" charset="0"/>
            </a:endParaRPr>
          </a:p>
        </p:txBody>
      </p:sp>
    </p:spTree>
    <p:extLst>
      <p:ext uri="{BB962C8B-B14F-4D97-AF65-F5344CB8AC3E}">
        <p14:creationId xmlns:p14="http://schemas.microsoft.com/office/powerpoint/2010/main" val="92272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5410200" y="3886200"/>
            <a:ext cx="3505200" cy="1143000"/>
          </a:xfrm>
        </p:spPr>
        <p:txBody>
          <a:bodyPr/>
          <a:lstStyle/>
          <a:p>
            <a:pPr eaLnBrk="1" hangingPunct="1"/>
            <a:r>
              <a:rPr lang="en-US" altLang="en-US" sz="2400" b="1" dirty="0">
                <a:solidFill>
                  <a:srgbClr val="FFFF00"/>
                </a:solidFill>
                <a:latin typeface="Tahoma" pitchFamily="34" charset="0"/>
              </a:rPr>
              <a:t>Gloria</a:t>
            </a:r>
            <a:br>
              <a:rPr lang="en-US" altLang="en-US" sz="2400" b="1" dirty="0">
                <a:solidFill>
                  <a:srgbClr val="FFFF00"/>
                </a:solidFill>
                <a:latin typeface="Tahoma" pitchFamily="34" charset="0"/>
              </a:rPr>
            </a:br>
            <a:endParaRPr lang="en-US" altLang="en-US" sz="2400" dirty="0">
              <a:solidFill>
                <a:srgbClr val="FFFF00"/>
              </a:solidFill>
              <a:latin typeface="Tahom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85750"/>
            <a:ext cx="3428999" cy="4286250"/>
          </a:xfrm>
          <a:prstGeom prst="rect">
            <a:avLst/>
          </a:prstGeom>
        </p:spPr>
      </p:pic>
    </p:spTree>
    <p:extLst>
      <p:ext uri="{BB962C8B-B14F-4D97-AF65-F5344CB8AC3E}">
        <p14:creationId xmlns:p14="http://schemas.microsoft.com/office/powerpoint/2010/main" val="377426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19</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8021" y="1333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vi-VN" altLang="en-US" sz="4800" b="1" dirty="0">
                <a:solidFill>
                  <a:schemeClr val="bg1"/>
                </a:solidFill>
                <a:latin typeface="Tahoma" pitchFamily="34" charset="0"/>
                <a:cs typeface="Tahoma" pitchFamily="34" charset="0"/>
              </a:rPr>
              <a:t> </a:t>
            </a:r>
            <a:r>
              <a:rPr lang="en-US" altLang="en-US" sz="48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7946663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AAE7C38A-0905-430B-4D32-4EA9EB5D60C1}"/>
              </a:ext>
            </a:extLst>
          </p:cNvPr>
          <p:cNvSpPr>
            <a:spLocks noGrp="1"/>
          </p:cNvSpPr>
          <p:nvPr>
            <p:ph type="ctrTitle"/>
          </p:nvPr>
        </p:nvSpPr>
        <p:spPr>
          <a:xfrm>
            <a:off x="228600" y="16705"/>
            <a:ext cx="4343400" cy="4555295"/>
          </a:xfrm>
        </p:spPr>
        <p:txBody>
          <a:bodyPr>
            <a:normAutofit fontScale="90000"/>
          </a:bodyPr>
          <a:lstStyle/>
          <a:p>
            <a:pPr algn="l" eaLnBrk="1" hangingPunct="1">
              <a:lnSpc>
                <a:spcPct val="90000"/>
              </a:lnSpc>
            </a:pPr>
            <a:r>
              <a:rPr lang="en-US" altLang="en-US" sz="2400" b="1" dirty="0">
                <a:solidFill>
                  <a:schemeClr val="bg1"/>
                </a:solidFill>
                <a:latin typeface="Tahoma" panose="020B0604030504040204" pitchFamily="34" charset="0"/>
                <a:cs typeface="Tahoma" panose="020B0604030504040204" pitchFamily="34" charset="0"/>
              </a:rPr>
              <a:t>1. </a:t>
            </a:r>
            <a:r>
              <a:rPr lang="en-US" altLang="en-US" sz="4000" b="1" dirty="0">
                <a:solidFill>
                  <a:schemeClr val="bg1"/>
                </a:solidFill>
                <a:latin typeface="Tahoma" panose="020B0604030504040204" pitchFamily="34" charset="0"/>
                <a:cs typeface="Tahoma" panose="020B0604030504040204" pitchFamily="34" charset="0"/>
              </a:rPr>
              <a:t>When Jesus comes to be baptized, He leaves the hidden years behind, The years of safety and the peace To bear the sins of humankind. </a:t>
            </a:r>
          </a:p>
        </p:txBody>
      </p:sp>
      <p:pic>
        <p:nvPicPr>
          <p:cNvPr id="3" name="Picture 2" descr="A person in a robe being baptized by a white dove&#10;&#10;Description automatically generated">
            <a:extLst>
              <a:ext uri="{FF2B5EF4-FFF2-40B4-BE49-F238E27FC236}">
                <a16:creationId xmlns:a16="http://schemas.microsoft.com/office/drawing/2014/main" id="{360153B9-E99E-A81A-3B07-2A5B4CC311BD}"/>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876800" y="7"/>
            <a:ext cx="36576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4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20</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1. </a:t>
            </a:r>
            <a:r>
              <a:rPr lang="en-US" altLang="en-US" sz="4400" b="1" dirty="0">
                <a:solidFill>
                  <a:schemeClr val="bg1"/>
                </a:solidFill>
                <a:latin typeface="Tahoma" pitchFamily="34" charset="0"/>
                <a:cs typeface="Tahoma" pitchFamily="34" charset="0"/>
              </a:rPr>
              <a:t>We praise you, we bless you, we adore you, we glorify you, we give you thanks for your great glory. Lord God, heavenly King, O God, almighty Father.</a:t>
            </a:r>
          </a:p>
        </p:txBody>
      </p:sp>
    </p:spTree>
    <p:extLst>
      <p:ext uri="{BB962C8B-B14F-4D97-AF65-F5344CB8AC3E}">
        <p14:creationId xmlns:p14="http://schemas.microsoft.com/office/powerpoint/2010/main" val="17795147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21</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15527154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22</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2. </a:t>
            </a:r>
            <a:r>
              <a:rPr lang="en-US" altLang="en-US" sz="3600" b="1" dirty="0">
                <a:solidFill>
                  <a:schemeClr val="bg1"/>
                </a:solidFill>
                <a:latin typeface="Tahoma" pitchFamily="34" charset="0"/>
                <a:cs typeface="Tahoma" pitchFamily="34" charset="0"/>
              </a:rPr>
              <a:t>Lord Jesus Christ, only Begotten Son, Lord God, Lamb of God, Son of the Father, you take away the sins of the world, have mercy on us. You take way the sins of the world, receive our pray you are seated at the right hand, the right hand of the Father, have mercy on us</a:t>
            </a:r>
          </a:p>
        </p:txBody>
      </p:sp>
    </p:spTree>
    <p:extLst>
      <p:ext uri="{BB962C8B-B14F-4D97-AF65-F5344CB8AC3E}">
        <p14:creationId xmlns:p14="http://schemas.microsoft.com/office/powerpoint/2010/main" val="4204830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23</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vi-VN" altLang="en-US" sz="4400" b="1" dirty="0">
                <a:solidFill>
                  <a:schemeClr val="bg1"/>
                </a:solidFill>
                <a:latin typeface="Tahoma" pitchFamily="34" charset="0"/>
                <a:cs typeface="Tahoma" pitchFamily="34" charset="0"/>
              </a:rPr>
              <a:t> </a:t>
            </a: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a:t>
            </a:r>
          </a:p>
        </p:txBody>
      </p:sp>
    </p:spTree>
    <p:extLst>
      <p:ext uri="{BB962C8B-B14F-4D97-AF65-F5344CB8AC3E}">
        <p14:creationId xmlns:p14="http://schemas.microsoft.com/office/powerpoint/2010/main" val="253834486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24</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28575" y="5715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3. </a:t>
            </a:r>
            <a:r>
              <a:rPr lang="en-US" altLang="en-US" sz="4400" b="1" dirty="0">
                <a:solidFill>
                  <a:schemeClr val="bg1"/>
                </a:solidFill>
                <a:latin typeface="Tahoma" pitchFamily="34" charset="0"/>
                <a:cs typeface="Tahoma" pitchFamily="34" charset="0"/>
              </a:rPr>
              <a:t>For you alone are the Holy One, you alone are the Lord, you alone are the Most High, Jesus Christ with the Holy Spirit, in the glory of God the Father.</a:t>
            </a:r>
          </a:p>
        </p:txBody>
      </p:sp>
    </p:spTree>
    <p:extLst>
      <p:ext uri="{BB962C8B-B14F-4D97-AF65-F5344CB8AC3E}">
        <p14:creationId xmlns:p14="http://schemas.microsoft.com/office/powerpoint/2010/main" val="30795060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fld id="{F2EBBE82-9C36-4EDA-B8C5-F11CF2B8CA27}" type="slidenum">
              <a:rPr lang="en-US" altLang="en-US" sz="1400">
                <a:solidFill>
                  <a:schemeClr val="tx1"/>
                </a:solidFill>
                <a:latin typeface="Arial" pitchFamily="34" charset="0"/>
              </a:rPr>
              <a:pPr eaLnBrk="1" hangingPunct="1"/>
              <a:t>25</a:t>
            </a:fld>
            <a:endParaRPr lang="en-US" altLang="en-US" sz="1400">
              <a:solidFill>
                <a:schemeClr val="tx1"/>
              </a:solidFill>
              <a:latin typeface="Arial" pitchFamily="34" charset="0"/>
            </a:endParaRPr>
          </a:p>
        </p:txBody>
      </p:sp>
      <p:sp>
        <p:nvSpPr>
          <p:cNvPr id="30722" name="Content Placeholder 3"/>
          <p:cNvSpPr>
            <a:spLocks noGrp="1"/>
          </p:cNvSpPr>
          <p:nvPr>
            <p:ph sz="quarter" idx="1"/>
          </p:nvPr>
        </p:nvSpPr>
        <p:spPr>
          <a:xfrm>
            <a:off x="76200" y="342900"/>
            <a:ext cx="8915400" cy="4457700"/>
          </a:xfrm>
        </p:spPr>
        <p:txBody>
          <a:bodyPr/>
          <a:lstStyle/>
          <a:p>
            <a:pPr>
              <a:buFont typeface="Wingdings 2" pitchFamily="18" charset="2"/>
              <a:buNone/>
            </a:pPr>
            <a:r>
              <a:rPr lang="en-US" altLang="en-US" sz="1800" b="1" dirty="0">
                <a:solidFill>
                  <a:schemeClr val="bg1"/>
                </a:solidFill>
                <a:latin typeface="Tahoma" pitchFamily="34" charset="0"/>
                <a:cs typeface="Tahoma" pitchFamily="34" charset="0"/>
              </a:rPr>
              <a:t>Refrain:</a:t>
            </a:r>
          </a:p>
          <a:p>
            <a:pPr>
              <a:buFont typeface="Wingdings 2" pitchFamily="18" charset="2"/>
              <a:buNone/>
            </a:pPr>
            <a:r>
              <a:rPr lang="en-US" altLang="en-US" sz="4400" b="1" dirty="0">
                <a:solidFill>
                  <a:schemeClr val="bg1"/>
                </a:solidFill>
                <a:latin typeface="Tahoma" pitchFamily="34" charset="0"/>
                <a:cs typeface="Tahoma" pitchFamily="34" charset="0"/>
              </a:rPr>
              <a:t>Glory to God, Glory to God. Glory to God in the highest, and on earth, peace on earth, peace to people of good will. Amen </a:t>
            </a:r>
            <a:r>
              <a:rPr lang="en-US" altLang="en-US" sz="4400" b="1" dirty="0" err="1">
                <a:solidFill>
                  <a:schemeClr val="bg1"/>
                </a:solidFill>
                <a:latin typeface="Tahoma" pitchFamily="34" charset="0"/>
                <a:cs typeface="Tahoma" pitchFamily="34" charset="0"/>
              </a:rPr>
              <a:t>Amen</a:t>
            </a:r>
            <a:r>
              <a:rPr lang="en-US" altLang="en-US" sz="4400" b="1" dirty="0">
                <a:solidFill>
                  <a:schemeClr val="bg1"/>
                </a:solidFill>
                <a:latin typeface="Tahoma" pitchFamily="34" charset="0"/>
                <a:cs typeface="Tahoma" pitchFamily="34" charset="0"/>
              </a:rPr>
              <a:t>.</a:t>
            </a:r>
          </a:p>
        </p:txBody>
      </p:sp>
    </p:spTree>
    <p:extLst>
      <p:ext uri="{BB962C8B-B14F-4D97-AF65-F5344CB8AC3E}">
        <p14:creationId xmlns:p14="http://schemas.microsoft.com/office/powerpoint/2010/main" val="294453936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14600" y="3714750"/>
            <a:ext cx="6172200" cy="1157288"/>
          </a:xfrm>
        </p:spPr>
        <p:txBody>
          <a:bodyPr/>
          <a:lstStyle/>
          <a:p>
            <a:pPr eaLnBrk="1" hangingPunct="1"/>
            <a:r>
              <a:rPr lang="en-US" altLang="en-US" sz="2400" i="1" dirty="0">
                <a:solidFill>
                  <a:srgbClr val="FFFF00"/>
                </a:solidFill>
                <a:latin typeface="Tahoma" pitchFamily="34" charset="0"/>
              </a:rPr>
              <a:t>Responsorial Psalm:   Psalm 98</a:t>
            </a:r>
            <a:br>
              <a:rPr lang="en-US" altLang="en-US" sz="2400" i="1" dirty="0">
                <a:solidFill>
                  <a:srgbClr val="FFFF00"/>
                </a:solidFill>
                <a:latin typeface="Tahoma" pitchFamily="34" charset="0"/>
              </a:rPr>
            </a:br>
            <a:r>
              <a:rPr lang="en-US" altLang="en-US" sz="2400" i="1" dirty="0">
                <a:solidFill>
                  <a:srgbClr val="FFFF00"/>
                </a:solidFill>
                <a:latin typeface="Tahoma" pitchFamily="34" charset="0"/>
              </a:rPr>
              <a:t>All The end of The earth.</a:t>
            </a:r>
            <a:br>
              <a:rPr lang="en-US" altLang="en-US" sz="2400" i="1" dirty="0">
                <a:solidFill>
                  <a:srgbClr val="FFFF00"/>
                </a:solidFill>
                <a:latin typeface="Tahoma" pitchFamily="34" charset="0"/>
              </a:rPr>
            </a:br>
            <a:r>
              <a:rPr lang="en-US" altLang="en-US" sz="2400" b="1" i="1" dirty="0">
                <a:solidFill>
                  <a:srgbClr val="FFFF00"/>
                </a:solidFill>
                <a:latin typeface="Tahoma" pitchFamily="34" charset="0"/>
              </a:rPr>
              <a:t>Page 5</a:t>
            </a:r>
            <a:endParaRPr lang="en-US" altLang="en-US" sz="2400" b="1" dirty="0">
              <a:solidFill>
                <a:srgbClr val="FFFF00"/>
              </a:solidFill>
              <a:latin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228600" y="226219"/>
            <a:ext cx="8839200" cy="474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tx2"/>
                </a:solidFill>
              </a:rPr>
              <a:t> </a:t>
            </a:r>
            <a:br>
              <a:rPr lang="en-US" altLang="en-US" sz="4000" dirty="0">
                <a:solidFill>
                  <a:schemeClr val="bg1"/>
                </a:solidFill>
              </a:rPr>
            </a:br>
            <a:r>
              <a:rPr lang="en-US" altLang="en-US" sz="3200" i="1" dirty="0">
                <a:solidFill>
                  <a:schemeClr val="bg1"/>
                </a:solidFill>
              </a:rPr>
              <a:t>Refrain:</a:t>
            </a:r>
            <a:r>
              <a:rPr lang="en-US" altLang="en-US" sz="4400" dirty="0">
                <a:solidFill>
                  <a:schemeClr val="bg1"/>
                </a:solidFill>
              </a:rPr>
              <a:t>  </a:t>
            </a:r>
          </a:p>
          <a:p>
            <a:pPr algn="l" eaLnBrk="1" hangingPunct="1"/>
            <a:r>
              <a:rPr lang="en-US" altLang="en-US" sz="7200" b="1" dirty="0">
                <a:solidFill>
                  <a:schemeClr val="bg1"/>
                </a:solidFill>
                <a:latin typeface="Tahoma" pitchFamily="34" charset="0"/>
                <a:cs typeface="Tahoma" pitchFamily="34" charset="0"/>
              </a:rPr>
              <a:t>All The </a:t>
            </a:r>
            <a:r>
              <a:rPr lang="en-US" altLang="en-US" sz="7200" b="1" dirty="0" err="1">
                <a:solidFill>
                  <a:schemeClr val="bg1"/>
                </a:solidFill>
                <a:latin typeface="Tahoma" pitchFamily="34" charset="0"/>
                <a:cs typeface="Tahoma" pitchFamily="34" charset="0"/>
              </a:rPr>
              <a:t>Ebds</a:t>
            </a:r>
            <a:r>
              <a:rPr lang="en-US" altLang="en-US" sz="7200" b="1" dirty="0">
                <a:solidFill>
                  <a:schemeClr val="bg1"/>
                </a:solidFill>
                <a:latin typeface="Tahoma" pitchFamily="34" charset="0"/>
                <a:cs typeface="Tahoma" pitchFamily="34" charset="0"/>
              </a:rPr>
              <a:t> if </a:t>
            </a:r>
            <a:r>
              <a:rPr lang="en-US" altLang="en-US" sz="7200" b="1" dirty="0" err="1">
                <a:solidFill>
                  <a:schemeClr val="bg1"/>
                </a:solidFill>
                <a:latin typeface="Tahoma" pitchFamily="34" charset="0"/>
                <a:cs typeface="Tahoma" pitchFamily="34" charset="0"/>
              </a:rPr>
              <a:t>tge</a:t>
            </a:r>
            <a:r>
              <a:rPr lang="en-US" altLang="en-US" sz="7200" b="1" dirty="0">
                <a:solidFill>
                  <a:schemeClr val="bg1"/>
                </a:solidFill>
                <a:latin typeface="Tahoma" pitchFamily="34" charset="0"/>
                <a:cs typeface="Tahoma" pitchFamily="34" charset="0"/>
              </a:rPr>
              <a:t> earth have seen the power of God.(2x)</a:t>
            </a:r>
            <a:endParaRPr lang="en-US" altLang="en-US" sz="7200"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2514600" y="3714750"/>
            <a:ext cx="6172200" cy="1157288"/>
          </a:xfrm>
        </p:spPr>
        <p:txBody>
          <a:bodyPr/>
          <a:lstStyle/>
          <a:p>
            <a:pPr eaLnBrk="1" hangingPunct="1"/>
            <a:r>
              <a:rPr lang="en-US" altLang="en-US" sz="2400" i="1" dirty="0">
                <a:solidFill>
                  <a:srgbClr val="FFFF00"/>
                </a:solidFill>
                <a:latin typeface="Tahoma" pitchFamily="34" charset="0"/>
              </a:rPr>
              <a:t>Responsorial Psalm:   Psalm 104</a:t>
            </a:r>
            <a:br>
              <a:rPr lang="en-US" altLang="en-US" sz="2400" i="1" dirty="0">
                <a:solidFill>
                  <a:srgbClr val="FFFF00"/>
                </a:solidFill>
                <a:latin typeface="Tahoma" pitchFamily="34" charset="0"/>
              </a:rPr>
            </a:br>
            <a:r>
              <a:rPr lang="en-US" altLang="en-US" sz="2400" i="1" dirty="0">
                <a:solidFill>
                  <a:srgbClr val="FFFF00"/>
                </a:solidFill>
                <a:latin typeface="Tahoma" pitchFamily="34" charset="0"/>
              </a:rPr>
              <a:t>O Blessed The Lord, My Soul!</a:t>
            </a:r>
            <a:endParaRPr lang="en-US" altLang="en-US" sz="2400" b="1" dirty="0">
              <a:solidFill>
                <a:srgbClr val="FFFF00"/>
              </a:solidFill>
              <a:latin typeface="Times New Roman" pitchFamily="18" charset="0"/>
            </a:endParaRPr>
          </a:p>
        </p:txBody>
      </p:sp>
    </p:spTree>
    <p:extLst>
      <p:ext uri="{BB962C8B-B14F-4D97-AF65-F5344CB8AC3E}">
        <p14:creationId xmlns:p14="http://schemas.microsoft.com/office/powerpoint/2010/main" val="215005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28675" name="Rectangle 6"/>
          <p:cNvSpPr>
            <a:spLocks noChangeArrowheads="1"/>
          </p:cNvSpPr>
          <p:nvPr/>
        </p:nvSpPr>
        <p:spPr bwMode="auto">
          <a:xfrm>
            <a:off x="304800" y="171450"/>
            <a:ext cx="8839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3200" i="1" dirty="0">
                <a:solidFill>
                  <a:schemeClr val="bg1"/>
                </a:solidFill>
              </a:rPr>
              <a:t>Refrain:</a:t>
            </a:r>
            <a:r>
              <a:rPr lang="en-US" altLang="en-US" sz="4400" dirty="0">
                <a:solidFill>
                  <a:schemeClr val="bg1"/>
                </a:solidFill>
              </a:rPr>
              <a:t>  </a:t>
            </a:r>
          </a:p>
          <a:p>
            <a:pPr algn="l" eaLnBrk="1" hangingPunct="1"/>
            <a:r>
              <a:rPr lang="en-US" altLang="en-US" sz="4800" b="1" dirty="0">
                <a:solidFill>
                  <a:schemeClr val="bg1"/>
                </a:solidFill>
                <a:latin typeface="Tahoma" pitchFamily="34" charset="0"/>
                <a:cs typeface="Tahoma" pitchFamily="34" charset="0"/>
              </a:rPr>
              <a:t>O bless the Lord, my soul! (x2)</a:t>
            </a:r>
            <a:endParaRPr lang="en-US" altLang="en-US" sz="4800" dirty="0">
              <a:solidFill>
                <a:schemeClr val="bg1"/>
              </a:solidFill>
            </a:endParaRPr>
          </a:p>
        </p:txBody>
      </p:sp>
    </p:spTree>
    <p:extLst>
      <p:ext uri="{BB962C8B-B14F-4D97-AF65-F5344CB8AC3E}">
        <p14:creationId xmlns:p14="http://schemas.microsoft.com/office/powerpoint/2010/main" val="390957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14B8FF34-18D3-2224-F185-0E8B6E8DA5F2}"/>
              </a:ext>
            </a:extLst>
          </p:cNvPr>
          <p:cNvSpPr>
            <a:spLocks noGrp="1"/>
          </p:cNvSpPr>
          <p:nvPr>
            <p:ph type="ctrTitle"/>
          </p:nvPr>
        </p:nvSpPr>
        <p:spPr>
          <a:xfrm>
            <a:off x="152400" y="1"/>
            <a:ext cx="4344668" cy="4629149"/>
          </a:xfrm>
        </p:spPr>
        <p:txBody>
          <a:bodyPr>
            <a:normAutofit fontScale="90000"/>
          </a:bodyPr>
          <a:lstStyle/>
          <a:p>
            <a:pPr algn="l" eaLnBrk="1" hangingPunct="1">
              <a:lnSpc>
                <a:spcPct val="90000"/>
              </a:lnSpc>
            </a:pPr>
            <a:br>
              <a:rPr lang="en-US" altLang="en-US" sz="2400" b="1" dirty="0">
                <a:solidFill>
                  <a:schemeClr val="bg1"/>
                </a:solidFill>
                <a:latin typeface="Tahoma" panose="020B0604030504040204" pitchFamily="34" charset="0"/>
                <a:cs typeface="Tahoma" panose="020B0604030504040204" pitchFamily="34" charset="0"/>
              </a:rPr>
            </a:br>
            <a:r>
              <a:rPr lang="en-US" altLang="en-US" sz="2400" b="1" dirty="0">
                <a:solidFill>
                  <a:schemeClr val="bg1"/>
                </a:solidFill>
                <a:latin typeface="Tahoma" panose="020B0604030504040204" pitchFamily="34" charset="0"/>
                <a:cs typeface="Tahoma" panose="020B0604030504040204" pitchFamily="34" charset="0"/>
              </a:rPr>
              <a:t>2. </a:t>
            </a:r>
            <a:r>
              <a:rPr lang="en-US" altLang="en-US" sz="4000" b="1" dirty="0">
                <a:solidFill>
                  <a:schemeClr val="bg1"/>
                </a:solidFill>
                <a:latin typeface="Tahoma" panose="020B0604030504040204" pitchFamily="34" charset="0"/>
                <a:cs typeface="Tahoma" panose="020B0604030504040204" pitchFamily="34" charset="0"/>
              </a:rPr>
              <a:t>The Spirit of the Lord comes down, Anoints the Christ to suffering, To preach the word, to free the bound, And to the mourner, comfort bring. </a:t>
            </a:r>
          </a:p>
        </p:txBody>
      </p:sp>
      <p:pic>
        <p:nvPicPr>
          <p:cNvPr id="2" name="Picture 1" descr="A person in a robe being baptized by a white dove&#10;&#10;Description automatically generated">
            <a:extLst>
              <a:ext uri="{FF2B5EF4-FFF2-40B4-BE49-F238E27FC236}">
                <a16:creationId xmlns:a16="http://schemas.microsoft.com/office/drawing/2014/main" id="{4E8AE498-99FA-2B30-12C6-D192A8C078D6}"/>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646934" y="7"/>
            <a:ext cx="3811266"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8"/>
                                        </p:tgtEl>
                                        <p:attrNameLst>
                                          <p:attrName>style.visibility</p:attrName>
                                        </p:attrNameLst>
                                      </p:cBhvr>
                                      <p:to>
                                        <p:strVal val="visible"/>
                                      </p:to>
                                    </p:set>
                                    <p:animEffect transition="in" filter="fade">
                                      <p:cBhvr>
                                        <p:cTn id="7" dur="7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3733800" y="4114800"/>
            <a:ext cx="4876800" cy="414338"/>
          </a:xfrm>
        </p:spPr>
        <p:txBody>
          <a:bodyPr/>
          <a:lstStyle/>
          <a:p>
            <a:pPr eaLnBrk="1" hangingPunct="1"/>
            <a:r>
              <a:rPr lang="en-US" altLang="en-US" sz="1800" dirty="0">
                <a:solidFill>
                  <a:srgbClr val="FFFF00"/>
                </a:solidFill>
                <a:latin typeface="Times New Roman" pitchFamily="18" charset="0"/>
              </a:rPr>
              <a:t>Gospel Acclamation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30723" name="Rectangle 6"/>
          <p:cNvSpPr>
            <a:spLocks noChangeArrowheads="1"/>
          </p:cNvSpPr>
          <p:nvPr/>
        </p:nvSpPr>
        <p:spPr bwMode="auto">
          <a:xfrm>
            <a:off x="228600" y="226219"/>
            <a:ext cx="8839200" cy="474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4000" b="1" dirty="0">
                <a:solidFill>
                  <a:schemeClr val="bg1"/>
                </a:solidFill>
              </a:rPr>
            </a:br>
            <a:r>
              <a:rPr lang="en-US" altLang="en-US" sz="3200" i="1" dirty="0">
                <a:solidFill>
                  <a:schemeClr val="bg1"/>
                </a:solidFill>
              </a:rPr>
              <a:t>Refrain:</a:t>
            </a:r>
            <a:r>
              <a:rPr lang="en-US" altLang="en-US" sz="4400" dirty="0">
                <a:solidFill>
                  <a:schemeClr val="bg1"/>
                </a:solidFill>
              </a:rPr>
              <a:t>  </a:t>
            </a:r>
            <a:r>
              <a:rPr lang="en-US" altLang="en-US" b="1" dirty="0">
                <a:solidFill>
                  <a:schemeClr val="bg1"/>
                </a:solidFill>
                <a:latin typeface="Tahoma" pitchFamily="34" charset="0"/>
                <a:cs typeface="Tahoma" pitchFamily="34" charset="0"/>
              </a:rPr>
              <a:t>Alleluia!</a:t>
            </a:r>
            <a:br>
              <a:rPr lang="en-US" altLang="en-US" sz="4400" b="1" dirty="0">
                <a:solidFill>
                  <a:schemeClr val="bg1"/>
                </a:solidFill>
                <a:latin typeface="Tahoma" pitchFamily="34" charset="0"/>
                <a:cs typeface="Tahoma" pitchFamily="34" charset="0"/>
              </a:rPr>
            </a:br>
            <a:endParaRPr lang="en-US" altLang="en-US" sz="60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3733800" y="4114800"/>
            <a:ext cx="4876800" cy="414338"/>
          </a:xfrm>
        </p:spPr>
        <p:txBody>
          <a:bodyPr/>
          <a:lstStyle/>
          <a:p>
            <a:pPr eaLnBrk="1" hangingPunct="1"/>
            <a:r>
              <a:rPr lang="en-US" altLang="en-US" sz="1400" dirty="0">
                <a:solidFill>
                  <a:srgbClr val="FFFF00"/>
                </a:solidFill>
                <a:latin typeface="Times New Roman" pitchFamily="18" charset="0"/>
              </a:rPr>
              <a:t>Profession Of Faith</a:t>
            </a:r>
            <a:br>
              <a:rPr lang="en-US" altLang="en-US" sz="1400" dirty="0">
                <a:solidFill>
                  <a:srgbClr val="FFFF00"/>
                </a:solidFill>
                <a:latin typeface="Times New Roman" pitchFamily="18" charset="0"/>
              </a:rPr>
            </a:br>
            <a:r>
              <a:rPr lang="en-US" altLang="en-US" sz="1400" dirty="0">
                <a:solidFill>
                  <a:srgbClr val="FFFF00"/>
                </a:solidFill>
                <a:latin typeface="Times New Roman" pitchFamily="18" charset="0"/>
              </a:rPr>
              <a:t>Creed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p1</a:t>
            </a:r>
          </a:p>
        </p:txBody>
      </p:sp>
      <p:sp>
        <p:nvSpPr>
          <p:cNvPr id="3" name="Slide Number Placeholder 2"/>
          <p:cNvSpPr>
            <a:spLocks noGrp="1"/>
          </p:cNvSpPr>
          <p:nvPr>
            <p:ph type="sldNum" sz="quarter" idx="12"/>
          </p:nvPr>
        </p:nvSpPr>
        <p:spPr/>
        <p:txBody>
          <a:bodyPr/>
          <a:lstStyle/>
          <a:p>
            <a:pPr>
              <a:defRPr/>
            </a:pPr>
            <a:fld id="{18F0440B-33D3-4E6D-958C-47EA36231AF5}" type="slidenum">
              <a:rPr lang="en-US"/>
              <a:pPr>
                <a:defRPr/>
              </a:pPr>
              <a:t>33</a:t>
            </a:fld>
            <a:endParaRPr lang="en-US"/>
          </a:p>
        </p:txBody>
      </p:sp>
      <p:sp>
        <p:nvSpPr>
          <p:cNvPr id="34820" name="Content Placeholder 3"/>
          <p:cNvSpPr>
            <a:spLocks noGrp="1"/>
          </p:cNvSpPr>
          <p:nvPr>
            <p:ph sz="quarter" idx="1"/>
          </p:nvPr>
        </p:nvSpPr>
        <p:spPr>
          <a:xfrm>
            <a:off x="228600" y="3429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I believe in one God, the Father almighty, maker of heaven and earth, of all things visible and invisible.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67F78E3D-109C-4548-8605-ED8DEFCE3E14}" type="slidenum">
              <a:rPr lang="en-US"/>
              <a:pPr>
                <a:defRPr/>
              </a:pPr>
              <a:t>34</a:t>
            </a:fld>
            <a:endParaRPr lang="en-US"/>
          </a:p>
        </p:txBody>
      </p:sp>
      <p:sp>
        <p:nvSpPr>
          <p:cNvPr id="35843" name="Content Placeholder 3"/>
          <p:cNvSpPr>
            <a:spLocks noGrp="1"/>
          </p:cNvSpPr>
          <p:nvPr>
            <p:ph sz="quarter" idx="1"/>
          </p:nvPr>
        </p:nvSpPr>
        <p:spPr>
          <a:xfrm>
            <a:off x="228600" y="400050"/>
            <a:ext cx="8686800" cy="4572000"/>
          </a:xfrm>
        </p:spPr>
        <p:txBody>
          <a:bodyPr/>
          <a:lstStyle/>
          <a:p>
            <a:pPr eaLnBrk="1" hangingPunct="1">
              <a:buFont typeface="Wingdings 2" pitchFamily="18" charset="2"/>
              <a:buNone/>
            </a:pPr>
            <a:r>
              <a:rPr lang="en-US" altLang="en-US" sz="5400" b="1" dirty="0">
                <a:solidFill>
                  <a:schemeClr val="bg1"/>
                </a:solidFill>
                <a:latin typeface="Tahoma" pitchFamily="34" charset="0"/>
                <a:cs typeface="Tahoma" pitchFamily="34" charset="0"/>
              </a:rPr>
              <a:t> I believe in one Lord Jesus Christ, the Only Begotten Son of God, born of the Father before all ages. </a:t>
            </a:r>
          </a:p>
        </p:txBody>
      </p:sp>
      <p:sp>
        <p:nvSpPr>
          <p:cNvPr id="35844" name="Title 1"/>
          <p:cNvSpPr>
            <a:spLocks noGrp="1"/>
          </p:cNvSpPr>
          <p:nvPr>
            <p:ph type="title"/>
          </p:nvPr>
        </p:nvSpPr>
        <p:spPr>
          <a:xfrm>
            <a:off x="228600" y="57150"/>
            <a:ext cx="5105400" cy="342900"/>
          </a:xfrm>
        </p:spPr>
        <p:txBody>
          <a:bodyPr/>
          <a:lstStyle/>
          <a:p>
            <a:pPr eaLnBrk="1" hangingPunct="1"/>
            <a:r>
              <a:rPr lang="en-US" altLang="en-US" sz="2400">
                <a:solidFill>
                  <a:schemeClr val="bg1"/>
                </a:solidFill>
              </a:rPr>
              <a:t>Nicene Creed  p2</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4C2682B-C406-43D9-B60F-A3F2709742ED}" type="slidenum">
              <a:rPr lang="en-US"/>
              <a:pPr>
                <a:defRPr/>
              </a:pPr>
              <a:t>35</a:t>
            </a:fld>
            <a:endParaRPr lang="en-US"/>
          </a:p>
        </p:txBody>
      </p:sp>
      <p:sp>
        <p:nvSpPr>
          <p:cNvPr id="36867" name="Content Placeholder 3"/>
          <p:cNvSpPr>
            <a:spLocks noGrp="1"/>
          </p:cNvSpPr>
          <p:nvPr>
            <p:ph sz="quarter" idx="1"/>
          </p:nvPr>
        </p:nvSpPr>
        <p:spPr>
          <a:xfrm>
            <a:off x="152400" y="228600"/>
            <a:ext cx="8686800" cy="46291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 God from God, Light from Light, true God from true God, begotten, not made, consubstantial with the Father; through Him all things were made. </a:t>
            </a:r>
          </a:p>
        </p:txBody>
      </p:sp>
      <p:sp>
        <p:nvSpPr>
          <p:cNvPr id="36868"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p3</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46CBB87-E74E-4F2B-B483-1B03E6272D8C}" type="slidenum">
              <a:rPr lang="en-US"/>
              <a:pPr>
                <a:defRPr/>
              </a:pPr>
              <a:t>36</a:t>
            </a:fld>
            <a:endParaRPr lang="en-US"/>
          </a:p>
        </p:txBody>
      </p:sp>
      <p:sp>
        <p:nvSpPr>
          <p:cNvPr id="37891" name="Content Placeholder 3"/>
          <p:cNvSpPr>
            <a:spLocks noGrp="1"/>
          </p:cNvSpPr>
          <p:nvPr>
            <p:ph sz="quarter" idx="1"/>
          </p:nvPr>
        </p:nvSpPr>
        <p:spPr>
          <a:xfrm>
            <a:off x="76200" y="342900"/>
            <a:ext cx="8915400" cy="42862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For us men and for our salvation He came down from heaven, and by the Holy Spirit was incarnate of the Virgin Mary, and became man. </a:t>
            </a:r>
          </a:p>
        </p:txBody>
      </p:sp>
      <p:sp>
        <p:nvSpPr>
          <p:cNvPr id="37892"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p4</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D41AD52B-019B-46B6-8C0E-22B20712BE16}" type="slidenum">
              <a:rPr lang="en-US"/>
              <a:pPr>
                <a:defRPr/>
              </a:pPr>
              <a:t>37</a:t>
            </a:fld>
            <a:endParaRPr lang="en-US"/>
          </a:p>
        </p:txBody>
      </p:sp>
      <p:sp>
        <p:nvSpPr>
          <p:cNvPr id="38915" name="Content Placeholder 3"/>
          <p:cNvSpPr>
            <a:spLocks noGrp="1"/>
          </p:cNvSpPr>
          <p:nvPr>
            <p:ph sz="quarter" idx="1"/>
          </p:nvPr>
        </p:nvSpPr>
        <p:spPr>
          <a:xfrm>
            <a:off x="76200" y="57150"/>
            <a:ext cx="9067800" cy="5886450"/>
          </a:xfrm>
        </p:spPr>
        <p:txBody>
          <a:bodyPr/>
          <a:lstStyle/>
          <a:p>
            <a:pPr eaLnBrk="1" hangingPunct="1">
              <a:buFont typeface="Wingdings 2" pitchFamily="18" charset="2"/>
              <a:buNone/>
            </a:pPr>
            <a:r>
              <a:rPr lang="en-US" altLang="en-US" sz="4400" b="1" dirty="0">
                <a:solidFill>
                  <a:schemeClr val="bg1"/>
                </a:solidFill>
                <a:latin typeface="Tahoma" pitchFamily="34" charset="0"/>
                <a:cs typeface="Tahoma" pitchFamily="34" charset="0"/>
              </a:rPr>
              <a:t>For our sake He was crucified under Pontius Pilate, He suffered death and was buried, and rose again on the third day in accordance with the Scriptures. </a:t>
            </a:r>
          </a:p>
        </p:txBody>
      </p:sp>
      <p:sp>
        <p:nvSpPr>
          <p:cNvPr id="38916" name="Title 1"/>
          <p:cNvSpPr>
            <a:spLocks noGrp="1"/>
          </p:cNvSpPr>
          <p:nvPr>
            <p:ph type="title"/>
          </p:nvPr>
        </p:nvSpPr>
        <p:spPr>
          <a:xfrm>
            <a:off x="228600" y="57150"/>
            <a:ext cx="5105400" cy="114300"/>
          </a:xfrm>
        </p:spPr>
        <p:txBody>
          <a:bodyPr/>
          <a:lstStyle/>
          <a:p>
            <a:pPr eaLnBrk="1" hangingPunct="1"/>
            <a:r>
              <a:rPr lang="en-US" altLang="en-US" sz="1400">
                <a:solidFill>
                  <a:schemeClr val="bg1"/>
                </a:solidFill>
              </a:rPr>
              <a:t>Nicene Creed  p5</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4455A3B-D704-4C8E-A670-17F31661552C}" type="slidenum">
              <a:rPr lang="en-US"/>
              <a:pPr>
                <a:defRPr/>
              </a:pPr>
              <a:t>38</a:t>
            </a:fld>
            <a:endParaRPr lang="en-US"/>
          </a:p>
        </p:txBody>
      </p:sp>
      <p:sp>
        <p:nvSpPr>
          <p:cNvPr id="39939" name="Content Placeholder 3"/>
          <p:cNvSpPr>
            <a:spLocks noGrp="1"/>
          </p:cNvSpPr>
          <p:nvPr>
            <p:ph sz="quarter" idx="1"/>
          </p:nvPr>
        </p:nvSpPr>
        <p:spPr>
          <a:xfrm>
            <a:off x="228600" y="685800"/>
            <a:ext cx="8915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He ascended into heaven and is seated at the right hand of the Father. </a:t>
            </a:r>
          </a:p>
          <a:p>
            <a:pPr eaLnBrk="1" hangingPunct="1">
              <a:buFont typeface="Wingdings 2" pitchFamily="18" charset="2"/>
              <a:buNone/>
            </a:pPr>
            <a:endParaRPr lang="en-US" altLang="en-US" sz="5400" b="1" dirty="0">
              <a:latin typeface="Tahoma" pitchFamily="34" charset="0"/>
              <a:cs typeface="Tahoma" pitchFamily="34" charset="0"/>
            </a:endParaRPr>
          </a:p>
        </p:txBody>
      </p:sp>
      <p:sp>
        <p:nvSpPr>
          <p:cNvPr id="39940" name="Title 1"/>
          <p:cNvSpPr>
            <a:spLocks noGrp="1"/>
          </p:cNvSpPr>
          <p:nvPr>
            <p:ph type="title"/>
          </p:nvPr>
        </p:nvSpPr>
        <p:spPr>
          <a:xfrm>
            <a:off x="304800" y="171450"/>
            <a:ext cx="5105400" cy="114300"/>
          </a:xfrm>
        </p:spPr>
        <p:txBody>
          <a:bodyPr/>
          <a:lstStyle/>
          <a:p>
            <a:pPr eaLnBrk="1" hangingPunct="1"/>
            <a:r>
              <a:rPr lang="en-US" altLang="en-US" sz="1400">
                <a:solidFill>
                  <a:schemeClr val="bg1"/>
                </a:solidFill>
              </a:rPr>
              <a:t>Nicene Creed  p6</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76200" y="685801"/>
            <a:ext cx="8686800" cy="3394472"/>
          </a:xfrm>
        </p:spPr>
        <p:txBody>
          <a:bodyPr/>
          <a:lstStyle/>
          <a:p>
            <a:pPr marL="0" indent="0" eaLnBrk="1" hangingPunct="1">
              <a:buFontTx/>
              <a:buNone/>
            </a:pPr>
            <a:r>
              <a:rPr lang="en-US" altLang="en-US" sz="4800" b="1" dirty="0">
                <a:solidFill>
                  <a:schemeClr val="bg1"/>
                </a:solidFill>
                <a:latin typeface="Tahoma" pitchFamily="34" charset="0"/>
                <a:cs typeface="Tahoma" pitchFamily="34" charset="0"/>
              </a:rPr>
              <a:t>He will come again in glory to judge the living and the dead and His kingdom will have no end.</a:t>
            </a:r>
            <a:endParaRPr lang="en-US" altLang="en-US" sz="4800" dirty="0">
              <a:solidFill>
                <a:schemeClr val="bg1"/>
              </a:solidFill>
            </a:endParaRPr>
          </a:p>
        </p:txBody>
      </p:sp>
      <p:sp>
        <p:nvSpPr>
          <p:cNvPr id="40963"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EE0F39BC-712D-D51D-0F97-8CDAB2C906D0}"/>
              </a:ext>
            </a:extLst>
          </p:cNvPr>
          <p:cNvSpPr>
            <a:spLocks noGrp="1"/>
          </p:cNvSpPr>
          <p:nvPr>
            <p:ph type="ctrTitle"/>
          </p:nvPr>
        </p:nvSpPr>
        <p:spPr>
          <a:xfrm>
            <a:off x="0" y="257174"/>
            <a:ext cx="4270181" cy="4629151"/>
          </a:xfrm>
        </p:spPr>
        <p:txBody>
          <a:bodyPr>
            <a:normAutofit fontScale="90000"/>
          </a:bodyPr>
          <a:lstStyle/>
          <a:p>
            <a:pPr algn="l" eaLnBrk="1" hangingPunct="1">
              <a:lnSpc>
                <a:spcPct val="90000"/>
              </a:lnSpc>
            </a:pPr>
            <a:r>
              <a:rPr lang="en-US" altLang="en-US" sz="2175" b="1" dirty="0">
                <a:solidFill>
                  <a:schemeClr val="bg1"/>
                </a:solidFill>
                <a:latin typeface="Tahoma" panose="020B0604030504040204" pitchFamily="34" charset="0"/>
                <a:cs typeface="Tahoma" panose="020B0604030504040204" pitchFamily="34" charset="0"/>
              </a:rPr>
              <a:t> 3. </a:t>
            </a:r>
            <a:r>
              <a:rPr lang="en-US" altLang="en-US" sz="4000" b="1" dirty="0">
                <a:solidFill>
                  <a:schemeClr val="bg1"/>
                </a:solidFill>
                <a:latin typeface="Tahoma" panose="020B0604030504040204" pitchFamily="34" charset="0"/>
                <a:cs typeface="Tahoma" panose="020B0604030504040204" pitchFamily="34" charset="0"/>
              </a:rPr>
              <a:t>He will not quench the dying flame, And what is bruised he will not break, But heal the wound in </a:t>
            </a:r>
            <a:r>
              <a:rPr lang="en-US" altLang="en-US" sz="4000" b="1" dirty="0" err="1">
                <a:solidFill>
                  <a:schemeClr val="bg1"/>
                </a:solidFill>
                <a:latin typeface="Tahoma" panose="020B0604030504040204" pitchFamily="34" charset="0"/>
                <a:cs typeface="Tahoma" panose="020B0604030504040204" pitchFamily="34" charset="0"/>
              </a:rPr>
              <a:t>justtice</a:t>
            </a:r>
            <a:r>
              <a:rPr lang="en-US" altLang="en-US" sz="4000" b="1" dirty="0">
                <a:solidFill>
                  <a:schemeClr val="bg1"/>
                </a:solidFill>
                <a:latin typeface="Tahoma" panose="020B0604030504040204" pitchFamily="34" charset="0"/>
                <a:cs typeface="Tahoma" panose="020B0604030504040204" pitchFamily="34" charset="0"/>
              </a:rPr>
              <a:t> dealt, And out of death his triumph make. </a:t>
            </a:r>
          </a:p>
        </p:txBody>
      </p:sp>
      <p:pic>
        <p:nvPicPr>
          <p:cNvPr id="2" name="Picture 1" descr="A person in a robe being baptized by a white dove&#10;&#10;Description automatically generated">
            <a:extLst>
              <a:ext uri="{FF2B5EF4-FFF2-40B4-BE49-F238E27FC236}">
                <a16:creationId xmlns:a16="http://schemas.microsoft.com/office/drawing/2014/main" id="{D72692CA-23B5-A81A-54F0-2C0D5FEF333A}"/>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876800" y="57150"/>
            <a:ext cx="35814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7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C609AEC-7940-40EE-9860-6310468224FE}" type="slidenum">
              <a:rPr lang="en-US"/>
              <a:pPr>
                <a:defRPr/>
              </a:pPr>
              <a:t>40</a:t>
            </a:fld>
            <a:endParaRPr lang="en-US"/>
          </a:p>
        </p:txBody>
      </p:sp>
      <p:sp>
        <p:nvSpPr>
          <p:cNvPr id="41987" name="Content Placeholder 3"/>
          <p:cNvSpPr>
            <a:spLocks noGrp="1"/>
          </p:cNvSpPr>
          <p:nvPr>
            <p:ph sz="quarter" idx="1"/>
          </p:nvPr>
        </p:nvSpPr>
        <p:spPr>
          <a:xfrm>
            <a:off x="0" y="171450"/>
            <a:ext cx="85344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the Holy Spirit, the Lord, the giver of life, who proceeds from the Father and the Son, </a:t>
            </a:r>
          </a:p>
        </p:txBody>
      </p:sp>
      <p:sp>
        <p:nvSpPr>
          <p:cNvPr id="41988"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p8</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0051"/>
            <a:ext cx="8458200" cy="4080272"/>
          </a:xfrm>
        </p:spPr>
        <p:txBody>
          <a:bodyPr rtlCol="0">
            <a:normAutofit fontScale="92500" lnSpcReduction="10000"/>
          </a:bodyPr>
          <a:lstStyle/>
          <a:p>
            <a:pPr marL="0" indent="0" eaLnBrk="1" fontAlgn="auto" hangingPunct="1">
              <a:spcAft>
                <a:spcPts val="0"/>
              </a:spcAft>
              <a:buFont typeface="Arial" pitchFamily="34" charset="0"/>
              <a:buNone/>
              <a:defRPr/>
            </a:pPr>
            <a:r>
              <a:rPr lang="en-US" sz="6200" b="1" dirty="0">
                <a:solidFill>
                  <a:schemeClr val="bg1"/>
                </a:solidFill>
                <a:latin typeface="Tahoma" pitchFamily="34" charset="0"/>
                <a:cs typeface="Tahoma" pitchFamily="34" charset="0"/>
              </a:rPr>
              <a:t>who with the Father and the Son is adored and glorified, who has spoken through the prophets. </a:t>
            </a:r>
          </a:p>
          <a:p>
            <a:pPr eaLnBrk="1" fontAlgn="auto" hangingPunct="1">
              <a:spcAft>
                <a:spcPts val="0"/>
              </a:spcAft>
              <a:buFont typeface="Arial" pitchFamily="34" charset="0"/>
              <a:buChar char="•"/>
              <a:defRPr/>
            </a:pPr>
            <a:endParaRPr lang="en-US" dirty="0"/>
          </a:p>
        </p:txBody>
      </p:sp>
      <p:sp>
        <p:nvSpPr>
          <p:cNvPr id="43011"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p9</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77E161B-7C8B-4117-A674-6328E4879D4C}" type="slidenum">
              <a:rPr lang="en-US"/>
              <a:pPr>
                <a:defRPr/>
              </a:pPr>
              <a:t>42</a:t>
            </a:fld>
            <a:endParaRPr lang="en-US"/>
          </a:p>
        </p:txBody>
      </p:sp>
      <p:sp>
        <p:nvSpPr>
          <p:cNvPr id="44035" name="Content Placeholder 3"/>
          <p:cNvSpPr>
            <a:spLocks noGrp="1"/>
          </p:cNvSpPr>
          <p:nvPr>
            <p:ph sz="quarter" idx="1"/>
          </p:nvPr>
        </p:nvSpPr>
        <p:spPr>
          <a:xfrm>
            <a:off x="381000" y="228600"/>
            <a:ext cx="8610600" cy="3943350"/>
          </a:xfrm>
        </p:spPr>
        <p:txBody>
          <a:bodyPr/>
          <a:lstStyle/>
          <a:p>
            <a:pPr eaLnBrk="1" hangingPunct="1">
              <a:buFont typeface="Wingdings 2" pitchFamily="18" charset="2"/>
              <a:buNone/>
            </a:pPr>
            <a:r>
              <a:rPr lang="en-US" altLang="en-US" sz="4800" b="1" dirty="0">
                <a:solidFill>
                  <a:schemeClr val="bg1"/>
                </a:solidFill>
                <a:latin typeface="Tahoma" pitchFamily="34" charset="0"/>
                <a:cs typeface="Tahoma" pitchFamily="34" charset="0"/>
              </a:rPr>
              <a:t>I believe in one, holy, catholic and apostolic Church. I confess one Baptism for the forgiveness of sins</a:t>
            </a:r>
          </a:p>
        </p:txBody>
      </p:sp>
      <p:sp>
        <p:nvSpPr>
          <p:cNvPr id="44036" name="Title 1"/>
          <p:cNvSpPr>
            <a:spLocks noGrp="1"/>
          </p:cNvSpPr>
          <p:nvPr>
            <p:ph type="title"/>
          </p:nvPr>
        </p:nvSpPr>
        <p:spPr>
          <a:xfrm>
            <a:off x="457200" y="171450"/>
            <a:ext cx="5105400" cy="114300"/>
          </a:xfrm>
        </p:spPr>
        <p:txBody>
          <a:bodyPr/>
          <a:lstStyle/>
          <a:p>
            <a:pPr eaLnBrk="1" hangingPunct="1"/>
            <a:r>
              <a:rPr lang="en-US" altLang="en-US" sz="1400">
                <a:solidFill>
                  <a:schemeClr val="bg1"/>
                </a:solidFill>
              </a:rPr>
              <a:t>Nicene Creed  p10</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AC6ED72-1FBD-43CE-8761-9D5B9291D710}" type="slidenum">
              <a:rPr lang="en-US"/>
              <a:pPr>
                <a:defRPr/>
              </a:pPr>
              <a:t>43</a:t>
            </a:fld>
            <a:endParaRPr lang="en-US"/>
          </a:p>
        </p:txBody>
      </p:sp>
      <p:sp>
        <p:nvSpPr>
          <p:cNvPr id="27652" name="Content Placeholder 3"/>
          <p:cNvSpPr>
            <a:spLocks noGrp="1"/>
          </p:cNvSpPr>
          <p:nvPr>
            <p:ph sz="quarter" idx="1"/>
          </p:nvPr>
        </p:nvSpPr>
        <p:spPr>
          <a:xfrm>
            <a:off x="228600" y="685800"/>
            <a:ext cx="8610600" cy="3943350"/>
          </a:xfrm>
        </p:spPr>
        <p:txBody>
          <a:bodyPr rtlCol="0">
            <a:normAutofit/>
          </a:bodyPr>
          <a:lstStyle/>
          <a:p>
            <a:pPr fontAlgn="auto">
              <a:spcAft>
                <a:spcPts val="0"/>
              </a:spcAft>
              <a:buFont typeface="Wingdings 2" pitchFamily="18" charset="2"/>
              <a:buNone/>
              <a:defRPr/>
            </a:pPr>
            <a:r>
              <a:rPr lang="en-US" sz="5400" b="1" dirty="0">
                <a:solidFill>
                  <a:schemeClr val="bg1"/>
                </a:solidFill>
                <a:latin typeface="Tahoma" pitchFamily="34" charset="0"/>
                <a:cs typeface="Tahoma" pitchFamily="34" charset="0"/>
              </a:rPr>
              <a:t>and I look forward to the resurrection of the dead and the life of the world to come. Amen.</a:t>
            </a:r>
          </a:p>
        </p:txBody>
      </p:sp>
      <p:sp>
        <p:nvSpPr>
          <p:cNvPr id="45060" name="Title 1"/>
          <p:cNvSpPr>
            <a:spLocks noGrp="1"/>
          </p:cNvSpPr>
          <p:nvPr>
            <p:ph type="title"/>
          </p:nvPr>
        </p:nvSpPr>
        <p:spPr>
          <a:xfrm>
            <a:off x="457200" y="171450"/>
            <a:ext cx="5105400" cy="114300"/>
          </a:xfrm>
        </p:spPr>
        <p:txBody>
          <a:bodyPr/>
          <a:lstStyle/>
          <a:p>
            <a:r>
              <a:rPr lang="en-US" altLang="en-US" sz="1400">
                <a:solidFill>
                  <a:schemeClr val="bg1"/>
                </a:solidFill>
              </a:rPr>
              <a:t>Nicene Creed  p11</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219200" y="3657600"/>
            <a:ext cx="7696200" cy="1028700"/>
          </a:xfrm>
        </p:spPr>
        <p:txBody>
          <a:bodyPr/>
          <a:lstStyle/>
          <a:p>
            <a:pPr eaLnBrk="1" hangingPunct="1"/>
            <a:r>
              <a:rPr lang="en-US" altLang="en-US" sz="3200" i="1" dirty="0">
                <a:solidFill>
                  <a:schemeClr val="bg1"/>
                </a:solidFill>
                <a:latin typeface="Tahoma" pitchFamily="34" charset="0"/>
              </a:rPr>
              <a:t> </a:t>
            </a:r>
            <a:br>
              <a:rPr lang="vi-VN" altLang="en-US" sz="3200" i="1" dirty="0">
                <a:solidFill>
                  <a:schemeClr val="bg1"/>
                </a:solidFill>
                <a:latin typeface="Tahoma" pitchFamily="34" charset="0"/>
              </a:rPr>
            </a:br>
            <a:r>
              <a:rPr lang="vi-VN" altLang="en-US" sz="2400" b="1" i="1" dirty="0">
                <a:solidFill>
                  <a:srgbClr val="FFFF00"/>
                </a:solidFill>
                <a:latin typeface="Tahoma" pitchFamily="34" charset="0"/>
              </a:rPr>
              <a:t>Preparation of The Gift</a:t>
            </a:r>
            <a:r>
              <a:rPr lang="en-US" altLang="en-US" sz="2400" b="1" i="1" dirty="0">
                <a:solidFill>
                  <a:srgbClr val="FFFF00"/>
                </a:solidFill>
                <a:latin typeface="Tahoma" pitchFamily="34" charset="0"/>
              </a:rPr>
              <a:t> Song:</a:t>
            </a:r>
            <a:r>
              <a:rPr lang="en-US" altLang="en-US" sz="2400" b="1" dirty="0">
                <a:solidFill>
                  <a:srgbClr val="FFFF00"/>
                </a:solidFill>
                <a:latin typeface="Tahoma" pitchFamily="34" charset="0"/>
              </a:rPr>
              <a:t> </a:t>
            </a:r>
            <a:br>
              <a:rPr lang="en-US" altLang="en-US" sz="2400" b="1" dirty="0">
                <a:solidFill>
                  <a:srgbClr val="FFFF00"/>
                </a:solidFill>
                <a:latin typeface="Tahoma" pitchFamily="34" charset="0"/>
              </a:rPr>
            </a:br>
            <a:r>
              <a:rPr lang="en-US" altLang="en-US" sz="2400" b="1" dirty="0">
                <a:solidFill>
                  <a:srgbClr val="FFFF00"/>
                </a:solidFill>
                <a:latin typeface="Tahoma" pitchFamily="34" charset="0"/>
              </a:rPr>
              <a:t>God of Mercy</a:t>
            </a:r>
            <a:br>
              <a:rPr lang="en-US" altLang="en-US" sz="2400" b="1" dirty="0">
                <a:solidFill>
                  <a:srgbClr val="FFFF00"/>
                </a:solidFill>
                <a:latin typeface="Tahoma" pitchFamily="34" charset="0"/>
              </a:rPr>
            </a:br>
            <a:br>
              <a:rPr lang="en-US" altLang="en-US" sz="2400" b="1" dirty="0">
                <a:solidFill>
                  <a:srgbClr val="FFFF00"/>
                </a:solidFill>
              </a:rPr>
            </a:br>
            <a:endParaRPr lang="en-US" altLang="en-US" sz="2400" b="1" dirty="0">
              <a:solidFill>
                <a:srgbClr val="FFFF00"/>
              </a:solidFill>
            </a:endParaRPr>
          </a:p>
        </p:txBody>
      </p:sp>
    </p:spTree>
    <p:extLst>
      <p:ext uri="{BB962C8B-B14F-4D97-AF65-F5344CB8AC3E}">
        <p14:creationId xmlns:p14="http://schemas.microsoft.com/office/powerpoint/2010/main" val="15241739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0"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5862" y="-12896"/>
            <a:ext cx="8839200" cy="375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endParaRPr lang="vi-VN" altLang="en-US" sz="4400" dirty="0">
              <a:solidFill>
                <a:schemeClr val="tx2"/>
              </a:solidFill>
            </a:endParaRPr>
          </a:p>
          <a:p>
            <a:pPr eaLnBrk="1" hangingPunct="1">
              <a:spcBef>
                <a:spcPct val="0"/>
              </a:spcBef>
              <a:buFontTx/>
              <a:buNone/>
            </a:pPr>
            <a:r>
              <a:rPr lang="en-US" altLang="en-US" sz="1800" dirty="0">
                <a:solidFill>
                  <a:srgbClr val="FFFF00"/>
                </a:solidFill>
              </a:rPr>
              <a:t>1. </a:t>
            </a:r>
            <a:r>
              <a:rPr lang="en-US" altLang="en-US" sz="4400" b="1" dirty="0">
                <a:solidFill>
                  <a:schemeClr val="bg1"/>
                </a:solidFill>
                <a:latin typeface="Tahoma" pitchFamily="34" charset="0"/>
                <a:ea typeface="Tahoma" pitchFamily="34" charset="0"/>
                <a:cs typeface="Tahoma" pitchFamily="34" charset="0"/>
              </a:rPr>
              <a:t>You have called us each by name in your great compassion encompassing our failings with mercy. God of mercy lead us.</a:t>
            </a:r>
            <a:br>
              <a:rPr lang="en-US" altLang="en-US" sz="4400" b="1" i="1" dirty="0">
                <a:solidFill>
                  <a:schemeClr val="tx2"/>
                </a:solidFill>
                <a:latin typeface="Tahoma" pitchFamily="34" charset="0"/>
                <a:ea typeface="Tahoma" pitchFamily="34" charset="0"/>
                <a:cs typeface="Tahoma" pitchFamily="34" charset="0"/>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685478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27517384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13434"/>
            <a:ext cx="8839200" cy="347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2. </a:t>
            </a:r>
            <a:r>
              <a:rPr lang="en-US" altLang="en-US" sz="4400" b="1" dirty="0">
                <a:solidFill>
                  <a:schemeClr val="bg1"/>
                </a:solidFill>
                <a:latin typeface="Tahoma" pitchFamily="34" charset="0"/>
                <a:cs typeface="Tahoma" pitchFamily="34" charset="0"/>
              </a:rPr>
              <a:t>Slow to anger, rich in love, you bestow forgiveness. May we, in turn, forgive those who harm us. God of mercy lead us.</a:t>
            </a:r>
            <a:br>
              <a:rPr lang="en-US" altLang="en-US" sz="4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89701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924011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563BE-2A2D-47B5-7F0D-DE8F5AAA422E}"/>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4B46284D-D8FE-525B-2C8C-79690CBAE6BE}"/>
              </a:ext>
            </a:extLst>
          </p:cNvPr>
          <p:cNvSpPr>
            <a:spLocks noGrp="1"/>
          </p:cNvSpPr>
          <p:nvPr>
            <p:ph type="ctrTitle"/>
          </p:nvPr>
        </p:nvSpPr>
        <p:spPr>
          <a:xfrm>
            <a:off x="152400" y="57151"/>
            <a:ext cx="4305300" cy="4457700"/>
          </a:xfrm>
        </p:spPr>
        <p:txBody>
          <a:bodyPr>
            <a:normAutofit fontScale="90000"/>
          </a:bodyPr>
          <a:lstStyle/>
          <a:p>
            <a:pPr algn="l" eaLnBrk="1" hangingPunct="1">
              <a:lnSpc>
                <a:spcPct val="90000"/>
              </a:lnSpc>
            </a:pPr>
            <a:r>
              <a:rPr lang="en-US" altLang="en-US" sz="2175" b="1" dirty="0">
                <a:solidFill>
                  <a:schemeClr val="bg1"/>
                </a:solidFill>
                <a:latin typeface="Tahoma" panose="020B0604030504040204" pitchFamily="34" charset="0"/>
                <a:cs typeface="Tahoma" panose="020B0604030504040204" pitchFamily="34" charset="0"/>
              </a:rPr>
              <a:t> 4. </a:t>
            </a:r>
            <a:r>
              <a:rPr lang="en-US" altLang="en-US" sz="4000" b="1" dirty="0">
                <a:solidFill>
                  <a:schemeClr val="bg1"/>
                </a:solidFill>
                <a:latin typeface="Tahoma" panose="020B0604030504040204" pitchFamily="34" charset="0"/>
                <a:cs typeface="Tahoma" panose="020B0604030504040204" pitchFamily="34" charset="0"/>
              </a:rPr>
              <a:t>O Spirit help us be like Christ: To live in love charity, To walk in truth and justice now, And grow in Christian dignity. </a:t>
            </a:r>
          </a:p>
        </p:txBody>
      </p:sp>
      <p:pic>
        <p:nvPicPr>
          <p:cNvPr id="2" name="Picture 1" descr="A person in a robe being baptized by a white dove&#10;&#10;Description automatically generated">
            <a:extLst>
              <a:ext uri="{FF2B5EF4-FFF2-40B4-BE49-F238E27FC236}">
                <a16:creationId xmlns:a16="http://schemas.microsoft.com/office/drawing/2014/main" id="{8FFC2840-46F6-A04C-B19B-A461B41A39B5}"/>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572000" y="57150"/>
            <a:ext cx="38862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56928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7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0"/>
            <a:ext cx="883920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r>
              <a:rPr lang="en-US" altLang="en-US" sz="1800" dirty="0">
                <a:solidFill>
                  <a:srgbClr val="FFFF00"/>
                </a:solidFill>
              </a:rPr>
              <a:t>3. </a:t>
            </a:r>
            <a:r>
              <a:rPr lang="en-US" altLang="en-US" sz="4400" b="1" dirty="0">
                <a:solidFill>
                  <a:schemeClr val="bg1"/>
                </a:solidFill>
                <a:latin typeface="Tahoma" pitchFamily="34" charset="0"/>
                <a:cs typeface="Tahoma" pitchFamily="34" charset="0"/>
              </a:rPr>
              <a:t>In our midst as one who pain, wounded down divisions, to all in need you send us as neighbor. God of mercy lead us.</a:t>
            </a:r>
            <a:br>
              <a:rPr lang="en-US" altLang="en-US" sz="4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054849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5066937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5373"/>
            <a:ext cx="9067800" cy="271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4. </a:t>
            </a:r>
            <a:r>
              <a:rPr lang="en-US" altLang="en-US" sz="4400" b="1" dirty="0">
                <a:solidFill>
                  <a:schemeClr val="bg1"/>
                </a:solidFill>
                <a:latin typeface="Tahoma" pitchFamily="34" charset="0"/>
                <a:cs typeface="Tahoma" pitchFamily="34" charset="0"/>
              </a:rPr>
              <a:t>Reaching out to those in pain, wounded and abandoned, may we create safe havens for healing. God of mercy lead us.</a:t>
            </a:r>
            <a:endParaRPr lang="en-US" altLang="en-US" sz="4400" dirty="0">
              <a:solidFill>
                <a:schemeClr val="tx2"/>
              </a:solidFill>
            </a:endParaRPr>
          </a:p>
        </p:txBody>
      </p:sp>
    </p:spTree>
    <p:extLst>
      <p:ext uri="{BB962C8B-B14F-4D97-AF65-F5344CB8AC3E}">
        <p14:creationId xmlns:p14="http://schemas.microsoft.com/office/powerpoint/2010/main" val="1275626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25308596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11723" y="0"/>
            <a:ext cx="908538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5. </a:t>
            </a:r>
            <a:r>
              <a:rPr lang="en-US" altLang="en-US" sz="4400" b="1" dirty="0">
                <a:solidFill>
                  <a:schemeClr val="bg1"/>
                </a:solidFill>
                <a:latin typeface="Tahoma" pitchFamily="34" charset="0"/>
                <a:cs typeface="Tahoma" pitchFamily="34" charset="0"/>
              </a:rPr>
              <a:t>In the word of truth you speak, word of hope and </a:t>
            </a:r>
            <a:r>
              <a:rPr lang="en-US" altLang="en-US" sz="4400" b="1" dirty="0" err="1">
                <a:solidFill>
                  <a:schemeClr val="bg1"/>
                </a:solidFill>
                <a:latin typeface="Tahoma" pitchFamily="34" charset="0"/>
                <a:cs typeface="Tahoma" pitchFamily="34" charset="0"/>
              </a:rPr>
              <a:t>chalenge</a:t>
            </a:r>
            <a:r>
              <a:rPr lang="en-US" altLang="en-US" sz="4400" b="1" dirty="0">
                <a:solidFill>
                  <a:schemeClr val="bg1"/>
                </a:solidFill>
                <a:latin typeface="Tahoma" pitchFamily="34" charset="0"/>
                <a:cs typeface="Tahoma" pitchFamily="34" charset="0"/>
              </a:rPr>
              <a:t> , you summon us to speak for the voiceless. God of mercy lead us.</a:t>
            </a:r>
            <a:endParaRPr lang="en-US" altLang="en-US" sz="4400" dirty="0">
              <a:solidFill>
                <a:schemeClr val="tx2"/>
              </a:solidFill>
            </a:endParaRPr>
          </a:p>
        </p:txBody>
      </p:sp>
    </p:spTree>
    <p:extLst>
      <p:ext uri="{BB962C8B-B14F-4D97-AF65-F5344CB8AC3E}">
        <p14:creationId xmlns:p14="http://schemas.microsoft.com/office/powerpoint/2010/main" val="2176106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177345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5" name="Rectangle 7"/>
          <p:cNvSpPr>
            <a:spLocks noChangeArrowheads="1"/>
          </p:cNvSpPr>
          <p:nvPr/>
        </p:nvSpPr>
        <p:spPr bwMode="auto">
          <a:xfrm>
            <a:off x="0" y="0"/>
            <a:ext cx="8956431"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dirty="0">
                <a:solidFill>
                  <a:srgbClr val="FFFF00"/>
                </a:solidFill>
              </a:rPr>
              <a:t>6. </a:t>
            </a:r>
            <a:r>
              <a:rPr lang="en-US" altLang="en-US" sz="4400" b="1" dirty="0">
                <a:solidFill>
                  <a:schemeClr val="bg1"/>
                </a:solidFill>
                <a:latin typeface="Tahoma" pitchFamily="34" charset="0"/>
                <a:cs typeface="Tahoma" pitchFamily="34" charset="0"/>
              </a:rPr>
              <a:t>In this Bread we break and share in this Cup of blessing, you summon us to work for true justice. God of mercy lead us.</a:t>
            </a:r>
            <a:endParaRPr lang="en-US" altLang="en-US" sz="4400" dirty="0">
              <a:solidFill>
                <a:schemeClr val="tx2"/>
              </a:solidFill>
            </a:endParaRPr>
          </a:p>
        </p:txBody>
      </p:sp>
    </p:spTree>
    <p:extLst>
      <p:ext uri="{BB962C8B-B14F-4D97-AF65-F5344CB8AC3E}">
        <p14:creationId xmlns:p14="http://schemas.microsoft.com/office/powerpoint/2010/main" val="3547883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endParaRPr lang="en-US" altLang="en-US" sz="4400">
              <a:solidFill>
                <a:schemeClr val="tx2"/>
              </a:solidFill>
            </a:endParaRPr>
          </a:p>
        </p:txBody>
      </p:sp>
      <p:sp>
        <p:nvSpPr>
          <p:cNvPr id="2051"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pPr>
            <a:r>
              <a:rPr lang="en-US" altLang="en-US" sz="4000">
                <a:solidFill>
                  <a:schemeClr val="tx2"/>
                </a:solidFill>
              </a:rPr>
              <a:t> </a:t>
            </a:r>
            <a:br>
              <a:rPr lang="en-US" altLang="en-US" sz="4000">
                <a:solidFill>
                  <a:schemeClr val="tx2"/>
                </a:solidFill>
              </a:rPr>
            </a:br>
            <a:endParaRPr lang="en-US" altLang="en-US" sz="5400">
              <a:solidFill>
                <a:schemeClr val="tx2"/>
              </a:solidFill>
              <a:latin typeface="Times New Roman" pitchFamily="18" charset="0"/>
            </a:endParaRPr>
          </a:p>
        </p:txBody>
      </p:sp>
      <p:sp>
        <p:nvSpPr>
          <p:cNvPr id="2052" name="Rectangle 7"/>
          <p:cNvSpPr>
            <a:spLocks noChangeArrowheads="1"/>
          </p:cNvSpPr>
          <p:nvPr/>
        </p:nvSpPr>
        <p:spPr bwMode="auto">
          <a:xfrm>
            <a:off x="112052" y="171450"/>
            <a:ext cx="8839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r>
              <a:rPr lang="en-US" altLang="en-US" sz="1800" dirty="0">
                <a:solidFill>
                  <a:srgbClr val="FFFF00"/>
                </a:solidFill>
              </a:rPr>
              <a:t>refrain</a:t>
            </a:r>
            <a:r>
              <a:rPr lang="en-US" altLang="en-US" sz="1800" dirty="0">
                <a:solidFill>
                  <a:schemeClr val="bg1"/>
                </a:solidFill>
              </a:rPr>
              <a:t>:</a:t>
            </a:r>
            <a:r>
              <a:rPr lang="en-US" altLang="en-US" sz="4400" dirty="0">
                <a:solidFill>
                  <a:schemeClr val="bg1"/>
                </a:solidFill>
              </a:rPr>
              <a:t> </a:t>
            </a:r>
            <a:r>
              <a:rPr lang="en-US" altLang="en-US" sz="4400" b="1" dirty="0">
                <a:solidFill>
                  <a:schemeClr val="bg1"/>
                </a:solidFill>
                <a:latin typeface="Tahoma" pitchFamily="34" charset="0"/>
                <a:ea typeface="Tahoma" pitchFamily="34" charset="0"/>
                <a:cs typeface="Tahoma" pitchFamily="34" charset="0"/>
              </a:rPr>
              <a:t>God of mercy holy mystery ever faithful one, you have pitched your tent among us, reconciling love heart and mind of Christ, live within our lives.</a:t>
            </a:r>
            <a:br>
              <a:rPr lang="en-US" altLang="en-US" sz="4400" b="1" i="1" dirty="0">
                <a:solidFill>
                  <a:schemeClr val="tx2"/>
                </a:solidFill>
                <a:latin typeface="Tahoma" pitchFamily="34" charset="0"/>
                <a:ea typeface="Tahoma" pitchFamily="34" charset="0"/>
                <a:cs typeface="Tahoma" pitchFamily="34" charset="0"/>
              </a:rPr>
            </a:br>
            <a:br>
              <a:rPr lang="en-US" altLang="en-US" b="1" i="1" dirty="0">
                <a:solidFill>
                  <a:schemeClr val="tx2"/>
                </a:solidFill>
              </a:rPr>
            </a:br>
            <a:br>
              <a:rPr lang="en-US" altLang="en-US" b="1" i="1"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
        <p:nvSpPr>
          <p:cNvPr id="5" name="Rectangle 7"/>
          <p:cNvSpPr>
            <a:spLocks noChangeArrowheads="1"/>
          </p:cNvSpPr>
          <p:nvPr/>
        </p:nvSpPr>
        <p:spPr bwMode="auto">
          <a:xfrm>
            <a:off x="87297" y="2846070"/>
            <a:ext cx="8839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4400" dirty="0">
                <a:solidFill>
                  <a:schemeClr val="tx2"/>
                </a:solidFill>
              </a:rPr>
            </a:br>
            <a:br>
              <a:rPr lang="en-US" altLang="en-US" sz="5400" b="1" dirty="0">
                <a:solidFill>
                  <a:schemeClr val="tx2"/>
                </a:solidFill>
                <a:latin typeface="Times New Roman" pitchFamily="18" charset="0"/>
              </a:rPr>
            </a:br>
            <a:br>
              <a:rPr lang="en-US" altLang="en-US" sz="6000" dirty="0">
                <a:solidFill>
                  <a:schemeClr val="tx2"/>
                </a:solidFill>
                <a:latin typeface="Times New Roman" pitchFamily="18" charset="0"/>
              </a:rPr>
            </a:br>
            <a:br>
              <a:rPr lang="en-US" altLang="en-US" sz="5400" b="1" dirty="0">
                <a:solidFill>
                  <a:schemeClr val="tx2"/>
                </a:solidFill>
                <a:latin typeface="Times New Roman" pitchFamily="18" charset="0"/>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67110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ctrTitle"/>
          </p:nvPr>
        </p:nvSpPr>
        <p:spPr>
          <a:xfrm>
            <a:off x="4876800" y="3714750"/>
            <a:ext cx="3733800" cy="814388"/>
          </a:xfrm>
        </p:spPr>
        <p:txBody>
          <a:bodyPr/>
          <a:lstStyle/>
          <a:p>
            <a:pPr eaLnBrk="1" hangingPunct="1"/>
            <a:r>
              <a:rPr lang="vi-VN" altLang="en-US" sz="2400" dirty="0">
                <a:solidFill>
                  <a:srgbClr val="FFFF00"/>
                </a:solidFill>
                <a:latin typeface="Tahoma" pitchFamily="34" charset="0"/>
              </a:rPr>
              <a:t>Holy Holy</a:t>
            </a:r>
            <a:r>
              <a:rPr lang="en-US" altLang="en-US" sz="2400" dirty="0">
                <a:solidFill>
                  <a:srgbClr val="FFFF00"/>
                </a:solidFill>
                <a:latin typeface="Times New Roman" pitchFamily="18" charset="0"/>
              </a:rPr>
              <a:t>  </a:t>
            </a:r>
            <a:br>
              <a:rPr lang="en-US" altLang="en-US" sz="2800" dirty="0">
                <a:solidFill>
                  <a:schemeClr val="bg1"/>
                </a:solidFill>
                <a:latin typeface="Times New Roman" pitchFamily="18" charset="0"/>
              </a:rPr>
            </a:br>
            <a:endParaRPr lang="en-US" altLang="en-US" sz="3600" dirty="0">
              <a:solidFill>
                <a:schemeClr val="bg1"/>
              </a:solidFill>
              <a:latin typeface="Tahoma" pitchFamily="34" charset="0"/>
            </a:endParaRPr>
          </a:p>
        </p:txBody>
      </p:sp>
    </p:spTree>
    <p:extLst>
      <p:ext uri="{BB962C8B-B14F-4D97-AF65-F5344CB8AC3E}">
        <p14:creationId xmlns:p14="http://schemas.microsoft.com/office/powerpoint/2010/main" val="38095939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7106"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7107"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r>
              <a:rPr lang="en-US" altLang="en-US" sz="4800" b="1" dirty="0">
                <a:solidFill>
                  <a:schemeClr val="bg1"/>
                </a:solidFill>
                <a:latin typeface="Tahoma" pitchFamily="34" charset="0"/>
                <a:cs typeface="Tahoma" pitchFamily="34" charset="0"/>
              </a:rPr>
              <a:t>Holy, Holy, Holy Lord God of hosts.</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Heaven and earth are full, are full of your glory. Hosanna, Hosanna! Hosanna in the highest.</a:t>
            </a:r>
            <a:br>
              <a:rPr lang="en-US" altLang="en-US" sz="4800" b="1" dirty="0">
                <a:solidFill>
                  <a:schemeClr val="bg1"/>
                </a:solidFill>
                <a:latin typeface="Tahoma" pitchFamily="34" charset="0"/>
                <a:cs typeface="Tahoma" pitchFamily="34" charset="0"/>
              </a:rPr>
            </a:br>
            <a:br>
              <a:rPr lang="en-US" altLang="en-US" sz="6000" dirty="0">
                <a:solidFill>
                  <a:schemeClr val="tx2"/>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87825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9BFEA-4251-D0A7-E14D-0BCE6C744691}"/>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72F8FFC5-D9C2-4616-B67D-9BCCB2DD91F1}"/>
              </a:ext>
            </a:extLst>
          </p:cNvPr>
          <p:cNvSpPr>
            <a:spLocks noGrp="1"/>
          </p:cNvSpPr>
          <p:nvPr>
            <p:ph type="ctrTitle"/>
          </p:nvPr>
        </p:nvSpPr>
        <p:spPr>
          <a:xfrm>
            <a:off x="152400" y="82027"/>
            <a:ext cx="4343400" cy="4857749"/>
          </a:xfrm>
        </p:spPr>
        <p:txBody>
          <a:bodyPr>
            <a:normAutofit fontScale="90000"/>
          </a:bodyPr>
          <a:lstStyle/>
          <a:p>
            <a:pPr algn="l" eaLnBrk="1" hangingPunct="1">
              <a:lnSpc>
                <a:spcPct val="90000"/>
              </a:lnSpc>
            </a:pPr>
            <a:r>
              <a:rPr lang="en-US" altLang="en-US" sz="2175" b="1" dirty="0">
                <a:solidFill>
                  <a:schemeClr val="bg1"/>
                </a:solidFill>
                <a:latin typeface="Tahoma" panose="020B0604030504040204" pitchFamily="34" charset="0"/>
                <a:cs typeface="Tahoma" panose="020B0604030504040204" pitchFamily="34" charset="0"/>
              </a:rPr>
              <a:t>5) </a:t>
            </a:r>
            <a:r>
              <a:rPr lang="en-US" altLang="en-US" sz="4000" b="1" dirty="0">
                <a:solidFill>
                  <a:schemeClr val="bg1"/>
                </a:solidFill>
                <a:latin typeface="Tahoma" panose="020B0604030504040204" pitchFamily="34" charset="0"/>
                <a:cs typeface="Tahoma" panose="020B0604030504040204" pitchFamily="34" charset="0"/>
              </a:rPr>
              <a:t>We praise you, God, source of all life, We praise </a:t>
            </a:r>
            <a:r>
              <a:rPr lang="en-US" altLang="en-US" sz="4000" b="1" dirty="0" err="1">
                <a:solidFill>
                  <a:schemeClr val="bg1"/>
                </a:solidFill>
                <a:latin typeface="Tahoma" panose="020B0604030504040204" pitchFamily="34" charset="0"/>
                <a:cs typeface="Tahoma" panose="020B0604030504040204" pitchFamily="34" charset="0"/>
              </a:rPr>
              <a:t>ou</a:t>
            </a:r>
            <a:r>
              <a:rPr lang="en-US" altLang="en-US" sz="4000" b="1" dirty="0">
                <a:solidFill>
                  <a:schemeClr val="bg1"/>
                </a:solidFill>
                <a:latin typeface="Tahoma" panose="020B0604030504040204" pitchFamily="34" charset="0"/>
                <a:cs typeface="Tahoma" panose="020B0604030504040204" pitchFamily="34" charset="0"/>
              </a:rPr>
              <a:t>, Christ, 0e-ter-nal Word, we praise you, Spir-it, </a:t>
            </a:r>
            <a:r>
              <a:rPr lang="en-US" altLang="en-US" sz="4000" b="1" dirty="0" err="1">
                <a:solidFill>
                  <a:schemeClr val="bg1"/>
                </a:solidFill>
                <a:latin typeface="Tahoma" panose="020B0604030504040204" pitchFamily="34" charset="0"/>
                <a:cs typeface="Tahoma" panose="020B0604030504040204" pitchFamily="34" charset="0"/>
              </a:rPr>
              <a:t>gra-cious</a:t>
            </a:r>
            <a:r>
              <a:rPr lang="en-US" altLang="en-US" sz="4000" b="1" dirty="0">
                <a:solidFill>
                  <a:schemeClr val="bg1"/>
                </a:solidFill>
                <a:latin typeface="Tahoma" panose="020B0604030504040204" pitchFamily="34" charset="0"/>
                <a:cs typeface="Tahoma" panose="020B0604030504040204" pitchFamily="34" charset="0"/>
              </a:rPr>
              <a:t> gift: your tri-</a:t>
            </a:r>
            <a:r>
              <a:rPr lang="en-US" altLang="en-US" sz="4000" b="1" dirty="0" err="1">
                <a:solidFill>
                  <a:schemeClr val="bg1"/>
                </a:solidFill>
                <a:latin typeface="Tahoma" panose="020B0604030504040204" pitchFamily="34" charset="0"/>
                <a:cs typeface="Tahoma" panose="020B0604030504040204" pitchFamily="34" charset="0"/>
              </a:rPr>
              <a:t>une</a:t>
            </a:r>
            <a:r>
              <a:rPr lang="en-US" altLang="en-US" sz="4000" b="1" dirty="0">
                <a:solidFill>
                  <a:schemeClr val="bg1"/>
                </a:solidFill>
                <a:latin typeface="Tahoma" panose="020B0604030504040204" pitchFamily="34" charset="0"/>
                <a:cs typeface="Tahoma" panose="020B0604030504040204" pitchFamily="34" charset="0"/>
              </a:rPr>
              <a:t> </a:t>
            </a:r>
            <a:r>
              <a:rPr lang="en-US" altLang="en-US" sz="4000" b="1" dirty="0" err="1">
                <a:solidFill>
                  <a:schemeClr val="bg1"/>
                </a:solidFill>
                <a:latin typeface="Tahoma" panose="020B0604030504040204" pitchFamily="34" charset="0"/>
                <a:cs typeface="Tahoma" panose="020B0604030504040204" pitchFamily="34" charset="0"/>
              </a:rPr>
              <a:t>pres-ence</a:t>
            </a:r>
            <a:r>
              <a:rPr lang="en-US" altLang="en-US" sz="4000" b="1" dirty="0">
                <a:solidFill>
                  <a:schemeClr val="bg1"/>
                </a:solidFill>
                <a:latin typeface="Tahoma" panose="020B0604030504040204" pitchFamily="34" charset="0"/>
                <a:cs typeface="Tahoma" panose="020B0604030504040204" pitchFamily="34" charset="0"/>
              </a:rPr>
              <a:t> fills our world. </a:t>
            </a:r>
          </a:p>
        </p:txBody>
      </p:sp>
      <p:pic>
        <p:nvPicPr>
          <p:cNvPr id="2" name="Picture 1" descr="A person in a robe being baptized by a white dove&#10;&#10;Description automatically generated">
            <a:extLst>
              <a:ext uri="{FF2B5EF4-FFF2-40B4-BE49-F238E27FC236}">
                <a16:creationId xmlns:a16="http://schemas.microsoft.com/office/drawing/2014/main" id="{C00A4EA5-0D83-3DC6-56E0-0FBB785D5946}"/>
              </a:ext>
            </a:extLst>
          </p:cNvPr>
          <p:cNvPicPr>
            <a:picLocks noChangeAspect="1"/>
          </p:cNvPicPr>
          <p:nvPr/>
        </p:nvPicPr>
        <p:blipFill>
          <a:blip r:embed="rId2">
            <a:extLst>
              <a:ext uri="{28A0092B-C50C-407E-A947-70E740481C1C}">
                <a14:useLocalDpi xmlns:a14="http://schemas.microsoft.com/office/drawing/2010/main" val="0"/>
              </a:ext>
            </a:extLst>
          </a:blip>
          <a:srcRect l="21684" r="13106"/>
          <a:stretch/>
        </p:blipFill>
        <p:spPr>
          <a:xfrm>
            <a:off x="4572000" y="57150"/>
            <a:ext cx="3810000" cy="514349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6335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7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48130"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48131" name="Rectangle 7"/>
          <p:cNvSpPr>
            <a:spLocks noChangeArrowheads="1"/>
          </p:cNvSpPr>
          <p:nvPr/>
        </p:nvSpPr>
        <p:spPr bwMode="auto">
          <a:xfrm>
            <a:off x="152400" y="107156"/>
            <a:ext cx="87518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r>
              <a:rPr lang="en-US" altLang="en-US" sz="4000" dirty="0">
                <a:solidFill>
                  <a:schemeClr val="tx2"/>
                </a:solidFill>
              </a:rPr>
              <a:t> </a:t>
            </a:r>
            <a:br>
              <a:rPr lang="en-US" altLang="en-US" sz="4000" dirty="0">
                <a:solidFill>
                  <a:schemeClr val="tx2"/>
                </a:solidFill>
              </a:rPr>
            </a:br>
            <a:br>
              <a:rPr lang="en-US" altLang="en-US" sz="3200" b="1" i="1" dirty="0">
                <a:solidFill>
                  <a:schemeClr val="tx2"/>
                </a:solidFill>
              </a:rPr>
            </a:br>
            <a:br>
              <a:rPr lang="en-US" altLang="en-US" sz="3200" b="1" i="1" dirty="0">
                <a:solidFill>
                  <a:schemeClr val="tx2"/>
                </a:solidFill>
              </a:rPr>
            </a:br>
            <a:br>
              <a:rPr lang="en-US" altLang="en-US" sz="3200" b="1" i="1" dirty="0">
                <a:solidFill>
                  <a:schemeClr val="tx2"/>
                </a:solidFill>
              </a:rPr>
            </a:br>
            <a:endParaRPr lang="en-US" altLang="en-US" sz="3200" b="1" i="1" dirty="0">
              <a:solidFill>
                <a:schemeClr val="tx2"/>
              </a:solidFill>
            </a:endParaRPr>
          </a:p>
          <a:p>
            <a:pPr algn="l" eaLnBrk="1" hangingPunct="1"/>
            <a:endParaRPr lang="en-US" altLang="en-US" sz="3200" b="1" i="1" dirty="0">
              <a:solidFill>
                <a:schemeClr val="tx2"/>
              </a:solidFill>
              <a:latin typeface="Tahoma" pitchFamily="34" charset="0"/>
              <a:cs typeface="Tahoma" pitchFamily="34" charset="0"/>
            </a:endParaRPr>
          </a:p>
          <a:p>
            <a:pPr algn="l" eaLnBrk="1" hangingPunct="1"/>
            <a:r>
              <a:rPr lang="en-US" altLang="en-US" sz="4800" b="1" dirty="0">
                <a:solidFill>
                  <a:schemeClr val="bg1"/>
                </a:solidFill>
                <a:latin typeface="Tahoma" pitchFamily="34" charset="0"/>
                <a:cs typeface="Tahoma" pitchFamily="34" charset="0"/>
              </a:rPr>
              <a:t>Blessed is he who comes, who comes in the name of the Lord. </a:t>
            </a:r>
            <a:br>
              <a:rPr lang="en-US" altLang="en-US" sz="4800" b="1" dirty="0">
                <a:solidFill>
                  <a:schemeClr val="bg1"/>
                </a:solidFill>
                <a:latin typeface="Tahoma" pitchFamily="34" charset="0"/>
                <a:cs typeface="Tahoma" pitchFamily="34" charset="0"/>
              </a:rPr>
            </a:br>
            <a:r>
              <a:rPr lang="en-US" altLang="en-US" sz="4800" b="1" dirty="0">
                <a:solidFill>
                  <a:schemeClr val="bg1"/>
                </a:solidFill>
                <a:latin typeface="Tahoma" pitchFamily="34" charset="0"/>
                <a:cs typeface="Tahoma" pitchFamily="34" charset="0"/>
              </a:rPr>
              <a:t>Hosanna, Hosanna! Hosanna in the highest.</a:t>
            </a:r>
            <a:br>
              <a:rPr lang="en-US" altLang="en-US" sz="4800" b="1" dirty="0">
                <a:solidFill>
                  <a:schemeClr val="bg1"/>
                </a:solidFill>
                <a:latin typeface="Tahoma" pitchFamily="34" charset="0"/>
                <a:cs typeface="Tahoma" pitchFamily="34" charset="0"/>
              </a:rPr>
            </a:br>
            <a:br>
              <a:rPr lang="en-US" altLang="en-US" sz="5400" b="1" dirty="0">
                <a:solidFill>
                  <a:schemeClr val="bg1"/>
                </a:solidFill>
              </a:rPr>
            </a:br>
            <a:br>
              <a:rPr lang="en-US" altLang="en-US" sz="6000" dirty="0">
                <a:solidFill>
                  <a:schemeClr val="bg1"/>
                </a:solidFill>
              </a:rPr>
            </a:br>
            <a:br>
              <a:rPr lang="en-US" altLang="en-US" sz="5400" b="1" dirty="0">
                <a:solidFill>
                  <a:schemeClr val="tx2"/>
                </a:solidFill>
              </a:rPr>
            </a:br>
            <a:br>
              <a:rPr lang="en-US" altLang="en-US" sz="200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1491645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ctrTitle"/>
          </p:nvPr>
        </p:nvSpPr>
        <p:spPr>
          <a:xfrm>
            <a:off x="4724400" y="3600450"/>
            <a:ext cx="3886200" cy="1200150"/>
          </a:xfrm>
        </p:spPr>
        <p:txBody>
          <a:bodyPr/>
          <a:lstStyle/>
          <a:p>
            <a:pPr eaLnBrk="1" hangingPunct="1"/>
            <a:r>
              <a:rPr lang="vi-VN" sz="1600" dirty="0">
                <a:solidFill>
                  <a:srgbClr val="FFFF00"/>
                </a:solidFill>
                <a:latin typeface="Tahoma" pitchFamily="34" charset="0"/>
              </a:rPr>
              <a:t>Memorial Acclamation</a:t>
            </a:r>
            <a:br>
              <a:rPr lang="en-US" sz="3600" dirty="0">
                <a:solidFill>
                  <a:schemeClr val="bg1"/>
                </a:solidFill>
                <a:latin typeface="Tahoma" pitchFamily="34" charset="0"/>
              </a:rPr>
            </a:br>
            <a:endParaRPr lang="en-US" sz="3200" dirty="0">
              <a:solidFill>
                <a:schemeClr val="bg1"/>
              </a:solidFill>
              <a:latin typeface="Times New Roman" pitchFamily="18" charset="0"/>
            </a:endParaRPr>
          </a:p>
        </p:txBody>
      </p:sp>
    </p:spTree>
    <p:extLst>
      <p:ext uri="{BB962C8B-B14F-4D97-AF65-F5344CB8AC3E}">
        <p14:creationId xmlns:p14="http://schemas.microsoft.com/office/powerpoint/2010/main" val="41501473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subTitle" idx="1"/>
          </p:nvPr>
        </p:nvSpPr>
        <p:spPr/>
        <p:txBody>
          <a:bodyPr/>
          <a:lstStyle/>
          <a:p>
            <a:pPr eaLnBrk="1" hangingPunct="1"/>
            <a:endParaRPr lang="en-US" altLang="en-US"/>
          </a:p>
        </p:txBody>
      </p:sp>
      <p:sp>
        <p:nvSpPr>
          <p:cNvPr id="50179" name="Rectangle 5"/>
          <p:cNvSpPr>
            <a:spLocks noChangeArrowheads="1"/>
          </p:cNvSpPr>
          <p:nvPr/>
        </p:nvSpPr>
        <p:spPr bwMode="auto">
          <a:xfrm>
            <a:off x="152400" y="171450"/>
            <a:ext cx="83820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br>
              <a:rPr lang="vi-VN" altLang="en-US" sz="2800" b="1" dirty="0">
                <a:solidFill>
                  <a:schemeClr val="tx2"/>
                </a:solidFill>
                <a:latin typeface="Arial" pitchFamily="34" charset="0"/>
              </a:rPr>
            </a:br>
            <a:r>
              <a:rPr lang="en-US" altLang="en-US" sz="4400" b="1" dirty="0">
                <a:solidFill>
                  <a:schemeClr val="bg1"/>
                </a:solidFill>
                <a:latin typeface="Tahoma" pitchFamily="34" charset="0"/>
                <a:cs typeface="Tahoma" pitchFamily="34" charset="0"/>
              </a:rPr>
              <a:t>We proclaim your Death, O Lord,</a:t>
            </a:r>
            <a:br>
              <a:rPr lang="en-US" altLang="en-US" sz="4400" dirty="0">
                <a:solidFill>
                  <a:schemeClr val="bg1"/>
                </a:solidFill>
                <a:latin typeface="Tahoma" pitchFamily="34" charset="0"/>
                <a:cs typeface="Tahoma" pitchFamily="34" charset="0"/>
              </a:rPr>
            </a:br>
            <a:r>
              <a:rPr lang="en-US" altLang="en-US" sz="4400" b="1" dirty="0">
                <a:solidFill>
                  <a:schemeClr val="bg1"/>
                </a:solidFill>
                <a:latin typeface="Tahoma" pitchFamily="34" charset="0"/>
                <a:cs typeface="Tahoma" pitchFamily="34" charset="0"/>
              </a:rPr>
              <a:t>and profess your Resurrection until you come again</a:t>
            </a:r>
            <a:r>
              <a:rPr lang="en-US" altLang="en-US" sz="4400" dirty="0">
                <a:solidFill>
                  <a:schemeClr val="bg1"/>
                </a:solidFill>
                <a:latin typeface="Tahoma" pitchFamily="34" charset="0"/>
                <a:cs typeface="Tahoma" pitchFamily="34" charset="0"/>
              </a:rPr>
              <a:t>. </a:t>
            </a:r>
            <a:br>
              <a:rPr lang="en-US" altLang="en-US" sz="4400" b="1"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endParaRPr lang="en-US" altLang="en-US" sz="5400" b="1" dirty="0">
              <a:solidFill>
                <a:schemeClr val="bg1"/>
              </a:solidFill>
              <a:latin typeface="Tahoma" pitchFamily="34" charset="0"/>
              <a:cs typeface="Tahoma" pitchFamily="34" charset="0"/>
            </a:endParaRPr>
          </a:p>
        </p:txBody>
      </p:sp>
    </p:spTree>
    <p:extLst>
      <p:ext uri="{BB962C8B-B14F-4D97-AF65-F5344CB8AC3E}">
        <p14:creationId xmlns:p14="http://schemas.microsoft.com/office/powerpoint/2010/main" val="34754477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a:xfrm>
            <a:off x="3733800" y="3543300"/>
            <a:ext cx="4876800" cy="985838"/>
          </a:xfrm>
        </p:spPr>
        <p:txBody>
          <a:bodyPr/>
          <a:lstStyle/>
          <a:p>
            <a:pPr eaLnBrk="1" hangingPunct="1"/>
            <a:r>
              <a:rPr lang="en-US" altLang="en-US" sz="2400" dirty="0">
                <a:solidFill>
                  <a:srgbClr val="FFFF00"/>
                </a:solidFill>
                <a:latin typeface="Tahoma" pitchFamily="34" charset="0"/>
              </a:rPr>
              <a:t>Amen</a:t>
            </a:r>
            <a:r>
              <a:rPr lang="en-US" altLang="en-US" sz="2400" dirty="0">
                <a:solidFill>
                  <a:srgbClr val="FFFF00"/>
                </a:solidFill>
                <a:latin typeface="Times New Roman" pitchFamily="18" charset="0"/>
              </a:rPr>
              <a:t> </a:t>
            </a:r>
            <a:r>
              <a:rPr lang="en-US" altLang="en-US" sz="2800" dirty="0">
                <a:solidFill>
                  <a:schemeClr val="bg1"/>
                </a:solidFill>
                <a:latin typeface="Times New Roman" pitchFamily="18" charset="0"/>
              </a:rPr>
              <a:t> </a:t>
            </a:r>
            <a:br>
              <a:rPr lang="en-US" altLang="en-US" sz="2800" dirty="0">
                <a:solidFill>
                  <a:schemeClr val="bg1"/>
                </a:solidFill>
                <a:latin typeface="Times New Roman" pitchFamily="18" charset="0"/>
              </a:rPr>
            </a:br>
            <a:r>
              <a:rPr lang="en-US" altLang="en-US" sz="3600" dirty="0">
                <a:solidFill>
                  <a:schemeClr val="bg1"/>
                </a:solidFill>
                <a:latin typeface="Tahoma" pitchFamily="34" charset="0"/>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p:txBody>
          <a:bodyPr/>
          <a:lstStyle/>
          <a:p>
            <a:pPr eaLnBrk="1" hangingPunct="1"/>
            <a:endParaRPr lang="en-US" altLang="en-US"/>
          </a:p>
        </p:txBody>
      </p:sp>
      <p:sp>
        <p:nvSpPr>
          <p:cNvPr id="90115" name="Rectangle 3"/>
          <p:cNvSpPr>
            <a:spLocks noGrp="1" noChangeArrowheads="1"/>
          </p:cNvSpPr>
          <p:nvPr>
            <p:ph type="subTitle" idx="1"/>
          </p:nvPr>
        </p:nvSpPr>
        <p:spPr/>
        <p:txBody>
          <a:bodyPr/>
          <a:lstStyle/>
          <a:p>
            <a:pPr eaLnBrk="1" hangingPunct="1"/>
            <a:endParaRPr lang="en-US" altLang="en-US"/>
          </a:p>
        </p:txBody>
      </p:sp>
      <p:sp>
        <p:nvSpPr>
          <p:cNvPr id="90116" name="Rectangle 5"/>
          <p:cNvSpPr>
            <a:spLocks noChangeArrowheads="1"/>
          </p:cNvSpPr>
          <p:nvPr/>
        </p:nvSpPr>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br>
              <a:rPr lang="vi-VN" altLang="en-US" sz="2800" b="1">
                <a:solidFill>
                  <a:schemeClr val="tx2"/>
                </a:solidFill>
                <a:latin typeface="Arial" charset="0"/>
              </a:rPr>
            </a:br>
            <a:br>
              <a:rPr lang="vi-VN" altLang="en-US" sz="2800" b="1">
                <a:solidFill>
                  <a:schemeClr val="tx2"/>
                </a:solidFill>
                <a:latin typeface="Arial" charset="0"/>
              </a:rPr>
            </a:br>
            <a:br>
              <a:rPr lang="vi-VN" altLang="en-US" sz="2800" b="1">
                <a:solidFill>
                  <a:schemeClr val="tx2"/>
                </a:solidFill>
                <a:latin typeface="Arial" charset="0"/>
              </a:rPr>
            </a:br>
            <a:r>
              <a:rPr lang="en-US" altLang="en-US" b="1">
                <a:solidFill>
                  <a:schemeClr val="bg1"/>
                </a:solidFill>
              </a:rPr>
              <a:t>Amen, Amen.</a:t>
            </a:r>
            <a:br>
              <a:rPr lang="en-US" altLang="en-US" b="1">
                <a:solidFill>
                  <a:schemeClr val="bg1"/>
                </a:solidFill>
              </a:rPr>
            </a:br>
            <a:r>
              <a:rPr lang="en-US" altLang="en-US" b="1">
                <a:solidFill>
                  <a:schemeClr val="bg1"/>
                </a:solidFill>
              </a:rPr>
              <a:t>Amen, Amen</a:t>
            </a:r>
            <a:br>
              <a:rPr lang="en-US" altLang="en-US" b="1">
                <a:solidFill>
                  <a:schemeClr val="bg1"/>
                </a:solidFill>
              </a:rPr>
            </a:br>
            <a:r>
              <a:rPr lang="en-US" altLang="en-US" b="1">
                <a:solidFill>
                  <a:schemeClr val="bg1"/>
                </a:solidFill>
              </a:rPr>
              <a:t>Amen, Amen</a:t>
            </a:r>
          </a:p>
          <a:p>
            <a:pPr eaLnBrk="1" hangingPunct="1"/>
            <a:r>
              <a:rPr lang="en-US" altLang="en-US" b="1">
                <a:solidFill>
                  <a:schemeClr val="bg1"/>
                </a:solidFill>
              </a:rPr>
              <a:t>Amen. Amen.</a:t>
            </a:r>
            <a:br>
              <a:rPr lang="vi-VN" altLang="en-US" b="1">
                <a:solidFill>
                  <a:schemeClr val="bg1"/>
                </a:solidFill>
              </a:rPr>
            </a:br>
            <a:br>
              <a:rPr lang="en-US" altLang="en-US" b="1">
                <a:solidFill>
                  <a:schemeClr val="bg1"/>
                </a:solidFill>
              </a:rPr>
            </a:br>
            <a:br>
              <a:rPr lang="en-US" altLang="en-US" sz="4400" b="1">
                <a:solidFill>
                  <a:schemeClr val="tx2"/>
                </a:solidFill>
                <a:latin typeface="Arial" charset="0"/>
              </a:rPr>
            </a:br>
            <a:endParaRPr lang="en-US" altLang="en-US" sz="4400" b="1">
              <a:solidFill>
                <a:schemeClr val="tx2"/>
              </a:solidFill>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ctrTitle"/>
          </p:nvPr>
        </p:nvSpPr>
        <p:spPr>
          <a:xfrm>
            <a:off x="5092700" y="3543300"/>
            <a:ext cx="4038600" cy="985838"/>
          </a:xfrm>
        </p:spPr>
        <p:txBody>
          <a:bodyPr/>
          <a:lstStyle/>
          <a:p>
            <a:pPr eaLnBrk="1" hangingPunct="1"/>
            <a:r>
              <a:rPr lang="en-US" sz="1800" dirty="0">
                <a:solidFill>
                  <a:srgbClr val="FFFF00"/>
                </a:solidFill>
                <a:latin typeface="Tahoma" pitchFamily="34" charset="0"/>
              </a:rPr>
              <a:t>Lamb Of God</a:t>
            </a:r>
            <a:br>
              <a:rPr lang="en-US" sz="1800" b="1" dirty="0">
                <a:solidFill>
                  <a:srgbClr val="FFFF00"/>
                </a:solidFill>
                <a:latin typeface="Tahoma" pitchFamily="34" charset="0"/>
              </a:rPr>
            </a:br>
            <a:endParaRPr lang="en-US" sz="1800" dirty="0">
              <a:solidFill>
                <a:srgbClr val="FFFF00"/>
              </a:solidFill>
              <a:latin typeface="Times New Roman" pitchFamily="18" charset="0"/>
            </a:endParaRPr>
          </a:p>
        </p:txBody>
      </p:sp>
    </p:spTree>
    <p:extLst>
      <p:ext uri="{BB962C8B-B14F-4D97-AF65-F5344CB8AC3E}">
        <p14:creationId xmlns:p14="http://schemas.microsoft.com/office/powerpoint/2010/main" val="4001557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ChangeArrowheads="1"/>
          </p:cNvSpPr>
          <p:nvPr/>
        </p:nvSpPr>
        <p:spPr bwMode="auto">
          <a:xfrm>
            <a:off x="228600" y="17145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endParaRPr lang="en-US" altLang="en-US" sz="4400">
              <a:solidFill>
                <a:schemeClr val="tx2"/>
              </a:solidFill>
            </a:endParaRPr>
          </a:p>
        </p:txBody>
      </p:sp>
      <p:sp>
        <p:nvSpPr>
          <p:cNvPr id="54274" name="Rectangle 6"/>
          <p:cNvSpPr>
            <a:spLocks noChangeArrowheads="1"/>
          </p:cNvSpPr>
          <p:nvPr/>
        </p:nvSpPr>
        <p:spPr bwMode="auto">
          <a:xfrm>
            <a:off x="152400" y="171450"/>
            <a:ext cx="8839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54275" name="Rectangle 7"/>
          <p:cNvSpPr>
            <a:spLocks noChangeArrowheads="1"/>
          </p:cNvSpPr>
          <p:nvPr/>
        </p:nvSpPr>
        <p:spPr bwMode="auto">
          <a:xfrm>
            <a:off x="76200" y="107156"/>
            <a:ext cx="882808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6600">
                <a:solidFill>
                  <a:schemeClr val="accent2"/>
                </a:solidFill>
                <a:latin typeface="Times New Roman" pitchFamily="18" charset="0"/>
                <a:ea typeface="MS PGothic" pitchFamily="34" charset="-128"/>
              </a:defRPr>
            </a:lvl1pPr>
            <a:lvl2pPr marL="742950" indent="-285750" eaLnBrk="0" hangingPunct="0">
              <a:defRPr sz="6600">
                <a:solidFill>
                  <a:schemeClr val="accent2"/>
                </a:solidFill>
                <a:latin typeface="Times New Roman" pitchFamily="18" charset="0"/>
                <a:ea typeface="MS PGothic" pitchFamily="34" charset="-128"/>
              </a:defRPr>
            </a:lvl2pPr>
            <a:lvl3pPr marL="1143000" indent="-228600" eaLnBrk="0" hangingPunct="0">
              <a:defRPr sz="6600">
                <a:solidFill>
                  <a:schemeClr val="accent2"/>
                </a:solidFill>
                <a:latin typeface="Times New Roman" pitchFamily="18" charset="0"/>
                <a:ea typeface="MS PGothic" pitchFamily="34" charset="-128"/>
              </a:defRPr>
            </a:lvl3pPr>
            <a:lvl4pPr marL="1600200" indent="-228600" eaLnBrk="0" hangingPunct="0">
              <a:defRPr sz="6600">
                <a:solidFill>
                  <a:schemeClr val="accent2"/>
                </a:solidFill>
                <a:latin typeface="Times New Roman" pitchFamily="18" charset="0"/>
                <a:ea typeface="MS PGothic" pitchFamily="34" charset="-128"/>
              </a:defRPr>
            </a:lvl4pPr>
            <a:lvl5pPr marL="2057400" indent="-228600" eaLnBrk="0" hangingPunct="0">
              <a:defRPr sz="6600">
                <a:solidFill>
                  <a:schemeClr val="accent2"/>
                </a:solidFill>
                <a:latin typeface="Times New Roman" pitchFamily="18" charset="0"/>
                <a:ea typeface="MS PGothic" pitchFamily="34" charset="-128"/>
              </a:defRPr>
            </a:lvl5pPr>
            <a:lvl6pPr marL="25146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6pPr>
            <a:lvl7pPr marL="29718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7pPr>
            <a:lvl8pPr marL="34290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8pPr>
            <a:lvl9pPr marL="3886200" indent="-228600" algn="ctr" eaLnBrk="0" fontAlgn="base" hangingPunct="0">
              <a:spcBef>
                <a:spcPct val="0"/>
              </a:spcBef>
              <a:spcAft>
                <a:spcPct val="0"/>
              </a:spcAft>
              <a:defRPr sz="6600">
                <a:solidFill>
                  <a:schemeClr val="accent2"/>
                </a:solidFill>
                <a:latin typeface="Times New Roman" pitchFamily="18" charset="0"/>
                <a:ea typeface="MS PGothic" pitchFamily="34" charset="-128"/>
              </a:defRPr>
            </a:lvl9pPr>
          </a:lstStyle>
          <a:p>
            <a:pPr algn="l" eaLnBrk="1" hangingPunct="1"/>
            <a:endParaRPr lang="en-US" altLang="en-US" sz="3200" b="1" i="1" dirty="0">
              <a:solidFill>
                <a:schemeClr val="bg1"/>
              </a:solidFill>
            </a:endParaRPr>
          </a:p>
          <a:p>
            <a:pPr marL="571500" indent="-571500" algn="l" eaLnBrk="1" hangingPunct="1">
              <a:buFont typeface="Arial" charset="0"/>
              <a:buChar char="•"/>
            </a:pPr>
            <a:r>
              <a:rPr lang="en-US" altLang="en-US" sz="4000" b="1" dirty="0">
                <a:solidFill>
                  <a:schemeClr val="bg1"/>
                </a:solidFill>
                <a:latin typeface="Tahoma" pitchFamily="34" charset="0"/>
                <a:cs typeface="Tahoma" pitchFamily="34" charset="0"/>
              </a:rPr>
              <a:t>Lamb of God you take away the sins of the world. Have mercy on us. </a:t>
            </a:r>
            <a:r>
              <a:rPr lang="en-US" altLang="en-US" sz="4000" i="1" dirty="0">
                <a:solidFill>
                  <a:schemeClr val="bg1"/>
                </a:solidFill>
                <a:latin typeface="Tahoma" pitchFamily="34" charset="0"/>
                <a:cs typeface="Tahoma" pitchFamily="34" charset="0"/>
              </a:rPr>
              <a:t>(repeat as needed)</a:t>
            </a:r>
          </a:p>
          <a:p>
            <a:pPr algn="l" eaLnBrk="1" hangingPunct="1"/>
            <a:br>
              <a:rPr lang="en-US" altLang="en-US" sz="4000" b="1">
                <a:solidFill>
                  <a:schemeClr val="tx2"/>
                </a:solidFill>
              </a:rPr>
            </a:br>
            <a:r>
              <a:rPr lang="en-US" altLang="en-US" sz="4000" b="1">
                <a:solidFill>
                  <a:schemeClr val="bg1"/>
                </a:solidFill>
                <a:latin typeface="Tahoma" pitchFamily="34" charset="0"/>
                <a:cs typeface="Tahoma" pitchFamily="34" charset="0"/>
              </a:rPr>
              <a:t>Lamb </a:t>
            </a:r>
            <a:r>
              <a:rPr lang="en-US" altLang="en-US" sz="4000" b="1" dirty="0">
                <a:solidFill>
                  <a:schemeClr val="bg1"/>
                </a:solidFill>
                <a:latin typeface="Tahoma" pitchFamily="34" charset="0"/>
                <a:cs typeface="Tahoma" pitchFamily="34" charset="0"/>
              </a:rPr>
              <a:t>of God you take away the sins of the world.</a:t>
            </a:r>
          </a:p>
          <a:p>
            <a:pPr algn="l" eaLnBrk="1" hangingPunct="1"/>
            <a:r>
              <a:rPr lang="en-US" altLang="en-US" sz="4000" b="1" dirty="0">
                <a:solidFill>
                  <a:schemeClr val="bg1"/>
                </a:solidFill>
                <a:latin typeface="Tahoma" pitchFamily="34" charset="0"/>
                <a:cs typeface="Tahoma" pitchFamily="34" charset="0"/>
              </a:rPr>
              <a:t>grant us peace.</a:t>
            </a:r>
            <a:br>
              <a:rPr lang="en-US" altLang="en-US" sz="4000" b="1" dirty="0">
                <a:solidFill>
                  <a:schemeClr val="tx2"/>
                </a:solidFill>
              </a:rPr>
            </a:br>
            <a:br>
              <a:rPr lang="en-US" altLang="en-US" sz="1050" dirty="0">
                <a:solidFill>
                  <a:schemeClr val="tx2"/>
                </a:solidFill>
              </a:rPr>
            </a:br>
            <a:endParaRPr lang="en-US" altLang="en-US" sz="2000" dirty="0">
              <a:solidFill>
                <a:schemeClr val="tx2"/>
              </a:solidFill>
            </a:endParaRPr>
          </a:p>
        </p:txBody>
      </p:sp>
    </p:spTree>
    <p:extLst>
      <p:ext uri="{BB962C8B-B14F-4D97-AF65-F5344CB8AC3E}">
        <p14:creationId xmlns:p14="http://schemas.microsoft.com/office/powerpoint/2010/main" val="3849872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4800600" y="3257550"/>
            <a:ext cx="4114800" cy="1428750"/>
          </a:xfrm>
        </p:spPr>
        <p:txBody>
          <a:bodyPr/>
          <a:lstStyle/>
          <a:p>
            <a:pPr eaLnBrk="1" hangingPunct="1"/>
            <a:r>
              <a:rPr lang="en-US" altLang="en-US" sz="1800" i="1" dirty="0">
                <a:solidFill>
                  <a:srgbClr val="FFFF00"/>
                </a:solidFill>
                <a:latin typeface="Tahoma" pitchFamily="34" charset="0"/>
              </a:rPr>
              <a:t>Communion respond</a:t>
            </a:r>
            <a:endParaRPr lang="en-US" altLang="en-US" sz="1800" dirty="0">
              <a:solidFill>
                <a:srgbClr val="FFFF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ChangeArrowheads="1"/>
          </p:cNvSpPr>
          <p:nvPr/>
        </p:nvSpPr>
        <p:spPr bwMode="auto">
          <a:xfrm>
            <a:off x="228600" y="171450"/>
            <a:ext cx="8686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endParaRPr lang="en-US" altLang="en-US" sz="4400">
              <a:solidFill>
                <a:schemeClr val="tx2"/>
              </a:solidFill>
            </a:endParaRPr>
          </a:p>
        </p:txBody>
      </p:sp>
      <p:sp>
        <p:nvSpPr>
          <p:cNvPr id="97283" name="Rectangle 6"/>
          <p:cNvSpPr>
            <a:spLocks noChangeArrowheads="1"/>
          </p:cNvSpPr>
          <p:nvPr/>
        </p:nvSpPr>
        <p:spPr bwMode="auto">
          <a:xfrm>
            <a:off x="152400" y="171450"/>
            <a:ext cx="8839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eaLnBrk="1" hangingPunct="1"/>
            <a:r>
              <a:rPr lang="en-US" altLang="en-US" sz="4000">
                <a:solidFill>
                  <a:schemeClr val="tx2"/>
                </a:solidFill>
              </a:rPr>
              <a:t> </a:t>
            </a:r>
            <a:br>
              <a:rPr lang="en-US" altLang="en-US" sz="4000">
                <a:solidFill>
                  <a:schemeClr val="tx2"/>
                </a:solidFill>
              </a:rPr>
            </a:br>
            <a:endParaRPr lang="en-US" altLang="en-US" sz="5400">
              <a:solidFill>
                <a:schemeClr val="tx2"/>
              </a:solidFill>
            </a:endParaRPr>
          </a:p>
        </p:txBody>
      </p:sp>
      <p:sp>
        <p:nvSpPr>
          <p:cNvPr id="97284" name="Rectangle 7"/>
          <p:cNvSpPr>
            <a:spLocks noChangeArrowheads="1"/>
          </p:cNvSpPr>
          <p:nvPr/>
        </p:nvSpPr>
        <p:spPr bwMode="auto">
          <a:xfrm>
            <a:off x="369888" y="107156"/>
            <a:ext cx="85344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6600">
                <a:solidFill>
                  <a:schemeClr val="accent2"/>
                </a:solidFill>
                <a:latin typeface="Times New Roman" pitchFamily="18" charset="0"/>
                <a:cs typeface="Arial" charset="0"/>
              </a:defRPr>
            </a:lvl1pPr>
            <a:lvl2pPr marL="742950" indent="-285750" eaLnBrk="0" hangingPunct="0">
              <a:defRPr sz="6600">
                <a:solidFill>
                  <a:schemeClr val="accent2"/>
                </a:solidFill>
                <a:latin typeface="Times New Roman" pitchFamily="18" charset="0"/>
                <a:cs typeface="Arial" charset="0"/>
              </a:defRPr>
            </a:lvl2pPr>
            <a:lvl3pPr marL="1143000" indent="-228600" eaLnBrk="0" hangingPunct="0">
              <a:defRPr sz="6600">
                <a:solidFill>
                  <a:schemeClr val="accent2"/>
                </a:solidFill>
                <a:latin typeface="Times New Roman" pitchFamily="18" charset="0"/>
                <a:cs typeface="Arial" charset="0"/>
              </a:defRPr>
            </a:lvl3pPr>
            <a:lvl4pPr marL="1600200" indent="-228600" eaLnBrk="0" hangingPunct="0">
              <a:defRPr sz="6600">
                <a:solidFill>
                  <a:schemeClr val="accent2"/>
                </a:solidFill>
                <a:latin typeface="Times New Roman" pitchFamily="18" charset="0"/>
                <a:cs typeface="Arial" charset="0"/>
              </a:defRPr>
            </a:lvl4pPr>
            <a:lvl5pPr marL="2057400" indent="-228600" eaLnBrk="0" hangingPunct="0">
              <a:defRPr sz="6600">
                <a:solidFill>
                  <a:schemeClr val="accent2"/>
                </a:solidFill>
                <a:latin typeface="Times New Roman" pitchFamily="18" charset="0"/>
                <a:cs typeface="Arial" charset="0"/>
              </a:defRPr>
            </a:lvl5pPr>
            <a:lvl6pPr marL="2514600" indent="-228600" algn="ctr" eaLnBrk="0" fontAlgn="base" hangingPunct="0">
              <a:spcBef>
                <a:spcPct val="0"/>
              </a:spcBef>
              <a:spcAft>
                <a:spcPct val="0"/>
              </a:spcAft>
              <a:defRPr sz="6600">
                <a:solidFill>
                  <a:schemeClr val="accent2"/>
                </a:solidFill>
                <a:latin typeface="Times New Roman" pitchFamily="18" charset="0"/>
                <a:cs typeface="Arial" charset="0"/>
              </a:defRPr>
            </a:lvl6pPr>
            <a:lvl7pPr marL="2971800" indent="-228600" algn="ctr" eaLnBrk="0" fontAlgn="base" hangingPunct="0">
              <a:spcBef>
                <a:spcPct val="0"/>
              </a:spcBef>
              <a:spcAft>
                <a:spcPct val="0"/>
              </a:spcAft>
              <a:defRPr sz="6600">
                <a:solidFill>
                  <a:schemeClr val="accent2"/>
                </a:solidFill>
                <a:latin typeface="Times New Roman" pitchFamily="18" charset="0"/>
                <a:cs typeface="Arial" charset="0"/>
              </a:defRPr>
            </a:lvl7pPr>
            <a:lvl8pPr marL="3429000" indent="-228600" algn="ctr" eaLnBrk="0" fontAlgn="base" hangingPunct="0">
              <a:spcBef>
                <a:spcPct val="0"/>
              </a:spcBef>
              <a:spcAft>
                <a:spcPct val="0"/>
              </a:spcAft>
              <a:defRPr sz="6600">
                <a:solidFill>
                  <a:schemeClr val="accent2"/>
                </a:solidFill>
                <a:latin typeface="Times New Roman" pitchFamily="18" charset="0"/>
                <a:cs typeface="Arial" charset="0"/>
              </a:defRPr>
            </a:lvl8pPr>
            <a:lvl9pPr marL="3886200" indent="-228600" algn="ctr" eaLnBrk="0" fontAlgn="base" hangingPunct="0">
              <a:spcBef>
                <a:spcPct val="0"/>
              </a:spcBef>
              <a:spcAft>
                <a:spcPct val="0"/>
              </a:spcAft>
              <a:defRPr sz="6600">
                <a:solidFill>
                  <a:schemeClr val="accent2"/>
                </a:solidFill>
                <a:latin typeface="Times New Roman" pitchFamily="18" charset="0"/>
                <a:cs typeface="Arial" charset="0"/>
              </a:defRPr>
            </a:lvl9pPr>
          </a:lstStyle>
          <a:p>
            <a:pPr algn="l" eaLnBrk="1" hangingPunct="1"/>
            <a:endParaRPr lang="en-US" altLang="en-US" sz="3200" b="1" i="1" dirty="0">
              <a:solidFill>
                <a:schemeClr val="bg1"/>
              </a:solidFill>
            </a:endParaRPr>
          </a:p>
          <a:p>
            <a:pPr algn="l" eaLnBrk="1" hangingPunct="1"/>
            <a:endParaRPr lang="en-US" altLang="en-US" sz="3200" b="1" i="1" dirty="0">
              <a:solidFill>
                <a:schemeClr val="bg1"/>
              </a:solidFill>
            </a:endParaRPr>
          </a:p>
          <a:p>
            <a:pPr algn="l" eaLnBrk="1" hangingPunct="1"/>
            <a:r>
              <a:rPr lang="en-US" altLang="en-US" sz="3200" b="1" i="1" dirty="0">
                <a:solidFill>
                  <a:schemeClr val="bg1"/>
                </a:solidFill>
              </a:rPr>
              <a:t>Behold the Lamb of God,</a:t>
            </a:r>
          </a:p>
          <a:p>
            <a:pPr algn="l" eaLnBrk="1" hangingPunct="1"/>
            <a:r>
              <a:rPr lang="en-US" altLang="en-US" sz="3200" b="1" i="1" dirty="0">
                <a:solidFill>
                  <a:schemeClr val="bg1"/>
                </a:solidFill>
              </a:rPr>
              <a:t>behold him who takes away the sins of the world.</a:t>
            </a:r>
          </a:p>
          <a:p>
            <a:pPr algn="l" eaLnBrk="1" hangingPunct="1"/>
            <a:r>
              <a:rPr lang="en-US" altLang="en-US" sz="3200" b="1" i="1" dirty="0">
                <a:solidFill>
                  <a:schemeClr val="bg1"/>
                </a:solidFill>
              </a:rPr>
              <a:t>Blessed are those called to the supper of the Lamb.</a:t>
            </a:r>
            <a:br>
              <a:rPr lang="en-US" altLang="en-US" sz="5400" b="1" dirty="0">
                <a:solidFill>
                  <a:schemeClr val="bg1"/>
                </a:solidFill>
              </a:rPr>
            </a:br>
            <a:r>
              <a:rPr lang="en-US" altLang="en-US" sz="4400" b="1" dirty="0">
                <a:solidFill>
                  <a:schemeClr val="bg1"/>
                </a:solidFill>
                <a:latin typeface="Tahoma" pitchFamily="34" charset="0"/>
                <a:cs typeface="Tahoma" pitchFamily="34" charset="0"/>
              </a:rPr>
              <a:t>Lord, I am not worthy</a:t>
            </a:r>
          </a:p>
          <a:p>
            <a:pPr algn="l" eaLnBrk="1" hangingPunct="1"/>
            <a:r>
              <a:rPr lang="en-US" altLang="en-US" sz="4400" b="1" dirty="0">
                <a:solidFill>
                  <a:schemeClr val="bg1"/>
                </a:solidFill>
                <a:latin typeface="Tahoma" pitchFamily="34" charset="0"/>
                <a:cs typeface="Tahoma" pitchFamily="34" charset="0"/>
              </a:rPr>
              <a:t>that You should enter under my roof, but only say the word and my soul shall be healed.</a:t>
            </a:r>
            <a:br>
              <a:rPr lang="en-US" altLang="en-US" sz="4400" dirty="0">
                <a:solidFill>
                  <a:schemeClr val="bg1"/>
                </a:solidFill>
                <a:latin typeface="Tahoma" pitchFamily="34" charset="0"/>
                <a:cs typeface="Tahoma" pitchFamily="34" charset="0"/>
              </a:rPr>
            </a:br>
            <a:br>
              <a:rPr lang="en-US" altLang="en-US" sz="5400" b="1" dirty="0">
                <a:solidFill>
                  <a:schemeClr val="bg1"/>
                </a:solidFill>
                <a:latin typeface="Tahoma" pitchFamily="34" charset="0"/>
                <a:cs typeface="Tahoma" pitchFamily="34" charset="0"/>
              </a:rPr>
            </a:br>
            <a:br>
              <a:rPr lang="en-US" altLang="en-US" sz="2000" dirty="0">
                <a:solidFill>
                  <a:schemeClr val="bg1"/>
                </a:solidFill>
              </a:rPr>
            </a:br>
            <a:endParaRPr lang="en-US" altLang="en-US" sz="2000" dirty="0">
              <a:solidFill>
                <a:schemeClr val="bg1"/>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1219200" y="3657600"/>
            <a:ext cx="7696200" cy="1028700"/>
          </a:xfrm>
        </p:spPr>
        <p:txBody>
          <a:bodyPr/>
          <a:lstStyle/>
          <a:p>
            <a:pPr eaLnBrk="1" hangingPunct="1"/>
            <a:r>
              <a:rPr lang="en-US" altLang="en-US" sz="3200" i="1" dirty="0">
                <a:solidFill>
                  <a:schemeClr val="bg1"/>
                </a:solidFill>
                <a:latin typeface="Tahoma" pitchFamily="34" charset="0"/>
              </a:rPr>
              <a:t> </a:t>
            </a:r>
            <a:br>
              <a:rPr lang="vi-VN" altLang="en-US" sz="3200" i="1" dirty="0">
                <a:solidFill>
                  <a:schemeClr val="bg1"/>
                </a:solidFill>
                <a:latin typeface="Tahoma" pitchFamily="34" charset="0"/>
              </a:rPr>
            </a:br>
            <a:r>
              <a:rPr lang="vi-VN" altLang="en-US" sz="2400" b="1" i="1" dirty="0">
                <a:solidFill>
                  <a:srgbClr val="FFFF00"/>
                </a:solidFill>
                <a:latin typeface="Tahoma" pitchFamily="34" charset="0"/>
              </a:rPr>
              <a:t>Preparation of The Gift</a:t>
            </a:r>
            <a:r>
              <a:rPr lang="en-US" altLang="en-US" sz="2400" b="1" i="1" dirty="0">
                <a:solidFill>
                  <a:srgbClr val="FFFF00"/>
                </a:solidFill>
                <a:latin typeface="Tahoma" pitchFamily="34" charset="0"/>
              </a:rPr>
              <a:t> Song:</a:t>
            </a:r>
            <a:r>
              <a:rPr lang="en-US" altLang="en-US" sz="2400" b="1" dirty="0">
                <a:solidFill>
                  <a:srgbClr val="FFFF00"/>
                </a:solidFill>
                <a:latin typeface="Tahoma" pitchFamily="34" charset="0"/>
              </a:rPr>
              <a:t> </a:t>
            </a:r>
            <a:br>
              <a:rPr lang="en-US" altLang="en-US" sz="2400" b="1" dirty="0">
                <a:solidFill>
                  <a:srgbClr val="FFFF00"/>
                </a:solidFill>
                <a:latin typeface="Tahoma" pitchFamily="34" charset="0"/>
              </a:rPr>
            </a:br>
            <a:r>
              <a:rPr lang="en-US" altLang="en-US" sz="2400" b="1" dirty="0">
                <a:solidFill>
                  <a:srgbClr val="FFFF00"/>
                </a:solidFill>
                <a:latin typeface="Tahoma" pitchFamily="34" charset="0"/>
              </a:rPr>
              <a:t>I Have Loved You</a:t>
            </a:r>
            <a:br>
              <a:rPr lang="en-US" altLang="en-US" sz="2400" b="1" dirty="0">
                <a:solidFill>
                  <a:srgbClr val="FFFF00"/>
                </a:solidFill>
                <a:latin typeface="Tahoma" pitchFamily="34" charset="0"/>
              </a:rPr>
            </a:br>
            <a:br>
              <a:rPr lang="en-US" altLang="en-US" sz="2400" b="1" dirty="0">
                <a:solidFill>
                  <a:srgbClr val="FFFF00"/>
                </a:solidFill>
              </a:rPr>
            </a:br>
            <a:endParaRPr lang="en-US" altLang="en-US" sz="2400" b="1" dirty="0">
              <a:solidFill>
                <a:srgbClr val="FFFF00"/>
              </a:solidFill>
            </a:endParaRPr>
          </a:p>
        </p:txBody>
      </p:sp>
    </p:spTree>
    <p:extLst>
      <p:ext uri="{BB962C8B-B14F-4D97-AF65-F5344CB8AC3E}">
        <p14:creationId xmlns:p14="http://schemas.microsoft.com/office/powerpoint/2010/main" val="122274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4057650"/>
            <a:ext cx="8153400" cy="414338"/>
          </a:xfrm>
        </p:spPr>
        <p:txBody>
          <a:bodyPr/>
          <a:lstStyle/>
          <a:p>
            <a:pPr>
              <a:spcAft>
                <a:spcPts val="600"/>
              </a:spcAft>
            </a:pPr>
            <a:r>
              <a:rPr lang="en-US" altLang="en-US" sz="3600">
                <a:solidFill>
                  <a:schemeClr val="bg1"/>
                </a:solidFill>
              </a:rPr>
              <a:t>Penitential Act </a:t>
            </a:r>
            <a:r>
              <a:rPr lang="en-US" altLang="en-US" sz="3600" i="1">
                <a:solidFill>
                  <a:schemeClr val="bg1"/>
                </a:solidFill>
              </a:rPr>
              <a:t>(Confiteor 2011</a:t>
            </a:r>
            <a:r>
              <a:rPr lang="en-US" altLang="en-US" sz="3600">
                <a:solidFill>
                  <a:schemeClr val="bg1"/>
                </a:solidFill>
              </a:rPr>
              <a:t>) 1 of 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AF4AB07-7010-FFC3-CEC3-B7913A0D4900}"/>
              </a:ext>
            </a:extLst>
          </p:cNvPr>
          <p:cNvSpPr>
            <a:spLocks noGrp="1" noChangeArrowheads="1"/>
          </p:cNvSpPr>
          <p:nvPr>
            <p:ph type="ctrTitle"/>
          </p:nvPr>
        </p:nvSpPr>
        <p:spPr>
          <a:xfrm>
            <a:off x="1371600" y="171450"/>
            <a:ext cx="6515100" cy="4743450"/>
          </a:xfrm>
          <a:noFill/>
        </p:spPr>
        <p:txBody>
          <a:bodyPr/>
          <a:lstStyle/>
          <a:p>
            <a:pPr algn="l" eaLnBrk="1" hangingPunct="1"/>
            <a:r>
              <a:rPr lang="en-US" altLang="en-US" sz="4950" b="1">
                <a:solidFill>
                  <a:schemeClr val="bg1"/>
                </a:solidFill>
                <a:latin typeface="Tahoma" panose="020B0604030504040204" pitchFamily="34" charset="0"/>
              </a:rPr>
              <a:t>I have loved you with an everlasting love,</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I have called you and you are mine. </a:t>
            </a:r>
            <a:r>
              <a:rPr lang="en-US" altLang="en-US" sz="4050" b="1">
                <a:solidFill>
                  <a:schemeClr val="bg1"/>
                </a:solidFill>
                <a:latin typeface="Tahoma" panose="020B0604030504040204" pitchFamily="34" charset="0"/>
              </a:rPr>
              <a:t>(2x)</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3930963-796E-561D-9ADC-302C4448CD3B}"/>
              </a:ext>
            </a:extLst>
          </p:cNvPr>
          <p:cNvSpPr>
            <a:spLocks noGrp="1" noChangeArrowheads="1"/>
          </p:cNvSpPr>
          <p:nvPr>
            <p:ph type="ctrTitle"/>
          </p:nvPr>
        </p:nvSpPr>
        <p:spPr>
          <a:xfrm>
            <a:off x="1600200" y="171450"/>
            <a:ext cx="6172200" cy="4800600"/>
          </a:xfrm>
          <a:noFill/>
        </p:spPr>
        <p:txBody>
          <a:bodyPr/>
          <a:lstStyle/>
          <a:p>
            <a:pPr algn="l" eaLnBrk="1" hangingPunct="1"/>
            <a:r>
              <a:rPr lang="en-US" altLang="en-US" sz="3600" b="1">
                <a:solidFill>
                  <a:schemeClr val="bg1"/>
                </a:solidFill>
                <a:latin typeface="Tahoma" panose="020B0604030504040204" pitchFamily="34" charset="0"/>
              </a:rPr>
              <a:t>1. </a:t>
            </a:r>
            <a:r>
              <a:rPr lang="en-US" altLang="en-US" sz="4950" b="1">
                <a:solidFill>
                  <a:schemeClr val="bg1"/>
                </a:solidFill>
                <a:latin typeface="Tahoma" panose="020B0604030504040204" pitchFamily="34" charset="0"/>
              </a:rPr>
              <a:t>Seek the face of the Lord and long for him:</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He will bring you his light and his peace.</a:t>
            </a:r>
            <a:endParaRPr lang="en-US" altLang="en-US" sz="4950">
              <a:solidFill>
                <a:schemeClr val="bg1"/>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055FC7B-88F5-5C70-A8E7-9B0DA8F24E17}"/>
              </a:ext>
            </a:extLst>
          </p:cNvPr>
          <p:cNvSpPr>
            <a:spLocks noGrp="1" noChangeArrowheads="1"/>
          </p:cNvSpPr>
          <p:nvPr>
            <p:ph type="ctrTitle"/>
          </p:nvPr>
        </p:nvSpPr>
        <p:spPr>
          <a:xfrm>
            <a:off x="1371600" y="171450"/>
            <a:ext cx="6515100" cy="4743450"/>
          </a:xfrm>
          <a:noFill/>
        </p:spPr>
        <p:txBody>
          <a:bodyPr/>
          <a:lstStyle/>
          <a:p>
            <a:pPr algn="l" eaLnBrk="1" hangingPunct="1"/>
            <a:r>
              <a:rPr lang="en-US" altLang="en-US" sz="4950" b="1">
                <a:solidFill>
                  <a:schemeClr val="bg1"/>
                </a:solidFill>
                <a:latin typeface="Tahoma" panose="020B0604030504040204" pitchFamily="34" charset="0"/>
              </a:rPr>
              <a:t>I have loved you with an everlasting love,</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I have called you and you are mine. </a:t>
            </a:r>
            <a:r>
              <a:rPr lang="en-US" altLang="en-US" sz="4050" b="1">
                <a:solidFill>
                  <a:schemeClr val="bg1"/>
                </a:solidFill>
                <a:latin typeface="Tahoma" panose="020B0604030504040204" pitchFamily="34" charset="0"/>
              </a:rPr>
              <a:t>(2x)</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E51B060-AB95-D80E-45BA-267A7F6FEA66}"/>
              </a:ext>
            </a:extLst>
          </p:cNvPr>
          <p:cNvSpPr>
            <a:spLocks noGrp="1" noChangeArrowheads="1"/>
          </p:cNvSpPr>
          <p:nvPr>
            <p:ph type="ctrTitle"/>
          </p:nvPr>
        </p:nvSpPr>
        <p:spPr>
          <a:xfrm>
            <a:off x="1600200" y="171450"/>
            <a:ext cx="6172200" cy="4800600"/>
          </a:xfrm>
          <a:noFill/>
        </p:spPr>
        <p:txBody>
          <a:bodyPr/>
          <a:lstStyle/>
          <a:p>
            <a:pPr algn="l" eaLnBrk="1" hangingPunct="1"/>
            <a:r>
              <a:rPr lang="en-US" altLang="en-US" sz="3600" b="1">
                <a:solidFill>
                  <a:schemeClr val="bg1"/>
                </a:solidFill>
                <a:latin typeface="Tahoma" panose="020B0604030504040204" pitchFamily="34" charset="0"/>
              </a:rPr>
              <a:t>2. </a:t>
            </a:r>
            <a:r>
              <a:rPr lang="en-US" altLang="en-US" sz="4950" b="1">
                <a:solidFill>
                  <a:schemeClr val="bg1"/>
                </a:solidFill>
                <a:latin typeface="Tahoma" panose="020B0604030504040204" pitchFamily="34" charset="0"/>
              </a:rPr>
              <a:t>Seek the face of the Lord and long for him:</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He will bring you his joy and his hope.</a:t>
            </a:r>
            <a:endParaRPr lang="en-US" altLang="en-US" sz="4950">
              <a:solidFill>
                <a:schemeClr val="bg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6B74078-87EF-351C-EA0A-70E3367BB23A}"/>
              </a:ext>
            </a:extLst>
          </p:cNvPr>
          <p:cNvSpPr>
            <a:spLocks noGrp="1" noChangeArrowheads="1"/>
          </p:cNvSpPr>
          <p:nvPr>
            <p:ph type="ctrTitle"/>
          </p:nvPr>
        </p:nvSpPr>
        <p:spPr>
          <a:xfrm>
            <a:off x="1371600" y="171450"/>
            <a:ext cx="6515100" cy="4743450"/>
          </a:xfrm>
          <a:noFill/>
        </p:spPr>
        <p:txBody>
          <a:bodyPr/>
          <a:lstStyle/>
          <a:p>
            <a:pPr algn="l" eaLnBrk="1" hangingPunct="1"/>
            <a:r>
              <a:rPr lang="en-US" altLang="en-US" sz="4950" b="1">
                <a:solidFill>
                  <a:schemeClr val="bg1"/>
                </a:solidFill>
                <a:latin typeface="Tahoma" panose="020B0604030504040204" pitchFamily="34" charset="0"/>
              </a:rPr>
              <a:t>I have loved you with an everlasting love,</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I have called you and you are mine. </a:t>
            </a:r>
            <a:r>
              <a:rPr lang="en-US" altLang="en-US" sz="4050" b="1">
                <a:solidFill>
                  <a:schemeClr val="bg1"/>
                </a:solidFill>
                <a:latin typeface="Tahoma" panose="020B0604030504040204" pitchFamily="34" charset="0"/>
              </a:rPr>
              <a:t>(2x)</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F6ADC34-733E-9CBA-AC1D-63B22AB61909}"/>
              </a:ext>
            </a:extLst>
          </p:cNvPr>
          <p:cNvSpPr>
            <a:spLocks noGrp="1" noChangeArrowheads="1"/>
          </p:cNvSpPr>
          <p:nvPr>
            <p:ph type="ctrTitle"/>
          </p:nvPr>
        </p:nvSpPr>
        <p:spPr>
          <a:xfrm>
            <a:off x="1600200" y="171450"/>
            <a:ext cx="6172200" cy="4800600"/>
          </a:xfrm>
          <a:noFill/>
        </p:spPr>
        <p:txBody>
          <a:bodyPr/>
          <a:lstStyle/>
          <a:p>
            <a:pPr algn="l" eaLnBrk="1" hangingPunct="1"/>
            <a:r>
              <a:rPr lang="en-US" altLang="en-US" sz="3600" b="1">
                <a:solidFill>
                  <a:schemeClr val="bg1"/>
                </a:solidFill>
                <a:latin typeface="Tahoma" panose="020B0604030504040204" pitchFamily="34" charset="0"/>
              </a:rPr>
              <a:t>3. </a:t>
            </a:r>
            <a:r>
              <a:rPr lang="en-US" altLang="en-US" sz="4950" b="1">
                <a:solidFill>
                  <a:schemeClr val="bg1"/>
                </a:solidFill>
                <a:latin typeface="Tahoma" panose="020B0604030504040204" pitchFamily="34" charset="0"/>
              </a:rPr>
              <a:t>Seek the face of the Lord and long for him:</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He will bring you his care and his love.</a:t>
            </a:r>
            <a:endParaRPr lang="en-US" altLang="en-US" sz="4950">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52D8E75-0EF9-F3AA-F572-946C87AF4898}"/>
              </a:ext>
            </a:extLst>
          </p:cNvPr>
          <p:cNvSpPr>
            <a:spLocks noGrp="1" noChangeArrowheads="1"/>
          </p:cNvSpPr>
          <p:nvPr>
            <p:ph type="ctrTitle"/>
          </p:nvPr>
        </p:nvSpPr>
        <p:spPr>
          <a:xfrm>
            <a:off x="1371600" y="171450"/>
            <a:ext cx="6515100" cy="4743450"/>
          </a:xfrm>
          <a:noFill/>
        </p:spPr>
        <p:txBody>
          <a:bodyPr/>
          <a:lstStyle/>
          <a:p>
            <a:pPr algn="l" eaLnBrk="1" hangingPunct="1"/>
            <a:r>
              <a:rPr lang="en-US" altLang="en-US" sz="4950" b="1">
                <a:solidFill>
                  <a:schemeClr val="bg1"/>
                </a:solidFill>
                <a:latin typeface="Tahoma" panose="020B0604030504040204" pitchFamily="34" charset="0"/>
              </a:rPr>
              <a:t>I have loved you with an everlasting love,</a:t>
            </a:r>
            <a:br>
              <a:rPr lang="en-US" altLang="en-US" sz="4950" b="1">
                <a:solidFill>
                  <a:schemeClr val="bg1"/>
                </a:solidFill>
                <a:latin typeface="Tahoma" panose="020B0604030504040204" pitchFamily="34" charset="0"/>
              </a:rPr>
            </a:br>
            <a:r>
              <a:rPr lang="en-US" altLang="en-US" sz="4950" b="1">
                <a:solidFill>
                  <a:schemeClr val="bg1"/>
                </a:solidFill>
                <a:latin typeface="Tahoma" panose="020B0604030504040204" pitchFamily="34" charset="0"/>
              </a:rPr>
              <a:t>I have called you and you are mine. </a:t>
            </a:r>
            <a:r>
              <a:rPr lang="en-US" altLang="en-US" sz="4050" b="1">
                <a:solidFill>
                  <a:schemeClr val="bg1"/>
                </a:solidFill>
                <a:latin typeface="Tahoma" panose="020B0604030504040204" pitchFamily="34" charset="0"/>
              </a:rPr>
              <a:t>(2x)</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3810000" y="3886200"/>
            <a:ext cx="4953000" cy="1257300"/>
          </a:xfrm>
        </p:spPr>
        <p:txBody>
          <a:bodyPr/>
          <a:lstStyle/>
          <a:p>
            <a:pPr eaLnBrk="1" hangingPunct="1"/>
            <a:r>
              <a:rPr lang="en-US" altLang="en-US" sz="2400" i="1" dirty="0">
                <a:solidFill>
                  <a:srgbClr val="FFFF00"/>
                </a:solidFill>
                <a:latin typeface="Tahoma" pitchFamily="34" charset="0"/>
              </a:rPr>
              <a:t>Communion Song 2:  </a:t>
            </a:r>
            <a:br>
              <a:rPr lang="en-US" altLang="en-US" sz="2400" i="1" dirty="0">
                <a:solidFill>
                  <a:srgbClr val="FFFF00"/>
                </a:solidFill>
                <a:latin typeface="Tahoma" pitchFamily="34" charset="0"/>
              </a:rPr>
            </a:br>
            <a:r>
              <a:rPr lang="en-US" altLang="en-US" sz="2400" dirty="0">
                <a:solidFill>
                  <a:srgbClr val="FFFF00"/>
                </a:solidFill>
                <a:latin typeface="Tahoma" pitchFamily="34" charset="0"/>
              </a:rPr>
              <a:t> </a:t>
            </a:r>
            <a:r>
              <a:rPr lang="en-US" altLang="en-US" sz="2400" b="1" dirty="0">
                <a:solidFill>
                  <a:srgbClr val="FFFF00"/>
                </a:solidFill>
                <a:latin typeface="Tahoma" pitchFamily="34" charset="0"/>
                <a:cs typeface="Tahoma" pitchFamily="34" charset="0"/>
              </a:rPr>
              <a:t>Silent Night</a:t>
            </a:r>
            <a:br>
              <a:rPr lang="en-US" altLang="en-US" sz="2400" b="1" dirty="0">
                <a:solidFill>
                  <a:srgbClr val="FFFF00"/>
                </a:solidFill>
                <a:latin typeface="Tahoma" pitchFamily="34" charset="0"/>
                <a:cs typeface="Tahoma" pitchFamily="34" charset="0"/>
              </a:rPr>
            </a:br>
            <a:r>
              <a:rPr lang="en-US" altLang="en-US" sz="2400" b="1" dirty="0">
                <a:solidFill>
                  <a:srgbClr val="FFFF00"/>
                </a:solidFill>
                <a:latin typeface="Tahoma" pitchFamily="34" charset="0"/>
                <a:cs typeface="Tahoma" pitchFamily="34" charset="0"/>
              </a:rPr>
              <a:t>Page 12</a:t>
            </a:r>
            <a:endParaRPr lang="en-US" altLang="en-US" sz="2400" dirty="0">
              <a:solidFill>
                <a:srgbClr val="FFFF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721C4-A50D-D303-1565-2B3FEB8249A5}"/>
            </a:ext>
          </a:extLst>
        </p:cNvPr>
        <p:cNvGrpSpPr/>
        <p:nvPr/>
      </p:nvGrpSpPr>
      <p:grpSpPr>
        <a:xfrm>
          <a:off x="0" y="0"/>
          <a:ext cx="0" cy="0"/>
          <a:chOff x="0" y="0"/>
          <a:chExt cx="0" cy="0"/>
        </a:xfrm>
      </p:grpSpPr>
      <p:sp>
        <p:nvSpPr>
          <p:cNvPr id="108546" name="Rectangle 2">
            <a:extLst>
              <a:ext uri="{FF2B5EF4-FFF2-40B4-BE49-F238E27FC236}">
                <a16:creationId xmlns:a16="http://schemas.microsoft.com/office/drawing/2014/main" id="{346F41BD-659C-68D1-71C6-902B21B0F764}"/>
              </a:ext>
            </a:extLst>
          </p:cNvPr>
          <p:cNvSpPr>
            <a:spLocks noGrp="1" noChangeArrowheads="1"/>
          </p:cNvSpPr>
          <p:nvPr>
            <p:ph type="ctrTitle"/>
          </p:nvPr>
        </p:nvSpPr>
        <p:spPr>
          <a:xfrm>
            <a:off x="3810000" y="3886200"/>
            <a:ext cx="4953000" cy="1257300"/>
          </a:xfrm>
        </p:spPr>
        <p:txBody>
          <a:bodyPr/>
          <a:lstStyle/>
          <a:p>
            <a:pPr eaLnBrk="1" hangingPunct="1"/>
            <a:r>
              <a:rPr lang="en-US" altLang="en-US" sz="2400" i="1" dirty="0">
                <a:solidFill>
                  <a:srgbClr val="FFFF00"/>
                </a:solidFill>
                <a:latin typeface="Tahoma" pitchFamily="34" charset="0"/>
              </a:rPr>
              <a:t>Sending Hymn</a:t>
            </a:r>
            <a:br>
              <a:rPr lang="en-US" altLang="en-US" sz="2400" i="1" dirty="0">
                <a:solidFill>
                  <a:srgbClr val="FFFF00"/>
                </a:solidFill>
                <a:latin typeface="Tahoma" pitchFamily="34" charset="0"/>
              </a:rPr>
            </a:br>
            <a:r>
              <a:rPr lang="en-US" altLang="en-US" sz="2400" i="1" dirty="0">
                <a:solidFill>
                  <a:srgbClr val="FFFF00"/>
                </a:solidFill>
                <a:latin typeface="Tahoma" pitchFamily="34" charset="0"/>
              </a:rPr>
              <a:t>The Spirit Sends Us Forth</a:t>
            </a:r>
            <a:br>
              <a:rPr lang="en-US" altLang="en-US" sz="2400" i="1" dirty="0">
                <a:solidFill>
                  <a:srgbClr val="FFFF00"/>
                </a:solidFill>
                <a:latin typeface="Tahoma" pitchFamily="34" charset="0"/>
              </a:rPr>
            </a:br>
            <a:endParaRPr lang="en-US" altLang="en-US" sz="2400" dirty="0">
              <a:solidFill>
                <a:srgbClr val="FFFF00"/>
              </a:solidFill>
            </a:endParaRPr>
          </a:p>
        </p:txBody>
      </p:sp>
    </p:spTree>
    <p:extLst>
      <p:ext uri="{BB962C8B-B14F-4D97-AF65-F5344CB8AC3E}">
        <p14:creationId xmlns:p14="http://schemas.microsoft.com/office/powerpoint/2010/main" val="13962272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314450" y="171450"/>
            <a:ext cx="6400800" cy="1943100"/>
          </a:xfrm>
          <a:noFill/>
        </p:spPr>
        <p:txBody>
          <a:bodyPr/>
          <a:lstStyle/>
          <a:p>
            <a:pPr algn="l" eaLnBrk="1" hangingPunct="1"/>
            <a:r>
              <a:rPr lang="en-US" sz="3000" b="1" dirty="0">
                <a:solidFill>
                  <a:srgbClr val="FFFF00"/>
                </a:solidFill>
              </a:rPr>
              <a:t>1. </a:t>
            </a: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The Spirit sends us forth to serve; We go in Jesus' name</a:t>
            </a:r>
            <a:b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To bring glad tidings to the poor, God's </a:t>
            </a:r>
            <a:r>
              <a:rPr lang="en-US" sz="3000" b="1" dirty="0" err="1">
                <a:solidFill>
                  <a:schemeClr val="bg1"/>
                </a:solidFill>
                <a:latin typeface="Tahoma" panose="020B0604030504040204" pitchFamily="34" charset="0"/>
                <a:ea typeface="Tahoma" panose="020B0604030504040204" pitchFamily="34" charset="0"/>
                <a:cs typeface="Tahoma" panose="020B0604030504040204" pitchFamily="34" charset="0"/>
              </a:rPr>
              <a:t>favour</a:t>
            </a: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 to proclaim.</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1220932" y="2571750"/>
            <a:ext cx="678006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kern="0" dirty="0">
                <a:solidFill>
                  <a:srgbClr val="FFFF00"/>
                </a:solidFill>
              </a:rPr>
              <a:t>2.</a:t>
            </a:r>
            <a:r>
              <a:rPr lang="en-US" sz="2400" b="1" kern="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000" b="1" kern="0" dirty="0">
                <a:solidFill>
                  <a:schemeClr val="bg1"/>
                </a:solidFill>
                <a:latin typeface="Tahoma" panose="020B0604030504040204" pitchFamily="34" charset="0"/>
                <a:ea typeface="Tahoma" panose="020B0604030504040204" pitchFamily="34" charset="0"/>
                <a:cs typeface="Tahoma" panose="020B0604030504040204" pitchFamily="34" charset="0"/>
              </a:rPr>
              <a:t>We go to comfort those who mourn And set the burdened free;   Where hope is dim, to share a dream And help the blind to see.</a:t>
            </a:r>
            <a:endParaRPr lang="en-US" altLang="en-US" sz="3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64867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0FB2250-8FD7-4921-9925-AED4FF4133DA}" type="slidenum">
              <a:rPr lang="en-US"/>
              <a:pPr>
                <a:defRPr/>
              </a:pPr>
              <a:t>8</a:t>
            </a:fld>
            <a:endParaRPr lang="en-US"/>
          </a:p>
        </p:txBody>
      </p:sp>
      <p:sp>
        <p:nvSpPr>
          <p:cNvPr id="24580" name="Content Placeholder 3"/>
          <p:cNvSpPr>
            <a:spLocks noGrp="1"/>
          </p:cNvSpPr>
          <p:nvPr>
            <p:ph sz="quarter" idx="1"/>
          </p:nvPr>
        </p:nvSpPr>
        <p:spPr>
          <a:xfrm>
            <a:off x="381000" y="447675"/>
            <a:ext cx="8610600" cy="4514850"/>
          </a:xfrm>
        </p:spPr>
        <p:txBody>
          <a:bodyPr rtlCol="0">
            <a:normAutofit fontScale="85000" lnSpcReduction="10000"/>
          </a:bodyPr>
          <a:lstStyle/>
          <a:p>
            <a:pPr fontAlgn="auto">
              <a:spcAft>
                <a:spcPts val="0"/>
              </a:spcAft>
              <a:buFont typeface="Wingdings 2" pitchFamily="18" charset="2"/>
              <a:buNone/>
              <a:defRPr/>
            </a:pPr>
            <a:r>
              <a:rPr lang="en-US" sz="2400" dirty="0"/>
              <a:t>	</a:t>
            </a:r>
            <a:r>
              <a:rPr lang="en-US" sz="6000" b="1" dirty="0">
                <a:solidFill>
                  <a:schemeClr val="bg1"/>
                </a:solidFill>
                <a:latin typeface="Tahoma" pitchFamily="34" charset="0"/>
                <a:cs typeface="Tahoma" pitchFamily="34" charset="0"/>
              </a:rPr>
              <a:t>I confess to almighty God and to you, my brothers and sisters, that I have greatly sinned, in my thoughts and in my words, </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57300" y="228600"/>
            <a:ext cx="6400800" cy="1943100"/>
          </a:xfrm>
          <a:noFill/>
        </p:spPr>
        <p:txBody>
          <a:bodyPr/>
          <a:lstStyle/>
          <a:p>
            <a:pPr algn="l" eaLnBrk="1" hangingPunct="1"/>
            <a:r>
              <a:rPr lang="en-US" sz="2700" b="1" dirty="0">
                <a:solidFill>
                  <a:srgbClr val="FFFF00"/>
                </a:solidFill>
              </a:rPr>
              <a:t>3.</a:t>
            </a:r>
            <a:r>
              <a:rPr lang="en-US" sz="27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We go the be the hands of Christ, To scatter joy like seed</a:t>
            </a:r>
            <a:b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And, all our days to cherish life,</a:t>
            </a:r>
            <a:b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To do the loving deed.</a:t>
            </a:r>
            <a:endParaRPr lang="en-US" altLang="en-US" sz="3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Rectangle 2"/>
          <p:cNvSpPr txBox="1">
            <a:spLocks noChangeArrowheads="1"/>
          </p:cNvSpPr>
          <p:nvPr/>
        </p:nvSpPr>
        <p:spPr bwMode="auto">
          <a:xfrm>
            <a:off x="1200150" y="2343150"/>
            <a:ext cx="68008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r>
              <a:rPr lang="en-US" sz="2400" b="1" kern="0">
                <a:solidFill>
                  <a:srgbClr val="FFFF00"/>
                </a:solidFill>
              </a:rPr>
              <a:t>4.</a:t>
            </a:r>
            <a:r>
              <a:rPr lang="en-US" sz="2400" b="1" kern="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3000" b="1" kern="0">
                <a:solidFill>
                  <a:schemeClr val="bg1"/>
                </a:solidFill>
                <a:latin typeface="Tahoma" panose="020B0604030504040204" pitchFamily="34" charset="0"/>
                <a:ea typeface="Tahoma" panose="020B0604030504040204" pitchFamily="34" charset="0"/>
                <a:cs typeface="Tahoma" panose="020B0604030504040204" pitchFamily="34" charset="0"/>
              </a:rPr>
              <a:t>Then let us go to serve in peace, The gospel to proclaim.</a:t>
            </a:r>
            <a:br>
              <a:rPr lang="en-US" sz="3000" b="1" ker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000" b="1" kern="0">
                <a:solidFill>
                  <a:schemeClr val="bg1"/>
                </a:solidFill>
                <a:latin typeface="Tahoma" panose="020B0604030504040204" pitchFamily="34" charset="0"/>
                <a:ea typeface="Tahoma" panose="020B0604030504040204" pitchFamily="34" charset="0"/>
                <a:cs typeface="Tahoma" panose="020B0604030504040204" pitchFamily="34" charset="0"/>
              </a:rPr>
              <a:t>God's Spirit has empowered us; We go in Jesus' name.</a:t>
            </a:r>
            <a:endParaRPr lang="en-US" altLang="en-US" sz="3000" kern="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86399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p:txBody>
          <a:bodyPr/>
          <a:lstStyle/>
          <a:p>
            <a:pPr eaLnBrk="1" hangingPunct="1"/>
            <a:r>
              <a:rPr lang="en-US" altLang="en-US" sz="3600" b="1"/>
              <a:t> </a:t>
            </a:r>
          </a:p>
        </p:txBody>
      </p:sp>
      <p:sp>
        <p:nvSpPr>
          <p:cNvPr id="124931" name="Rectangle 3"/>
          <p:cNvSpPr>
            <a:spLocks noGrp="1" noChangeArrowheads="1"/>
          </p:cNvSpPr>
          <p:nvPr>
            <p:ph type="body" idx="4294967295"/>
          </p:nvPr>
        </p:nvSpPr>
        <p:spPr>
          <a:xfrm>
            <a:off x="4572000" y="561975"/>
            <a:ext cx="4267200" cy="3943350"/>
          </a:xfrm>
        </p:spPr>
        <p:txBody>
          <a:bodyPr/>
          <a:lstStyle/>
          <a:p>
            <a:pPr algn="ctr" eaLnBrk="1" hangingPunct="1">
              <a:buFontTx/>
              <a:buNone/>
            </a:pPr>
            <a:r>
              <a:rPr lang="en-US" altLang="en-US" sz="2400" b="1" dirty="0">
                <a:solidFill>
                  <a:schemeClr val="bg1"/>
                </a:solidFill>
                <a:latin typeface="Tahoma" pitchFamily="34" charset="0"/>
              </a:rPr>
              <a:t>THANK YOU</a:t>
            </a:r>
            <a:r>
              <a:rPr lang="vi-VN" altLang="en-US" sz="2400" b="1" dirty="0">
                <a:solidFill>
                  <a:schemeClr val="bg1"/>
                </a:solidFill>
                <a:latin typeface="Tahoma" pitchFamily="34" charset="0"/>
              </a:rPr>
              <a:t> </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vi-VN" altLang="en-US" sz="2400" b="1" dirty="0">
                <a:solidFill>
                  <a:schemeClr val="bg1"/>
                </a:solidFill>
                <a:latin typeface="Tahoma" pitchFamily="34" charset="0"/>
              </a:rPr>
              <a:t>CÁM ƠN </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en-US" altLang="en-US" sz="2400" b="1" i="1" dirty="0">
                <a:solidFill>
                  <a:schemeClr val="bg1"/>
                </a:solidFill>
                <a:latin typeface="Tahoma" pitchFamily="34" charset="0"/>
              </a:rPr>
              <a:t>M</a:t>
            </a:r>
            <a:r>
              <a:rPr lang="vi-VN" altLang="en-US" sz="2400" b="1" i="1" dirty="0">
                <a:solidFill>
                  <a:schemeClr val="bg1"/>
                </a:solidFill>
                <a:latin typeface="Tahoma" pitchFamily="34" charset="0"/>
              </a:rPr>
              <a:t>ARAMING</a:t>
            </a:r>
            <a:r>
              <a:rPr lang="en-US" altLang="en-US" sz="2400" b="1" i="1" dirty="0">
                <a:solidFill>
                  <a:schemeClr val="bg1"/>
                </a:solidFill>
                <a:latin typeface="Tahoma" pitchFamily="34" charset="0"/>
              </a:rPr>
              <a:t> </a:t>
            </a:r>
            <a:r>
              <a:rPr lang="vi-VN" altLang="en-US" sz="2400" b="1" i="1" dirty="0">
                <a:solidFill>
                  <a:schemeClr val="bg1"/>
                </a:solidFill>
                <a:latin typeface="Tahoma" pitchFamily="34" charset="0"/>
              </a:rPr>
              <a:t>SALAMAT</a:t>
            </a:r>
            <a:r>
              <a:rPr lang="en-US" altLang="en-US" sz="2400" b="1" i="1" dirty="0">
                <a:solidFill>
                  <a:schemeClr val="bg1"/>
                </a:solidFill>
                <a:latin typeface="Tahoma" pitchFamily="34" charset="0"/>
              </a:rPr>
              <a:t> PO</a:t>
            </a:r>
            <a:r>
              <a:rPr lang="en-US" altLang="en-US" sz="2400" b="1" dirty="0">
                <a:solidFill>
                  <a:schemeClr val="bg1"/>
                </a:solidFill>
                <a:latin typeface="Tahoma" pitchFamily="34" charset="0"/>
              </a:rPr>
              <a:t> </a:t>
            </a:r>
            <a:r>
              <a:rPr lang="vi-VN" altLang="en-US" sz="2400" b="1" dirty="0">
                <a:solidFill>
                  <a:schemeClr val="bg1"/>
                </a:solidFill>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vi-VN" altLang="en-US" sz="2400" b="1" dirty="0">
                <a:solidFill>
                  <a:schemeClr val="bg1"/>
                </a:solidFill>
                <a:latin typeface="Tahoma" pitchFamily="34" charset="0"/>
              </a:rPr>
              <a:t>MUCHAS GRACIAS</a:t>
            </a:r>
            <a:r>
              <a:rPr lang="en-US" altLang="en-US" sz="2400" dirty="0"/>
              <a:t> </a:t>
            </a:r>
            <a:r>
              <a:rPr lang="en-US" altLang="en-US" sz="2400" dirty="0">
                <a:latin typeface="Tahoma" pitchFamily="34" charset="0"/>
              </a:rPr>
              <a:t> </a:t>
            </a:r>
            <a:endParaRPr lang="en-US" altLang="en-US" sz="2400" b="1" dirty="0">
              <a:solidFill>
                <a:schemeClr val="bg1"/>
              </a:solidFill>
              <a:latin typeface="Tahoma" pitchFamily="34" charset="0"/>
            </a:endParaRPr>
          </a:p>
          <a:p>
            <a:pPr algn="ctr" eaLnBrk="1" hangingPunct="1">
              <a:buFontTx/>
              <a:buNone/>
            </a:pPr>
            <a:r>
              <a:rPr lang="en-US" altLang="en-US" sz="2400" dirty="0">
                <a:solidFill>
                  <a:schemeClr val="bg1"/>
                </a:solidFill>
              </a:rPr>
              <a:t>AND </a:t>
            </a:r>
          </a:p>
          <a:p>
            <a:pPr algn="ctr" eaLnBrk="1" hangingPunct="1">
              <a:buFontTx/>
              <a:buNone/>
            </a:pPr>
            <a:r>
              <a:rPr lang="en-US" altLang="en-US" sz="2400" b="1" dirty="0">
                <a:solidFill>
                  <a:schemeClr val="bg1"/>
                </a:solidFill>
                <a:latin typeface="Tahoma" pitchFamily="34" charset="0"/>
                <a:cs typeface="Tahoma" pitchFamily="34" charset="0"/>
              </a:rPr>
              <a:t>Merry Christmas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285750"/>
            <a:ext cx="3428999" cy="42862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33E301-95F7-4383-827B-1E3FA2FABBE9}" type="slidenum">
              <a:rPr lang="en-US"/>
              <a:pPr>
                <a:defRPr/>
              </a:pPr>
              <a:t>9</a:t>
            </a:fld>
            <a:endParaRPr lang="en-US"/>
          </a:p>
        </p:txBody>
      </p:sp>
      <p:sp>
        <p:nvSpPr>
          <p:cNvPr id="24580" name="Content Placeholder 3"/>
          <p:cNvSpPr>
            <a:spLocks noGrp="1"/>
          </p:cNvSpPr>
          <p:nvPr>
            <p:ph sz="quarter" idx="1"/>
          </p:nvPr>
        </p:nvSpPr>
        <p:spPr>
          <a:xfrm>
            <a:off x="228600" y="571500"/>
            <a:ext cx="8534400" cy="4686300"/>
          </a:xfrm>
        </p:spPr>
        <p:txBody>
          <a:bodyPr rtlCol="0">
            <a:normAutofit fontScale="62500" lnSpcReduction="20000"/>
          </a:bodyPr>
          <a:lstStyle/>
          <a:p>
            <a:pPr fontAlgn="auto">
              <a:spcAft>
                <a:spcPts val="0"/>
              </a:spcAft>
              <a:buFont typeface="Wingdings 2" pitchFamily="18" charset="2"/>
              <a:buNone/>
              <a:defRPr/>
            </a:pPr>
            <a:r>
              <a:rPr lang="en-US" sz="2400" dirty="0"/>
              <a:t>	</a:t>
            </a:r>
            <a:r>
              <a:rPr lang="en-US" sz="6700" b="1" dirty="0">
                <a:solidFill>
                  <a:schemeClr val="bg1"/>
                </a:solidFill>
                <a:latin typeface="Tahoma" pitchFamily="34" charset="0"/>
                <a:cs typeface="Tahoma" pitchFamily="34" charset="0"/>
              </a:rPr>
              <a:t>in what I have done</a:t>
            </a:r>
            <a:br>
              <a:rPr lang="en-US" sz="6700" b="1" dirty="0">
                <a:solidFill>
                  <a:schemeClr val="bg1"/>
                </a:solidFill>
                <a:latin typeface="Tahoma" pitchFamily="34" charset="0"/>
                <a:cs typeface="Tahoma" pitchFamily="34" charset="0"/>
              </a:rPr>
            </a:br>
            <a:r>
              <a:rPr lang="en-US" sz="6700" b="1" dirty="0">
                <a:solidFill>
                  <a:schemeClr val="bg1"/>
                </a:solidFill>
                <a:latin typeface="Tahoma" pitchFamily="34" charset="0"/>
                <a:cs typeface="Tahoma" pitchFamily="34" charset="0"/>
              </a:rPr>
              <a:t>and in what I have failed to do,</a:t>
            </a:r>
            <a:br>
              <a:rPr lang="en-US" sz="6700" b="1"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fault, </a:t>
            </a:r>
          </a:p>
          <a:p>
            <a:pPr fontAlgn="auto">
              <a:spcAft>
                <a:spcPts val="0"/>
              </a:spcAft>
              <a:buFont typeface="Wingdings 2" pitchFamily="18" charset="2"/>
              <a:buNone/>
              <a:defRPr/>
            </a:pPr>
            <a:r>
              <a:rPr lang="en-US" sz="6700" b="1" dirty="0">
                <a:solidFill>
                  <a:schemeClr val="bg1"/>
                </a:solidFill>
                <a:latin typeface="Tahoma" pitchFamily="34" charset="0"/>
                <a:cs typeface="Tahoma" pitchFamily="34" charset="0"/>
              </a:rPr>
              <a:t>  </a:t>
            </a:r>
            <a:r>
              <a:rPr lang="en-US" sz="6700" b="1" u="sng" dirty="0">
                <a:solidFill>
                  <a:schemeClr val="bg1"/>
                </a:solidFill>
                <a:latin typeface="Tahoma" pitchFamily="34" charset="0"/>
                <a:cs typeface="Tahoma" pitchFamily="34" charset="0"/>
              </a:rPr>
              <a:t>through my fault,</a:t>
            </a:r>
            <a:br>
              <a:rPr lang="en-US" sz="6700" b="1" u="sng" dirty="0">
                <a:solidFill>
                  <a:schemeClr val="bg1"/>
                </a:solidFill>
                <a:latin typeface="Tahoma" pitchFamily="34" charset="0"/>
                <a:cs typeface="Tahoma" pitchFamily="34" charset="0"/>
              </a:rPr>
            </a:br>
            <a:r>
              <a:rPr lang="en-US" sz="6700" b="1" u="sng" dirty="0">
                <a:solidFill>
                  <a:schemeClr val="bg1"/>
                </a:solidFill>
                <a:latin typeface="Tahoma" pitchFamily="34" charset="0"/>
                <a:cs typeface="Tahoma" pitchFamily="34" charset="0"/>
              </a:rPr>
              <a:t>through my most </a:t>
            </a:r>
            <a:r>
              <a:rPr lang="en-US" sz="6700" b="1" u="sng" dirty="0" err="1">
                <a:solidFill>
                  <a:schemeClr val="bg1"/>
                </a:solidFill>
                <a:latin typeface="Tahoma" pitchFamily="34" charset="0"/>
                <a:cs typeface="Tahoma" pitchFamily="34" charset="0"/>
              </a:rPr>
              <a:t>grievious</a:t>
            </a:r>
            <a:r>
              <a:rPr lang="en-US" sz="6700" b="1" u="sng" dirty="0">
                <a:solidFill>
                  <a:schemeClr val="bg1"/>
                </a:solidFill>
                <a:latin typeface="Tahoma" pitchFamily="34" charset="0"/>
                <a:cs typeface="Tahoma" pitchFamily="34" charset="0"/>
              </a:rPr>
              <a:t> fault;</a:t>
            </a:r>
            <a:br>
              <a:rPr lang="en-US" sz="6700" b="1" u="sng" dirty="0">
                <a:solidFill>
                  <a:schemeClr val="bg1"/>
                </a:solidFill>
                <a:latin typeface="Tahoma" pitchFamily="34" charset="0"/>
                <a:cs typeface="Tahoma" pitchFamily="34" charset="0"/>
              </a:rPr>
            </a:br>
            <a:endParaRPr lang="en-US" sz="6700" b="1" dirty="0">
              <a:solidFill>
                <a:schemeClr val="bg1"/>
              </a:solidFill>
              <a:latin typeface="Tahoma" pitchFamily="34" charset="0"/>
              <a:cs typeface="Tahoma" pitchFamily="34" charset="0"/>
            </a:endParaRP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600" b="0" i="0" u="none" strike="noStrike" cap="none" normalizeH="0" baseline="0" smtClean="0">
            <a:ln>
              <a:noFill/>
            </a:ln>
            <a:solidFill>
              <a:schemeClr val="accent2"/>
            </a:solidFill>
            <a:effectLst/>
            <a:latin typeface="Times New Roman" pitchFamily="18"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9943</TotalTime>
  <Words>2274</Words>
  <Application>Microsoft Office PowerPoint</Application>
  <PresentationFormat>On-screen Show (16:9)</PresentationFormat>
  <Paragraphs>196</Paragraphs>
  <Slides>81</Slides>
  <Notes>20</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81</vt:i4>
      </vt:variant>
    </vt:vector>
  </HeadingPairs>
  <TitlesOfParts>
    <vt:vector size="86" baseType="lpstr">
      <vt:lpstr>Arial</vt:lpstr>
      <vt:lpstr>Tahoma</vt:lpstr>
      <vt:lpstr>Times New Roman</vt:lpstr>
      <vt:lpstr>Wingdings 2</vt:lpstr>
      <vt:lpstr>Default Design</vt:lpstr>
      <vt:lpstr>PowerPoint Presentation</vt:lpstr>
      <vt:lpstr>1. When Jesus comes to be baptized, He leaves the hidden years behind, The years of safety and the peace To bear the sins of humankind. </vt:lpstr>
      <vt:lpstr> 2. The Spirit of the Lord comes down, Anoints the Christ to suffering, To preach the word, to free the bound, And to the mourner, comfort bring. </vt:lpstr>
      <vt:lpstr> 3. He will not quench the dying flame, And what is bruised he will not break, But heal the wound in justtice dealt, And out of death his triumph make. </vt:lpstr>
      <vt:lpstr> 4. O Spirit help us be like Christ: To live in love charity, To walk in truth and justice now, And grow in Christian dignity. </vt:lpstr>
      <vt:lpstr>5) We praise you, God, source of all life, We praise ou, Christ, 0e-ter-nal Word, we praise you, Spir-it, gra-cious gift: your tri-une pres-ence fills our world. </vt:lpstr>
      <vt:lpstr>Penitential Act (Confiteor 2011) 1 of 3:</vt:lpstr>
      <vt:lpstr>PowerPoint Presentation</vt:lpstr>
      <vt:lpstr>PowerPoint Presentation</vt:lpstr>
      <vt:lpstr>PowerPoint Presentation</vt:lpstr>
      <vt:lpstr>Kyrie</vt:lpstr>
      <vt:lpstr>  </vt:lpstr>
      <vt:lpstr>PowerPoint Presentation</vt:lpstr>
      <vt:lpstr>  </vt:lpstr>
      <vt:lpstr>PowerPoint Presentation</vt:lpstr>
      <vt:lpstr>  </vt:lpstr>
      <vt:lpstr>PowerPoint Presentation</vt:lpstr>
      <vt:lpstr>Gloria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Responsorial Psalm:   Psalm 98 All The end of The earth. Page 5</vt:lpstr>
      <vt:lpstr>PowerPoint Presentation</vt:lpstr>
      <vt:lpstr>Responsorial Psalm:   Psalm 104 O Blessed The Lord, My Soul!</vt:lpstr>
      <vt:lpstr>PowerPoint Presentation</vt:lpstr>
      <vt:lpstr>Gospel Acclamation  </vt:lpstr>
      <vt:lpstr>PowerPoint Presentation</vt:lpstr>
      <vt:lpstr>Profession Of Faith Creed  </vt:lpstr>
      <vt:lpstr>Nicene Creed  p1</vt:lpstr>
      <vt:lpstr>Nicene Creed  p2</vt:lpstr>
      <vt:lpstr>Nicene Creed  p3</vt:lpstr>
      <vt:lpstr>Nicene Creed  p4</vt:lpstr>
      <vt:lpstr>Nicene Creed  p5</vt:lpstr>
      <vt:lpstr>Nicene Creed  p6</vt:lpstr>
      <vt:lpstr>Nicene Creed  p7</vt:lpstr>
      <vt:lpstr>Nicene Creed  p8</vt:lpstr>
      <vt:lpstr>Nicene Creed  p9</vt:lpstr>
      <vt:lpstr>Nicene Creed  p10</vt:lpstr>
      <vt:lpstr>Nicene Creed  p11</vt:lpstr>
      <vt:lpstr>  Preparation of The Gift Song:  God of Mercy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Holy Holy   </vt:lpstr>
      <vt:lpstr>PowerPoint Presentation</vt:lpstr>
      <vt:lpstr>PowerPoint Presentation</vt:lpstr>
      <vt:lpstr>Memorial Acclamation </vt:lpstr>
      <vt:lpstr>PowerPoint Presentation</vt:lpstr>
      <vt:lpstr>Amen    </vt:lpstr>
      <vt:lpstr>PowerPoint Presentation</vt:lpstr>
      <vt:lpstr>Lamb Of God </vt:lpstr>
      <vt:lpstr>PowerPoint Presentation</vt:lpstr>
      <vt:lpstr>Communion respond</vt:lpstr>
      <vt:lpstr>PowerPoint Presentation</vt:lpstr>
      <vt:lpstr>  Preparation of The Gift Song:  I Have Loved You  </vt:lpstr>
      <vt:lpstr>I have loved you with an everlasting love, I have called you and you are mine. (2x)</vt:lpstr>
      <vt:lpstr>1. Seek the face of the Lord and long for him: He will bring you his light and his peace.</vt:lpstr>
      <vt:lpstr>I have loved you with an everlasting love, I have called you and you are mine. (2x)</vt:lpstr>
      <vt:lpstr>2. Seek the face of the Lord and long for him: He will bring you his joy and his hope.</vt:lpstr>
      <vt:lpstr>I have loved you with an everlasting love, I have called you and you are mine. (2x)</vt:lpstr>
      <vt:lpstr>3. Seek the face of the Lord and long for him: He will bring you his care and his love.</vt:lpstr>
      <vt:lpstr>I have loved you with an everlasting love, I have called you and you are mine. (2x)</vt:lpstr>
      <vt:lpstr>Communion Song 2:    Silent Night Page 12</vt:lpstr>
      <vt:lpstr>Sending Hymn The Spirit Sends Us Forth </vt:lpstr>
      <vt:lpstr>1. The Spirit sends us forth to serve; We go in Jesus' name To bring glad tidings to the poor, God's favour to proclaim.</vt:lpstr>
      <vt:lpstr>3. We go the be the hands of Christ, To scatter joy like seed And, all our days to cherish life, To do the loving deed.</vt:lpstr>
      <vt:lpstr> </vt:lpstr>
    </vt:vector>
  </TitlesOfParts>
  <Company>MMC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MMCWSTATION</dc:creator>
  <cp:lastModifiedBy>Phil Le</cp:lastModifiedBy>
  <cp:revision>443</cp:revision>
  <dcterms:created xsi:type="dcterms:W3CDTF">2010-05-12T20:42:28Z</dcterms:created>
  <dcterms:modified xsi:type="dcterms:W3CDTF">2025-01-04T03:29:14Z</dcterms:modified>
</cp:coreProperties>
</file>