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9"/>
  </p:notesMasterIdLst>
  <p:sldIdLst>
    <p:sldId id="1608" r:id="rId2"/>
    <p:sldId id="2139" r:id="rId3"/>
    <p:sldId id="2140" r:id="rId4"/>
    <p:sldId id="2141" r:id="rId5"/>
    <p:sldId id="2142" r:id="rId6"/>
    <p:sldId id="2143" r:id="rId7"/>
    <p:sldId id="2144" r:id="rId8"/>
    <p:sldId id="2005" r:id="rId9"/>
    <p:sldId id="2006" r:id="rId10"/>
    <p:sldId id="2007" r:id="rId11"/>
    <p:sldId id="2008" r:id="rId12"/>
    <p:sldId id="2132" r:id="rId13"/>
    <p:sldId id="2133" r:id="rId14"/>
    <p:sldId id="2134" r:id="rId15"/>
    <p:sldId id="2135" r:id="rId16"/>
    <p:sldId id="2136" r:id="rId17"/>
    <p:sldId id="2137" r:id="rId18"/>
    <p:sldId id="2138" r:id="rId19"/>
    <p:sldId id="2082" r:id="rId20"/>
    <p:sldId id="2086" r:id="rId21"/>
    <p:sldId id="2185" r:id="rId22"/>
    <p:sldId id="2191" r:id="rId23"/>
    <p:sldId id="2187" r:id="rId24"/>
    <p:sldId id="2192" r:id="rId25"/>
    <p:sldId id="2189" r:id="rId26"/>
    <p:sldId id="2193" r:id="rId27"/>
    <p:sldId id="2182" r:id="rId28"/>
    <p:sldId id="2183" r:id="rId29"/>
    <p:sldId id="296" r:id="rId30"/>
    <p:sldId id="2019" r:id="rId31"/>
    <p:sldId id="298" r:id="rId32"/>
    <p:sldId id="2022" r:id="rId33"/>
    <p:sldId id="2023" r:id="rId34"/>
    <p:sldId id="2024" r:id="rId35"/>
    <p:sldId id="2025" r:id="rId36"/>
    <p:sldId id="2026" r:id="rId37"/>
    <p:sldId id="2027" r:id="rId38"/>
    <p:sldId id="2028" r:id="rId39"/>
    <p:sldId id="2029" r:id="rId40"/>
    <p:sldId id="2030" r:id="rId41"/>
    <p:sldId id="2031" r:id="rId42"/>
    <p:sldId id="2053" r:id="rId43"/>
    <p:sldId id="2194" r:id="rId44"/>
    <p:sldId id="2195" r:id="rId45"/>
    <p:sldId id="2196" r:id="rId46"/>
    <p:sldId id="2197" r:id="rId47"/>
    <p:sldId id="2198" r:id="rId48"/>
    <p:sldId id="2199" r:id="rId49"/>
    <p:sldId id="2200" r:id="rId50"/>
    <p:sldId id="2160" r:id="rId51"/>
    <p:sldId id="2161" r:id="rId52"/>
    <p:sldId id="2162" r:id="rId53"/>
    <p:sldId id="2163" r:id="rId54"/>
    <p:sldId id="2164" r:id="rId55"/>
    <p:sldId id="2039" r:id="rId56"/>
    <p:sldId id="2040" r:id="rId57"/>
    <p:sldId id="2165" r:id="rId58"/>
    <p:sldId id="2166" r:id="rId59"/>
    <p:sldId id="2046" r:id="rId60"/>
    <p:sldId id="2047" r:id="rId61"/>
    <p:sldId id="2205" r:id="rId62"/>
    <p:sldId id="2206" r:id="rId63"/>
    <p:sldId id="2201" r:id="rId64"/>
    <p:sldId id="2202" r:id="rId65"/>
    <p:sldId id="2207" r:id="rId66"/>
    <p:sldId id="2209" r:id="rId67"/>
    <p:sldId id="2210" r:id="rId68"/>
    <p:sldId id="2203" r:id="rId69"/>
    <p:sldId id="2204" r:id="rId70"/>
    <p:sldId id="2208" r:id="rId71"/>
    <p:sldId id="2211" r:id="rId72"/>
    <p:sldId id="2212" r:id="rId73"/>
    <p:sldId id="2213" r:id="rId74"/>
    <p:sldId id="2214" r:id="rId75"/>
    <p:sldId id="2215" r:id="rId76"/>
    <p:sldId id="2216" r:id="rId77"/>
    <p:sldId id="2217" r:id="rId78"/>
    <p:sldId id="1233" r:id="rId79"/>
    <p:sldId id="2167" r:id="rId80"/>
    <p:sldId id="2168" r:id="rId81"/>
    <p:sldId id="2169" r:id="rId82"/>
    <p:sldId id="2170" r:id="rId83"/>
    <p:sldId id="2171" r:id="rId84"/>
    <p:sldId id="2172" r:id="rId85"/>
    <p:sldId id="2173" r:id="rId86"/>
    <p:sldId id="2174" r:id="rId87"/>
    <p:sldId id="2060" r:id="rId88"/>
    <p:sldId id="2175" r:id="rId89"/>
    <p:sldId id="2176" r:id="rId90"/>
    <p:sldId id="2177" r:id="rId91"/>
    <p:sldId id="1883" r:id="rId92"/>
    <p:sldId id="2127" r:id="rId93"/>
    <p:sldId id="2128" r:id="rId94"/>
    <p:sldId id="2129" r:id="rId95"/>
    <p:sldId id="2130" r:id="rId96"/>
    <p:sldId id="2131" r:id="rId97"/>
    <p:sldId id="1188" r:id="rId98"/>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86B418-FC98-4A8C-B89F-A5E7A2D21DB3}" v="4" dt="2025-12-24T05:43:43.8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13" autoAdjust="0"/>
    <p:restoredTop sz="94660"/>
  </p:normalViewPr>
  <p:slideViewPr>
    <p:cSldViewPr>
      <p:cViewPr varScale="1">
        <p:scale>
          <a:sx n="122" d="100"/>
          <a:sy n="122" d="100"/>
        </p:scale>
        <p:origin x="312" y="912"/>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presProps" Target="presProps.xml"/><Relationship Id="rId105"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delSld modSld">
      <pc:chgData name="Phil Le" userId="d56789386392244e" providerId="LiveId" clId="{21098FD1-578A-4F03-9AB2-123B02E8D02C}" dt="2025-12-24T05:45:07.010" v="14" actId="20577"/>
      <pc:docMkLst>
        <pc:docMk/>
      </pc:docMkLst>
      <pc:sldChg chg="del">
        <pc:chgData name="Phil Le" userId="d56789386392244e" providerId="LiveId" clId="{21098FD1-578A-4F03-9AB2-123B02E8D02C}" dt="2025-12-24T05:41:11.885" v="2" actId="2696"/>
        <pc:sldMkLst>
          <pc:docMk/>
          <pc:sldMk cId="0" sldId="1860"/>
        </pc:sldMkLst>
      </pc:sldChg>
      <pc:sldChg chg="modSp mod">
        <pc:chgData name="Phil Le" userId="d56789386392244e" providerId="LiveId" clId="{21098FD1-578A-4F03-9AB2-123B02E8D02C}" dt="2025-12-24T05:42:21.910" v="7" actId="14100"/>
        <pc:sldMkLst>
          <pc:docMk/>
          <pc:sldMk cId="0" sldId="2047"/>
        </pc:sldMkLst>
        <pc:spChg chg="mod">
          <ac:chgData name="Phil Le" userId="d56789386392244e" providerId="LiveId" clId="{21098FD1-578A-4F03-9AB2-123B02E8D02C}" dt="2025-12-24T05:42:21.910" v="7" actId="14100"/>
          <ac:spMkLst>
            <pc:docMk/>
            <pc:sldMk cId="0" sldId="2047"/>
            <ac:spMk id="97284" creationId="{00000000-0000-0000-0000-000000000000}"/>
          </ac:spMkLst>
        </pc:spChg>
      </pc:sldChg>
      <pc:sldChg chg="del">
        <pc:chgData name="Phil Le" userId="d56789386392244e" providerId="LiveId" clId="{21098FD1-578A-4F03-9AB2-123B02E8D02C}" dt="2025-12-24T05:41:16.519" v="3" actId="2696"/>
        <pc:sldMkLst>
          <pc:docMk/>
          <pc:sldMk cId="0" sldId="2052"/>
        </pc:sldMkLst>
      </pc:sldChg>
      <pc:sldChg chg="modSp mod">
        <pc:chgData name="Phil Le" userId="d56789386392244e" providerId="LiveId" clId="{21098FD1-578A-4F03-9AB2-123B02E8D02C}" dt="2025-12-24T05:44:27.311" v="12" actId="6549"/>
        <pc:sldMkLst>
          <pc:docMk/>
          <pc:sldMk cId="1969846597" sldId="2129"/>
        </pc:sldMkLst>
        <pc:spChg chg="mod">
          <ac:chgData name="Phil Le" userId="d56789386392244e" providerId="LiveId" clId="{21098FD1-578A-4F03-9AB2-123B02E8D02C}" dt="2025-12-24T05:44:27.311" v="12" actId="6549"/>
          <ac:spMkLst>
            <pc:docMk/>
            <pc:sldMk cId="1969846597" sldId="2129"/>
            <ac:spMk id="3076" creationId="{00000000-0000-0000-0000-000000000000}"/>
          </ac:spMkLst>
        </pc:spChg>
      </pc:sldChg>
      <pc:sldChg chg="modSp mod">
        <pc:chgData name="Phil Le" userId="d56789386392244e" providerId="LiveId" clId="{21098FD1-578A-4F03-9AB2-123B02E8D02C}" dt="2025-12-24T05:45:07.010" v="14" actId="20577"/>
        <pc:sldMkLst>
          <pc:docMk/>
          <pc:sldMk cId="1223075447" sldId="2130"/>
        </pc:sldMkLst>
        <pc:spChg chg="mod">
          <ac:chgData name="Phil Le" userId="d56789386392244e" providerId="LiveId" clId="{21098FD1-578A-4F03-9AB2-123B02E8D02C}" dt="2025-12-24T05:45:07.010" v="14" actId="20577"/>
          <ac:spMkLst>
            <pc:docMk/>
            <pc:sldMk cId="1223075447" sldId="2130"/>
            <ac:spMk id="3076" creationId="{00000000-0000-0000-0000-000000000000}"/>
          </ac:spMkLst>
        </pc:spChg>
      </pc:sldChg>
      <pc:sldChg chg="modSp mod">
        <pc:chgData name="Phil Le" userId="d56789386392244e" providerId="LiveId" clId="{21098FD1-578A-4F03-9AB2-123B02E8D02C}" dt="2025-12-24T05:43:36.546" v="9" actId="1076"/>
        <pc:sldMkLst>
          <pc:docMk/>
          <pc:sldMk cId="203132485" sldId="2175"/>
        </pc:sldMkLst>
        <pc:spChg chg="mod">
          <ac:chgData name="Phil Le" userId="d56789386392244e" providerId="LiveId" clId="{21098FD1-578A-4F03-9AB2-123B02E8D02C}" dt="2025-12-24T05:43:36.546" v="9" actId="1076"/>
          <ac:spMkLst>
            <pc:docMk/>
            <pc:sldMk cId="203132485" sldId="2175"/>
            <ac:spMk id="2" creationId="{00000000-0000-0000-0000-000000000000}"/>
          </ac:spMkLst>
        </pc:spChg>
      </pc:sldChg>
      <pc:sldChg chg="modSp">
        <pc:chgData name="Phil Le" userId="d56789386392244e" providerId="LiveId" clId="{21098FD1-578A-4F03-9AB2-123B02E8D02C}" dt="2025-12-24T05:43:43.869" v="10" actId="1076"/>
        <pc:sldMkLst>
          <pc:docMk/>
          <pc:sldMk cId="1590116850" sldId="2176"/>
        </pc:sldMkLst>
        <pc:spChg chg="mod">
          <ac:chgData name="Phil Le" userId="d56789386392244e" providerId="LiveId" clId="{21098FD1-578A-4F03-9AB2-123B02E8D02C}" dt="2025-12-24T05:43:43.869" v="10" actId="1076"/>
          <ac:spMkLst>
            <pc:docMk/>
            <pc:sldMk cId="1590116850" sldId="2176"/>
            <ac:spMk id="2" creationId="{00000000-0000-0000-0000-000000000000}"/>
          </ac:spMkLst>
        </pc:spChg>
      </pc:sldChg>
      <pc:sldChg chg="mod modShow">
        <pc:chgData name="Phil Le" userId="d56789386392244e" providerId="LiveId" clId="{21098FD1-578A-4F03-9AB2-123B02E8D02C}" dt="2025-12-24T05:43:51.468" v="11" actId="729"/>
        <pc:sldMkLst>
          <pc:docMk/>
          <pc:sldMk cId="3921307532" sldId="2177"/>
        </pc:sldMkLst>
      </pc:sldChg>
      <pc:sldChg chg="modSp mod">
        <pc:chgData name="Phil Le" userId="d56789386392244e" providerId="LiveId" clId="{21098FD1-578A-4F03-9AB2-123B02E8D02C}" dt="2025-12-24T05:41:36.823" v="5" actId="14100"/>
        <pc:sldMkLst>
          <pc:docMk/>
          <pc:sldMk cId="3909572064" sldId="2183"/>
        </pc:sldMkLst>
        <pc:spChg chg="mod">
          <ac:chgData name="Phil Le" userId="d56789386392244e" providerId="LiveId" clId="{21098FD1-578A-4F03-9AB2-123B02E8D02C}" dt="2025-12-24T05:41:36.823" v="5" actId="14100"/>
          <ac:spMkLst>
            <pc:docMk/>
            <pc:sldMk cId="3909572064" sldId="2183"/>
            <ac:spMk id="28675" creationId="{00000000-0000-0000-0000-000000000000}"/>
          </ac:spMkLst>
        </pc:spChg>
      </pc:sldChg>
      <pc:sldChg chg="mod modShow">
        <pc:chgData name="Phil Le" userId="d56789386392244e" providerId="LiveId" clId="{21098FD1-578A-4F03-9AB2-123B02E8D02C}" dt="2025-12-24T05:40:22.539" v="0" actId="729"/>
        <pc:sldMkLst>
          <pc:docMk/>
          <pc:sldMk cId="2152773405" sldId="2191"/>
        </pc:sldMkLst>
      </pc:sldChg>
      <pc:sldChg chg="mod modShow">
        <pc:chgData name="Phil Le" userId="d56789386392244e" providerId="LiveId" clId="{21098FD1-578A-4F03-9AB2-123B02E8D02C}" dt="2025-12-24T05:40:29.775" v="1" actId="729"/>
        <pc:sldMkLst>
          <pc:docMk/>
          <pc:sldMk cId="2152773405" sldId="219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36</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37</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39</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41</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42</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11</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25</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876800" cy="5143500"/>
          </a:xfrm>
        </p:spPr>
        <p:txBody>
          <a:bodyPr/>
          <a:lstStyle/>
          <a:p>
            <a:pPr marL="0" indent="0" algn="ctr">
              <a:buNone/>
            </a:pPr>
            <a:r>
              <a:rPr lang="en-US" sz="2400" b="1" dirty="0">
                <a:solidFill>
                  <a:schemeClr val="bg1">
                    <a:lumMod val="95000"/>
                  </a:schemeClr>
                </a:solidFill>
              </a:rPr>
              <a:t>	The Nativity of the Lord</a:t>
            </a:r>
          </a:p>
          <a:p>
            <a:pPr eaLnBrk="1" hangingPunct="1">
              <a:lnSpc>
                <a:spcPct val="80000"/>
              </a:lnSpc>
              <a:buFontTx/>
              <a:buNone/>
              <a:defRPr/>
            </a:pPr>
            <a:r>
              <a:rPr lang="en-US" sz="1800" i="1" dirty="0">
                <a:solidFill>
                  <a:schemeClr val="bg1"/>
                </a:solidFill>
              </a:rPr>
              <a:t>Gather Song:  </a:t>
            </a:r>
          </a:p>
          <a:p>
            <a:pPr eaLnBrk="1" hangingPunct="1">
              <a:lnSpc>
                <a:spcPct val="80000"/>
              </a:lnSpc>
              <a:buFontTx/>
              <a:buNone/>
              <a:defRPr/>
            </a:pPr>
            <a:r>
              <a:rPr lang="en-US" sz="18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O Come All Ye Faithful</a:t>
            </a:r>
          </a:p>
          <a:p>
            <a:pPr eaLnBrk="1" hangingPunct="1">
              <a:lnSpc>
                <a:spcPct val="80000"/>
              </a:lnSpc>
              <a:buFontTx/>
              <a:buNone/>
              <a:defRPr/>
            </a:pPr>
            <a:r>
              <a:rPr lang="en-US" sz="1800" i="1" dirty="0">
                <a:solidFill>
                  <a:schemeClr val="bg1"/>
                </a:solidFill>
              </a:rPr>
              <a:t>Responsorial Psalm: </a:t>
            </a:r>
            <a:r>
              <a:rPr lang="en-US" sz="2000" i="1" dirty="0">
                <a:solidFill>
                  <a:schemeClr val="bg1"/>
                </a:solidFill>
              </a:rPr>
              <a:t> </a:t>
            </a:r>
          </a:p>
          <a:p>
            <a:pPr eaLnBrk="1" hangingPunct="1">
              <a:lnSpc>
                <a:spcPct val="80000"/>
              </a:lnSpc>
              <a:buFontTx/>
              <a:buNone/>
              <a:defRPr/>
            </a:pPr>
            <a:r>
              <a:rPr lang="en-US" sz="20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Today our Savior Born.</a:t>
            </a:r>
            <a:endParaRPr lang="en-US" sz="2000" b="1" dirty="0">
              <a:solidFill>
                <a:schemeClr val="bg1"/>
              </a:solidFill>
            </a:endParaRPr>
          </a:p>
          <a:p>
            <a:pPr eaLnBrk="1" hangingPunct="1">
              <a:lnSpc>
                <a:spcPct val="80000"/>
              </a:lnSpc>
              <a:buFontTx/>
              <a:buNone/>
              <a:defRPr/>
            </a:pPr>
            <a:r>
              <a:rPr lang="en-US" sz="1800" i="1" dirty="0">
                <a:solidFill>
                  <a:schemeClr val="bg1"/>
                </a:solidFill>
              </a:rPr>
              <a:t>Gospel Acclamation:  </a:t>
            </a:r>
          </a:p>
          <a:p>
            <a:pPr eaLnBrk="1" hangingPunct="1">
              <a:lnSpc>
                <a:spcPct val="80000"/>
              </a:lnSpc>
              <a:buFontTx/>
              <a:buNone/>
              <a:defRPr/>
            </a:pPr>
            <a:r>
              <a:rPr lang="en-US" sz="18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Christmas Alleluia  </a:t>
            </a:r>
          </a:p>
          <a:p>
            <a:pPr eaLnBrk="1" hangingPunct="1">
              <a:lnSpc>
                <a:spcPct val="80000"/>
              </a:lnSpc>
              <a:buFontTx/>
              <a:buNone/>
              <a:defRPr/>
            </a:pPr>
            <a:r>
              <a:rPr lang="en-US" sz="1800" i="1" dirty="0">
                <a:solidFill>
                  <a:schemeClr val="bg1"/>
                </a:solidFill>
              </a:rPr>
              <a:t>Prep. of the Gifts: </a:t>
            </a:r>
            <a:r>
              <a:rPr lang="en-US" sz="1800" b="1" dirty="0">
                <a:solidFill>
                  <a:schemeClr val="bg1"/>
                </a:solidFill>
              </a:rPr>
              <a:t> </a:t>
            </a:r>
          </a:p>
          <a:p>
            <a:pPr eaLnBrk="1" hangingPunct="1">
              <a:lnSpc>
                <a:spcPct val="80000"/>
              </a:lnSpc>
              <a:buFontTx/>
              <a:buNone/>
              <a:defRPr/>
            </a:pPr>
            <a:r>
              <a:rPr lang="en-US" sz="1800" b="1" dirty="0">
                <a:solidFill>
                  <a:schemeClr val="bg1"/>
                </a:solidFill>
              </a:rPr>
              <a:t>	What Child is This</a:t>
            </a:r>
          </a:p>
          <a:p>
            <a:pPr eaLnBrk="1" hangingPunct="1">
              <a:lnSpc>
                <a:spcPct val="80000"/>
              </a:lnSpc>
              <a:buFontTx/>
              <a:buNone/>
              <a:defRPr/>
            </a:pPr>
            <a:r>
              <a:rPr lang="en-US" sz="2000" i="1" dirty="0">
                <a:solidFill>
                  <a:schemeClr val="bg1"/>
                </a:solidFill>
              </a:rPr>
              <a:t>Communion Song :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Hark! The Herald Angels Sing</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Angels We Have heard on high</a:t>
            </a:r>
            <a:endParaRPr lang="en-US" sz="2000" i="1" dirty="0">
              <a:solidFill>
                <a:schemeClr val="bg1"/>
              </a:solidFill>
            </a:endParaRPr>
          </a:p>
          <a:p>
            <a:pPr eaLnBrk="1" hangingPunct="1">
              <a:lnSpc>
                <a:spcPct val="80000"/>
              </a:lnSpc>
              <a:buFontTx/>
              <a:buNone/>
              <a:defRPr/>
            </a:pPr>
            <a:r>
              <a:rPr lang="en-US" sz="2000" i="1" dirty="0">
                <a:solidFill>
                  <a:schemeClr val="bg1"/>
                </a:solidFill>
              </a:rPr>
              <a:t>     </a:t>
            </a: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Silent Night</a:t>
            </a:r>
          </a:p>
          <a:p>
            <a:pPr eaLnBrk="1" hangingPunct="1">
              <a:lnSpc>
                <a:spcPct val="80000"/>
              </a:lnSpc>
              <a:buFontTx/>
              <a:buNone/>
              <a:defRPr/>
            </a:pPr>
            <a:r>
              <a:rPr lang="en-US" sz="1800" i="1" dirty="0">
                <a:solidFill>
                  <a:schemeClr val="bg1"/>
                </a:solidFill>
              </a:rPr>
              <a:t>Recessional:  </a:t>
            </a:r>
          </a:p>
          <a:p>
            <a:pPr eaLnBrk="1" hangingPunct="1">
              <a:lnSpc>
                <a:spcPct val="80000"/>
              </a:lnSpc>
              <a:buFontTx/>
              <a:buNone/>
              <a:defRPr/>
            </a:pPr>
            <a:r>
              <a:rPr lang="en-US" sz="1800"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Joy To The World</a:t>
            </a:r>
          </a:p>
          <a:p>
            <a:pPr eaLnBrk="1" hangingPunct="1">
              <a:lnSpc>
                <a:spcPct val="80000"/>
              </a:lnSpc>
              <a:buFontTx/>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err="1">
                <a:solidFill>
                  <a:schemeClr val="bg1"/>
                </a:solidFill>
                <a:latin typeface="Tahoma" panose="020B0604030504040204" pitchFamily="34" charset="0"/>
                <a:ea typeface="Tahoma" panose="020B0604030504040204" pitchFamily="34" charset="0"/>
                <a:cs typeface="Tahoma" panose="020B0604030504040204" pitchFamily="34" charset="0"/>
              </a:rPr>
              <a:t>Feliz</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err="1">
                <a:solidFill>
                  <a:schemeClr val="bg1"/>
                </a:solidFill>
                <a:latin typeface="Tahoma" panose="020B0604030504040204" pitchFamily="34" charset="0"/>
                <a:ea typeface="Tahoma" panose="020B0604030504040204" pitchFamily="34" charset="0"/>
                <a:cs typeface="Tahoma" panose="020B0604030504040204" pitchFamily="34" charset="0"/>
              </a:rPr>
              <a:t>Navidad</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endParaRPr lang="en-US" sz="2400" b="1" dirty="0">
              <a:solidFill>
                <a:schemeClr val="bg1"/>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256993"/>
            <a:ext cx="3428999" cy="42862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10</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11</a:t>
            </a:fld>
            <a:endParaRPr lang="en-US"/>
          </a:p>
        </p:txBody>
      </p:sp>
      <p:sp>
        <p:nvSpPr>
          <p:cNvPr id="16387" name="Content Placeholder 3"/>
          <p:cNvSpPr>
            <a:spLocks noGrp="1"/>
          </p:cNvSpPr>
          <p:nvPr>
            <p:ph sz="quarter" idx="1"/>
          </p:nvPr>
        </p:nvSpPr>
        <p:spPr>
          <a:xfrm>
            <a:off x="152400" y="65414"/>
            <a:ext cx="8839200" cy="4457700"/>
          </a:xfrm>
        </p:spPr>
        <p:txBody>
          <a:bodyPr/>
          <a:lstStyle/>
          <a:p>
            <a:pPr>
              <a:buFont typeface="Wingdings 2" pitchFamily="18" charset="2"/>
              <a:buNone/>
            </a:pPr>
            <a:r>
              <a:rPr lang="en-US" altLang="en-US" sz="4400" b="1" u="sng" dirty="0">
                <a:solidFill>
                  <a:schemeClr val="bg1"/>
                </a:solidFill>
                <a:latin typeface="Tahoma" pitchFamily="34" charset="0"/>
                <a:cs typeface="Tahoma" pitchFamily="34" charset="0"/>
              </a:rPr>
              <a:t>therefore</a:t>
            </a:r>
            <a:r>
              <a:rPr lang="en-US" altLang="en-US" sz="44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096000" y="3886200"/>
            <a:ext cx="2590800" cy="985838"/>
          </a:xfrm>
        </p:spPr>
        <p:txBody>
          <a:bodyPr/>
          <a:lstStyle/>
          <a:p>
            <a:pPr eaLnBrk="1" hangingPunct="1"/>
            <a:r>
              <a:rPr lang="en-US" sz="2800" i="1" dirty="0">
                <a:solidFill>
                  <a:srgbClr val="FFFF00"/>
                </a:solidFill>
                <a:latin typeface="Tahoma" pitchFamily="34" charset="0"/>
              </a:rPr>
              <a:t>Kyrie</a:t>
            </a:r>
            <a:endParaRPr lang="en-US" sz="2800" b="1" dirty="0">
              <a:solidFill>
                <a:srgbClr val="FFFF00"/>
              </a:solidFill>
              <a:latin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4082143" cy="4286250"/>
          </a:xfrm>
          <a:prstGeom prst="rect">
            <a:avLst/>
          </a:prstGeom>
        </p:spPr>
      </p:pic>
    </p:spTree>
    <p:extLst>
      <p:ext uri="{BB962C8B-B14F-4D97-AF65-F5344CB8AC3E}">
        <p14:creationId xmlns:p14="http://schemas.microsoft.com/office/powerpoint/2010/main" val="2435387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u="sng">
                <a:solidFill>
                  <a:schemeClr val="bg1"/>
                </a:solidFill>
              </a:rPr>
              <a:t>Cantor:</a:t>
            </a:r>
            <a:r>
              <a:rPr lang="en-US" altLang="en-US" sz="4000">
                <a:solidFill>
                  <a:schemeClr val="bg1"/>
                </a:solidFill>
              </a:rPr>
              <a:t> </a:t>
            </a:r>
            <a:br>
              <a:rPr lang="en-US" altLang="en-US" sz="4000">
                <a:solidFill>
                  <a:schemeClr val="bg1"/>
                </a:solidFill>
              </a:rPr>
            </a:br>
            <a:r>
              <a:rPr lang="en-US" altLang="en-US" sz="6000" b="1">
                <a:solidFill>
                  <a:schemeClr val="bg1"/>
                </a:solidFill>
                <a:latin typeface="Times New Roman" pitchFamily="18" charset="0"/>
              </a:rPr>
              <a:t>Kyrie, Kyrie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3225480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544756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4099"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4100"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a:solidFill>
                  <a:schemeClr val="bg1"/>
                </a:solidFill>
              </a:rPr>
              <a:t>Cantor: </a:t>
            </a:r>
            <a:br>
              <a:rPr lang="en-US" altLang="en-US" sz="4000">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3310683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ChangeArrowheads="1"/>
          </p:cNvSpPr>
          <p:nvPr/>
        </p:nvSpPr>
        <p:spPr bwMode="auto">
          <a:xfrm>
            <a:off x="381000" y="571500"/>
            <a:ext cx="83820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400" b="1" u="sng">
                <a:solidFill>
                  <a:schemeClr val="bg1"/>
                </a:solidFill>
              </a:rPr>
              <a:t>All:</a:t>
            </a:r>
            <a:r>
              <a:rPr lang="en-US" altLang="en-US">
                <a:solidFill>
                  <a:schemeClr val="bg1"/>
                </a:solidFill>
              </a:rPr>
              <a:t> </a:t>
            </a:r>
            <a:br>
              <a:rPr lang="en-US" altLang="en-US">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p>
        </p:txBody>
      </p:sp>
    </p:spTree>
    <p:extLst>
      <p:ext uri="{BB962C8B-B14F-4D97-AF65-F5344CB8AC3E}">
        <p14:creationId xmlns:p14="http://schemas.microsoft.com/office/powerpoint/2010/main" val="3341999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6147"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6148"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u="sng">
                <a:solidFill>
                  <a:schemeClr val="bg1"/>
                </a:solidFill>
              </a:rPr>
              <a:t>Cantor:</a:t>
            </a:r>
            <a:r>
              <a:rPr lang="en-US" altLang="en-US" sz="4000">
                <a:solidFill>
                  <a:schemeClr val="bg1"/>
                </a:solidFill>
              </a:rPr>
              <a:t> </a:t>
            </a:r>
            <a:br>
              <a:rPr lang="en-US" altLang="en-US" sz="4000">
                <a:solidFill>
                  <a:schemeClr val="bg1"/>
                </a:solidFill>
              </a:rPr>
            </a:br>
            <a:r>
              <a:rPr lang="en-US" altLang="en-US" sz="6000" b="1">
                <a:solidFill>
                  <a:schemeClr val="bg1"/>
                </a:solidFill>
                <a:latin typeface="Times New Roman" pitchFamily="18" charset="0"/>
              </a:rPr>
              <a:t>Kyrie, Kyrie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940678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endParaRPr lang="en-US" altLang="en-US"/>
          </a:p>
        </p:txBody>
      </p:sp>
      <p:sp>
        <p:nvSpPr>
          <p:cNvPr id="7171" name="Rectangle 3"/>
          <p:cNvSpPr>
            <a:spLocks noGrp="1" noChangeArrowheads="1"/>
          </p:cNvSpPr>
          <p:nvPr>
            <p:ph type="subTitle" idx="1"/>
          </p:nvPr>
        </p:nvSpPr>
        <p:spPr/>
        <p:txBody>
          <a:bodyPr/>
          <a:lstStyle/>
          <a:p>
            <a:pPr eaLnBrk="1" hangingPunct="1"/>
            <a:endParaRPr lang="en-US" altLang="en-US"/>
          </a:p>
        </p:txBody>
      </p:sp>
      <p:sp>
        <p:nvSpPr>
          <p:cNvPr id="7172"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922720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5410200" y="3886200"/>
            <a:ext cx="3505200" cy="1143000"/>
          </a:xfrm>
        </p:spPr>
        <p:txBody>
          <a:bodyPr/>
          <a:lstStyle/>
          <a:p>
            <a:pPr eaLnBrk="1" hangingPunct="1"/>
            <a:r>
              <a:rPr lang="en-US" altLang="en-US" sz="2400" b="1" dirty="0">
                <a:solidFill>
                  <a:srgbClr val="FFFF00"/>
                </a:solidFill>
                <a:latin typeface="Tahoma" pitchFamily="34" charset="0"/>
              </a:rPr>
              <a:t>Christmas Gloria</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Page 3</a:t>
            </a:r>
            <a:br>
              <a:rPr lang="en-US" altLang="en-US" sz="2400" b="1" dirty="0">
                <a:solidFill>
                  <a:srgbClr val="FFFF00"/>
                </a:solidFill>
                <a:latin typeface="Tahoma" pitchFamily="34" charset="0"/>
              </a:rPr>
            </a:br>
            <a:endParaRPr lang="en-US" altLang="en-US" sz="2400" dirty="0">
              <a:solidFill>
                <a:srgbClr val="FFFF00"/>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extLst>
      <p:ext uri="{BB962C8B-B14F-4D97-AF65-F5344CB8AC3E}">
        <p14:creationId xmlns:p14="http://schemas.microsoft.com/office/powerpoint/2010/main" val="3774265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52400" y="121444"/>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800" dirty="0">
                <a:solidFill>
                  <a:schemeClr val="tx2"/>
                </a:solidFill>
              </a:rPr>
              <a:t> </a:t>
            </a:r>
            <a:br>
              <a:rPr lang="en-US" altLang="en-US" sz="4800" dirty="0">
                <a:solidFill>
                  <a:schemeClr val="tx2"/>
                </a:solidFill>
              </a:rPr>
            </a:br>
            <a:br>
              <a:rPr lang="en-US" altLang="en-US" sz="4800" b="1" i="1" dirty="0">
                <a:solidFill>
                  <a:schemeClr val="tx2"/>
                </a:solidFill>
              </a:rPr>
            </a:br>
            <a:br>
              <a:rPr lang="en-US" altLang="en-US" sz="4800" b="1" i="1" dirty="0">
                <a:solidFill>
                  <a:schemeClr val="tx2"/>
                </a:solidFill>
              </a:rPr>
            </a:br>
            <a:br>
              <a:rPr lang="en-US" altLang="en-US" sz="4800" b="1" i="1" dirty="0">
                <a:solidFill>
                  <a:schemeClr val="tx2"/>
                </a:solidFill>
              </a:rPr>
            </a:br>
            <a:br>
              <a:rPr lang="en-US" altLang="en-US" sz="4800" b="1" i="1" dirty="0">
                <a:solidFill>
                  <a:schemeClr val="tx2"/>
                </a:solidFill>
              </a:rPr>
            </a:br>
            <a:br>
              <a:rPr lang="en-US" altLang="en-US" sz="4800" b="1" i="1" dirty="0"/>
            </a:br>
            <a:r>
              <a:rPr lang="en-US" altLang="en-US" sz="3200" b="1" i="1" dirty="0">
                <a:solidFill>
                  <a:srgbClr val="FFFF00"/>
                </a:solidFill>
              </a:rPr>
              <a:t>1a. </a:t>
            </a:r>
            <a:r>
              <a:rPr lang="en-US" altLang="en-US" sz="4800" b="1" dirty="0">
                <a:solidFill>
                  <a:schemeClr val="bg1">
                    <a:lumMod val="95000"/>
                  </a:schemeClr>
                </a:solidFill>
                <a:latin typeface="Tahoma" pitchFamily="34" charset="0"/>
                <a:cs typeface="Tahoma" pitchFamily="34" charset="0"/>
              </a:rPr>
              <a:t>O Come All Ye Faithful, Joyful and triumphant, O come ye, O come ye to Bethlehem. Come and behold Him,</a:t>
            </a:r>
            <a:br>
              <a:rPr lang="en-US" altLang="en-US" sz="4800" b="1" dirty="0">
                <a:solidFill>
                  <a:schemeClr val="bg1">
                    <a:lumMod val="95000"/>
                  </a:schemeClr>
                </a:solidFill>
                <a:latin typeface="Tahoma" pitchFamily="34" charset="0"/>
                <a:cs typeface="Tahoma" pitchFamily="34" charset="0"/>
              </a:rPr>
            </a:br>
            <a:br>
              <a:rPr lang="en-US" altLang="en-US" sz="4800" b="1" dirty="0">
                <a:solidFill>
                  <a:schemeClr val="bg1">
                    <a:lumMod val="95000"/>
                  </a:schemeClr>
                </a:solidFill>
                <a:latin typeface="Tahoma" pitchFamily="34" charset="0"/>
                <a:cs typeface="Tahoma" pitchFamily="34" charset="0"/>
              </a:rPr>
            </a:br>
            <a:br>
              <a:rPr lang="en-US" altLang="en-US" sz="4800" b="1" dirty="0">
                <a:solidFill>
                  <a:schemeClr val="tx2"/>
                </a:solidFill>
                <a:latin typeface="Times New Roman" pitchFamily="18" charset="0"/>
              </a:rPr>
            </a:br>
            <a:br>
              <a:rPr lang="en-US" altLang="en-US" sz="4800" b="1" dirty="0">
                <a:solidFill>
                  <a:schemeClr val="tx2"/>
                </a:solidFill>
              </a:rPr>
            </a:br>
            <a:br>
              <a:rPr lang="en-US" altLang="en-US" sz="4800" dirty="0">
                <a:solidFill>
                  <a:schemeClr val="tx2"/>
                </a:solidFill>
                <a:latin typeface="Times New Roman" pitchFamily="18" charset="0"/>
              </a:rPr>
            </a:br>
            <a:br>
              <a:rPr lang="en-US" altLang="en-US" sz="4800" b="1" dirty="0">
                <a:solidFill>
                  <a:schemeClr val="tx2"/>
                </a:solidFill>
                <a:latin typeface="Times New Roman" pitchFamily="18" charset="0"/>
              </a:rPr>
            </a:br>
            <a:br>
              <a:rPr lang="en-US" altLang="en-US" sz="4800" dirty="0">
                <a:solidFill>
                  <a:schemeClr val="tx2"/>
                </a:solidFill>
              </a:rPr>
            </a:br>
            <a:endParaRPr lang="en-US" altLang="en-US" sz="4800" dirty="0">
              <a:solidFill>
                <a:schemeClr val="tx2"/>
              </a:solidFill>
            </a:endParaRPr>
          </a:p>
        </p:txBody>
      </p:sp>
    </p:spTree>
    <p:extLst>
      <p:ext uri="{BB962C8B-B14F-4D97-AF65-F5344CB8AC3E}">
        <p14:creationId xmlns:p14="http://schemas.microsoft.com/office/powerpoint/2010/main" val="39264005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1507"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1508" name="Rectangle 7"/>
          <p:cNvSpPr>
            <a:spLocks noChangeArrowheads="1"/>
          </p:cNvSpPr>
          <p:nvPr/>
        </p:nvSpPr>
        <p:spPr bwMode="auto">
          <a:xfrm>
            <a:off x="381000" y="121444"/>
            <a:ext cx="8305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r>
              <a:rPr lang="en-US" altLang="en-US" sz="3200" b="1" i="1" dirty="0">
                <a:solidFill>
                  <a:schemeClr val="bg1"/>
                </a:solidFill>
              </a:rPr>
              <a:t> </a:t>
            </a:r>
            <a:br>
              <a:rPr lang="en-US" altLang="en-US" sz="3200" b="1" i="1" dirty="0">
                <a:solidFill>
                  <a:schemeClr val="bg1"/>
                </a:solidFill>
              </a:rPr>
            </a:br>
            <a:r>
              <a:rPr lang="vi-VN" altLang="en-US" sz="3200" b="1" i="1" dirty="0">
                <a:solidFill>
                  <a:schemeClr val="bg1"/>
                </a:solidFill>
              </a:rPr>
              <a:t>Refrain</a:t>
            </a:r>
            <a:r>
              <a:rPr lang="en-US" altLang="en-US" sz="3200" b="1" i="1" dirty="0">
                <a:solidFill>
                  <a:schemeClr val="bg1"/>
                </a:solidFill>
              </a:rPr>
              <a:t>. </a:t>
            </a:r>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p>
          <a:p>
            <a:pPr algn="l" eaLnBrk="1" hangingPunct="1"/>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br>
              <a:rPr lang="en-US" altLang="en-US" sz="7200" b="1" dirty="0">
                <a:solidFill>
                  <a:schemeClr val="bg1"/>
                </a:solidFill>
              </a:rPr>
            </a:br>
            <a:br>
              <a:rPr lang="en-US" altLang="en-US" sz="72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14602828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355226244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1507"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1508" name="Rectangle 7"/>
          <p:cNvSpPr>
            <a:spLocks noChangeArrowheads="1"/>
          </p:cNvSpPr>
          <p:nvPr/>
        </p:nvSpPr>
        <p:spPr bwMode="auto">
          <a:xfrm>
            <a:off x="381000" y="121444"/>
            <a:ext cx="8305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r>
              <a:rPr lang="en-US" altLang="en-US" sz="3200" b="1" i="1" dirty="0">
                <a:solidFill>
                  <a:schemeClr val="bg1"/>
                </a:solidFill>
              </a:rPr>
              <a:t> </a:t>
            </a:r>
            <a:br>
              <a:rPr lang="en-US" altLang="en-US" sz="3200" b="1" i="1" dirty="0">
                <a:solidFill>
                  <a:schemeClr val="bg1"/>
                </a:solidFill>
              </a:rPr>
            </a:br>
            <a:r>
              <a:rPr lang="vi-VN" altLang="en-US" sz="3200" b="1" i="1" dirty="0">
                <a:solidFill>
                  <a:schemeClr val="bg1"/>
                </a:solidFill>
              </a:rPr>
              <a:t>Refrain</a:t>
            </a:r>
            <a:r>
              <a:rPr lang="en-US" altLang="en-US" sz="3200" b="1" i="1" dirty="0">
                <a:solidFill>
                  <a:schemeClr val="bg1"/>
                </a:solidFill>
              </a:rPr>
              <a:t>. </a:t>
            </a:r>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p>
          <a:p>
            <a:pPr algn="l" eaLnBrk="1" hangingPunct="1"/>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br>
              <a:rPr lang="en-US" altLang="en-US" sz="7200" b="1" dirty="0">
                <a:solidFill>
                  <a:schemeClr val="bg1"/>
                </a:solidFill>
              </a:rPr>
            </a:br>
            <a:br>
              <a:rPr lang="en-US" altLang="en-US" sz="72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1527734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2. </a:t>
            </a:r>
            <a:r>
              <a:rPr lang="en-US" altLang="en-US" sz="3600" b="1" dirty="0">
                <a:solidFill>
                  <a:schemeClr val="bg1"/>
                </a:solidFill>
                <a:latin typeface="Tahoma" pitchFamily="34" charset="0"/>
                <a:cs typeface="Tahoma" pitchFamily="34" charset="0"/>
              </a:rPr>
              <a:t>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13983118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1507"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1508" name="Rectangle 7"/>
          <p:cNvSpPr>
            <a:spLocks noChangeArrowheads="1"/>
          </p:cNvSpPr>
          <p:nvPr/>
        </p:nvSpPr>
        <p:spPr bwMode="auto">
          <a:xfrm>
            <a:off x="381000" y="121444"/>
            <a:ext cx="8305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r>
              <a:rPr lang="en-US" altLang="en-US" sz="3200" b="1" i="1" dirty="0">
                <a:solidFill>
                  <a:schemeClr val="bg1"/>
                </a:solidFill>
              </a:rPr>
              <a:t> </a:t>
            </a:r>
            <a:br>
              <a:rPr lang="en-US" altLang="en-US" sz="3200" b="1" i="1" dirty="0">
                <a:solidFill>
                  <a:schemeClr val="bg1"/>
                </a:solidFill>
              </a:rPr>
            </a:br>
            <a:r>
              <a:rPr lang="vi-VN" altLang="en-US" sz="3200" b="1" i="1" dirty="0">
                <a:solidFill>
                  <a:schemeClr val="bg1"/>
                </a:solidFill>
              </a:rPr>
              <a:t>Refrain</a:t>
            </a:r>
            <a:r>
              <a:rPr lang="en-US" altLang="en-US" sz="3200" b="1" i="1" dirty="0">
                <a:solidFill>
                  <a:schemeClr val="bg1"/>
                </a:solidFill>
              </a:rPr>
              <a:t>. </a:t>
            </a:r>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p>
          <a:p>
            <a:pPr algn="l" eaLnBrk="1" hangingPunct="1"/>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br>
              <a:rPr lang="en-US" altLang="en-US" sz="7200" b="1" dirty="0">
                <a:solidFill>
                  <a:schemeClr val="bg1"/>
                </a:solidFill>
              </a:rPr>
            </a:br>
            <a:br>
              <a:rPr lang="en-US" altLang="en-US" sz="72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1527734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3. </a:t>
            </a:r>
            <a:r>
              <a:rPr lang="en-US" altLang="en-US" sz="4400" b="1" dirty="0">
                <a:solidFill>
                  <a:schemeClr val="bg1"/>
                </a:solidFill>
                <a:latin typeface="Tahoma" pitchFamily="34" charset="0"/>
                <a:cs typeface="Tahoma" pitchFamily="34" charset="0"/>
              </a:rPr>
              <a:t>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2530240795"/>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1507"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1508" name="Rectangle 7"/>
          <p:cNvSpPr>
            <a:spLocks noChangeArrowheads="1"/>
          </p:cNvSpPr>
          <p:nvPr/>
        </p:nvSpPr>
        <p:spPr bwMode="auto">
          <a:xfrm>
            <a:off x="381000" y="121444"/>
            <a:ext cx="8305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r>
              <a:rPr lang="en-US" altLang="en-US" sz="3200" b="1" i="1" dirty="0">
                <a:solidFill>
                  <a:schemeClr val="bg1"/>
                </a:solidFill>
              </a:rPr>
              <a:t> </a:t>
            </a:r>
            <a:br>
              <a:rPr lang="en-US" altLang="en-US" sz="3200" b="1" i="1" dirty="0">
                <a:solidFill>
                  <a:schemeClr val="bg1"/>
                </a:solidFill>
              </a:rPr>
            </a:br>
            <a:r>
              <a:rPr lang="vi-VN" altLang="en-US" sz="3200" b="1" i="1" dirty="0">
                <a:solidFill>
                  <a:schemeClr val="bg1"/>
                </a:solidFill>
              </a:rPr>
              <a:t>Refrain</a:t>
            </a:r>
            <a:r>
              <a:rPr lang="en-US" altLang="en-US" sz="3200" b="1" i="1" dirty="0">
                <a:solidFill>
                  <a:schemeClr val="bg1"/>
                </a:solidFill>
              </a:rPr>
              <a:t>. </a:t>
            </a:r>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p>
          <a:p>
            <a:pPr algn="l" eaLnBrk="1" hangingPunct="1"/>
            <a:r>
              <a:rPr lang="vi-VN" altLang="en-US" sz="7200" b="1" i="1" dirty="0">
                <a:solidFill>
                  <a:schemeClr val="bg1"/>
                </a:solidFill>
                <a:latin typeface="Tahoma" pitchFamily="34" charset="0"/>
                <a:cs typeface="Tahoma" pitchFamily="34" charset="0"/>
              </a:rPr>
              <a:t>Glo..........ria</a:t>
            </a:r>
          </a:p>
          <a:p>
            <a:pPr algn="l" eaLnBrk="1" hangingPunct="1"/>
            <a:r>
              <a:rPr lang="vi-VN" altLang="en-US" sz="7200" b="1" i="1" dirty="0">
                <a:solidFill>
                  <a:schemeClr val="bg1"/>
                </a:solidFill>
                <a:latin typeface="Tahoma" pitchFamily="34" charset="0"/>
                <a:cs typeface="Tahoma" pitchFamily="34" charset="0"/>
              </a:rPr>
              <a:t>In excelsis Deo.</a:t>
            </a:r>
            <a:br>
              <a:rPr lang="en-US" altLang="en-US" sz="7200" b="1" dirty="0">
                <a:solidFill>
                  <a:schemeClr val="bg1"/>
                </a:solidFill>
              </a:rPr>
            </a:br>
            <a:br>
              <a:rPr lang="en-US" altLang="en-US" sz="72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1527734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2514600" y="3714750"/>
            <a:ext cx="6172200" cy="1157288"/>
          </a:xfrm>
        </p:spPr>
        <p:txBody>
          <a:bodyPr/>
          <a:lstStyle/>
          <a:p>
            <a:pPr eaLnBrk="1" hangingPunct="1"/>
            <a:r>
              <a:rPr lang="en-US" altLang="en-US" sz="2400" i="1" dirty="0">
                <a:solidFill>
                  <a:srgbClr val="FFFF00"/>
                </a:solidFill>
                <a:latin typeface="Tahoma" pitchFamily="34" charset="0"/>
              </a:rPr>
              <a:t>Responsorial Psalm:   Psalm 96</a:t>
            </a:r>
            <a:br>
              <a:rPr lang="en-US" altLang="en-US" sz="2400" i="1" dirty="0">
                <a:solidFill>
                  <a:srgbClr val="FFFF00"/>
                </a:solidFill>
                <a:latin typeface="Tahoma" pitchFamily="34" charset="0"/>
              </a:rPr>
            </a:br>
            <a:r>
              <a:rPr lang="en-US" altLang="en-US" sz="2400" i="1" dirty="0">
                <a:solidFill>
                  <a:srgbClr val="FFFF00"/>
                </a:solidFill>
                <a:latin typeface="Tahoma" pitchFamily="34" charset="0"/>
              </a:rPr>
              <a:t>Today our Savior Is Born</a:t>
            </a:r>
            <a:endParaRPr lang="en-US" altLang="en-US" sz="2400" b="1" dirty="0">
              <a:solidFill>
                <a:srgbClr val="FFFF00"/>
              </a:solidFill>
              <a:latin typeface="Times New Roman" pitchFamily="18" charset="0"/>
            </a:endParaRPr>
          </a:p>
        </p:txBody>
      </p:sp>
    </p:spTree>
    <p:extLst>
      <p:ext uri="{BB962C8B-B14F-4D97-AF65-F5344CB8AC3E}">
        <p14:creationId xmlns:p14="http://schemas.microsoft.com/office/powerpoint/2010/main" val="21500506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76200" y="226219"/>
            <a:ext cx="8991600" cy="4745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tx2"/>
                </a:solidFill>
              </a:rPr>
              <a:t> </a:t>
            </a:r>
            <a:r>
              <a:rPr lang="en-US" altLang="en-US" sz="3200" i="1" dirty="0">
                <a:solidFill>
                  <a:schemeClr val="bg1"/>
                </a:solidFill>
              </a:rPr>
              <a:t>Refrain:</a:t>
            </a:r>
            <a:r>
              <a:rPr lang="en-US" altLang="en-US" sz="4400" dirty="0">
                <a:solidFill>
                  <a:schemeClr val="bg1"/>
                </a:solidFill>
              </a:rPr>
              <a:t>  </a:t>
            </a:r>
          </a:p>
          <a:p>
            <a:pPr algn="l" eaLnBrk="1" hangingPunct="1"/>
            <a:r>
              <a:rPr lang="en-US" altLang="en-US" sz="4800" b="1" dirty="0">
                <a:solidFill>
                  <a:schemeClr val="bg1"/>
                </a:solidFill>
                <a:latin typeface="Tahoma" pitchFamily="34" charset="0"/>
                <a:cs typeface="Tahoma" pitchFamily="34" charset="0"/>
              </a:rPr>
              <a:t>Today our Savior is born! Today our Savior is born!</a:t>
            </a:r>
          </a:p>
          <a:p>
            <a:pPr algn="l" eaLnBrk="1" hangingPunct="1"/>
            <a:r>
              <a:rPr lang="en-US" altLang="en-US" sz="4800" b="1" dirty="0">
                <a:solidFill>
                  <a:schemeClr val="bg1"/>
                </a:solidFill>
                <a:latin typeface="Tahoma" pitchFamily="34" charset="0"/>
                <a:cs typeface="Tahoma" pitchFamily="34" charset="0"/>
              </a:rPr>
              <a:t>This is the day,  This is the day, Christ our Savior is born!</a:t>
            </a:r>
            <a:endParaRPr lang="en-US" altLang="en-US" sz="4800" dirty="0">
              <a:solidFill>
                <a:schemeClr val="bg1"/>
              </a:solidFill>
            </a:endParaRPr>
          </a:p>
        </p:txBody>
      </p:sp>
    </p:spTree>
    <p:extLst>
      <p:ext uri="{BB962C8B-B14F-4D97-AF65-F5344CB8AC3E}">
        <p14:creationId xmlns:p14="http://schemas.microsoft.com/office/powerpoint/2010/main" val="39095720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3733800" y="4114800"/>
            <a:ext cx="4876800" cy="414338"/>
          </a:xfrm>
        </p:spPr>
        <p:txBody>
          <a:bodyPr/>
          <a:lstStyle/>
          <a:p>
            <a:pPr eaLnBrk="1" hangingPunct="1"/>
            <a:r>
              <a:rPr lang="en-US" altLang="en-US" sz="1800" dirty="0">
                <a:solidFill>
                  <a:srgbClr val="FFFF00"/>
                </a:solidFill>
                <a:latin typeface="Times New Roman" pitchFamily="18" charset="0"/>
              </a:rPr>
              <a:t>Gospel Acclamation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76200" y="121444"/>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endParaRPr lang="en-US" altLang="en-US" sz="6000" b="1" dirty="0">
              <a:latin typeface="Tahoma" pitchFamily="34" charset="0"/>
              <a:cs typeface="Tahoma" pitchFamily="34" charset="0"/>
            </a:endParaRPr>
          </a:p>
          <a:p>
            <a:pPr algn="l" eaLnBrk="1" hangingPunct="1"/>
            <a:r>
              <a:rPr lang="en-US" altLang="en-US" sz="2800" b="1" i="1" dirty="0">
                <a:solidFill>
                  <a:srgbClr val="FFFF00"/>
                </a:solidFill>
              </a:rPr>
              <a:t>1b.</a:t>
            </a:r>
            <a:r>
              <a:rPr lang="en-US" altLang="en-US" sz="2800" b="1" dirty="0">
                <a:solidFill>
                  <a:srgbClr val="FFFF00"/>
                </a:solidFill>
                <a:latin typeface="Tahoma" pitchFamily="34" charset="0"/>
                <a:cs typeface="Tahoma" pitchFamily="34" charset="0"/>
              </a:rPr>
              <a:t> </a:t>
            </a:r>
            <a:r>
              <a:rPr lang="en-US" altLang="en-US" sz="4400" b="1" dirty="0">
                <a:solidFill>
                  <a:schemeClr val="bg1">
                    <a:lumMod val="95000"/>
                  </a:schemeClr>
                </a:solidFill>
                <a:latin typeface="Tahoma" pitchFamily="34" charset="0"/>
                <a:cs typeface="Tahoma" pitchFamily="34" charset="0"/>
              </a:rPr>
              <a:t>Born the King of Angels; O come, let us adore Him, O come, let us adore Him, O come, let us adore Him,</a:t>
            </a:r>
            <a:br>
              <a:rPr lang="en-US" altLang="en-US" sz="4400" b="1" dirty="0">
                <a:solidFill>
                  <a:schemeClr val="bg1">
                    <a:lumMod val="95000"/>
                  </a:schemeClr>
                </a:solidFill>
                <a:latin typeface="Tahoma" pitchFamily="34" charset="0"/>
                <a:cs typeface="Tahoma" pitchFamily="34" charset="0"/>
              </a:rPr>
            </a:br>
            <a:r>
              <a:rPr lang="en-US" altLang="en-US" sz="4400" b="1" dirty="0">
                <a:solidFill>
                  <a:schemeClr val="bg1">
                    <a:lumMod val="95000"/>
                  </a:schemeClr>
                </a:solidFill>
                <a:latin typeface="Tahoma" pitchFamily="34" charset="0"/>
                <a:cs typeface="Tahoma" pitchFamily="34" charset="0"/>
              </a:rPr>
              <a:t>Christ the Lord.</a:t>
            </a:r>
          </a:p>
          <a:p>
            <a:pPr eaLnBrk="1" hangingPunct="1"/>
            <a:br>
              <a:rPr lang="en-US" altLang="en-US" sz="4400" b="1" dirty="0">
                <a:solidFill>
                  <a:schemeClr val="tx2"/>
                </a:solidFill>
                <a:latin typeface="Times New Roman" pitchFamily="18" charset="0"/>
              </a:rPr>
            </a:br>
            <a:br>
              <a:rPr lang="en-US" altLang="en-US" sz="4400" b="1" dirty="0">
                <a:solidFill>
                  <a:schemeClr val="tx2"/>
                </a:solidFill>
              </a:rPr>
            </a:br>
            <a:br>
              <a:rPr lang="en-US" altLang="en-US" sz="4400" dirty="0">
                <a:solidFill>
                  <a:schemeClr val="tx2"/>
                </a:solidFill>
                <a:latin typeface="Times New Roman" pitchFamily="18" charset="0"/>
              </a:rPr>
            </a:br>
            <a:br>
              <a:rPr lang="en-US" altLang="en-US" sz="4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9102996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30723" name="Rectangle 6"/>
          <p:cNvSpPr>
            <a:spLocks noChangeArrowheads="1"/>
          </p:cNvSpPr>
          <p:nvPr/>
        </p:nvSpPr>
        <p:spPr bwMode="auto">
          <a:xfrm>
            <a:off x="228600" y="226219"/>
            <a:ext cx="8839200" cy="4745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4000" b="1" dirty="0">
                <a:solidFill>
                  <a:schemeClr val="bg1"/>
                </a:solidFill>
              </a:rPr>
            </a:br>
            <a:r>
              <a:rPr lang="en-US" altLang="en-US" sz="3200" i="1" dirty="0">
                <a:solidFill>
                  <a:schemeClr val="bg1"/>
                </a:solidFill>
              </a:rPr>
              <a:t>Refrain:</a:t>
            </a:r>
            <a:r>
              <a:rPr lang="en-US" altLang="en-US" sz="4400" dirty="0">
                <a:solidFill>
                  <a:schemeClr val="bg1"/>
                </a:solidFill>
              </a:rPr>
              <a:t>  </a:t>
            </a:r>
            <a:r>
              <a:rPr lang="en-US" altLang="en-US" b="1" dirty="0">
                <a:solidFill>
                  <a:schemeClr val="bg1"/>
                </a:solidFill>
                <a:latin typeface="Tahoma" pitchFamily="34" charset="0"/>
                <a:cs typeface="Tahoma" pitchFamily="34" charset="0"/>
              </a:rPr>
              <a:t>Alleluia!</a:t>
            </a:r>
            <a:br>
              <a:rPr lang="en-US" altLang="en-US" sz="4400" b="1" dirty="0">
                <a:solidFill>
                  <a:schemeClr val="bg1"/>
                </a:solidFill>
                <a:latin typeface="Tahoma" pitchFamily="34" charset="0"/>
                <a:cs typeface="Tahoma" pitchFamily="34" charset="0"/>
              </a:rPr>
            </a:br>
            <a:endParaRPr lang="en-US" altLang="en-US" sz="6000" dirty="0">
              <a:solidFill>
                <a:schemeClr val="bg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3733800" y="4114800"/>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32</a:t>
            </a:fld>
            <a:endParaRPr lang="en-US"/>
          </a:p>
        </p:txBody>
      </p:sp>
      <p:sp>
        <p:nvSpPr>
          <p:cNvPr id="34820" name="Content Placeholder 3"/>
          <p:cNvSpPr>
            <a:spLocks noGrp="1"/>
          </p:cNvSpPr>
          <p:nvPr>
            <p:ph sz="quarter" idx="1"/>
          </p:nvPr>
        </p:nvSpPr>
        <p:spPr>
          <a:xfrm>
            <a:off x="228600" y="3429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I believe in one God, the Father almighty, maker of heaven and earth, of all things visible and invisible. </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33</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5400" b="1" dirty="0">
                <a:solidFill>
                  <a:schemeClr val="bg1"/>
                </a:solidFill>
                <a:latin typeface="Tahoma" pitchFamily="34" charset="0"/>
                <a:cs typeface="Tahoma" pitchFamily="34" charset="0"/>
              </a:rPr>
              <a:t> 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34</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35</a:t>
            </a:fld>
            <a:endParaRPr lang="en-US"/>
          </a:p>
        </p:txBody>
      </p:sp>
      <p:sp>
        <p:nvSpPr>
          <p:cNvPr id="37891" name="Content Placeholder 3"/>
          <p:cNvSpPr>
            <a:spLocks noGrp="1"/>
          </p:cNvSpPr>
          <p:nvPr>
            <p:ph sz="quarter" idx="1"/>
          </p:nvPr>
        </p:nvSpPr>
        <p:spPr>
          <a:xfrm>
            <a:off x="76200" y="342900"/>
            <a:ext cx="8915400" cy="42862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36</a:t>
            </a:fld>
            <a:endParaRPr lang="en-US"/>
          </a:p>
        </p:txBody>
      </p:sp>
      <p:sp>
        <p:nvSpPr>
          <p:cNvPr id="38915" name="Content Placeholder 3"/>
          <p:cNvSpPr>
            <a:spLocks noGrp="1"/>
          </p:cNvSpPr>
          <p:nvPr>
            <p:ph sz="quarter" idx="1"/>
          </p:nvPr>
        </p:nvSpPr>
        <p:spPr>
          <a:xfrm>
            <a:off x="76200" y="57150"/>
            <a:ext cx="90678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37</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dirty="0">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76200" y="685801"/>
            <a:ext cx="8686800" cy="3394472"/>
          </a:xfrm>
        </p:spPr>
        <p:txBody>
          <a:bodyPr/>
          <a:lstStyle/>
          <a:p>
            <a:pPr marL="0" indent="0" eaLnBrk="1" hangingPunct="1">
              <a:buFontTx/>
              <a:buNone/>
            </a:pPr>
            <a:r>
              <a:rPr lang="en-US" altLang="en-US" sz="48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8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39</a:t>
            </a:fld>
            <a:endParaRPr lang="en-US"/>
          </a:p>
        </p:txBody>
      </p:sp>
      <p:sp>
        <p:nvSpPr>
          <p:cNvPr id="41987" name="Content Placeholder 3"/>
          <p:cNvSpPr>
            <a:spLocks noGrp="1"/>
          </p:cNvSpPr>
          <p:nvPr>
            <p:ph sz="quarter" idx="1"/>
          </p:nvPr>
        </p:nvSpPr>
        <p:spPr>
          <a:xfrm>
            <a:off x="0" y="171450"/>
            <a:ext cx="8534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4099"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4100" name="Rectangle 7"/>
          <p:cNvSpPr>
            <a:spLocks noChangeArrowheads="1"/>
          </p:cNvSpPr>
          <p:nvPr/>
        </p:nvSpPr>
        <p:spPr bwMode="auto">
          <a:xfrm>
            <a:off x="76200" y="121444"/>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endParaRPr lang="en-US" altLang="en-US" sz="4400" b="1" i="1" dirty="0">
              <a:solidFill>
                <a:schemeClr val="tx2"/>
              </a:solidFill>
              <a:latin typeface="Tahoma" pitchFamily="34" charset="0"/>
              <a:cs typeface="Tahoma" pitchFamily="34" charset="0"/>
            </a:endParaRPr>
          </a:p>
          <a:p>
            <a:pPr algn="l" eaLnBrk="1" hangingPunct="1"/>
            <a:r>
              <a:rPr lang="en-US" altLang="en-US" sz="3600" b="1" i="1" dirty="0">
                <a:solidFill>
                  <a:srgbClr val="FFFF00"/>
                </a:solidFill>
                <a:latin typeface="Tahoma" pitchFamily="34" charset="0"/>
                <a:cs typeface="Tahoma" pitchFamily="34" charset="0"/>
              </a:rPr>
              <a:t>2a.  </a:t>
            </a:r>
            <a:r>
              <a:rPr lang="en-US" altLang="en-US" sz="4400" b="1" dirty="0">
                <a:solidFill>
                  <a:schemeClr val="bg1">
                    <a:lumMod val="95000"/>
                  </a:schemeClr>
                </a:solidFill>
                <a:latin typeface="Tahoma" pitchFamily="34" charset="0"/>
                <a:cs typeface="Tahoma" pitchFamily="34" charset="0"/>
              </a:rPr>
              <a:t>Sing, choirs of angels, </a:t>
            </a:r>
          </a:p>
          <a:p>
            <a:pPr algn="l" eaLnBrk="1" hangingPunct="1"/>
            <a:r>
              <a:rPr lang="en-US" altLang="en-US" sz="4400" b="1" dirty="0">
                <a:solidFill>
                  <a:schemeClr val="bg1">
                    <a:lumMod val="95000"/>
                  </a:schemeClr>
                </a:solidFill>
                <a:latin typeface="Tahoma" pitchFamily="34" charset="0"/>
                <a:cs typeface="Tahoma" pitchFamily="34" charset="0"/>
              </a:rPr>
              <a:t>Sing in exultation,</a:t>
            </a:r>
            <a:br>
              <a:rPr lang="en-US" altLang="en-US" sz="4400" b="1" dirty="0">
                <a:solidFill>
                  <a:schemeClr val="bg1">
                    <a:lumMod val="95000"/>
                  </a:schemeClr>
                </a:solidFill>
                <a:latin typeface="Tahoma" pitchFamily="34" charset="0"/>
                <a:cs typeface="Tahoma" pitchFamily="34" charset="0"/>
              </a:rPr>
            </a:br>
            <a:r>
              <a:rPr lang="en-US" altLang="en-US" sz="4400" b="1" dirty="0">
                <a:solidFill>
                  <a:schemeClr val="bg1">
                    <a:lumMod val="95000"/>
                  </a:schemeClr>
                </a:solidFill>
                <a:latin typeface="Tahoma" pitchFamily="34" charset="0"/>
                <a:cs typeface="Tahoma" pitchFamily="34" charset="0"/>
              </a:rPr>
              <a:t>Sing, all ye citizens of heaven above. Glory to God, </a:t>
            </a:r>
          </a:p>
          <a:p>
            <a:pPr eaLnBrk="1" hangingPunct="1"/>
            <a:br>
              <a:rPr lang="en-US" altLang="en-US" sz="4400" b="1" dirty="0">
                <a:solidFill>
                  <a:schemeClr val="bg1">
                    <a:lumMod val="95000"/>
                  </a:schemeClr>
                </a:solidFill>
                <a:latin typeface="Times New Roman" pitchFamily="18" charset="0"/>
              </a:rPr>
            </a:br>
            <a:br>
              <a:rPr lang="en-US" altLang="en-US" sz="4400" b="1" dirty="0">
                <a:solidFill>
                  <a:schemeClr val="bg1">
                    <a:lumMod val="95000"/>
                  </a:schemeClr>
                </a:solidFill>
              </a:rPr>
            </a:br>
            <a:br>
              <a:rPr lang="en-US" altLang="en-US" sz="4400" dirty="0">
                <a:solidFill>
                  <a:schemeClr val="tx2"/>
                </a:solidFill>
                <a:latin typeface="Times New Roman" pitchFamily="18" charset="0"/>
              </a:rPr>
            </a:br>
            <a:br>
              <a:rPr lang="en-US" altLang="en-US" sz="4400" b="1" dirty="0">
                <a:solidFill>
                  <a:schemeClr val="tx2"/>
                </a:solidFill>
                <a:latin typeface="Times New Roman" pitchFamily="18" charset="0"/>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16716080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fontScale="92500" lnSpcReduction="10000"/>
          </a:bodyPr>
          <a:lstStyle/>
          <a:p>
            <a:pPr marL="0" indent="0" eaLnBrk="1" fontAlgn="auto" hangingPunct="1">
              <a:spcAft>
                <a:spcPts val="0"/>
              </a:spcAft>
              <a:buFont typeface="Arial" pitchFamily="34" charset="0"/>
              <a:buNone/>
              <a:defRPr/>
            </a:pPr>
            <a:r>
              <a:rPr lang="en-US" sz="62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41</a:t>
            </a:fld>
            <a:endParaRPr lang="en-US"/>
          </a:p>
        </p:txBody>
      </p:sp>
      <p:sp>
        <p:nvSpPr>
          <p:cNvPr id="44035" name="Content Placeholder 3"/>
          <p:cNvSpPr>
            <a:spLocks noGrp="1"/>
          </p:cNvSpPr>
          <p:nvPr>
            <p:ph sz="quarter" idx="1"/>
          </p:nvPr>
        </p:nvSpPr>
        <p:spPr>
          <a:xfrm>
            <a:off x="381000" y="228600"/>
            <a:ext cx="86106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42</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5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vi-VN" altLang="en-US" sz="2400" b="1" i="1" dirty="0">
                <a:solidFill>
                  <a:srgbClr val="FFFF00"/>
                </a:solidFill>
                <a:latin typeface="Tahoma" pitchFamily="34" charset="0"/>
              </a:rPr>
              <a:t>Preparation of The Gift</a:t>
            </a:r>
            <a:r>
              <a:rPr lang="en-US" altLang="en-US" sz="2400" b="1" i="1" dirty="0">
                <a:solidFill>
                  <a:srgbClr val="FFFF00"/>
                </a:solidFill>
                <a:latin typeface="Tahoma" pitchFamily="34" charset="0"/>
              </a:rPr>
              <a:t> Song:</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what Child Is This</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5241739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0" y="114300"/>
            <a:ext cx="8991600" cy="4686300"/>
          </a:xfrm>
          <a:solidFill>
            <a:schemeClr val="tx1"/>
          </a:solidFill>
        </p:spPr>
        <p:txBody>
          <a:bodyPr/>
          <a:lstStyle/>
          <a:p>
            <a:pPr algn="l" eaLnBrk="1" hangingPunct="1"/>
            <a:r>
              <a:rPr lang="en-US" altLang="en-US" sz="5400" dirty="0"/>
              <a:t> </a:t>
            </a:r>
            <a:br>
              <a:rPr lang="en-US" altLang="en-US" sz="5400" dirty="0"/>
            </a:br>
            <a:r>
              <a:rPr lang="en-US" altLang="en-US" sz="2800" b="1" dirty="0">
                <a:solidFill>
                  <a:srgbClr val="FFFF00"/>
                </a:solidFill>
                <a:latin typeface="Tahoma" pitchFamily="34" charset="0"/>
                <a:cs typeface="Tahoma" pitchFamily="34" charset="0"/>
              </a:rPr>
              <a:t>1. </a:t>
            </a:r>
            <a:r>
              <a:rPr lang="en-US" altLang="en-US" sz="4800" b="1" dirty="0">
                <a:solidFill>
                  <a:schemeClr val="bg1"/>
                </a:solidFill>
                <a:latin typeface="Tahoma" pitchFamily="34" charset="0"/>
                <a:cs typeface="Tahoma" pitchFamily="34" charset="0"/>
              </a:rPr>
              <a:t>What child is this, who laid to rest, On Mary's lap is sleeping? Whom angels greet with anthems sweet, While shepherds watch are keeping? </a:t>
            </a:r>
            <a:br>
              <a:rPr lang="en-US" altLang="en-US" sz="4800" b="1" dirty="0">
                <a:solidFill>
                  <a:schemeClr val="bg1"/>
                </a:solidFill>
                <a:latin typeface="Tahoma" pitchFamily="34" charset="0"/>
                <a:cs typeface="Tahoma" pitchFamily="34" charset="0"/>
              </a:rPr>
            </a:br>
            <a:endParaRPr lang="en-US" altLang="en-US" sz="48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5556776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152400" y="171450"/>
            <a:ext cx="8610600" cy="4686300"/>
          </a:xfrm>
          <a:solidFill>
            <a:schemeClr val="tx1"/>
          </a:solidFill>
        </p:spPr>
        <p:txBody>
          <a:bodyPr/>
          <a:lstStyle/>
          <a:p>
            <a:pPr algn="l" eaLnBrk="1" hangingPunct="1"/>
            <a:r>
              <a:rPr lang="en-US" altLang="en-US" sz="5400" dirty="0"/>
              <a:t> </a:t>
            </a:r>
            <a:r>
              <a:rPr lang="en-US" altLang="en-US" sz="3200" i="1" dirty="0">
                <a:solidFill>
                  <a:srgbClr val="FFFF00"/>
                </a:solidFill>
                <a:latin typeface="Tahoma" pitchFamily="34" charset="0"/>
                <a:cs typeface="Tahoma" pitchFamily="34" charset="0"/>
              </a:rPr>
              <a:t>Refrain:</a:t>
            </a:r>
            <a:r>
              <a:rPr lang="en-US" altLang="en-US" sz="4800" b="1" dirty="0">
                <a:solidFill>
                  <a:schemeClr val="bg1"/>
                </a:solidFill>
                <a:latin typeface="Tahoma" pitchFamily="34" charset="0"/>
                <a:cs typeface="Tahoma" pitchFamily="34" charset="0"/>
              </a:rPr>
              <a:t> This, this is Christ the King, Whom shepherds guard and angels sing; Haste, haste to bring him laud, the babe, the son of Mary. </a:t>
            </a:r>
            <a:br>
              <a:rPr lang="en-US" altLang="en-US" sz="4800" b="1" dirty="0">
                <a:solidFill>
                  <a:schemeClr val="bg1"/>
                </a:solidFill>
                <a:latin typeface="Tahoma" pitchFamily="34" charset="0"/>
                <a:cs typeface="Tahoma" pitchFamily="34" charset="0"/>
              </a:rPr>
            </a:br>
            <a:endParaRPr lang="en-US" altLang="en-US" sz="48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9866430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19050" y="114300"/>
            <a:ext cx="8972550" cy="4686300"/>
          </a:xfrm>
          <a:solidFill>
            <a:schemeClr val="tx1"/>
          </a:solidFill>
        </p:spPr>
        <p:txBody>
          <a:bodyPr/>
          <a:lstStyle/>
          <a:p>
            <a:pPr algn="l" eaLnBrk="1" hangingPunct="1"/>
            <a:r>
              <a:rPr lang="en-US" altLang="en-US" sz="5400" b="1" dirty="0">
                <a:solidFill>
                  <a:schemeClr val="bg1"/>
                </a:solidFill>
                <a:latin typeface="Tahoma" pitchFamily="34" charset="0"/>
              </a:rPr>
              <a:t> </a:t>
            </a:r>
            <a:br>
              <a:rPr lang="en-US" altLang="en-US" sz="5400" b="1" dirty="0">
                <a:solidFill>
                  <a:schemeClr val="bg1"/>
                </a:solidFill>
                <a:latin typeface="Tahoma" pitchFamily="34" charset="0"/>
              </a:rPr>
            </a:br>
            <a:r>
              <a:rPr lang="en-US" altLang="en-US" sz="5400" b="1" dirty="0">
                <a:solidFill>
                  <a:schemeClr val="bg1"/>
                </a:solidFill>
                <a:latin typeface="Tahoma" pitchFamily="34" charset="0"/>
              </a:rPr>
              <a:t> </a:t>
            </a:r>
            <a:r>
              <a:rPr lang="en-US" altLang="en-US" sz="3200" b="1" dirty="0">
                <a:solidFill>
                  <a:srgbClr val="FFFF00"/>
                </a:solidFill>
                <a:latin typeface="Tahoma" pitchFamily="34" charset="0"/>
              </a:rPr>
              <a:t>2. </a:t>
            </a:r>
            <a:r>
              <a:rPr lang="en-US" altLang="en-US" sz="4800" b="1" dirty="0">
                <a:solidFill>
                  <a:schemeClr val="bg1"/>
                </a:solidFill>
                <a:latin typeface="Tahoma" pitchFamily="34" charset="0"/>
              </a:rPr>
              <a:t>What lies he in such mean estate Where ox and ass are feeding? Good Christians, fear: for sinners here The silent Word is pleading. </a:t>
            </a:r>
            <a:br>
              <a:rPr lang="en-US" altLang="en-US" sz="4000" b="1" dirty="0">
                <a:solidFill>
                  <a:schemeClr val="bg1"/>
                </a:solidFill>
                <a:latin typeface="Tahoma" pitchFamily="34" charset="0"/>
                <a:cs typeface="Tahoma" pitchFamily="34" charset="0"/>
              </a:rPr>
            </a:br>
            <a:endParaRPr lang="en-US" altLang="en-US" sz="40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14511011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152400" y="171450"/>
            <a:ext cx="8534400" cy="4686300"/>
          </a:xfrm>
          <a:solidFill>
            <a:schemeClr val="tx1"/>
          </a:solidFill>
        </p:spPr>
        <p:txBody>
          <a:bodyPr/>
          <a:lstStyle/>
          <a:p>
            <a:pPr algn="l" eaLnBrk="1" hangingPunct="1"/>
            <a:r>
              <a:rPr lang="en-US" altLang="en-US" sz="5400" dirty="0"/>
              <a:t> </a:t>
            </a:r>
            <a:r>
              <a:rPr lang="en-US" altLang="en-US" sz="3200" i="1" dirty="0">
                <a:solidFill>
                  <a:srgbClr val="FFFF00"/>
                </a:solidFill>
                <a:latin typeface="Tahoma" pitchFamily="34" charset="0"/>
                <a:cs typeface="Tahoma" pitchFamily="34" charset="0"/>
              </a:rPr>
              <a:t>Refrain:</a:t>
            </a:r>
            <a:r>
              <a:rPr lang="en-US" altLang="en-US" sz="4800" b="1" dirty="0">
                <a:solidFill>
                  <a:schemeClr val="bg1"/>
                </a:solidFill>
                <a:latin typeface="Tahoma" pitchFamily="34" charset="0"/>
                <a:cs typeface="Tahoma" pitchFamily="34" charset="0"/>
              </a:rPr>
              <a:t> This, this is Christ the King, Whom shepherds guard and angels sing; Haste, haste to bring him laud, the babe, the son of Mary. </a:t>
            </a:r>
            <a:br>
              <a:rPr lang="en-US" altLang="en-US" sz="4800" b="1" dirty="0">
                <a:solidFill>
                  <a:schemeClr val="bg1"/>
                </a:solidFill>
                <a:latin typeface="Tahoma" pitchFamily="34" charset="0"/>
                <a:cs typeface="Tahoma" pitchFamily="34" charset="0"/>
              </a:rPr>
            </a:br>
            <a:endParaRPr lang="en-US" altLang="en-US" sz="48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7231018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 y="171450"/>
            <a:ext cx="8610600" cy="4686300"/>
          </a:xfrm>
          <a:solidFill>
            <a:schemeClr val="tx1"/>
          </a:solidFill>
        </p:spPr>
        <p:txBody>
          <a:bodyPr/>
          <a:lstStyle/>
          <a:p>
            <a:pPr algn="l" eaLnBrk="1" hangingPunct="1"/>
            <a:r>
              <a:rPr lang="en-US" altLang="en-US" sz="5400" b="1" dirty="0">
                <a:solidFill>
                  <a:schemeClr val="bg1"/>
                </a:solidFill>
                <a:latin typeface="Tahoma" pitchFamily="34" charset="0"/>
              </a:rPr>
              <a:t> </a:t>
            </a:r>
            <a:br>
              <a:rPr lang="en-US" altLang="en-US" sz="5400" b="1" dirty="0">
                <a:solidFill>
                  <a:schemeClr val="bg1"/>
                </a:solidFill>
                <a:latin typeface="Tahoma" pitchFamily="34" charset="0"/>
              </a:rPr>
            </a:br>
            <a:r>
              <a:rPr lang="en-US" altLang="en-US" sz="5400" b="1" dirty="0">
                <a:solidFill>
                  <a:schemeClr val="bg1"/>
                </a:solidFill>
                <a:latin typeface="Tahoma" pitchFamily="34" charset="0"/>
              </a:rPr>
              <a:t> </a:t>
            </a:r>
            <a:r>
              <a:rPr lang="en-US" altLang="en-US" sz="3200" b="1" dirty="0">
                <a:solidFill>
                  <a:srgbClr val="FFFF00"/>
                </a:solidFill>
                <a:latin typeface="Tahoma" pitchFamily="34" charset="0"/>
              </a:rPr>
              <a:t>3. </a:t>
            </a:r>
            <a:r>
              <a:rPr lang="en-US" altLang="en-US" sz="4800" b="1" dirty="0">
                <a:solidFill>
                  <a:schemeClr val="bg1"/>
                </a:solidFill>
                <a:latin typeface="Tahoma" pitchFamily="34" charset="0"/>
                <a:cs typeface="Tahoma" pitchFamily="34" charset="0"/>
              </a:rPr>
              <a:t>So bring him incense, gold, and myrrh,  Come peasant, king, to own him; The Kings of kings salvation brings, Let loving hearts enthrone him. </a:t>
            </a:r>
            <a:br>
              <a:rPr lang="en-US" altLang="en-US" sz="4800" b="1" dirty="0">
                <a:solidFill>
                  <a:schemeClr val="bg1"/>
                </a:solidFill>
                <a:latin typeface="Tahoma" pitchFamily="34" charset="0"/>
                <a:cs typeface="Tahoma" pitchFamily="34" charset="0"/>
              </a:rPr>
            </a:br>
            <a:endParaRPr lang="en-US" altLang="en-US" sz="48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3209596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152400" y="171450"/>
            <a:ext cx="8610600" cy="4686300"/>
          </a:xfrm>
          <a:solidFill>
            <a:schemeClr val="tx1"/>
          </a:solidFill>
        </p:spPr>
        <p:txBody>
          <a:bodyPr/>
          <a:lstStyle/>
          <a:p>
            <a:pPr algn="l" eaLnBrk="1" hangingPunct="1"/>
            <a:r>
              <a:rPr lang="en-US" altLang="en-US" sz="5400" dirty="0"/>
              <a:t> </a:t>
            </a:r>
            <a:r>
              <a:rPr lang="en-US" altLang="en-US" sz="3200" i="1" dirty="0">
                <a:solidFill>
                  <a:srgbClr val="FFFF00"/>
                </a:solidFill>
                <a:latin typeface="Tahoma" pitchFamily="34" charset="0"/>
                <a:cs typeface="Tahoma" pitchFamily="34" charset="0"/>
              </a:rPr>
              <a:t>Refrain:</a:t>
            </a:r>
            <a:r>
              <a:rPr lang="en-US" altLang="en-US" sz="4800" b="1" dirty="0">
                <a:solidFill>
                  <a:schemeClr val="bg1"/>
                </a:solidFill>
                <a:latin typeface="Tahoma" pitchFamily="34" charset="0"/>
                <a:cs typeface="Tahoma" pitchFamily="34" charset="0"/>
              </a:rPr>
              <a:t> This, this is Christ the King, Whom shepherds guard and angels sing; Haste, haste to bring him laud, the babe, the son of Mary. </a:t>
            </a:r>
            <a:br>
              <a:rPr lang="en-US" altLang="en-US" sz="4800" b="1" dirty="0">
                <a:solidFill>
                  <a:schemeClr val="bg1"/>
                </a:solidFill>
                <a:latin typeface="Tahoma" pitchFamily="34" charset="0"/>
                <a:cs typeface="Tahoma" pitchFamily="34" charset="0"/>
              </a:rPr>
            </a:br>
            <a:endParaRPr lang="en-US" altLang="en-US" sz="48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1537645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12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124" name="Rectangle 7"/>
          <p:cNvSpPr>
            <a:spLocks noChangeArrowheads="1"/>
          </p:cNvSpPr>
          <p:nvPr/>
        </p:nvSpPr>
        <p:spPr bwMode="auto">
          <a:xfrm>
            <a:off x="76200" y="121444"/>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6000" b="1" dirty="0">
              <a:latin typeface="Tahoma" pitchFamily="34" charset="0"/>
              <a:cs typeface="Tahoma" pitchFamily="34" charset="0"/>
            </a:endParaRPr>
          </a:p>
          <a:p>
            <a:pPr algn="l" eaLnBrk="1" hangingPunct="1"/>
            <a:r>
              <a:rPr lang="en-US" altLang="en-US" sz="3600" b="1" i="1" dirty="0">
                <a:solidFill>
                  <a:srgbClr val="FFFF00"/>
                </a:solidFill>
                <a:latin typeface="Tahoma" pitchFamily="34" charset="0"/>
                <a:cs typeface="Tahoma" pitchFamily="34" charset="0"/>
              </a:rPr>
              <a:t>2b. </a:t>
            </a:r>
            <a:r>
              <a:rPr lang="en-US" altLang="en-US" sz="4400" b="1" dirty="0">
                <a:solidFill>
                  <a:schemeClr val="bg1">
                    <a:lumMod val="95000"/>
                  </a:schemeClr>
                </a:solidFill>
                <a:latin typeface="Tahoma" pitchFamily="34" charset="0"/>
                <a:cs typeface="Tahoma" pitchFamily="34" charset="0"/>
              </a:rPr>
              <a:t>all glory in the highest; O come, let us adore Him, O come, let us adore Him, O come, let us adore Him,</a:t>
            </a:r>
            <a:br>
              <a:rPr lang="en-US" altLang="en-US" sz="4400" b="1" dirty="0">
                <a:solidFill>
                  <a:schemeClr val="bg1">
                    <a:lumMod val="95000"/>
                  </a:schemeClr>
                </a:solidFill>
                <a:latin typeface="Tahoma" pitchFamily="34" charset="0"/>
                <a:cs typeface="Tahoma" pitchFamily="34" charset="0"/>
              </a:rPr>
            </a:br>
            <a:r>
              <a:rPr lang="en-US" altLang="en-US" sz="4400" b="1" dirty="0">
                <a:solidFill>
                  <a:schemeClr val="bg1">
                    <a:lumMod val="95000"/>
                  </a:schemeClr>
                </a:solidFill>
                <a:latin typeface="Tahoma" pitchFamily="34" charset="0"/>
                <a:cs typeface="Tahoma" pitchFamily="34" charset="0"/>
              </a:rPr>
              <a:t>Christ the Lord.</a:t>
            </a:r>
          </a:p>
          <a:p>
            <a:pPr eaLnBrk="1" hangingPunct="1"/>
            <a:br>
              <a:rPr lang="en-US" altLang="en-US" sz="4800" b="1" dirty="0">
                <a:solidFill>
                  <a:schemeClr val="bg1">
                    <a:lumMod val="95000"/>
                  </a:schemeClr>
                </a:solidFill>
                <a:latin typeface="Times New Roman" pitchFamily="18" charset="0"/>
              </a:rPr>
            </a:br>
            <a:br>
              <a:rPr lang="en-US" altLang="en-US" sz="4400" b="1" dirty="0">
                <a:solidFill>
                  <a:schemeClr val="tx2"/>
                </a:solidFill>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7702413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vi-VN" altLang="en-US" sz="2400" dirty="0">
                <a:solidFill>
                  <a:srgbClr val="FFFF00"/>
                </a:solidFill>
                <a:latin typeface="Tahoma" pitchFamily="34" charset="0"/>
              </a:rPr>
              <a:t>Holy Holy</a:t>
            </a:r>
            <a:r>
              <a:rPr lang="en-US" altLang="en-US" sz="2400" dirty="0">
                <a:solidFill>
                  <a:srgbClr val="FFFF00"/>
                </a:solidFill>
                <a:latin typeface="Times New Roman" pitchFamily="18" charset="0"/>
              </a:rPr>
              <a:t>  </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extLst>
      <p:ext uri="{BB962C8B-B14F-4D97-AF65-F5344CB8AC3E}">
        <p14:creationId xmlns:p14="http://schemas.microsoft.com/office/powerpoint/2010/main" val="38095939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algn="l" eaLnBrk="1" hangingPunct="1"/>
            <a:r>
              <a:rPr lang="en-US" altLang="en-US" sz="4800" b="1" dirty="0">
                <a:solidFill>
                  <a:schemeClr val="bg1"/>
                </a:solidFill>
                <a:latin typeface="Tahoma" pitchFamily="34" charset="0"/>
                <a:cs typeface="Tahoma" pitchFamily="34" charset="0"/>
              </a:rPr>
              <a:t>Holy, Holy, Holy Lord God of hosts.</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Heaven and earth are full, are full of your glory. Hosanna, Hosanna! Hosanna in the highest.</a:t>
            </a:r>
            <a:br>
              <a:rPr lang="en-US" altLang="en-US" sz="4800" b="1" dirty="0">
                <a:solidFill>
                  <a:schemeClr val="bg1"/>
                </a:solidFill>
                <a:latin typeface="Tahoma" pitchFamily="34" charset="0"/>
                <a:cs typeface="Tahoma" pitchFamily="34" charset="0"/>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8782520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152400" y="107156"/>
            <a:ext cx="87518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algn="l"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4800" b="1" dirty="0">
                <a:solidFill>
                  <a:schemeClr val="bg1"/>
                </a:solidFill>
                <a:latin typeface="Tahoma" pitchFamily="34" charset="0"/>
                <a:cs typeface="Tahoma" pitchFamily="34" charset="0"/>
              </a:rPr>
              <a:t>Blessed is he who comes, who comes in the name of the Lord. </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Hosanna, Hosanna! Hosanna in the highest.</a:t>
            </a:r>
            <a:br>
              <a:rPr lang="en-US" altLang="en-US" sz="4800" b="1" dirty="0">
                <a:solidFill>
                  <a:schemeClr val="bg1"/>
                </a:solidFill>
                <a:latin typeface="Tahoma" pitchFamily="34" charset="0"/>
                <a:cs typeface="Tahoma" pitchFamily="34" charset="0"/>
              </a:rPr>
            </a:br>
            <a:br>
              <a:rPr lang="en-US" altLang="en-US" sz="5400" b="1" dirty="0">
                <a:solidFill>
                  <a:schemeClr val="bg1"/>
                </a:solidFill>
              </a:rPr>
            </a:br>
            <a:br>
              <a:rPr lang="en-US" altLang="en-US" sz="6000" dirty="0">
                <a:solidFill>
                  <a:schemeClr val="bg1"/>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916456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41501473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152400" y="171450"/>
            <a:ext cx="83820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2800" b="1" dirty="0">
                <a:solidFill>
                  <a:schemeClr val="tx2"/>
                </a:solidFill>
                <a:latin typeface="Arial" pitchFamily="34" charset="0"/>
              </a:rPr>
            </a:br>
            <a:br>
              <a:rPr lang="vi-VN" altLang="en-US" sz="2800" b="1" dirty="0">
                <a:solidFill>
                  <a:schemeClr val="tx2"/>
                </a:solidFill>
                <a:latin typeface="Arial" pitchFamily="34" charset="0"/>
              </a:rPr>
            </a:br>
            <a:br>
              <a:rPr lang="vi-VN" altLang="en-US" sz="28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endParaRPr lang="en-US" altLang="en-US" sz="5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4754477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3733800" y="3543300"/>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a:solidFill>
                  <a:schemeClr val="tx2"/>
                </a:solidFill>
                <a:latin typeface="Arial" charset="0"/>
              </a:rPr>
            </a:br>
            <a:br>
              <a:rPr lang="vi-VN" altLang="en-US" sz="2800" b="1">
                <a:solidFill>
                  <a:schemeClr val="tx2"/>
                </a:solidFill>
                <a:latin typeface="Arial" charset="0"/>
              </a:rPr>
            </a:br>
            <a:br>
              <a:rPr lang="vi-VN" altLang="en-US" sz="2800" b="1">
                <a:solidFill>
                  <a:schemeClr val="tx2"/>
                </a:solidFill>
                <a:latin typeface="Arial" charset="0"/>
              </a:rPr>
            </a:br>
            <a:r>
              <a:rPr lang="en-US" altLang="en-US" b="1">
                <a:solidFill>
                  <a:schemeClr val="bg1"/>
                </a:solidFill>
              </a:rPr>
              <a:t>Amen, Amen.</a:t>
            </a:r>
            <a:br>
              <a:rPr lang="en-US" altLang="en-US" b="1">
                <a:solidFill>
                  <a:schemeClr val="bg1"/>
                </a:solidFill>
              </a:rPr>
            </a:br>
            <a:r>
              <a:rPr lang="en-US" altLang="en-US" b="1">
                <a:solidFill>
                  <a:schemeClr val="bg1"/>
                </a:solidFill>
              </a:rPr>
              <a:t>Amen, Amen</a:t>
            </a:r>
            <a:br>
              <a:rPr lang="en-US" altLang="en-US" b="1">
                <a:solidFill>
                  <a:schemeClr val="bg1"/>
                </a:solidFill>
              </a:rPr>
            </a:br>
            <a:r>
              <a:rPr lang="en-US" altLang="en-US" b="1">
                <a:solidFill>
                  <a:schemeClr val="bg1"/>
                </a:solidFill>
              </a:rPr>
              <a:t>Amen, Amen</a:t>
            </a:r>
          </a:p>
          <a:p>
            <a:pPr eaLnBrk="1" hangingPunct="1"/>
            <a:r>
              <a:rPr lang="en-US" altLang="en-US" b="1">
                <a:solidFill>
                  <a:schemeClr val="bg1"/>
                </a:solidFill>
              </a:rPr>
              <a:t>Amen. Amen.</a:t>
            </a:r>
            <a:br>
              <a:rPr lang="vi-VN" altLang="en-US" b="1">
                <a:solidFill>
                  <a:schemeClr val="bg1"/>
                </a:solidFill>
              </a:rPr>
            </a:br>
            <a:br>
              <a:rPr lang="en-US" altLang="en-US" b="1">
                <a:solidFill>
                  <a:schemeClr val="bg1"/>
                </a:solidFill>
              </a:rPr>
            </a:br>
            <a:br>
              <a:rPr lang="en-US" altLang="en-US" sz="4400" b="1">
                <a:solidFill>
                  <a:schemeClr val="tx2"/>
                </a:solidFill>
                <a:latin typeface="Arial" charset="0"/>
              </a:rPr>
            </a:br>
            <a:endParaRPr lang="en-US" altLang="en-US" sz="4400" b="1">
              <a:solidFill>
                <a:schemeClr val="tx2"/>
              </a:solidFill>
              <a:latin typeface="Arial"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40015570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000" b="1" dirty="0">
                <a:solidFill>
                  <a:schemeClr val="bg1"/>
                </a:solidFill>
                <a:latin typeface="Tahoma" pitchFamily="34" charset="0"/>
                <a:cs typeface="Tahoma" pitchFamily="34" charset="0"/>
              </a:rPr>
              <a:t>Lamb of God you take away the sins of the world. Have mercy on us. </a:t>
            </a:r>
            <a:r>
              <a:rPr lang="en-US" altLang="en-US" sz="4000" i="1" dirty="0">
                <a:solidFill>
                  <a:schemeClr val="bg1"/>
                </a:solidFill>
                <a:latin typeface="Tahoma" pitchFamily="34" charset="0"/>
                <a:cs typeface="Tahoma" pitchFamily="34" charset="0"/>
              </a:rPr>
              <a:t>(repeat as needed)</a:t>
            </a:r>
          </a:p>
          <a:p>
            <a:pPr algn="l" eaLnBrk="1" hangingPunct="1"/>
            <a:br>
              <a:rPr lang="en-US" altLang="en-US" sz="4000" b="1">
                <a:solidFill>
                  <a:schemeClr val="tx2"/>
                </a:solidFill>
              </a:rPr>
            </a:br>
            <a:r>
              <a:rPr lang="en-US" altLang="en-US" sz="4000" b="1">
                <a:solidFill>
                  <a:schemeClr val="bg1"/>
                </a:solidFill>
                <a:latin typeface="Tahoma" pitchFamily="34" charset="0"/>
                <a:cs typeface="Tahoma" pitchFamily="34" charset="0"/>
              </a:rPr>
              <a:t>Lamb </a:t>
            </a:r>
            <a:r>
              <a:rPr lang="en-US" altLang="en-US" sz="4000" b="1" dirty="0">
                <a:solidFill>
                  <a:schemeClr val="bg1"/>
                </a:solidFill>
                <a:latin typeface="Tahoma" pitchFamily="34" charset="0"/>
                <a:cs typeface="Tahoma" pitchFamily="34" charset="0"/>
              </a:rPr>
              <a:t>of God you take away the sins of the world.</a:t>
            </a:r>
          </a:p>
          <a:p>
            <a:pPr algn="l" eaLnBrk="1" hangingPunct="1"/>
            <a:r>
              <a:rPr lang="en-US" altLang="en-US" sz="4000" b="1" dirty="0">
                <a:solidFill>
                  <a:schemeClr val="bg1"/>
                </a:solidFill>
                <a:latin typeface="Tahoma" pitchFamily="34" charset="0"/>
                <a:cs typeface="Tahoma" pitchFamily="34" charset="0"/>
              </a:rPr>
              <a:t>grant us peace.</a:t>
            </a:r>
            <a:br>
              <a:rPr lang="en-US" altLang="en-US" sz="40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8498722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6147"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6148" name="Rectangle 7"/>
          <p:cNvSpPr>
            <a:spLocks noChangeArrowheads="1"/>
          </p:cNvSpPr>
          <p:nvPr/>
        </p:nvSpPr>
        <p:spPr bwMode="auto">
          <a:xfrm>
            <a:off x="76200" y="121444"/>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latin typeface="Tahoma" pitchFamily="34" charset="0"/>
              <a:cs typeface="Tahoma" pitchFamily="34" charset="0"/>
            </a:endParaRPr>
          </a:p>
          <a:p>
            <a:pPr algn="l" eaLnBrk="1" hangingPunct="1"/>
            <a:r>
              <a:rPr lang="en-US" altLang="en-US" sz="3600" b="1" i="1" dirty="0">
                <a:solidFill>
                  <a:srgbClr val="FFFF00"/>
                </a:solidFill>
                <a:latin typeface="Tahoma" pitchFamily="34" charset="0"/>
                <a:cs typeface="Tahoma" pitchFamily="34" charset="0"/>
              </a:rPr>
              <a:t>3a.</a:t>
            </a:r>
            <a:r>
              <a:rPr lang="en-US" altLang="en-US" sz="4400" b="1" i="1" dirty="0">
                <a:solidFill>
                  <a:srgbClr val="FFFF00"/>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Yea, Lord, we greet thee, born this happy morning, Jesus, to thee be all glory giving; </a:t>
            </a:r>
            <a:r>
              <a:rPr lang="en-US" altLang="en-US" sz="4400" b="1" i="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Word of the Father, now in flesh appearing </a:t>
            </a:r>
            <a:br>
              <a:rPr lang="en-US" altLang="en-US" sz="4400" b="1" dirty="0">
                <a:solidFill>
                  <a:schemeClr val="bg1"/>
                </a:solidFill>
                <a:latin typeface="Times New Roman" pitchFamily="18" charset="0"/>
              </a:rPr>
            </a:br>
            <a:br>
              <a:rPr lang="en-US" altLang="en-US" sz="4400" b="1" dirty="0">
                <a:solidFill>
                  <a:schemeClr val="bg1"/>
                </a:solidFill>
              </a:rPr>
            </a:br>
            <a:br>
              <a:rPr lang="en-US" altLang="en-US" sz="4400" dirty="0">
                <a:solidFill>
                  <a:schemeClr val="bg1"/>
                </a:solidFill>
                <a:latin typeface="Times New Roman" pitchFamily="18" charset="0"/>
              </a:rPr>
            </a:br>
            <a:br>
              <a:rPr lang="en-US" altLang="en-US" sz="4400" b="1" dirty="0">
                <a:solidFill>
                  <a:schemeClr val="bg1"/>
                </a:solidFill>
                <a:latin typeface="Times New Roman" pitchFamily="18" charset="0"/>
              </a:rPr>
            </a:br>
            <a:br>
              <a:rPr lang="en-US" altLang="en-US" sz="4400" dirty="0">
                <a:solidFill>
                  <a:schemeClr val="bg1"/>
                </a:solidFill>
              </a:rPr>
            </a:br>
            <a:endParaRPr lang="en-US" altLang="en-US" sz="4400" dirty="0">
              <a:solidFill>
                <a:schemeClr val="bg1"/>
              </a:solidFill>
            </a:endParaRPr>
          </a:p>
        </p:txBody>
      </p:sp>
    </p:spTree>
    <p:extLst>
      <p:ext uri="{BB962C8B-B14F-4D97-AF65-F5344CB8AC3E}">
        <p14:creationId xmlns:p14="http://schemas.microsoft.com/office/powerpoint/2010/main" val="14250766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152400" y="107156"/>
            <a:ext cx="8751888"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vi-VN" altLang="en-US" sz="2400" b="1" i="1" dirty="0">
                <a:solidFill>
                  <a:srgbClr val="FFFF00"/>
                </a:solidFill>
                <a:latin typeface="Tahoma" pitchFamily="34" charset="0"/>
              </a:rPr>
              <a:t>Preparation of The Gift</a:t>
            </a:r>
            <a:r>
              <a:rPr lang="en-US" altLang="en-US" sz="2400" b="1" i="1" dirty="0">
                <a:solidFill>
                  <a:srgbClr val="FFFF00"/>
                </a:solidFill>
                <a:latin typeface="Tahoma" pitchFamily="34" charset="0"/>
              </a:rPr>
              <a:t> Song:</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Hark The herald angels sing </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2227487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solidFill>
                <a:schemeClr val="bg1"/>
              </a:solidFill>
            </a:endParaRPr>
          </a:p>
        </p:txBody>
      </p:sp>
    </p:spTree>
    <p:extLst>
      <p:ext uri="{BB962C8B-B14F-4D97-AF65-F5344CB8AC3E}">
        <p14:creationId xmlns:p14="http://schemas.microsoft.com/office/powerpoint/2010/main" val="25667028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76200" y="457200"/>
            <a:ext cx="8686800" cy="3886200"/>
          </a:xfrm>
          <a:solidFill>
            <a:schemeClr val="tx1"/>
          </a:solidFill>
        </p:spPr>
        <p:txBody>
          <a:bodyPr/>
          <a:lstStyle/>
          <a:p>
            <a:pPr algn="l" eaLnBrk="1" hangingPunct="1"/>
            <a:r>
              <a:rPr lang="en-US" altLang="en-US" sz="5400" dirty="0">
                <a:solidFill>
                  <a:schemeClr val="bg1"/>
                </a:solidFill>
              </a:rPr>
              <a:t> </a:t>
            </a:r>
            <a:br>
              <a:rPr lang="en-US" altLang="en-US" sz="5400" dirty="0">
                <a:solidFill>
                  <a:schemeClr val="bg1"/>
                </a:solidFill>
              </a:rPr>
            </a:br>
            <a:br>
              <a:rPr lang="en-US" altLang="en-US" sz="5400" dirty="0">
                <a:solidFill>
                  <a:schemeClr val="bg1"/>
                </a:solidFill>
              </a:rPr>
            </a:br>
            <a:r>
              <a:rPr lang="en-US" altLang="en-US" sz="2800" dirty="0">
                <a:solidFill>
                  <a:srgbClr val="FFFF00"/>
                </a:solidFill>
              </a:rPr>
              <a:t>1a. </a:t>
            </a:r>
            <a:r>
              <a:rPr lang="en-US" altLang="en-US" b="1" dirty="0">
                <a:solidFill>
                  <a:schemeClr val="bg1"/>
                </a:solidFill>
                <a:latin typeface="Tahoma" pitchFamily="34" charset="0"/>
                <a:cs typeface="Tahoma" pitchFamily="34" charset="0"/>
              </a:rPr>
              <a:t>Hark the herald angels sing "Glory to the newborn King! Peace on earth and mercy mild God and sinners reconciled"</a:t>
            </a:r>
            <a:br>
              <a:rPr lang="en-US" altLang="en-US" b="1" dirty="0">
                <a:solidFill>
                  <a:schemeClr val="bg1"/>
                </a:solidFill>
                <a:latin typeface="Tahoma" pitchFamily="34" charset="0"/>
                <a:cs typeface="Tahoma" pitchFamily="34" charset="0"/>
              </a:rPr>
            </a:br>
            <a:r>
              <a:rPr lang="en-US" altLang="en-US" b="1" dirty="0">
                <a:solidFill>
                  <a:schemeClr val="bg1"/>
                </a:solidFill>
                <a:latin typeface="Tahoma" pitchFamily="34" charset="0"/>
                <a:cs typeface="Tahoma" pitchFamily="34" charset="0"/>
              </a:rPr>
              <a:t>Joyful, all ye nations rise</a:t>
            </a:r>
            <a:br>
              <a:rPr lang="en-US" altLang="en-US" b="1" dirty="0"/>
            </a:br>
            <a:br>
              <a:rPr lang="en-US" altLang="en-US" b="1" dirty="0">
                <a:solidFill>
                  <a:schemeClr val="bg1"/>
                </a:solidFill>
                <a:latin typeface="Tahoma" pitchFamily="34" charset="0"/>
                <a:cs typeface="Tahoma" pitchFamily="34" charset="0"/>
              </a:rPr>
            </a:br>
            <a:endParaRPr lang="en-US" altLang="en-US"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5823270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228600" y="114300"/>
            <a:ext cx="8686800" cy="4914900"/>
          </a:xfrm>
          <a:solidFill>
            <a:schemeClr val="tx1"/>
          </a:solidFill>
        </p:spPr>
        <p:txBody>
          <a:bodyPr/>
          <a:lstStyle/>
          <a:p>
            <a:pPr algn="l" eaLnBrk="1" hangingPunct="1"/>
            <a:r>
              <a:rPr lang="en-US" altLang="en-US" sz="5400" dirty="0">
                <a:solidFill>
                  <a:schemeClr val="bg1"/>
                </a:solidFill>
              </a:rPr>
              <a:t> </a:t>
            </a:r>
            <a:br>
              <a:rPr lang="en-US" altLang="en-US" sz="5400" dirty="0">
                <a:solidFill>
                  <a:schemeClr val="bg1"/>
                </a:solidFill>
              </a:rPr>
            </a:br>
            <a:br>
              <a:rPr lang="en-US" altLang="en-US" sz="5400" dirty="0">
                <a:solidFill>
                  <a:schemeClr val="bg1"/>
                </a:solidFill>
              </a:rPr>
            </a:br>
            <a:r>
              <a:rPr lang="en-US" altLang="en-US" sz="1800" dirty="0">
                <a:solidFill>
                  <a:srgbClr val="FFFF00"/>
                </a:solidFill>
                <a:latin typeface="Tahoma" pitchFamily="34" charset="0"/>
                <a:cs typeface="Tahoma" pitchFamily="34" charset="0"/>
              </a:rPr>
              <a:t>1B. </a:t>
            </a:r>
            <a:r>
              <a:rPr lang="en-US" altLang="en-US" b="1" dirty="0">
                <a:solidFill>
                  <a:schemeClr val="bg1"/>
                </a:solidFill>
                <a:latin typeface="Tahoma" pitchFamily="34" charset="0"/>
                <a:cs typeface="Tahoma" pitchFamily="34" charset="0"/>
              </a:rPr>
              <a:t>Join the triumph of the skies With the angelic host proclaim: "Christ is born in Bethlehem"</a:t>
            </a:r>
            <a:br>
              <a:rPr lang="en-US" altLang="en-US" b="1" dirty="0">
                <a:solidFill>
                  <a:schemeClr val="bg1"/>
                </a:solidFill>
                <a:latin typeface="Tahoma" pitchFamily="34" charset="0"/>
                <a:cs typeface="Tahoma" pitchFamily="34" charset="0"/>
              </a:rPr>
            </a:br>
            <a:r>
              <a:rPr lang="en-US" altLang="en-US" b="1" dirty="0">
                <a:solidFill>
                  <a:schemeClr val="bg1"/>
                </a:solidFill>
                <a:latin typeface="Tahoma" pitchFamily="34" charset="0"/>
                <a:cs typeface="Tahoma" pitchFamily="34" charset="0"/>
              </a:rPr>
              <a:t>Hark! The herald angels sing "Glory to the newborn King!"</a:t>
            </a:r>
            <a:br>
              <a:rPr lang="en-US" altLang="en-US" b="1" dirty="0">
                <a:solidFill>
                  <a:schemeClr val="bg1"/>
                </a:solidFill>
                <a:latin typeface="Tahoma" pitchFamily="34" charset="0"/>
                <a:cs typeface="Tahoma" pitchFamily="34" charset="0"/>
              </a:rPr>
            </a:br>
            <a:br>
              <a:rPr lang="en-US" altLang="en-US" b="1" dirty="0"/>
            </a:br>
            <a:br>
              <a:rPr lang="en-US" altLang="en-US" b="1" dirty="0">
                <a:solidFill>
                  <a:schemeClr val="bg1"/>
                </a:solidFill>
                <a:latin typeface="Tahoma" pitchFamily="34" charset="0"/>
                <a:cs typeface="Tahoma" pitchFamily="34" charset="0"/>
              </a:rPr>
            </a:br>
            <a:endParaRPr lang="en-US" altLang="en-US"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285648544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solidFill>
                <a:schemeClr val="bg1"/>
              </a:solidFill>
            </a:endParaRPr>
          </a:p>
        </p:txBody>
      </p:sp>
    </p:spTree>
    <p:extLst>
      <p:ext uri="{BB962C8B-B14F-4D97-AF65-F5344CB8AC3E}">
        <p14:creationId xmlns:p14="http://schemas.microsoft.com/office/powerpoint/2010/main" val="25667028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5"/>
          <p:cNvSpPr txBox="1">
            <a:spLocks noChangeArrowheads="1"/>
          </p:cNvSpPr>
          <p:nvPr/>
        </p:nvSpPr>
        <p:spPr bwMode="auto">
          <a:xfrm>
            <a:off x="304800" y="114301"/>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1.</a:t>
            </a:r>
            <a:r>
              <a:rPr lang="en-US" altLang="en-US" sz="6000" b="1" dirty="0">
                <a:solidFill>
                  <a:schemeClr val="bg1"/>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Angels we have heard on high. Sweetly singing o’er the plains. </a:t>
            </a:r>
          </a:p>
          <a:p>
            <a:pPr algn="l" eaLnBrk="1" hangingPunct="1"/>
            <a:r>
              <a:rPr lang="en-US" altLang="en-US" sz="4800" b="1" dirty="0">
                <a:solidFill>
                  <a:schemeClr val="bg1"/>
                </a:solidFill>
                <a:latin typeface="Tahoma" pitchFamily="34" charset="0"/>
                <a:cs typeface="Tahoma" pitchFamily="34" charset="0"/>
              </a:rPr>
              <a:t>And mountains in reply. Echo back their joyous strains.</a:t>
            </a:r>
            <a:endParaRPr lang="en-US" altLang="en-US" sz="4800" b="1" dirty="0">
              <a:solidFill>
                <a:schemeClr val="bg1"/>
              </a:solidFill>
            </a:endParaRPr>
          </a:p>
        </p:txBody>
      </p:sp>
    </p:spTree>
    <p:extLst>
      <p:ext uri="{BB962C8B-B14F-4D97-AF65-F5344CB8AC3E}">
        <p14:creationId xmlns:p14="http://schemas.microsoft.com/office/powerpoint/2010/main" val="360925902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solidFill>
                <a:schemeClr val="bg1"/>
              </a:solidFill>
            </a:endParaRPr>
          </a:p>
        </p:txBody>
      </p:sp>
    </p:spTree>
    <p:extLst>
      <p:ext uri="{BB962C8B-B14F-4D97-AF65-F5344CB8AC3E}">
        <p14:creationId xmlns:p14="http://schemas.microsoft.com/office/powerpoint/2010/main" val="122530239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152400" y="571500"/>
            <a:ext cx="8610600" cy="4229100"/>
          </a:xfrm>
          <a:solidFill>
            <a:schemeClr val="tx1"/>
          </a:solidFill>
        </p:spPr>
        <p:txBody>
          <a:bodyPr/>
          <a:lstStyle/>
          <a:p>
            <a:pPr algn="l" eaLnBrk="1" hangingPunct="1"/>
            <a:r>
              <a:rPr lang="en-US" altLang="en-US" sz="5400" dirty="0">
                <a:solidFill>
                  <a:schemeClr val="bg1"/>
                </a:solidFill>
              </a:rPr>
              <a:t> </a:t>
            </a:r>
            <a:br>
              <a:rPr lang="en-US" altLang="en-US" sz="5400" dirty="0">
                <a:solidFill>
                  <a:schemeClr val="bg1"/>
                </a:solidFill>
              </a:rPr>
            </a:br>
            <a:br>
              <a:rPr lang="en-US" altLang="en-US" sz="5400" dirty="0">
                <a:solidFill>
                  <a:schemeClr val="bg1"/>
                </a:solidFill>
              </a:rPr>
            </a:br>
            <a:r>
              <a:rPr lang="en-US" altLang="en-US" sz="3200" dirty="0">
                <a:solidFill>
                  <a:srgbClr val="FFFF00"/>
                </a:solidFill>
              </a:rPr>
              <a:t>2a</a:t>
            </a:r>
            <a:r>
              <a:rPr lang="en-US" altLang="en-US" sz="3200" dirty="0">
                <a:solidFill>
                  <a:srgbClr val="FFFF00"/>
                </a:solidFill>
                <a:latin typeface="Tahoma" pitchFamily="34" charset="0"/>
                <a:cs typeface="Tahoma" pitchFamily="34" charset="0"/>
              </a:rPr>
              <a:t>. </a:t>
            </a:r>
            <a:r>
              <a:rPr lang="en-US" altLang="en-US" b="1" dirty="0">
                <a:solidFill>
                  <a:schemeClr val="bg1"/>
                </a:solidFill>
                <a:latin typeface="Tahoma" pitchFamily="34" charset="0"/>
                <a:cs typeface="Tahoma" pitchFamily="34" charset="0"/>
              </a:rPr>
              <a:t>Christ by highest </a:t>
            </a:r>
            <a:r>
              <a:rPr lang="en-US" altLang="en-US" b="1" dirty="0" err="1">
                <a:solidFill>
                  <a:schemeClr val="bg1"/>
                </a:solidFill>
                <a:latin typeface="Tahoma" pitchFamily="34" charset="0"/>
                <a:cs typeface="Tahoma" pitchFamily="34" charset="0"/>
              </a:rPr>
              <a:t>heav'n</a:t>
            </a:r>
            <a:r>
              <a:rPr lang="en-US" altLang="en-US" b="1" dirty="0">
                <a:solidFill>
                  <a:schemeClr val="bg1"/>
                </a:solidFill>
                <a:latin typeface="Tahoma" pitchFamily="34" charset="0"/>
                <a:cs typeface="Tahoma" pitchFamily="34" charset="0"/>
              </a:rPr>
              <a:t> adored Christ the everlasting Lord! Late in time behold Him come</a:t>
            </a:r>
            <a:br>
              <a:rPr lang="en-US" altLang="en-US" b="1" dirty="0">
                <a:solidFill>
                  <a:schemeClr val="bg1"/>
                </a:solidFill>
                <a:latin typeface="Tahoma" pitchFamily="34" charset="0"/>
                <a:cs typeface="Tahoma" pitchFamily="34" charset="0"/>
              </a:rPr>
            </a:br>
            <a:r>
              <a:rPr lang="en-US" altLang="en-US" b="1" dirty="0">
                <a:solidFill>
                  <a:schemeClr val="bg1"/>
                </a:solidFill>
                <a:latin typeface="Tahoma" pitchFamily="34" charset="0"/>
                <a:cs typeface="Tahoma" pitchFamily="34" charset="0"/>
              </a:rPr>
              <a:t>Offspring of a Virgin's womb Veiled in flesh the Godhead see</a:t>
            </a:r>
            <a:br>
              <a:rPr lang="en-US" altLang="en-US" b="1" dirty="0">
                <a:solidFill>
                  <a:schemeClr val="bg1"/>
                </a:solidFill>
                <a:latin typeface="Tahoma" pitchFamily="34" charset="0"/>
                <a:cs typeface="Tahoma" pitchFamily="34" charset="0"/>
              </a:rPr>
            </a:br>
            <a:br>
              <a:rPr lang="en-US" altLang="en-US" sz="4800" b="1"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endParaRPr lang="en-US" altLang="en-US" sz="5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289680103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304800" y="514350"/>
            <a:ext cx="8458200" cy="4171950"/>
          </a:xfrm>
          <a:solidFill>
            <a:schemeClr val="tx1"/>
          </a:solidFill>
        </p:spPr>
        <p:txBody>
          <a:bodyPr/>
          <a:lstStyle/>
          <a:p>
            <a:pPr algn="l" eaLnBrk="1" hangingPunct="1"/>
            <a:r>
              <a:rPr lang="en-US" altLang="en-US" sz="5400" dirty="0">
                <a:solidFill>
                  <a:schemeClr val="bg1"/>
                </a:solidFill>
              </a:rPr>
              <a:t> </a:t>
            </a:r>
            <a:br>
              <a:rPr lang="en-US" altLang="en-US" sz="5400" dirty="0">
                <a:solidFill>
                  <a:schemeClr val="bg1"/>
                </a:solidFill>
              </a:rPr>
            </a:br>
            <a:br>
              <a:rPr lang="en-US" altLang="en-US" sz="5400" dirty="0">
                <a:solidFill>
                  <a:schemeClr val="bg1"/>
                </a:solidFill>
              </a:rPr>
            </a:br>
            <a:r>
              <a:rPr lang="en-US" altLang="en-US" sz="3600" dirty="0">
                <a:solidFill>
                  <a:srgbClr val="FFFF00"/>
                </a:solidFill>
              </a:rPr>
              <a:t>2b. </a:t>
            </a:r>
            <a:r>
              <a:rPr lang="en-US" altLang="en-US" b="1" dirty="0">
                <a:solidFill>
                  <a:schemeClr val="bg1"/>
                </a:solidFill>
                <a:latin typeface="Tahoma" pitchFamily="34" charset="0"/>
                <a:cs typeface="Tahoma" pitchFamily="34" charset="0"/>
              </a:rPr>
              <a:t>Hail the incarnate Deity. Pleased as man with man to dwell</a:t>
            </a:r>
            <a:br>
              <a:rPr lang="en-US" altLang="en-US" b="1" dirty="0">
                <a:solidFill>
                  <a:schemeClr val="bg1"/>
                </a:solidFill>
                <a:latin typeface="Tahoma" pitchFamily="34" charset="0"/>
                <a:cs typeface="Tahoma" pitchFamily="34" charset="0"/>
              </a:rPr>
            </a:br>
            <a:r>
              <a:rPr lang="en-US" altLang="en-US" b="1" dirty="0">
                <a:solidFill>
                  <a:schemeClr val="bg1"/>
                </a:solidFill>
                <a:latin typeface="Tahoma" pitchFamily="34" charset="0"/>
                <a:cs typeface="Tahoma" pitchFamily="34" charset="0"/>
              </a:rPr>
              <a:t>Jesus, our Emmanuel</a:t>
            </a:r>
            <a:br>
              <a:rPr lang="en-US" altLang="en-US" b="1" dirty="0">
                <a:solidFill>
                  <a:schemeClr val="bg1"/>
                </a:solidFill>
                <a:latin typeface="Tahoma" pitchFamily="34" charset="0"/>
                <a:cs typeface="Tahoma" pitchFamily="34" charset="0"/>
              </a:rPr>
            </a:br>
            <a:r>
              <a:rPr lang="en-US" altLang="en-US" b="1" dirty="0">
                <a:solidFill>
                  <a:schemeClr val="bg1"/>
                </a:solidFill>
                <a:latin typeface="Tahoma" pitchFamily="34" charset="0"/>
                <a:cs typeface="Tahoma" pitchFamily="34" charset="0"/>
              </a:rPr>
              <a:t>Hark! The herald angels sing "Glory to the newborn King!"</a:t>
            </a:r>
            <a:br>
              <a:rPr lang="en-US" altLang="en-US" b="1" dirty="0">
                <a:solidFill>
                  <a:schemeClr val="bg1"/>
                </a:solidFill>
                <a:latin typeface="Tahoma" pitchFamily="34" charset="0"/>
                <a:cs typeface="Tahoma" pitchFamily="34" charset="0"/>
              </a:rPr>
            </a:br>
            <a:br>
              <a:rPr lang="en-US" altLang="en-US" sz="4800" b="1"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endParaRPr lang="en-US" altLang="en-US" sz="5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2041254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7171"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7172" name="Rectangle 7"/>
          <p:cNvSpPr>
            <a:spLocks noChangeArrowheads="1"/>
          </p:cNvSpPr>
          <p:nvPr/>
        </p:nvSpPr>
        <p:spPr bwMode="auto">
          <a:xfrm>
            <a:off x="76200" y="121444"/>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bg1">
                  <a:lumMod val="95000"/>
                </a:schemeClr>
              </a:solidFill>
            </a:endParaRPr>
          </a:p>
          <a:p>
            <a:pPr algn="l" eaLnBrk="1" hangingPunct="1"/>
            <a:r>
              <a:rPr lang="en-US" altLang="en-US" sz="3600" b="1" i="1" dirty="0">
                <a:solidFill>
                  <a:srgbClr val="FFFF00"/>
                </a:solidFill>
                <a:latin typeface="Tahoma" pitchFamily="34" charset="0"/>
                <a:cs typeface="Tahoma" pitchFamily="34" charset="0"/>
              </a:rPr>
              <a:t>3b. </a:t>
            </a:r>
            <a:r>
              <a:rPr lang="en-US" altLang="en-US" sz="4400" b="1" dirty="0">
                <a:solidFill>
                  <a:schemeClr val="bg1">
                    <a:lumMod val="95000"/>
                  </a:schemeClr>
                </a:solidFill>
                <a:latin typeface="Tahoma" pitchFamily="34" charset="0"/>
                <a:cs typeface="Tahoma" pitchFamily="34" charset="0"/>
              </a:rPr>
              <a:t>O come, let us adore Him, O come, let us adore Him, O come, let us adore Him, Christ the Lord.</a:t>
            </a:r>
          </a:p>
          <a:p>
            <a:pPr eaLnBrk="1" hangingPunct="1"/>
            <a:br>
              <a:rPr lang="en-US" altLang="en-US" sz="4800" b="1" dirty="0">
                <a:solidFill>
                  <a:schemeClr val="bg1">
                    <a:lumMod val="95000"/>
                  </a:schemeClr>
                </a:solidFill>
                <a:latin typeface="Times New Roman" pitchFamily="18" charset="0"/>
              </a:rPr>
            </a:br>
            <a:br>
              <a:rPr lang="en-US" altLang="en-US" sz="4400" b="1" dirty="0">
                <a:solidFill>
                  <a:schemeClr val="bg1">
                    <a:lumMod val="95000"/>
                  </a:schemeClr>
                </a:solidFill>
              </a:rPr>
            </a:br>
            <a:br>
              <a:rPr lang="en-US" altLang="en-US" sz="6000" dirty="0">
                <a:solidFill>
                  <a:schemeClr val="bg1">
                    <a:lumMod val="95000"/>
                  </a:schemeClr>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03514760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solidFill>
                <a:schemeClr val="bg1"/>
              </a:solidFill>
            </a:endParaRPr>
          </a:p>
        </p:txBody>
      </p:sp>
    </p:spTree>
    <p:extLst>
      <p:ext uri="{BB962C8B-B14F-4D97-AF65-F5344CB8AC3E}">
        <p14:creationId xmlns:p14="http://schemas.microsoft.com/office/powerpoint/2010/main" val="256670281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5"/>
          <p:cNvSpPr txBox="1">
            <a:spLocks noChangeArrowheads="1"/>
          </p:cNvSpPr>
          <p:nvPr/>
        </p:nvSpPr>
        <p:spPr bwMode="auto">
          <a:xfrm>
            <a:off x="304800" y="114301"/>
            <a:ext cx="876300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2.</a:t>
            </a:r>
            <a:r>
              <a:rPr lang="en-US" altLang="en-US" sz="60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Shepherds, why this jubilee? Why your joyous strains prolong? Say what may the tidings be, Which inspire your </a:t>
            </a:r>
            <a:r>
              <a:rPr lang="en-US" altLang="en-US" sz="4400" b="1" dirty="0" err="1">
                <a:solidFill>
                  <a:schemeClr val="bg1"/>
                </a:solidFill>
                <a:latin typeface="Tahoma" pitchFamily="34" charset="0"/>
                <a:cs typeface="Tahoma" pitchFamily="34" charset="0"/>
              </a:rPr>
              <a:t>heav’nly</a:t>
            </a:r>
            <a:r>
              <a:rPr lang="en-US" altLang="en-US" sz="4400" b="1" dirty="0">
                <a:solidFill>
                  <a:schemeClr val="bg1"/>
                </a:solidFill>
                <a:latin typeface="Tahoma" pitchFamily="34" charset="0"/>
                <a:cs typeface="Tahoma" pitchFamily="34" charset="0"/>
              </a:rPr>
              <a:t> song.</a:t>
            </a:r>
            <a:endParaRPr lang="en-US" altLang="en-US" sz="4400" b="1" dirty="0">
              <a:solidFill>
                <a:schemeClr val="bg1"/>
              </a:solidFill>
            </a:endParaRPr>
          </a:p>
        </p:txBody>
      </p:sp>
    </p:spTree>
    <p:extLst>
      <p:ext uri="{BB962C8B-B14F-4D97-AF65-F5344CB8AC3E}">
        <p14:creationId xmlns:p14="http://schemas.microsoft.com/office/powerpoint/2010/main" val="6991040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solidFill>
                <a:schemeClr val="bg1"/>
              </a:solidFill>
            </a:endParaRPr>
          </a:p>
        </p:txBody>
      </p:sp>
    </p:spTree>
    <p:extLst>
      <p:ext uri="{BB962C8B-B14F-4D97-AF65-F5344CB8AC3E}">
        <p14:creationId xmlns:p14="http://schemas.microsoft.com/office/powerpoint/2010/main" val="209024058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285750"/>
            <a:ext cx="8991600" cy="4686300"/>
          </a:xfrm>
          <a:solidFill>
            <a:schemeClr val="tx1"/>
          </a:solidFill>
        </p:spPr>
        <p:txBody>
          <a:bodyPr rtlCol="0">
            <a:normAutofit fontScale="90000"/>
          </a:bodyPr>
          <a:lstStyle/>
          <a:p>
            <a:pPr algn="l" eaLnBrk="1" fontAlgn="auto" hangingPunct="1">
              <a:spcAft>
                <a:spcPts val="0"/>
              </a:spcAft>
              <a:defRPr/>
            </a:pPr>
            <a:br>
              <a:rPr lang="en-US" sz="3600" dirty="0">
                <a:solidFill>
                  <a:schemeClr val="bg1"/>
                </a:solidFill>
                <a:latin typeface="Tahoma" pitchFamily="34" charset="0"/>
                <a:cs typeface="Tahoma" pitchFamily="34" charset="0"/>
              </a:rPr>
            </a:br>
            <a:br>
              <a:rPr lang="en-US" sz="3600" dirty="0">
                <a:solidFill>
                  <a:schemeClr val="bg1"/>
                </a:solidFill>
                <a:latin typeface="Tahoma" pitchFamily="34" charset="0"/>
                <a:cs typeface="Tahoma" pitchFamily="34" charset="0"/>
              </a:rPr>
            </a:br>
            <a:br>
              <a:rPr lang="en-US" sz="3600" dirty="0">
                <a:solidFill>
                  <a:schemeClr val="bg1"/>
                </a:solidFill>
                <a:latin typeface="Tahoma" pitchFamily="34" charset="0"/>
                <a:cs typeface="Tahoma" pitchFamily="34" charset="0"/>
              </a:rPr>
            </a:br>
            <a:r>
              <a:rPr lang="en-US" sz="3600" dirty="0">
                <a:solidFill>
                  <a:srgbClr val="FFFF00"/>
                </a:solidFill>
                <a:latin typeface="Tahoma" pitchFamily="34" charset="0"/>
                <a:cs typeface="Tahoma" pitchFamily="34" charset="0"/>
              </a:rPr>
              <a:t>3a: </a:t>
            </a:r>
            <a:r>
              <a:rPr lang="en-US" sz="4900" b="1" dirty="0">
                <a:solidFill>
                  <a:schemeClr val="bg1"/>
                </a:solidFill>
                <a:latin typeface="Tahoma" pitchFamily="34" charset="0"/>
                <a:cs typeface="Tahoma" pitchFamily="34" charset="0"/>
              </a:rPr>
              <a:t>Hail the </a:t>
            </a:r>
            <a:r>
              <a:rPr lang="en-US" sz="4900" b="1" dirty="0" err="1">
                <a:solidFill>
                  <a:schemeClr val="bg1"/>
                </a:solidFill>
                <a:latin typeface="Tahoma" pitchFamily="34" charset="0"/>
                <a:cs typeface="Tahoma" pitchFamily="34" charset="0"/>
              </a:rPr>
              <a:t>heaveanborn</a:t>
            </a:r>
            <a:r>
              <a:rPr lang="en-US" sz="4900" b="1" dirty="0">
                <a:solidFill>
                  <a:schemeClr val="bg1"/>
                </a:solidFill>
                <a:latin typeface="Tahoma" pitchFamily="34" charset="0"/>
                <a:cs typeface="Tahoma" pitchFamily="34" charset="0"/>
              </a:rPr>
              <a:t> Prince of peace! Hail the Sun of Righteousness! Light and life to all he brings, </a:t>
            </a:r>
            <a:r>
              <a:rPr lang="en-US" sz="4900" b="1" dirty="0" err="1">
                <a:solidFill>
                  <a:schemeClr val="bg1"/>
                </a:solidFill>
                <a:latin typeface="Tahoma" pitchFamily="34" charset="0"/>
                <a:cs typeface="Tahoma" pitchFamily="34" charset="0"/>
              </a:rPr>
              <a:t>Ris’n</a:t>
            </a:r>
            <a:r>
              <a:rPr lang="en-US" sz="4900" b="1" dirty="0">
                <a:solidFill>
                  <a:schemeClr val="bg1"/>
                </a:solidFill>
                <a:latin typeface="Tahoma" pitchFamily="34" charset="0"/>
                <a:cs typeface="Tahoma" pitchFamily="34" charset="0"/>
              </a:rPr>
              <a:t> with healing in his wings. Mild he lays his glory by, Born that we no more may die,</a:t>
            </a:r>
            <a:br>
              <a:rPr lang="en-US" sz="4900" b="1" dirty="0"/>
            </a:br>
            <a:br>
              <a:rPr lang="en-US" sz="4000" b="1" dirty="0">
                <a:solidFill>
                  <a:schemeClr val="accent2">
                    <a:lumMod val="75000"/>
                  </a:schemeClr>
                </a:solidFill>
                <a:latin typeface="Tahoma" pitchFamily="34" charset="0"/>
                <a:cs typeface="Tahoma" pitchFamily="34" charset="0"/>
              </a:rPr>
            </a:br>
            <a:br>
              <a:rPr lang="en-US" sz="4000" b="1" dirty="0"/>
            </a:br>
            <a:endParaRPr lang="en-US" sz="4000" dirty="0"/>
          </a:p>
        </p:txBody>
      </p:sp>
    </p:spTree>
    <p:extLst>
      <p:ext uri="{BB962C8B-B14F-4D97-AF65-F5344CB8AC3E}">
        <p14:creationId xmlns:p14="http://schemas.microsoft.com/office/powerpoint/2010/main" val="417455351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14300"/>
            <a:ext cx="8763000" cy="4686300"/>
          </a:xfrm>
          <a:solidFill>
            <a:schemeClr val="tx1"/>
          </a:solidFill>
        </p:spPr>
        <p:txBody>
          <a:bodyPr rtlCol="0">
            <a:normAutofit fontScale="90000"/>
          </a:bodyPr>
          <a:lstStyle/>
          <a:p>
            <a:pPr algn="l" eaLnBrk="1" fontAlgn="auto" hangingPunct="1">
              <a:spcAft>
                <a:spcPts val="0"/>
              </a:spcAft>
              <a:defRPr/>
            </a:pPr>
            <a:br>
              <a:rPr lang="en-US" sz="5300" b="1" dirty="0">
                <a:latin typeface="Tahoma" pitchFamily="34" charset="0"/>
                <a:ea typeface="Tahoma" pitchFamily="34" charset="0"/>
                <a:cs typeface="Tahoma" pitchFamily="34" charset="0"/>
              </a:rPr>
            </a:br>
            <a:r>
              <a:rPr lang="en-US" sz="3600" dirty="0">
                <a:solidFill>
                  <a:schemeClr val="bg1"/>
                </a:solidFill>
                <a:latin typeface="Tahoma" pitchFamily="34" charset="0"/>
                <a:cs typeface="Tahoma" pitchFamily="34" charset="0"/>
              </a:rPr>
              <a:t> </a:t>
            </a:r>
            <a:r>
              <a:rPr lang="en-US" sz="4900" b="1" dirty="0">
                <a:solidFill>
                  <a:schemeClr val="bg1"/>
                </a:solidFill>
                <a:latin typeface="Tahoma" pitchFamily="34" charset="0"/>
                <a:cs typeface="Tahoma" pitchFamily="34" charset="0"/>
              </a:rPr>
              <a:t>Born to raise us from the earth, Born to give us second birth.</a:t>
            </a:r>
            <a:br>
              <a:rPr lang="en-US" sz="4900" b="1" dirty="0">
                <a:solidFill>
                  <a:schemeClr val="bg1"/>
                </a:solidFill>
                <a:latin typeface="Tahoma" pitchFamily="34" charset="0"/>
                <a:cs typeface="Tahoma" pitchFamily="34" charset="0"/>
              </a:rPr>
            </a:br>
            <a:r>
              <a:rPr lang="en-US" sz="4900" b="1" dirty="0">
                <a:solidFill>
                  <a:schemeClr val="bg1"/>
                </a:solidFill>
                <a:latin typeface="Tahoma" pitchFamily="34" charset="0"/>
                <a:cs typeface="Tahoma" pitchFamily="34" charset="0"/>
              </a:rPr>
              <a:t>Hark! The herald angels sing, “Glory to the Newborn King!” </a:t>
            </a:r>
            <a:br>
              <a:rPr lang="en-US" sz="4900" b="1" dirty="0"/>
            </a:br>
            <a:endParaRPr lang="en-US" sz="4900" dirty="0"/>
          </a:p>
        </p:txBody>
      </p:sp>
    </p:spTree>
    <p:extLst>
      <p:ext uri="{BB962C8B-B14F-4D97-AF65-F5344CB8AC3E}">
        <p14:creationId xmlns:p14="http://schemas.microsoft.com/office/powerpoint/2010/main" val="133236611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solidFill>
                <a:schemeClr val="bg1"/>
              </a:solidFill>
            </a:endParaRPr>
          </a:p>
        </p:txBody>
      </p:sp>
    </p:spTree>
    <p:extLst>
      <p:ext uri="{BB962C8B-B14F-4D97-AF65-F5344CB8AC3E}">
        <p14:creationId xmlns:p14="http://schemas.microsoft.com/office/powerpoint/2010/main" val="1814560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5"/>
          <p:cNvSpPr txBox="1">
            <a:spLocks noChangeArrowheads="1"/>
          </p:cNvSpPr>
          <p:nvPr/>
        </p:nvSpPr>
        <p:spPr bwMode="auto">
          <a:xfrm>
            <a:off x="304800" y="114301"/>
            <a:ext cx="87630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3.</a:t>
            </a:r>
            <a:r>
              <a:rPr lang="en-US" altLang="en-US" sz="6000" b="1" dirty="0">
                <a:solidFill>
                  <a:schemeClr val="bg1"/>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Come to Bethlehem and see, Him whose birth the angels sing; Come, adore on bended knee, Christ, the Lord, the newborn King.</a:t>
            </a:r>
            <a:endParaRPr lang="en-US" altLang="en-US" sz="4800" b="1" dirty="0">
              <a:solidFill>
                <a:schemeClr val="bg1"/>
              </a:solidFill>
            </a:endParaRPr>
          </a:p>
        </p:txBody>
      </p:sp>
    </p:spTree>
    <p:extLst>
      <p:ext uri="{BB962C8B-B14F-4D97-AF65-F5344CB8AC3E}">
        <p14:creationId xmlns:p14="http://schemas.microsoft.com/office/powerpoint/2010/main" val="378106793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solidFill>
                <a:schemeClr val="bg1"/>
              </a:solidFill>
            </a:endParaRPr>
          </a:p>
        </p:txBody>
      </p:sp>
    </p:spTree>
    <p:extLst>
      <p:ext uri="{BB962C8B-B14F-4D97-AF65-F5344CB8AC3E}">
        <p14:creationId xmlns:p14="http://schemas.microsoft.com/office/powerpoint/2010/main" val="375513911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2667000" y="3543300"/>
            <a:ext cx="6248400" cy="1143000"/>
          </a:xfrm>
        </p:spPr>
        <p:txBody>
          <a:bodyPr/>
          <a:lstStyle/>
          <a:p>
            <a:pPr eaLnBrk="1" hangingPunct="1"/>
            <a:r>
              <a:rPr lang="en-US" altLang="en-US" sz="2400" b="1" i="1" dirty="0">
                <a:solidFill>
                  <a:srgbClr val="FFFF00"/>
                </a:solidFill>
                <a:latin typeface="Tahoma" pitchFamily="34" charset="0"/>
              </a:rPr>
              <a:t>Communion Song :  </a:t>
            </a:r>
            <a:br>
              <a:rPr lang="en-US" altLang="en-US" sz="2400" b="1" i="1" dirty="0">
                <a:solidFill>
                  <a:srgbClr val="FFFF00"/>
                </a:solidFill>
                <a:latin typeface="Tahoma" pitchFamily="34" charset="0"/>
              </a:rPr>
            </a:br>
            <a:r>
              <a:rPr lang="en-US" altLang="en-US" sz="2400" b="1" i="1" dirty="0">
                <a:solidFill>
                  <a:srgbClr val="FFFF00"/>
                </a:solidFill>
                <a:latin typeface="Tahoma" pitchFamily="34" charset="0"/>
              </a:rPr>
              <a:t>Angels We Have Heard on High</a:t>
            </a:r>
            <a:br>
              <a:rPr lang="en-US" altLang="en-US" sz="2400" b="1" i="1" dirty="0">
                <a:solidFill>
                  <a:srgbClr val="FFFF00"/>
                </a:solidFill>
                <a:latin typeface="Tahoma" pitchFamily="34" charset="0"/>
              </a:rPr>
            </a:br>
            <a:r>
              <a:rPr lang="en-US" altLang="en-US" sz="2400" b="1" i="1" dirty="0">
                <a:solidFill>
                  <a:srgbClr val="FFFF00"/>
                </a:solidFill>
                <a:latin typeface="Tahoma" pitchFamily="34" charset="0"/>
              </a:rPr>
              <a:t>Page 14</a:t>
            </a:r>
            <a:br>
              <a:rPr lang="en-US" altLang="en-US" sz="2400" b="1" i="1" dirty="0">
                <a:solidFill>
                  <a:srgbClr val="FFFF00"/>
                </a:solidFill>
                <a:latin typeface="Tahoma" pitchFamily="34" charset="0"/>
              </a:rPr>
            </a:br>
            <a:r>
              <a:rPr lang="en-US" altLang="en-US" sz="2000" dirty="0">
                <a:solidFill>
                  <a:srgbClr val="FFFF00"/>
                </a:solidFill>
                <a:latin typeface="Tahoma" pitchFamily="34" charset="0"/>
              </a:rPr>
              <a:t> </a:t>
            </a:r>
            <a:endParaRPr lang="en-US" altLang="en-US" sz="2000" dirty="0">
              <a:solidFill>
                <a:srgbClr val="FFFF00"/>
              </a:solidFill>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TextBox 5"/>
          <p:cNvSpPr txBox="1">
            <a:spLocks noChangeArrowheads="1"/>
          </p:cNvSpPr>
          <p:nvPr/>
        </p:nvSpPr>
        <p:spPr bwMode="auto">
          <a:xfrm>
            <a:off x="304800" y="114301"/>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1.</a:t>
            </a:r>
            <a:r>
              <a:rPr lang="en-US" altLang="en-US" sz="6000" b="1" dirty="0">
                <a:solidFill>
                  <a:schemeClr val="bg1"/>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Angels we have heard on high. Sweetly singing o’er the plains. </a:t>
            </a:r>
          </a:p>
          <a:p>
            <a:pPr algn="l" eaLnBrk="1" hangingPunct="1"/>
            <a:r>
              <a:rPr lang="en-US" altLang="en-US" sz="4800" b="1" dirty="0">
                <a:solidFill>
                  <a:schemeClr val="bg1"/>
                </a:solidFill>
                <a:latin typeface="Tahoma" pitchFamily="34" charset="0"/>
                <a:cs typeface="Tahoma" pitchFamily="34" charset="0"/>
              </a:rPr>
              <a:t>And mountains in reply. Echo back their joyous strains.</a:t>
            </a:r>
            <a:endParaRPr lang="en-US" altLang="en-US" sz="4800" b="1" dirty="0">
              <a:solidFill>
                <a:schemeClr val="bg1"/>
              </a:solidFill>
            </a:endParaRPr>
          </a:p>
        </p:txBody>
      </p:sp>
    </p:spTree>
    <p:extLst>
      <p:ext uri="{BB962C8B-B14F-4D97-AF65-F5344CB8AC3E}">
        <p14:creationId xmlns:p14="http://schemas.microsoft.com/office/powerpoint/2010/main" val="3131662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solidFill>
                <a:schemeClr val="bg1"/>
              </a:solidFill>
            </a:endParaRPr>
          </a:p>
        </p:txBody>
      </p:sp>
    </p:spTree>
    <p:extLst>
      <p:ext uri="{BB962C8B-B14F-4D97-AF65-F5344CB8AC3E}">
        <p14:creationId xmlns:p14="http://schemas.microsoft.com/office/powerpoint/2010/main" val="359224800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TextBox 5"/>
          <p:cNvSpPr txBox="1">
            <a:spLocks noChangeArrowheads="1"/>
          </p:cNvSpPr>
          <p:nvPr/>
        </p:nvSpPr>
        <p:spPr bwMode="auto">
          <a:xfrm>
            <a:off x="304800" y="114301"/>
            <a:ext cx="876300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2.</a:t>
            </a:r>
            <a:r>
              <a:rPr lang="en-US" altLang="en-US" sz="60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Shepherds, why this jubilee? Why your joyous strains prolong? Say what may the tidings be, Which inspire your </a:t>
            </a:r>
            <a:r>
              <a:rPr lang="en-US" altLang="en-US" sz="4400" b="1" dirty="0" err="1">
                <a:solidFill>
                  <a:schemeClr val="bg1"/>
                </a:solidFill>
                <a:latin typeface="Tahoma" pitchFamily="34" charset="0"/>
                <a:cs typeface="Tahoma" pitchFamily="34" charset="0"/>
              </a:rPr>
              <a:t>heav’nly</a:t>
            </a:r>
            <a:r>
              <a:rPr lang="en-US" altLang="en-US" sz="4400" b="1" dirty="0">
                <a:solidFill>
                  <a:schemeClr val="bg1"/>
                </a:solidFill>
                <a:latin typeface="Tahoma" pitchFamily="34" charset="0"/>
                <a:cs typeface="Tahoma" pitchFamily="34" charset="0"/>
              </a:rPr>
              <a:t> song.</a:t>
            </a:r>
            <a:endParaRPr lang="en-US" altLang="en-US" sz="4400" b="1" dirty="0">
              <a:solidFill>
                <a:schemeClr val="bg1"/>
              </a:solidFill>
            </a:endParaRPr>
          </a:p>
        </p:txBody>
      </p:sp>
    </p:spTree>
    <p:extLst>
      <p:ext uri="{BB962C8B-B14F-4D97-AF65-F5344CB8AC3E}">
        <p14:creationId xmlns:p14="http://schemas.microsoft.com/office/powerpoint/2010/main" val="39007100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p>
        </p:txBody>
      </p:sp>
    </p:spTree>
    <p:extLst>
      <p:ext uri="{BB962C8B-B14F-4D97-AF65-F5344CB8AC3E}">
        <p14:creationId xmlns:p14="http://schemas.microsoft.com/office/powerpoint/2010/main" val="302942019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TextBox 5"/>
          <p:cNvSpPr txBox="1">
            <a:spLocks noChangeArrowheads="1"/>
          </p:cNvSpPr>
          <p:nvPr/>
        </p:nvSpPr>
        <p:spPr bwMode="auto">
          <a:xfrm>
            <a:off x="304800" y="114301"/>
            <a:ext cx="87630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chemeClr val="bg1"/>
                </a:solidFill>
                <a:latin typeface="Tahoma" pitchFamily="34" charset="0"/>
                <a:cs typeface="Tahoma" pitchFamily="34" charset="0"/>
              </a:rPr>
              <a:t>3.</a:t>
            </a:r>
            <a:r>
              <a:rPr lang="en-US" altLang="en-US" sz="6000" b="1" dirty="0">
                <a:solidFill>
                  <a:schemeClr val="bg1"/>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Come to Bethlehem and see, Him whose birth the angels sing; Come, adore on bended knee, Christ, the Lord, the newborn King.</a:t>
            </a:r>
            <a:endParaRPr lang="en-US" altLang="en-US" sz="4800" b="1" dirty="0">
              <a:solidFill>
                <a:schemeClr val="bg1"/>
              </a:solidFill>
            </a:endParaRPr>
          </a:p>
        </p:txBody>
      </p:sp>
    </p:spTree>
    <p:extLst>
      <p:ext uri="{BB962C8B-B14F-4D97-AF65-F5344CB8AC3E}">
        <p14:creationId xmlns:p14="http://schemas.microsoft.com/office/powerpoint/2010/main" val="175592745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p>
        </p:txBody>
      </p:sp>
    </p:spTree>
    <p:extLst>
      <p:ext uri="{BB962C8B-B14F-4D97-AF65-F5344CB8AC3E}">
        <p14:creationId xmlns:p14="http://schemas.microsoft.com/office/powerpoint/2010/main" val="39733712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TextBox 5"/>
          <p:cNvSpPr txBox="1">
            <a:spLocks noChangeArrowheads="1"/>
          </p:cNvSpPr>
          <p:nvPr/>
        </p:nvSpPr>
        <p:spPr bwMode="auto">
          <a:xfrm>
            <a:off x="304800" y="114300"/>
            <a:ext cx="87630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b="1" i="1" dirty="0">
                <a:solidFill>
                  <a:srgbClr val="FFFF00"/>
                </a:solidFill>
                <a:latin typeface="Tahoma" pitchFamily="34" charset="0"/>
                <a:cs typeface="Tahoma" pitchFamily="34" charset="0"/>
              </a:rPr>
              <a:t>4.</a:t>
            </a:r>
            <a:r>
              <a:rPr lang="en-US" altLang="en-US" sz="6000" b="1" dirty="0">
                <a:solidFill>
                  <a:srgbClr val="FFFF00"/>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See him in a manger laid; Whom the angels praise above; Mary, Joseph, lend your aid, While we raise our hearts in love.</a:t>
            </a:r>
            <a:endParaRPr lang="en-US" altLang="en-US" sz="4800" b="1" dirty="0">
              <a:solidFill>
                <a:schemeClr val="bg1"/>
              </a:solidFill>
            </a:endParaRPr>
          </a:p>
        </p:txBody>
      </p:sp>
    </p:spTree>
    <p:extLst>
      <p:ext uri="{BB962C8B-B14F-4D97-AF65-F5344CB8AC3E}">
        <p14:creationId xmlns:p14="http://schemas.microsoft.com/office/powerpoint/2010/main" val="38754291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18" name="TextBox 5"/>
          <p:cNvSpPr txBox="1">
            <a:spLocks noChangeArrowheads="1"/>
          </p:cNvSpPr>
          <p:nvPr/>
        </p:nvSpPr>
        <p:spPr bwMode="auto">
          <a:xfrm>
            <a:off x="304800" y="11430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000" b="1" i="1">
                <a:solidFill>
                  <a:schemeClr val="bg1"/>
                </a:solidFill>
                <a:latin typeface="Tahoma" pitchFamily="34" charset="0"/>
                <a:cs typeface="Tahoma" pitchFamily="34" charset="0"/>
              </a:rPr>
              <a:t>Refrain: </a:t>
            </a:r>
            <a:r>
              <a:rPr lang="en-US" altLang="en-US" sz="6000" b="1">
                <a:solidFill>
                  <a:schemeClr val="bg1"/>
                </a:solidFill>
                <a:latin typeface="Tahoma" pitchFamily="34" charset="0"/>
                <a:cs typeface="Tahoma" pitchFamily="34" charset="0"/>
              </a:rPr>
              <a:t> Glo………ria.</a:t>
            </a:r>
          </a:p>
          <a:p>
            <a:pPr eaLnBrk="1" hangingPunct="1"/>
            <a:r>
              <a:rPr lang="en-US" altLang="en-US" sz="6000" b="1">
                <a:solidFill>
                  <a:schemeClr val="bg1"/>
                </a:solidFill>
                <a:latin typeface="Tahoma" pitchFamily="34" charset="0"/>
                <a:cs typeface="Tahoma" pitchFamily="34" charset="0"/>
              </a:rPr>
              <a:t>In excelsis Deo!</a:t>
            </a:r>
          </a:p>
          <a:p>
            <a:pPr eaLnBrk="1" hangingPunct="1"/>
            <a:r>
              <a:rPr lang="en-US" altLang="en-US" sz="6000" b="1">
                <a:solidFill>
                  <a:schemeClr val="bg1"/>
                </a:solidFill>
                <a:latin typeface="Tahoma" pitchFamily="34" charset="0"/>
                <a:cs typeface="Tahoma" pitchFamily="34" charset="0"/>
              </a:rPr>
              <a:t>Glo………ria.</a:t>
            </a:r>
          </a:p>
          <a:p>
            <a:pPr eaLnBrk="1" hangingPunct="1"/>
            <a:r>
              <a:rPr lang="en-US" altLang="en-US" sz="6000" b="1">
                <a:solidFill>
                  <a:schemeClr val="bg1"/>
                </a:solidFill>
                <a:latin typeface="Tahoma" pitchFamily="34" charset="0"/>
                <a:cs typeface="Tahoma" pitchFamily="34" charset="0"/>
              </a:rPr>
              <a:t>In excelsis Deo!</a:t>
            </a:r>
          </a:p>
          <a:p>
            <a:pPr eaLnBrk="1" hangingPunct="1"/>
            <a:endParaRPr lang="en-US" altLang="en-US" sz="6000" b="1"/>
          </a:p>
        </p:txBody>
      </p:sp>
    </p:spTree>
    <p:extLst>
      <p:ext uri="{BB962C8B-B14F-4D97-AF65-F5344CB8AC3E}">
        <p14:creationId xmlns:p14="http://schemas.microsoft.com/office/powerpoint/2010/main" val="70582819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ctrTitle"/>
          </p:nvPr>
        </p:nvSpPr>
        <p:spPr>
          <a:xfrm>
            <a:off x="3810000" y="3886200"/>
            <a:ext cx="4953000" cy="1257300"/>
          </a:xfrm>
        </p:spPr>
        <p:txBody>
          <a:bodyPr/>
          <a:lstStyle/>
          <a:p>
            <a:pPr eaLnBrk="1" hangingPunct="1"/>
            <a:r>
              <a:rPr lang="en-US" altLang="en-US" sz="2400" i="1" dirty="0">
                <a:solidFill>
                  <a:srgbClr val="FFFF00"/>
                </a:solidFill>
                <a:latin typeface="Tahoma" pitchFamily="34" charset="0"/>
              </a:rPr>
              <a:t>Communion Song 2:  </a:t>
            </a:r>
            <a:br>
              <a:rPr lang="en-US" altLang="en-US" sz="2400" i="1" dirty="0">
                <a:solidFill>
                  <a:srgbClr val="FFFF00"/>
                </a:solidFill>
                <a:latin typeface="Tahoma" pitchFamily="34" charset="0"/>
              </a:rPr>
            </a:br>
            <a:r>
              <a:rPr lang="en-US" altLang="en-US" sz="2400" dirty="0">
                <a:solidFill>
                  <a:srgbClr val="FFFF00"/>
                </a:solidFill>
                <a:latin typeface="Tahoma" pitchFamily="34" charset="0"/>
              </a:rPr>
              <a:t> </a:t>
            </a:r>
            <a:r>
              <a:rPr lang="en-US" altLang="en-US" sz="2400" b="1" dirty="0">
                <a:solidFill>
                  <a:srgbClr val="FFFF00"/>
                </a:solidFill>
                <a:latin typeface="Tahoma" pitchFamily="34" charset="0"/>
                <a:cs typeface="Tahoma" pitchFamily="34" charset="0"/>
              </a:rPr>
              <a:t>Silent Night</a:t>
            </a:r>
            <a:br>
              <a:rPr lang="en-US" altLang="en-US" sz="2400" b="1" dirty="0">
                <a:solidFill>
                  <a:srgbClr val="FFFF00"/>
                </a:solidFill>
                <a:latin typeface="Tahoma" pitchFamily="34" charset="0"/>
                <a:cs typeface="Tahoma" pitchFamily="34" charset="0"/>
              </a:rPr>
            </a:br>
            <a:r>
              <a:rPr lang="en-US" altLang="en-US" sz="2400" b="1" dirty="0">
                <a:solidFill>
                  <a:srgbClr val="FFFF00"/>
                </a:solidFill>
                <a:latin typeface="Tahoma" pitchFamily="34" charset="0"/>
                <a:cs typeface="Tahoma" pitchFamily="34" charset="0"/>
              </a:rPr>
              <a:t>Page 12</a:t>
            </a:r>
            <a:endParaRPr lang="en-US" altLang="en-US" sz="2400" dirty="0">
              <a:solidFill>
                <a:srgbClr val="FFFF00"/>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 y="57150"/>
            <a:ext cx="9067800" cy="4686300"/>
          </a:xfrm>
          <a:solidFill>
            <a:schemeClr val="tx1"/>
          </a:solidFill>
        </p:spPr>
        <p:txBody>
          <a:bodyPr rtlCol="0">
            <a:normAutofit fontScale="90000"/>
          </a:bodyPr>
          <a:lstStyle/>
          <a:p>
            <a:pPr algn="l" eaLnBrk="1" fontAlgn="auto" hangingPunct="1">
              <a:spcAft>
                <a:spcPts val="0"/>
              </a:spcAft>
              <a:defRPr/>
            </a:pPr>
            <a:br>
              <a:rPr lang="en-US" sz="5300" b="1" dirty="0">
                <a:latin typeface="Tahoma" pitchFamily="34" charset="0"/>
                <a:ea typeface="Tahoma" pitchFamily="34" charset="0"/>
                <a:cs typeface="Tahoma" pitchFamily="34" charset="0"/>
              </a:rPr>
            </a:br>
            <a:br>
              <a:rPr lang="vi-VN" sz="5300" b="1" dirty="0">
                <a:latin typeface="Tahoma" pitchFamily="34" charset="0"/>
                <a:ea typeface="Tahoma" pitchFamily="34" charset="0"/>
                <a:cs typeface="Tahoma" pitchFamily="34" charset="0"/>
              </a:rPr>
            </a:br>
            <a:r>
              <a:rPr lang="en-US" sz="3600" dirty="0">
                <a:solidFill>
                  <a:schemeClr val="bg1"/>
                </a:solidFill>
                <a:latin typeface="Tahoma" pitchFamily="34" charset="0"/>
                <a:cs typeface="Tahoma" pitchFamily="34" charset="0"/>
              </a:rPr>
              <a:t>1: </a:t>
            </a:r>
            <a:r>
              <a:rPr lang="en-US" b="1" dirty="0">
                <a:solidFill>
                  <a:schemeClr val="bg1"/>
                </a:solidFill>
                <a:latin typeface="Tahoma" pitchFamily="34" charset="0"/>
                <a:cs typeface="Tahoma" pitchFamily="34" charset="0"/>
              </a:rPr>
              <a:t>Silent night, holy night, </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All is calm, All is bright</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Round yon Virgin Mother and Child.</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Holy Infant so tender </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and mild.</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Sleep in heavenly peace.</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Sleep in heavenly peace. </a:t>
            </a:r>
            <a:br>
              <a:rPr lang="en-US" b="1" dirty="0">
                <a:solidFill>
                  <a:schemeClr val="accent2">
                    <a:lumMod val="75000"/>
                  </a:schemeClr>
                </a:solidFill>
                <a:latin typeface="Tahoma" pitchFamily="34" charset="0"/>
                <a:cs typeface="Tahoma" pitchFamily="34" charset="0"/>
              </a:rPr>
            </a:br>
            <a:br>
              <a:rPr lang="en-US" sz="4900" b="1" dirty="0"/>
            </a:br>
            <a:endParaRPr lang="en-US" sz="4900" dirty="0"/>
          </a:p>
        </p:txBody>
      </p:sp>
    </p:spTree>
    <p:extLst>
      <p:ext uri="{BB962C8B-B14F-4D97-AF65-F5344CB8AC3E}">
        <p14:creationId xmlns:p14="http://schemas.microsoft.com/office/powerpoint/2010/main" val="20313248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 y="285750"/>
            <a:ext cx="8763000" cy="4686300"/>
          </a:xfrm>
          <a:solidFill>
            <a:schemeClr val="tx1"/>
          </a:solidFill>
        </p:spPr>
        <p:txBody>
          <a:bodyPr rtlCol="0">
            <a:normAutofit fontScale="90000"/>
          </a:bodyPr>
          <a:lstStyle/>
          <a:p>
            <a:pPr algn="l" eaLnBrk="1" fontAlgn="auto" hangingPunct="1">
              <a:spcAft>
                <a:spcPts val="0"/>
              </a:spcAft>
              <a:defRPr/>
            </a:pPr>
            <a:br>
              <a:rPr lang="en-US" sz="5300" b="1" dirty="0">
                <a:latin typeface="Tahoma" pitchFamily="34" charset="0"/>
                <a:ea typeface="Tahoma" pitchFamily="34" charset="0"/>
                <a:cs typeface="Tahoma" pitchFamily="34" charset="0"/>
              </a:rPr>
            </a:br>
            <a:r>
              <a:rPr lang="en-US" sz="3600" dirty="0">
                <a:solidFill>
                  <a:schemeClr val="bg1"/>
                </a:solidFill>
                <a:latin typeface="Tahoma" pitchFamily="34" charset="0"/>
                <a:cs typeface="Tahoma" pitchFamily="34" charset="0"/>
              </a:rPr>
              <a:t>2: </a:t>
            </a:r>
            <a:r>
              <a:rPr lang="en-US" sz="4900" b="1" dirty="0">
                <a:solidFill>
                  <a:schemeClr val="bg1"/>
                </a:solidFill>
                <a:latin typeface="Tahoma" pitchFamily="34" charset="0"/>
                <a:cs typeface="Tahoma" pitchFamily="34" charset="0"/>
              </a:rPr>
              <a:t>Silent night, holy night, </a:t>
            </a:r>
            <a:br>
              <a:rPr lang="en-US" sz="4900" b="1" dirty="0">
                <a:solidFill>
                  <a:schemeClr val="bg1"/>
                </a:solidFill>
                <a:latin typeface="Tahoma" pitchFamily="34" charset="0"/>
                <a:cs typeface="Tahoma" pitchFamily="34" charset="0"/>
              </a:rPr>
            </a:br>
            <a:r>
              <a:rPr lang="vi-VN" sz="4900" b="1" dirty="0">
                <a:solidFill>
                  <a:schemeClr val="bg1"/>
                </a:solidFill>
                <a:latin typeface="Tahoma" pitchFamily="34" charset="0"/>
                <a:cs typeface="Tahoma" pitchFamily="34" charset="0"/>
              </a:rPr>
              <a:t>Shepherds quake all the sight:</a:t>
            </a:r>
            <a:br>
              <a:rPr lang="vi-VN" sz="4900" b="1" dirty="0">
                <a:solidFill>
                  <a:schemeClr val="bg1"/>
                </a:solidFill>
                <a:latin typeface="Tahoma" pitchFamily="34" charset="0"/>
                <a:cs typeface="Tahoma" pitchFamily="34" charset="0"/>
              </a:rPr>
            </a:br>
            <a:r>
              <a:rPr lang="vi-VN" sz="4900" b="1" dirty="0">
                <a:solidFill>
                  <a:schemeClr val="bg1"/>
                </a:solidFill>
                <a:latin typeface="Tahoma" pitchFamily="34" charset="0"/>
                <a:cs typeface="Tahoma" pitchFamily="34" charset="0"/>
              </a:rPr>
              <a:t>Glories stream from heaven afar,</a:t>
            </a:r>
            <a:br>
              <a:rPr lang="vi-VN" sz="4900" b="1" dirty="0">
                <a:solidFill>
                  <a:schemeClr val="bg1"/>
                </a:solidFill>
                <a:latin typeface="Tahoma" pitchFamily="34" charset="0"/>
                <a:cs typeface="Tahoma" pitchFamily="34" charset="0"/>
              </a:rPr>
            </a:br>
            <a:r>
              <a:rPr lang="vi-VN" sz="4900" b="1" dirty="0">
                <a:solidFill>
                  <a:schemeClr val="bg1"/>
                </a:solidFill>
                <a:latin typeface="Tahoma" pitchFamily="34" charset="0"/>
                <a:cs typeface="Tahoma" pitchFamily="34" charset="0"/>
              </a:rPr>
              <a:t>Heavenly hosts sing alleluia:</a:t>
            </a:r>
            <a:br>
              <a:rPr lang="vi-VN" sz="4900" b="1" dirty="0">
                <a:solidFill>
                  <a:schemeClr val="bg1"/>
                </a:solidFill>
                <a:latin typeface="Tahoma" pitchFamily="34" charset="0"/>
                <a:cs typeface="Tahoma" pitchFamily="34" charset="0"/>
              </a:rPr>
            </a:br>
            <a:r>
              <a:rPr lang="vi-VN" sz="4900" b="1" dirty="0">
                <a:solidFill>
                  <a:schemeClr val="bg1"/>
                </a:solidFill>
                <a:latin typeface="Tahoma" pitchFamily="34" charset="0"/>
                <a:cs typeface="Tahoma" pitchFamily="34" charset="0"/>
              </a:rPr>
              <a:t>Christ the Savior is born</a:t>
            </a:r>
            <a:r>
              <a:rPr lang="en-US" sz="4900" b="1" dirty="0">
                <a:solidFill>
                  <a:schemeClr val="bg1"/>
                </a:solidFill>
                <a:latin typeface="Tahoma" pitchFamily="34" charset="0"/>
                <a:cs typeface="Tahoma" pitchFamily="34" charset="0"/>
              </a:rPr>
              <a:t>!</a:t>
            </a:r>
            <a:br>
              <a:rPr lang="en-US" sz="4900" b="1" dirty="0">
                <a:solidFill>
                  <a:schemeClr val="bg1"/>
                </a:solidFill>
                <a:latin typeface="Tahoma" pitchFamily="34" charset="0"/>
                <a:cs typeface="Tahoma" pitchFamily="34" charset="0"/>
              </a:rPr>
            </a:br>
            <a:r>
              <a:rPr lang="en-US" sz="4900" b="1" dirty="0">
                <a:solidFill>
                  <a:schemeClr val="bg1"/>
                </a:solidFill>
                <a:latin typeface="Tahoma" pitchFamily="34" charset="0"/>
                <a:cs typeface="Tahoma" pitchFamily="34" charset="0"/>
              </a:rPr>
              <a:t>Christ the Savior is born!</a:t>
            </a:r>
            <a:br>
              <a:rPr lang="en-US" sz="4900" b="1" dirty="0">
                <a:solidFill>
                  <a:schemeClr val="accent2">
                    <a:lumMod val="75000"/>
                  </a:schemeClr>
                </a:solidFill>
                <a:latin typeface="Tahoma" pitchFamily="34" charset="0"/>
                <a:cs typeface="Tahoma" pitchFamily="34" charset="0"/>
              </a:rPr>
            </a:br>
            <a:br>
              <a:rPr lang="en-US" sz="4900" b="1" dirty="0"/>
            </a:br>
            <a:endParaRPr lang="en-US" sz="4900" dirty="0"/>
          </a:p>
        </p:txBody>
      </p:sp>
    </p:spTree>
    <p:extLst>
      <p:ext uri="{BB962C8B-B14F-4D97-AF65-F5344CB8AC3E}">
        <p14:creationId xmlns:p14="http://schemas.microsoft.com/office/powerpoint/2010/main" val="1590116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9</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57200"/>
            <a:ext cx="8763000" cy="4686300"/>
          </a:xfrm>
          <a:solidFill>
            <a:schemeClr val="tx1"/>
          </a:solidFill>
        </p:spPr>
        <p:txBody>
          <a:bodyPr rtlCol="0">
            <a:normAutofit fontScale="90000"/>
          </a:bodyPr>
          <a:lstStyle/>
          <a:p>
            <a:pPr algn="l" eaLnBrk="1" fontAlgn="auto" hangingPunct="1">
              <a:spcAft>
                <a:spcPts val="0"/>
              </a:spcAft>
              <a:defRPr/>
            </a:pPr>
            <a:br>
              <a:rPr lang="en-US" sz="5300" b="1" dirty="0">
                <a:latin typeface="Tahoma" pitchFamily="34" charset="0"/>
                <a:ea typeface="Tahoma" pitchFamily="34" charset="0"/>
                <a:cs typeface="Tahoma" pitchFamily="34" charset="0"/>
              </a:rPr>
            </a:br>
            <a:r>
              <a:rPr lang="en-US" sz="3600" dirty="0">
                <a:solidFill>
                  <a:schemeClr val="bg1"/>
                </a:solidFill>
                <a:latin typeface="Tahoma" pitchFamily="34" charset="0"/>
                <a:cs typeface="Tahoma" pitchFamily="34" charset="0"/>
              </a:rPr>
              <a:t>3: </a:t>
            </a:r>
            <a:r>
              <a:rPr lang="en-US" b="1" dirty="0">
                <a:solidFill>
                  <a:schemeClr val="bg1"/>
                </a:solidFill>
                <a:latin typeface="Tahoma" pitchFamily="34" charset="0"/>
                <a:cs typeface="Tahoma" pitchFamily="34" charset="0"/>
              </a:rPr>
              <a:t>Silent night, holy night, </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Son of God love’s pure light</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Radiant beams from thy holy face,</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With the dawn of redeeming grace, </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Jesus Lord at thy birth,</a:t>
            </a:r>
            <a:br>
              <a:rPr lang="en-US" b="1" dirty="0">
                <a:solidFill>
                  <a:schemeClr val="bg1"/>
                </a:solidFill>
                <a:latin typeface="Tahoma" pitchFamily="34" charset="0"/>
                <a:cs typeface="Tahoma" pitchFamily="34" charset="0"/>
              </a:rPr>
            </a:br>
            <a:r>
              <a:rPr lang="en-US" b="1" dirty="0">
                <a:solidFill>
                  <a:schemeClr val="bg1"/>
                </a:solidFill>
                <a:latin typeface="Tahoma" pitchFamily="34" charset="0"/>
                <a:cs typeface="Tahoma" pitchFamily="34" charset="0"/>
              </a:rPr>
              <a:t>Jesus Lord at they birth.</a:t>
            </a:r>
            <a:br>
              <a:rPr lang="en-US" b="1" dirty="0">
                <a:solidFill>
                  <a:schemeClr val="accent2">
                    <a:lumMod val="75000"/>
                  </a:schemeClr>
                </a:solidFill>
                <a:latin typeface="Tahoma" pitchFamily="34" charset="0"/>
                <a:cs typeface="Tahoma" pitchFamily="34" charset="0"/>
              </a:rPr>
            </a:br>
            <a:br>
              <a:rPr lang="en-US" b="1" dirty="0"/>
            </a:br>
            <a:endParaRPr lang="en-US" dirty="0"/>
          </a:p>
        </p:txBody>
      </p:sp>
    </p:spTree>
    <p:extLst>
      <p:ext uri="{BB962C8B-B14F-4D97-AF65-F5344CB8AC3E}">
        <p14:creationId xmlns:p14="http://schemas.microsoft.com/office/powerpoint/2010/main" val="392130753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4495800" y="3257550"/>
            <a:ext cx="4419600" cy="1428750"/>
          </a:xfrm>
        </p:spPr>
        <p:txBody>
          <a:bodyPr/>
          <a:lstStyle/>
          <a:p>
            <a:pPr eaLnBrk="1" hangingPunct="1"/>
            <a:r>
              <a:rPr lang="en-US" altLang="en-US" sz="1800" i="1" dirty="0">
                <a:solidFill>
                  <a:srgbClr val="FFFF00"/>
                </a:solidFill>
                <a:latin typeface="Tahoma" pitchFamily="34" charset="0"/>
              </a:rPr>
              <a:t>Recessional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Joy To The World</a:t>
            </a:r>
            <a:br>
              <a:rPr lang="en-US" altLang="en-US" sz="1800" i="1" dirty="0">
                <a:solidFill>
                  <a:srgbClr val="FFFF00"/>
                </a:solidFill>
                <a:latin typeface="Tahoma" pitchFamily="34" charset="0"/>
              </a:rPr>
            </a:br>
            <a:r>
              <a:rPr lang="en-US" altLang="en-US" sz="1800" i="1" dirty="0" err="1">
                <a:solidFill>
                  <a:srgbClr val="FFFF00"/>
                </a:solidFill>
                <a:latin typeface="Tahoma" pitchFamily="34" charset="0"/>
              </a:rPr>
              <a:t>Feliz</a:t>
            </a:r>
            <a:r>
              <a:rPr lang="en-US" altLang="en-US" sz="1800" i="1" dirty="0">
                <a:solidFill>
                  <a:srgbClr val="FFFF00"/>
                </a:solidFill>
                <a:latin typeface="Tahoma" pitchFamily="34" charset="0"/>
              </a:rPr>
              <a:t> </a:t>
            </a:r>
            <a:r>
              <a:rPr lang="en-US" altLang="en-US" sz="1800" i="1" dirty="0" err="1">
                <a:solidFill>
                  <a:srgbClr val="FFFF00"/>
                </a:solidFill>
                <a:latin typeface="Tahoma" pitchFamily="34" charset="0"/>
              </a:rPr>
              <a:t>Navidad</a:t>
            </a:r>
            <a:r>
              <a:rPr lang="en-US" altLang="en-US" sz="1800" i="1" dirty="0">
                <a:solidFill>
                  <a:srgbClr val="FFFF00"/>
                </a:solidFill>
                <a:latin typeface="Tahoma" pitchFamily="34" charset="0"/>
              </a:rPr>
              <a:t> </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Page 16</a:t>
            </a:r>
            <a:endParaRPr lang="en-US" altLang="en-US" sz="1800" b="1" dirty="0">
              <a:solidFill>
                <a:srgbClr val="FFFF00"/>
              </a:solidFill>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2052" name="Rectangle 7"/>
          <p:cNvSpPr>
            <a:spLocks noChangeArrowheads="1"/>
          </p:cNvSpPr>
          <p:nvPr/>
        </p:nvSpPr>
        <p:spPr bwMode="auto">
          <a:xfrm>
            <a:off x="152400" y="0"/>
            <a:ext cx="89916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t> </a:t>
            </a: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pPr algn="l"/>
            <a:r>
              <a:rPr lang="en-US" altLang="en-US" sz="4400" dirty="0">
                <a:solidFill>
                  <a:schemeClr val="bg1"/>
                </a:solidFill>
                <a:latin typeface="Tahoma" pitchFamily="34" charset="0"/>
                <a:cs typeface="Tahoma" pitchFamily="34" charset="0"/>
              </a:rPr>
              <a:t>1. </a:t>
            </a:r>
            <a:r>
              <a:rPr lang="en-US" altLang="en-US" sz="4000" b="1" dirty="0">
                <a:solidFill>
                  <a:schemeClr val="bg1"/>
                </a:solidFill>
                <a:latin typeface="Tahoma" pitchFamily="34" charset="0"/>
                <a:cs typeface="Tahoma" pitchFamily="34" charset="0"/>
              </a:rPr>
              <a:t>Joy to the world! the Lord is come; Let earth receive her King; Let </a:t>
            </a:r>
            <a:r>
              <a:rPr lang="en-US" altLang="en-US" sz="4000" b="1" dirty="0" err="1">
                <a:solidFill>
                  <a:schemeClr val="bg1"/>
                </a:solidFill>
                <a:latin typeface="Tahoma" pitchFamily="34" charset="0"/>
                <a:cs typeface="Tahoma" pitchFamily="34" charset="0"/>
              </a:rPr>
              <a:t>ev'ry</a:t>
            </a:r>
            <a:r>
              <a:rPr lang="en-US" altLang="en-US" sz="4000" b="1" dirty="0">
                <a:solidFill>
                  <a:schemeClr val="bg1"/>
                </a:solidFill>
                <a:latin typeface="Tahoma" pitchFamily="34" charset="0"/>
                <a:cs typeface="Tahoma" pitchFamily="34" charset="0"/>
              </a:rPr>
              <a:t> heart prepare him room, And </a:t>
            </a:r>
            <a:r>
              <a:rPr lang="en-US" altLang="en-US" sz="4000" b="1" dirty="0" err="1">
                <a:solidFill>
                  <a:schemeClr val="bg1"/>
                </a:solidFill>
                <a:latin typeface="Tahoma" pitchFamily="34" charset="0"/>
                <a:cs typeface="Tahoma" pitchFamily="34" charset="0"/>
              </a:rPr>
              <a:t>heav'n</a:t>
            </a:r>
            <a:r>
              <a:rPr lang="en-US" altLang="en-US" sz="4000" b="1" dirty="0">
                <a:solidFill>
                  <a:schemeClr val="bg1"/>
                </a:solidFill>
                <a:latin typeface="Tahoma" pitchFamily="34" charset="0"/>
                <a:cs typeface="Tahoma" pitchFamily="34" charset="0"/>
              </a:rPr>
              <a:t> and nature sing, and </a:t>
            </a:r>
            <a:r>
              <a:rPr lang="en-US" altLang="en-US" sz="4000" b="1" dirty="0" err="1">
                <a:solidFill>
                  <a:schemeClr val="bg1"/>
                </a:solidFill>
                <a:latin typeface="Tahoma" pitchFamily="34" charset="0"/>
                <a:cs typeface="Tahoma" pitchFamily="34" charset="0"/>
              </a:rPr>
              <a:t>heav'n</a:t>
            </a:r>
            <a:r>
              <a:rPr lang="en-US" altLang="en-US" sz="4000" b="1" dirty="0">
                <a:solidFill>
                  <a:schemeClr val="bg1"/>
                </a:solidFill>
                <a:latin typeface="Tahoma" pitchFamily="34" charset="0"/>
                <a:cs typeface="Tahoma" pitchFamily="34" charset="0"/>
              </a:rPr>
              <a:t> and nature sing, And </a:t>
            </a:r>
            <a:r>
              <a:rPr lang="en-US" altLang="en-US" sz="4000" b="1" dirty="0" err="1">
                <a:solidFill>
                  <a:schemeClr val="bg1"/>
                </a:solidFill>
                <a:latin typeface="Tahoma" pitchFamily="34" charset="0"/>
                <a:cs typeface="Tahoma" pitchFamily="34" charset="0"/>
              </a:rPr>
              <a:t>heav'n</a:t>
            </a:r>
            <a:r>
              <a:rPr lang="en-US" altLang="en-US" sz="4000" b="1" dirty="0">
                <a:solidFill>
                  <a:schemeClr val="bg1"/>
                </a:solidFill>
                <a:latin typeface="Tahoma" pitchFamily="34" charset="0"/>
                <a:cs typeface="Tahoma" pitchFamily="34" charset="0"/>
              </a:rPr>
              <a:t>, and </a:t>
            </a:r>
            <a:r>
              <a:rPr lang="en-US" altLang="en-US" sz="4000" b="1" dirty="0" err="1">
                <a:solidFill>
                  <a:schemeClr val="bg1"/>
                </a:solidFill>
                <a:latin typeface="Tahoma" pitchFamily="34" charset="0"/>
                <a:cs typeface="Tahoma" pitchFamily="34" charset="0"/>
              </a:rPr>
              <a:t>heav'n</a:t>
            </a:r>
            <a:r>
              <a:rPr lang="en-US" altLang="en-US" sz="4000" b="1" dirty="0">
                <a:solidFill>
                  <a:schemeClr val="bg1"/>
                </a:solidFill>
                <a:latin typeface="Tahoma" pitchFamily="34" charset="0"/>
                <a:cs typeface="Tahoma" pitchFamily="34" charset="0"/>
              </a:rPr>
              <a:t> and nature sing.</a:t>
            </a:r>
          </a:p>
          <a:p>
            <a:endParaRPr lang="en-US" altLang="en-US" sz="5400" b="1" dirty="0">
              <a:solidFill>
                <a:schemeClr val="bg1"/>
              </a:solidFill>
              <a:latin typeface="Tahoma" pitchFamily="34" charset="0"/>
              <a:cs typeface="Tahoma" pitchFamily="34" charset="0"/>
            </a:endParaRPr>
          </a:p>
          <a:p>
            <a:endParaRPr lang="en-US" altLang="en-US" sz="4800" b="1" dirty="0">
              <a:solidFill>
                <a:schemeClr val="bg1"/>
              </a:solidFill>
              <a:latin typeface="Tahoma" pitchFamily="34" charset="0"/>
              <a:cs typeface="Tahoma" pitchFamily="34" charset="0"/>
            </a:endParaRPr>
          </a:p>
          <a:p>
            <a:endParaRPr lang="en-US" altLang="en-US" sz="5400" b="1" dirty="0">
              <a:solidFill>
                <a:schemeClr val="bg1"/>
              </a:solidFill>
              <a:latin typeface="Tahoma" pitchFamily="34" charset="0"/>
              <a:cs typeface="Tahoma" pitchFamily="34" charset="0"/>
            </a:endParaRPr>
          </a:p>
          <a:p>
            <a:br>
              <a:rPr lang="en-US" altLang="en-US" sz="5400" b="1" dirty="0"/>
            </a:br>
            <a:br>
              <a:rPr lang="en-US" altLang="en-US" sz="4800" b="1" dirty="0"/>
            </a:br>
            <a:br>
              <a:rPr lang="en-US" altLang="en-US" sz="4400" b="1" dirty="0">
                <a:solidFill>
                  <a:schemeClr val="tx2"/>
                </a:solidFill>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02697055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6" name="Rectangle 7"/>
          <p:cNvSpPr>
            <a:spLocks noChangeArrowheads="1"/>
          </p:cNvSpPr>
          <p:nvPr/>
        </p:nvSpPr>
        <p:spPr bwMode="auto">
          <a:xfrm>
            <a:off x="152400" y="0"/>
            <a:ext cx="89916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t> </a:t>
            </a: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endParaRPr lang="en-US" altLang="en-US" sz="4400" dirty="0">
              <a:solidFill>
                <a:schemeClr val="bg1"/>
              </a:solidFill>
              <a:latin typeface="Tahoma" pitchFamily="34" charset="0"/>
              <a:cs typeface="Tahoma" pitchFamily="34" charset="0"/>
            </a:endParaRPr>
          </a:p>
          <a:p>
            <a:pPr algn="l"/>
            <a:r>
              <a:rPr lang="en-US" altLang="en-US" sz="4400" dirty="0">
                <a:solidFill>
                  <a:schemeClr val="bg1"/>
                </a:solidFill>
                <a:latin typeface="Tahoma" pitchFamily="34" charset="0"/>
                <a:cs typeface="Tahoma" pitchFamily="34" charset="0"/>
              </a:rPr>
              <a:t>2. </a:t>
            </a:r>
            <a:r>
              <a:rPr lang="en-US" altLang="en-US" sz="4000" b="1" dirty="0">
                <a:solidFill>
                  <a:schemeClr val="bg1"/>
                </a:solidFill>
                <a:latin typeface="Tahoma" pitchFamily="34" charset="0"/>
                <a:cs typeface="Tahoma" pitchFamily="34" charset="0"/>
              </a:rPr>
              <a:t>Joy to the world! the Savior reigns; Let us our songs employ; While fields and floods, rocks, hills and plains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Repeat the sounding joy,</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repeat the sounding joy,</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Repeat, repeat the sounding joy.</a:t>
            </a:r>
            <a:br>
              <a:rPr lang="en-US" altLang="en-US" sz="4800" b="1" dirty="0">
                <a:solidFill>
                  <a:schemeClr val="bg1"/>
                </a:solidFill>
                <a:latin typeface="Tahoma" pitchFamily="34" charset="0"/>
                <a:cs typeface="Tahoma" pitchFamily="34" charset="0"/>
              </a:rPr>
            </a:br>
            <a:endParaRPr lang="en-US" altLang="en-US" sz="4800" b="1" dirty="0">
              <a:solidFill>
                <a:schemeClr val="bg1"/>
              </a:solidFill>
              <a:latin typeface="Tahoma" pitchFamily="34" charset="0"/>
              <a:cs typeface="Tahoma" pitchFamily="34" charset="0"/>
            </a:endParaRPr>
          </a:p>
          <a:p>
            <a:endParaRPr lang="en-US" altLang="en-US" sz="5400" b="1" dirty="0">
              <a:solidFill>
                <a:schemeClr val="bg1"/>
              </a:solidFill>
              <a:latin typeface="Tahoma" pitchFamily="34" charset="0"/>
              <a:cs typeface="Tahoma" pitchFamily="34" charset="0"/>
            </a:endParaRPr>
          </a:p>
          <a:p>
            <a:endParaRPr lang="en-US" altLang="en-US" sz="4800" b="1" dirty="0">
              <a:solidFill>
                <a:schemeClr val="bg1"/>
              </a:solidFill>
              <a:latin typeface="Tahoma" pitchFamily="34" charset="0"/>
              <a:cs typeface="Tahoma" pitchFamily="34" charset="0"/>
            </a:endParaRPr>
          </a:p>
          <a:p>
            <a:endParaRPr lang="en-US" altLang="en-US" sz="5400" b="1" dirty="0">
              <a:solidFill>
                <a:schemeClr val="bg1"/>
              </a:solidFill>
              <a:latin typeface="Tahoma" pitchFamily="34" charset="0"/>
              <a:cs typeface="Tahoma" pitchFamily="34" charset="0"/>
            </a:endParaRPr>
          </a:p>
          <a:p>
            <a:br>
              <a:rPr lang="en-US" altLang="en-US" sz="5400" b="1" dirty="0"/>
            </a:br>
            <a:br>
              <a:rPr lang="en-US" altLang="en-US" sz="4800" b="1" dirty="0"/>
            </a:br>
            <a:br>
              <a:rPr lang="en-US" altLang="en-US" sz="4400" b="1" dirty="0">
                <a:solidFill>
                  <a:schemeClr val="tx2"/>
                </a:solidFill>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44810792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6" name="Rectangle 7"/>
          <p:cNvSpPr>
            <a:spLocks noChangeArrowheads="1"/>
          </p:cNvSpPr>
          <p:nvPr/>
        </p:nvSpPr>
        <p:spPr bwMode="auto">
          <a:xfrm>
            <a:off x="0" y="0"/>
            <a:ext cx="91440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3600" dirty="0">
                <a:solidFill>
                  <a:schemeClr val="tx2"/>
                </a:solidFill>
              </a:rPr>
              <a:t> </a:t>
            </a:r>
            <a:br>
              <a:rPr lang="en-US" altLang="en-US" sz="3600" dirty="0">
                <a:solidFill>
                  <a:schemeClr val="tx2"/>
                </a:solidFill>
              </a:rPr>
            </a:br>
            <a:br>
              <a:rPr lang="en-US" altLang="en-US" sz="3600" b="1" i="1" dirty="0">
                <a:solidFill>
                  <a:schemeClr val="tx2"/>
                </a:solidFill>
              </a:rPr>
            </a:br>
            <a:br>
              <a:rPr lang="en-US" altLang="en-US" sz="3600" b="1" i="1" dirty="0">
                <a:solidFill>
                  <a:schemeClr val="tx2"/>
                </a:solidFill>
              </a:rPr>
            </a:br>
            <a:br>
              <a:rPr lang="en-US" altLang="en-US" sz="3600" b="1" i="1" dirty="0">
                <a:solidFill>
                  <a:schemeClr val="tx2"/>
                </a:solidFill>
              </a:rPr>
            </a:br>
            <a:br>
              <a:rPr lang="en-US" altLang="en-US" sz="3600" b="1" i="1" dirty="0">
                <a:solidFill>
                  <a:schemeClr val="tx2"/>
                </a:solidFill>
              </a:rPr>
            </a:br>
            <a:br>
              <a:rPr lang="en-US" altLang="en-US" sz="3600" b="1" i="1" dirty="0">
                <a:solidFill>
                  <a:schemeClr val="tx2"/>
                </a:solidFill>
              </a:rPr>
            </a:br>
            <a:br>
              <a:rPr lang="en-US" altLang="en-US" sz="3600" b="1" i="1" dirty="0">
                <a:solidFill>
                  <a:schemeClr val="tx2"/>
                </a:solidFill>
              </a:rPr>
            </a:br>
            <a:r>
              <a:rPr lang="en-US" altLang="en-US" sz="3600" b="1" i="1" dirty="0"/>
              <a:t> </a:t>
            </a:r>
          </a:p>
          <a:p>
            <a:endParaRPr lang="en-US" altLang="en-US" sz="3600" dirty="0">
              <a:solidFill>
                <a:schemeClr val="bg1"/>
              </a:solidFill>
              <a:latin typeface="Tahoma" pitchFamily="34" charset="0"/>
              <a:cs typeface="Tahoma" pitchFamily="34" charset="0"/>
            </a:endParaRPr>
          </a:p>
          <a:p>
            <a:pPr algn="l"/>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Feliz Navidad</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Feliz Navidad</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Feliz Navidad</a:t>
            </a:r>
            <a:b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3600" b="1" dirty="0">
                <a:solidFill>
                  <a:schemeClr val="bg1"/>
                </a:solidFill>
                <a:latin typeface="Tahoma" panose="020B0604030504040204" pitchFamily="34" charset="0"/>
                <a:ea typeface="Tahoma" panose="020B0604030504040204" pitchFamily="34" charset="0"/>
                <a:cs typeface="Tahoma" panose="020B0604030504040204" pitchFamily="34" charset="0"/>
              </a:rPr>
              <a:t>Prospero año y Felicidad.</a:t>
            </a:r>
            <a:endParaRPr lang="en-US" altLang="en-US" sz="3600" b="1" dirty="0">
              <a:solidFill>
                <a:schemeClr val="bg1"/>
              </a:solidFill>
              <a:latin typeface="Tahoma" pitchFamily="34" charset="0"/>
              <a:ea typeface="Tahoma" panose="020B0604030504040204" pitchFamily="34" charset="0"/>
              <a:cs typeface="Tahoma" panose="020B0604030504040204" pitchFamily="34" charset="0"/>
            </a:endParaRPr>
          </a:p>
          <a:p>
            <a:endParaRPr lang="en-US" altLang="en-US" sz="3600" b="1" dirty="0">
              <a:solidFill>
                <a:schemeClr val="bg1"/>
              </a:solidFill>
              <a:latin typeface="Tahoma" pitchFamily="34" charset="0"/>
              <a:cs typeface="Tahoma" pitchFamily="34" charset="0"/>
            </a:endParaRPr>
          </a:p>
          <a:p>
            <a:endParaRPr lang="en-US" altLang="en-US" sz="3600" b="1" dirty="0">
              <a:solidFill>
                <a:schemeClr val="bg1"/>
              </a:solidFill>
              <a:latin typeface="Tahoma" pitchFamily="34" charset="0"/>
              <a:cs typeface="Tahoma" pitchFamily="34" charset="0"/>
            </a:endParaRPr>
          </a:p>
          <a:p>
            <a:br>
              <a:rPr lang="en-US" altLang="en-US" sz="3600" b="1" dirty="0"/>
            </a:br>
            <a:br>
              <a:rPr lang="en-US" altLang="en-US" sz="3600" b="1" dirty="0"/>
            </a:br>
            <a:br>
              <a:rPr lang="en-US" altLang="en-US" sz="3600" b="1" dirty="0">
                <a:solidFill>
                  <a:schemeClr val="tx2"/>
                </a:solidFill>
              </a:rPr>
            </a:br>
            <a:br>
              <a:rPr lang="en-US" altLang="en-US" sz="3600" dirty="0">
                <a:solidFill>
                  <a:schemeClr val="tx2"/>
                </a:solidFill>
              </a:rPr>
            </a:br>
            <a:br>
              <a:rPr lang="en-US" altLang="en-US" sz="3600" b="1" dirty="0">
                <a:solidFill>
                  <a:schemeClr val="tx2"/>
                </a:solidFill>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196984659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6" name="Rectangle 7"/>
          <p:cNvSpPr>
            <a:spLocks noChangeArrowheads="1"/>
          </p:cNvSpPr>
          <p:nvPr/>
        </p:nvSpPr>
        <p:spPr bwMode="auto">
          <a:xfrm>
            <a:off x="0" y="0"/>
            <a:ext cx="91440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3200" b="1" i="1" dirty="0">
                <a:solidFill>
                  <a:schemeClr val="bg1"/>
                </a:solidFill>
              </a:rPr>
            </a:br>
            <a:r>
              <a:rPr lang="en-US" altLang="en-US" sz="3200" b="1" i="1" dirty="0">
                <a:solidFill>
                  <a:schemeClr val="bg1"/>
                </a:solidFill>
              </a:rPr>
              <a:t> </a:t>
            </a:r>
            <a:endParaRPr lang="en-US" altLang="en-US" sz="4400" dirty="0">
              <a:solidFill>
                <a:schemeClr val="bg1"/>
              </a:solidFill>
              <a:latin typeface="Tahoma" pitchFamily="34" charset="0"/>
              <a:cs typeface="Tahoma" pitchFamily="34" charset="0"/>
            </a:endParaRPr>
          </a:p>
          <a:p>
            <a:pPr algn="l"/>
            <a:endPar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vi-VN"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400" b="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400" b="1" dirty="0" err="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From the bottom of my heart.</a:t>
            </a:r>
            <a:endParaRPr lang="en-US" altLang="en-US" sz="4400" b="1" dirty="0">
              <a:solidFill>
                <a:schemeClr val="bg1"/>
              </a:solidFill>
              <a:latin typeface="Tahoma" pitchFamily="34" charset="0"/>
              <a:ea typeface="Tahoma" panose="020B0604030504040204" pitchFamily="34" charset="0"/>
              <a:cs typeface="Tahoma" panose="020B0604030504040204" pitchFamily="34" charset="0"/>
            </a:endParaRPr>
          </a:p>
          <a:p>
            <a:pPr algn="l"/>
            <a:endParaRPr lang="en-US" altLang="en-US" sz="4400" b="1" dirty="0">
              <a:solidFill>
                <a:schemeClr val="bg1"/>
              </a:solidFill>
              <a:latin typeface="Tahoma" pitchFamily="34" charset="0"/>
              <a:cs typeface="Tahoma" pitchFamily="34" charset="0"/>
            </a:endParaRPr>
          </a:p>
          <a:p>
            <a:pPr algn="l"/>
            <a:br>
              <a:rPr lang="en-US" altLang="en-US" sz="4400" b="1" dirty="0"/>
            </a:br>
            <a:br>
              <a:rPr lang="en-US" altLang="en-US" sz="4400" b="1" dirty="0"/>
            </a:br>
            <a:br>
              <a:rPr lang="en-US" altLang="en-US" sz="4400" b="1" dirty="0">
                <a:solidFill>
                  <a:schemeClr val="tx2"/>
                </a:solidFill>
              </a:rPr>
            </a:br>
            <a:br>
              <a:rPr lang="en-US" altLang="en-US" sz="44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22307544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6" name="Rectangle 7"/>
          <p:cNvSpPr>
            <a:spLocks noChangeArrowheads="1"/>
          </p:cNvSpPr>
          <p:nvPr/>
        </p:nvSpPr>
        <p:spPr bwMode="auto">
          <a:xfrm>
            <a:off x="0" y="0"/>
            <a:ext cx="91440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4000" dirty="0">
                <a:solidFill>
                  <a:schemeClr val="bg1"/>
                </a:solidFill>
              </a:rPr>
              <a:t> </a:t>
            </a:r>
            <a:br>
              <a:rPr lang="en-US" altLang="en-US" sz="4000" dirty="0">
                <a:solidFill>
                  <a:schemeClr val="bg1"/>
                </a:solidFill>
              </a:rPr>
            </a:br>
            <a:br>
              <a:rPr lang="en-US" altLang="en-US" sz="4000" b="1" i="1" dirty="0">
                <a:solidFill>
                  <a:schemeClr val="bg1"/>
                </a:solidFill>
              </a:rPr>
            </a:br>
            <a:br>
              <a:rPr lang="en-US" altLang="en-US" sz="4000" b="1" i="1" dirty="0">
                <a:solidFill>
                  <a:schemeClr val="bg1"/>
                </a:solidFill>
              </a:rPr>
            </a:br>
            <a:r>
              <a:rPr lang="en-US" altLang="en-US" sz="4000" b="1" i="1" dirty="0">
                <a:solidFill>
                  <a:schemeClr val="bg1"/>
                </a:solidFill>
              </a:rPr>
              <a:t> </a:t>
            </a:r>
            <a:endParaRPr lang="en-US" altLang="en-US" sz="4000" dirty="0">
              <a:solidFill>
                <a:schemeClr val="bg1"/>
              </a:solidFill>
              <a:latin typeface="Tahoma" pitchFamily="34" charset="0"/>
              <a:cs typeface="Tahoma" pitchFamily="34" charset="0"/>
            </a:endParaRPr>
          </a:p>
          <a:p>
            <a:pPr algn="l"/>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We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wanna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wish you a Merry Christmas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From the bottom of my heart.</a:t>
            </a:r>
          </a:p>
          <a:p>
            <a:pPr algn="l"/>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From my heart / From my heart.  </a:t>
            </a:r>
          </a:p>
          <a:p>
            <a:endParaRPr lang="en-US" altLang="en-US" sz="4000" b="1" dirty="0">
              <a:solidFill>
                <a:schemeClr val="bg1"/>
              </a:solidFill>
              <a:latin typeface="Tahoma" pitchFamily="34" charset="0"/>
              <a:cs typeface="Tahoma" pitchFamily="34" charset="0"/>
            </a:endParaRPr>
          </a:p>
          <a:p>
            <a:br>
              <a:rPr lang="en-US" altLang="en-US" sz="4000" b="1" dirty="0"/>
            </a:br>
            <a:br>
              <a:rPr lang="en-US" altLang="en-US" sz="4000" b="1" dirty="0"/>
            </a:br>
            <a:br>
              <a:rPr lang="en-US" altLang="en-US" sz="4000" b="1" dirty="0">
                <a:solidFill>
                  <a:schemeClr val="tx2"/>
                </a:solidFill>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19498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572000" y="561975"/>
            <a:ext cx="4267200" cy="3943350"/>
          </a:xfrm>
        </p:spPr>
        <p:txBody>
          <a:bodyPr/>
          <a:lstStyle/>
          <a:p>
            <a:pPr algn="ctr" eaLnBrk="1" hangingPunct="1">
              <a:buFontTx/>
              <a:buNone/>
            </a:pPr>
            <a:r>
              <a:rPr lang="en-US" altLang="en-US" sz="2400" b="1" dirty="0">
                <a:solidFill>
                  <a:schemeClr val="bg1"/>
                </a:solidFill>
                <a:latin typeface="Tahoma" pitchFamily="34" charset="0"/>
              </a:rPr>
              <a:t>THANK YOU</a:t>
            </a:r>
            <a:r>
              <a:rPr lang="vi-VN" altLang="en-US" sz="2400" b="1" dirty="0">
                <a:solidFill>
                  <a:schemeClr val="bg1"/>
                </a:solidFill>
                <a:latin typeface="Tahoma" pitchFamily="34" charset="0"/>
              </a:rPr>
              <a:t>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CÁM ƠN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en-US" altLang="en-US" sz="2400" b="1" i="1" dirty="0">
                <a:solidFill>
                  <a:schemeClr val="bg1"/>
                </a:solidFill>
                <a:latin typeface="Tahoma" pitchFamily="34" charset="0"/>
              </a:rPr>
              <a:t>M</a:t>
            </a:r>
            <a:r>
              <a:rPr lang="vi-VN" altLang="en-US" sz="2400" b="1" i="1" dirty="0">
                <a:solidFill>
                  <a:schemeClr val="bg1"/>
                </a:solidFill>
                <a:latin typeface="Tahoma" pitchFamily="34" charset="0"/>
              </a:rPr>
              <a:t>ARAMING</a:t>
            </a:r>
            <a:r>
              <a:rPr lang="en-US" altLang="en-US" sz="2400" b="1" i="1" dirty="0">
                <a:solidFill>
                  <a:schemeClr val="bg1"/>
                </a:solidFill>
                <a:latin typeface="Tahoma" pitchFamily="34" charset="0"/>
              </a:rPr>
              <a:t> </a:t>
            </a:r>
            <a:r>
              <a:rPr lang="vi-VN" altLang="en-US" sz="2400" b="1" i="1" dirty="0">
                <a:solidFill>
                  <a:schemeClr val="bg1"/>
                </a:solidFill>
                <a:latin typeface="Tahoma" pitchFamily="34" charset="0"/>
              </a:rPr>
              <a:t>SALAMAT</a:t>
            </a:r>
            <a:r>
              <a:rPr lang="en-US" altLang="en-US" sz="2400" b="1" i="1" dirty="0">
                <a:solidFill>
                  <a:schemeClr val="bg1"/>
                </a:solidFill>
                <a:latin typeface="Tahoma" pitchFamily="34" charset="0"/>
              </a:rPr>
              <a:t> PO</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MUCHAS GRACIAS</a:t>
            </a:r>
            <a:r>
              <a:rPr lang="en-US" altLang="en-US" sz="2400" dirty="0"/>
              <a:t> </a:t>
            </a:r>
            <a:r>
              <a:rPr lang="en-US" altLang="en-US" sz="2400" dirty="0">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en-US" altLang="en-US" sz="2400" dirty="0">
                <a:solidFill>
                  <a:schemeClr val="bg1"/>
                </a:solidFill>
              </a:rPr>
              <a:t>AND </a:t>
            </a:r>
          </a:p>
          <a:p>
            <a:pPr algn="ctr" eaLnBrk="1" hangingPunct="1">
              <a:buFontTx/>
              <a:buNone/>
            </a:pPr>
            <a:r>
              <a:rPr lang="en-US" altLang="en-US" sz="2400" b="1" dirty="0">
                <a:solidFill>
                  <a:schemeClr val="bg1"/>
                </a:solidFill>
                <a:latin typeface="Tahoma" pitchFamily="34" charset="0"/>
                <a:cs typeface="Tahoma" pitchFamily="34" charset="0"/>
              </a:rPr>
              <a:t>Merry Christmas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9710</TotalTime>
  <Words>2743</Words>
  <Application>Microsoft Office PowerPoint</Application>
  <PresentationFormat>On-screen Show (16:9)</PresentationFormat>
  <Paragraphs>295</Paragraphs>
  <Slides>97</Slides>
  <Notes>16</Notes>
  <HiddenSlides>13</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97</vt:i4>
      </vt:variant>
    </vt:vector>
  </HeadingPairs>
  <TitlesOfParts>
    <vt:vector size="102"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Kyrie</vt:lpstr>
      <vt:lpstr>  </vt:lpstr>
      <vt:lpstr>PowerPoint Presentation</vt:lpstr>
      <vt:lpstr>  </vt:lpstr>
      <vt:lpstr>PowerPoint Presentation</vt:lpstr>
      <vt:lpstr>  </vt:lpstr>
      <vt:lpstr>PowerPoint Presentation</vt:lpstr>
      <vt:lpstr>Christmas Gloria Page 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Psalm 96 Today our Savior Is Born</vt:lpstr>
      <vt:lpstr>PowerPoint Presentation</vt:lpstr>
      <vt:lpstr>Gospel Acclamation  </vt:lpstr>
      <vt:lpstr>PowerPoint Presentation</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  Preparation of The Gift Song:  what Child Is This  </vt:lpstr>
      <vt:lpstr>  1. What child is this, who laid to rest, On Mary's lap is sleeping? Whom angels greet with anthems sweet, While shepherds watch are keeping?  </vt:lpstr>
      <vt:lpstr> Refrain: This, this is Christ the King, Whom shepherds guard and angels sing; Haste, haste to bring him laud, the babe, the son of Mary.  </vt:lpstr>
      <vt:lpstr>   2. What lies he in such mean estate Where ox and ass are feeding? Good Christians, fear: for sinners here The silent Word is pleading.  </vt:lpstr>
      <vt:lpstr> Refrain: This, this is Christ the King, Whom shepherds guard and angels sing; Haste, haste to bring him laud, the babe, the son of Mary.  </vt:lpstr>
      <vt:lpstr>   3. So bring him incense, gold, and myrrh,  Come peasant, king, to own him; The Kings of kings salvation brings, Let loving hearts enthrone him.  </vt:lpstr>
      <vt:lpstr> Refrain: This, this is Christ the King, Whom shepherds guard and angels sing; Haste, haste to bring him laud, the babe, the son of Mary.  </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  Preparation of The Gift Song:  Hark The herald angels sing   </vt:lpstr>
      <vt:lpstr>PowerPoint Presentation</vt:lpstr>
      <vt:lpstr>   1a. Hark the herald angels sing "Glory to the newborn King! Peace on earth and mercy mild God and sinners reconciled" Joyful, all ye nations rise  </vt:lpstr>
      <vt:lpstr>   1B. Join the triumph of the skies With the angelic host proclaim: "Christ is born in Bethlehem" Hark! The herald angels sing "Glory to the newborn King!"   </vt:lpstr>
      <vt:lpstr>PowerPoint Presentation</vt:lpstr>
      <vt:lpstr>PowerPoint Presentation</vt:lpstr>
      <vt:lpstr>PowerPoint Presentation</vt:lpstr>
      <vt:lpstr>   2a. Christ by highest heav'n adored Christ the everlasting Lord! Late in time behold Him come Offspring of a Virgin's womb Veiled in flesh the Godhead see   </vt:lpstr>
      <vt:lpstr>   2b. Hail the incarnate Deity. Pleased as man with man to dwell Jesus, our Emmanuel Hark! The herald angels sing "Glory to the newborn King!"   </vt:lpstr>
      <vt:lpstr>PowerPoint Presentation</vt:lpstr>
      <vt:lpstr>PowerPoint Presentation</vt:lpstr>
      <vt:lpstr>PowerPoint Presentation</vt:lpstr>
      <vt:lpstr>   3a: Hail the heaveanborn Prince of peace! Hail the Sun of Righteousness! Light and life to all he brings, Ris’n with healing in his wings. Mild he lays his glory by, Born that we no more may die,   </vt:lpstr>
      <vt:lpstr>  Born to raise us from the earth, Born to give us second birth. Hark! The herald angels sing, “Glory to the Newborn King!”  </vt:lpstr>
      <vt:lpstr>PowerPoint Presentation</vt:lpstr>
      <vt:lpstr>PowerPoint Presentation</vt:lpstr>
      <vt:lpstr>PowerPoint Presentation</vt:lpstr>
      <vt:lpstr>Communion Song :   Angels We Have Heard on High Page 14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Communion Song 2:    Silent Night Page 12</vt:lpstr>
      <vt:lpstr>  1: Silent night, holy night,  All is calm, All is bright Round yon Virgin Mother and Child. Holy Infant so tender  and mild. Sleep in heavenly peace. Sleep in heavenly peace.   </vt:lpstr>
      <vt:lpstr> 2: Silent night, holy night,  Shepherds quake all the sight: Glories stream from heaven afar, Heavenly hosts sing alleluia: Christ the Savior is born! Christ the Savior is born!  </vt:lpstr>
      <vt:lpstr> 3: Silent night, holy night,  Son of God love’s pure light Radiant beams from thy holy face, With the dawn of redeeming grace,  Jesus Lord at thy birth, Jesus Lord at they birth.  </vt:lpstr>
      <vt:lpstr>Recessional Hymn:  Joy To The World Feliz Navidad  Page 16</vt:lpstr>
      <vt:lpstr>PowerPoint Presentation</vt:lpstr>
      <vt:lpstr>PowerPoint Presentation</vt:lpstr>
      <vt:lpstr>PowerPoint Presentation</vt:lpstr>
      <vt:lpstr>PowerPoint Presentation</vt:lpstr>
      <vt:lpstr>PowerPoint Presentation</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440</cp:revision>
  <dcterms:created xsi:type="dcterms:W3CDTF">2010-05-12T20:42:28Z</dcterms:created>
  <dcterms:modified xsi:type="dcterms:W3CDTF">2025-12-24T05:45:13Z</dcterms:modified>
</cp:coreProperties>
</file>