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2491" r:id="rId2"/>
    <p:sldId id="2624" r:id="rId3"/>
    <p:sldId id="2625" r:id="rId4"/>
    <p:sldId id="2628" r:id="rId5"/>
    <p:sldId id="284" r:id="rId6"/>
    <p:sldId id="2626" r:id="rId7"/>
    <p:sldId id="2627" r:id="rId8"/>
    <p:sldId id="2629" r:id="rId9"/>
    <p:sldId id="2630" r:id="rId10"/>
    <p:sldId id="2006" r:id="rId11"/>
    <p:sldId id="2007" r:id="rId12"/>
    <p:sldId id="2008" r:id="rId13"/>
    <p:sldId id="2631" r:id="rId14"/>
    <p:sldId id="2246" r:id="rId15"/>
    <p:sldId id="2247" r:id="rId16"/>
    <p:sldId id="2249" r:id="rId17"/>
    <p:sldId id="2251" r:id="rId18"/>
    <p:sldId id="2252" r:id="rId19"/>
    <p:sldId id="2632" r:id="rId20"/>
    <p:sldId id="2052" r:id="rId21"/>
    <p:sldId id="2633" r:id="rId22"/>
    <p:sldId id="2019" r:id="rId23"/>
    <p:sldId id="2634" r:id="rId24"/>
    <p:sldId id="2022" r:id="rId25"/>
    <p:sldId id="2023" r:id="rId26"/>
    <p:sldId id="2024" r:id="rId27"/>
    <p:sldId id="2025" r:id="rId28"/>
    <p:sldId id="2026" r:id="rId29"/>
    <p:sldId id="2027" r:id="rId30"/>
    <p:sldId id="2028" r:id="rId31"/>
    <p:sldId id="2029" r:id="rId32"/>
    <p:sldId id="2030" r:id="rId33"/>
    <p:sldId id="2031" r:id="rId34"/>
    <p:sldId id="2053" r:id="rId35"/>
    <p:sldId id="2636" r:id="rId36"/>
    <p:sldId id="263" r:id="rId37"/>
    <p:sldId id="264" r:id="rId38"/>
    <p:sldId id="265" r:id="rId39"/>
    <p:sldId id="266" r:id="rId40"/>
    <p:sldId id="267" r:id="rId41"/>
    <p:sldId id="268" r:id="rId42"/>
    <p:sldId id="2637" r:id="rId43"/>
    <p:sldId id="2635" r:id="rId44"/>
    <p:sldId id="2161" r:id="rId45"/>
    <p:sldId id="2162" r:id="rId46"/>
    <p:sldId id="2642" r:id="rId47"/>
    <p:sldId id="2164" r:id="rId48"/>
    <p:sldId id="2643" r:id="rId49"/>
    <p:sldId id="2500" r:id="rId50"/>
    <p:sldId id="2644" r:id="rId51"/>
    <p:sldId id="2166" r:id="rId52"/>
    <p:sldId id="2645" r:id="rId53"/>
    <p:sldId id="2047" r:id="rId54"/>
    <p:sldId id="2646" r:id="rId55"/>
    <p:sldId id="2638" r:id="rId56"/>
    <p:sldId id="2639" r:id="rId57"/>
    <p:sldId id="2640" r:id="rId58"/>
    <p:sldId id="2641" r:id="rId59"/>
    <p:sldId id="2647" r:id="rId60"/>
    <p:sldId id="2648" r:id="rId61"/>
    <p:sldId id="2649" r:id="rId62"/>
    <p:sldId id="2650" r:id="rId63"/>
    <p:sldId id="2652" r:id="rId64"/>
    <p:sldId id="2322" r:id="rId65"/>
    <p:sldId id="2655" r:id="rId66"/>
    <p:sldId id="2653" r:id="rId67"/>
    <p:sldId id="282" r:id="rId68"/>
    <p:sldId id="283" r:id="rId69"/>
    <p:sldId id="2654" r:id="rId70"/>
    <p:sldId id="285" r:id="rId71"/>
    <p:sldId id="286" r:id="rId72"/>
    <p:sldId id="1188" r:id="rId73"/>
  </p:sldIdLst>
  <p:sldSz cx="9144000" cy="5143500" type="screen16x9"/>
  <p:notesSz cx="6858000" cy="9144000"/>
  <p:defaultTextStyle>
    <a:defPPr>
      <a:defRPr lang="en-US"/>
    </a:defPPr>
    <a:lvl1pPr algn="ctr" rtl="0" fontAlgn="base">
      <a:spcBef>
        <a:spcPct val="0"/>
      </a:spcBef>
      <a:spcAft>
        <a:spcPct val="0"/>
      </a:spcAft>
      <a:defRPr sz="6600" kern="1200">
        <a:solidFill>
          <a:schemeClr val="accent2"/>
        </a:solidFill>
        <a:latin typeface="Times New Roman" pitchFamily="18" charset="0"/>
        <a:ea typeface="+mn-ea"/>
        <a:cs typeface="Arial" charset="0"/>
      </a:defRPr>
    </a:lvl1pPr>
    <a:lvl2pPr marL="457200" algn="ctr" rtl="0" fontAlgn="base">
      <a:spcBef>
        <a:spcPct val="0"/>
      </a:spcBef>
      <a:spcAft>
        <a:spcPct val="0"/>
      </a:spcAft>
      <a:defRPr sz="6600" kern="1200">
        <a:solidFill>
          <a:schemeClr val="accent2"/>
        </a:solidFill>
        <a:latin typeface="Times New Roman" pitchFamily="18" charset="0"/>
        <a:ea typeface="+mn-ea"/>
        <a:cs typeface="Arial" charset="0"/>
      </a:defRPr>
    </a:lvl2pPr>
    <a:lvl3pPr marL="914400" algn="ctr" rtl="0" fontAlgn="base">
      <a:spcBef>
        <a:spcPct val="0"/>
      </a:spcBef>
      <a:spcAft>
        <a:spcPct val="0"/>
      </a:spcAft>
      <a:defRPr sz="6600" kern="1200">
        <a:solidFill>
          <a:schemeClr val="accent2"/>
        </a:solidFill>
        <a:latin typeface="Times New Roman" pitchFamily="18" charset="0"/>
        <a:ea typeface="+mn-ea"/>
        <a:cs typeface="Arial" charset="0"/>
      </a:defRPr>
    </a:lvl3pPr>
    <a:lvl4pPr marL="1371600" algn="ctr" rtl="0" fontAlgn="base">
      <a:spcBef>
        <a:spcPct val="0"/>
      </a:spcBef>
      <a:spcAft>
        <a:spcPct val="0"/>
      </a:spcAft>
      <a:defRPr sz="6600" kern="1200">
        <a:solidFill>
          <a:schemeClr val="accent2"/>
        </a:solidFill>
        <a:latin typeface="Times New Roman" pitchFamily="18" charset="0"/>
        <a:ea typeface="+mn-ea"/>
        <a:cs typeface="Arial" charset="0"/>
      </a:defRPr>
    </a:lvl4pPr>
    <a:lvl5pPr marL="1828800" algn="ctr" rtl="0" fontAlgn="base">
      <a:spcBef>
        <a:spcPct val="0"/>
      </a:spcBef>
      <a:spcAft>
        <a:spcPct val="0"/>
      </a:spcAft>
      <a:defRPr sz="6600" kern="1200">
        <a:solidFill>
          <a:schemeClr val="accent2"/>
        </a:solidFill>
        <a:latin typeface="Times New Roman" pitchFamily="18" charset="0"/>
        <a:ea typeface="+mn-ea"/>
        <a:cs typeface="Arial" charset="0"/>
      </a:defRPr>
    </a:lvl5pPr>
    <a:lvl6pPr marL="2286000" algn="l" defTabSz="914400" rtl="0" eaLnBrk="1" latinLnBrk="0" hangingPunct="1">
      <a:defRPr sz="6600" kern="1200">
        <a:solidFill>
          <a:schemeClr val="accent2"/>
        </a:solidFill>
        <a:latin typeface="Times New Roman" pitchFamily="18" charset="0"/>
        <a:ea typeface="+mn-ea"/>
        <a:cs typeface="Arial" charset="0"/>
      </a:defRPr>
    </a:lvl6pPr>
    <a:lvl7pPr marL="2743200" algn="l" defTabSz="914400" rtl="0" eaLnBrk="1" latinLnBrk="0" hangingPunct="1">
      <a:defRPr sz="6600" kern="1200">
        <a:solidFill>
          <a:schemeClr val="accent2"/>
        </a:solidFill>
        <a:latin typeface="Times New Roman" pitchFamily="18" charset="0"/>
        <a:ea typeface="+mn-ea"/>
        <a:cs typeface="Arial" charset="0"/>
      </a:defRPr>
    </a:lvl7pPr>
    <a:lvl8pPr marL="3200400" algn="l" defTabSz="914400" rtl="0" eaLnBrk="1" latinLnBrk="0" hangingPunct="1">
      <a:defRPr sz="6600" kern="1200">
        <a:solidFill>
          <a:schemeClr val="accent2"/>
        </a:solidFill>
        <a:latin typeface="Times New Roman" pitchFamily="18" charset="0"/>
        <a:ea typeface="+mn-ea"/>
        <a:cs typeface="Arial" charset="0"/>
      </a:defRPr>
    </a:lvl8pPr>
    <a:lvl9pPr marL="3657600" algn="l" defTabSz="914400" rtl="0" eaLnBrk="1" latinLnBrk="0" hangingPunct="1">
      <a:defRPr sz="6600" kern="1200">
        <a:solidFill>
          <a:schemeClr val="accent2"/>
        </a:solidFill>
        <a:latin typeface="Times New Roman"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F2910E-A61E-4FBE-825E-5AAD3F35C332}" v="271" dt="2026-10-04T13:33:51.7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872" autoAdjust="0"/>
    <p:restoredTop sz="94660"/>
  </p:normalViewPr>
  <p:slideViewPr>
    <p:cSldViewPr>
      <p:cViewPr varScale="1">
        <p:scale>
          <a:sx n="71" d="100"/>
          <a:sy n="71" d="100"/>
        </p:scale>
        <p:origin x="44" y="896"/>
      </p:cViewPr>
      <p:guideLst>
        <p:guide orient="horz" pos="2160"/>
        <p:guide pos="2880"/>
        <p:guide orient="horz" pos="16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 Le" userId="d56789386392244e" providerId="LiveId" clId="{C6036423-22FB-49D3-8C1B-9D60E70F677C}"/>
    <pc:docChg chg="undo custSel addSld delSld modSld sldOrd delMainMaster">
      <pc:chgData name="Phil Le" userId="d56789386392244e" providerId="LiveId" clId="{C6036423-22FB-49D3-8C1B-9D60E70F677C}" dt="2026-09-27T13:46:51.010" v="6069" actId="120"/>
      <pc:docMkLst>
        <pc:docMk/>
      </pc:docMkLst>
      <pc:sldChg chg="modSp mod">
        <pc:chgData name="Phil Le" userId="d56789386392244e" providerId="LiveId" clId="{C6036423-22FB-49D3-8C1B-9D60E70F677C}" dt="2026-09-27T13:29:12.811" v="5873" actId="20577"/>
        <pc:sldMkLst>
          <pc:docMk/>
          <pc:sldMk cId="0" sldId="2019"/>
        </pc:sldMkLst>
        <pc:spChg chg="mod">
          <ac:chgData name="Phil Le" userId="d56789386392244e" providerId="LiveId" clId="{C6036423-22FB-49D3-8C1B-9D60E70F677C}" dt="2026-09-27T13:29:12.811" v="5873" actId="20577"/>
          <ac:spMkLst>
            <pc:docMk/>
            <pc:sldMk cId="0" sldId="2019"/>
            <ac:spMk id="30723" creationId="{00000000-0000-0000-0000-000000000000}"/>
          </ac:spMkLst>
        </pc:spChg>
      </pc:sldChg>
      <pc:sldChg chg="addSp mod">
        <pc:chgData name="Phil Le" userId="d56789386392244e" providerId="LiveId" clId="{C6036423-22FB-49D3-8C1B-9D60E70F677C}" dt="2026-09-27T13:42:25.404" v="5981" actId="22"/>
        <pc:sldMkLst>
          <pc:docMk/>
          <pc:sldMk cId="0" sldId="2047"/>
        </pc:sldMkLst>
        <pc:spChg chg="add">
          <ac:chgData name="Phil Le" userId="d56789386392244e" providerId="LiveId" clId="{C6036423-22FB-49D3-8C1B-9D60E70F677C}" dt="2026-09-27T13:42:25.404" v="5981" actId="22"/>
          <ac:spMkLst>
            <pc:docMk/>
            <pc:sldMk cId="0" sldId="2047"/>
            <ac:spMk id="3" creationId="{2B245B71-04D5-8F0E-04EC-C7E7FEB924B7}"/>
          </ac:spMkLst>
        </pc:spChg>
      </pc:sldChg>
      <pc:sldChg chg="addSp delSp modSp mod">
        <pc:chgData name="Phil Le" userId="d56789386392244e" providerId="LiveId" clId="{C6036423-22FB-49D3-8C1B-9D60E70F677C}" dt="2026-09-27T13:27:47.664" v="5854" actId="20577"/>
        <pc:sldMkLst>
          <pc:docMk/>
          <pc:sldMk cId="0" sldId="2052"/>
        </pc:sldMkLst>
        <pc:spChg chg="mod">
          <ac:chgData name="Phil Le" userId="d56789386392244e" providerId="LiveId" clId="{C6036423-22FB-49D3-8C1B-9D60E70F677C}" dt="2026-09-27T13:27:47.664" v="5854" actId="20577"/>
          <ac:spMkLst>
            <pc:docMk/>
            <pc:sldMk cId="0" sldId="2052"/>
            <ac:spMk id="28675" creationId="{00000000-0000-0000-0000-000000000000}"/>
          </ac:spMkLst>
        </pc:spChg>
      </pc:sldChg>
      <pc:sldChg chg="addSp delSp mod">
        <pc:chgData name="Phil Le" userId="d56789386392244e" providerId="LiveId" clId="{C6036423-22FB-49D3-8C1B-9D60E70F677C}" dt="2026-09-13T14:22:31.743" v="5475" actId="22"/>
        <pc:sldMkLst>
          <pc:docMk/>
          <pc:sldMk cId="3475447762" sldId="2164"/>
        </pc:sldMkLst>
      </pc:sldChg>
      <pc:sldChg chg="addSp delSp modSp add del mod">
        <pc:chgData name="Phil Le" userId="d56789386392244e" providerId="LiveId" clId="{C6036423-22FB-49D3-8C1B-9D60E70F677C}" dt="2026-09-27T13:18:45.297" v="5712" actId="20577"/>
        <pc:sldMkLst>
          <pc:docMk/>
          <pc:sldMk cId="621783370" sldId="2491"/>
        </pc:sldMkLst>
        <pc:spChg chg="mod">
          <ac:chgData name="Phil Le" userId="d56789386392244e" providerId="LiveId" clId="{C6036423-22FB-49D3-8C1B-9D60E70F677C}" dt="2026-09-27T13:18:45.297" v="5712" actId="20577"/>
          <ac:spMkLst>
            <pc:docMk/>
            <pc:sldMk cId="621783370" sldId="2491"/>
            <ac:spMk id="7" creationId="{BDA93806-D345-7B98-08A6-81043EB841A7}"/>
          </ac:spMkLst>
        </pc:spChg>
      </pc:sldChg>
    </pc:docChg>
  </pc:docChgLst>
  <pc:docChgLst>
    <pc:chgData name="Phil Le" userId="d56789386392244e" providerId="LiveId" clId="{004C8346-9596-4917-921E-A60B3DF09813}"/>
    <pc:docChg chg="undo custSel addSld delSld modSld">
      <pc:chgData name="Phil Le" userId="d56789386392244e" providerId="LiveId" clId="{004C8346-9596-4917-921E-A60B3DF09813}" dt="2026-10-02T01:39:01.506" v="626" actId="47"/>
      <pc:docMkLst>
        <pc:docMk/>
      </pc:docMkLst>
      <pc:sldChg chg="modSp add">
        <pc:chgData name="Phil Le" userId="d56789386392244e" providerId="LiveId" clId="{004C8346-9596-4917-921E-A60B3DF09813}" dt="2026-10-02T01:37:57.058" v="617" actId="120"/>
        <pc:sldMkLst>
          <pc:docMk/>
          <pc:sldMk cId="2225723355" sldId="284"/>
        </pc:sldMkLst>
        <pc:spChg chg="mod">
          <ac:chgData name="Phil Le" userId="d56789386392244e" providerId="LiveId" clId="{004C8346-9596-4917-921E-A60B3DF09813}" dt="2026-10-02T01:37:57.058" v="617" actId="120"/>
          <ac:spMkLst>
            <pc:docMk/>
            <pc:sldMk cId="2225723355" sldId="284"/>
            <ac:spMk id="8196" creationId="{00000000-0000-0000-0000-000000000000}"/>
          </ac:spMkLst>
        </pc:spChg>
      </pc:sldChg>
      <pc:sldChg chg="modSp mod">
        <pc:chgData name="Phil Le" userId="d56789386392244e" providerId="LiveId" clId="{004C8346-9596-4917-921E-A60B3DF09813}" dt="2026-09-20T13:09:24.351" v="292" actId="113"/>
        <pc:sldMkLst>
          <pc:docMk/>
          <pc:sldMk cId="0" sldId="2019"/>
        </pc:sldMkLst>
        <pc:spChg chg="mod">
          <ac:chgData name="Phil Le" userId="d56789386392244e" providerId="LiveId" clId="{004C8346-9596-4917-921E-A60B3DF09813}" dt="2026-09-20T13:09:24.351" v="292" actId="113"/>
          <ac:spMkLst>
            <pc:docMk/>
            <pc:sldMk cId="0" sldId="2019"/>
            <ac:spMk id="30723" creationId="{00000000-0000-0000-0000-000000000000}"/>
          </ac:spMkLst>
        </pc:spChg>
      </pc:sldChg>
      <pc:sldChg chg="modSp mod">
        <pc:chgData name="Phil Le" userId="d56789386392244e" providerId="LiveId" clId="{004C8346-9596-4917-921E-A60B3DF09813}" dt="2026-09-20T13:08:30.965" v="286" actId="20577"/>
        <pc:sldMkLst>
          <pc:docMk/>
          <pc:sldMk cId="0" sldId="2052"/>
        </pc:sldMkLst>
        <pc:spChg chg="mod">
          <ac:chgData name="Phil Le" userId="d56789386392244e" providerId="LiveId" clId="{004C8346-9596-4917-921E-A60B3DF09813}" dt="2026-09-20T13:08:30.965" v="286" actId="20577"/>
          <ac:spMkLst>
            <pc:docMk/>
            <pc:sldMk cId="0" sldId="2052"/>
            <ac:spMk id="28675" creationId="{00000000-0000-0000-0000-000000000000}"/>
          </ac:spMkLst>
        </pc:spChg>
      </pc:sldChg>
      <pc:sldChg chg="addSp delSp modSp mod">
        <pc:chgData name="Phil Le" userId="d56789386392244e" providerId="LiveId" clId="{004C8346-9596-4917-921E-A60B3DF09813}" dt="2026-10-02T01:34:57.320" v="602" actId="167"/>
        <pc:sldMkLst>
          <pc:docMk/>
          <pc:sldMk cId="621783370" sldId="2491"/>
        </pc:sldMkLst>
        <pc:spChg chg="mod">
          <ac:chgData name="Phil Le" userId="d56789386392244e" providerId="LiveId" clId="{004C8346-9596-4917-921E-A60B3DF09813}" dt="2026-10-02T01:31:41.440" v="599" actId="20577"/>
          <ac:spMkLst>
            <pc:docMk/>
            <pc:sldMk cId="621783370" sldId="2491"/>
            <ac:spMk id="7" creationId="{BDA93806-D345-7B98-08A6-81043EB841A7}"/>
          </ac:spMkLst>
        </pc:spChg>
        <pc:picChg chg="add mod ord">
          <ac:chgData name="Phil Le" userId="d56789386392244e" providerId="LiveId" clId="{004C8346-9596-4917-921E-A60B3DF09813}" dt="2026-10-02T01:34:57.320" v="602" actId="167"/>
          <ac:picMkLst>
            <pc:docMk/>
            <pc:sldMk cId="621783370" sldId="2491"/>
            <ac:picMk id="4" creationId="{55C23A60-4BA0-B9A9-B081-812A21D37FDF}"/>
          </ac:picMkLst>
        </pc:picChg>
      </pc:sldChg>
      <pc:sldChg chg="modSp add mod">
        <pc:chgData name="Phil Le" userId="d56789386392244e" providerId="LiveId" clId="{004C8346-9596-4917-921E-A60B3DF09813}" dt="2026-10-02T01:37:06.422" v="610" actId="255"/>
        <pc:sldMkLst>
          <pc:docMk/>
          <pc:sldMk cId="0" sldId="2624"/>
        </pc:sldMkLst>
        <pc:spChg chg="mod">
          <ac:chgData name="Phil Le" userId="d56789386392244e" providerId="LiveId" clId="{004C8346-9596-4917-921E-A60B3DF09813}" dt="2026-10-02T01:37:06.422" v="610" actId="255"/>
          <ac:spMkLst>
            <pc:docMk/>
            <pc:sldMk cId="0" sldId="2624"/>
            <ac:spMk id="8196" creationId="{00000000-0000-0000-0000-000000000000}"/>
          </ac:spMkLst>
        </pc:spChg>
      </pc:sldChg>
      <pc:sldChg chg="modSp add mod">
        <pc:chgData name="Phil Le" userId="d56789386392244e" providerId="LiveId" clId="{004C8346-9596-4917-921E-A60B3DF09813}" dt="2026-10-02T01:37:23.166" v="613" actId="120"/>
        <pc:sldMkLst>
          <pc:docMk/>
          <pc:sldMk cId="1663704053" sldId="2625"/>
        </pc:sldMkLst>
        <pc:spChg chg="mod">
          <ac:chgData name="Phil Le" userId="d56789386392244e" providerId="LiveId" clId="{004C8346-9596-4917-921E-A60B3DF09813}" dt="2026-10-02T01:37:23.166" v="613" actId="120"/>
          <ac:spMkLst>
            <pc:docMk/>
            <pc:sldMk cId="1663704053" sldId="2625"/>
            <ac:spMk id="8196" creationId="{00000000-0000-0000-0000-000000000000}"/>
          </ac:spMkLst>
        </pc:spChg>
      </pc:sldChg>
      <pc:sldChg chg="modSp add mod">
        <pc:chgData name="Phil Le" userId="d56789386392244e" providerId="LiveId" clId="{004C8346-9596-4917-921E-A60B3DF09813}" dt="2026-10-02T01:38:19.816" v="621" actId="120"/>
        <pc:sldMkLst>
          <pc:docMk/>
          <pc:sldMk cId="357782474" sldId="2626"/>
        </pc:sldMkLst>
        <pc:spChg chg="mod">
          <ac:chgData name="Phil Le" userId="d56789386392244e" providerId="LiveId" clId="{004C8346-9596-4917-921E-A60B3DF09813}" dt="2026-10-02T01:38:19.816" v="621" actId="120"/>
          <ac:spMkLst>
            <pc:docMk/>
            <pc:sldMk cId="357782474" sldId="2626"/>
            <ac:spMk id="8196" creationId="{00000000-0000-0000-0000-000000000000}"/>
          </ac:spMkLst>
        </pc:spChg>
      </pc:sldChg>
      <pc:sldChg chg="modSp add mod">
        <pc:chgData name="Phil Le" userId="d56789386392244e" providerId="LiveId" clId="{004C8346-9596-4917-921E-A60B3DF09813}" dt="2026-10-02T01:38:37.071" v="624" actId="120"/>
        <pc:sldMkLst>
          <pc:docMk/>
          <pc:sldMk cId="3484473999" sldId="2627"/>
        </pc:sldMkLst>
        <pc:spChg chg="mod">
          <ac:chgData name="Phil Le" userId="d56789386392244e" providerId="LiveId" clId="{004C8346-9596-4917-921E-A60B3DF09813}" dt="2026-10-02T01:38:37.071" v="624" actId="120"/>
          <ac:spMkLst>
            <pc:docMk/>
            <pc:sldMk cId="3484473999" sldId="2627"/>
            <ac:spMk id="8196" creationId="{00000000-0000-0000-0000-000000000000}"/>
          </ac:spMkLst>
        </pc:spChg>
      </pc:sldChg>
      <pc:sldChg chg="add">
        <pc:chgData name="Phil Le" userId="d56789386392244e" providerId="LiveId" clId="{004C8346-9596-4917-921E-A60B3DF09813}" dt="2026-10-02T01:37:36.958" v="614"/>
        <pc:sldMkLst>
          <pc:docMk/>
          <pc:sldMk cId="291567071" sldId="2628"/>
        </pc:sldMkLst>
      </pc:sldChg>
      <pc:sldChg chg="add">
        <pc:chgData name="Phil Le" userId="d56789386392244e" providerId="LiveId" clId="{004C8346-9596-4917-921E-A60B3DF09813}" dt="2026-10-02T01:38:44.186" v="625"/>
        <pc:sldMkLst>
          <pc:docMk/>
          <pc:sldMk cId="1492791305" sldId="2629"/>
        </pc:sldMkLst>
      </pc:sldChg>
    </pc:docChg>
  </pc:docChgLst>
  <pc:docChgLst>
    <pc:chgData name="Phil Le" userId="d56789386392244e" providerId="LiveId" clId="{2E27ED74-EE75-4E22-8A08-34C8BE372898}"/>
    <pc:docChg chg="custSel addSld delSld modSld">
      <pc:chgData name="Phil Le" userId="d56789386392244e" providerId="LiveId" clId="{2E27ED74-EE75-4E22-8A08-34C8BE372898}" dt="2026-10-04T13:35:10.896" v="440" actId="20577"/>
      <pc:docMkLst>
        <pc:docMk/>
      </pc:docMkLst>
      <pc:sldChg chg="modSp add mod">
        <pc:chgData name="Phil Le" userId="d56789386392244e" providerId="LiveId" clId="{2E27ED74-EE75-4E22-8A08-34C8BE372898}" dt="2026-10-04T13:07:16.490" v="211" actId="120"/>
        <pc:sldMkLst>
          <pc:docMk/>
          <pc:sldMk cId="0" sldId="263"/>
        </pc:sldMkLst>
        <pc:spChg chg="mod">
          <ac:chgData name="Phil Le" userId="d56789386392244e" providerId="LiveId" clId="{2E27ED74-EE75-4E22-8A08-34C8BE372898}" dt="2026-10-04T13:07:16.490" v="211" actId="120"/>
          <ac:spMkLst>
            <pc:docMk/>
            <pc:sldMk cId="0" sldId="263"/>
            <ac:spMk id="13316" creationId="{35AF0E0B-AAC8-006F-C232-9366A4B8EDD7}"/>
          </ac:spMkLst>
        </pc:spChg>
      </pc:sldChg>
      <pc:sldChg chg="modSp add mod">
        <pc:chgData name="Phil Le" userId="d56789386392244e" providerId="LiveId" clId="{2E27ED74-EE75-4E22-8A08-34C8BE372898}" dt="2026-10-04T13:07:23.094" v="212" actId="120"/>
        <pc:sldMkLst>
          <pc:docMk/>
          <pc:sldMk cId="0" sldId="264"/>
        </pc:sldMkLst>
        <pc:spChg chg="mod">
          <ac:chgData name="Phil Le" userId="d56789386392244e" providerId="LiveId" clId="{2E27ED74-EE75-4E22-8A08-34C8BE372898}" dt="2026-10-04T13:07:23.094" v="212" actId="120"/>
          <ac:spMkLst>
            <pc:docMk/>
            <pc:sldMk cId="0" sldId="264"/>
            <ac:spMk id="14340" creationId="{D34B2D3A-013E-1ACB-B577-8ADEF176F46A}"/>
          </ac:spMkLst>
        </pc:spChg>
      </pc:sldChg>
      <pc:sldChg chg="modSp add mod">
        <pc:chgData name="Phil Le" userId="d56789386392244e" providerId="LiveId" clId="{2E27ED74-EE75-4E22-8A08-34C8BE372898}" dt="2026-10-04T13:07:41.694" v="214" actId="120"/>
        <pc:sldMkLst>
          <pc:docMk/>
          <pc:sldMk cId="0" sldId="265"/>
        </pc:sldMkLst>
        <pc:spChg chg="mod">
          <ac:chgData name="Phil Le" userId="d56789386392244e" providerId="LiveId" clId="{2E27ED74-EE75-4E22-8A08-34C8BE372898}" dt="2026-10-04T13:07:41.694" v="214" actId="120"/>
          <ac:spMkLst>
            <pc:docMk/>
            <pc:sldMk cId="0" sldId="265"/>
            <ac:spMk id="15364" creationId="{8C05CF54-8F78-EC57-5A0F-F2988A0B5F9B}"/>
          </ac:spMkLst>
        </pc:spChg>
      </pc:sldChg>
      <pc:sldChg chg="modSp add mod">
        <pc:chgData name="Phil Le" userId="d56789386392244e" providerId="LiveId" clId="{2E27ED74-EE75-4E22-8A08-34C8BE372898}" dt="2026-10-04T13:07:57.781" v="215" actId="120"/>
        <pc:sldMkLst>
          <pc:docMk/>
          <pc:sldMk cId="2745274089" sldId="266"/>
        </pc:sldMkLst>
        <pc:spChg chg="mod">
          <ac:chgData name="Phil Le" userId="d56789386392244e" providerId="LiveId" clId="{2E27ED74-EE75-4E22-8A08-34C8BE372898}" dt="2026-10-04T13:07:57.781" v="215" actId="120"/>
          <ac:spMkLst>
            <pc:docMk/>
            <pc:sldMk cId="2745274089" sldId="266"/>
            <ac:spMk id="14340" creationId="{A7BAFA32-4C61-024F-50AE-1A2079B24E24}"/>
          </ac:spMkLst>
        </pc:spChg>
      </pc:sldChg>
      <pc:sldChg chg="modSp add mod">
        <pc:chgData name="Phil Le" userId="d56789386392244e" providerId="LiveId" clId="{2E27ED74-EE75-4E22-8A08-34C8BE372898}" dt="2026-10-04T13:08:07.739" v="217" actId="120"/>
        <pc:sldMkLst>
          <pc:docMk/>
          <pc:sldMk cId="4219391010" sldId="267"/>
        </pc:sldMkLst>
        <pc:spChg chg="mod">
          <ac:chgData name="Phil Le" userId="d56789386392244e" providerId="LiveId" clId="{2E27ED74-EE75-4E22-8A08-34C8BE372898}" dt="2026-10-04T13:08:07.739" v="217" actId="120"/>
          <ac:spMkLst>
            <pc:docMk/>
            <pc:sldMk cId="4219391010" sldId="267"/>
            <ac:spMk id="15364" creationId="{5B64782C-D015-2BBC-4FC7-35FC8A6CBF30}"/>
          </ac:spMkLst>
        </pc:spChg>
      </pc:sldChg>
      <pc:sldChg chg="modSp add mod">
        <pc:chgData name="Phil Le" userId="d56789386392244e" providerId="LiveId" clId="{2E27ED74-EE75-4E22-8A08-34C8BE372898}" dt="2026-10-04T13:08:11.322" v="218" actId="120"/>
        <pc:sldMkLst>
          <pc:docMk/>
          <pc:sldMk cId="1224003432" sldId="268"/>
        </pc:sldMkLst>
        <pc:spChg chg="mod">
          <ac:chgData name="Phil Le" userId="d56789386392244e" providerId="LiveId" clId="{2E27ED74-EE75-4E22-8A08-34C8BE372898}" dt="2026-10-04T13:08:11.322" v="218" actId="120"/>
          <ac:spMkLst>
            <pc:docMk/>
            <pc:sldMk cId="1224003432" sldId="268"/>
            <ac:spMk id="14340" creationId="{0C4870D9-1AE5-0BCF-A490-5D41D75B89F1}"/>
          </ac:spMkLst>
        </pc:spChg>
      </pc:sldChg>
      <pc:sldChg chg="add del">
        <pc:chgData name="Phil Le" userId="d56789386392244e" providerId="LiveId" clId="{2E27ED74-EE75-4E22-8A08-34C8BE372898}" dt="2026-10-04T13:08:46.086" v="220" actId="47"/>
        <pc:sldMkLst>
          <pc:docMk/>
          <pc:sldMk cId="3028310856" sldId="269"/>
        </pc:sldMkLst>
      </pc:sldChg>
      <pc:sldChg chg="del">
        <pc:chgData name="Phil Le" userId="d56789386392244e" providerId="LiveId" clId="{2E27ED74-EE75-4E22-8A08-34C8BE372898}" dt="2026-10-04T13:30:47.038" v="409" actId="47"/>
        <pc:sldMkLst>
          <pc:docMk/>
          <pc:sldMk cId="0" sldId="270"/>
        </pc:sldMkLst>
      </pc:sldChg>
      <pc:sldChg chg="del">
        <pc:chgData name="Phil Le" userId="d56789386392244e" providerId="LiveId" clId="{2E27ED74-EE75-4E22-8A08-34C8BE372898}" dt="2026-10-04T13:09:43.424" v="222" actId="47"/>
        <pc:sldMkLst>
          <pc:docMk/>
          <pc:sldMk cId="0" sldId="271"/>
        </pc:sldMkLst>
      </pc:sldChg>
      <pc:sldChg chg="del">
        <pc:chgData name="Phil Le" userId="d56789386392244e" providerId="LiveId" clId="{2E27ED74-EE75-4E22-8A08-34C8BE372898}" dt="2026-10-04T13:30:49.649" v="412" actId="47"/>
        <pc:sldMkLst>
          <pc:docMk/>
          <pc:sldMk cId="228564860" sldId="272"/>
        </pc:sldMkLst>
      </pc:sldChg>
      <pc:sldChg chg="del">
        <pc:chgData name="Phil Le" userId="d56789386392244e" providerId="LiveId" clId="{2E27ED74-EE75-4E22-8A08-34C8BE372898}" dt="2026-10-04T13:09:45.984" v="223" actId="47"/>
        <pc:sldMkLst>
          <pc:docMk/>
          <pc:sldMk cId="0" sldId="273"/>
        </pc:sldMkLst>
      </pc:sldChg>
      <pc:sldChg chg="add del setBg">
        <pc:chgData name="Phil Le" userId="d56789386392244e" providerId="LiveId" clId="{2E27ED74-EE75-4E22-8A08-34C8BE372898}" dt="2026-10-04T13:25:30.968" v="342" actId="47"/>
        <pc:sldMkLst>
          <pc:docMk/>
          <pc:sldMk cId="1631441466" sldId="274"/>
        </pc:sldMkLst>
      </pc:sldChg>
      <pc:sldChg chg="del">
        <pc:chgData name="Phil Le" userId="d56789386392244e" providerId="LiveId" clId="{2E27ED74-EE75-4E22-8A08-34C8BE372898}" dt="2026-10-04T13:09:54.621" v="225" actId="47"/>
        <pc:sldMkLst>
          <pc:docMk/>
          <pc:sldMk cId="0" sldId="275"/>
        </pc:sldMkLst>
      </pc:sldChg>
      <pc:sldChg chg="delSp modSp add del setBg">
        <pc:chgData name="Phil Le" userId="d56789386392244e" providerId="LiveId" clId="{2E27ED74-EE75-4E22-8A08-34C8BE372898}" dt="2026-10-04T13:26:23.869" v="350" actId="47"/>
        <pc:sldMkLst>
          <pc:docMk/>
          <pc:sldMk cId="2241418221" sldId="275"/>
        </pc:sldMkLst>
        <pc:spChg chg="del mod">
          <ac:chgData name="Phil Le" userId="d56789386392244e" providerId="LiveId" clId="{2E27ED74-EE75-4E22-8A08-34C8BE372898}" dt="2026-10-04T13:26:08.833" v="347" actId="21"/>
          <ac:spMkLst>
            <pc:docMk/>
            <pc:sldMk cId="2241418221" sldId="275"/>
            <ac:spMk id="2" creationId="{AF727367-4FF9-F8DE-AFF1-B927C7F2D361}"/>
          </ac:spMkLst>
        </pc:spChg>
      </pc:sldChg>
      <pc:sldChg chg="del">
        <pc:chgData name="Phil Le" userId="d56789386392244e" providerId="LiveId" clId="{2E27ED74-EE75-4E22-8A08-34C8BE372898}" dt="2026-10-04T13:10:59.055" v="228" actId="47"/>
        <pc:sldMkLst>
          <pc:docMk/>
          <pc:sldMk cId="23310604" sldId="276"/>
        </pc:sldMkLst>
      </pc:sldChg>
      <pc:sldChg chg="del">
        <pc:chgData name="Phil Le" userId="d56789386392244e" providerId="LiveId" clId="{2E27ED74-EE75-4E22-8A08-34C8BE372898}" dt="2026-10-04T13:10:59.904" v="229" actId="47"/>
        <pc:sldMkLst>
          <pc:docMk/>
          <pc:sldMk cId="3418404137" sldId="277"/>
        </pc:sldMkLst>
      </pc:sldChg>
      <pc:sldChg chg="del">
        <pc:chgData name="Phil Le" userId="d56789386392244e" providerId="LiveId" clId="{2E27ED74-EE75-4E22-8A08-34C8BE372898}" dt="2026-10-04T13:11:00.730" v="230" actId="47"/>
        <pc:sldMkLst>
          <pc:docMk/>
          <pc:sldMk cId="762813443" sldId="278"/>
        </pc:sldMkLst>
      </pc:sldChg>
      <pc:sldChg chg="del">
        <pc:chgData name="Phil Le" userId="d56789386392244e" providerId="LiveId" clId="{2E27ED74-EE75-4E22-8A08-34C8BE372898}" dt="2026-10-04T13:11:01.839" v="231" actId="47"/>
        <pc:sldMkLst>
          <pc:docMk/>
          <pc:sldMk cId="1733981908" sldId="279"/>
        </pc:sldMkLst>
      </pc:sldChg>
      <pc:sldChg chg="del">
        <pc:chgData name="Phil Le" userId="d56789386392244e" providerId="LiveId" clId="{2E27ED74-EE75-4E22-8A08-34C8BE372898}" dt="2026-10-04T13:10:00.389" v="227" actId="47"/>
        <pc:sldMkLst>
          <pc:docMk/>
          <pc:sldMk cId="0" sldId="281"/>
        </pc:sldMkLst>
      </pc:sldChg>
      <pc:sldChg chg="modSp add mod">
        <pc:chgData name="Phil Le" userId="d56789386392244e" providerId="LiveId" clId="{2E27ED74-EE75-4E22-8A08-34C8BE372898}" dt="2026-10-04T13:32:22.346" v="415" actId="14100"/>
        <pc:sldMkLst>
          <pc:docMk/>
          <pc:sldMk cId="702640609" sldId="282"/>
        </pc:sldMkLst>
        <pc:picChg chg="mod">
          <ac:chgData name="Phil Le" userId="d56789386392244e" providerId="LiveId" clId="{2E27ED74-EE75-4E22-8A08-34C8BE372898}" dt="2026-10-04T13:32:22.346" v="415" actId="14100"/>
          <ac:picMkLst>
            <pc:docMk/>
            <pc:sldMk cId="702640609" sldId="282"/>
            <ac:picMk id="3" creationId="{00000000-0000-0000-0000-000000000000}"/>
          </ac:picMkLst>
        </pc:picChg>
      </pc:sldChg>
      <pc:sldChg chg="modSp add mod">
        <pc:chgData name="Phil Le" userId="d56789386392244e" providerId="LiveId" clId="{2E27ED74-EE75-4E22-8A08-34C8BE372898}" dt="2026-10-04T13:32:26.765" v="417" actId="14100"/>
        <pc:sldMkLst>
          <pc:docMk/>
          <pc:sldMk cId="89037912" sldId="283"/>
        </pc:sldMkLst>
        <pc:picChg chg="mod">
          <ac:chgData name="Phil Le" userId="d56789386392244e" providerId="LiveId" clId="{2E27ED74-EE75-4E22-8A08-34C8BE372898}" dt="2026-10-04T13:32:26.765" v="417" actId="14100"/>
          <ac:picMkLst>
            <pc:docMk/>
            <pc:sldMk cId="89037912" sldId="283"/>
            <ac:picMk id="3" creationId="{00000000-0000-0000-0000-000000000000}"/>
          </ac:picMkLst>
        </pc:picChg>
      </pc:sldChg>
      <pc:sldChg chg="modSp add mod">
        <pc:chgData name="Phil Le" userId="d56789386392244e" providerId="LiveId" clId="{2E27ED74-EE75-4E22-8A08-34C8BE372898}" dt="2026-10-04T13:32:35.704" v="419" actId="14100"/>
        <pc:sldMkLst>
          <pc:docMk/>
          <pc:sldMk cId="903803840" sldId="285"/>
        </pc:sldMkLst>
        <pc:picChg chg="mod">
          <ac:chgData name="Phil Le" userId="d56789386392244e" providerId="LiveId" clId="{2E27ED74-EE75-4E22-8A08-34C8BE372898}" dt="2026-10-04T13:32:35.704" v="419" actId="14100"/>
          <ac:picMkLst>
            <pc:docMk/>
            <pc:sldMk cId="903803840" sldId="285"/>
            <ac:picMk id="3" creationId="{00000000-0000-0000-0000-000000000000}"/>
          </ac:picMkLst>
        </pc:picChg>
      </pc:sldChg>
      <pc:sldChg chg="modSp add mod">
        <pc:chgData name="Phil Le" userId="d56789386392244e" providerId="LiveId" clId="{2E27ED74-EE75-4E22-8A08-34C8BE372898}" dt="2026-10-04T13:32:39.874" v="420" actId="14100"/>
        <pc:sldMkLst>
          <pc:docMk/>
          <pc:sldMk cId="3802143024" sldId="286"/>
        </pc:sldMkLst>
        <pc:picChg chg="mod">
          <ac:chgData name="Phil Le" userId="d56789386392244e" providerId="LiveId" clId="{2E27ED74-EE75-4E22-8A08-34C8BE372898}" dt="2026-10-04T13:32:39.874" v="420" actId="14100"/>
          <ac:picMkLst>
            <pc:docMk/>
            <pc:sldMk cId="3802143024" sldId="286"/>
            <ac:picMk id="3" creationId="{00000000-0000-0000-0000-000000000000}"/>
          </ac:picMkLst>
        </pc:picChg>
      </pc:sldChg>
      <pc:sldChg chg="modSp">
        <pc:chgData name="Phil Le" userId="d56789386392244e" providerId="LiveId" clId="{2E27ED74-EE75-4E22-8A08-34C8BE372898}" dt="2026-10-04T12:21:57.026" v="128"/>
        <pc:sldMkLst>
          <pc:docMk/>
          <pc:sldMk cId="0" sldId="2019"/>
        </pc:sldMkLst>
        <pc:spChg chg="mod">
          <ac:chgData name="Phil Le" userId="d56789386392244e" providerId="LiveId" clId="{2E27ED74-EE75-4E22-8A08-34C8BE372898}" dt="2026-10-04T12:21:57.026" v="128"/>
          <ac:spMkLst>
            <pc:docMk/>
            <pc:sldMk cId="0" sldId="2019"/>
            <ac:spMk id="30723" creationId="{00000000-0000-0000-0000-000000000000}"/>
          </ac:spMkLst>
        </pc:spChg>
      </pc:sldChg>
      <pc:sldChg chg="modSp mod">
        <pc:chgData name="Phil Le" userId="d56789386392244e" providerId="LiveId" clId="{2E27ED74-EE75-4E22-8A08-34C8BE372898}" dt="2026-10-04T12:19:50.405" v="118" actId="20577"/>
        <pc:sldMkLst>
          <pc:docMk/>
          <pc:sldMk cId="0" sldId="2052"/>
        </pc:sldMkLst>
        <pc:spChg chg="mod">
          <ac:chgData name="Phil Le" userId="d56789386392244e" providerId="LiveId" clId="{2E27ED74-EE75-4E22-8A08-34C8BE372898}" dt="2026-10-04T12:19:50.405" v="118" actId="20577"/>
          <ac:spMkLst>
            <pc:docMk/>
            <pc:sldMk cId="0" sldId="2052"/>
            <ac:spMk id="28675" creationId="{00000000-0000-0000-0000-000000000000}"/>
          </ac:spMkLst>
        </pc:spChg>
      </pc:sldChg>
      <pc:sldChg chg="addSp modSp mod">
        <pc:chgData name="Phil Le" userId="d56789386392244e" providerId="LiveId" clId="{2E27ED74-EE75-4E22-8A08-34C8BE372898}" dt="2026-10-04T13:34:29.535" v="435" actId="14100"/>
        <pc:sldMkLst>
          <pc:docMk/>
          <pc:sldMk cId="0" sldId="2322"/>
        </pc:sldMkLst>
        <pc:spChg chg="mod">
          <ac:chgData name="Phil Le" userId="d56789386392244e" providerId="LiveId" clId="{2E27ED74-EE75-4E22-8A08-34C8BE372898}" dt="2026-10-04T13:33:23.468" v="425" actId="14100"/>
          <ac:spMkLst>
            <pc:docMk/>
            <pc:sldMk cId="0" sldId="2322"/>
            <ac:spMk id="2050" creationId="{BDBB6A7F-51DF-DAAC-3761-67408AAA38D6}"/>
          </ac:spMkLst>
        </pc:spChg>
        <pc:picChg chg="add mod">
          <ac:chgData name="Phil Le" userId="d56789386392244e" providerId="LiveId" clId="{2E27ED74-EE75-4E22-8A08-34C8BE372898}" dt="2026-10-04T13:34:29.535" v="435" actId="14100"/>
          <ac:picMkLst>
            <pc:docMk/>
            <pc:sldMk cId="0" sldId="2322"/>
            <ac:picMk id="3" creationId="{AB75B489-5039-7C73-2A9C-DA53D77798F0}"/>
          </ac:picMkLst>
        </pc:picChg>
      </pc:sldChg>
      <pc:sldChg chg="del">
        <pc:chgData name="Phil Le" userId="d56789386392244e" providerId="LiveId" clId="{2E27ED74-EE75-4E22-8A08-34C8BE372898}" dt="2026-10-04T12:16:02.479" v="5" actId="47"/>
        <pc:sldMkLst>
          <pc:docMk/>
          <pc:sldMk cId="1507087779" sldId="2471"/>
        </pc:sldMkLst>
      </pc:sldChg>
      <pc:sldChg chg="modSp mod">
        <pc:chgData name="Phil Le" userId="d56789386392244e" providerId="LiveId" clId="{2E27ED74-EE75-4E22-8A08-34C8BE372898}" dt="2026-10-04T13:35:10.896" v="440" actId="20577"/>
        <pc:sldMkLst>
          <pc:docMk/>
          <pc:sldMk cId="621783370" sldId="2491"/>
        </pc:sldMkLst>
        <pc:spChg chg="mod">
          <ac:chgData name="Phil Le" userId="d56789386392244e" providerId="LiveId" clId="{2E27ED74-EE75-4E22-8A08-34C8BE372898}" dt="2026-10-04T13:35:10.896" v="440" actId="20577"/>
          <ac:spMkLst>
            <pc:docMk/>
            <pc:sldMk cId="621783370" sldId="2491"/>
            <ac:spMk id="7" creationId="{BDA93806-D345-7B98-08A6-81043EB841A7}"/>
          </ac:spMkLst>
        </pc:spChg>
      </pc:sldChg>
      <pc:sldChg chg="delSp del">
        <pc:chgData name="Phil Le" userId="d56789386392244e" providerId="LiveId" clId="{2E27ED74-EE75-4E22-8A08-34C8BE372898}" dt="2026-10-04T13:30:08.038" v="369" actId="47"/>
        <pc:sldMkLst>
          <pc:docMk/>
          <pc:sldMk cId="3103844041" sldId="2597"/>
        </pc:sldMkLst>
        <pc:spChg chg="del">
          <ac:chgData name="Phil Le" userId="d56789386392244e" providerId="LiveId" clId="{2E27ED74-EE75-4E22-8A08-34C8BE372898}" dt="2026-10-04T13:26:55.328" v="351" actId="478"/>
          <ac:spMkLst>
            <pc:docMk/>
            <pc:sldMk cId="3103844041" sldId="2597"/>
            <ac:spMk id="2" creationId="{B88CF4CC-48C9-3C5C-5F7F-C130CDD68828}"/>
          </ac:spMkLst>
        </pc:spChg>
      </pc:sldChg>
      <pc:sldChg chg="del">
        <pc:chgData name="Phil Le" userId="d56789386392244e" providerId="LiveId" clId="{2E27ED74-EE75-4E22-8A08-34C8BE372898}" dt="2026-10-04T12:16:53.281" v="11" actId="47"/>
        <pc:sldMkLst>
          <pc:docMk/>
          <pc:sldMk cId="3676458439" sldId="2607"/>
        </pc:sldMkLst>
      </pc:sldChg>
      <pc:sldChg chg="modSp del mod">
        <pc:chgData name="Phil Le" userId="d56789386392244e" providerId="LiveId" clId="{2E27ED74-EE75-4E22-8A08-34C8BE372898}" dt="2026-10-04T12:20:36.996" v="121" actId="47"/>
        <pc:sldMkLst>
          <pc:docMk/>
          <pc:sldMk cId="3946132972" sldId="2608"/>
        </pc:sldMkLst>
        <pc:spChg chg="mod">
          <ac:chgData name="Phil Le" userId="d56789386392244e" providerId="LiveId" clId="{2E27ED74-EE75-4E22-8A08-34C8BE372898}" dt="2026-10-04T12:18:07.319" v="45" actId="20577"/>
          <ac:spMkLst>
            <pc:docMk/>
            <pc:sldMk cId="3946132972" sldId="2608"/>
            <ac:spMk id="9" creationId="{23DE20EB-6217-0029-02D0-BEEE23E1EB0B}"/>
          </ac:spMkLst>
        </pc:spChg>
      </pc:sldChg>
      <pc:sldChg chg="del">
        <pc:chgData name="Phil Le" userId="d56789386392244e" providerId="LiveId" clId="{2E27ED74-EE75-4E22-8A08-34C8BE372898}" dt="2026-10-04T12:21:13.699" v="127" actId="47"/>
        <pc:sldMkLst>
          <pc:docMk/>
          <pc:sldMk cId="3485422289" sldId="2609"/>
        </pc:sldMkLst>
      </pc:sldChg>
      <pc:sldChg chg="del">
        <pc:chgData name="Phil Le" userId="d56789386392244e" providerId="LiveId" clId="{2E27ED74-EE75-4E22-8A08-34C8BE372898}" dt="2026-10-04T12:23:15.908" v="134" actId="47"/>
        <pc:sldMkLst>
          <pc:docMk/>
          <pc:sldMk cId="4184698472" sldId="2610"/>
        </pc:sldMkLst>
      </pc:sldChg>
      <pc:sldChg chg="del">
        <pc:chgData name="Phil Le" userId="d56789386392244e" providerId="LiveId" clId="{2E27ED74-EE75-4E22-8A08-34C8BE372898}" dt="2026-10-04T12:24:56.126" v="202" actId="47"/>
        <pc:sldMkLst>
          <pc:docMk/>
          <pc:sldMk cId="3760798600" sldId="2611"/>
        </pc:sldMkLst>
      </pc:sldChg>
      <pc:sldChg chg="del">
        <pc:chgData name="Phil Le" userId="d56789386392244e" providerId="LiveId" clId="{2E27ED74-EE75-4E22-8A08-34C8BE372898}" dt="2026-10-04T13:11:22.400" v="237" actId="47"/>
        <pc:sldMkLst>
          <pc:docMk/>
          <pc:sldMk cId="1169645494" sldId="2612"/>
        </pc:sldMkLst>
      </pc:sldChg>
      <pc:sldChg chg="del">
        <pc:chgData name="Phil Le" userId="d56789386392244e" providerId="LiveId" clId="{2E27ED74-EE75-4E22-8A08-34C8BE372898}" dt="2026-10-04T13:11:48.675" v="243" actId="47"/>
        <pc:sldMkLst>
          <pc:docMk/>
          <pc:sldMk cId="511637835" sldId="2613"/>
        </pc:sldMkLst>
      </pc:sldChg>
      <pc:sldChg chg="del">
        <pc:chgData name="Phil Le" userId="d56789386392244e" providerId="LiveId" clId="{2E27ED74-EE75-4E22-8A08-34C8BE372898}" dt="2026-10-04T13:12:14.118" v="252" actId="47"/>
        <pc:sldMkLst>
          <pc:docMk/>
          <pc:sldMk cId="4198803463" sldId="2614"/>
        </pc:sldMkLst>
      </pc:sldChg>
      <pc:sldChg chg="del">
        <pc:chgData name="Phil Le" userId="d56789386392244e" providerId="LiveId" clId="{2E27ED74-EE75-4E22-8A08-34C8BE372898}" dt="2026-10-04T13:12:38.419" v="268" actId="47"/>
        <pc:sldMkLst>
          <pc:docMk/>
          <pc:sldMk cId="3904486334" sldId="2615"/>
        </pc:sldMkLst>
      </pc:sldChg>
      <pc:sldChg chg="modSp del mod">
        <pc:chgData name="Phil Le" userId="d56789386392244e" providerId="LiveId" clId="{2E27ED74-EE75-4E22-8A08-34C8BE372898}" dt="2026-10-04T13:13:36.011" v="279" actId="47"/>
        <pc:sldMkLst>
          <pc:docMk/>
          <pc:sldMk cId="2004256736" sldId="2616"/>
        </pc:sldMkLst>
        <pc:picChg chg="mod">
          <ac:chgData name="Phil Le" userId="d56789386392244e" providerId="LiveId" clId="{2E27ED74-EE75-4E22-8A08-34C8BE372898}" dt="2026-10-04T13:13:09.145" v="275" actId="1076"/>
          <ac:picMkLst>
            <pc:docMk/>
            <pc:sldMk cId="2004256736" sldId="2616"/>
            <ac:picMk id="4" creationId="{8071E17A-F169-8453-DEBB-7DCED98F6641}"/>
          </ac:picMkLst>
        </pc:picChg>
      </pc:sldChg>
      <pc:sldChg chg="del">
        <pc:chgData name="Phil Le" userId="d56789386392244e" providerId="LiveId" clId="{2E27ED74-EE75-4E22-8A08-34C8BE372898}" dt="2026-10-04T13:14:15.562" v="301" actId="47"/>
        <pc:sldMkLst>
          <pc:docMk/>
          <pc:sldMk cId="3194644929" sldId="2617"/>
        </pc:sldMkLst>
      </pc:sldChg>
      <pc:sldChg chg="del">
        <pc:chgData name="Phil Le" userId="d56789386392244e" providerId="LiveId" clId="{2E27ED74-EE75-4E22-8A08-34C8BE372898}" dt="2026-10-04T13:28:52.206" v="362" actId="47"/>
        <pc:sldMkLst>
          <pc:docMk/>
          <pc:sldMk cId="1612497828" sldId="2618"/>
        </pc:sldMkLst>
      </pc:sldChg>
      <pc:sldChg chg="del">
        <pc:chgData name="Phil Le" userId="d56789386392244e" providerId="LiveId" clId="{2E27ED74-EE75-4E22-8A08-34C8BE372898}" dt="2026-10-04T13:09:48.814" v="224" actId="47"/>
        <pc:sldMkLst>
          <pc:docMk/>
          <pc:sldMk cId="0" sldId="2619"/>
        </pc:sldMkLst>
      </pc:sldChg>
      <pc:sldChg chg="del">
        <pc:chgData name="Phil Le" userId="d56789386392244e" providerId="LiveId" clId="{2E27ED74-EE75-4E22-8A08-34C8BE372898}" dt="2026-10-04T13:09:56.953" v="226" actId="47"/>
        <pc:sldMkLst>
          <pc:docMk/>
          <pc:sldMk cId="0" sldId="2620"/>
        </pc:sldMkLst>
      </pc:sldChg>
      <pc:sldChg chg="del">
        <pc:chgData name="Phil Le" userId="d56789386392244e" providerId="LiveId" clId="{2E27ED74-EE75-4E22-8A08-34C8BE372898}" dt="2026-10-04T13:30:48.127" v="410" actId="47"/>
        <pc:sldMkLst>
          <pc:docMk/>
          <pc:sldMk cId="0" sldId="2621"/>
        </pc:sldMkLst>
      </pc:sldChg>
      <pc:sldChg chg="del">
        <pc:chgData name="Phil Le" userId="d56789386392244e" providerId="LiveId" clId="{2E27ED74-EE75-4E22-8A08-34C8BE372898}" dt="2026-10-04T13:30:48.931" v="411" actId="47"/>
        <pc:sldMkLst>
          <pc:docMk/>
          <pc:sldMk cId="1174739773" sldId="2622"/>
        </pc:sldMkLst>
      </pc:sldChg>
      <pc:sldChg chg="del">
        <pc:chgData name="Phil Le" userId="d56789386392244e" providerId="LiveId" clId="{2E27ED74-EE75-4E22-8A08-34C8BE372898}" dt="2026-10-04T13:30:52.366" v="413" actId="47"/>
        <pc:sldMkLst>
          <pc:docMk/>
          <pc:sldMk cId="2062776818" sldId="2623"/>
        </pc:sldMkLst>
      </pc:sldChg>
      <pc:sldChg chg="addSp delSp modSp add mod setBg delDesignElem">
        <pc:chgData name="Phil Le" userId="d56789386392244e" providerId="LiveId" clId="{2E27ED74-EE75-4E22-8A08-34C8BE372898}" dt="2026-10-04T12:15:49.248" v="4" actId="26606"/>
        <pc:sldMkLst>
          <pc:docMk/>
          <pc:sldMk cId="78786263" sldId="2630"/>
        </pc:sldMkLst>
        <pc:spChg chg="ord">
          <ac:chgData name="Phil Le" userId="d56789386392244e" providerId="LiveId" clId="{2E27ED74-EE75-4E22-8A08-34C8BE372898}" dt="2026-10-04T12:15:49.248" v="4" actId="26606"/>
          <ac:spMkLst>
            <pc:docMk/>
            <pc:sldMk cId="78786263" sldId="2630"/>
            <ac:spMk id="9" creationId="{D859B00C-9663-4B03-FD23-05A9669626C0}"/>
          </ac:spMkLst>
        </pc:spChg>
        <pc:spChg chg="add">
          <ac:chgData name="Phil Le" userId="d56789386392244e" providerId="LiveId" clId="{2E27ED74-EE75-4E22-8A08-34C8BE372898}" dt="2026-10-04T12:15:49.248" v="4" actId="26606"/>
          <ac:spMkLst>
            <pc:docMk/>
            <pc:sldMk cId="78786263" sldId="2630"/>
            <ac:spMk id="14" creationId="{E91DC736-0EF8-4F87-9146-EBF1D2EE4D3D}"/>
          </ac:spMkLst>
        </pc:spChg>
        <pc:spChg chg="add">
          <ac:chgData name="Phil Le" userId="d56789386392244e" providerId="LiveId" clId="{2E27ED74-EE75-4E22-8A08-34C8BE372898}" dt="2026-10-04T12:15:49.248" v="4" actId="26606"/>
          <ac:spMkLst>
            <pc:docMk/>
            <pc:sldMk cId="78786263" sldId="2630"/>
            <ac:spMk id="16" creationId="{097CD68E-23E3-4007-8847-CD0944C4F7BE}"/>
          </ac:spMkLst>
        </pc:spChg>
        <pc:spChg chg="add">
          <ac:chgData name="Phil Le" userId="d56789386392244e" providerId="LiveId" clId="{2E27ED74-EE75-4E22-8A08-34C8BE372898}" dt="2026-10-04T12:15:49.248" v="4" actId="26606"/>
          <ac:spMkLst>
            <pc:docMk/>
            <pc:sldMk cId="78786263" sldId="2630"/>
            <ac:spMk id="18" creationId="{AF2F604E-43BE-4DC3-B983-E071523364F8}"/>
          </ac:spMkLst>
        </pc:spChg>
        <pc:spChg chg="add">
          <ac:chgData name="Phil Le" userId="d56789386392244e" providerId="LiveId" clId="{2E27ED74-EE75-4E22-8A08-34C8BE372898}" dt="2026-10-04T12:15:49.248" v="4" actId="26606"/>
          <ac:spMkLst>
            <pc:docMk/>
            <pc:sldMk cId="78786263" sldId="2630"/>
            <ac:spMk id="20" creationId="{08C9B587-E65E-4B52-B37C-ABEBB6E87928}"/>
          </ac:spMkLst>
        </pc:spChg>
        <pc:spChg chg="del">
          <ac:chgData name="Phil Le" userId="d56789386392244e" providerId="LiveId" clId="{2E27ED74-EE75-4E22-8A08-34C8BE372898}" dt="2026-10-04T12:13:25.940" v="1"/>
          <ac:spMkLst>
            <pc:docMk/>
            <pc:sldMk cId="78786263" sldId="2630"/>
            <ac:spMk id="90" creationId="{142C2967-8DDF-EA53-27D0-565846C814D3}"/>
          </ac:spMkLst>
        </pc:spChg>
        <pc:spChg chg="del">
          <ac:chgData name="Phil Le" userId="d56789386392244e" providerId="LiveId" clId="{2E27ED74-EE75-4E22-8A08-34C8BE372898}" dt="2026-10-04T12:13:25.940" v="1"/>
          <ac:spMkLst>
            <pc:docMk/>
            <pc:sldMk cId="78786263" sldId="2630"/>
            <ac:spMk id="92" creationId="{1E9CF28C-D244-75D8-40D0-F7794708EC38}"/>
          </ac:spMkLst>
        </pc:spChg>
        <pc:spChg chg="del">
          <ac:chgData name="Phil Le" userId="d56789386392244e" providerId="LiveId" clId="{2E27ED74-EE75-4E22-8A08-34C8BE372898}" dt="2026-10-04T12:13:25.940" v="1"/>
          <ac:spMkLst>
            <pc:docMk/>
            <pc:sldMk cId="78786263" sldId="2630"/>
            <ac:spMk id="94" creationId="{41034679-4AC1-E79F-9260-1A680E4AD3A9}"/>
          </ac:spMkLst>
        </pc:spChg>
        <pc:spChg chg="del">
          <ac:chgData name="Phil Le" userId="d56789386392244e" providerId="LiveId" clId="{2E27ED74-EE75-4E22-8A08-34C8BE372898}" dt="2026-10-04T12:13:25.940" v="1"/>
          <ac:spMkLst>
            <pc:docMk/>
            <pc:sldMk cId="78786263" sldId="2630"/>
            <ac:spMk id="96" creationId="{679428C3-FEF3-F45B-D48B-46A8D2289805}"/>
          </ac:spMkLst>
        </pc:spChg>
        <pc:picChg chg="add mod">
          <ac:chgData name="Phil Le" userId="d56789386392244e" providerId="LiveId" clId="{2E27ED74-EE75-4E22-8A08-34C8BE372898}" dt="2026-10-04T12:15:49.248" v="4" actId="26606"/>
          <ac:picMkLst>
            <pc:docMk/>
            <pc:sldMk cId="78786263" sldId="2630"/>
            <ac:picMk id="3" creationId="{0B81490A-C66A-2998-7A77-A974309911E7}"/>
          </ac:picMkLst>
        </pc:picChg>
        <pc:picChg chg="del">
          <ac:chgData name="Phil Le" userId="d56789386392244e" providerId="LiveId" clId="{2E27ED74-EE75-4E22-8A08-34C8BE372898}" dt="2026-10-04T12:13:31.333" v="2" actId="478"/>
          <ac:picMkLst>
            <pc:docMk/>
            <pc:sldMk cId="78786263" sldId="2630"/>
            <ac:picMk id="4" creationId="{1C74D18C-8E6C-5EAF-D9B6-BF9FA33BA966}"/>
          </ac:picMkLst>
        </pc:picChg>
      </pc:sldChg>
      <pc:sldChg chg="addSp delSp add del setBg delDesignElem">
        <pc:chgData name="Phil Le" userId="d56789386392244e" providerId="LiveId" clId="{2E27ED74-EE75-4E22-8A08-34C8BE372898}" dt="2026-10-04T12:16:32.861" v="8"/>
        <pc:sldMkLst>
          <pc:docMk/>
          <pc:sldMk cId="75177111" sldId="2631"/>
        </pc:sldMkLst>
        <pc:spChg chg="add del">
          <ac:chgData name="Phil Le" userId="d56789386392244e" providerId="LiveId" clId="{2E27ED74-EE75-4E22-8A08-34C8BE372898}" dt="2026-10-04T12:16:32.861" v="8"/>
          <ac:spMkLst>
            <pc:docMk/>
            <pc:sldMk cId="75177111" sldId="2631"/>
            <ac:spMk id="14" creationId="{3EF58656-6EDD-616A-40B5-98275AA7F351}"/>
          </ac:spMkLst>
        </pc:spChg>
        <pc:spChg chg="add del">
          <ac:chgData name="Phil Le" userId="d56789386392244e" providerId="LiveId" clId="{2E27ED74-EE75-4E22-8A08-34C8BE372898}" dt="2026-10-04T12:16:32.861" v="8"/>
          <ac:spMkLst>
            <pc:docMk/>
            <pc:sldMk cId="75177111" sldId="2631"/>
            <ac:spMk id="16" creationId="{05CA7913-FD39-A80B-2B97-B3E50DC1FFC2}"/>
          </ac:spMkLst>
        </pc:spChg>
        <pc:spChg chg="add del">
          <ac:chgData name="Phil Le" userId="d56789386392244e" providerId="LiveId" clId="{2E27ED74-EE75-4E22-8A08-34C8BE372898}" dt="2026-10-04T12:16:32.861" v="8"/>
          <ac:spMkLst>
            <pc:docMk/>
            <pc:sldMk cId="75177111" sldId="2631"/>
            <ac:spMk id="18" creationId="{5C2D1D2C-8A85-379E-6226-9D156F930308}"/>
          </ac:spMkLst>
        </pc:spChg>
        <pc:spChg chg="add del">
          <ac:chgData name="Phil Le" userId="d56789386392244e" providerId="LiveId" clId="{2E27ED74-EE75-4E22-8A08-34C8BE372898}" dt="2026-10-04T12:16:32.861" v="8"/>
          <ac:spMkLst>
            <pc:docMk/>
            <pc:sldMk cId="75177111" sldId="2631"/>
            <ac:spMk id="20" creationId="{57DAE01E-D6F7-F8AF-57B9-16C5747736E1}"/>
          </ac:spMkLst>
        </pc:spChg>
      </pc:sldChg>
      <pc:sldChg chg="modSp add">
        <pc:chgData name="Phil Le" userId="d56789386392244e" providerId="LiveId" clId="{2E27ED74-EE75-4E22-8A08-34C8BE372898}" dt="2026-10-04T12:16:49.271" v="10"/>
        <pc:sldMkLst>
          <pc:docMk/>
          <pc:sldMk cId="2723904429" sldId="2631"/>
        </pc:sldMkLst>
        <pc:spChg chg="mod">
          <ac:chgData name="Phil Le" userId="d56789386392244e" providerId="LiveId" clId="{2E27ED74-EE75-4E22-8A08-34C8BE372898}" dt="2026-10-04T12:16:49.271" v="10"/>
          <ac:spMkLst>
            <pc:docMk/>
            <pc:sldMk cId="2723904429" sldId="2631"/>
            <ac:spMk id="9" creationId="{6BDBDC16-84E2-0C31-257B-49E6AB6D5CF1}"/>
          </ac:spMkLst>
        </pc:spChg>
      </pc:sldChg>
      <pc:sldChg chg="addSp delSp add del setBg delDesignElem">
        <pc:chgData name="Phil Le" userId="d56789386392244e" providerId="LiveId" clId="{2E27ED74-EE75-4E22-8A08-34C8BE372898}" dt="2026-10-04T12:17:20.710" v="14"/>
        <pc:sldMkLst>
          <pc:docMk/>
          <pc:sldMk cId="979399841" sldId="2632"/>
        </pc:sldMkLst>
        <pc:spChg chg="add del">
          <ac:chgData name="Phil Le" userId="d56789386392244e" providerId="LiveId" clId="{2E27ED74-EE75-4E22-8A08-34C8BE372898}" dt="2026-10-04T12:17:20.710" v="14"/>
          <ac:spMkLst>
            <pc:docMk/>
            <pc:sldMk cId="979399841" sldId="2632"/>
            <ac:spMk id="14" creationId="{03DB9A99-086F-1EEF-A03F-8BBDD89E1433}"/>
          </ac:spMkLst>
        </pc:spChg>
        <pc:spChg chg="add del">
          <ac:chgData name="Phil Le" userId="d56789386392244e" providerId="LiveId" clId="{2E27ED74-EE75-4E22-8A08-34C8BE372898}" dt="2026-10-04T12:17:20.710" v="14"/>
          <ac:spMkLst>
            <pc:docMk/>
            <pc:sldMk cId="979399841" sldId="2632"/>
            <ac:spMk id="16" creationId="{2BEE1014-1D84-F371-8AFD-A7ED0CE3FC7C}"/>
          </ac:spMkLst>
        </pc:spChg>
        <pc:spChg chg="add del">
          <ac:chgData name="Phil Le" userId="d56789386392244e" providerId="LiveId" clId="{2E27ED74-EE75-4E22-8A08-34C8BE372898}" dt="2026-10-04T12:17:20.710" v="14"/>
          <ac:spMkLst>
            <pc:docMk/>
            <pc:sldMk cId="979399841" sldId="2632"/>
            <ac:spMk id="18" creationId="{053CE95C-725E-DB6D-50BA-1853FE9658C0}"/>
          </ac:spMkLst>
        </pc:spChg>
        <pc:spChg chg="add del">
          <ac:chgData name="Phil Le" userId="d56789386392244e" providerId="LiveId" clId="{2E27ED74-EE75-4E22-8A08-34C8BE372898}" dt="2026-10-04T12:17:20.710" v="14"/>
          <ac:spMkLst>
            <pc:docMk/>
            <pc:sldMk cId="979399841" sldId="2632"/>
            <ac:spMk id="20" creationId="{8FE48F39-0A0A-095A-306B-50C7FF11F611}"/>
          </ac:spMkLst>
        </pc:spChg>
      </pc:sldChg>
      <pc:sldChg chg="modSp add">
        <pc:chgData name="Phil Le" userId="d56789386392244e" providerId="LiveId" clId="{2E27ED74-EE75-4E22-8A08-34C8BE372898}" dt="2026-10-04T12:20:31.437" v="120" actId="14100"/>
        <pc:sldMkLst>
          <pc:docMk/>
          <pc:sldMk cId="3472456939" sldId="2632"/>
        </pc:sldMkLst>
        <pc:spChg chg="mod">
          <ac:chgData name="Phil Le" userId="d56789386392244e" providerId="LiveId" clId="{2E27ED74-EE75-4E22-8A08-34C8BE372898}" dt="2026-10-04T12:20:31.437" v="120" actId="14100"/>
          <ac:spMkLst>
            <pc:docMk/>
            <pc:sldMk cId="3472456939" sldId="2632"/>
            <ac:spMk id="9" creationId="{95DB81C0-E532-D424-69B3-2BA46800A6BD}"/>
          </ac:spMkLst>
        </pc:spChg>
      </pc:sldChg>
      <pc:sldChg chg="addSp delSp add del setBg delDesignElem">
        <pc:chgData name="Phil Le" userId="d56789386392244e" providerId="LiveId" clId="{2E27ED74-EE75-4E22-8A08-34C8BE372898}" dt="2026-10-04T12:20:49.748" v="124"/>
        <pc:sldMkLst>
          <pc:docMk/>
          <pc:sldMk cId="366957658" sldId="2633"/>
        </pc:sldMkLst>
        <pc:spChg chg="add del">
          <ac:chgData name="Phil Le" userId="d56789386392244e" providerId="LiveId" clId="{2E27ED74-EE75-4E22-8A08-34C8BE372898}" dt="2026-10-04T12:20:49.748" v="124"/>
          <ac:spMkLst>
            <pc:docMk/>
            <pc:sldMk cId="366957658" sldId="2633"/>
            <ac:spMk id="14" creationId="{D0AFA47E-92DB-1576-A1C2-614A2319194E}"/>
          </ac:spMkLst>
        </pc:spChg>
        <pc:spChg chg="add del">
          <ac:chgData name="Phil Le" userId="d56789386392244e" providerId="LiveId" clId="{2E27ED74-EE75-4E22-8A08-34C8BE372898}" dt="2026-10-04T12:20:49.748" v="124"/>
          <ac:spMkLst>
            <pc:docMk/>
            <pc:sldMk cId="366957658" sldId="2633"/>
            <ac:spMk id="16" creationId="{90AD32BC-56AC-D9FE-A8A3-FF5B4235EFBB}"/>
          </ac:spMkLst>
        </pc:spChg>
        <pc:spChg chg="add del">
          <ac:chgData name="Phil Le" userId="d56789386392244e" providerId="LiveId" clId="{2E27ED74-EE75-4E22-8A08-34C8BE372898}" dt="2026-10-04T12:20:49.748" v="124"/>
          <ac:spMkLst>
            <pc:docMk/>
            <pc:sldMk cId="366957658" sldId="2633"/>
            <ac:spMk id="18" creationId="{A06D4C30-C3C1-1ABA-76A4-2EBD5CF477E3}"/>
          </ac:spMkLst>
        </pc:spChg>
        <pc:spChg chg="add del">
          <ac:chgData name="Phil Le" userId="d56789386392244e" providerId="LiveId" clId="{2E27ED74-EE75-4E22-8A08-34C8BE372898}" dt="2026-10-04T12:20:49.748" v="124"/>
          <ac:spMkLst>
            <pc:docMk/>
            <pc:sldMk cId="366957658" sldId="2633"/>
            <ac:spMk id="20" creationId="{FC11DA5D-0EC0-FC2F-1B22-9A8D1282E2C8}"/>
          </ac:spMkLst>
        </pc:spChg>
      </pc:sldChg>
      <pc:sldChg chg="modSp add">
        <pc:chgData name="Phil Le" userId="d56789386392244e" providerId="LiveId" clId="{2E27ED74-EE75-4E22-8A08-34C8BE372898}" dt="2026-10-04T12:21:09.546" v="126"/>
        <pc:sldMkLst>
          <pc:docMk/>
          <pc:sldMk cId="3370342632" sldId="2633"/>
        </pc:sldMkLst>
        <pc:spChg chg="mod">
          <ac:chgData name="Phil Le" userId="d56789386392244e" providerId="LiveId" clId="{2E27ED74-EE75-4E22-8A08-34C8BE372898}" dt="2026-10-04T12:21:09.546" v="126"/>
          <ac:spMkLst>
            <pc:docMk/>
            <pc:sldMk cId="3370342632" sldId="2633"/>
            <ac:spMk id="9" creationId="{E4A1DBE4-1F43-4F9B-3E72-238CE0D73641}"/>
          </ac:spMkLst>
        </pc:spChg>
      </pc:sldChg>
      <pc:sldChg chg="modSp add">
        <pc:chgData name="Phil Le" userId="d56789386392244e" providerId="LiveId" clId="{2E27ED74-EE75-4E22-8A08-34C8BE372898}" dt="2026-10-04T12:23:09.914" v="133"/>
        <pc:sldMkLst>
          <pc:docMk/>
          <pc:sldMk cId="885695487" sldId="2634"/>
        </pc:sldMkLst>
        <pc:spChg chg="mod">
          <ac:chgData name="Phil Le" userId="d56789386392244e" providerId="LiveId" clId="{2E27ED74-EE75-4E22-8A08-34C8BE372898}" dt="2026-10-04T12:23:09.914" v="133"/>
          <ac:spMkLst>
            <pc:docMk/>
            <pc:sldMk cId="885695487" sldId="2634"/>
            <ac:spMk id="9" creationId="{16862F0A-F073-1E84-3EE4-DC29C22C00AC}"/>
          </ac:spMkLst>
        </pc:spChg>
      </pc:sldChg>
      <pc:sldChg chg="addSp delSp add del setBg delDesignElem">
        <pc:chgData name="Phil Le" userId="d56789386392244e" providerId="LiveId" clId="{2E27ED74-EE75-4E22-8A08-34C8BE372898}" dt="2026-10-04T12:22:55.305" v="131"/>
        <pc:sldMkLst>
          <pc:docMk/>
          <pc:sldMk cId="2651744643" sldId="2634"/>
        </pc:sldMkLst>
        <pc:spChg chg="add del">
          <ac:chgData name="Phil Le" userId="d56789386392244e" providerId="LiveId" clId="{2E27ED74-EE75-4E22-8A08-34C8BE372898}" dt="2026-10-04T12:22:55.305" v="131"/>
          <ac:spMkLst>
            <pc:docMk/>
            <pc:sldMk cId="2651744643" sldId="2634"/>
            <ac:spMk id="14" creationId="{3F9B4A27-A653-3FD7-4B8D-55F530F3A548}"/>
          </ac:spMkLst>
        </pc:spChg>
        <pc:spChg chg="add del">
          <ac:chgData name="Phil Le" userId="d56789386392244e" providerId="LiveId" clId="{2E27ED74-EE75-4E22-8A08-34C8BE372898}" dt="2026-10-04T12:22:55.305" v="131"/>
          <ac:spMkLst>
            <pc:docMk/>
            <pc:sldMk cId="2651744643" sldId="2634"/>
            <ac:spMk id="16" creationId="{6AFA1A9B-6DE4-D62F-1FD2-9BB8F9EE637A}"/>
          </ac:spMkLst>
        </pc:spChg>
        <pc:spChg chg="add del">
          <ac:chgData name="Phil Le" userId="d56789386392244e" providerId="LiveId" clId="{2E27ED74-EE75-4E22-8A08-34C8BE372898}" dt="2026-10-04T12:22:55.305" v="131"/>
          <ac:spMkLst>
            <pc:docMk/>
            <pc:sldMk cId="2651744643" sldId="2634"/>
            <ac:spMk id="18" creationId="{0501F17C-C998-A990-4794-088E69163D20}"/>
          </ac:spMkLst>
        </pc:spChg>
        <pc:spChg chg="add del">
          <ac:chgData name="Phil Le" userId="d56789386392244e" providerId="LiveId" clId="{2E27ED74-EE75-4E22-8A08-34C8BE372898}" dt="2026-10-04T12:22:55.305" v="131"/>
          <ac:spMkLst>
            <pc:docMk/>
            <pc:sldMk cId="2651744643" sldId="2634"/>
            <ac:spMk id="20" creationId="{61E3E41B-BA9E-A190-DF8C-C3FBAE2876FA}"/>
          </ac:spMkLst>
        </pc:spChg>
      </pc:sldChg>
      <pc:sldChg chg="modSp add modAnim">
        <pc:chgData name="Phil Le" userId="d56789386392244e" providerId="LiveId" clId="{2E27ED74-EE75-4E22-8A08-34C8BE372898}" dt="2026-10-04T13:11:17.384" v="236" actId="20577"/>
        <pc:sldMkLst>
          <pc:docMk/>
          <pc:sldMk cId="2747044545" sldId="2635"/>
        </pc:sldMkLst>
        <pc:spChg chg="mod">
          <ac:chgData name="Phil Le" userId="d56789386392244e" providerId="LiveId" clId="{2E27ED74-EE75-4E22-8A08-34C8BE372898}" dt="2026-10-04T13:11:17.384" v="236" actId="20577"/>
          <ac:spMkLst>
            <pc:docMk/>
            <pc:sldMk cId="2747044545" sldId="2635"/>
            <ac:spMk id="9" creationId="{1F9A6E18-6656-1C91-939C-9CC8C22320C5}"/>
          </ac:spMkLst>
        </pc:spChg>
      </pc:sldChg>
      <pc:sldChg chg="addSp delSp add del setBg delDesignElem">
        <pc:chgData name="Phil Le" userId="d56789386392244e" providerId="LiveId" clId="{2E27ED74-EE75-4E22-8A08-34C8BE372898}" dt="2026-10-04T12:23:35.176" v="137"/>
        <pc:sldMkLst>
          <pc:docMk/>
          <pc:sldMk cId="3114064174" sldId="2635"/>
        </pc:sldMkLst>
        <pc:spChg chg="add del">
          <ac:chgData name="Phil Le" userId="d56789386392244e" providerId="LiveId" clId="{2E27ED74-EE75-4E22-8A08-34C8BE372898}" dt="2026-10-04T12:23:35.176" v="137"/>
          <ac:spMkLst>
            <pc:docMk/>
            <pc:sldMk cId="3114064174" sldId="2635"/>
            <ac:spMk id="14" creationId="{839679B6-124B-D73E-3F34-0336C4D032D0}"/>
          </ac:spMkLst>
        </pc:spChg>
        <pc:spChg chg="add del">
          <ac:chgData name="Phil Le" userId="d56789386392244e" providerId="LiveId" clId="{2E27ED74-EE75-4E22-8A08-34C8BE372898}" dt="2026-10-04T12:23:35.176" v="137"/>
          <ac:spMkLst>
            <pc:docMk/>
            <pc:sldMk cId="3114064174" sldId="2635"/>
            <ac:spMk id="16" creationId="{8F34BA45-D37F-B7DC-3644-7E3051FE9D05}"/>
          </ac:spMkLst>
        </pc:spChg>
        <pc:spChg chg="add del">
          <ac:chgData name="Phil Le" userId="d56789386392244e" providerId="LiveId" clId="{2E27ED74-EE75-4E22-8A08-34C8BE372898}" dt="2026-10-04T12:23:35.176" v="137"/>
          <ac:spMkLst>
            <pc:docMk/>
            <pc:sldMk cId="3114064174" sldId="2635"/>
            <ac:spMk id="18" creationId="{861BD816-B47C-4853-0B26-E0C672FF1CA2}"/>
          </ac:spMkLst>
        </pc:spChg>
        <pc:spChg chg="add del">
          <ac:chgData name="Phil Le" userId="d56789386392244e" providerId="LiveId" clId="{2E27ED74-EE75-4E22-8A08-34C8BE372898}" dt="2026-10-04T12:23:35.176" v="137"/>
          <ac:spMkLst>
            <pc:docMk/>
            <pc:sldMk cId="3114064174" sldId="2635"/>
            <ac:spMk id="20" creationId="{E547ABD0-A65D-2F73-3B2B-0F237FD4C1CA}"/>
          </ac:spMkLst>
        </pc:spChg>
      </pc:sldChg>
      <pc:sldChg chg="new del">
        <pc:chgData name="Phil Le" userId="d56789386392244e" providerId="LiveId" clId="{2E27ED74-EE75-4E22-8A08-34C8BE372898}" dt="2026-10-04T13:05:55.954" v="204" actId="47"/>
        <pc:sldMkLst>
          <pc:docMk/>
          <pc:sldMk cId="500223088" sldId="2636"/>
        </pc:sldMkLst>
      </pc:sldChg>
      <pc:sldChg chg="addSp delSp add del setBg delDesignElem">
        <pc:chgData name="Phil Le" userId="d56789386392244e" providerId="LiveId" clId="{2E27ED74-EE75-4E22-8A08-34C8BE372898}" dt="2026-10-04T13:06:05.137" v="207"/>
        <pc:sldMkLst>
          <pc:docMk/>
          <pc:sldMk cId="1215513255" sldId="2636"/>
        </pc:sldMkLst>
        <pc:spChg chg="add del">
          <ac:chgData name="Phil Le" userId="d56789386392244e" providerId="LiveId" clId="{2E27ED74-EE75-4E22-8A08-34C8BE372898}" dt="2026-10-04T13:06:05.137" v="207"/>
          <ac:spMkLst>
            <pc:docMk/>
            <pc:sldMk cId="1215513255" sldId="2636"/>
            <ac:spMk id="14" creationId="{CB24F040-BC62-BDFA-7F30-59F2FF7FB89D}"/>
          </ac:spMkLst>
        </pc:spChg>
        <pc:spChg chg="add del">
          <ac:chgData name="Phil Le" userId="d56789386392244e" providerId="LiveId" clId="{2E27ED74-EE75-4E22-8A08-34C8BE372898}" dt="2026-10-04T13:06:05.137" v="207"/>
          <ac:spMkLst>
            <pc:docMk/>
            <pc:sldMk cId="1215513255" sldId="2636"/>
            <ac:spMk id="16" creationId="{B2106945-BE74-EDEA-5EB3-B67D9CFB6316}"/>
          </ac:spMkLst>
        </pc:spChg>
        <pc:spChg chg="add del">
          <ac:chgData name="Phil Le" userId="d56789386392244e" providerId="LiveId" clId="{2E27ED74-EE75-4E22-8A08-34C8BE372898}" dt="2026-10-04T13:06:05.137" v="207"/>
          <ac:spMkLst>
            <pc:docMk/>
            <pc:sldMk cId="1215513255" sldId="2636"/>
            <ac:spMk id="18" creationId="{A777285E-6E49-0EFF-0780-C424446F2989}"/>
          </ac:spMkLst>
        </pc:spChg>
        <pc:spChg chg="add del">
          <ac:chgData name="Phil Le" userId="d56789386392244e" providerId="LiveId" clId="{2E27ED74-EE75-4E22-8A08-34C8BE372898}" dt="2026-10-04T13:06:05.137" v="207"/>
          <ac:spMkLst>
            <pc:docMk/>
            <pc:sldMk cId="1215513255" sldId="2636"/>
            <ac:spMk id="20" creationId="{6D5F4820-1AB9-52E2-4D24-D78526445790}"/>
          </ac:spMkLst>
        </pc:spChg>
      </pc:sldChg>
      <pc:sldChg chg="modSp add">
        <pc:chgData name="Phil Le" userId="d56789386392244e" providerId="LiveId" clId="{2E27ED74-EE75-4E22-8A08-34C8BE372898}" dt="2026-10-04T13:06:22.474" v="209"/>
        <pc:sldMkLst>
          <pc:docMk/>
          <pc:sldMk cId="1834024755" sldId="2636"/>
        </pc:sldMkLst>
        <pc:spChg chg="mod">
          <ac:chgData name="Phil Le" userId="d56789386392244e" providerId="LiveId" clId="{2E27ED74-EE75-4E22-8A08-34C8BE372898}" dt="2026-10-04T13:06:22.474" v="209"/>
          <ac:spMkLst>
            <pc:docMk/>
            <pc:sldMk cId="1834024755" sldId="2636"/>
            <ac:spMk id="9" creationId="{2A01D0EE-B987-23B9-534B-08AA9A4CA313}"/>
          </ac:spMkLst>
        </pc:spChg>
      </pc:sldChg>
      <pc:sldChg chg="add">
        <pc:chgData name="Phil Le" userId="d56789386392244e" providerId="LiveId" clId="{2E27ED74-EE75-4E22-8A08-34C8BE372898}" dt="2026-10-04T13:08:37.089" v="219"/>
        <pc:sldMkLst>
          <pc:docMk/>
          <pc:sldMk cId="2517153165" sldId="2637"/>
        </pc:sldMkLst>
      </pc:sldChg>
      <pc:sldChg chg="add">
        <pc:chgData name="Phil Le" userId="d56789386392244e" providerId="LiveId" clId="{2E27ED74-EE75-4E22-8A08-34C8BE372898}" dt="2026-10-04T13:09:27.014" v="221"/>
        <pc:sldMkLst>
          <pc:docMk/>
          <pc:sldMk cId="3008760428" sldId="2638"/>
        </pc:sldMkLst>
      </pc:sldChg>
      <pc:sldChg chg="add">
        <pc:chgData name="Phil Le" userId="d56789386392244e" providerId="LiveId" clId="{2E27ED74-EE75-4E22-8A08-34C8BE372898}" dt="2026-10-04T13:09:27.014" v="221"/>
        <pc:sldMkLst>
          <pc:docMk/>
          <pc:sldMk cId="359604745" sldId="2639"/>
        </pc:sldMkLst>
      </pc:sldChg>
      <pc:sldChg chg="add">
        <pc:chgData name="Phil Le" userId="d56789386392244e" providerId="LiveId" clId="{2E27ED74-EE75-4E22-8A08-34C8BE372898}" dt="2026-10-04T13:09:27.014" v="221"/>
        <pc:sldMkLst>
          <pc:docMk/>
          <pc:sldMk cId="3596005256" sldId="2640"/>
        </pc:sldMkLst>
      </pc:sldChg>
      <pc:sldChg chg="add">
        <pc:chgData name="Phil Le" userId="d56789386392244e" providerId="LiveId" clId="{2E27ED74-EE75-4E22-8A08-34C8BE372898}" dt="2026-10-04T13:09:27.014" v="221"/>
        <pc:sldMkLst>
          <pc:docMk/>
          <pc:sldMk cId="2559710819" sldId="2641"/>
        </pc:sldMkLst>
      </pc:sldChg>
      <pc:sldChg chg="addSp delSp add del setBg delDesignElem">
        <pc:chgData name="Phil Le" userId="d56789386392244e" providerId="LiveId" clId="{2E27ED74-EE75-4E22-8A08-34C8BE372898}" dt="2026-10-04T13:11:35.584" v="240"/>
        <pc:sldMkLst>
          <pc:docMk/>
          <pc:sldMk cId="1975214950" sldId="2642"/>
        </pc:sldMkLst>
        <pc:spChg chg="add del">
          <ac:chgData name="Phil Le" userId="d56789386392244e" providerId="LiveId" clId="{2E27ED74-EE75-4E22-8A08-34C8BE372898}" dt="2026-10-04T13:11:35.584" v="240"/>
          <ac:spMkLst>
            <pc:docMk/>
            <pc:sldMk cId="1975214950" sldId="2642"/>
            <ac:spMk id="14" creationId="{51010633-FF34-8E9E-7A4E-AD543252A8FA}"/>
          </ac:spMkLst>
        </pc:spChg>
        <pc:spChg chg="add del">
          <ac:chgData name="Phil Le" userId="d56789386392244e" providerId="LiveId" clId="{2E27ED74-EE75-4E22-8A08-34C8BE372898}" dt="2026-10-04T13:11:35.584" v="240"/>
          <ac:spMkLst>
            <pc:docMk/>
            <pc:sldMk cId="1975214950" sldId="2642"/>
            <ac:spMk id="16" creationId="{A50DC0A7-9784-30DD-CAFF-926DBC26CC7A}"/>
          </ac:spMkLst>
        </pc:spChg>
        <pc:spChg chg="add del">
          <ac:chgData name="Phil Le" userId="d56789386392244e" providerId="LiveId" clId="{2E27ED74-EE75-4E22-8A08-34C8BE372898}" dt="2026-10-04T13:11:35.584" v="240"/>
          <ac:spMkLst>
            <pc:docMk/>
            <pc:sldMk cId="1975214950" sldId="2642"/>
            <ac:spMk id="18" creationId="{8AC04EFA-B191-7391-803E-7267F4A7DC76}"/>
          </ac:spMkLst>
        </pc:spChg>
        <pc:spChg chg="add del">
          <ac:chgData name="Phil Le" userId="d56789386392244e" providerId="LiveId" clId="{2E27ED74-EE75-4E22-8A08-34C8BE372898}" dt="2026-10-04T13:11:35.584" v="240"/>
          <ac:spMkLst>
            <pc:docMk/>
            <pc:sldMk cId="1975214950" sldId="2642"/>
            <ac:spMk id="20" creationId="{1000CD4B-CFF6-38B2-F388-D09B13B313E1}"/>
          </ac:spMkLst>
        </pc:spChg>
      </pc:sldChg>
      <pc:sldChg chg="modSp add">
        <pc:chgData name="Phil Le" userId="d56789386392244e" providerId="LiveId" clId="{2E27ED74-EE75-4E22-8A08-34C8BE372898}" dt="2026-10-04T13:11:44.624" v="242"/>
        <pc:sldMkLst>
          <pc:docMk/>
          <pc:sldMk cId="2675243880" sldId="2642"/>
        </pc:sldMkLst>
        <pc:spChg chg="mod">
          <ac:chgData name="Phil Le" userId="d56789386392244e" providerId="LiveId" clId="{2E27ED74-EE75-4E22-8A08-34C8BE372898}" dt="2026-10-04T13:11:44.624" v="242"/>
          <ac:spMkLst>
            <pc:docMk/>
            <pc:sldMk cId="2675243880" sldId="2642"/>
            <ac:spMk id="9" creationId="{B46E9344-985F-7DC7-0910-1FCC145A12E3}"/>
          </ac:spMkLst>
        </pc:spChg>
      </pc:sldChg>
      <pc:sldChg chg="modSp add">
        <pc:chgData name="Phil Le" userId="d56789386392244e" providerId="LiveId" clId="{2E27ED74-EE75-4E22-8A08-34C8BE372898}" dt="2026-10-04T13:12:09.124" v="251" actId="20577"/>
        <pc:sldMkLst>
          <pc:docMk/>
          <pc:sldMk cId="1923631270" sldId="2643"/>
        </pc:sldMkLst>
        <pc:spChg chg="mod">
          <ac:chgData name="Phil Le" userId="d56789386392244e" providerId="LiveId" clId="{2E27ED74-EE75-4E22-8A08-34C8BE372898}" dt="2026-10-04T13:12:09.124" v="251" actId="20577"/>
          <ac:spMkLst>
            <pc:docMk/>
            <pc:sldMk cId="1923631270" sldId="2643"/>
            <ac:spMk id="9" creationId="{A1B6AC03-9447-032A-BEEC-62F4C3D837BB}"/>
          </ac:spMkLst>
        </pc:spChg>
      </pc:sldChg>
      <pc:sldChg chg="addSp delSp add del setBg delDesignElem">
        <pc:chgData name="Phil Le" userId="d56789386392244e" providerId="LiveId" clId="{2E27ED74-EE75-4E22-8A08-34C8BE372898}" dt="2026-10-04T13:11:59.315" v="246"/>
        <pc:sldMkLst>
          <pc:docMk/>
          <pc:sldMk cId="3879571088" sldId="2643"/>
        </pc:sldMkLst>
        <pc:spChg chg="add del">
          <ac:chgData name="Phil Le" userId="d56789386392244e" providerId="LiveId" clId="{2E27ED74-EE75-4E22-8A08-34C8BE372898}" dt="2026-10-04T13:11:59.315" v="246"/>
          <ac:spMkLst>
            <pc:docMk/>
            <pc:sldMk cId="3879571088" sldId="2643"/>
            <ac:spMk id="14" creationId="{F86DC6DE-15C1-6D5C-3F79-01AD58217647}"/>
          </ac:spMkLst>
        </pc:spChg>
        <pc:spChg chg="add del">
          <ac:chgData name="Phil Le" userId="d56789386392244e" providerId="LiveId" clId="{2E27ED74-EE75-4E22-8A08-34C8BE372898}" dt="2026-10-04T13:11:59.315" v="246"/>
          <ac:spMkLst>
            <pc:docMk/>
            <pc:sldMk cId="3879571088" sldId="2643"/>
            <ac:spMk id="16" creationId="{2A57266F-C090-4246-576A-8EFBB2023702}"/>
          </ac:spMkLst>
        </pc:spChg>
        <pc:spChg chg="add del">
          <ac:chgData name="Phil Le" userId="d56789386392244e" providerId="LiveId" clId="{2E27ED74-EE75-4E22-8A08-34C8BE372898}" dt="2026-10-04T13:11:59.315" v="246"/>
          <ac:spMkLst>
            <pc:docMk/>
            <pc:sldMk cId="3879571088" sldId="2643"/>
            <ac:spMk id="18" creationId="{6C83B126-3210-5615-04EC-0EF4B24A0A38}"/>
          </ac:spMkLst>
        </pc:spChg>
        <pc:spChg chg="add del">
          <ac:chgData name="Phil Le" userId="d56789386392244e" providerId="LiveId" clId="{2E27ED74-EE75-4E22-8A08-34C8BE372898}" dt="2026-10-04T13:11:59.315" v="246"/>
          <ac:spMkLst>
            <pc:docMk/>
            <pc:sldMk cId="3879571088" sldId="2643"/>
            <ac:spMk id="20" creationId="{FAF858B1-4BFD-2930-7FDC-F7C8D5E5FE68}"/>
          </ac:spMkLst>
        </pc:spChg>
      </pc:sldChg>
      <pc:sldChg chg="addSp delSp add del setBg delDesignElem">
        <pc:chgData name="Phil Le" userId="d56789386392244e" providerId="LiveId" clId="{2E27ED74-EE75-4E22-8A08-34C8BE372898}" dt="2026-10-04T13:12:23.686" v="255"/>
        <pc:sldMkLst>
          <pc:docMk/>
          <pc:sldMk cId="1719511829" sldId="2644"/>
        </pc:sldMkLst>
        <pc:spChg chg="add del">
          <ac:chgData name="Phil Le" userId="d56789386392244e" providerId="LiveId" clId="{2E27ED74-EE75-4E22-8A08-34C8BE372898}" dt="2026-10-04T13:12:23.686" v="255"/>
          <ac:spMkLst>
            <pc:docMk/>
            <pc:sldMk cId="1719511829" sldId="2644"/>
            <ac:spMk id="14" creationId="{32C1BF89-2FC9-CCBC-0AF7-9A4938B1F5E5}"/>
          </ac:spMkLst>
        </pc:spChg>
        <pc:spChg chg="add del">
          <ac:chgData name="Phil Le" userId="d56789386392244e" providerId="LiveId" clId="{2E27ED74-EE75-4E22-8A08-34C8BE372898}" dt="2026-10-04T13:12:23.686" v="255"/>
          <ac:spMkLst>
            <pc:docMk/>
            <pc:sldMk cId="1719511829" sldId="2644"/>
            <ac:spMk id="16" creationId="{32FCFFAE-B013-E5CC-CC04-342BF5EB6D5F}"/>
          </ac:spMkLst>
        </pc:spChg>
        <pc:spChg chg="add del">
          <ac:chgData name="Phil Le" userId="d56789386392244e" providerId="LiveId" clId="{2E27ED74-EE75-4E22-8A08-34C8BE372898}" dt="2026-10-04T13:12:23.686" v="255"/>
          <ac:spMkLst>
            <pc:docMk/>
            <pc:sldMk cId="1719511829" sldId="2644"/>
            <ac:spMk id="18" creationId="{EE689B3F-410E-9C0B-98C9-096349022208}"/>
          </ac:spMkLst>
        </pc:spChg>
        <pc:spChg chg="add del">
          <ac:chgData name="Phil Le" userId="d56789386392244e" providerId="LiveId" clId="{2E27ED74-EE75-4E22-8A08-34C8BE372898}" dt="2026-10-04T13:12:23.686" v="255"/>
          <ac:spMkLst>
            <pc:docMk/>
            <pc:sldMk cId="1719511829" sldId="2644"/>
            <ac:spMk id="20" creationId="{0CD27DFA-6063-A02F-51AF-E5AB7A144A00}"/>
          </ac:spMkLst>
        </pc:spChg>
      </pc:sldChg>
      <pc:sldChg chg="modSp add">
        <pc:chgData name="Phil Le" userId="d56789386392244e" providerId="LiveId" clId="{2E27ED74-EE75-4E22-8A08-34C8BE372898}" dt="2026-10-04T13:12:34.419" v="267" actId="20577"/>
        <pc:sldMkLst>
          <pc:docMk/>
          <pc:sldMk cId="3160350013" sldId="2644"/>
        </pc:sldMkLst>
        <pc:spChg chg="mod">
          <ac:chgData name="Phil Le" userId="d56789386392244e" providerId="LiveId" clId="{2E27ED74-EE75-4E22-8A08-34C8BE372898}" dt="2026-10-04T13:12:34.419" v="267" actId="20577"/>
          <ac:spMkLst>
            <pc:docMk/>
            <pc:sldMk cId="3160350013" sldId="2644"/>
            <ac:spMk id="9" creationId="{1F26B119-AA19-FA8F-05D7-ACCCAC25C179}"/>
          </ac:spMkLst>
        </pc:spChg>
      </pc:sldChg>
      <pc:sldChg chg="addSp delSp add del setBg delDesignElem">
        <pc:chgData name="Phil Le" userId="d56789386392244e" providerId="LiveId" clId="{2E27ED74-EE75-4E22-8A08-34C8BE372898}" dt="2026-10-04T13:12:51.956" v="271"/>
        <pc:sldMkLst>
          <pc:docMk/>
          <pc:sldMk cId="1872643180" sldId="2645"/>
        </pc:sldMkLst>
        <pc:spChg chg="add del">
          <ac:chgData name="Phil Le" userId="d56789386392244e" providerId="LiveId" clId="{2E27ED74-EE75-4E22-8A08-34C8BE372898}" dt="2026-10-04T13:12:51.956" v="271"/>
          <ac:spMkLst>
            <pc:docMk/>
            <pc:sldMk cId="1872643180" sldId="2645"/>
            <ac:spMk id="14" creationId="{675D650E-05B5-074F-FB68-C4EA53A9A6FD}"/>
          </ac:spMkLst>
        </pc:spChg>
        <pc:spChg chg="add del">
          <ac:chgData name="Phil Le" userId="d56789386392244e" providerId="LiveId" clId="{2E27ED74-EE75-4E22-8A08-34C8BE372898}" dt="2026-10-04T13:12:51.956" v="271"/>
          <ac:spMkLst>
            <pc:docMk/>
            <pc:sldMk cId="1872643180" sldId="2645"/>
            <ac:spMk id="16" creationId="{23C882BF-BFFF-F184-1BF5-CFE6088AB0A9}"/>
          </ac:spMkLst>
        </pc:spChg>
        <pc:spChg chg="add del">
          <ac:chgData name="Phil Le" userId="d56789386392244e" providerId="LiveId" clId="{2E27ED74-EE75-4E22-8A08-34C8BE372898}" dt="2026-10-04T13:12:51.956" v="271"/>
          <ac:spMkLst>
            <pc:docMk/>
            <pc:sldMk cId="1872643180" sldId="2645"/>
            <ac:spMk id="18" creationId="{CE0B99FD-1506-42B5-32A2-4C124917D43F}"/>
          </ac:spMkLst>
        </pc:spChg>
        <pc:spChg chg="add del">
          <ac:chgData name="Phil Le" userId="d56789386392244e" providerId="LiveId" clId="{2E27ED74-EE75-4E22-8A08-34C8BE372898}" dt="2026-10-04T13:12:51.956" v="271"/>
          <ac:spMkLst>
            <pc:docMk/>
            <pc:sldMk cId="1872643180" sldId="2645"/>
            <ac:spMk id="20" creationId="{CD63C0E3-E12E-0F84-3104-C50F0BCE7F44}"/>
          </ac:spMkLst>
        </pc:spChg>
      </pc:sldChg>
      <pc:sldChg chg="modSp add">
        <pc:chgData name="Phil Le" userId="d56789386392244e" providerId="LiveId" clId="{2E27ED74-EE75-4E22-8A08-34C8BE372898}" dt="2026-10-04T13:13:30.274" v="277" actId="255"/>
        <pc:sldMkLst>
          <pc:docMk/>
          <pc:sldMk cId="2223188919" sldId="2645"/>
        </pc:sldMkLst>
        <pc:spChg chg="mod">
          <ac:chgData name="Phil Le" userId="d56789386392244e" providerId="LiveId" clId="{2E27ED74-EE75-4E22-8A08-34C8BE372898}" dt="2026-10-04T13:13:30.274" v="277" actId="255"/>
          <ac:spMkLst>
            <pc:docMk/>
            <pc:sldMk cId="2223188919" sldId="2645"/>
            <ac:spMk id="9" creationId="{D93C9E80-194D-D547-B261-0D34002628FD}"/>
          </ac:spMkLst>
        </pc:spChg>
      </pc:sldChg>
      <pc:sldChg chg="modSp add">
        <pc:chgData name="Phil Le" userId="d56789386392244e" providerId="LiveId" clId="{2E27ED74-EE75-4E22-8A08-34C8BE372898}" dt="2026-10-04T13:14:12.197" v="300" actId="20577"/>
        <pc:sldMkLst>
          <pc:docMk/>
          <pc:sldMk cId="509233397" sldId="2646"/>
        </pc:sldMkLst>
        <pc:spChg chg="mod">
          <ac:chgData name="Phil Le" userId="d56789386392244e" providerId="LiveId" clId="{2E27ED74-EE75-4E22-8A08-34C8BE372898}" dt="2026-10-04T13:14:12.197" v="300" actId="20577"/>
          <ac:spMkLst>
            <pc:docMk/>
            <pc:sldMk cId="509233397" sldId="2646"/>
            <ac:spMk id="9" creationId="{0751C915-5BB2-193A-EF7A-0D73B92C6034}"/>
          </ac:spMkLst>
        </pc:spChg>
      </pc:sldChg>
      <pc:sldChg chg="addSp delSp add del setBg delDesignElem">
        <pc:chgData name="Phil Le" userId="d56789386392244e" providerId="LiveId" clId="{2E27ED74-EE75-4E22-8A08-34C8BE372898}" dt="2026-10-04T13:13:48.674" v="282"/>
        <pc:sldMkLst>
          <pc:docMk/>
          <pc:sldMk cId="2918272330" sldId="2646"/>
        </pc:sldMkLst>
        <pc:spChg chg="add del">
          <ac:chgData name="Phil Le" userId="d56789386392244e" providerId="LiveId" clId="{2E27ED74-EE75-4E22-8A08-34C8BE372898}" dt="2026-10-04T13:13:48.674" v="282"/>
          <ac:spMkLst>
            <pc:docMk/>
            <pc:sldMk cId="2918272330" sldId="2646"/>
            <ac:spMk id="14" creationId="{376537CC-B25D-7EA7-FDA0-F855961F8C58}"/>
          </ac:spMkLst>
        </pc:spChg>
        <pc:spChg chg="add del">
          <ac:chgData name="Phil Le" userId="d56789386392244e" providerId="LiveId" clId="{2E27ED74-EE75-4E22-8A08-34C8BE372898}" dt="2026-10-04T13:13:48.674" v="282"/>
          <ac:spMkLst>
            <pc:docMk/>
            <pc:sldMk cId="2918272330" sldId="2646"/>
            <ac:spMk id="16" creationId="{A97EC5D9-C7C0-3163-76C0-13F572D8B78A}"/>
          </ac:spMkLst>
        </pc:spChg>
        <pc:spChg chg="add del">
          <ac:chgData name="Phil Le" userId="d56789386392244e" providerId="LiveId" clId="{2E27ED74-EE75-4E22-8A08-34C8BE372898}" dt="2026-10-04T13:13:48.674" v="282"/>
          <ac:spMkLst>
            <pc:docMk/>
            <pc:sldMk cId="2918272330" sldId="2646"/>
            <ac:spMk id="18" creationId="{4CED2316-9BEA-B374-00B4-EE64A331BA6B}"/>
          </ac:spMkLst>
        </pc:spChg>
        <pc:spChg chg="add del">
          <ac:chgData name="Phil Le" userId="d56789386392244e" providerId="LiveId" clId="{2E27ED74-EE75-4E22-8A08-34C8BE372898}" dt="2026-10-04T13:13:48.674" v="282"/>
          <ac:spMkLst>
            <pc:docMk/>
            <pc:sldMk cId="2918272330" sldId="2646"/>
            <ac:spMk id="20" creationId="{30DF5303-6AD4-0AA7-1A2B-CB00718EF06C}"/>
          </ac:spMkLst>
        </pc:spChg>
      </pc:sldChg>
      <pc:sldChg chg="delSp add del setBg delDesignElem">
        <pc:chgData name="Phil Le" userId="d56789386392244e" providerId="LiveId" clId="{2E27ED74-EE75-4E22-8A08-34C8BE372898}" dt="2026-10-04T13:13:34.903" v="278" actId="47"/>
        <pc:sldMkLst>
          <pc:docMk/>
          <pc:sldMk cId="3144437496" sldId="2646"/>
        </pc:sldMkLst>
        <pc:spChg chg="del">
          <ac:chgData name="Phil Le" userId="d56789386392244e" providerId="LiveId" clId="{2E27ED74-EE75-4E22-8A08-34C8BE372898}" dt="2026-10-04T13:13:04.355" v="274"/>
          <ac:spMkLst>
            <pc:docMk/>
            <pc:sldMk cId="3144437496" sldId="2646"/>
            <ac:spMk id="14" creationId="{8C293AAE-BB22-F3E6-8FCB-549BBD24D15E}"/>
          </ac:spMkLst>
        </pc:spChg>
        <pc:spChg chg="del">
          <ac:chgData name="Phil Le" userId="d56789386392244e" providerId="LiveId" clId="{2E27ED74-EE75-4E22-8A08-34C8BE372898}" dt="2026-10-04T13:13:04.355" v="274"/>
          <ac:spMkLst>
            <pc:docMk/>
            <pc:sldMk cId="3144437496" sldId="2646"/>
            <ac:spMk id="16" creationId="{3850CBC1-706B-171F-5DB4-34BADD60BF58}"/>
          </ac:spMkLst>
        </pc:spChg>
        <pc:spChg chg="del">
          <ac:chgData name="Phil Le" userId="d56789386392244e" providerId="LiveId" clId="{2E27ED74-EE75-4E22-8A08-34C8BE372898}" dt="2026-10-04T13:13:04.355" v="274"/>
          <ac:spMkLst>
            <pc:docMk/>
            <pc:sldMk cId="3144437496" sldId="2646"/>
            <ac:spMk id="18" creationId="{C91C9F51-528D-B55B-F95A-A80C53A57CDA}"/>
          </ac:spMkLst>
        </pc:spChg>
        <pc:spChg chg="del">
          <ac:chgData name="Phil Le" userId="d56789386392244e" providerId="LiveId" clId="{2E27ED74-EE75-4E22-8A08-34C8BE372898}" dt="2026-10-04T13:13:04.355" v="274"/>
          <ac:spMkLst>
            <pc:docMk/>
            <pc:sldMk cId="3144437496" sldId="2646"/>
            <ac:spMk id="20" creationId="{E75CA07D-D9CF-BCA8-4D26-6155905327F6}"/>
          </ac:spMkLst>
        </pc:spChg>
      </pc:sldChg>
      <pc:sldChg chg="addSp delSp add del setBg delDesignElem">
        <pc:chgData name="Phil Le" userId="d56789386392244e" providerId="LiveId" clId="{2E27ED74-EE75-4E22-8A08-34C8BE372898}" dt="2026-10-04T13:14:35.135" v="304"/>
        <pc:sldMkLst>
          <pc:docMk/>
          <pc:sldMk cId="773774915" sldId="2647"/>
        </pc:sldMkLst>
        <pc:spChg chg="add del">
          <ac:chgData name="Phil Le" userId="d56789386392244e" providerId="LiveId" clId="{2E27ED74-EE75-4E22-8A08-34C8BE372898}" dt="2026-10-04T13:14:35.135" v="304"/>
          <ac:spMkLst>
            <pc:docMk/>
            <pc:sldMk cId="773774915" sldId="2647"/>
            <ac:spMk id="14" creationId="{12A5DA75-925C-A664-1F6E-533BFBD2BD14}"/>
          </ac:spMkLst>
        </pc:spChg>
        <pc:spChg chg="add del">
          <ac:chgData name="Phil Le" userId="d56789386392244e" providerId="LiveId" clId="{2E27ED74-EE75-4E22-8A08-34C8BE372898}" dt="2026-10-04T13:14:35.135" v="304"/>
          <ac:spMkLst>
            <pc:docMk/>
            <pc:sldMk cId="773774915" sldId="2647"/>
            <ac:spMk id="16" creationId="{1ACA0938-091B-229F-DE85-D84C6E1A3031}"/>
          </ac:spMkLst>
        </pc:spChg>
        <pc:spChg chg="add del">
          <ac:chgData name="Phil Le" userId="d56789386392244e" providerId="LiveId" clId="{2E27ED74-EE75-4E22-8A08-34C8BE372898}" dt="2026-10-04T13:14:35.135" v="304"/>
          <ac:spMkLst>
            <pc:docMk/>
            <pc:sldMk cId="773774915" sldId="2647"/>
            <ac:spMk id="18" creationId="{4231FDA4-C9CD-451C-4A13-AFDC5B05D213}"/>
          </ac:spMkLst>
        </pc:spChg>
        <pc:spChg chg="add del">
          <ac:chgData name="Phil Le" userId="d56789386392244e" providerId="LiveId" clId="{2E27ED74-EE75-4E22-8A08-34C8BE372898}" dt="2026-10-04T13:14:35.135" v="304"/>
          <ac:spMkLst>
            <pc:docMk/>
            <pc:sldMk cId="773774915" sldId="2647"/>
            <ac:spMk id="20" creationId="{F1775104-D4E2-7109-DFE1-96276D0CA2C1}"/>
          </ac:spMkLst>
        </pc:spChg>
      </pc:sldChg>
      <pc:sldChg chg="modSp add">
        <pc:chgData name="Phil Le" userId="d56789386392244e" providerId="LiveId" clId="{2E27ED74-EE75-4E22-8A08-34C8BE372898}" dt="2026-10-04T13:14:49.730" v="321" actId="20577"/>
        <pc:sldMkLst>
          <pc:docMk/>
          <pc:sldMk cId="4006564431" sldId="2647"/>
        </pc:sldMkLst>
        <pc:spChg chg="mod">
          <ac:chgData name="Phil Le" userId="d56789386392244e" providerId="LiveId" clId="{2E27ED74-EE75-4E22-8A08-34C8BE372898}" dt="2026-10-04T13:14:49.730" v="321" actId="20577"/>
          <ac:spMkLst>
            <pc:docMk/>
            <pc:sldMk cId="4006564431" sldId="2647"/>
            <ac:spMk id="9" creationId="{3D0B1D5D-92B7-A15A-A904-5F972E726CAE}"/>
          </ac:spMkLst>
        </pc:spChg>
      </pc:sldChg>
      <pc:sldChg chg="modSp add mod setBg">
        <pc:chgData name="Phil Le" userId="d56789386392244e" providerId="LiveId" clId="{2E27ED74-EE75-4E22-8A08-34C8BE372898}" dt="2026-10-04T13:24:34.688" v="336" actId="1076"/>
        <pc:sldMkLst>
          <pc:docMk/>
          <pc:sldMk cId="0" sldId="2648"/>
        </pc:sldMkLst>
        <pc:spChg chg="mod">
          <ac:chgData name="Phil Le" userId="d56789386392244e" providerId="LiveId" clId="{2E27ED74-EE75-4E22-8A08-34C8BE372898}" dt="2026-10-04T13:24:34.688" v="336" actId="1076"/>
          <ac:spMkLst>
            <pc:docMk/>
            <pc:sldMk cId="0" sldId="2648"/>
            <ac:spMk id="2" creationId="{04C6E5ED-09C0-9928-8C54-49AB5A4E1AB8}"/>
          </ac:spMkLst>
        </pc:spChg>
        <pc:spChg chg="mod">
          <ac:chgData name="Phil Le" userId="d56789386392244e" providerId="LiveId" clId="{2E27ED74-EE75-4E22-8A08-34C8BE372898}" dt="2026-10-04T13:24:25.665" v="335" actId="255"/>
          <ac:spMkLst>
            <pc:docMk/>
            <pc:sldMk cId="0" sldId="2648"/>
            <ac:spMk id="2050" creationId="{E1F4B840-CA11-53DA-A9CE-9781FD826133}"/>
          </ac:spMkLst>
        </pc:spChg>
      </pc:sldChg>
      <pc:sldChg chg="addSp delSp modSp add mod">
        <pc:chgData name="Phil Le" userId="d56789386392244e" providerId="LiveId" clId="{2E27ED74-EE75-4E22-8A08-34C8BE372898}" dt="2026-10-04T13:25:39.625" v="343" actId="1076"/>
        <pc:sldMkLst>
          <pc:docMk/>
          <pc:sldMk cId="4100510778" sldId="2649"/>
        </pc:sldMkLst>
        <pc:spChg chg="del">
          <ac:chgData name="Phil Le" userId="d56789386392244e" providerId="LiveId" clId="{2E27ED74-EE75-4E22-8A08-34C8BE372898}" dt="2026-10-04T13:24:58.948" v="338" actId="478"/>
          <ac:spMkLst>
            <pc:docMk/>
            <pc:sldMk cId="4100510778" sldId="2649"/>
            <ac:spMk id="2" creationId="{F09A01A6-A0D1-D285-119B-67053458F075}"/>
          </ac:spMkLst>
        </pc:spChg>
        <pc:spChg chg="add mod">
          <ac:chgData name="Phil Le" userId="d56789386392244e" providerId="LiveId" clId="{2E27ED74-EE75-4E22-8A08-34C8BE372898}" dt="2026-10-04T13:25:21.735" v="341" actId="255"/>
          <ac:spMkLst>
            <pc:docMk/>
            <pc:sldMk cId="4100510778" sldId="2649"/>
            <ac:spMk id="4" creationId="{5334E1F0-E638-3E51-2C84-BFFED30424A6}"/>
          </ac:spMkLst>
        </pc:spChg>
        <pc:spChg chg="mod">
          <ac:chgData name="Phil Le" userId="d56789386392244e" providerId="LiveId" clId="{2E27ED74-EE75-4E22-8A08-34C8BE372898}" dt="2026-10-04T13:25:39.625" v="343" actId="1076"/>
          <ac:spMkLst>
            <pc:docMk/>
            <pc:sldMk cId="4100510778" sldId="2649"/>
            <ac:spMk id="2050" creationId="{0E23747A-0BF3-EEC6-1C6E-5B8A46D88F02}"/>
          </ac:spMkLst>
        </pc:spChg>
      </pc:sldChg>
      <pc:sldChg chg="addSp delSp modSp add mod">
        <pc:chgData name="Phil Le" userId="d56789386392244e" providerId="LiveId" clId="{2E27ED74-EE75-4E22-8A08-34C8BE372898}" dt="2026-10-04T13:26:21.101" v="349" actId="255"/>
        <pc:sldMkLst>
          <pc:docMk/>
          <pc:sldMk cId="671711793" sldId="2650"/>
        </pc:sldMkLst>
        <pc:spChg chg="add mod">
          <ac:chgData name="Phil Le" userId="d56789386392244e" providerId="LiveId" clId="{2E27ED74-EE75-4E22-8A08-34C8BE372898}" dt="2026-10-04T13:26:21.101" v="349" actId="255"/>
          <ac:spMkLst>
            <pc:docMk/>
            <pc:sldMk cId="671711793" sldId="2650"/>
            <ac:spMk id="3" creationId="{7933FB89-A2FE-8CE1-29F2-0FF5B63D7A7C}"/>
          </ac:spMkLst>
        </pc:spChg>
        <pc:spChg chg="del">
          <ac:chgData name="Phil Le" userId="d56789386392244e" providerId="LiveId" clId="{2E27ED74-EE75-4E22-8A08-34C8BE372898}" dt="2026-10-04T13:25:57.285" v="345" actId="478"/>
          <ac:spMkLst>
            <pc:docMk/>
            <pc:sldMk cId="671711793" sldId="2650"/>
            <ac:spMk id="4" creationId="{5B78824C-1AD1-8CBC-D08E-7645537EBDD3}"/>
          </ac:spMkLst>
        </pc:spChg>
      </pc:sldChg>
      <pc:sldChg chg="add del">
        <pc:chgData name="Phil Le" userId="d56789386392244e" providerId="LiveId" clId="{2E27ED74-EE75-4E22-8A08-34C8BE372898}" dt="2026-10-04T13:30:06.564" v="368" actId="47"/>
        <pc:sldMkLst>
          <pc:docMk/>
          <pc:sldMk cId="960462126" sldId="2651"/>
        </pc:sldMkLst>
      </pc:sldChg>
      <pc:sldChg chg="addSp delSp add del setBg delDesignElem">
        <pc:chgData name="Phil Le" userId="d56789386392244e" providerId="LiveId" clId="{2E27ED74-EE75-4E22-8A08-34C8BE372898}" dt="2026-10-04T13:27:04.852" v="354"/>
        <pc:sldMkLst>
          <pc:docMk/>
          <pc:sldMk cId="3266179250" sldId="2651"/>
        </pc:sldMkLst>
        <pc:spChg chg="add del">
          <ac:chgData name="Phil Le" userId="d56789386392244e" providerId="LiveId" clId="{2E27ED74-EE75-4E22-8A08-34C8BE372898}" dt="2026-10-04T13:27:04.852" v="354"/>
          <ac:spMkLst>
            <pc:docMk/>
            <pc:sldMk cId="3266179250" sldId="2651"/>
            <ac:spMk id="90" creationId="{04560193-A3BD-D3F6-026B-CD365250CD8B}"/>
          </ac:spMkLst>
        </pc:spChg>
        <pc:spChg chg="add del">
          <ac:chgData name="Phil Le" userId="d56789386392244e" providerId="LiveId" clId="{2E27ED74-EE75-4E22-8A08-34C8BE372898}" dt="2026-10-04T13:27:04.852" v="354"/>
          <ac:spMkLst>
            <pc:docMk/>
            <pc:sldMk cId="3266179250" sldId="2651"/>
            <ac:spMk id="92" creationId="{2F0E30B7-852C-4C97-4FFB-A88234ADC190}"/>
          </ac:spMkLst>
        </pc:spChg>
        <pc:spChg chg="add del">
          <ac:chgData name="Phil Le" userId="d56789386392244e" providerId="LiveId" clId="{2E27ED74-EE75-4E22-8A08-34C8BE372898}" dt="2026-10-04T13:27:04.852" v="354"/>
          <ac:spMkLst>
            <pc:docMk/>
            <pc:sldMk cId="3266179250" sldId="2651"/>
            <ac:spMk id="94" creationId="{2A3D46A6-698A-4B5D-40ED-757E30B11D8A}"/>
          </ac:spMkLst>
        </pc:spChg>
        <pc:spChg chg="add del">
          <ac:chgData name="Phil Le" userId="d56789386392244e" providerId="LiveId" clId="{2E27ED74-EE75-4E22-8A08-34C8BE372898}" dt="2026-10-04T13:27:04.852" v="354"/>
          <ac:spMkLst>
            <pc:docMk/>
            <pc:sldMk cId="3266179250" sldId="2651"/>
            <ac:spMk id="96" creationId="{F0488A10-0B75-11E9-86D1-B521434735ED}"/>
          </ac:spMkLst>
        </pc:spChg>
      </pc:sldChg>
      <pc:sldChg chg="addSp delSp add del setBg delDesignElem">
        <pc:chgData name="Phil Le" userId="d56789386392244e" providerId="LiveId" clId="{2E27ED74-EE75-4E22-8A08-34C8BE372898}" dt="2026-10-04T13:28:30.774" v="358"/>
        <pc:sldMkLst>
          <pc:docMk/>
          <pc:sldMk cId="2180916111" sldId="2652"/>
        </pc:sldMkLst>
        <pc:spChg chg="add del">
          <ac:chgData name="Phil Le" userId="d56789386392244e" providerId="LiveId" clId="{2E27ED74-EE75-4E22-8A08-34C8BE372898}" dt="2026-10-04T13:28:30.774" v="358"/>
          <ac:spMkLst>
            <pc:docMk/>
            <pc:sldMk cId="2180916111" sldId="2652"/>
            <ac:spMk id="14" creationId="{D09DFF8D-6BA7-7495-D1A4-9D7BED6FFCD0}"/>
          </ac:spMkLst>
        </pc:spChg>
        <pc:spChg chg="add del">
          <ac:chgData name="Phil Le" userId="d56789386392244e" providerId="LiveId" clId="{2E27ED74-EE75-4E22-8A08-34C8BE372898}" dt="2026-10-04T13:28:30.774" v="358"/>
          <ac:spMkLst>
            <pc:docMk/>
            <pc:sldMk cId="2180916111" sldId="2652"/>
            <ac:spMk id="16" creationId="{30697110-8417-2110-DF54-B8539754FAC2}"/>
          </ac:spMkLst>
        </pc:spChg>
        <pc:spChg chg="add del">
          <ac:chgData name="Phil Le" userId="d56789386392244e" providerId="LiveId" clId="{2E27ED74-EE75-4E22-8A08-34C8BE372898}" dt="2026-10-04T13:28:30.774" v="358"/>
          <ac:spMkLst>
            <pc:docMk/>
            <pc:sldMk cId="2180916111" sldId="2652"/>
            <ac:spMk id="18" creationId="{DA122BEC-58FC-AF0C-3F67-B52A9A6A5743}"/>
          </ac:spMkLst>
        </pc:spChg>
        <pc:spChg chg="add del">
          <ac:chgData name="Phil Le" userId="d56789386392244e" providerId="LiveId" clId="{2E27ED74-EE75-4E22-8A08-34C8BE372898}" dt="2026-10-04T13:28:30.774" v="358"/>
          <ac:spMkLst>
            <pc:docMk/>
            <pc:sldMk cId="2180916111" sldId="2652"/>
            <ac:spMk id="20" creationId="{66D3AF74-2A3B-E6DB-878E-1507C5B5CE2E}"/>
          </ac:spMkLst>
        </pc:spChg>
      </pc:sldChg>
      <pc:sldChg chg="modSp add">
        <pc:chgData name="Phil Le" userId="d56789386392244e" providerId="LiveId" clId="{2E27ED74-EE75-4E22-8A08-34C8BE372898}" dt="2026-10-04T13:28:49.831" v="361" actId="14100"/>
        <pc:sldMkLst>
          <pc:docMk/>
          <pc:sldMk cId="3130878250" sldId="2652"/>
        </pc:sldMkLst>
        <pc:spChg chg="mod">
          <ac:chgData name="Phil Le" userId="d56789386392244e" providerId="LiveId" clId="{2E27ED74-EE75-4E22-8A08-34C8BE372898}" dt="2026-10-04T13:28:49.831" v="361" actId="14100"/>
          <ac:spMkLst>
            <pc:docMk/>
            <pc:sldMk cId="3130878250" sldId="2652"/>
            <ac:spMk id="9" creationId="{9A0C3B1E-5F65-45E6-FDF7-6A852F1E329D}"/>
          </ac:spMkLst>
        </pc:spChg>
      </pc:sldChg>
      <pc:sldChg chg="addSp delSp add del setBg delDesignElem">
        <pc:chgData name="Phil Le" userId="d56789386392244e" providerId="LiveId" clId="{2E27ED74-EE75-4E22-8A08-34C8BE372898}" dt="2026-10-04T13:29:17.664" v="365"/>
        <pc:sldMkLst>
          <pc:docMk/>
          <pc:sldMk cId="1600684192" sldId="2653"/>
        </pc:sldMkLst>
        <pc:spChg chg="add del">
          <ac:chgData name="Phil Le" userId="d56789386392244e" providerId="LiveId" clId="{2E27ED74-EE75-4E22-8A08-34C8BE372898}" dt="2026-10-04T13:29:17.664" v="365"/>
          <ac:spMkLst>
            <pc:docMk/>
            <pc:sldMk cId="1600684192" sldId="2653"/>
            <ac:spMk id="14" creationId="{7D4D6D1F-CAB3-621A-9D6B-C210A6D2C17C}"/>
          </ac:spMkLst>
        </pc:spChg>
        <pc:spChg chg="add del">
          <ac:chgData name="Phil Le" userId="d56789386392244e" providerId="LiveId" clId="{2E27ED74-EE75-4E22-8A08-34C8BE372898}" dt="2026-10-04T13:29:17.664" v="365"/>
          <ac:spMkLst>
            <pc:docMk/>
            <pc:sldMk cId="1600684192" sldId="2653"/>
            <ac:spMk id="16" creationId="{22C1234B-4E65-AF90-29F2-6D0ABDDB01F8}"/>
          </ac:spMkLst>
        </pc:spChg>
        <pc:spChg chg="add del">
          <ac:chgData name="Phil Le" userId="d56789386392244e" providerId="LiveId" clId="{2E27ED74-EE75-4E22-8A08-34C8BE372898}" dt="2026-10-04T13:29:17.664" v="365"/>
          <ac:spMkLst>
            <pc:docMk/>
            <pc:sldMk cId="1600684192" sldId="2653"/>
            <ac:spMk id="18" creationId="{DDABA3CB-CFFF-0BE3-F4C2-CE602FA82A32}"/>
          </ac:spMkLst>
        </pc:spChg>
        <pc:spChg chg="add del">
          <ac:chgData name="Phil Le" userId="d56789386392244e" providerId="LiveId" clId="{2E27ED74-EE75-4E22-8A08-34C8BE372898}" dt="2026-10-04T13:29:17.664" v="365"/>
          <ac:spMkLst>
            <pc:docMk/>
            <pc:sldMk cId="1600684192" sldId="2653"/>
            <ac:spMk id="20" creationId="{4659C3E0-1858-C041-E540-3848F4B64565}"/>
          </ac:spMkLst>
        </pc:spChg>
      </pc:sldChg>
      <pc:sldChg chg="modSp add">
        <pc:chgData name="Phil Le" userId="d56789386392244e" providerId="LiveId" clId="{2E27ED74-EE75-4E22-8A08-34C8BE372898}" dt="2026-10-04T13:30:43.090" v="408" actId="20577"/>
        <pc:sldMkLst>
          <pc:docMk/>
          <pc:sldMk cId="2146907508" sldId="2653"/>
        </pc:sldMkLst>
        <pc:spChg chg="mod">
          <ac:chgData name="Phil Le" userId="d56789386392244e" providerId="LiveId" clId="{2E27ED74-EE75-4E22-8A08-34C8BE372898}" dt="2026-10-04T13:30:43.090" v="408" actId="20577"/>
          <ac:spMkLst>
            <pc:docMk/>
            <pc:sldMk cId="2146907508" sldId="2653"/>
            <ac:spMk id="9" creationId="{9B294F70-DF9A-77D2-C317-3F79364EF721}"/>
          </ac:spMkLst>
        </pc:spChg>
      </pc:sldChg>
      <pc:sldChg chg="modSp add mod">
        <pc:chgData name="Phil Le" userId="d56789386392244e" providerId="LiveId" clId="{2E27ED74-EE75-4E22-8A08-34C8BE372898}" dt="2026-10-04T13:32:31.001" v="418" actId="14100"/>
        <pc:sldMkLst>
          <pc:docMk/>
          <pc:sldMk cId="324610101" sldId="2654"/>
        </pc:sldMkLst>
        <pc:picChg chg="mod">
          <ac:chgData name="Phil Le" userId="d56789386392244e" providerId="LiveId" clId="{2E27ED74-EE75-4E22-8A08-34C8BE372898}" dt="2026-10-04T13:32:31.001" v="418" actId="14100"/>
          <ac:picMkLst>
            <pc:docMk/>
            <pc:sldMk cId="324610101" sldId="2654"/>
            <ac:picMk id="3" creationId="{00000000-0000-0000-0000-000000000000}"/>
          </ac:picMkLst>
        </pc:picChg>
      </pc:sldChg>
      <pc:sldChg chg="addSp modSp add mod">
        <pc:chgData name="Phil Le" userId="d56789386392244e" providerId="LiveId" clId="{2E27ED74-EE75-4E22-8A08-34C8BE372898}" dt="2026-10-04T13:34:34.961" v="436" actId="14100"/>
        <pc:sldMkLst>
          <pc:docMk/>
          <pc:sldMk cId="1095621099" sldId="2655"/>
        </pc:sldMkLst>
        <pc:spChg chg="mod">
          <ac:chgData name="Phil Le" userId="d56789386392244e" providerId="LiveId" clId="{2E27ED74-EE75-4E22-8A08-34C8BE372898}" dt="2026-10-04T13:33:51.713" v="430" actId="1076"/>
          <ac:spMkLst>
            <pc:docMk/>
            <pc:sldMk cId="1095621099" sldId="2655"/>
            <ac:spMk id="2050" creationId="{4D649F98-E757-2604-C510-46BD94541B78}"/>
          </ac:spMkLst>
        </pc:spChg>
        <pc:picChg chg="add mod">
          <ac:chgData name="Phil Le" userId="d56789386392244e" providerId="LiveId" clId="{2E27ED74-EE75-4E22-8A08-34C8BE372898}" dt="2026-10-04T13:34:34.961" v="436" actId="14100"/>
          <ac:picMkLst>
            <pc:docMk/>
            <pc:sldMk cId="1095621099" sldId="2655"/>
            <ac:picMk id="3" creationId="{29C63F1C-577C-39D9-E96B-2E193FB0894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66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solidFill>
                  <a:schemeClr val="tx1"/>
                </a:solidFill>
                <a:latin typeface="Arial" charset="0"/>
              </a:defRPr>
            </a:lvl1pPr>
          </a:lstStyle>
          <a:p>
            <a:pPr>
              <a:defRPr/>
            </a:pPr>
            <a:endParaRPr lang="en-US"/>
          </a:p>
        </p:txBody>
      </p:sp>
      <p:sp>
        <p:nvSpPr>
          <p:cNvPr id="14366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pPr>
              <a:defRPr/>
            </a:pPr>
            <a:endParaRPr lang="en-US"/>
          </a:p>
        </p:txBody>
      </p:sp>
      <p:sp>
        <p:nvSpPr>
          <p:cNvPr id="12595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66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66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solidFill>
                  <a:schemeClr val="tx1"/>
                </a:solidFill>
                <a:latin typeface="Arial" charset="0"/>
              </a:defRPr>
            </a:lvl1pPr>
          </a:lstStyle>
          <a:p>
            <a:pPr>
              <a:defRPr/>
            </a:pPr>
            <a:endParaRPr lang="en-US"/>
          </a:p>
        </p:txBody>
      </p:sp>
      <p:sp>
        <p:nvSpPr>
          <p:cNvPr id="14366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defRPr>
            </a:lvl1pPr>
          </a:lstStyle>
          <a:p>
            <a:pPr>
              <a:defRPr/>
            </a:pPr>
            <a:fld id="{D3ED65D9-7F41-441F-B31A-035894C76204}" type="slidenum">
              <a:rPr lang="en-US"/>
              <a:pPr>
                <a:defRPr/>
              </a:pPr>
              <a:t>‹#›</a:t>
            </a:fld>
            <a:endParaRPr lang="en-US"/>
          </a:p>
        </p:txBody>
      </p:sp>
    </p:spTree>
    <p:extLst>
      <p:ext uri="{BB962C8B-B14F-4D97-AF65-F5344CB8AC3E}">
        <p14:creationId xmlns:p14="http://schemas.microsoft.com/office/powerpoint/2010/main" val="11630582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E6F45-A514-9FB2-12E9-283AD9EEB6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EC3DC1-C936-6B33-190F-16E6853084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D11DF-5DBD-AD60-6E16-134E7D7BE6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65BC81-E370-0154-1A60-A16957E51B7A}"/>
              </a:ext>
            </a:extLst>
          </p:cNvPr>
          <p:cNvSpPr>
            <a:spLocks noGrp="1"/>
          </p:cNvSpPr>
          <p:nvPr>
            <p:ph type="sldNum" sz="quarter" idx="5"/>
          </p:nvPr>
        </p:nvSpPr>
        <p:spPr/>
        <p:txBody>
          <a:bodyPr/>
          <a:lstStyle/>
          <a:p>
            <a:pPr>
              <a:defRPr/>
            </a:pPr>
            <a:fld id="{D3ED65D9-7F41-441F-B31A-035894C76204}" type="slidenum">
              <a:rPr lang="en-US" smtClean="0"/>
              <a:pPr>
                <a:defRPr/>
              </a:pPr>
              <a:t>9</a:t>
            </a:fld>
            <a:endParaRPr lang="en-US"/>
          </a:p>
        </p:txBody>
      </p:sp>
    </p:spTree>
    <p:extLst>
      <p:ext uri="{BB962C8B-B14F-4D97-AF65-F5344CB8AC3E}">
        <p14:creationId xmlns:p14="http://schemas.microsoft.com/office/powerpoint/2010/main" val="2397114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xfrm>
            <a:off x="381000" y="685800"/>
            <a:ext cx="6096000" cy="3429000"/>
          </a:xfrm>
          <a:ln/>
        </p:spPr>
      </p:sp>
      <p:sp>
        <p:nvSpPr>
          <p:cNvPr id="1290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p>
        </p:txBody>
      </p:sp>
      <p:sp>
        <p:nvSpPr>
          <p:cNvPr id="1290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5D9E24FA-D2E3-4537-9DE9-7C776C29DD06}" type="slidenum">
              <a:rPr lang="en-US" altLang="en-US" sz="1200" smtClean="0">
                <a:solidFill>
                  <a:schemeClr val="tx1"/>
                </a:solidFill>
                <a:latin typeface="Arial" charset="0"/>
              </a:rPr>
              <a:pPr eaLnBrk="1" hangingPunct="1"/>
              <a:t>10</a:t>
            </a:fld>
            <a:endParaRPr lang="en-US" altLang="en-US" sz="1200">
              <a:solidFill>
                <a:schemeClr val="tx1"/>
              </a:solidFill>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xfrm>
            <a:off x="381000" y="685800"/>
            <a:ext cx="6096000" cy="3429000"/>
          </a:xfrm>
          <a:ln/>
        </p:spPr>
      </p:sp>
      <p:sp>
        <p:nvSpPr>
          <p:cNvPr id="1300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p>
        </p:txBody>
      </p:sp>
      <p:sp>
        <p:nvSpPr>
          <p:cNvPr id="1300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4A543DC0-7A86-4D69-8F1A-65ECBB2C805B}" type="slidenum">
              <a:rPr lang="en-US" altLang="en-US" sz="1200" smtClean="0">
                <a:solidFill>
                  <a:schemeClr val="tx1"/>
                </a:solidFill>
                <a:latin typeface="Arial" charset="0"/>
              </a:rPr>
              <a:pPr eaLnBrk="1" hangingPunct="1"/>
              <a:t>11</a:t>
            </a:fld>
            <a:endParaRPr lang="en-US" altLang="en-US" sz="1200">
              <a:solidFill>
                <a:schemeClr val="tx1"/>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xfrm>
            <a:off x="381000" y="685800"/>
            <a:ext cx="6096000" cy="3429000"/>
          </a:xfrm>
          <a:ln/>
        </p:spPr>
      </p:sp>
      <p:sp>
        <p:nvSpPr>
          <p:cNvPr id="1310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p>
        </p:txBody>
      </p:sp>
      <p:sp>
        <p:nvSpPr>
          <p:cNvPr id="1310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EAE350E1-FCB5-4FFF-AA65-040EE2C16B03}" type="slidenum">
              <a:rPr lang="en-US" altLang="en-US" sz="1200" smtClean="0">
                <a:solidFill>
                  <a:schemeClr val="tx1"/>
                </a:solidFill>
                <a:latin typeface="Arial" charset="0"/>
              </a:rPr>
              <a:pPr eaLnBrk="1" hangingPunct="1"/>
              <a:t>12</a:t>
            </a:fld>
            <a:endParaRPr lang="en-US" altLang="en-US" sz="1200">
              <a:solidFill>
                <a:schemeClr val="tx1"/>
              </a:solidFill>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8C3BF-4397-11D5-6A32-79BEB2DC6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2A565-FCF3-DEE1-3380-8EDCD248E9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453D58-20F3-9C05-DF79-D075E13881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914E49-4F14-6E67-3FB2-40B617177AF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933752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itchFamily="34" charset="0"/>
            </a:endParaRP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148BAC5C-BEAB-49D1-A5AC-803AE4740897}" type="slidenum">
              <a:rPr lang="en-US" altLang="en-US" sz="1200">
                <a:solidFill>
                  <a:schemeClr val="tx1"/>
                </a:solidFill>
                <a:latin typeface="Arial" pitchFamily="34" charset="0"/>
              </a:rPr>
              <a:pPr eaLnBrk="1" hangingPunct="1"/>
              <a:t>14</a:t>
            </a:fld>
            <a:endParaRPr lang="en-US" altLang="en-US" sz="1200">
              <a:solidFill>
                <a:schemeClr val="tx1"/>
              </a:solidFill>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itchFamily="34" charset="0"/>
            </a:endParaRP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148BAC5C-BEAB-49D1-A5AC-803AE4740897}" type="slidenum">
              <a:rPr lang="en-US" altLang="en-US" sz="1200">
                <a:solidFill>
                  <a:schemeClr val="tx1"/>
                </a:solidFill>
                <a:latin typeface="Arial" pitchFamily="34" charset="0"/>
              </a:rPr>
              <a:pPr eaLnBrk="1" hangingPunct="1"/>
              <a:t>15</a:t>
            </a:fld>
            <a:endParaRPr lang="en-US" altLang="en-US" sz="1200">
              <a:solidFill>
                <a:schemeClr val="tx1"/>
              </a:solidFill>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itchFamily="34" charset="0"/>
            </a:endParaRP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148BAC5C-BEAB-49D1-A5AC-803AE4740897}" type="slidenum">
              <a:rPr lang="en-US" altLang="en-US" sz="1200">
                <a:solidFill>
                  <a:schemeClr val="tx1"/>
                </a:solidFill>
                <a:latin typeface="Arial" pitchFamily="34" charset="0"/>
              </a:rPr>
              <a:pPr eaLnBrk="1" hangingPunct="1"/>
              <a:t>16</a:t>
            </a:fld>
            <a:endParaRPr lang="en-US" altLang="en-US" sz="1200">
              <a:solidFill>
                <a:schemeClr val="tx1"/>
              </a:solidFill>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itchFamily="34" charset="0"/>
            </a:endParaRP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148BAC5C-BEAB-49D1-A5AC-803AE4740897}" type="slidenum">
              <a:rPr lang="en-US" altLang="en-US" sz="1200">
                <a:solidFill>
                  <a:schemeClr val="tx1"/>
                </a:solidFill>
                <a:latin typeface="Arial" pitchFamily="34" charset="0"/>
              </a:rPr>
              <a:pPr eaLnBrk="1" hangingPunct="1"/>
              <a:t>17</a:t>
            </a:fld>
            <a:endParaRPr lang="en-US" altLang="en-US" sz="1200">
              <a:solidFill>
                <a:schemeClr val="tx1"/>
              </a:solidFill>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itchFamily="34" charset="0"/>
            </a:endParaRP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148BAC5C-BEAB-49D1-A5AC-803AE4740897}" type="slidenum">
              <a:rPr lang="en-US" altLang="en-US" sz="1200">
                <a:solidFill>
                  <a:schemeClr val="tx1"/>
                </a:solidFill>
                <a:latin typeface="Arial" pitchFamily="34" charset="0"/>
              </a:rPr>
              <a:pPr eaLnBrk="1" hangingPunct="1"/>
              <a:t>18</a:t>
            </a:fld>
            <a:endParaRPr lang="en-US" altLang="en-US" sz="1200">
              <a:solidFill>
                <a:schemeClr val="tx1"/>
              </a:solidFill>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13381-4A78-DA3A-AE71-E3D03AFEE3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678742-C1FA-6F11-0565-10B8760405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8916E6-7BB8-B059-24C3-DCECD4E5B3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6ABDFE-88EA-FDCC-5D56-44DE7446DEF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098666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D3564-3D40-AF26-1B88-E8E86D3C3A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4EE54E-90C9-D76C-7B98-FAF7103675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051EC7-D7A4-E706-8FE0-BBE4BB460A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ED3818-4A2D-B6D3-AAEB-328A8691714A}"/>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2142195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96ACD-A6A5-D40D-1B89-EB4CEB57C1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203212-C374-E260-1F97-471F4B7F4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39431A-ED0D-FF95-4DC9-22A2569E79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8EEE79-DCA4-E06C-853B-5AB5B78CD3A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780242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xfrm>
            <a:off x="381000" y="685800"/>
            <a:ext cx="6096000" cy="3429000"/>
          </a:xfrm>
          <a:ln/>
        </p:spPr>
      </p:sp>
      <p:sp>
        <p:nvSpPr>
          <p:cNvPr id="133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33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9058D038-4B67-437C-9490-2905EB20E2FA}" type="slidenum">
              <a:rPr lang="en-US" altLang="en-US" sz="1200" smtClean="0">
                <a:solidFill>
                  <a:schemeClr val="tx1"/>
                </a:solidFill>
                <a:latin typeface="Arial" charset="0"/>
              </a:rPr>
              <a:pPr eaLnBrk="1" hangingPunct="1"/>
              <a:t>24</a:t>
            </a:fld>
            <a:endParaRPr lang="en-US" altLang="en-US" sz="1200">
              <a:solidFill>
                <a:schemeClr val="tx1"/>
              </a:solidFill>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xfrm>
            <a:off x="381000" y="685800"/>
            <a:ext cx="6096000" cy="3429000"/>
          </a:xfrm>
          <a:ln/>
        </p:spPr>
      </p:sp>
      <p:sp>
        <p:nvSpPr>
          <p:cNvPr id="134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34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C8D5B721-CF0C-427B-9562-CBDDF8848031}" type="slidenum">
              <a:rPr lang="en-US" altLang="en-US" sz="1200" smtClean="0">
                <a:solidFill>
                  <a:schemeClr val="tx1"/>
                </a:solidFill>
                <a:latin typeface="Arial" charset="0"/>
              </a:rPr>
              <a:pPr eaLnBrk="1" hangingPunct="1"/>
              <a:t>25</a:t>
            </a:fld>
            <a:endParaRPr lang="en-US" altLang="en-US" sz="1200">
              <a:solidFill>
                <a:schemeClr val="tx1"/>
              </a:solidFill>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xfrm>
            <a:off x="381000" y="685800"/>
            <a:ext cx="6096000" cy="3429000"/>
          </a:xfrm>
          <a:ln/>
        </p:spPr>
      </p:sp>
      <p:sp>
        <p:nvSpPr>
          <p:cNvPr id="135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35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D805468F-DEDA-40D2-98A3-A77AD6C9A6F6}" type="slidenum">
              <a:rPr lang="en-US" altLang="en-US" sz="1200" smtClean="0">
                <a:solidFill>
                  <a:schemeClr val="tx1"/>
                </a:solidFill>
                <a:latin typeface="Arial" charset="0"/>
              </a:rPr>
              <a:pPr eaLnBrk="1" hangingPunct="1"/>
              <a:t>26</a:t>
            </a:fld>
            <a:endParaRPr lang="en-US" altLang="en-US" sz="1200">
              <a:solidFill>
                <a:schemeClr val="tx1"/>
              </a:solidFill>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xfrm>
            <a:off x="381000" y="685800"/>
            <a:ext cx="6096000" cy="3429000"/>
          </a:xfrm>
          <a:ln/>
        </p:spPr>
      </p:sp>
      <p:sp>
        <p:nvSpPr>
          <p:cNvPr id="136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36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2677A7E8-95CC-40CB-831A-351DA8C571B9}" type="slidenum">
              <a:rPr lang="en-US" altLang="en-US" sz="1200" smtClean="0">
                <a:solidFill>
                  <a:schemeClr val="tx1"/>
                </a:solidFill>
                <a:latin typeface="Arial" charset="0"/>
              </a:rPr>
              <a:pPr eaLnBrk="1" hangingPunct="1"/>
              <a:t>27</a:t>
            </a:fld>
            <a:endParaRPr lang="en-US" altLang="en-US" sz="1200">
              <a:solidFill>
                <a:schemeClr val="tx1"/>
              </a:solidFill>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xfrm>
            <a:off x="381000" y="685800"/>
            <a:ext cx="6096000" cy="3429000"/>
          </a:xfrm>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16EDCD4F-944D-44AC-923B-870E6B83ACE4}" type="slidenum">
              <a:rPr lang="en-US" altLang="en-US" sz="1200" smtClean="0">
                <a:solidFill>
                  <a:schemeClr val="tx1"/>
                </a:solidFill>
                <a:latin typeface="Arial" charset="0"/>
              </a:rPr>
              <a:pPr eaLnBrk="1" hangingPunct="1"/>
              <a:t>28</a:t>
            </a:fld>
            <a:endParaRPr lang="en-US" altLang="en-US" sz="1200">
              <a:solidFill>
                <a:schemeClr val="tx1"/>
              </a:solidFill>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xfrm>
            <a:off x="381000" y="685800"/>
            <a:ext cx="6096000" cy="3429000"/>
          </a:xfrm>
          <a:ln/>
        </p:spPr>
      </p:sp>
      <p:sp>
        <p:nvSpPr>
          <p:cNvPr id="138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38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74F8C60D-BA09-4B2C-8CF0-3F8529ADE381}" type="slidenum">
              <a:rPr lang="en-US" altLang="en-US" sz="1200" smtClean="0">
                <a:solidFill>
                  <a:schemeClr val="tx1"/>
                </a:solidFill>
                <a:latin typeface="Arial" charset="0"/>
              </a:rPr>
              <a:pPr eaLnBrk="1" hangingPunct="1"/>
              <a:t>29</a:t>
            </a:fld>
            <a:endParaRPr lang="en-US" altLang="en-US" sz="1200">
              <a:solidFill>
                <a:schemeClr val="tx1"/>
              </a:solidFill>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xfrm>
            <a:off x="381000" y="685800"/>
            <a:ext cx="6096000" cy="3429000"/>
          </a:xfrm>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E521C171-FEE7-4F40-BF39-FF261F6B86B0}" type="slidenum">
              <a:rPr lang="en-US" altLang="en-US" sz="1200" smtClean="0">
                <a:solidFill>
                  <a:schemeClr val="tx1"/>
                </a:solidFill>
                <a:latin typeface="Arial" charset="0"/>
              </a:rPr>
              <a:pPr eaLnBrk="1" hangingPunct="1"/>
              <a:t>31</a:t>
            </a:fld>
            <a:endParaRPr lang="en-US" altLang="en-US" sz="1200">
              <a:solidFill>
                <a:schemeClr val="tx1"/>
              </a:solidFill>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xfrm>
            <a:off x="381000" y="685800"/>
            <a:ext cx="6096000" cy="3429000"/>
          </a:xfrm>
          <a:ln/>
        </p:spPr>
      </p:sp>
      <p:sp>
        <p:nvSpPr>
          <p:cNvPr id="140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40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E60AD6E5-89A8-45AF-B810-E560A75CDEE8}" type="slidenum">
              <a:rPr lang="en-US" altLang="en-US" sz="1200" smtClean="0">
                <a:solidFill>
                  <a:schemeClr val="tx1"/>
                </a:solidFill>
                <a:latin typeface="Arial" charset="0"/>
              </a:rPr>
              <a:pPr eaLnBrk="1" hangingPunct="1"/>
              <a:t>33</a:t>
            </a:fld>
            <a:endParaRPr lang="en-US" altLang="en-US" sz="1200">
              <a:solidFill>
                <a:schemeClr val="tx1"/>
              </a:solidFill>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xfrm>
            <a:off x="381000" y="685800"/>
            <a:ext cx="6096000" cy="3429000"/>
          </a:xfrm>
          <a:ln/>
        </p:spPr>
      </p:sp>
      <p:sp>
        <p:nvSpPr>
          <p:cNvPr id="141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p>
        </p:txBody>
      </p:sp>
      <p:sp>
        <p:nvSpPr>
          <p:cNvPr id="141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A050DBDC-C72E-4C4E-BA09-40051E031F2A}" type="slidenum">
              <a:rPr lang="en-US" altLang="en-US" sz="1200" smtClean="0">
                <a:solidFill>
                  <a:schemeClr val="tx1"/>
                </a:solidFill>
                <a:latin typeface="Arial" charset="0"/>
              </a:rPr>
              <a:pPr eaLnBrk="1" hangingPunct="1"/>
              <a:t>34</a:t>
            </a:fld>
            <a:endParaRPr lang="en-US" altLang="en-US" sz="1200">
              <a:solidFill>
                <a:schemeClr val="tx1"/>
              </a:solidFill>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62529-3A0E-4C62-1DE8-0A9D4DF307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C5BFB3-83C4-2EA6-4D0B-D7644273D8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A62293-A963-BB7A-B09C-8B6E62D249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299CE1-7F9E-11E6-5E9F-734A7152F51D}"/>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0829017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9CE65-D78B-96CC-BC88-FFDDEE2CBD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058732-66C6-D6F6-7841-E4D18A26A9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FFE7BB-64FD-E245-17FD-23D75BF93C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A2BC50-4117-F8D5-F10B-ED797CBB3E3B}"/>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4380315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86E16-2AAC-CAF8-66BD-01B318D09F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B0DBB-CB7A-5BD7-C509-539813132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7EDC12-989F-98EE-CD7B-73F99AF2C7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01FE6D-D021-8894-8589-5C10005DBA87}"/>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6463162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18FB1-EB30-1D65-16C0-CB504021B3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D8DBFE-8C9E-9998-D7CF-E77595024C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4AA820-6F7A-A7DD-F653-C496780527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C85C12-04D4-E9DC-6C99-54ABC359EAD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399057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14127-8283-8646-6F00-7AB2157FE0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39F16C-3E82-B291-2F3A-4072AED07D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D98EF9-C4AD-999E-2307-8B30ED338E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492629-EA8D-CEF7-7220-B25882DA0025}"/>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21737744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9C2D6-1F7B-596C-947E-76D4C8BBB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22AF69-E13E-24E1-BDFF-C4B6F3BCE2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B0D996-F1CC-2A99-B518-2B3FD38989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EF050B-AF6D-2366-6EB7-83360650728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5792792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3E823-D502-AC68-5B2A-DCF6D1162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7DBBFD-9C2E-60B4-5E35-3F93898405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3FE098-1A00-688B-6E64-2523062D22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5E6D68-8865-BB71-18B5-38E83C93FDA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9817613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C02BB-AC1D-0AC2-6C09-02B33B9F4E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BD6E44-7A68-B9E5-2C84-1AA43A62B4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2081F5-8FCF-70F6-1F10-B06424C473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2D0C53-9B9C-FB59-D87D-806E578E22BC}"/>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629445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6C32B-61A9-336F-2527-8DAB044ED7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6415EB-F9D1-4621-05BF-1E7414F27C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FDFC35-471F-130F-2524-253B6615A6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DEE7B3-305E-51EA-CDFD-757E4E013F47}"/>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23813382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30C81-35D3-7717-F69D-52AA8BE2DD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73360F-919C-B74C-1017-AE756DDA5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F17518-C934-0ADF-3C45-D1796AC958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9EB11F-BEEF-426D-9A7D-DBE3114A96D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908715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FED226-C2C8-4B90-BE0E-8A1EA7701BBB}" type="slidenum">
              <a:rPr lang="en-US"/>
              <a:pPr>
                <a:defRPr/>
              </a:pPr>
              <a:t>‹#›</a:t>
            </a:fld>
            <a:endParaRPr lang="en-US"/>
          </a:p>
        </p:txBody>
      </p:sp>
    </p:spTree>
    <p:extLst>
      <p:ext uri="{BB962C8B-B14F-4D97-AF65-F5344CB8AC3E}">
        <p14:creationId xmlns:p14="http://schemas.microsoft.com/office/powerpoint/2010/main" val="3847844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145C5F2-AC7B-4846-94E1-3B7E92C7FA40}" type="slidenum">
              <a:rPr lang="en-US"/>
              <a:pPr>
                <a:defRPr/>
              </a:pPr>
              <a:t>‹#›</a:t>
            </a:fld>
            <a:endParaRPr lang="en-US"/>
          </a:p>
        </p:txBody>
      </p:sp>
    </p:spTree>
    <p:extLst>
      <p:ext uri="{BB962C8B-B14F-4D97-AF65-F5344CB8AC3E}">
        <p14:creationId xmlns:p14="http://schemas.microsoft.com/office/powerpoint/2010/main" val="3260084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0F2C4A9-3DD8-44B1-B38B-14996F41AFFF}" type="slidenum">
              <a:rPr lang="en-US"/>
              <a:pPr>
                <a:defRPr/>
              </a:pPr>
              <a:t>‹#›</a:t>
            </a:fld>
            <a:endParaRPr lang="en-US"/>
          </a:p>
        </p:txBody>
      </p:sp>
    </p:spTree>
    <p:extLst>
      <p:ext uri="{BB962C8B-B14F-4D97-AF65-F5344CB8AC3E}">
        <p14:creationId xmlns:p14="http://schemas.microsoft.com/office/powerpoint/2010/main" val="1821712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5271A72-9885-4AB0-9C0C-8153FBD5B2EB}" type="slidenum">
              <a:rPr lang="en-US"/>
              <a:pPr>
                <a:defRPr/>
              </a:pPr>
              <a:t>‹#›</a:t>
            </a:fld>
            <a:endParaRPr lang="en-US"/>
          </a:p>
        </p:txBody>
      </p:sp>
    </p:spTree>
    <p:extLst>
      <p:ext uri="{BB962C8B-B14F-4D97-AF65-F5344CB8AC3E}">
        <p14:creationId xmlns:p14="http://schemas.microsoft.com/office/powerpoint/2010/main" val="2233087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1DAD6E7-5C5D-41A5-BEBA-6D2E2F33E43D}" type="slidenum">
              <a:rPr lang="en-US"/>
              <a:pPr>
                <a:defRPr/>
              </a:pPr>
              <a:t>‹#›</a:t>
            </a:fld>
            <a:endParaRPr lang="en-US"/>
          </a:p>
        </p:txBody>
      </p:sp>
    </p:spTree>
    <p:extLst>
      <p:ext uri="{BB962C8B-B14F-4D97-AF65-F5344CB8AC3E}">
        <p14:creationId xmlns:p14="http://schemas.microsoft.com/office/powerpoint/2010/main" val="890934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B2FDE27-4DAF-4DAA-8451-61D9818576E4}" type="slidenum">
              <a:rPr lang="en-US"/>
              <a:pPr>
                <a:defRPr/>
              </a:pPr>
              <a:t>‹#›</a:t>
            </a:fld>
            <a:endParaRPr lang="en-US"/>
          </a:p>
        </p:txBody>
      </p:sp>
    </p:spTree>
    <p:extLst>
      <p:ext uri="{BB962C8B-B14F-4D97-AF65-F5344CB8AC3E}">
        <p14:creationId xmlns:p14="http://schemas.microsoft.com/office/powerpoint/2010/main" val="1112784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D275E99-A137-4A0B-AC46-75FFFF614993}" type="slidenum">
              <a:rPr lang="en-US"/>
              <a:pPr>
                <a:defRPr/>
              </a:pPr>
              <a:t>‹#›</a:t>
            </a:fld>
            <a:endParaRPr lang="en-US"/>
          </a:p>
        </p:txBody>
      </p:sp>
    </p:spTree>
    <p:extLst>
      <p:ext uri="{BB962C8B-B14F-4D97-AF65-F5344CB8AC3E}">
        <p14:creationId xmlns:p14="http://schemas.microsoft.com/office/powerpoint/2010/main" val="3167729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9771A0C-9A6E-4443-9200-37656291E977}" type="slidenum">
              <a:rPr lang="en-US"/>
              <a:pPr>
                <a:defRPr/>
              </a:pPr>
              <a:t>‹#›</a:t>
            </a:fld>
            <a:endParaRPr lang="en-US"/>
          </a:p>
        </p:txBody>
      </p:sp>
    </p:spTree>
    <p:extLst>
      <p:ext uri="{BB962C8B-B14F-4D97-AF65-F5344CB8AC3E}">
        <p14:creationId xmlns:p14="http://schemas.microsoft.com/office/powerpoint/2010/main" val="1883772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CFB253F-9EC1-4520-9B06-A61E933216A7}" type="slidenum">
              <a:rPr lang="en-US"/>
              <a:pPr>
                <a:defRPr/>
              </a:pPr>
              <a:t>‹#›</a:t>
            </a:fld>
            <a:endParaRPr lang="en-US"/>
          </a:p>
        </p:txBody>
      </p:sp>
    </p:spTree>
    <p:extLst>
      <p:ext uri="{BB962C8B-B14F-4D97-AF65-F5344CB8AC3E}">
        <p14:creationId xmlns:p14="http://schemas.microsoft.com/office/powerpoint/2010/main" val="3134059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749EA02-7C21-4BBE-B70D-2E6CF9FD2AB5}" type="slidenum">
              <a:rPr lang="en-US"/>
              <a:pPr>
                <a:defRPr/>
              </a:pPr>
              <a:t>‹#›</a:t>
            </a:fld>
            <a:endParaRPr lang="en-US"/>
          </a:p>
        </p:txBody>
      </p:sp>
    </p:spTree>
    <p:extLst>
      <p:ext uri="{BB962C8B-B14F-4D97-AF65-F5344CB8AC3E}">
        <p14:creationId xmlns:p14="http://schemas.microsoft.com/office/powerpoint/2010/main" val="2173917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45CD122-7AE2-4B02-9056-49109BBA3098}" type="slidenum">
              <a:rPr lang="en-US"/>
              <a:pPr>
                <a:defRPr/>
              </a:pPr>
              <a:t>‹#›</a:t>
            </a:fld>
            <a:endParaRPr lang="en-US"/>
          </a:p>
        </p:txBody>
      </p:sp>
    </p:spTree>
    <p:extLst>
      <p:ext uri="{BB962C8B-B14F-4D97-AF65-F5344CB8AC3E}">
        <p14:creationId xmlns:p14="http://schemas.microsoft.com/office/powerpoint/2010/main" val="2009440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tx1"/>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mn-lt"/>
              </a:defRPr>
            </a:lvl1pPr>
          </a:lstStyle>
          <a:p>
            <a:pPr>
              <a:defRPr/>
            </a:pPr>
            <a:fld id="{42237E39-DA38-4912-91A3-78E07FCCAA7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C23A60-4BA0-B9A9-B081-812A21D37F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62"/>
            <a:ext cx="9144000" cy="5133975"/>
          </a:xfrm>
          <a:prstGeom prst="rect">
            <a:avLst/>
          </a:prstGeom>
        </p:spPr>
      </p:pic>
      <p:sp>
        <p:nvSpPr>
          <p:cNvPr id="7" name="TextBox 6">
            <a:extLst>
              <a:ext uri="{FF2B5EF4-FFF2-40B4-BE49-F238E27FC236}">
                <a16:creationId xmlns:a16="http://schemas.microsoft.com/office/drawing/2014/main" id="{BDA93806-D345-7B98-08A6-81043EB841A7}"/>
              </a:ext>
            </a:extLst>
          </p:cNvPr>
          <p:cNvSpPr txBox="1"/>
          <p:nvPr/>
        </p:nvSpPr>
        <p:spPr>
          <a:xfrm>
            <a:off x="381000" y="149548"/>
            <a:ext cx="6553200" cy="5066002"/>
          </a:xfrm>
          <a:prstGeom prst="rect">
            <a:avLst/>
          </a:prstGeom>
          <a:noFill/>
        </p:spPr>
        <p:txBody>
          <a:bodyPr wrap="square">
            <a:spAutoFit/>
          </a:bodyPr>
          <a:lstStyle/>
          <a:p>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Welcome to Our Lady of Refuge Catholic </a:t>
            </a:r>
            <a:r>
              <a:rPr lang="vi-VN" sz="2400" b="1" dirty="0">
                <a:solidFill>
                  <a:schemeClr val="bg1"/>
                </a:solidFill>
                <a:latin typeface="Tahoma" panose="020B0604030504040204" pitchFamily="34" charset="0"/>
                <a:ea typeface="Tahoma" panose="020B0604030504040204" pitchFamily="34" charset="0"/>
                <a:cs typeface="Tahoma" panose="020B0604030504040204" pitchFamily="34" charset="0"/>
              </a:rPr>
              <a:t>Church</a:t>
            </a:r>
          </a:p>
          <a:p>
            <a:r>
              <a:rPr lang="vi-VN" sz="2400" b="1" dirty="0">
                <a:solidFill>
                  <a:schemeClr val="bg1"/>
                </a:solidFill>
                <a:latin typeface="Tahoma" panose="020B0604030504040204" pitchFamily="34" charset="0"/>
                <a:ea typeface="Tahoma" panose="020B0604030504040204" pitchFamily="34" charset="0"/>
                <a:cs typeface="Tahoma" panose="020B0604030504040204" pitchFamily="34" charset="0"/>
              </a:rPr>
              <a:t>Sunday </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Ordinary</a:t>
            </a:r>
            <a:r>
              <a:rPr lang="vi-VN" sz="24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Time</a:t>
            </a:r>
            <a:r>
              <a:rPr lang="vi-VN" sz="24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27 </a:t>
            </a:r>
            <a:r>
              <a:rPr lang="en-US" sz="2400" b="1" dirty="0" err="1">
                <a:solidFill>
                  <a:schemeClr val="bg1"/>
                </a:solidFill>
                <a:latin typeface="Tahoma" panose="020B0604030504040204" pitchFamily="34" charset="0"/>
                <a:ea typeface="Tahoma" panose="020B0604030504040204" pitchFamily="34" charset="0"/>
                <a:cs typeface="Tahoma" panose="020B0604030504040204" pitchFamily="34" charset="0"/>
              </a:rPr>
              <a:t>th</a:t>
            </a:r>
            <a:r>
              <a:rPr lang="vi-VN" sz="2400" b="1" dirty="0">
                <a:solidFill>
                  <a:schemeClr val="bg1"/>
                </a:solidFill>
                <a:latin typeface="Tahoma" panose="020B0604030504040204" pitchFamily="34" charset="0"/>
                <a:ea typeface="Tahoma" panose="020B0604030504040204" pitchFamily="34" charset="0"/>
                <a:cs typeface="Tahoma" panose="020B0604030504040204" pitchFamily="34" charset="0"/>
              </a:rPr>
              <a:t> Year A</a:t>
            </a:r>
          </a:p>
          <a:p>
            <a:endParaRPr lang="vi-VN" sz="2000" b="1" dirty="0">
              <a:solidFill>
                <a:schemeClr val="bg1"/>
              </a:solidFill>
            </a:endParaRPr>
          </a:p>
          <a:p>
            <a:pPr marL="0" indent="0" algn="l">
              <a:buNone/>
            </a:pPr>
            <a:r>
              <a:rPr lang="en-US" sz="2000" b="1" i="1" dirty="0">
                <a:solidFill>
                  <a:schemeClr val="bg1"/>
                </a:solidFill>
              </a:rPr>
              <a:t>Gather Song:  </a:t>
            </a:r>
          </a:p>
          <a:p>
            <a:pPr algn="l" eaLnBrk="1" hangingPunct="1">
              <a:lnSpc>
                <a:spcPct val="80000"/>
              </a:lnSpc>
              <a:buNone/>
              <a:defRPr/>
            </a:pP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   Lift up Your Heart </a:t>
            </a:r>
          </a:p>
          <a:p>
            <a:pPr algn="l" eaLnBrk="1" hangingPunct="1">
              <a:lnSpc>
                <a:spcPct val="80000"/>
              </a:lnSpc>
              <a:buNone/>
              <a:defRPr/>
            </a:pPr>
            <a:r>
              <a:rPr lang="en-US" sz="1800" b="1" i="1" dirty="0">
                <a:solidFill>
                  <a:schemeClr val="bg1"/>
                </a:solidFill>
              </a:rPr>
              <a:t>Responsorial Psalm 80</a:t>
            </a:r>
          </a:p>
          <a:p>
            <a:pPr algn="l" eaLnBrk="1" hangingPunct="1">
              <a:lnSpc>
                <a:spcPct val="80000"/>
              </a:lnSpc>
              <a:buFontTx/>
              <a:buNone/>
              <a:defRPr/>
            </a:pPr>
            <a:r>
              <a:rPr lang="vi-VN" sz="18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vi-VN" sz="20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The Vinyard of the Lord</a:t>
            </a:r>
            <a:r>
              <a:rPr lang="vi-VN" sz="2400" b="1" dirty="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l" eaLnBrk="1" hangingPunct="1">
              <a:lnSpc>
                <a:spcPct val="80000"/>
              </a:lnSpc>
              <a:buFontTx/>
              <a:buNone/>
              <a:defRPr/>
            </a:pPr>
            <a:r>
              <a:rPr lang="en-US" sz="1800" b="1" i="1" dirty="0">
                <a:solidFill>
                  <a:schemeClr val="bg1"/>
                </a:solidFill>
              </a:rPr>
              <a:t>Prep. of the Gifts:  </a:t>
            </a:r>
          </a:p>
          <a:p>
            <a:pPr algn="l" eaLnBrk="1" hangingPunct="1">
              <a:lnSpc>
                <a:spcPct val="80000"/>
              </a:lnSpc>
              <a:buFontTx/>
              <a:buNone/>
              <a:defRPr/>
            </a:pP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Lord, make us your servants of your peace</a:t>
            </a:r>
            <a:endParaRPr lang="vi-VN" sz="24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l" eaLnBrk="1" hangingPunct="1">
              <a:lnSpc>
                <a:spcPct val="80000"/>
              </a:lnSpc>
              <a:buFontTx/>
              <a:buNone/>
              <a:defRPr/>
            </a:pPr>
            <a:r>
              <a:rPr lang="en-US" sz="1800" b="1" i="1" dirty="0">
                <a:solidFill>
                  <a:schemeClr val="bg1"/>
                </a:solidFill>
              </a:rPr>
              <a:t>Communion Song : </a:t>
            </a:r>
          </a:p>
          <a:p>
            <a:pPr algn="l" eaLnBrk="1" hangingPunct="1">
              <a:lnSpc>
                <a:spcPct val="80000"/>
              </a:lnSpc>
              <a:buNone/>
              <a:defRPr/>
            </a:pP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 The Grace of God / </a:t>
            </a:r>
          </a:p>
          <a:p>
            <a:pPr algn="l" eaLnBrk="1" hangingPunct="1">
              <a:lnSpc>
                <a:spcPct val="80000"/>
              </a:lnSpc>
              <a:buNone/>
              <a:defRPr/>
            </a:pPr>
            <a:r>
              <a:rPr lang="en-US" sz="2400" b="1">
                <a:solidFill>
                  <a:schemeClr val="bg1"/>
                </a:solidFill>
                <a:latin typeface="Tahoma" panose="020B0604030504040204" pitchFamily="34" charset="0"/>
                <a:ea typeface="Tahoma" panose="020B0604030504040204" pitchFamily="34" charset="0"/>
                <a:cs typeface="Tahoma" panose="020B0604030504040204" pitchFamily="34" charset="0"/>
              </a:rPr>
              <a:t>   I </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Have Loved You</a:t>
            </a:r>
          </a:p>
          <a:p>
            <a:pPr algn="l" eaLnBrk="1" hangingPunct="1">
              <a:lnSpc>
                <a:spcPct val="80000"/>
              </a:lnSpc>
              <a:buNone/>
              <a:defRPr/>
            </a:pP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   Ave Maria</a:t>
            </a:r>
            <a:endParaRPr lang="vi-VN" sz="24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l" eaLnBrk="1" hangingPunct="1">
              <a:lnSpc>
                <a:spcPct val="80000"/>
              </a:lnSpc>
              <a:buNone/>
              <a:defRPr/>
            </a:pPr>
            <a:r>
              <a:rPr lang="en-US" sz="1800" i="1" dirty="0">
                <a:solidFill>
                  <a:schemeClr val="bg1"/>
                </a:solidFill>
              </a:rPr>
              <a:t>Recessional: </a:t>
            </a:r>
          </a:p>
          <a:p>
            <a:pPr algn="l" eaLnBrk="1" hangingPunct="1">
              <a:lnSpc>
                <a:spcPct val="80000"/>
              </a:lnSpc>
              <a:buNone/>
              <a:defRPr/>
            </a:pPr>
            <a:r>
              <a:rPr lang="vi-VN" sz="1800" b="1" dirty="0">
                <a:solidFill>
                  <a:schemeClr val="bg1"/>
                </a:solidFill>
              </a:rPr>
              <a:t>   </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On This Day </a:t>
            </a:r>
            <a:endParaRPr lang="en-US" dirty="0">
              <a:solidFill>
                <a:schemeClr val="bg1"/>
              </a:solidFill>
            </a:endParaRPr>
          </a:p>
        </p:txBody>
      </p:sp>
    </p:spTree>
    <p:extLst>
      <p:ext uri="{BB962C8B-B14F-4D97-AF65-F5344CB8AC3E}">
        <p14:creationId xmlns:p14="http://schemas.microsoft.com/office/powerpoint/2010/main" val="621783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ChangeArrowheads="1"/>
          </p:cNvSpPr>
          <p:nvPr/>
        </p:nvSpPr>
        <p:spPr bwMode="auto">
          <a:xfrm>
            <a:off x="1314450" y="171450"/>
            <a:ext cx="65151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3300">
              <a:solidFill>
                <a:schemeClr val="tx2"/>
              </a:solidFill>
            </a:endParaRPr>
          </a:p>
        </p:txBody>
      </p:sp>
      <p:sp>
        <p:nvSpPr>
          <p:cNvPr id="8195" name="Rectangle 6"/>
          <p:cNvSpPr>
            <a:spLocks noChangeArrowheads="1"/>
          </p:cNvSpPr>
          <p:nvPr/>
        </p:nvSpPr>
        <p:spPr bwMode="auto">
          <a:xfrm>
            <a:off x="1257300" y="171450"/>
            <a:ext cx="6629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000">
                <a:solidFill>
                  <a:schemeClr val="tx2"/>
                </a:solidFill>
              </a:rPr>
              <a:t> </a:t>
            </a:r>
            <a:br>
              <a:rPr lang="en-US" altLang="en-US" sz="3000">
                <a:solidFill>
                  <a:schemeClr val="tx2"/>
                </a:solidFill>
              </a:rPr>
            </a:br>
            <a:endParaRPr lang="en-US" altLang="en-US" sz="4050">
              <a:solidFill>
                <a:schemeClr val="tx2"/>
              </a:solidFill>
              <a:latin typeface="Times New Roman" pitchFamily="18" charset="0"/>
            </a:endParaRPr>
          </a:p>
        </p:txBody>
      </p:sp>
      <p:sp>
        <p:nvSpPr>
          <p:cNvPr id="8196" name="Rectangle 7"/>
          <p:cNvSpPr>
            <a:spLocks noChangeArrowheads="1"/>
          </p:cNvSpPr>
          <p:nvPr/>
        </p:nvSpPr>
        <p:spPr bwMode="auto">
          <a:xfrm>
            <a:off x="76200" y="171450"/>
            <a:ext cx="90678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tLang="en-US" sz="3000" b="1" i="1" dirty="0">
                <a:solidFill>
                  <a:srgbClr val="FFFF00"/>
                </a:solidFill>
              </a:rPr>
              <a:t>Refrain:</a:t>
            </a:r>
            <a:r>
              <a:rPr lang="en-US" altLang="en-US" sz="30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4400" b="1" dirty="0">
                <a:solidFill>
                  <a:schemeClr val="bg1"/>
                </a:solidFill>
                <a:latin typeface="Tahoma" panose="020B0604030504040204" pitchFamily="34" charset="0"/>
                <a:ea typeface="Tahoma" panose="020B0604030504040204" pitchFamily="34" charset="0"/>
                <a:cs typeface="Tahoma" panose="020B0604030504040204" pitchFamily="34" charset="0"/>
              </a:rPr>
              <a:t>Lift up your hearts to the Lord, praise God's gracious mercy! Sing out your joy to the Lord, whose love is enduring.</a:t>
            </a:r>
            <a:endParaRPr lang="en-US" altLang="en-US" sz="4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ChangeArrowheads="1"/>
          </p:cNvSpPr>
          <p:nvPr/>
        </p:nvSpPr>
        <p:spPr bwMode="auto">
          <a:xfrm>
            <a:off x="1314450" y="171450"/>
            <a:ext cx="65151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3300">
              <a:solidFill>
                <a:schemeClr val="tx2"/>
              </a:solidFill>
            </a:endParaRPr>
          </a:p>
        </p:txBody>
      </p:sp>
      <p:sp>
        <p:nvSpPr>
          <p:cNvPr id="8195" name="Rectangle 6"/>
          <p:cNvSpPr>
            <a:spLocks noChangeArrowheads="1"/>
          </p:cNvSpPr>
          <p:nvPr/>
        </p:nvSpPr>
        <p:spPr bwMode="auto">
          <a:xfrm>
            <a:off x="1257300" y="171450"/>
            <a:ext cx="6629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000">
                <a:solidFill>
                  <a:schemeClr val="tx2"/>
                </a:solidFill>
              </a:rPr>
              <a:t> </a:t>
            </a:r>
            <a:br>
              <a:rPr lang="en-US" altLang="en-US" sz="3000">
                <a:solidFill>
                  <a:schemeClr val="tx2"/>
                </a:solidFill>
              </a:rPr>
            </a:br>
            <a:endParaRPr lang="en-US" altLang="en-US" sz="4050">
              <a:solidFill>
                <a:schemeClr val="tx2"/>
              </a:solidFill>
              <a:latin typeface="Times New Roman" pitchFamily="18" charset="0"/>
            </a:endParaRPr>
          </a:p>
        </p:txBody>
      </p:sp>
      <p:sp>
        <p:nvSpPr>
          <p:cNvPr id="8196" name="Rectangle 7"/>
          <p:cNvSpPr>
            <a:spLocks noChangeArrowheads="1"/>
          </p:cNvSpPr>
          <p:nvPr/>
        </p:nvSpPr>
        <p:spPr bwMode="auto">
          <a:xfrm>
            <a:off x="0" y="0"/>
            <a:ext cx="9144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tLang="en-US" sz="3000" b="1" i="1" dirty="0">
                <a:solidFill>
                  <a:srgbClr val="FFFF00"/>
                </a:solidFill>
              </a:rPr>
              <a:t>1</a:t>
            </a:r>
            <a:r>
              <a:rPr lang="en-US" altLang="en-US" sz="30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t>Shout with joy to the Lord, all the earth!</a:t>
            </a:r>
            <a:b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t>Praise the name above all names! Say to God, "How wondrous your works,</a:t>
            </a:r>
            <a:b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t>how glorious your name!"</a:t>
            </a:r>
            <a:endParaRPr lang="en-US" altLang="en-US" sz="405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63704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9BF21-0545-484A-2B2D-31AA616D6CB6}"/>
            </a:ext>
          </a:extLst>
        </p:cNvPr>
        <p:cNvGrpSpPr/>
        <p:nvPr/>
      </p:nvGrpSpPr>
      <p:grpSpPr>
        <a:xfrm>
          <a:off x="0" y="0"/>
          <a:ext cx="0" cy="0"/>
          <a:chOff x="0" y="0"/>
          <a:chExt cx="0" cy="0"/>
        </a:xfrm>
      </p:grpSpPr>
      <p:sp>
        <p:nvSpPr>
          <p:cNvPr id="8194" name="Rectangle 5">
            <a:extLst>
              <a:ext uri="{FF2B5EF4-FFF2-40B4-BE49-F238E27FC236}">
                <a16:creationId xmlns:a16="http://schemas.microsoft.com/office/drawing/2014/main" id="{21FC2C5E-424A-FF22-A8B6-FFD6FB346032}"/>
              </a:ext>
            </a:extLst>
          </p:cNvPr>
          <p:cNvSpPr>
            <a:spLocks noChangeArrowheads="1"/>
          </p:cNvSpPr>
          <p:nvPr/>
        </p:nvSpPr>
        <p:spPr bwMode="auto">
          <a:xfrm>
            <a:off x="1314450" y="171450"/>
            <a:ext cx="65151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3300">
              <a:solidFill>
                <a:schemeClr val="tx2"/>
              </a:solidFill>
            </a:endParaRPr>
          </a:p>
        </p:txBody>
      </p:sp>
      <p:sp>
        <p:nvSpPr>
          <p:cNvPr id="8195" name="Rectangle 6">
            <a:extLst>
              <a:ext uri="{FF2B5EF4-FFF2-40B4-BE49-F238E27FC236}">
                <a16:creationId xmlns:a16="http://schemas.microsoft.com/office/drawing/2014/main" id="{104D1ACC-FB64-9EF7-E34A-58845236ABD4}"/>
              </a:ext>
            </a:extLst>
          </p:cNvPr>
          <p:cNvSpPr>
            <a:spLocks noChangeArrowheads="1"/>
          </p:cNvSpPr>
          <p:nvPr/>
        </p:nvSpPr>
        <p:spPr bwMode="auto">
          <a:xfrm>
            <a:off x="1257300" y="171450"/>
            <a:ext cx="6629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000">
                <a:solidFill>
                  <a:schemeClr val="tx2"/>
                </a:solidFill>
              </a:rPr>
              <a:t> </a:t>
            </a:r>
            <a:br>
              <a:rPr lang="en-US" altLang="en-US" sz="3000">
                <a:solidFill>
                  <a:schemeClr val="tx2"/>
                </a:solidFill>
              </a:rPr>
            </a:br>
            <a:endParaRPr lang="en-US" altLang="en-US" sz="4050">
              <a:solidFill>
                <a:schemeClr val="tx2"/>
              </a:solidFill>
              <a:latin typeface="Times New Roman" pitchFamily="18" charset="0"/>
            </a:endParaRPr>
          </a:p>
        </p:txBody>
      </p:sp>
      <p:sp>
        <p:nvSpPr>
          <p:cNvPr id="8196" name="Rectangle 7">
            <a:extLst>
              <a:ext uri="{FF2B5EF4-FFF2-40B4-BE49-F238E27FC236}">
                <a16:creationId xmlns:a16="http://schemas.microsoft.com/office/drawing/2014/main" id="{9D802925-0BB1-9C6D-EB2D-4D64FDAA7B16}"/>
              </a:ext>
            </a:extLst>
          </p:cNvPr>
          <p:cNvSpPr>
            <a:spLocks noChangeArrowheads="1"/>
          </p:cNvSpPr>
          <p:nvPr/>
        </p:nvSpPr>
        <p:spPr bwMode="auto">
          <a:xfrm>
            <a:off x="76200" y="171450"/>
            <a:ext cx="90678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tLang="en-US" sz="3000" b="1" i="1" dirty="0">
                <a:solidFill>
                  <a:srgbClr val="FFFF00"/>
                </a:solidFill>
              </a:rPr>
              <a:t>Refrain:</a:t>
            </a:r>
            <a:r>
              <a:rPr lang="en-US" altLang="en-US" sz="30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4400" b="1" dirty="0">
                <a:solidFill>
                  <a:schemeClr val="bg1"/>
                </a:solidFill>
                <a:latin typeface="Tahoma" panose="020B0604030504040204" pitchFamily="34" charset="0"/>
                <a:ea typeface="Tahoma" panose="020B0604030504040204" pitchFamily="34" charset="0"/>
                <a:cs typeface="Tahoma" panose="020B0604030504040204" pitchFamily="34" charset="0"/>
              </a:rPr>
              <a:t>Lift up your hearts to the Lord, praise God's gracious mercy! Sing out your joy to the Lord, whose love is enduring.</a:t>
            </a:r>
            <a:endParaRPr lang="en-US" altLang="en-US" sz="4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1567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ChangeArrowheads="1"/>
          </p:cNvSpPr>
          <p:nvPr/>
        </p:nvSpPr>
        <p:spPr bwMode="auto">
          <a:xfrm>
            <a:off x="1314450" y="171450"/>
            <a:ext cx="65151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3300">
              <a:solidFill>
                <a:schemeClr val="tx2"/>
              </a:solidFill>
            </a:endParaRPr>
          </a:p>
        </p:txBody>
      </p:sp>
      <p:sp>
        <p:nvSpPr>
          <p:cNvPr id="8195" name="Rectangle 6"/>
          <p:cNvSpPr>
            <a:spLocks noChangeArrowheads="1"/>
          </p:cNvSpPr>
          <p:nvPr/>
        </p:nvSpPr>
        <p:spPr bwMode="auto">
          <a:xfrm>
            <a:off x="1257300" y="171450"/>
            <a:ext cx="6629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000">
                <a:solidFill>
                  <a:schemeClr val="tx2"/>
                </a:solidFill>
              </a:rPr>
              <a:t> </a:t>
            </a:r>
            <a:br>
              <a:rPr lang="en-US" altLang="en-US" sz="3000">
                <a:solidFill>
                  <a:schemeClr val="tx2"/>
                </a:solidFill>
              </a:rPr>
            </a:br>
            <a:endParaRPr lang="en-US" altLang="en-US" sz="4050">
              <a:solidFill>
                <a:schemeClr val="tx2"/>
              </a:solidFill>
              <a:latin typeface="Times New Roman" pitchFamily="18" charset="0"/>
            </a:endParaRPr>
          </a:p>
        </p:txBody>
      </p:sp>
      <p:sp>
        <p:nvSpPr>
          <p:cNvPr id="8196" name="Rectangle 7"/>
          <p:cNvSpPr>
            <a:spLocks noChangeArrowheads="1"/>
          </p:cNvSpPr>
          <p:nvPr/>
        </p:nvSpPr>
        <p:spPr bwMode="auto">
          <a:xfrm>
            <a:off x="0" y="0"/>
            <a:ext cx="9144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tLang="en-US" sz="3000" b="1" i="1" dirty="0">
                <a:solidFill>
                  <a:srgbClr val="FFFF00"/>
                </a:solidFill>
              </a:rPr>
              <a:t>2</a:t>
            </a:r>
            <a:r>
              <a:rPr lang="en-US" altLang="en-US" sz="30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t>Let the earth worship, singing your praise.</a:t>
            </a:r>
            <a:b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t>Praise the glory of your name!</a:t>
            </a:r>
            <a:b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t>Come and see the deeds of the Lord,</a:t>
            </a:r>
            <a:b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t>bless God's holy name!</a:t>
            </a:r>
            <a:endParaRPr lang="en-US" altLang="en-US" sz="405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25723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ChangeArrowheads="1"/>
          </p:cNvSpPr>
          <p:nvPr/>
        </p:nvSpPr>
        <p:spPr bwMode="auto">
          <a:xfrm>
            <a:off x="1314450" y="171450"/>
            <a:ext cx="65151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3300">
              <a:solidFill>
                <a:schemeClr val="tx2"/>
              </a:solidFill>
            </a:endParaRPr>
          </a:p>
        </p:txBody>
      </p:sp>
      <p:sp>
        <p:nvSpPr>
          <p:cNvPr id="8195" name="Rectangle 6"/>
          <p:cNvSpPr>
            <a:spLocks noChangeArrowheads="1"/>
          </p:cNvSpPr>
          <p:nvPr/>
        </p:nvSpPr>
        <p:spPr bwMode="auto">
          <a:xfrm>
            <a:off x="1257300" y="171450"/>
            <a:ext cx="6629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000">
                <a:solidFill>
                  <a:schemeClr val="tx2"/>
                </a:solidFill>
              </a:rPr>
              <a:t> </a:t>
            </a:r>
            <a:br>
              <a:rPr lang="en-US" altLang="en-US" sz="3000">
                <a:solidFill>
                  <a:schemeClr val="tx2"/>
                </a:solidFill>
              </a:rPr>
            </a:br>
            <a:endParaRPr lang="en-US" altLang="en-US" sz="4050">
              <a:solidFill>
                <a:schemeClr val="tx2"/>
              </a:solidFill>
              <a:latin typeface="Times New Roman" pitchFamily="18" charset="0"/>
            </a:endParaRPr>
          </a:p>
        </p:txBody>
      </p:sp>
      <p:sp>
        <p:nvSpPr>
          <p:cNvPr id="8196" name="Rectangle 7"/>
          <p:cNvSpPr>
            <a:spLocks noChangeArrowheads="1"/>
          </p:cNvSpPr>
          <p:nvPr/>
        </p:nvSpPr>
        <p:spPr bwMode="auto">
          <a:xfrm>
            <a:off x="76200" y="171450"/>
            <a:ext cx="90678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tLang="en-US" sz="3000" b="1" i="1" dirty="0">
                <a:solidFill>
                  <a:srgbClr val="FFFF00"/>
                </a:solidFill>
              </a:rPr>
              <a:t>Refrain:</a:t>
            </a:r>
            <a:r>
              <a:rPr lang="en-US" altLang="en-US" sz="30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3300" b="1" dirty="0">
                <a:solidFill>
                  <a:schemeClr val="bg1"/>
                </a:solidFill>
                <a:latin typeface="Tahoma" panose="020B0604030504040204" pitchFamily="34" charset="0"/>
                <a:ea typeface="Tahoma" panose="020B0604030504040204" pitchFamily="34" charset="0"/>
                <a:cs typeface="Tahoma" panose="020B0604030504040204" pitchFamily="34" charset="0"/>
              </a:rPr>
              <a:t>Lift up your hearts to the Lord, praise God's gracious mercy! Sing out your joy to the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Lord</a:t>
            </a:r>
            <a:r>
              <a:rPr lang="en-US" sz="3300" b="1" dirty="0">
                <a:solidFill>
                  <a:schemeClr val="bg1"/>
                </a:solidFill>
                <a:latin typeface="Tahoma" panose="020B0604030504040204" pitchFamily="34" charset="0"/>
                <a:ea typeface="Tahoma" panose="020B0604030504040204" pitchFamily="34" charset="0"/>
                <a:cs typeface="Tahoma" panose="020B0604030504040204" pitchFamily="34" charset="0"/>
              </a:rPr>
              <a:t>, whose love is enduring.</a:t>
            </a:r>
            <a:endParaRPr lang="en-US" altLang="en-US" sz="33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7782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ChangeArrowheads="1"/>
          </p:cNvSpPr>
          <p:nvPr/>
        </p:nvSpPr>
        <p:spPr bwMode="auto">
          <a:xfrm>
            <a:off x="1314450" y="171450"/>
            <a:ext cx="65151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3300">
              <a:solidFill>
                <a:schemeClr val="tx2"/>
              </a:solidFill>
            </a:endParaRPr>
          </a:p>
        </p:txBody>
      </p:sp>
      <p:sp>
        <p:nvSpPr>
          <p:cNvPr id="8195" name="Rectangle 6"/>
          <p:cNvSpPr>
            <a:spLocks noChangeArrowheads="1"/>
          </p:cNvSpPr>
          <p:nvPr/>
        </p:nvSpPr>
        <p:spPr bwMode="auto">
          <a:xfrm>
            <a:off x="1257300" y="171450"/>
            <a:ext cx="6629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000">
                <a:solidFill>
                  <a:schemeClr val="tx2"/>
                </a:solidFill>
              </a:rPr>
              <a:t> </a:t>
            </a:r>
            <a:br>
              <a:rPr lang="en-US" altLang="en-US" sz="3000">
                <a:solidFill>
                  <a:schemeClr val="tx2"/>
                </a:solidFill>
              </a:rPr>
            </a:br>
            <a:endParaRPr lang="en-US" altLang="en-US" sz="4050">
              <a:solidFill>
                <a:schemeClr val="tx2"/>
              </a:solidFill>
              <a:latin typeface="Times New Roman" pitchFamily="18" charset="0"/>
            </a:endParaRPr>
          </a:p>
        </p:txBody>
      </p:sp>
      <p:sp>
        <p:nvSpPr>
          <p:cNvPr id="8196" name="Rectangle 7"/>
          <p:cNvSpPr>
            <a:spLocks noChangeArrowheads="1"/>
          </p:cNvSpPr>
          <p:nvPr/>
        </p:nvSpPr>
        <p:spPr bwMode="auto">
          <a:xfrm>
            <a:off x="0" y="171450"/>
            <a:ext cx="9067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tLang="en-US" sz="3000" b="1" i="1" dirty="0">
                <a:solidFill>
                  <a:srgbClr val="FFFF00"/>
                </a:solidFill>
              </a:rPr>
              <a:t>3</a:t>
            </a:r>
            <a:r>
              <a:rPr lang="en-US" altLang="en-US" sz="30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t>God's right hand made a path through the night,</a:t>
            </a:r>
            <a:b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t>split the waters of the sea.</a:t>
            </a:r>
            <a:b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t>All creation, lift up your voice:</a:t>
            </a:r>
            <a:b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en-US" sz="4050" b="1" dirty="0">
                <a:solidFill>
                  <a:schemeClr val="bg1"/>
                </a:solidFill>
                <a:latin typeface="Tahoma" panose="020B0604030504040204" pitchFamily="34" charset="0"/>
                <a:ea typeface="Tahoma" panose="020B0604030504040204" pitchFamily="34" charset="0"/>
                <a:cs typeface="Tahoma" panose="020B0604030504040204" pitchFamily="34" charset="0"/>
              </a:rPr>
              <a:t>Our God set us free.</a:t>
            </a:r>
            <a:endParaRPr lang="en-US" altLang="en-US" sz="405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84473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A251F-AA30-A8CC-9F7A-731EC9DFA82F}"/>
            </a:ext>
          </a:extLst>
        </p:cNvPr>
        <p:cNvGrpSpPr/>
        <p:nvPr/>
      </p:nvGrpSpPr>
      <p:grpSpPr>
        <a:xfrm>
          <a:off x="0" y="0"/>
          <a:ext cx="0" cy="0"/>
          <a:chOff x="0" y="0"/>
          <a:chExt cx="0" cy="0"/>
        </a:xfrm>
      </p:grpSpPr>
      <p:sp>
        <p:nvSpPr>
          <p:cNvPr id="8194" name="Rectangle 5">
            <a:extLst>
              <a:ext uri="{FF2B5EF4-FFF2-40B4-BE49-F238E27FC236}">
                <a16:creationId xmlns:a16="http://schemas.microsoft.com/office/drawing/2014/main" id="{5B29F1F8-8C59-9E30-0841-2FE62DB4C646}"/>
              </a:ext>
            </a:extLst>
          </p:cNvPr>
          <p:cNvSpPr>
            <a:spLocks noChangeArrowheads="1"/>
          </p:cNvSpPr>
          <p:nvPr/>
        </p:nvSpPr>
        <p:spPr bwMode="auto">
          <a:xfrm>
            <a:off x="1314450" y="171450"/>
            <a:ext cx="65151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3300">
              <a:solidFill>
                <a:schemeClr val="tx2"/>
              </a:solidFill>
            </a:endParaRPr>
          </a:p>
        </p:txBody>
      </p:sp>
      <p:sp>
        <p:nvSpPr>
          <p:cNvPr id="8195" name="Rectangle 6">
            <a:extLst>
              <a:ext uri="{FF2B5EF4-FFF2-40B4-BE49-F238E27FC236}">
                <a16:creationId xmlns:a16="http://schemas.microsoft.com/office/drawing/2014/main" id="{F8D7E964-08F7-355C-CC8D-B2DD6ACC0A40}"/>
              </a:ext>
            </a:extLst>
          </p:cNvPr>
          <p:cNvSpPr>
            <a:spLocks noChangeArrowheads="1"/>
          </p:cNvSpPr>
          <p:nvPr/>
        </p:nvSpPr>
        <p:spPr bwMode="auto">
          <a:xfrm>
            <a:off x="1257300" y="171450"/>
            <a:ext cx="6629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000">
                <a:solidFill>
                  <a:schemeClr val="tx2"/>
                </a:solidFill>
              </a:rPr>
              <a:t> </a:t>
            </a:r>
            <a:br>
              <a:rPr lang="en-US" altLang="en-US" sz="3000">
                <a:solidFill>
                  <a:schemeClr val="tx2"/>
                </a:solidFill>
              </a:rPr>
            </a:br>
            <a:endParaRPr lang="en-US" altLang="en-US" sz="4050">
              <a:solidFill>
                <a:schemeClr val="tx2"/>
              </a:solidFill>
              <a:latin typeface="Times New Roman" pitchFamily="18" charset="0"/>
            </a:endParaRPr>
          </a:p>
        </p:txBody>
      </p:sp>
      <p:sp>
        <p:nvSpPr>
          <p:cNvPr id="8196" name="Rectangle 7">
            <a:extLst>
              <a:ext uri="{FF2B5EF4-FFF2-40B4-BE49-F238E27FC236}">
                <a16:creationId xmlns:a16="http://schemas.microsoft.com/office/drawing/2014/main" id="{B78D3C25-0590-C7AA-0EFB-DB238382B08B}"/>
              </a:ext>
            </a:extLst>
          </p:cNvPr>
          <p:cNvSpPr>
            <a:spLocks noChangeArrowheads="1"/>
          </p:cNvSpPr>
          <p:nvPr/>
        </p:nvSpPr>
        <p:spPr bwMode="auto">
          <a:xfrm>
            <a:off x="76200" y="171450"/>
            <a:ext cx="9067800"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tLang="en-US" sz="3000" b="1" i="1" dirty="0">
                <a:solidFill>
                  <a:srgbClr val="FFFF00"/>
                </a:solidFill>
              </a:rPr>
              <a:t>Refrain:</a:t>
            </a:r>
            <a:r>
              <a:rPr lang="en-US" altLang="en-US" sz="30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3300" b="1" dirty="0">
                <a:solidFill>
                  <a:schemeClr val="bg1"/>
                </a:solidFill>
                <a:latin typeface="Tahoma" panose="020B0604030504040204" pitchFamily="34" charset="0"/>
                <a:ea typeface="Tahoma" panose="020B0604030504040204" pitchFamily="34" charset="0"/>
                <a:cs typeface="Tahoma" panose="020B0604030504040204" pitchFamily="34" charset="0"/>
              </a:rPr>
              <a:t>Lift up your hearts to the Lord, praise God's gracious mercy! Sing out your joy to the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Lord</a:t>
            </a:r>
            <a:r>
              <a:rPr lang="en-US" sz="3300" b="1" dirty="0">
                <a:solidFill>
                  <a:schemeClr val="bg1"/>
                </a:solidFill>
                <a:latin typeface="Tahoma" panose="020B0604030504040204" pitchFamily="34" charset="0"/>
                <a:ea typeface="Tahoma" panose="020B0604030504040204" pitchFamily="34" charset="0"/>
                <a:cs typeface="Tahoma" panose="020B0604030504040204" pitchFamily="34" charset="0"/>
              </a:rPr>
              <a:t>, whose love is enduring.</a:t>
            </a:r>
            <a:endParaRPr lang="en-US" altLang="en-US" sz="33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92791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907549-CD85-EAEA-441D-E24E488EC2CA}"/>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B81490A-C66A-2998-7A77-A974309911E7}"/>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2">
            <a:extLst>
              <a:ext uri="{FF2B5EF4-FFF2-40B4-BE49-F238E27FC236}">
                <a16:creationId xmlns:a16="http://schemas.microsoft.com/office/drawing/2014/main" id="{D859B00C-9663-4B03-FD23-05A9669626C0}"/>
              </a:ext>
            </a:extLst>
          </p:cNvPr>
          <p:cNvSpPr>
            <a:spLocks noGrp="1" noChangeArrowheads="1"/>
          </p:cNvSpPr>
          <p:nvPr>
            <p:ph type="ctrTitle"/>
          </p:nvPr>
        </p:nvSpPr>
        <p:spPr>
          <a:xfrm>
            <a:off x="358485" y="841772"/>
            <a:ext cx="3017520" cy="2403100"/>
          </a:xfrm>
        </p:spPr>
        <p:txBody>
          <a:bodyPr anchor="b">
            <a:normAutofit/>
          </a:bodyPr>
          <a:lstStyle/>
          <a:p>
            <a:pPr algn="l">
              <a:spcAft>
                <a:spcPts val="600"/>
              </a:spcAft>
            </a:pPr>
            <a:r>
              <a:rPr lang="en-US" altLang="en-US" sz="3600" b="1">
                <a:latin typeface="Tahoma" panose="020B0604030504040204" pitchFamily="34" charset="0"/>
                <a:ea typeface="Tahoma" panose="020B0604030504040204" pitchFamily="34" charset="0"/>
                <a:cs typeface="Tahoma" panose="020B0604030504040204" pitchFamily="34" charset="0"/>
              </a:rPr>
              <a:t>Penitential Act</a:t>
            </a:r>
          </a:p>
        </p:txBody>
      </p:sp>
      <p:sp>
        <p:nvSpPr>
          <p:cNvPr id="18" name="Rectangle 1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786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0FB2250-8FD7-4921-9925-AED4FF4133DA}" type="slidenum">
              <a:rPr lang="en-US"/>
              <a:pPr>
                <a:defRPr/>
              </a:pPr>
              <a:t>10</a:t>
            </a:fld>
            <a:endParaRPr lang="en-US"/>
          </a:p>
        </p:txBody>
      </p:sp>
      <p:sp>
        <p:nvSpPr>
          <p:cNvPr id="24580" name="Content Placeholder 3"/>
          <p:cNvSpPr>
            <a:spLocks noGrp="1"/>
          </p:cNvSpPr>
          <p:nvPr>
            <p:ph sz="quarter" idx="1"/>
          </p:nvPr>
        </p:nvSpPr>
        <p:spPr>
          <a:xfrm>
            <a:off x="0" y="447675"/>
            <a:ext cx="8991600" cy="4514850"/>
          </a:xfrm>
        </p:spPr>
        <p:txBody>
          <a:bodyPr rtlCol="0">
            <a:normAutofit fontScale="92500" lnSpcReduction="20000"/>
          </a:bodyPr>
          <a:lstStyle/>
          <a:p>
            <a:pPr fontAlgn="auto">
              <a:spcAft>
                <a:spcPts val="0"/>
              </a:spcAft>
              <a:buFont typeface="Wingdings 2" pitchFamily="18" charset="2"/>
              <a:buNone/>
              <a:defRPr/>
            </a:pPr>
            <a:r>
              <a:rPr lang="en-US" sz="2400" dirty="0"/>
              <a:t>	</a:t>
            </a:r>
            <a:r>
              <a:rPr lang="en-US" sz="6000" b="1" dirty="0">
                <a:solidFill>
                  <a:schemeClr val="bg1"/>
                </a:solidFill>
                <a:latin typeface="Tahoma" pitchFamily="34" charset="0"/>
                <a:cs typeface="Tahoma" pitchFamily="34" charset="0"/>
              </a:rPr>
              <a:t>I confess to almighty God and to you, my brothers and sisters, that I have greatly sinned, in my thoughts and in my words, </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5333E301-95F7-4383-827B-1E3FA2FABBE9}" type="slidenum">
              <a:rPr lang="en-US"/>
              <a:pPr>
                <a:defRPr/>
              </a:pPr>
              <a:t>11</a:t>
            </a:fld>
            <a:endParaRPr lang="en-US"/>
          </a:p>
        </p:txBody>
      </p:sp>
      <p:sp>
        <p:nvSpPr>
          <p:cNvPr id="24580" name="Content Placeholder 3"/>
          <p:cNvSpPr>
            <a:spLocks noGrp="1"/>
          </p:cNvSpPr>
          <p:nvPr>
            <p:ph sz="quarter" idx="1"/>
          </p:nvPr>
        </p:nvSpPr>
        <p:spPr>
          <a:xfrm>
            <a:off x="0" y="285750"/>
            <a:ext cx="8763000" cy="4686300"/>
          </a:xfrm>
        </p:spPr>
        <p:txBody>
          <a:bodyPr rtlCol="0">
            <a:normAutofit fontScale="62500" lnSpcReduction="20000"/>
          </a:bodyPr>
          <a:lstStyle/>
          <a:p>
            <a:pPr fontAlgn="auto">
              <a:spcAft>
                <a:spcPts val="0"/>
              </a:spcAft>
              <a:buFont typeface="Wingdings 2" pitchFamily="18" charset="2"/>
              <a:buNone/>
              <a:defRPr/>
            </a:pPr>
            <a:r>
              <a:rPr lang="en-US" sz="2400" dirty="0"/>
              <a:t>	</a:t>
            </a:r>
            <a:r>
              <a:rPr lang="en-US" sz="6700" b="1" dirty="0">
                <a:solidFill>
                  <a:schemeClr val="bg1"/>
                </a:solidFill>
                <a:latin typeface="Tahoma" pitchFamily="34" charset="0"/>
                <a:cs typeface="Tahoma" pitchFamily="34" charset="0"/>
              </a:rPr>
              <a:t>in what I have done</a:t>
            </a:r>
            <a:br>
              <a:rPr lang="en-US" sz="6700" b="1" dirty="0">
                <a:solidFill>
                  <a:schemeClr val="bg1"/>
                </a:solidFill>
                <a:latin typeface="Tahoma" pitchFamily="34" charset="0"/>
                <a:cs typeface="Tahoma" pitchFamily="34" charset="0"/>
              </a:rPr>
            </a:br>
            <a:r>
              <a:rPr lang="en-US" sz="6700" b="1" dirty="0">
                <a:solidFill>
                  <a:schemeClr val="bg1"/>
                </a:solidFill>
                <a:latin typeface="Tahoma" pitchFamily="34" charset="0"/>
                <a:cs typeface="Tahoma" pitchFamily="34" charset="0"/>
              </a:rPr>
              <a:t>and in what I have failed to do,</a:t>
            </a:r>
            <a:br>
              <a:rPr lang="en-US" sz="6700" b="1" dirty="0">
                <a:solidFill>
                  <a:schemeClr val="bg1"/>
                </a:solidFill>
                <a:latin typeface="Tahoma" pitchFamily="34" charset="0"/>
                <a:cs typeface="Tahoma" pitchFamily="34" charset="0"/>
              </a:rPr>
            </a:br>
            <a:r>
              <a:rPr lang="en-US" sz="6700" b="1" u="sng" dirty="0">
                <a:solidFill>
                  <a:schemeClr val="bg1"/>
                </a:solidFill>
                <a:latin typeface="Tahoma" pitchFamily="34" charset="0"/>
                <a:cs typeface="Tahoma" pitchFamily="34" charset="0"/>
              </a:rPr>
              <a:t>through my fault, </a:t>
            </a:r>
          </a:p>
          <a:p>
            <a:pPr fontAlgn="auto">
              <a:spcAft>
                <a:spcPts val="0"/>
              </a:spcAft>
              <a:buFont typeface="Wingdings 2" pitchFamily="18" charset="2"/>
              <a:buNone/>
              <a:defRPr/>
            </a:pPr>
            <a:r>
              <a:rPr lang="en-US" sz="6700" b="1" dirty="0">
                <a:solidFill>
                  <a:schemeClr val="bg1"/>
                </a:solidFill>
                <a:latin typeface="Tahoma" pitchFamily="34" charset="0"/>
                <a:cs typeface="Tahoma" pitchFamily="34" charset="0"/>
              </a:rPr>
              <a:t>  </a:t>
            </a:r>
            <a:r>
              <a:rPr lang="en-US" sz="6700" b="1" u="sng" dirty="0">
                <a:solidFill>
                  <a:schemeClr val="bg1"/>
                </a:solidFill>
                <a:latin typeface="Tahoma" pitchFamily="34" charset="0"/>
                <a:cs typeface="Tahoma" pitchFamily="34" charset="0"/>
              </a:rPr>
              <a:t>through my fault,</a:t>
            </a:r>
            <a:br>
              <a:rPr lang="en-US" sz="6700" b="1" u="sng" dirty="0">
                <a:solidFill>
                  <a:schemeClr val="bg1"/>
                </a:solidFill>
                <a:latin typeface="Tahoma" pitchFamily="34" charset="0"/>
                <a:cs typeface="Tahoma" pitchFamily="34" charset="0"/>
              </a:rPr>
            </a:br>
            <a:r>
              <a:rPr lang="en-US" sz="6700" b="1" u="sng" dirty="0">
                <a:solidFill>
                  <a:schemeClr val="bg1"/>
                </a:solidFill>
                <a:latin typeface="Tahoma" pitchFamily="34" charset="0"/>
                <a:cs typeface="Tahoma" pitchFamily="34" charset="0"/>
              </a:rPr>
              <a:t>through my most </a:t>
            </a:r>
            <a:r>
              <a:rPr lang="en-US" sz="6700" b="1" u="sng" dirty="0" err="1">
                <a:solidFill>
                  <a:schemeClr val="bg1"/>
                </a:solidFill>
                <a:latin typeface="Tahoma" pitchFamily="34" charset="0"/>
                <a:cs typeface="Tahoma" pitchFamily="34" charset="0"/>
              </a:rPr>
              <a:t>grievious</a:t>
            </a:r>
            <a:r>
              <a:rPr lang="en-US" sz="6700" b="1" u="sng" dirty="0">
                <a:solidFill>
                  <a:schemeClr val="bg1"/>
                </a:solidFill>
                <a:latin typeface="Tahoma" pitchFamily="34" charset="0"/>
                <a:cs typeface="Tahoma" pitchFamily="34" charset="0"/>
              </a:rPr>
              <a:t> fault;</a:t>
            </a:r>
            <a:br>
              <a:rPr lang="en-US" sz="6700" b="1" u="sng" dirty="0">
                <a:solidFill>
                  <a:schemeClr val="bg1"/>
                </a:solidFill>
                <a:latin typeface="Tahoma" pitchFamily="34" charset="0"/>
                <a:cs typeface="Tahoma" pitchFamily="34" charset="0"/>
              </a:rPr>
            </a:br>
            <a:endParaRPr lang="en-US" sz="6700" b="1" dirty="0">
              <a:solidFill>
                <a:schemeClr val="bg1"/>
              </a:solidFill>
              <a:latin typeface="Tahoma" pitchFamily="34" charset="0"/>
              <a:cs typeface="Tahoma" pitchFamily="34"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04A0DE4-4936-4877-A6C5-38E85AC20284}" type="slidenum">
              <a:rPr lang="en-US"/>
              <a:pPr>
                <a:defRPr/>
              </a:pPr>
              <a:t>12</a:t>
            </a:fld>
            <a:endParaRPr lang="en-US"/>
          </a:p>
        </p:txBody>
      </p:sp>
      <p:sp>
        <p:nvSpPr>
          <p:cNvPr id="16387" name="Content Placeholder 3"/>
          <p:cNvSpPr>
            <a:spLocks noGrp="1"/>
          </p:cNvSpPr>
          <p:nvPr>
            <p:ph sz="quarter" idx="1"/>
          </p:nvPr>
        </p:nvSpPr>
        <p:spPr>
          <a:xfrm>
            <a:off x="152400" y="65414"/>
            <a:ext cx="8839200" cy="4457700"/>
          </a:xfrm>
        </p:spPr>
        <p:txBody>
          <a:bodyPr/>
          <a:lstStyle/>
          <a:p>
            <a:pPr>
              <a:buFont typeface="Wingdings 2" pitchFamily="18" charset="2"/>
              <a:buNone/>
            </a:pPr>
            <a:r>
              <a:rPr lang="en-US" altLang="en-US" sz="4400" b="1" u="sng" dirty="0">
                <a:solidFill>
                  <a:schemeClr val="bg1"/>
                </a:solidFill>
                <a:latin typeface="Tahoma" pitchFamily="34" charset="0"/>
                <a:cs typeface="Tahoma" pitchFamily="34" charset="0"/>
              </a:rPr>
              <a:t>therefore</a:t>
            </a:r>
            <a:r>
              <a:rPr lang="en-US" altLang="en-US" sz="4400" b="1" dirty="0">
                <a:solidFill>
                  <a:schemeClr val="bg1"/>
                </a:solidFill>
                <a:latin typeface="Tahoma" pitchFamily="34" charset="0"/>
                <a:cs typeface="Tahoma" pitchFamily="34" charset="0"/>
              </a:rPr>
              <a:t> I ask blessed Mary ever-Virgin, all the Angels and Saints, and you, my brothers and sisters, to pray for me to the Lord our God.</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B8A1C4-9988-FCA8-E437-2DDF2C1210C6}"/>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6D0656D-D241-5812-F531-C81BBDD7F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8B36BFA2-3263-E2A7-644B-34B22C882247}"/>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172EB965-B6AD-C41F-EE5A-713606751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6BDBDC16-84E2-0C31-257B-49E6AB6D5CF1}"/>
              </a:ext>
            </a:extLst>
          </p:cNvPr>
          <p:cNvSpPr>
            <a:spLocks noGrp="1" noChangeArrowheads="1"/>
          </p:cNvSpPr>
          <p:nvPr>
            <p:ph type="ctrTitle"/>
          </p:nvPr>
        </p:nvSpPr>
        <p:spPr>
          <a:xfrm>
            <a:off x="358485" y="841772"/>
            <a:ext cx="3017520" cy="2403100"/>
          </a:xfrm>
        </p:spPr>
        <p:txBody>
          <a:bodyPr anchor="b">
            <a:normAutofit/>
          </a:bodyPr>
          <a:lstStyle/>
          <a:p>
            <a:pPr algn="l">
              <a:spcAft>
                <a:spcPts val="600"/>
              </a:spcAft>
            </a:pPr>
            <a:r>
              <a:rPr lang="en-US" altLang="en-US" sz="3600" b="1" dirty="0">
                <a:latin typeface="Tahoma" panose="020B0604030504040204" pitchFamily="34" charset="0"/>
                <a:ea typeface="Tahoma" panose="020B0604030504040204" pitchFamily="34" charset="0"/>
                <a:cs typeface="Tahoma" panose="020B0604030504040204" pitchFamily="34" charset="0"/>
              </a:rPr>
              <a:t>Gloria Prayer</a:t>
            </a:r>
          </a:p>
        </p:txBody>
      </p:sp>
      <p:sp>
        <p:nvSpPr>
          <p:cNvPr id="18" name="Rectangle 17">
            <a:extLst>
              <a:ext uri="{FF2B5EF4-FFF2-40B4-BE49-F238E27FC236}">
                <a16:creationId xmlns:a16="http://schemas.microsoft.com/office/drawing/2014/main" id="{0A8236E1-7EA8-9A0A-171D-3B97B1609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20" name="Rectangle 19">
            <a:extLst>
              <a:ext uri="{FF2B5EF4-FFF2-40B4-BE49-F238E27FC236}">
                <a16:creationId xmlns:a16="http://schemas.microsoft.com/office/drawing/2014/main" id="{5CB773EE-1921-C73D-B491-1384ECE68C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2723904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F2EBBE82-9C36-4EDA-B8C5-F11CF2B8CA27}" type="slidenum">
              <a:rPr lang="en-US" altLang="en-US" sz="1400">
                <a:solidFill>
                  <a:schemeClr val="tx1"/>
                </a:solidFill>
                <a:latin typeface="Arial" pitchFamily="34" charset="0"/>
              </a:rPr>
              <a:pPr eaLnBrk="1" hangingPunct="1"/>
              <a:t>14</a:t>
            </a:fld>
            <a:endParaRPr lang="en-US" altLang="en-US" sz="1400">
              <a:solidFill>
                <a:schemeClr val="tx1"/>
              </a:solidFill>
              <a:latin typeface="Arial" pitchFamily="34" charset="0"/>
            </a:endParaRPr>
          </a:p>
        </p:txBody>
      </p:sp>
      <p:sp>
        <p:nvSpPr>
          <p:cNvPr id="30722" name="Content Placeholder 3"/>
          <p:cNvSpPr>
            <a:spLocks noGrp="1"/>
          </p:cNvSpPr>
          <p:nvPr>
            <p:ph sz="quarter" idx="1"/>
          </p:nvPr>
        </p:nvSpPr>
        <p:spPr>
          <a:xfrm>
            <a:off x="8021" y="133350"/>
            <a:ext cx="8915400" cy="4457700"/>
          </a:xfrm>
        </p:spPr>
        <p:txBody>
          <a:bodyPr/>
          <a:lstStyle/>
          <a:p>
            <a:pPr>
              <a:buFont typeface="Wingdings 2" pitchFamily="18" charset="2"/>
              <a:buNone/>
            </a:pPr>
            <a:r>
              <a:rPr lang="en-US" altLang="en-US" sz="1800" b="1" dirty="0">
                <a:solidFill>
                  <a:schemeClr val="bg1"/>
                </a:solidFill>
                <a:latin typeface="Tahoma" pitchFamily="34" charset="0"/>
                <a:cs typeface="Tahoma" pitchFamily="34" charset="0"/>
              </a:rPr>
              <a:t>Refrain:</a:t>
            </a:r>
          </a:p>
          <a:p>
            <a:pPr>
              <a:buFont typeface="Wingdings 2" pitchFamily="18" charset="2"/>
              <a:buNone/>
            </a:pPr>
            <a:r>
              <a:rPr lang="vi-VN" altLang="en-US" sz="4800" b="1" dirty="0">
                <a:solidFill>
                  <a:schemeClr val="bg1"/>
                </a:solidFill>
                <a:latin typeface="Tahoma" pitchFamily="34" charset="0"/>
                <a:cs typeface="Tahoma" pitchFamily="34" charset="0"/>
              </a:rPr>
              <a:t> </a:t>
            </a:r>
            <a:r>
              <a:rPr lang="en-US" altLang="en-US" sz="4800" b="1" dirty="0">
                <a:solidFill>
                  <a:schemeClr val="bg1"/>
                </a:solidFill>
                <a:latin typeface="Tahoma" pitchFamily="34" charset="0"/>
                <a:cs typeface="Tahoma" pitchFamily="34" charset="0"/>
              </a:rPr>
              <a:t>Glory to God, Glory to God. Glory to God in the highest, and on earth, peace on earth, peace to people of good will</a:t>
            </a:r>
          </a:p>
        </p:txBody>
      </p:sp>
    </p:spTree>
    <p:extLst>
      <p:ext uri="{BB962C8B-B14F-4D97-AF65-F5344CB8AC3E}">
        <p14:creationId xmlns:p14="http://schemas.microsoft.com/office/powerpoint/2010/main" val="79466633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F2EBBE82-9C36-4EDA-B8C5-F11CF2B8CA27}" type="slidenum">
              <a:rPr lang="en-US" altLang="en-US" sz="1400">
                <a:solidFill>
                  <a:schemeClr val="tx1"/>
                </a:solidFill>
                <a:latin typeface="Arial" pitchFamily="34" charset="0"/>
              </a:rPr>
              <a:pPr eaLnBrk="1" hangingPunct="1"/>
              <a:t>15</a:t>
            </a:fld>
            <a:endParaRPr lang="en-US" altLang="en-US" sz="1400">
              <a:solidFill>
                <a:schemeClr val="tx1"/>
              </a:solidFill>
              <a:latin typeface="Arial" pitchFamily="34" charset="0"/>
            </a:endParaRPr>
          </a:p>
        </p:txBody>
      </p:sp>
      <p:sp>
        <p:nvSpPr>
          <p:cNvPr id="30722" name="Content Placeholder 3"/>
          <p:cNvSpPr>
            <a:spLocks noGrp="1"/>
          </p:cNvSpPr>
          <p:nvPr>
            <p:ph sz="quarter" idx="1"/>
          </p:nvPr>
        </p:nvSpPr>
        <p:spPr>
          <a:xfrm>
            <a:off x="76200" y="342900"/>
            <a:ext cx="8915400" cy="4457700"/>
          </a:xfrm>
        </p:spPr>
        <p:txBody>
          <a:bodyPr/>
          <a:lstStyle/>
          <a:p>
            <a:pPr>
              <a:buFont typeface="Wingdings 2" pitchFamily="18" charset="2"/>
              <a:buNone/>
            </a:pPr>
            <a:r>
              <a:rPr lang="en-US" altLang="en-US" sz="1800" b="1" dirty="0">
                <a:solidFill>
                  <a:schemeClr val="bg1"/>
                </a:solidFill>
                <a:latin typeface="Tahoma" pitchFamily="34" charset="0"/>
                <a:cs typeface="Tahoma" pitchFamily="34" charset="0"/>
              </a:rPr>
              <a:t>1. </a:t>
            </a:r>
            <a:r>
              <a:rPr lang="en-US" altLang="en-US" sz="4400" b="1" dirty="0">
                <a:solidFill>
                  <a:schemeClr val="bg1"/>
                </a:solidFill>
                <a:latin typeface="Tahoma" pitchFamily="34" charset="0"/>
                <a:cs typeface="Tahoma" pitchFamily="34" charset="0"/>
              </a:rPr>
              <a:t>We praise you, we bless you, we adore you, we glorify you, we give you thanks for your great glory. Lord God, heavenly King, O God, almighty Father.</a:t>
            </a:r>
          </a:p>
        </p:txBody>
      </p:sp>
    </p:spTree>
    <p:extLst>
      <p:ext uri="{BB962C8B-B14F-4D97-AF65-F5344CB8AC3E}">
        <p14:creationId xmlns:p14="http://schemas.microsoft.com/office/powerpoint/2010/main" val="177951473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F2EBBE82-9C36-4EDA-B8C5-F11CF2B8CA27}" type="slidenum">
              <a:rPr lang="en-US" altLang="en-US" sz="1400">
                <a:solidFill>
                  <a:schemeClr val="tx1"/>
                </a:solidFill>
                <a:latin typeface="Arial" pitchFamily="34" charset="0"/>
              </a:rPr>
              <a:pPr eaLnBrk="1" hangingPunct="1"/>
              <a:t>16</a:t>
            </a:fld>
            <a:endParaRPr lang="en-US" altLang="en-US" sz="1400">
              <a:solidFill>
                <a:schemeClr val="tx1"/>
              </a:solidFill>
              <a:latin typeface="Arial" pitchFamily="34" charset="0"/>
            </a:endParaRPr>
          </a:p>
        </p:txBody>
      </p:sp>
      <p:sp>
        <p:nvSpPr>
          <p:cNvPr id="30722" name="Content Placeholder 3"/>
          <p:cNvSpPr>
            <a:spLocks noGrp="1"/>
          </p:cNvSpPr>
          <p:nvPr>
            <p:ph sz="quarter" idx="1"/>
          </p:nvPr>
        </p:nvSpPr>
        <p:spPr>
          <a:xfrm>
            <a:off x="28575" y="57150"/>
            <a:ext cx="8915400" cy="4457700"/>
          </a:xfrm>
        </p:spPr>
        <p:txBody>
          <a:bodyPr/>
          <a:lstStyle/>
          <a:p>
            <a:pPr>
              <a:buFont typeface="Wingdings 2" pitchFamily="18" charset="2"/>
              <a:buNone/>
            </a:pPr>
            <a:r>
              <a:rPr lang="en-US" altLang="en-US" sz="1800" b="1" dirty="0">
                <a:solidFill>
                  <a:schemeClr val="bg1"/>
                </a:solidFill>
                <a:latin typeface="Tahoma" pitchFamily="34" charset="0"/>
                <a:cs typeface="Tahoma" pitchFamily="34" charset="0"/>
              </a:rPr>
              <a:t>2. </a:t>
            </a:r>
            <a:r>
              <a:rPr lang="en-US" altLang="en-US" sz="3600" b="1" dirty="0">
                <a:solidFill>
                  <a:schemeClr val="bg1"/>
                </a:solidFill>
                <a:latin typeface="Tahoma" pitchFamily="34" charset="0"/>
                <a:cs typeface="Tahoma" pitchFamily="34" charset="0"/>
              </a:rPr>
              <a:t>Lord Jesus Christ, only Begotten Son, Lord God, Lamb of God, Son of the Father, you take away the sins of the world, have mercy on us. You take way the sins of the world, receive our pray you are seated at the right hand, the right hand of the Father, have mercy on us</a:t>
            </a:r>
          </a:p>
        </p:txBody>
      </p:sp>
    </p:spTree>
    <p:extLst>
      <p:ext uri="{BB962C8B-B14F-4D97-AF65-F5344CB8AC3E}">
        <p14:creationId xmlns:p14="http://schemas.microsoft.com/office/powerpoint/2010/main" val="4204830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F2EBBE82-9C36-4EDA-B8C5-F11CF2B8CA27}" type="slidenum">
              <a:rPr lang="en-US" altLang="en-US" sz="1400">
                <a:solidFill>
                  <a:schemeClr val="tx1"/>
                </a:solidFill>
                <a:latin typeface="Arial" pitchFamily="34" charset="0"/>
              </a:rPr>
              <a:pPr eaLnBrk="1" hangingPunct="1"/>
              <a:t>17</a:t>
            </a:fld>
            <a:endParaRPr lang="en-US" altLang="en-US" sz="1400">
              <a:solidFill>
                <a:schemeClr val="tx1"/>
              </a:solidFill>
              <a:latin typeface="Arial" pitchFamily="34" charset="0"/>
            </a:endParaRPr>
          </a:p>
        </p:txBody>
      </p:sp>
      <p:sp>
        <p:nvSpPr>
          <p:cNvPr id="30722" name="Content Placeholder 3"/>
          <p:cNvSpPr>
            <a:spLocks noGrp="1"/>
          </p:cNvSpPr>
          <p:nvPr>
            <p:ph sz="quarter" idx="1"/>
          </p:nvPr>
        </p:nvSpPr>
        <p:spPr>
          <a:xfrm>
            <a:off x="28575" y="57150"/>
            <a:ext cx="8915400" cy="4457700"/>
          </a:xfrm>
        </p:spPr>
        <p:txBody>
          <a:bodyPr/>
          <a:lstStyle/>
          <a:p>
            <a:pPr>
              <a:buFont typeface="Wingdings 2" pitchFamily="18" charset="2"/>
              <a:buNone/>
            </a:pPr>
            <a:r>
              <a:rPr lang="en-US" altLang="en-US" sz="1800" b="1" dirty="0">
                <a:solidFill>
                  <a:schemeClr val="bg1"/>
                </a:solidFill>
                <a:latin typeface="Tahoma" pitchFamily="34" charset="0"/>
                <a:cs typeface="Tahoma" pitchFamily="34" charset="0"/>
              </a:rPr>
              <a:t>3. </a:t>
            </a:r>
            <a:r>
              <a:rPr lang="en-US" altLang="en-US" sz="4400" b="1" dirty="0">
                <a:solidFill>
                  <a:schemeClr val="bg1"/>
                </a:solidFill>
                <a:latin typeface="Tahoma" pitchFamily="34" charset="0"/>
                <a:cs typeface="Tahoma" pitchFamily="34" charset="0"/>
              </a:rPr>
              <a:t>For you alone are the Holy One, you alone are the Lord, you alone are the Most High, Jesus Christ with the Holy Spirit, in the glory of God the Father.</a:t>
            </a:r>
          </a:p>
        </p:txBody>
      </p:sp>
    </p:spTree>
    <p:extLst>
      <p:ext uri="{BB962C8B-B14F-4D97-AF65-F5344CB8AC3E}">
        <p14:creationId xmlns:p14="http://schemas.microsoft.com/office/powerpoint/2010/main" val="307950608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F2EBBE82-9C36-4EDA-B8C5-F11CF2B8CA27}" type="slidenum">
              <a:rPr lang="en-US" altLang="en-US" sz="1400">
                <a:solidFill>
                  <a:schemeClr val="tx1"/>
                </a:solidFill>
                <a:latin typeface="Arial" pitchFamily="34" charset="0"/>
              </a:rPr>
              <a:pPr eaLnBrk="1" hangingPunct="1"/>
              <a:t>18</a:t>
            </a:fld>
            <a:endParaRPr lang="en-US" altLang="en-US" sz="1400">
              <a:solidFill>
                <a:schemeClr val="tx1"/>
              </a:solidFill>
              <a:latin typeface="Arial" pitchFamily="34" charset="0"/>
            </a:endParaRPr>
          </a:p>
        </p:txBody>
      </p:sp>
      <p:sp>
        <p:nvSpPr>
          <p:cNvPr id="30722" name="Content Placeholder 3"/>
          <p:cNvSpPr>
            <a:spLocks noGrp="1"/>
          </p:cNvSpPr>
          <p:nvPr>
            <p:ph sz="quarter" idx="1"/>
          </p:nvPr>
        </p:nvSpPr>
        <p:spPr>
          <a:xfrm>
            <a:off x="76200" y="342900"/>
            <a:ext cx="8915400" cy="4457700"/>
          </a:xfrm>
        </p:spPr>
        <p:txBody>
          <a:bodyPr/>
          <a:lstStyle/>
          <a:p>
            <a:pPr>
              <a:buFont typeface="Wingdings 2" pitchFamily="18" charset="2"/>
              <a:buNone/>
            </a:pPr>
            <a:r>
              <a:rPr lang="en-US" altLang="en-US" sz="1800" b="1" dirty="0">
                <a:solidFill>
                  <a:schemeClr val="bg1"/>
                </a:solidFill>
                <a:latin typeface="Tahoma" pitchFamily="34" charset="0"/>
                <a:cs typeface="Tahoma" pitchFamily="34" charset="0"/>
              </a:rPr>
              <a:t>Refrain:</a:t>
            </a:r>
          </a:p>
          <a:p>
            <a:pPr>
              <a:buFont typeface="Wingdings 2" pitchFamily="18" charset="2"/>
              <a:buNone/>
            </a:pPr>
            <a:r>
              <a:rPr lang="en-US" altLang="en-US" sz="4400" b="1" dirty="0">
                <a:solidFill>
                  <a:schemeClr val="bg1"/>
                </a:solidFill>
                <a:latin typeface="Tahoma" pitchFamily="34" charset="0"/>
                <a:cs typeface="Tahoma" pitchFamily="34" charset="0"/>
              </a:rPr>
              <a:t>Glory to God, Glory to God. Glory to God in the highest, and on earth, peace on earth, peace to people of good will. Amen </a:t>
            </a:r>
            <a:r>
              <a:rPr lang="en-US" altLang="en-US" sz="4400" b="1" dirty="0" err="1">
                <a:solidFill>
                  <a:schemeClr val="bg1"/>
                </a:solidFill>
                <a:latin typeface="Tahoma" pitchFamily="34" charset="0"/>
                <a:cs typeface="Tahoma" pitchFamily="34" charset="0"/>
              </a:rPr>
              <a:t>Amen</a:t>
            </a:r>
            <a:r>
              <a:rPr lang="en-US" altLang="en-US" sz="4400" b="1" dirty="0">
                <a:solidFill>
                  <a:schemeClr val="bg1"/>
                </a:solidFill>
                <a:latin typeface="Tahoma" pitchFamily="34" charset="0"/>
                <a:cs typeface="Tahoma" pitchFamily="34" charset="0"/>
              </a:rPr>
              <a:t>.</a:t>
            </a:r>
          </a:p>
        </p:txBody>
      </p:sp>
      <p:sp>
        <p:nvSpPr>
          <p:cNvPr id="3" name="TextBox 2">
            <a:extLst>
              <a:ext uri="{FF2B5EF4-FFF2-40B4-BE49-F238E27FC236}">
                <a16:creationId xmlns:a16="http://schemas.microsoft.com/office/drawing/2014/main" id="{6F20AC7B-4CB9-CEEF-65EB-BC64B4C8EA9F}"/>
              </a:ext>
            </a:extLst>
          </p:cNvPr>
          <p:cNvSpPr txBox="1"/>
          <p:nvPr/>
        </p:nvSpPr>
        <p:spPr>
          <a:xfrm>
            <a:off x="2184400" y="2279363"/>
            <a:ext cx="4724400" cy="584775"/>
          </a:xfrm>
          <a:prstGeom prst="rect">
            <a:avLst/>
          </a:prstGeom>
          <a:noFill/>
        </p:spPr>
        <p:txBody>
          <a:bodyPr wrap="square">
            <a:spAutoFit/>
          </a:bodyPr>
          <a:lstStyle/>
          <a:p>
            <a:r>
              <a:rPr lang="vi-VN" alt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Gloria Prayer</a:t>
            </a:r>
            <a:endParaRPr lang="en-US" dirty="0"/>
          </a:p>
        </p:txBody>
      </p:sp>
    </p:spTree>
    <p:extLst>
      <p:ext uri="{BB962C8B-B14F-4D97-AF65-F5344CB8AC3E}">
        <p14:creationId xmlns:p14="http://schemas.microsoft.com/office/powerpoint/2010/main" val="294453936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086CD8-4FFC-1FF5-ADAE-551622628C09}"/>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BC5628F-C0E6-E8F8-EDBD-6AD172C60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CE2B3AE0-E49C-5B3A-B80D-6850C841478A}"/>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201C8CA3-9987-7664-411E-9A52C6A3C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95DB81C0-E532-D424-69B3-2BA46800A6BD}"/>
              </a:ext>
            </a:extLst>
          </p:cNvPr>
          <p:cNvSpPr>
            <a:spLocks noGrp="1" noChangeArrowheads="1"/>
          </p:cNvSpPr>
          <p:nvPr>
            <p:ph type="ctrTitle"/>
          </p:nvPr>
        </p:nvSpPr>
        <p:spPr>
          <a:xfrm>
            <a:off x="358484" y="841772"/>
            <a:ext cx="4213515" cy="2403100"/>
          </a:xfrm>
        </p:spPr>
        <p:txBody>
          <a:bodyPr anchor="b">
            <a:normAutofit/>
          </a:bodyPr>
          <a:lstStyle/>
          <a:p>
            <a:pPr algn="l">
              <a:spcAft>
                <a:spcPts val="600"/>
              </a:spcAft>
            </a:pPr>
            <a:r>
              <a:rPr lang="en-US" altLang="en-US" sz="2400" b="1" dirty="0">
                <a:latin typeface="Tahoma" panose="020B0604030504040204" pitchFamily="34" charset="0"/>
                <a:ea typeface="Tahoma" panose="020B0604030504040204" pitchFamily="34" charset="0"/>
                <a:cs typeface="Tahoma" panose="020B0604030504040204" pitchFamily="34" charset="0"/>
              </a:rPr>
              <a:t>Psalm 80</a:t>
            </a:r>
            <a:br>
              <a:rPr lang="vi-VN" altLang="en-US" sz="3600" b="1" dirty="0">
                <a:latin typeface="Tahoma" panose="020B0604030504040204" pitchFamily="34" charset="0"/>
                <a:ea typeface="Tahoma" panose="020B0604030504040204" pitchFamily="34" charset="0"/>
                <a:cs typeface="Tahoma" panose="020B0604030504040204" pitchFamily="34" charset="0"/>
              </a:rPr>
            </a:br>
            <a:r>
              <a:rPr lang="en-US" sz="3600" b="1" dirty="0">
                <a:latin typeface="Tahoma" panose="020B0604030504040204" pitchFamily="34" charset="0"/>
                <a:ea typeface="Tahoma" panose="020B0604030504040204" pitchFamily="34" charset="0"/>
                <a:cs typeface="Tahoma" panose="020B0604030504040204" pitchFamily="34" charset="0"/>
              </a:rPr>
              <a:t>The vineyard of the Lord</a:t>
            </a:r>
            <a:endParaRPr lang="en-US" altLang="en-US" sz="3600" b="1" dirty="0">
              <a:latin typeface="Tahoma" panose="020B0604030504040204" pitchFamily="34" charset="0"/>
              <a:ea typeface="Tahoma" panose="020B0604030504040204" pitchFamily="34" charset="0"/>
              <a:cs typeface="Tahoma" panose="020B0604030504040204" pitchFamily="34" charset="0"/>
            </a:endParaRPr>
          </a:p>
        </p:txBody>
      </p:sp>
      <p:sp>
        <p:nvSpPr>
          <p:cNvPr id="18" name="Rectangle 17">
            <a:extLst>
              <a:ext uri="{FF2B5EF4-FFF2-40B4-BE49-F238E27FC236}">
                <a16:creationId xmlns:a16="http://schemas.microsoft.com/office/drawing/2014/main" id="{80A3925B-2B40-115D-9AB5-A4EE3332A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20" name="Rectangle 19">
            <a:extLst>
              <a:ext uri="{FF2B5EF4-FFF2-40B4-BE49-F238E27FC236}">
                <a16:creationId xmlns:a16="http://schemas.microsoft.com/office/drawing/2014/main" id="{AF28B7EB-B399-BD67-BE0D-3B0C88511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3472456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a:spLocks noChangeArrowheads="1"/>
          </p:cNvSpPr>
          <p:nvPr/>
        </p:nvSpPr>
        <p:spPr bwMode="auto">
          <a:xfrm>
            <a:off x="228600" y="171450"/>
            <a:ext cx="86868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endParaRPr lang="en-US" altLang="en-US" sz="4400">
              <a:solidFill>
                <a:schemeClr val="tx2"/>
              </a:solidFill>
            </a:endParaRPr>
          </a:p>
        </p:txBody>
      </p:sp>
      <p:sp>
        <p:nvSpPr>
          <p:cNvPr id="28675" name="Rectangle 6"/>
          <p:cNvSpPr>
            <a:spLocks noChangeArrowheads="1"/>
          </p:cNvSpPr>
          <p:nvPr/>
        </p:nvSpPr>
        <p:spPr bwMode="auto">
          <a:xfrm>
            <a:off x="11784" y="171450"/>
            <a:ext cx="9132216"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algn="l" eaLnBrk="1" hangingPunct="1"/>
            <a:r>
              <a:rPr lang="en-US" altLang="en-US" sz="2400" b="1" dirty="0">
                <a:solidFill>
                  <a:srgbClr val="FFFF00"/>
                </a:solidFill>
                <a:latin typeface="Tahoma" pitchFamily="34" charset="0"/>
              </a:rPr>
              <a:t>Responsorial Psalm 80:</a:t>
            </a:r>
          </a:p>
          <a:p>
            <a:pPr algn="l" eaLnBrk="1" hangingPunct="1"/>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The vineyard of the Lord is the house of Israel.</a:t>
            </a:r>
            <a:endParaRPr lang="en-US" altLang="en-US" sz="4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710CE0-5294-16D8-1A8C-C7230136B90D}"/>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679D82B-EB85-A235-A5CF-9C783E0FF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95F98212-3071-5A4C-3A72-7CDFB23EA570}"/>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68101800-83DA-C4E3-67EA-E125EC593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E4A1DBE4-1F43-4F9B-3E72-238CE0D73641}"/>
              </a:ext>
            </a:extLst>
          </p:cNvPr>
          <p:cNvSpPr>
            <a:spLocks noGrp="1" noChangeArrowheads="1"/>
          </p:cNvSpPr>
          <p:nvPr>
            <p:ph type="ctrTitle"/>
          </p:nvPr>
        </p:nvSpPr>
        <p:spPr>
          <a:xfrm>
            <a:off x="358484" y="841772"/>
            <a:ext cx="4213515" cy="2403100"/>
          </a:xfrm>
        </p:spPr>
        <p:txBody>
          <a:bodyPr anchor="b">
            <a:normAutofit/>
          </a:bodyPr>
          <a:lstStyle/>
          <a:p>
            <a:pPr algn="l">
              <a:spcAft>
                <a:spcPts val="600"/>
              </a:spcAft>
            </a:pPr>
            <a:r>
              <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rPr>
              <a:t>Gospel Acclamation</a:t>
            </a:r>
            <a:endParaRPr lang="en-US" altLang="en-US" sz="3600" b="1" dirty="0">
              <a:latin typeface="Tahoma" panose="020B0604030504040204" pitchFamily="34" charset="0"/>
              <a:ea typeface="Tahoma" panose="020B0604030504040204" pitchFamily="34" charset="0"/>
              <a:cs typeface="Tahoma" panose="020B0604030504040204" pitchFamily="34" charset="0"/>
            </a:endParaRPr>
          </a:p>
        </p:txBody>
      </p:sp>
      <p:sp>
        <p:nvSpPr>
          <p:cNvPr id="18" name="Rectangle 17">
            <a:extLst>
              <a:ext uri="{FF2B5EF4-FFF2-40B4-BE49-F238E27FC236}">
                <a16:creationId xmlns:a16="http://schemas.microsoft.com/office/drawing/2014/main" id="{735007C6-CDE2-047C-C40C-71AF001D5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20" name="Rectangle 19">
            <a:extLst>
              <a:ext uri="{FF2B5EF4-FFF2-40B4-BE49-F238E27FC236}">
                <a16:creationId xmlns:a16="http://schemas.microsoft.com/office/drawing/2014/main" id="{13A1057A-516E-5FD5-9CDD-F320561A6F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3370342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p:cNvSpPr>
            <a:spLocks noChangeArrowheads="1"/>
          </p:cNvSpPr>
          <p:nvPr/>
        </p:nvSpPr>
        <p:spPr bwMode="auto">
          <a:xfrm>
            <a:off x="228600" y="171450"/>
            <a:ext cx="86868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endParaRPr lang="en-US" altLang="en-US" sz="4400">
              <a:solidFill>
                <a:schemeClr val="tx2"/>
              </a:solidFill>
            </a:endParaRPr>
          </a:p>
        </p:txBody>
      </p:sp>
      <p:sp>
        <p:nvSpPr>
          <p:cNvPr id="30723" name="Rectangle 6"/>
          <p:cNvSpPr>
            <a:spLocks noChangeArrowheads="1"/>
          </p:cNvSpPr>
          <p:nvPr/>
        </p:nvSpPr>
        <p:spPr bwMode="auto">
          <a:xfrm>
            <a:off x="80554" y="0"/>
            <a:ext cx="8982891"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algn="l" eaLnBrk="1" hangingPunct="1"/>
            <a:endParaRPr lang="en-US" altLang="en-US" sz="4000" b="1" i="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l" eaLnBrk="1" hangingPunct="1"/>
            <a:endParaRPr lang="en-US" altLang="en-US" sz="4000" b="1" i="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l" eaLnBrk="1" hangingPunct="1"/>
            <a:r>
              <a:rPr lang="en-US" altLang="en-US" sz="4000" b="1" i="1" dirty="0">
                <a:solidFill>
                  <a:srgbClr val="FFFF00"/>
                </a:solidFill>
                <a:latin typeface="Tahoma" panose="020B0604030504040204" pitchFamily="34" charset="0"/>
                <a:ea typeface="Tahoma" panose="020B0604030504040204" pitchFamily="34" charset="0"/>
                <a:cs typeface="Tahoma" panose="020B0604030504040204" pitchFamily="34" charset="0"/>
              </a:rPr>
              <a:t>Refrain:</a:t>
            </a:r>
            <a:r>
              <a:rPr lang="en-US" altLang="en-US" sz="40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alt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Alleluia!</a:t>
            </a:r>
          </a:p>
          <a:p>
            <a:pPr algn="l"/>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I have chosen you from the world, says the Lord,</a:t>
            </a:r>
          </a:p>
          <a:p>
            <a:pPr algn="l"/>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to go and bear fruit that will remain.</a:t>
            </a:r>
            <a:endParaRPr lang="en-US" altLang="en-US" sz="4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21C57D-2541-7C88-CF41-80CE05F01590}"/>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986B21D-B747-8AC0-8C59-C448F5F250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AB1B69EB-9777-1679-C0FF-39117ACA3D96}"/>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56D5BCE8-11F0-905D-F408-0B76A11C3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16862F0A-F073-1E84-3EE4-DC29C22C00AC}"/>
              </a:ext>
            </a:extLst>
          </p:cNvPr>
          <p:cNvSpPr>
            <a:spLocks noGrp="1" noChangeArrowheads="1"/>
          </p:cNvSpPr>
          <p:nvPr>
            <p:ph type="ctrTitle"/>
          </p:nvPr>
        </p:nvSpPr>
        <p:spPr>
          <a:xfrm>
            <a:off x="358484" y="841772"/>
            <a:ext cx="4213515" cy="2403100"/>
          </a:xfrm>
        </p:spPr>
        <p:txBody>
          <a:bodyPr anchor="b">
            <a:normAutofit/>
          </a:bodyPr>
          <a:lstStyle/>
          <a:p>
            <a:pPr algn="l">
              <a:spcAft>
                <a:spcPts val="600"/>
              </a:spcAft>
            </a:pPr>
            <a:r>
              <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rPr>
              <a:t>Profession of Faith</a:t>
            </a:r>
            <a:endParaRPr lang="en-US" altLang="en-US" sz="3600" b="1" dirty="0">
              <a:latin typeface="Tahoma" panose="020B0604030504040204" pitchFamily="34" charset="0"/>
              <a:ea typeface="Tahoma" panose="020B0604030504040204" pitchFamily="34" charset="0"/>
              <a:cs typeface="Tahoma" panose="020B0604030504040204" pitchFamily="34" charset="0"/>
            </a:endParaRPr>
          </a:p>
        </p:txBody>
      </p:sp>
      <p:sp>
        <p:nvSpPr>
          <p:cNvPr id="18" name="Rectangle 17">
            <a:extLst>
              <a:ext uri="{FF2B5EF4-FFF2-40B4-BE49-F238E27FC236}">
                <a16:creationId xmlns:a16="http://schemas.microsoft.com/office/drawing/2014/main" id="{73FBC4C9-7B91-E51F-BB37-7C6C16560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20" name="Rectangle 19">
            <a:extLst>
              <a:ext uri="{FF2B5EF4-FFF2-40B4-BE49-F238E27FC236}">
                <a16:creationId xmlns:a16="http://schemas.microsoft.com/office/drawing/2014/main" id="{4C093BE2-5DF9-77DE-6997-0DEEF0B293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88569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228600" y="57150"/>
            <a:ext cx="5105400" cy="342900"/>
          </a:xfrm>
        </p:spPr>
        <p:txBody>
          <a:bodyPr/>
          <a:lstStyle/>
          <a:p>
            <a:pPr eaLnBrk="1" hangingPunct="1"/>
            <a:r>
              <a:rPr lang="en-US" altLang="en-US" sz="2400">
                <a:solidFill>
                  <a:schemeClr val="bg1"/>
                </a:solidFill>
              </a:rPr>
              <a:t>Nicene Creed  p1</a:t>
            </a:r>
          </a:p>
        </p:txBody>
      </p:sp>
      <p:sp>
        <p:nvSpPr>
          <p:cNvPr id="3" name="Slide Number Placeholder 2"/>
          <p:cNvSpPr>
            <a:spLocks noGrp="1"/>
          </p:cNvSpPr>
          <p:nvPr>
            <p:ph type="sldNum" sz="quarter" idx="12"/>
          </p:nvPr>
        </p:nvSpPr>
        <p:spPr/>
        <p:txBody>
          <a:bodyPr/>
          <a:lstStyle/>
          <a:p>
            <a:pPr>
              <a:defRPr/>
            </a:pPr>
            <a:fld id="{18F0440B-33D3-4E6D-958C-47EA36231AF5}" type="slidenum">
              <a:rPr lang="en-US"/>
              <a:pPr>
                <a:defRPr/>
              </a:pPr>
              <a:t>24</a:t>
            </a:fld>
            <a:endParaRPr lang="en-US"/>
          </a:p>
        </p:txBody>
      </p:sp>
      <p:sp>
        <p:nvSpPr>
          <p:cNvPr id="34820" name="Content Placeholder 3"/>
          <p:cNvSpPr>
            <a:spLocks noGrp="1"/>
          </p:cNvSpPr>
          <p:nvPr>
            <p:ph sz="quarter" idx="1"/>
          </p:nvPr>
        </p:nvSpPr>
        <p:spPr>
          <a:xfrm>
            <a:off x="228600" y="342900"/>
            <a:ext cx="8686800" cy="4629150"/>
          </a:xfrm>
        </p:spPr>
        <p:txBody>
          <a:bodyPr/>
          <a:lstStyle/>
          <a:p>
            <a:pPr eaLnBrk="1" hangingPunct="1">
              <a:buFont typeface="Wingdings 2" pitchFamily="18" charset="2"/>
              <a:buNone/>
            </a:pPr>
            <a:r>
              <a:rPr lang="en-US" altLang="en-US" sz="4800" b="1" dirty="0">
                <a:solidFill>
                  <a:schemeClr val="bg1"/>
                </a:solidFill>
                <a:latin typeface="Tahoma" pitchFamily="34" charset="0"/>
                <a:cs typeface="Tahoma" pitchFamily="34" charset="0"/>
              </a:rPr>
              <a:t> I believe in one God, the Father almighty, maker of heaven and earth, of all things visible and invisible. </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67F78E3D-109C-4548-8605-ED8DEFCE3E14}" type="slidenum">
              <a:rPr lang="en-US"/>
              <a:pPr>
                <a:defRPr/>
              </a:pPr>
              <a:t>25</a:t>
            </a:fld>
            <a:endParaRPr lang="en-US"/>
          </a:p>
        </p:txBody>
      </p:sp>
      <p:sp>
        <p:nvSpPr>
          <p:cNvPr id="35843" name="Content Placeholder 3"/>
          <p:cNvSpPr>
            <a:spLocks noGrp="1"/>
          </p:cNvSpPr>
          <p:nvPr>
            <p:ph sz="quarter" idx="1"/>
          </p:nvPr>
        </p:nvSpPr>
        <p:spPr>
          <a:xfrm>
            <a:off x="228600" y="400050"/>
            <a:ext cx="8686800" cy="4572000"/>
          </a:xfrm>
        </p:spPr>
        <p:txBody>
          <a:bodyPr/>
          <a:lstStyle/>
          <a:p>
            <a:pPr eaLnBrk="1" hangingPunct="1">
              <a:buFont typeface="Wingdings 2" pitchFamily="18" charset="2"/>
              <a:buNone/>
            </a:pPr>
            <a:r>
              <a:rPr lang="en-US" altLang="en-US" sz="5400" b="1" dirty="0">
                <a:solidFill>
                  <a:schemeClr val="bg1"/>
                </a:solidFill>
                <a:latin typeface="Tahoma" pitchFamily="34" charset="0"/>
                <a:cs typeface="Tahoma" pitchFamily="34" charset="0"/>
              </a:rPr>
              <a:t> I believe in one Lord Jesus Christ, the Only Begotten Son of God, born of the Father before all ages. </a:t>
            </a:r>
          </a:p>
        </p:txBody>
      </p:sp>
      <p:sp>
        <p:nvSpPr>
          <p:cNvPr id="35844" name="Title 1"/>
          <p:cNvSpPr>
            <a:spLocks noGrp="1"/>
          </p:cNvSpPr>
          <p:nvPr>
            <p:ph type="title"/>
          </p:nvPr>
        </p:nvSpPr>
        <p:spPr>
          <a:xfrm>
            <a:off x="228600" y="57150"/>
            <a:ext cx="5105400" cy="342900"/>
          </a:xfrm>
        </p:spPr>
        <p:txBody>
          <a:bodyPr/>
          <a:lstStyle/>
          <a:p>
            <a:pPr eaLnBrk="1" hangingPunct="1"/>
            <a:r>
              <a:rPr lang="en-US" altLang="en-US" sz="2400">
                <a:solidFill>
                  <a:schemeClr val="bg1"/>
                </a:solidFill>
              </a:rPr>
              <a:t>Nicene Creed  p2</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44C2682B-C406-43D9-B60F-A3F2709742ED}" type="slidenum">
              <a:rPr lang="en-US"/>
              <a:pPr>
                <a:defRPr/>
              </a:pPr>
              <a:t>26</a:t>
            </a:fld>
            <a:endParaRPr lang="en-US"/>
          </a:p>
        </p:txBody>
      </p:sp>
      <p:sp>
        <p:nvSpPr>
          <p:cNvPr id="36867" name="Content Placeholder 3"/>
          <p:cNvSpPr>
            <a:spLocks noGrp="1"/>
          </p:cNvSpPr>
          <p:nvPr>
            <p:ph sz="quarter" idx="1"/>
          </p:nvPr>
        </p:nvSpPr>
        <p:spPr>
          <a:xfrm>
            <a:off x="152400" y="228600"/>
            <a:ext cx="8686800" cy="4629150"/>
          </a:xfrm>
        </p:spPr>
        <p:txBody>
          <a:bodyPr/>
          <a:lstStyle/>
          <a:p>
            <a:pPr eaLnBrk="1" hangingPunct="1">
              <a:buFont typeface="Wingdings 2" pitchFamily="18" charset="2"/>
              <a:buNone/>
            </a:pPr>
            <a:r>
              <a:rPr lang="en-US" altLang="en-US" sz="4800" b="1" dirty="0">
                <a:solidFill>
                  <a:schemeClr val="bg1"/>
                </a:solidFill>
                <a:latin typeface="Tahoma" pitchFamily="34" charset="0"/>
                <a:cs typeface="Tahoma" pitchFamily="34" charset="0"/>
              </a:rPr>
              <a:t> God from God, Light from Light, true God from true God, begotten, not made, consubstantial with the Father; through Him all things were made. </a:t>
            </a:r>
          </a:p>
        </p:txBody>
      </p:sp>
      <p:sp>
        <p:nvSpPr>
          <p:cNvPr id="36868" name="Title 1"/>
          <p:cNvSpPr>
            <a:spLocks noGrp="1"/>
          </p:cNvSpPr>
          <p:nvPr>
            <p:ph type="title"/>
          </p:nvPr>
        </p:nvSpPr>
        <p:spPr>
          <a:xfrm>
            <a:off x="228600" y="57150"/>
            <a:ext cx="5105400" cy="114300"/>
          </a:xfrm>
        </p:spPr>
        <p:txBody>
          <a:bodyPr/>
          <a:lstStyle/>
          <a:p>
            <a:pPr eaLnBrk="1" hangingPunct="1"/>
            <a:r>
              <a:rPr lang="en-US" altLang="en-US" sz="1400">
                <a:solidFill>
                  <a:schemeClr val="bg1"/>
                </a:solidFill>
              </a:rPr>
              <a:t>Nicene Creed  p3</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546CBB87-E74E-4F2B-B483-1B03E6272D8C}" type="slidenum">
              <a:rPr lang="en-US"/>
              <a:pPr>
                <a:defRPr/>
              </a:pPr>
              <a:t>27</a:t>
            </a:fld>
            <a:endParaRPr lang="en-US"/>
          </a:p>
        </p:txBody>
      </p:sp>
      <p:sp>
        <p:nvSpPr>
          <p:cNvPr id="37891" name="Content Placeholder 3"/>
          <p:cNvSpPr>
            <a:spLocks noGrp="1"/>
          </p:cNvSpPr>
          <p:nvPr>
            <p:ph sz="quarter" idx="1"/>
          </p:nvPr>
        </p:nvSpPr>
        <p:spPr>
          <a:xfrm>
            <a:off x="76200" y="342900"/>
            <a:ext cx="8915400" cy="4286250"/>
          </a:xfrm>
        </p:spPr>
        <p:txBody>
          <a:bodyPr/>
          <a:lstStyle/>
          <a:p>
            <a:pPr eaLnBrk="1" hangingPunct="1">
              <a:buFont typeface="Wingdings 2" pitchFamily="18" charset="2"/>
              <a:buNone/>
            </a:pPr>
            <a:r>
              <a:rPr lang="en-US" altLang="en-US" sz="4800" b="1" dirty="0">
                <a:solidFill>
                  <a:schemeClr val="bg1"/>
                </a:solidFill>
                <a:latin typeface="Tahoma" pitchFamily="34" charset="0"/>
                <a:cs typeface="Tahoma" pitchFamily="34" charset="0"/>
              </a:rPr>
              <a:t>For us men and for our salvation He came down from heaven, and by the Holy Spirit was incarnate of the Virgin Mary, and became man. </a:t>
            </a:r>
          </a:p>
        </p:txBody>
      </p:sp>
      <p:sp>
        <p:nvSpPr>
          <p:cNvPr id="37892" name="Title 1"/>
          <p:cNvSpPr>
            <a:spLocks noGrp="1"/>
          </p:cNvSpPr>
          <p:nvPr>
            <p:ph type="title"/>
          </p:nvPr>
        </p:nvSpPr>
        <p:spPr>
          <a:xfrm>
            <a:off x="228600" y="57150"/>
            <a:ext cx="5105400" cy="114300"/>
          </a:xfrm>
        </p:spPr>
        <p:txBody>
          <a:bodyPr/>
          <a:lstStyle/>
          <a:p>
            <a:pPr eaLnBrk="1" hangingPunct="1"/>
            <a:r>
              <a:rPr lang="en-US" altLang="en-US" sz="1400">
                <a:solidFill>
                  <a:schemeClr val="bg1"/>
                </a:solidFill>
              </a:rPr>
              <a:t>Nicene Creed  p4</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D41AD52B-019B-46B6-8C0E-22B20712BE16}" type="slidenum">
              <a:rPr lang="en-US"/>
              <a:pPr>
                <a:defRPr/>
              </a:pPr>
              <a:t>28</a:t>
            </a:fld>
            <a:endParaRPr lang="en-US"/>
          </a:p>
        </p:txBody>
      </p:sp>
      <p:sp>
        <p:nvSpPr>
          <p:cNvPr id="38915" name="Content Placeholder 3"/>
          <p:cNvSpPr>
            <a:spLocks noGrp="1"/>
          </p:cNvSpPr>
          <p:nvPr>
            <p:ph sz="quarter" idx="1"/>
          </p:nvPr>
        </p:nvSpPr>
        <p:spPr>
          <a:xfrm>
            <a:off x="76200" y="57150"/>
            <a:ext cx="9067800" cy="5886450"/>
          </a:xfrm>
        </p:spPr>
        <p:txBody>
          <a:bodyPr/>
          <a:lstStyle/>
          <a:p>
            <a:pPr eaLnBrk="1" hangingPunct="1">
              <a:buFont typeface="Wingdings 2" pitchFamily="18" charset="2"/>
              <a:buNone/>
            </a:pPr>
            <a:r>
              <a:rPr lang="en-US" altLang="en-US" sz="4400" b="1" dirty="0">
                <a:solidFill>
                  <a:schemeClr val="bg1"/>
                </a:solidFill>
                <a:latin typeface="Tahoma" pitchFamily="34" charset="0"/>
                <a:cs typeface="Tahoma" pitchFamily="34" charset="0"/>
              </a:rPr>
              <a:t>For our sake He was crucified under Pontius Pilate, He suffered death and was buried, and rose again on the third day in accordance with the Scriptures. </a:t>
            </a:r>
          </a:p>
        </p:txBody>
      </p:sp>
      <p:sp>
        <p:nvSpPr>
          <p:cNvPr id="38916" name="Title 1"/>
          <p:cNvSpPr>
            <a:spLocks noGrp="1"/>
          </p:cNvSpPr>
          <p:nvPr>
            <p:ph type="title"/>
          </p:nvPr>
        </p:nvSpPr>
        <p:spPr>
          <a:xfrm>
            <a:off x="228600" y="57150"/>
            <a:ext cx="5105400" cy="114300"/>
          </a:xfrm>
        </p:spPr>
        <p:txBody>
          <a:bodyPr/>
          <a:lstStyle/>
          <a:p>
            <a:pPr eaLnBrk="1" hangingPunct="1"/>
            <a:r>
              <a:rPr lang="en-US" altLang="en-US" sz="1400">
                <a:solidFill>
                  <a:schemeClr val="bg1"/>
                </a:solidFill>
              </a:rPr>
              <a:t>Nicene Creed  p5</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94455A3B-D704-4C8E-A670-17F31661552C}" type="slidenum">
              <a:rPr lang="en-US"/>
              <a:pPr>
                <a:defRPr/>
              </a:pPr>
              <a:t>29</a:t>
            </a:fld>
            <a:endParaRPr lang="en-US"/>
          </a:p>
        </p:txBody>
      </p:sp>
      <p:sp>
        <p:nvSpPr>
          <p:cNvPr id="39939" name="Content Placeholder 3"/>
          <p:cNvSpPr>
            <a:spLocks noGrp="1"/>
          </p:cNvSpPr>
          <p:nvPr>
            <p:ph sz="quarter" idx="1"/>
          </p:nvPr>
        </p:nvSpPr>
        <p:spPr>
          <a:xfrm>
            <a:off x="228600" y="685800"/>
            <a:ext cx="8915400" cy="3943350"/>
          </a:xfrm>
        </p:spPr>
        <p:txBody>
          <a:bodyPr/>
          <a:lstStyle/>
          <a:p>
            <a:pPr eaLnBrk="1" hangingPunct="1">
              <a:buFont typeface="Wingdings 2" pitchFamily="18" charset="2"/>
              <a:buNone/>
            </a:pPr>
            <a:r>
              <a:rPr lang="en-US" altLang="en-US" sz="4800" b="1" dirty="0">
                <a:solidFill>
                  <a:schemeClr val="bg1"/>
                </a:solidFill>
                <a:latin typeface="Tahoma" pitchFamily="34" charset="0"/>
                <a:cs typeface="Tahoma" pitchFamily="34" charset="0"/>
              </a:rPr>
              <a:t>He ascended into heaven and is seated at the right hand of the Father. </a:t>
            </a:r>
          </a:p>
          <a:p>
            <a:pPr eaLnBrk="1" hangingPunct="1">
              <a:buFont typeface="Wingdings 2" pitchFamily="18" charset="2"/>
              <a:buNone/>
            </a:pPr>
            <a:endParaRPr lang="en-US" altLang="en-US" sz="5400" b="1" dirty="0">
              <a:latin typeface="Tahoma" pitchFamily="34" charset="0"/>
              <a:cs typeface="Tahoma" pitchFamily="34" charset="0"/>
            </a:endParaRPr>
          </a:p>
        </p:txBody>
      </p:sp>
      <p:sp>
        <p:nvSpPr>
          <p:cNvPr id="39940" name="Title 1"/>
          <p:cNvSpPr>
            <a:spLocks noGrp="1"/>
          </p:cNvSpPr>
          <p:nvPr>
            <p:ph type="title"/>
          </p:nvPr>
        </p:nvSpPr>
        <p:spPr>
          <a:xfrm>
            <a:off x="304800" y="171450"/>
            <a:ext cx="5105400" cy="114300"/>
          </a:xfrm>
        </p:spPr>
        <p:txBody>
          <a:bodyPr/>
          <a:lstStyle/>
          <a:p>
            <a:pPr eaLnBrk="1" hangingPunct="1"/>
            <a:r>
              <a:rPr lang="en-US" altLang="en-US" sz="1400">
                <a:solidFill>
                  <a:schemeClr val="bg1"/>
                </a:solidFill>
              </a:rPr>
              <a:t>Nicene Creed  p6</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a:xfrm>
            <a:off x="76200" y="685801"/>
            <a:ext cx="8686800" cy="3394472"/>
          </a:xfrm>
        </p:spPr>
        <p:txBody>
          <a:bodyPr/>
          <a:lstStyle/>
          <a:p>
            <a:pPr marL="0" indent="0" eaLnBrk="1" hangingPunct="1">
              <a:buFontTx/>
              <a:buNone/>
            </a:pPr>
            <a:r>
              <a:rPr lang="en-US" altLang="en-US" sz="4800" b="1" dirty="0">
                <a:solidFill>
                  <a:schemeClr val="bg1"/>
                </a:solidFill>
                <a:latin typeface="Tahoma" pitchFamily="34" charset="0"/>
                <a:cs typeface="Tahoma" pitchFamily="34" charset="0"/>
              </a:rPr>
              <a:t>He will come again in glory to judge the living and the dead and His kingdom will have no end.</a:t>
            </a:r>
            <a:endParaRPr lang="en-US" altLang="en-US" sz="4800" dirty="0">
              <a:solidFill>
                <a:schemeClr val="bg1"/>
              </a:solidFill>
            </a:endParaRPr>
          </a:p>
        </p:txBody>
      </p:sp>
      <p:sp>
        <p:nvSpPr>
          <p:cNvPr id="40963" name="Title 1"/>
          <p:cNvSpPr>
            <a:spLocks noGrp="1"/>
          </p:cNvSpPr>
          <p:nvPr>
            <p:ph type="title"/>
          </p:nvPr>
        </p:nvSpPr>
        <p:spPr>
          <a:xfrm>
            <a:off x="457200" y="171450"/>
            <a:ext cx="5105400" cy="114300"/>
          </a:xfrm>
        </p:spPr>
        <p:txBody>
          <a:bodyPr/>
          <a:lstStyle/>
          <a:p>
            <a:pPr eaLnBrk="1" hangingPunct="1"/>
            <a:r>
              <a:rPr lang="en-US" altLang="en-US" sz="1400">
                <a:solidFill>
                  <a:schemeClr val="bg1"/>
                </a:solidFill>
              </a:rPr>
              <a:t>Nicene Creed  p7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1C609AEC-7940-40EE-9860-6310468224FE}" type="slidenum">
              <a:rPr lang="en-US"/>
              <a:pPr>
                <a:defRPr/>
              </a:pPr>
              <a:t>31</a:t>
            </a:fld>
            <a:endParaRPr lang="en-US"/>
          </a:p>
        </p:txBody>
      </p:sp>
      <p:sp>
        <p:nvSpPr>
          <p:cNvPr id="41987" name="Content Placeholder 3"/>
          <p:cNvSpPr>
            <a:spLocks noGrp="1"/>
          </p:cNvSpPr>
          <p:nvPr>
            <p:ph sz="quarter" idx="1"/>
          </p:nvPr>
        </p:nvSpPr>
        <p:spPr>
          <a:xfrm>
            <a:off x="0" y="171450"/>
            <a:ext cx="8534400" cy="3943350"/>
          </a:xfrm>
        </p:spPr>
        <p:txBody>
          <a:bodyPr/>
          <a:lstStyle/>
          <a:p>
            <a:pPr eaLnBrk="1" hangingPunct="1">
              <a:buFont typeface="Wingdings 2" pitchFamily="18" charset="2"/>
              <a:buNone/>
            </a:pPr>
            <a:r>
              <a:rPr lang="en-US" altLang="en-US" sz="4800" b="1" dirty="0">
                <a:solidFill>
                  <a:schemeClr val="bg1"/>
                </a:solidFill>
                <a:latin typeface="Tahoma" pitchFamily="34" charset="0"/>
                <a:cs typeface="Tahoma" pitchFamily="34" charset="0"/>
              </a:rPr>
              <a:t>I believe in the Holy Spirit, the Lord, the giver of life, who proceeds from the Father and the Son, </a:t>
            </a:r>
          </a:p>
        </p:txBody>
      </p:sp>
      <p:sp>
        <p:nvSpPr>
          <p:cNvPr id="41988" name="Title 1"/>
          <p:cNvSpPr>
            <a:spLocks noGrp="1"/>
          </p:cNvSpPr>
          <p:nvPr>
            <p:ph type="title"/>
          </p:nvPr>
        </p:nvSpPr>
        <p:spPr>
          <a:xfrm>
            <a:off x="457200" y="171450"/>
            <a:ext cx="5105400" cy="114300"/>
          </a:xfrm>
        </p:spPr>
        <p:txBody>
          <a:bodyPr/>
          <a:lstStyle/>
          <a:p>
            <a:pPr eaLnBrk="1" hangingPunct="1"/>
            <a:r>
              <a:rPr lang="en-US" altLang="en-US" sz="1400">
                <a:solidFill>
                  <a:schemeClr val="bg1"/>
                </a:solidFill>
              </a:rPr>
              <a:t>Nicene Creed  p8</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0051"/>
            <a:ext cx="8458200" cy="4080272"/>
          </a:xfrm>
        </p:spPr>
        <p:txBody>
          <a:bodyPr rtlCol="0">
            <a:normAutofit fontScale="92500" lnSpcReduction="10000"/>
          </a:bodyPr>
          <a:lstStyle/>
          <a:p>
            <a:pPr marL="0" indent="0" eaLnBrk="1" fontAlgn="auto" hangingPunct="1">
              <a:spcAft>
                <a:spcPts val="0"/>
              </a:spcAft>
              <a:buFont typeface="Arial" pitchFamily="34" charset="0"/>
              <a:buNone/>
              <a:defRPr/>
            </a:pPr>
            <a:r>
              <a:rPr lang="en-US" sz="6200" b="1" dirty="0">
                <a:solidFill>
                  <a:schemeClr val="bg1"/>
                </a:solidFill>
                <a:latin typeface="Tahoma" pitchFamily="34" charset="0"/>
                <a:cs typeface="Tahoma" pitchFamily="34" charset="0"/>
              </a:rPr>
              <a:t>who with the Father and the Son is adored and glorified, who has spoken through the prophets. </a:t>
            </a:r>
          </a:p>
          <a:p>
            <a:pPr eaLnBrk="1" fontAlgn="auto" hangingPunct="1">
              <a:spcAft>
                <a:spcPts val="0"/>
              </a:spcAft>
              <a:buFont typeface="Arial" pitchFamily="34" charset="0"/>
              <a:buChar char="•"/>
              <a:defRPr/>
            </a:pPr>
            <a:endParaRPr lang="en-US" dirty="0"/>
          </a:p>
        </p:txBody>
      </p:sp>
      <p:sp>
        <p:nvSpPr>
          <p:cNvPr id="43011" name="Title 1"/>
          <p:cNvSpPr>
            <a:spLocks noGrp="1"/>
          </p:cNvSpPr>
          <p:nvPr>
            <p:ph type="title"/>
          </p:nvPr>
        </p:nvSpPr>
        <p:spPr>
          <a:xfrm>
            <a:off x="457200" y="171450"/>
            <a:ext cx="5105400" cy="114300"/>
          </a:xfrm>
        </p:spPr>
        <p:txBody>
          <a:bodyPr/>
          <a:lstStyle/>
          <a:p>
            <a:pPr eaLnBrk="1" hangingPunct="1"/>
            <a:r>
              <a:rPr lang="en-US" altLang="en-US" sz="1400">
                <a:solidFill>
                  <a:schemeClr val="bg1"/>
                </a:solidFill>
              </a:rPr>
              <a:t>Nicene Creed  p9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377E161B-7C8B-4117-A674-6328E4879D4C}" type="slidenum">
              <a:rPr lang="en-US"/>
              <a:pPr>
                <a:defRPr/>
              </a:pPr>
              <a:t>33</a:t>
            </a:fld>
            <a:endParaRPr lang="en-US"/>
          </a:p>
        </p:txBody>
      </p:sp>
      <p:sp>
        <p:nvSpPr>
          <p:cNvPr id="44035" name="Content Placeholder 3"/>
          <p:cNvSpPr>
            <a:spLocks noGrp="1"/>
          </p:cNvSpPr>
          <p:nvPr>
            <p:ph sz="quarter" idx="1"/>
          </p:nvPr>
        </p:nvSpPr>
        <p:spPr>
          <a:xfrm>
            <a:off x="381000" y="228600"/>
            <a:ext cx="8610600" cy="3943350"/>
          </a:xfrm>
        </p:spPr>
        <p:txBody>
          <a:bodyPr/>
          <a:lstStyle/>
          <a:p>
            <a:pPr eaLnBrk="1" hangingPunct="1">
              <a:buFont typeface="Wingdings 2" pitchFamily="18" charset="2"/>
              <a:buNone/>
            </a:pPr>
            <a:r>
              <a:rPr lang="en-US" altLang="en-US" sz="4800" b="1" dirty="0">
                <a:solidFill>
                  <a:schemeClr val="bg1"/>
                </a:solidFill>
                <a:latin typeface="Tahoma" pitchFamily="34" charset="0"/>
                <a:cs typeface="Tahoma" pitchFamily="34" charset="0"/>
              </a:rPr>
              <a:t>I believe in one, holy, catholic and apostolic Church. I confess one Baptism for the forgiveness of sins</a:t>
            </a:r>
          </a:p>
        </p:txBody>
      </p:sp>
      <p:sp>
        <p:nvSpPr>
          <p:cNvPr id="44036" name="Title 1"/>
          <p:cNvSpPr>
            <a:spLocks noGrp="1"/>
          </p:cNvSpPr>
          <p:nvPr>
            <p:ph type="title"/>
          </p:nvPr>
        </p:nvSpPr>
        <p:spPr>
          <a:xfrm>
            <a:off x="457200" y="171450"/>
            <a:ext cx="5105400" cy="114300"/>
          </a:xfrm>
        </p:spPr>
        <p:txBody>
          <a:bodyPr/>
          <a:lstStyle/>
          <a:p>
            <a:pPr eaLnBrk="1" hangingPunct="1"/>
            <a:r>
              <a:rPr lang="en-US" altLang="en-US" sz="1400">
                <a:solidFill>
                  <a:schemeClr val="bg1"/>
                </a:solidFill>
              </a:rPr>
              <a:t>Nicene Creed  p10</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7AC6ED72-1FBD-43CE-8761-9D5B9291D710}" type="slidenum">
              <a:rPr lang="en-US"/>
              <a:pPr>
                <a:defRPr/>
              </a:pPr>
              <a:t>34</a:t>
            </a:fld>
            <a:endParaRPr lang="en-US"/>
          </a:p>
        </p:txBody>
      </p:sp>
      <p:sp>
        <p:nvSpPr>
          <p:cNvPr id="27652" name="Content Placeholder 3"/>
          <p:cNvSpPr>
            <a:spLocks noGrp="1"/>
          </p:cNvSpPr>
          <p:nvPr>
            <p:ph sz="quarter" idx="1"/>
          </p:nvPr>
        </p:nvSpPr>
        <p:spPr>
          <a:xfrm>
            <a:off x="228600" y="685800"/>
            <a:ext cx="8610600" cy="3943350"/>
          </a:xfrm>
        </p:spPr>
        <p:txBody>
          <a:bodyPr rtlCol="0">
            <a:normAutofit/>
          </a:bodyPr>
          <a:lstStyle/>
          <a:p>
            <a:pPr fontAlgn="auto">
              <a:spcAft>
                <a:spcPts val="0"/>
              </a:spcAft>
              <a:buFont typeface="Wingdings 2" pitchFamily="18" charset="2"/>
              <a:buNone/>
              <a:defRPr/>
            </a:pPr>
            <a:r>
              <a:rPr lang="en-US" sz="5400" b="1" dirty="0">
                <a:solidFill>
                  <a:schemeClr val="bg1"/>
                </a:solidFill>
                <a:latin typeface="Tahoma" pitchFamily="34" charset="0"/>
                <a:cs typeface="Tahoma" pitchFamily="34" charset="0"/>
              </a:rPr>
              <a:t>and I look forward to the resurrection of the dead and the life of the world to come. Amen.</a:t>
            </a:r>
          </a:p>
        </p:txBody>
      </p:sp>
      <p:sp>
        <p:nvSpPr>
          <p:cNvPr id="45060" name="Title 1"/>
          <p:cNvSpPr>
            <a:spLocks noGrp="1"/>
          </p:cNvSpPr>
          <p:nvPr>
            <p:ph type="title"/>
          </p:nvPr>
        </p:nvSpPr>
        <p:spPr>
          <a:xfrm>
            <a:off x="457200" y="171450"/>
            <a:ext cx="5105400" cy="114300"/>
          </a:xfrm>
        </p:spPr>
        <p:txBody>
          <a:bodyPr/>
          <a:lstStyle/>
          <a:p>
            <a:r>
              <a:rPr lang="en-US" altLang="en-US" sz="1400">
                <a:solidFill>
                  <a:schemeClr val="bg1"/>
                </a:solidFill>
              </a:rPr>
              <a:t>Nicene Creed  p11</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97C821-1C29-DB0D-8F76-856892FD8702}"/>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7A15D4D-05CC-778F-A378-EF0F8A0AE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0D0AE318-81B3-2262-AF22-049B062123EA}"/>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7B8E11A5-C09E-B9F9-7136-2E816C573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2A01D0EE-B987-23B9-534B-08AA9A4CA313}"/>
              </a:ext>
            </a:extLst>
          </p:cNvPr>
          <p:cNvSpPr>
            <a:spLocks noGrp="1" noChangeArrowheads="1"/>
          </p:cNvSpPr>
          <p:nvPr>
            <p:ph type="ctrTitle"/>
          </p:nvPr>
        </p:nvSpPr>
        <p:spPr>
          <a:xfrm>
            <a:off x="358484" y="841772"/>
            <a:ext cx="4213515" cy="2403100"/>
          </a:xfrm>
        </p:spPr>
        <p:txBody>
          <a:bodyPr anchor="b">
            <a:normAutofit/>
          </a:bodyPr>
          <a:lstStyle/>
          <a:p>
            <a:pPr algn="l">
              <a:spcAft>
                <a:spcPts val="600"/>
              </a:spcAft>
            </a:pPr>
            <a:r>
              <a:rPr lang="vi-VN" altLang="en-US" sz="2000" i="1" dirty="0">
                <a:solidFill>
                  <a:schemeClr val="tx1"/>
                </a:solidFill>
                <a:latin typeface="Tahoma" pitchFamily="34" charset="0"/>
              </a:rPr>
              <a:t>Preparation of The Gift</a:t>
            </a:r>
            <a:r>
              <a:rPr lang="en-US" altLang="en-US" sz="2000" i="1" dirty="0">
                <a:solidFill>
                  <a:schemeClr val="tx1"/>
                </a:solidFill>
                <a:latin typeface="Tahoma" pitchFamily="34" charset="0"/>
              </a:rPr>
              <a:t> Song</a:t>
            </a:r>
            <a:br>
              <a:rPr lang="en-US" altLang="en-US" sz="2000" i="1" dirty="0">
                <a:solidFill>
                  <a:schemeClr val="tx1"/>
                </a:solidFill>
                <a:latin typeface="Tahoma" pitchFamily="34" charset="0"/>
              </a:rPr>
            </a:br>
            <a:r>
              <a:rPr lang="en-US" altLang="en-US" sz="2400" b="1" dirty="0">
                <a:solidFill>
                  <a:schemeClr val="tx1"/>
                </a:solidFill>
                <a:latin typeface="Tahoma" pitchFamily="34" charset="0"/>
              </a:rPr>
              <a:t>Lord, Make Us Servants of Your Peace</a:t>
            </a:r>
            <a:endParaRPr lang="en-US" altLang="en-US" sz="3600" b="1" dirty="0">
              <a:latin typeface="Tahoma" panose="020B0604030504040204" pitchFamily="34" charset="0"/>
              <a:ea typeface="Tahoma" panose="020B0604030504040204" pitchFamily="34" charset="0"/>
              <a:cs typeface="Tahoma" panose="020B0604030504040204" pitchFamily="34" charset="0"/>
            </a:endParaRPr>
          </a:p>
        </p:txBody>
      </p:sp>
      <p:sp>
        <p:nvSpPr>
          <p:cNvPr id="18" name="Rectangle 17">
            <a:extLst>
              <a:ext uri="{FF2B5EF4-FFF2-40B4-BE49-F238E27FC236}">
                <a16:creationId xmlns:a16="http://schemas.microsoft.com/office/drawing/2014/main" id="{81E5947A-A9C2-05D0-176C-9E6EFE4AD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20" name="Rectangle 19">
            <a:extLst>
              <a:ext uri="{FF2B5EF4-FFF2-40B4-BE49-F238E27FC236}">
                <a16:creationId xmlns:a16="http://schemas.microsoft.com/office/drawing/2014/main" id="{154DE663-8B22-E6C4-819D-AE791D7D8E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183402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a:extLst>
              <a:ext uri="{FF2B5EF4-FFF2-40B4-BE49-F238E27FC236}">
                <a16:creationId xmlns:a16="http://schemas.microsoft.com/office/drawing/2014/main" id="{54EBE34F-9936-5C4E-8758-1C1D0E6BCC84}"/>
              </a:ext>
            </a:extLst>
          </p:cNvPr>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4400">
              <a:solidFill>
                <a:srgbClr val="000000"/>
              </a:solidFill>
              <a:latin typeface="Times New Roman" panose="02020603050405020304" pitchFamily="18" charset="0"/>
            </a:endParaRPr>
          </a:p>
        </p:txBody>
      </p:sp>
      <p:sp>
        <p:nvSpPr>
          <p:cNvPr id="13315" name="Rectangle 6">
            <a:extLst>
              <a:ext uri="{FF2B5EF4-FFF2-40B4-BE49-F238E27FC236}">
                <a16:creationId xmlns:a16="http://schemas.microsoft.com/office/drawing/2014/main" id="{A9AA6FCE-A031-9AFF-643D-CE2AAE4CE36F}"/>
              </a:ext>
            </a:extLst>
          </p:cNvPr>
          <p:cNvSpPr>
            <a:spLocks noChangeArrowheads="1"/>
          </p:cNvSpPr>
          <p:nvPr/>
        </p:nvSpPr>
        <p:spPr bwMode="auto">
          <a:xfrm>
            <a:off x="76200" y="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a:solidFill>
                  <a:srgbClr val="000000"/>
                </a:solidFill>
                <a:latin typeface="Times New Roman" panose="02020603050405020304" pitchFamily="18" charset="0"/>
              </a:rPr>
              <a:t> </a:t>
            </a:r>
            <a:br>
              <a:rPr lang="en-US" altLang="en-US" sz="4000">
                <a:solidFill>
                  <a:srgbClr val="000000"/>
                </a:solidFill>
                <a:latin typeface="Times New Roman" panose="02020603050405020304" pitchFamily="18" charset="0"/>
              </a:rPr>
            </a:br>
            <a:endParaRPr lang="en-US" altLang="en-US" sz="5400">
              <a:solidFill>
                <a:srgbClr val="000000"/>
              </a:solidFill>
              <a:latin typeface="Times New Roman" panose="02020603050405020304" pitchFamily="18" charset="0"/>
            </a:endParaRPr>
          </a:p>
        </p:txBody>
      </p:sp>
      <p:sp>
        <p:nvSpPr>
          <p:cNvPr id="13316" name="Rectangle 7">
            <a:extLst>
              <a:ext uri="{FF2B5EF4-FFF2-40B4-BE49-F238E27FC236}">
                <a16:creationId xmlns:a16="http://schemas.microsoft.com/office/drawing/2014/main" id="{35AF0E0B-AAC8-006F-C232-9366A4B8EDD7}"/>
              </a:ext>
            </a:extLst>
          </p:cNvPr>
          <p:cNvSpPr>
            <a:spLocks noChangeArrowheads="1"/>
          </p:cNvSpPr>
          <p:nvPr/>
        </p:nvSpPr>
        <p:spPr bwMode="auto">
          <a:xfrm>
            <a:off x="0" y="0"/>
            <a:ext cx="8991600"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r>
              <a:rPr lang="en-US" altLang="en-US" sz="4000" dirty="0">
                <a:solidFill>
                  <a:srgbClr val="000000"/>
                </a:solidFill>
                <a:latin typeface="Times New Roman" panose="02020603050405020304" pitchFamily="18" charset="0"/>
              </a:rPr>
              <a:t> </a:t>
            </a:r>
            <a:r>
              <a:rPr lang="en-US" altLang="en-US" sz="3600" b="1" dirty="0">
                <a:solidFill>
                  <a:srgbClr val="FFFF00"/>
                </a:solidFill>
                <a:latin typeface="Tahoma" panose="020B0604030504040204" pitchFamily="34" charset="0"/>
                <a:cs typeface="Tahoma" panose="020B0604030504040204" pitchFamily="34" charset="0"/>
              </a:rPr>
              <a:t>1. </a:t>
            </a:r>
            <a:r>
              <a:rPr lang="en-US" altLang="en-US" sz="4000" b="1" dirty="0">
                <a:solidFill>
                  <a:srgbClr val="FFFFFF"/>
                </a:solidFill>
                <a:latin typeface="Tahoma" panose="020B0604030504040204" pitchFamily="34" charset="0"/>
                <a:cs typeface="Tahoma" panose="020B0604030504040204" pitchFamily="34" charset="0"/>
              </a:rPr>
              <a:t>Lord, make us servants of your peace: where there is hate, may we sow love where there is hurt, may we forgive where there is strife, may we make one. </a:t>
            </a:r>
            <a:br>
              <a:rPr lang="en-US" altLang="en-US" sz="1400" dirty="0">
                <a:solidFill>
                  <a:srgbClr val="FFFFFF"/>
                </a:solidFill>
                <a:latin typeface="Times New Roman" panose="02020603050405020304" pitchFamily="18" charset="0"/>
              </a:rPr>
            </a:br>
            <a:endParaRPr lang="en-US" altLang="en-US" sz="1400" dirty="0">
              <a:solidFill>
                <a:srgbClr val="FFFFFF"/>
              </a:solidFill>
              <a:latin typeface="Times New Roman" panose="02020603050405020304" pitchFamily="18" charset="0"/>
            </a:endParaRPr>
          </a:p>
          <a:p>
            <a:pPr eaLnBrk="1" hangingPunct="1"/>
            <a:endParaRPr lang="en-US" altLang="en-US" sz="4400" b="1" dirty="0">
              <a:solidFill>
                <a:srgbClr val="FFFFFF"/>
              </a:solidFill>
              <a:latin typeface="Tahoma" panose="020B0604030504040204" pitchFamily="34" charset="0"/>
              <a:cs typeface="Tahoma" panose="020B060403050404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5">
            <a:extLst>
              <a:ext uri="{FF2B5EF4-FFF2-40B4-BE49-F238E27FC236}">
                <a16:creationId xmlns:a16="http://schemas.microsoft.com/office/drawing/2014/main" id="{5B3BEEA5-18F2-F562-9F8A-7ECB3EBD3F94}"/>
              </a:ext>
            </a:extLst>
          </p:cNvPr>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4400">
              <a:solidFill>
                <a:srgbClr val="000000"/>
              </a:solidFill>
              <a:latin typeface="Times New Roman" panose="02020603050405020304" pitchFamily="18" charset="0"/>
            </a:endParaRPr>
          </a:p>
        </p:txBody>
      </p:sp>
      <p:sp>
        <p:nvSpPr>
          <p:cNvPr id="14339" name="Rectangle 6">
            <a:extLst>
              <a:ext uri="{FF2B5EF4-FFF2-40B4-BE49-F238E27FC236}">
                <a16:creationId xmlns:a16="http://schemas.microsoft.com/office/drawing/2014/main" id="{CBC2C042-4BDD-B196-09CC-56C0ADA2AE46}"/>
              </a:ext>
            </a:extLst>
          </p:cNvPr>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a:solidFill>
                  <a:srgbClr val="000000"/>
                </a:solidFill>
                <a:latin typeface="Times New Roman" panose="02020603050405020304" pitchFamily="18" charset="0"/>
              </a:rPr>
              <a:t> </a:t>
            </a:r>
            <a:br>
              <a:rPr lang="en-US" altLang="en-US" sz="4000">
                <a:solidFill>
                  <a:srgbClr val="000000"/>
                </a:solidFill>
                <a:latin typeface="Times New Roman" panose="02020603050405020304" pitchFamily="18" charset="0"/>
              </a:rPr>
            </a:br>
            <a:endParaRPr lang="en-US" altLang="en-US" sz="5400">
              <a:solidFill>
                <a:srgbClr val="000000"/>
              </a:solidFill>
              <a:latin typeface="Times New Roman" panose="02020603050405020304" pitchFamily="18" charset="0"/>
            </a:endParaRPr>
          </a:p>
        </p:txBody>
      </p:sp>
      <p:sp>
        <p:nvSpPr>
          <p:cNvPr id="14340" name="Rectangle 7">
            <a:extLst>
              <a:ext uri="{FF2B5EF4-FFF2-40B4-BE49-F238E27FC236}">
                <a16:creationId xmlns:a16="http://schemas.microsoft.com/office/drawing/2014/main" id="{D34B2D3A-013E-1ACB-B577-8ADEF176F46A}"/>
              </a:ext>
            </a:extLst>
          </p:cNvPr>
          <p:cNvSpPr>
            <a:spLocks noChangeArrowheads="1"/>
          </p:cNvSpPr>
          <p:nvPr/>
        </p:nvSpPr>
        <p:spPr bwMode="auto">
          <a:xfrm>
            <a:off x="0" y="0"/>
            <a:ext cx="91440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000" dirty="0">
                <a:solidFill>
                  <a:srgbClr val="000000"/>
                </a:solidFill>
                <a:latin typeface="Times New Roman" panose="02020603050405020304" pitchFamily="18" charset="0"/>
              </a:rPr>
              <a:t> </a:t>
            </a:r>
          </a:p>
          <a:p>
            <a:pPr algn="l" eaLnBrk="1" hangingPunct="1"/>
            <a:r>
              <a:rPr lang="en-US" altLang="en-US" sz="3600" b="1" dirty="0">
                <a:solidFill>
                  <a:srgbClr val="FFFF00"/>
                </a:solidFill>
                <a:latin typeface="Tahoma" panose="020B0604030504040204" pitchFamily="34" charset="0"/>
                <a:cs typeface="Tahoma" panose="020B0604030504040204" pitchFamily="34" charset="0"/>
              </a:rPr>
              <a:t>2. </a:t>
            </a:r>
            <a:r>
              <a:rPr lang="en-US" altLang="en-US" sz="4000" b="1" dirty="0">
                <a:solidFill>
                  <a:srgbClr val="FFFFFF"/>
                </a:solidFill>
                <a:latin typeface="Tahoma" panose="020B0604030504040204" pitchFamily="34" charset="0"/>
                <a:cs typeface="Tahoma" panose="020B0604030504040204" pitchFamily="34" charset="0"/>
              </a:rPr>
              <a:t>Where all is doubt, may we sow faith; where all is gloom may we sow hope. where all is night may we sow light where all is tears, may we sow joy </a:t>
            </a:r>
            <a:endParaRPr lang="en-US" altLang="en-US" sz="4400" b="1" dirty="0">
              <a:solidFill>
                <a:srgbClr val="FFFFFF"/>
              </a:solidFill>
              <a:latin typeface="Tahoma" panose="020B0604030504040204" pitchFamily="34" charset="0"/>
              <a:cs typeface="Tahoma" panose="020B0604030504040204" pitchFamily="34" charset="0"/>
            </a:endParaRPr>
          </a:p>
          <a:p>
            <a:pPr eaLnBrk="1" hangingPunct="1"/>
            <a:endParaRPr lang="en-US" altLang="en-US" sz="4400" b="1" dirty="0">
              <a:solidFill>
                <a:srgbClr val="FFFFFF"/>
              </a:solidFill>
              <a:latin typeface="Tahoma" panose="020B0604030504040204" pitchFamily="34" charset="0"/>
              <a:cs typeface="Tahoma" panose="020B060403050404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a:extLst>
              <a:ext uri="{FF2B5EF4-FFF2-40B4-BE49-F238E27FC236}">
                <a16:creationId xmlns:a16="http://schemas.microsoft.com/office/drawing/2014/main" id="{0CAC1D68-38A2-0566-2C07-ED60171DA1EC}"/>
              </a:ext>
            </a:extLst>
          </p:cNvPr>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4400">
              <a:solidFill>
                <a:srgbClr val="000000"/>
              </a:solidFill>
              <a:latin typeface="Times New Roman" panose="02020603050405020304" pitchFamily="18" charset="0"/>
            </a:endParaRPr>
          </a:p>
        </p:txBody>
      </p:sp>
      <p:sp>
        <p:nvSpPr>
          <p:cNvPr id="15363" name="Rectangle 6">
            <a:extLst>
              <a:ext uri="{FF2B5EF4-FFF2-40B4-BE49-F238E27FC236}">
                <a16:creationId xmlns:a16="http://schemas.microsoft.com/office/drawing/2014/main" id="{B48B082B-2FAB-EB17-D124-4B0DEE0C3773}"/>
              </a:ext>
            </a:extLst>
          </p:cNvPr>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a:solidFill>
                  <a:srgbClr val="000000"/>
                </a:solidFill>
                <a:latin typeface="Times New Roman" panose="02020603050405020304" pitchFamily="18" charset="0"/>
              </a:rPr>
              <a:t> </a:t>
            </a:r>
            <a:br>
              <a:rPr lang="en-US" altLang="en-US" sz="4000">
                <a:solidFill>
                  <a:srgbClr val="000000"/>
                </a:solidFill>
                <a:latin typeface="Times New Roman" panose="02020603050405020304" pitchFamily="18" charset="0"/>
              </a:rPr>
            </a:br>
            <a:endParaRPr lang="en-US" altLang="en-US" sz="5400">
              <a:solidFill>
                <a:srgbClr val="000000"/>
              </a:solidFill>
              <a:latin typeface="Times New Roman" panose="02020603050405020304" pitchFamily="18" charset="0"/>
            </a:endParaRPr>
          </a:p>
        </p:txBody>
      </p:sp>
      <p:sp>
        <p:nvSpPr>
          <p:cNvPr id="15364" name="Rectangle 7">
            <a:extLst>
              <a:ext uri="{FF2B5EF4-FFF2-40B4-BE49-F238E27FC236}">
                <a16:creationId xmlns:a16="http://schemas.microsoft.com/office/drawing/2014/main" id="{8C05CF54-8F78-EC57-5A0F-F2988A0B5F9B}"/>
              </a:ext>
            </a:extLst>
          </p:cNvPr>
          <p:cNvSpPr>
            <a:spLocks noChangeArrowheads="1"/>
          </p:cNvSpPr>
          <p:nvPr/>
        </p:nvSpPr>
        <p:spPr bwMode="auto">
          <a:xfrm>
            <a:off x="0" y="0"/>
            <a:ext cx="899160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r>
              <a:rPr lang="en-US" altLang="en-US" sz="4000" dirty="0">
                <a:solidFill>
                  <a:srgbClr val="000000"/>
                </a:solidFill>
                <a:latin typeface="Times New Roman" panose="02020603050405020304" pitchFamily="18" charset="0"/>
              </a:rPr>
              <a:t> </a:t>
            </a:r>
            <a:r>
              <a:rPr lang="en-US" altLang="en-US" sz="3600" b="1" dirty="0">
                <a:solidFill>
                  <a:srgbClr val="FFFF00"/>
                </a:solidFill>
                <a:latin typeface="Tahoma" panose="020B0604030504040204" pitchFamily="34" charset="0"/>
                <a:cs typeface="Tahoma" panose="020B0604030504040204" pitchFamily="34" charset="0"/>
              </a:rPr>
              <a:t>refrain:</a:t>
            </a:r>
            <a:r>
              <a:rPr lang="en-US" altLang="en-US" b="1" dirty="0">
                <a:solidFill>
                  <a:srgbClr val="FFFF00"/>
                </a:solidFill>
                <a:latin typeface="Tahoma" panose="020B0604030504040204" pitchFamily="34" charset="0"/>
                <a:cs typeface="Tahoma" panose="020B0604030504040204" pitchFamily="34" charset="0"/>
              </a:rPr>
              <a:t> </a:t>
            </a:r>
            <a:r>
              <a:rPr lang="en-US" altLang="en-US" sz="4400" b="1" dirty="0">
                <a:solidFill>
                  <a:schemeClr val="bg1"/>
                </a:solidFill>
                <a:latin typeface="Tahoma" panose="020B0604030504040204" pitchFamily="34" charset="0"/>
                <a:cs typeface="Tahoma" panose="020B0604030504040204" pitchFamily="34" charset="0"/>
              </a:rPr>
              <a:t>Dying we live, and are reborn through death's dark night to endless day: Lord make us servants of your peace to wake at last in heaven's light.</a:t>
            </a:r>
          </a:p>
          <a:p>
            <a:pPr eaLnBrk="1" hangingPunct="1"/>
            <a:endParaRPr lang="en-US" altLang="en-US" sz="4400" b="1" dirty="0">
              <a:solidFill>
                <a:srgbClr val="FFFFFF"/>
              </a:solidFill>
              <a:latin typeface="Tahoma" panose="020B0604030504040204" pitchFamily="34" charset="0"/>
              <a:cs typeface="Tahoma" panose="020B060403050404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BC66F-3AD8-C43E-B55C-64B97645462E}"/>
            </a:ext>
          </a:extLst>
        </p:cNvPr>
        <p:cNvGrpSpPr/>
        <p:nvPr/>
      </p:nvGrpSpPr>
      <p:grpSpPr>
        <a:xfrm>
          <a:off x="0" y="0"/>
          <a:ext cx="0" cy="0"/>
          <a:chOff x="0" y="0"/>
          <a:chExt cx="0" cy="0"/>
        </a:xfrm>
      </p:grpSpPr>
      <p:sp>
        <p:nvSpPr>
          <p:cNvPr id="14338" name="Rectangle 5">
            <a:extLst>
              <a:ext uri="{FF2B5EF4-FFF2-40B4-BE49-F238E27FC236}">
                <a16:creationId xmlns:a16="http://schemas.microsoft.com/office/drawing/2014/main" id="{F04C3A02-D304-14CB-DECF-7E4F34717F8F}"/>
              </a:ext>
            </a:extLst>
          </p:cNvPr>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4400">
              <a:solidFill>
                <a:srgbClr val="000000"/>
              </a:solidFill>
              <a:latin typeface="Times New Roman" panose="02020603050405020304" pitchFamily="18" charset="0"/>
            </a:endParaRPr>
          </a:p>
        </p:txBody>
      </p:sp>
      <p:sp>
        <p:nvSpPr>
          <p:cNvPr id="14339" name="Rectangle 6">
            <a:extLst>
              <a:ext uri="{FF2B5EF4-FFF2-40B4-BE49-F238E27FC236}">
                <a16:creationId xmlns:a16="http://schemas.microsoft.com/office/drawing/2014/main" id="{3A37091C-0298-55AB-2471-4EEAA18B98E5}"/>
              </a:ext>
            </a:extLst>
          </p:cNvPr>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a:solidFill>
                  <a:srgbClr val="000000"/>
                </a:solidFill>
                <a:latin typeface="Times New Roman" panose="02020603050405020304" pitchFamily="18" charset="0"/>
              </a:rPr>
              <a:t> </a:t>
            </a:r>
            <a:br>
              <a:rPr lang="en-US" altLang="en-US" sz="4000">
                <a:solidFill>
                  <a:srgbClr val="000000"/>
                </a:solidFill>
                <a:latin typeface="Times New Roman" panose="02020603050405020304" pitchFamily="18" charset="0"/>
              </a:rPr>
            </a:br>
            <a:endParaRPr lang="en-US" altLang="en-US" sz="5400">
              <a:solidFill>
                <a:srgbClr val="000000"/>
              </a:solidFill>
              <a:latin typeface="Times New Roman" panose="02020603050405020304" pitchFamily="18" charset="0"/>
            </a:endParaRPr>
          </a:p>
        </p:txBody>
      </p:sp>
      <p:sp>
        <p:nvSpPr>
          <p:cNvPr id="14340" name="Rectangle 7">
            <a:extLst>
              <a:ext uri="{FF2B5EF4-FFF2-40B4-BE49-F238E27FC236}">
                <a16:creationId xmlns:a16="http://schemas.microsoft.com/office/drawing/2014/main" id="{A7BAFA32-4C61-024F-50AE-1A2079B24E24}"/>
              </a:ext>
            </a:extLst>
          </p:cNvPr>
          <p:cNvSpPr>
            <a:spLocks noChangeArrowheads="1"/>
          </p:cNvSpPr>
          <p:nvPr/>
        </p:nvSpPr>
        <p:spPr bwMode="auto">
          <a:xfrm>
            <a:off x="0" y="0"/>
            <a:ext cx="91440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000" dirty="0">
                <a:solidFill>
                  <a:srgbClr val="000000"/>
                </a:solidFill>
                <a:latin typeface="Times New Roman" panose="02020603050405020304" pitchFamily="18" charset="0"/>
              </a:rPr>
              <a:t> </a:t>
            </a:r>
          </a:p>
          <a:p>
            <a:pPr algn="l" eaLnBrk="1" hangingPunct="1"/>
            <a:r>
              <a:rPr lang="en-US" altLang="en-US" sz="3600" b="1" dirty="0">
                <a:solidFill>
                  <a:srgbClr val="FFFF00"/>
                </a:solidFill>
                <a:latin typeface="Tahoma" panose="020B0604030504040204" pitchFamily="34" charset="0"/>
                <a:cs typeface="Tahoma" panose="020B0604030504040204" pitchFamily="34" charset="0"/>
              </a:rPr>
              <a:t>3. </a:t>
            </a:r>
            <a:r>
              <a:rPr lang="en-US" altLang="en-US" sz="4000" b="1" dirty="0">
                <a:solidFill>
                  <a:srgbClr val="FFFFFF"/>
                </a:solidFill>
                <a:latin typeface="Tahoma" panose="020B0604030504040204" pitchFamily="34" charset="0"/>
                <a:cs typeface="Tahoma" panose="020B0604030504040204" pitchFamily="34" charset="0"/>
              </a:rPr>
              <a:t>Jesus, our Lord, may we not seek to be consoled, but to console, nor look to understanding hearts, but look for hearts to understand</a:t>
            </a:r>
            <a:endParaRPr lang="en-US" altLang="en-US" sz="4400" b="1" dirty="0">
              <a:solidFill>
                <a:srgbClr val="FFFFFF"/>
              </a:solidFill>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452740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D1C28-81E4-D394-B772-A1BD6C8B774A}"/>
            </a:ext>
          </a:extLst>
        </p:cNvPr>
        <p:cNvGrpSpPr/>
        <p:nvPr/>
      </p:nvGrpSpPr>
      <p:grpSpPr>
        <a:xfrm>
          <a:off x="0" y="0"/>
          <a:ext cx="0" cy="0"/>
          <a:chOff x="0" y="0"/>
          <a:chExt cx="0" cy="0"/>
        </a:xfrm>
      </p:grpSpPr>
      <p:sp>
        <p:nvSpPr>
          <p:cNvPr id="15362" name="Rectangle 5">
            <a:extLst>
              <a:ext uri="{FF2B5EF4-FFF2-40B4-BE49-F238E27FC236}">
                <a16:creationId xmlns:a16="http://schemas.microsoft.com/office/drawing/2014/main" id="{3A4CBF27-99B2-4964-D007-F959C358110C}"/>
              </a:ext>
            </a:extLst>
          </p:cNvPr>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4400">
              <a:solidFill>
                <a:srgbClr val="000000"/>
              </a:solidFill>
              <a:latin typeface="Times New Roman" panose="02020603050405020304" pitchFamily="18" charset="0"/>
            </a:endParaRPr>
          </a:p>
        </p:txBody>
      </p:sp>
      <p:sp>
        <p:nvSpPr>
          <p:cNvPr id="15363" name="Rectangle 6">
            <a:extLst>
              <a:ext uri="{FF2B5EF4-FFF2-40B4-BE49-F238E27FC236}">
                <a16:creationId xmlns:a16="http://schemas.microsoft.com/office/drawing/2014/main" id="{53F92562-4A41-3B9E-A6DC-F75DD8A4DDC8}"/>
              </a:ext>
            </a:extLst>
          </p:cNvPr>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a:solidFill>
                  <a:srgbClr val="000000"/>
                </a:solidFill>
                <a:latin typeface="Times New Roman" panose="02020603050405020304" pitchFamily="18" charset="0"/>
              </a:rPr>
              <a:t> </a:t>
            </a:r>
            <a:br>
              <a:rPr lang="en-US" altLang="en-US" sz="4000">
                <a:solidFill>
                  <a:srgbClr val="000000"/>
                </a:solidFill>
                <a:latin typeface="Times New Roman" panose="02020603050405020304" pitchFamily="18" charset="0"/>
              </a:rPr>
            </a:br>
            <a:endParaRPr lang="en-US" altLang="en-US" sz="5400">
              <a:solidFill>
                <a:srgbClr val="000000"/>
              </a:solidFill>
              <a:latin typeface="Times New Roman" panose="02020603050405020304" pitchFamily="18" charset="0"/>
            </a:endParaRPr>
          </a:p>
        </p:txBody>
      </p:sp>
      <p:sp>
        <p:nvSpPr>
          <p:cNvPr id="15364" name="Rectangle 7">
            <a:extLst>
              <a:ext uri="{FF2B5EF4-FFF2-40B4-BE49-F238E27FC236}">
                <a16:creationId xmlns:a16="http://schemas.microsoft.com/office/drawing/2014/main" id="{5B64782C-D015-2BBC-4FC7-35FC8A6CBF30}"/>
              </a:ext>
            </a:extLst>
          </p:cNvPr>
          <p:cNvSpPr>
            <a:spLocks noChangeArrowheads="1"/>
          </p:cNvSpPr>
          <p:nvPr/>
        </p:nvSpPr>
        <p:spPr bwMode="auto">
          <a:xfrm>
            <a:off x="0" y="0"/>
            <a:ext cx="899160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r>
              <a:rPr lang="en-US" altLang="en-US" sz="4000" dirty="0">
                <a:solidFill>
                  <a:srgbClr val="000000"/>
                </a:solidFill>
                <a:latin typeface="Times New Roman" panose="02020603050405020304" pitchFamily="18" charset="0"/>
              </a:rPr>
              <a:t> </a:t>
            </a:r>
            <a:r>
              <a:rPr lang="en-US" altLang="en-US" sz="3200" b="1" dirty="0">
                <a:solidFill>
                  <a:srgbClr val="FFFF00"/>
                </a:solidFill>
                <a:latin typeface="Tahoma" panose="020B0604030504040204" pitchFamily="34" charset="0"/>
                <a:cs typeface="Tahoma" panose="020B0604030504040204" pitchFamily="34" charset="0"/>
              </a:rPr>
              <a:t>refrain: </a:t>
            </a:r>
            <a:r>
              <a:rPr lang="en-US" altLang="en-US" sz="4400" b="1" dirty="0">
                <a:solidFill>
                  <a:schemeClr val="bg1"/>
                </a:solidFill>
                <a:latin typeface="Tahoma" panose="020B0604030504040204" pitchFamily="34" charset="0"/>
                <a:cs typeface="Tahoma" panose="020B0604030504040204" pitchFamily="34" charset="0"/>
              </a:rPr>
              <a:t>Dying we live, and are reborn through death's dark night to endless day: Lord make us servants of your peace to wake at last in heaven's light.</a:t>
            </a:r>
          </a:p>
          <a:p>
            <a:pPr eaLnBrk="1" hangingPunct="1"/>
            <a:endParaRPr lang="en-US" altLang="en-US" sz="4400" b="1" dirty="0">
              <a:solidFill>
                <a:srgbClr val="FFFFFF"/>
              </a:solidFill>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193910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EE4E3-A890-B6EC-754B-FA43FBDAED62}"/>
            </a:ext>
          </a:extLst>
        </p:cNvPr>
        <p:cNvGrpSpPr/>
        <p:nvPr/>
      </p:nvGrpSpPr>
      <p:grpSpPr>
        <a:xfrm>
          <a:off x="0" y="0"/>
          <a:ext cx="0" cy="0"/>
          <a:chOff x="0" y="0"/>
          <a:chExt cx="0" cy="0"/>
        </a:xfrm>
      </p:grpSpPr>
      <p:sp>
        <p:nvSpPr>
          <p:cNvPr id="14338" name="Rectangle 5">
            <a:extLst>
              <a:ext uri="{FF2B5EF4-FFF2-40B4-BE49-F238E27FC236}">
                <a16:creationId xmlns:a16="http://schemas.microsoft.com/office/drawing/2014/main" id="{46685D9A-1470-47D4-FEEB-5BA709ACDB2F}"/>
              </a:ext>
            </a:extLst>
          </p:cNvPr>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4400">
              <a:solidFill>
                <a:srgbClr val="000000"/>
              </a:solidFill>
              <a:latin typeface="Times New Roman" panose="02020603050405020304" pitchFamily="18" charset="0"/>
            </a:endParaRPr>
          </a:p>
        </p:txBody>
      </p:sp>
      <p:sp>
        <p:nvSpPr>
          <p:cNvPr id="14339" name="Rectangle 6">
            <a:extLst>
              <a:ext uri="{FF2B5EF4-FFF2-40B4-BE49-F238E27FC236}">
                <a16:creationId xmlns:a16="http://schemas.microsoft.com/office/drawing/2014/main" id="{1BE2433D-B972-B037-B778-E28E6591D59E}"/>
              </a:ext>
            </a:extLst>
          </p:cNvPr>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a:solidFill>
                  <a:srgbClr val="000000"/>
                </a:solidFill>
                <a:latin typeface="Times New Roman" panose="02020603050405020304" pitchFamily="18" charset="0"/>
              </a:rPr>
              <a:t> </a:t>
            </a:r>
            <a:br>
              <a:rPr lang="en-US" altLang="en-US" sz="4000">
                <a:solidFill>
                  <a:srgbClr val="000000"/>
                </a:solidFill>
                <a:latin typeface="Times New Roman" panose="02020603050405020304" pitchFamily="18" charset="0"/>
              </a:rPr>
            </a:br>
            <a:endParaRPr lang="en-US" altLang="en-US" sz="5400">
              <a:solidFill>
                <a:srgbClr val="000000"/>
              </a:solidFill>
              <a:latin typeface="Times New Roman" panose="02020603050405020304" pitchFamily="18" charset="0"/>
            </a:endParaRPr>
          </a:p>
        </p:txBody>
      </p:sp>
      <p:sp>
        <p:nvSpPr>
          <p:cNvPr id="14340" name="Rectangle 7">
            <a:extLst>
              <a:ext uri="{FF2B5EF4-FFF2-40B4-BE49-F238E27FC236}">
                <a16:creationId xmlns:a16="http://schemas.microsoft.com/office/drawing/2014/main" id="{0C4870D9-1AE5-0BCF-A490-5D41D75B89F1}"/>
              </a:ext>
            </a:extLst>
          </p:cNvPr>
          <p:cNvSpPr>
            <a:spLocks noChangeArrowheads="1"/>
          </p:cNvSpPr>
          <p:nvPr/>
        </p:nvSpPr>
        <p:spPr bwMode="auto">
          <a:xfrm>
            <a:off x="0" y="0"/>
            <a:ext cx="91440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4000" dirty="0">
                <a:solidFill>
                  <a:srgbClr val="000000"/>
                </a:solidFill>
                <a:latin typeface="Times New Roman" panose="02020603050405020304" pitchFamily="18" charset="0"/>
              </a:rPr>
              <a:t> </a:t>
            </a:r>
          </a:p>
          <a:p>
            <a:pPr algn="l" eaLnBrk="1" hangingPunct="1"/>
            <a:r>
              <a:rPr lang="en-US" altLang="en-US" sz="3600" b="1" dirty="0">
                <a:solidFill>
                  <a:srgbClr val="FFFF00"/>
                </a:solidFill>
                <a:latin typeface="Tahoma" panose="020B0604030504040204" pitchFamily="34" charset="0"/>
                <a:cs typeface="Tahoma" panose="020B0604030504040204" pitchFamily="34" charset="0"/>
              </a:rPr>
              <a:t>4. </a:t>
            </a:r>
            <a:r>
              <a:rPr lang="en-US" altLang="en-US" sz="4000" b="1" dirty="0">
                <a:solidFill>
                  <a:srgbClr val="FFFFFF"/>
                </a:solidFill>
                <a:latin typeface="Tahoma" panose="020B0604030504040204" pitchFamily="34" charset="0"/>
                <a:cs typeface="Tahoma" panose="020B0604030504040204" pitchFamily="34" charset="0"/>
              </a:rPr>
              <a:t>May we not look for love's return but to seek love unselfishly. for in our giving we receive, and in forgiving are </a:t>
            </a:r>
            <a:r>
              <a:rPr lang="en-US" altLang="en-US" sz="4000" b="1" dirty="0" err="1">
                <a:solidFill>
                  <a:srgbClr val="FFFFFF"/>
                </a:solidFill>
                <a:latin typeface="Tahoma" panose="020B0604030504040204" pitchFamily="34" charset="0"/>
                <a:cs typeface="Tahoma" panose="020B0604030504040204" pitchFamily="34" charset="0"/>
              </a:rPr>
              <a:t>forgiv'n</a:t>
            </a:r>
            <a:r>
              <a:rPr lang="en-US" altLang="en-US" sz="4000" b="1" dirty="0">
                <a:solidFill>
                  <a:srgbClr val="FFFFFF"/>
                </a:solidFill>
                <a:latin typeface="Tahoma" panose="020B0604030504040204" pitchFamily="34" charset="0"/>
                <a:cs typeface="Tahoma" panose="020B0604030504040204" pitchFamily="34" charset="0"/>
              </a:rPr>
              <a:t> </a:t>
            </a:r>
            <a:endParaRPr lang="en-US" altLang="en-US" sz="4400" b="1" dirty="0">
              <a:solidFill>
                <a:srgbClr val="FFFFFF"/>
              </a:solidFill>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240034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23D3A-1311-60B3-9EE5-55A60352A96D}"/>
            </a:ext>
          </a:extLst>
        </p:cNvPr>
        <p:cNvGrpSpPr/>
        <p:nvPr/>
      </p:nvGrpSpPr>
      <p:grpSpPr>
        <a:xfrm>
          <a:off x="0" y="0"/>
          <a:ext cx="0" cy="0"/>
          <a:chOff x="0" y="0"/>
          <a:chExt cx="0" cy="0"/>
        </a:xfrm>
      </p:grpSpPr>
      <p:sp>
        <p:nvSpPr>
          <p:cNvPr id="15362" name="Rectangle 5">
            <a:extLst>
              <a:ext uri="{FF2B5EF4-FFF2-40B4-BE49-F238E27FC236}">
                <a16:creationId xmlns:a16="http://schemas.microsoft.com/office/drawing/2014/main" id="{FF8E35A9-2038-7D85-1DA0-48D0AC2F59AB}"/>
              </a:ext>
            </a:extLst>
          </p:cNvPr>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4400">
              <a:solidFill>
                <a:srgbClr val="000000"/>
              </a:solidFill>
              <a:latin typeface="Times New Roman" panose="02020603050405020304" pitchFamily="18" charset="0"/>
            </a:endParaRPr>
          </a:p>
        </p:txBody>
      </p:sp>
      <p:sp>
        <p:nvSpPr>
          <p:cNvPr id="15363" name="Rectangle 6">
            <a:extLst>
              <a:ext uri="{FF2B5EF4-FFF2-40B4-BE49-F238E27FC236}">
                <a16:creationId xmlns:a16="http://schemas.microsoft.com/office/drawing/2014/main" id="{81CC8808-C31B-C75B-3EC5-AD9804B637B2}"/>
              </a:ext>
            </a:extLst>
          </p:cNvPr>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sz="4000">
                <a:solidFill>
                  <a:srgbClr val="000000"/>
                </a:solidFill>
                <a:latin typeface="Times New Roman" panose="02020603050405020304" pitchFamily="18" charset="0"/>
              </a:rPr>
              <a:t> </a:t>
            </a:r>
            <a:br>
              <a:rPr lang="en-US" altLang="en-US" sz="4000">
                <a:solidFill>
                  <a:srgbClr val="000000"/>
                </a:solidFill>
                <a:latin typeface="Times New Roman" panose="02020603050405020304" pitchFamily="18" charset="0"/>
              </a:rPr>
            </a:br>
            <a:endParaRPr lang="en-US" altLang="en-US" sz="5400">
              <a:solidFill>
                <a:srgbClr val="000000"/>
              </a:solidFill>
              <a:latin typeface="Times New Roman" panose="02020603050405020304" pitchFamily="18" charset="0"/>
            </a:endParaRPr>
          </a:p>
        </p:txBody>
      </p:sp>
      <p:sp>
        <p:nvSpPr>
          <p:cNvPr id="15364" name="Rectangle 7">
            <a:extLst>
              <a:ext uri="{FF2B5EF4-FFF2-40B4-BE49-F238E27FC236}">
                <a16:creationId xmlns:a16="http://schemas.microsoft.com/office/drawing/2014/main" id="{673210F0-17CE-CAFC-83A7-DE2DF25FAAD8}"/>
              </a:ext>
            </a:extLst>
          </p:cNvPr>
          <p:cNvSpPr>
            <a:spLocks noChangeArrowheads="1"/>
          </p:cNvSpPr>
          <p:nvPr/>
        </p:nvSpPr>
        <p:spPr bwMode="auto">
          <a:xfrm>
            <a:off x="0" y="0"/>
            <a:ext cx="899160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eaLnBrk="1" hangingPunct="1"/>
            <a:r>
              <a:rPr lang="en-US" altLang="en-US" sz="4000" dirty="0">
                <a:solidFill>
                  <a:srgbClr val="000000"/>
                </a:solidFill>
                <a:latin typeface="Times New Roman" panose="02020603050405020304" pitchFamily="18" charset="0"/>
              </a:rPr>
              <a:t> </a:t>
            </a:r>
            <a:r>
              <a:rPr lang="en-US" altLang="en-US" sz="3200" b="1" dirty="0">
                <a:solidFill>
                  <a:srgbClr val="FFFF00"/>
                </a:solidFill>
                <a:latin typeface="Tahoma" panose="020B0604030504040204" pitchFamily="34" charset="0"/>
                <a:cs typeface="Tahoma" panose="020B0604030504040204" pitchFamily="34" charset="0"/>
              </a:rPr>
              <a:t>refrain: </a:t>
            </a:r>
            <a:r>
              <a:rPr lang="en-US" altLang="en-US" sz="4400" b="1" dirty="0">
                <a:solidFill>
                  <a:schemeClr val="bg1"/>
                </a:solidFill>
                <a:latin typeface="Tahoma" panose="020B0604030504040204" pitchFamily="34" charset="0"/>
                <a:cs typeface="Tahoma" panose="020B0604030504040204" pitchFamily="34" charset="0"/>
              </a:rPr>
              <a:t>Dying we live, and are reborn through death's dark night to endless day: Lord make us servants of your peace to wake at last in heaven's light.</a:t>
            </a:r>
          </a:p>
          <a:p>
            <a:pPr eaLnBrk="1" hangingPunct="1"/>
            <a:endParaRPr lang="en-US" altLang="en-US" sz="4400" b="1" dirty="0">
              <a:solidFill>
                <a:srgbClr val="FFFFFF"/>
              </a:solidFill>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171531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BEAA91-E16B-C50D-9881-CF22230E9D19}"/>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C2EEA6F-5C40-2627-84E0-5CD68065C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5D546383-6637-D544-347E-63A8B602C6CC}"/>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D702CC5E-C8AA-FD96-3F98-44475852C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1F9A6E18-6656-1C91-939C-9CC8C22320C5}"/>
              </a:ext>
            </a:extLst>
          </p:cNvPr>
          <p:cNvSpPr>
            <a:spLocks noGrp="1" noChangeArrowheads="1"/>
          </p:cNvSpPr>
          <p:nvPr>
            <p:ph type="ctrTitle"/>
          </p:nvPr>
        </p:nvSpPr>
        <p:spPr>
          <a:xfrm>
            <a:off x="358484" y="841772"/>
            <a:ext cx="4213515" cy="2403100"/>
          </a:xfrm>
        </p:spPr>
        <p:txBody>
          <a:bodyPr anchor="b">
            <a:normAutofit/>
          </a:bodyPr>
          <a:lstStyle/>
          <a:p>
            <a:pPr algn="l">
              <a:spcAft>
                <a:spcPts val="600"/>
              </a:spcAft>
            </a:pPr>
            <a:r>
              <a:rPr lang="en-US" altLang="en-US" sz="3600" b="1" dirty="0">
                <a:latin typeface="Tahoma" panose="020B0604030504040204" pitchFamily="34" charset="0"/>
                <a:ea typeface="Tahoma" panose="020B0604030504040204" pitchFamily="34" charset="0"/>
                <a:cs typeface="Tahoma" panose="020B0604030504040204" pitchFamily="34" charset="0"/>
              </a:rPr>
              <a:t>Holy</a:t>
            </a:r>
          </a:p>
        </p:txBody>
      </p:sp>
      <p:sp>
        <p:nvSpPr>
          <p:cNvPr id="18" name="Rectangle 17">
            <a:extLst>
              <a:ext uri="{FF2B5EF4-FFF2-40B4-BE49-F238E27FC236}">
                <a16:creationId xmlns:a16="http://schemas.microsoft.com/office/drawing/2014/main" id="{3650D187-FCD3-08B7-A08C-FD7224C62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20" name="Rectangle 19">
            <a:extLst>
              <a:ext uri="{FF2B5EF4-FFF2-40B4-BE49-F238E27FC236}">
                <a16:creationId xmlns:a16="http://schemas.microsoft.com/office/drawing/2014/main" id="{A59C44FB-DB87-2141-5C50-F2FCE84EF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2747044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endParaRPr lang="en-US" altLang="en-US" sz="4400">
              <a:solidFill>
                <a:schemeClr val="tx2"/>
              </a:solidFill>
            </a:endParaRPr>
          </a:p>
        </p:txBody>
      </p:sp>
      <p:sp>
        <p:nvSpPr>
          <p:cNvPr id="47106"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endParaRPr>
          </a:p>
        </p:txBody>
      </p:sp>
      <p:sp>
        <p:nvSpPr>
          <p:cNvPr id="47107" name="Rectangle 7"/>
          <p:cNvSpPr>
            <a:spLocks noChangeArrowheads="1"/>
          </p:cNvSpPr>
          <p:nvPr/>
        </p:nvSpPr>
        <p:spPr bwMode="auto">
          <a:xfrm>
            <a:off x="76200" y="107156"/>
            <a:ext cx="8828088"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r>
              <a:rPr lang="en-US" altLang="en-US" sz="4000" dirty="0">
                <a:solidFill>
                  <a:schemeClr val="tx2"/>
                </a:solidFill>
              </a:rPr>
              <a:t> </a:t>
            </a:r>
            <a:br>
              <a:rPr lang="en-US" altLang="en-US" sz="4000" dirty="0">
                <a:solidFill>
                  <a:schemeClr val="tx2"/>
                </a:solidFill>
              </a:rPr>
            </a:br>
            <a:br>
              <a:rPr lang="en-US" altLang="en-US" sz="3200" b="1" i="1" dirty="0">
                <a:solidFill>
                  <a:schemeClr val="tx2"/>
                </a:solidFill>
              </a:rPr>
            </a:br>
            <a:br>
              <a:rPr lang="en-US" altLang="en-US" sz="3200" b="1" i="1" dirty="0">
                <a:solidFill>
                  <a:schemeClr val="tx2"/>
                </a:solidFill>
              </a:rPr>
            </a:br>
            <a:br>
              <a:rPr lang="en-US" altLang="en-US" sz="3200" b="1" i="1" dirty="0">
                <a:solidFill>
                  <a:schemeClr val="tx2"/>
                </a:solidFill>
              </a:rPr>
            </a:br>
            <a:endParaRPr lang="en-US" altLang="en-US" sz="3200" b="1" i="1" dirty="0">
              <a:solidFill>
                <a:schemeClr val="tx2"/>
              </a:solidFill>
            </a:endParaRPr>
          </a:p>
          <a:p>
            <a:pPr algn="l" eaLnBrk="1" hangingPunct="1"/>
            <a:r>
              <a:rPr lang="en-US" altLang="en-US" sz="4800" b="1" dirty="0">
                <a:solidFill>
                  <a:schemeClr val="bg1"/>
                </a:solidFill>
                <a:latin typeface="Tahoma" pitchFamily="34" charset="0"/>
                <a:cs typeface="Tahoma" pitchFamily="34" charset="0"/>
              </a:rPr>
              <a:t>Holy, Holy, Holy Lord God of hosts.</a:t>
            </a:r>
            <a:br>
              <a:rPr lang="en-US" altLang="en-US" sz="4800" b="1" dirty="0">
                <a:solidFill>
                  <a:schemeClr val="bg1"/>
                </a:solidFill>
                <a:latin typeface="Tahoma" pitchFamily="34" charset="0"/>
                <a:cs typeface="Tahoma" pitchFamily="34" charset="0"/>
              </a:rPr>
            </a:br>
            <a:r>
              <a:rPr lang="en-US" altLang="en-US" sz="4800" b="1" dirty="0">
                <a:solidFill>
                  <a:schemeClr val="bg1"/>
                </a:solidFill>
                <a:latin typeface="Tahoma" pitchFamily="34" charset="0"/>
                <a:cs typeface="Tahoma" pitchFamily="34" charset="0"/>
              </a:rPr>
              <a:t>Heaven and earth are full, are full of your glory. Hosanna, Hosanna! Hosanna in the highest.</a:t>
            </a:r>
            <a:br>
              <a:rPr lang="en-US" altLang="en-US" sz="4800" b="1" dirty="0">
                <a:solidFill>
                  <a:schemeClr val="bg1"/>
                </a:solidFill>
                <a:latin typeface="Tahoma" pitchFamily="34" charset="0"/>
                <a:cs typeface="Tahoma" pitchFamily="34" charset="0"/>
              </a:rPr>
            </a:br>
            <a:br>
              <a:rPr lang="en-US" altLang="en-US" sz="6000" dirty="0">
                <a:solidFill>
                  <a:schemeClr val="tx2"/>
                </a:solidFill>
              </a:rPr>
            </a:br>
            <a:br>
              <a:rPr lang="en-US" altLang="en-US" sz="5400" b="1" dirty="0">
                <a:solidFill>
                  <a:schemeClr val="tx2"/>
                </a:solidFill>
              </a:rPr>
            </a:br>
            <a:br>
              <a:rPr lang="en-US" altLang="en-US" sz="200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8782520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endParaRPr lang="en-US" altLang="en-US" sz="4400">
              <a:solidFill>
                <a:schemeClr val="tx2"/>
              </a:solidFill>
            </a:endParaRPr>
          </a:p>
        </p:txBody>
      </p:sp>
      <p:sp>
        <p:nvSpPr>
          <p:cNvPr id="48130"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endParaRPr>
          </a:p>
        </p:txBody>
      </p:sp>
      <p:sp>
        <p:nvSpPr>
          <p:cNvPr id="48131" name="Rectangle 7"/>
          <p:cNvSpPr>
            <a:spLocks noChangeArrowheads="1"/>
          </p:cNvSpPr>
          <p:nvPr/>
        </p:nvSpPr>
        <p:spPr bwMode="auto">
          <a:xfrm>
            <a:off x="152400" y="107156"/>
            <a:ext cx="8751888"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algn="l" eaLnBrk="1" hangingPunct="1"/>
            <a:r>
              <a:rPr lang="en-US" altLang="en-US" sz="4000" dirty="0">
                <a:solidFill>
                  <a:schemeClr val="tx2"/>
                </a:solidFill>
              </a:rPr>
              <a:t> </a:t>
            </a:r>
            <a:br>
              <a:rPr lang="en-US" altLang="en-US" sz="4000" dirty="0">
                <a:solidFill>
                  <a:schemeClr val="tx2"/>
                </a:solidFill>
              </a:rPr>
            </a:br>
            <a:br>
              <a:rPr lang="en-US" altLang="en-US" sz="3200" b="1" i="1" dirty="0">
                <a:solidFill>
                  <a:schemeClr val="tx2"/>
                </a:solidFill>
              </a:rPr>
            </a:br>
            <a:br>
              <a:rPr lang="en-US" altLang="en-US" sz="3200" b="1" i="1" dirty="0">
                <a:solidFill>
                  <a:schemeClr val="tx2"/>
                </a:solidFill>
              </a:rPr>
            </a:br>
            <a:br>
              <a:rPr lang="en-US" altLang="en-US" sz="3200" b="1" i="1" dirty="0">
                <a:solidFill>
                  <a:schemeClr val="tx2"/>
                </a:solidFill>
              </a:rPr>
            </a:br>
            <a:endParaRPr lang="en-US" altLang="en-US" sz="3200" b="1" i="1" dirty="0">
              <a:solidFill>
                <a:schemeClr val="tx2"/>
              </a:solidFill>
            </a:endParaRPr>
          </a:p>
          <a:p>
            <a:pPr algn="l" eaLnBrk="1" hangingPunct="1"/>
            <a:endParaRPr lang="en-US" altLang="en-US" sz="3200" b="1" i="1" dirty="0">
              <a:solidFill>
                <a:schemeClr val="tx2"/>
              </a:solidFill>
              <a:latin typeface="Tahoma" pitchFamily="34" charset="0"/>
              <a:cs typeface="Tahoma" pitchFamily="34" charset="0"/>
            </a:endParaRPr>
          </a:p>
          <a:p>
            <a:pPr algn="l" eaLnBrk="1" hangingPunct="1"/>
            <a:r>
              <a:rPr lang="en-US" altLang="en-US" sz="4800" b="1" dirty="0">
                <a:solidFill>
                  <a:schemeClr val="bg1"/>
                </a:solidFill>
                <a:latin typeface="Tahoma" pitchFamily="34" charset="0"/>
                <a:cs typeface="Tahoma" pitchFamily="34" charset="0"/>
              </a:rPr>
              <a:t>Blessed is he who comes, who comes in the name of the Lord. </a:t>
            </a:r>
            <a:br>
              <a:rPr lang="en-US" altLang="en-US" sz="4800" b="1" dirty="0">
                <a:solidFill>
                  <a:schemeClr val="bg1"/>
                </a:solidFill>
                <a:latin typeface="Tahoma" pitchFamily="34" charset="0"/>
                <a:cs typeface="Tahoma" pitchFamily="34" charset="0"/>
              </a:rPr>
            </a:br>
            <a:r>
              <a:rPr lang="en-US" altLang="en-US" sz="4800" b="1" dirty="0">
                <a:solidFill>
                  <a:schemeClr val="bg1"/>
                </a:solidFill>
                <a:latin typeface="Tahoma" pitchFamily="34" charset="0"/>
                <a:cs typeface="Tahoma" pitchFamily="34" charset="0"/>
              </a:rPr>
              <a:t>Hosanna, Hosanna! Hosanna in the highest.</a:t>
            </a:r>
            <a:br>
              <a:rPr lang="en-US" altLang="en-US" sz="4800" b="1" dirty="0">
                <a:solidFill>
                  <a:schemeClr val="bg1"/>
                </a:solidFill>
                <a:latin typeface="Tahoma" pitchFamily="34" charset="0"/>
                <a:cs typeface="Tahoma" pitchFamily="34" charset="0"/>
              </a:rPr>
            </a:br>
            <a:br>
              <a:rPr lang="en-US" altLang="en-US" sz="5400" b="1" dirty="0">
                <a:solidFill>
                  <a:schemeClr val="bg1"/>
                </a:solidFill>
              </a:rPr>
            </a:br>
            <a:br>
              <a:rPr lang="en-US" altLang="en-US" sz="6000" dirty="0">
                <a:solidFill>
                  <a:schemeClr val="bg1"/>
                </a:solidFill>
              </a:rPr>
            </a:br>
            <a:br>
              <a:rPr lang="en-US" altLang="en-US" sz="5400" b="1" dirty="0">
                <a:solidFill>
                  <a:schemeClr val="tx2"/>
                </a:solidFill>
              </a:rPr>
            </a:br>
            <a:br>
              <a:rPr lang="en-US" altLang="en-US" sz="200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14916456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C69FE3-6D9F-BD66-B442-D9F13838C5B1}"/>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C317136-9286-CB6E-77C0-D366D78291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449E026F-E864-B4EA-DBD3-1296DF7A7B93}"/>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BF6CE13B-913B-B2BD-92DF-495911053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B46E9344-985F-7DC7-0910-1FCC145A12E3}"/>
              </a:ext>
            </a:extLst>
          </p:cNvPr>
          <p:cNvSpPr>
            <a:spLocks noGrp="1" noChangeArrowheads="1"/>
          </p:cNvSpPr>
          <p:nvPr>
            <p:ph type="ctrTitle"/>
          </p:nvPr>
        </p:nvSpPr>
        <p:spPr>
          <a:xfrm>
            <a:off x="358484" y="841772"/>
            <a:ext cx="4213515" cy="2403100"/>
          </a:xfrm>
        </p:spPr>
        <p:txBody>
          <a:bodyPr anchor="b">
            <a:normAutofit/>
          </a:bodyPr>
          <a:lstStyle/>
          <a:p>
            <a:pPr algn="l">
              <a:spcAft>
                <a:spcPts val="600"/>
              </a:spcAft>
            </a:pPr>
            <a:r>
              <a:rPr lang="en-US" altLang="en-US" sz="3600" b="1" dirty="0">
                <a:solidFill>
                  <a:schemeClr val="tx1"/>
                </a:solidFill>
                <a:latin typeface="Tahoma" pitchFamily="34" charset="0"/>
              </a:rPr>
              <a:t>Memorial acclamation</a:t>
            </a:r>
            <a:endParaRPr lang="en-US" altLang="en-US" sz="3600" b="1" dirty="0">
              <a:latin typeface="Tahoma" panose="020B0604030504040204" pitchFamily="34" charset="0"/>
              <a:ea typeface="Tahoma" panose="020B0604030504040204" pitchFamily="34" charset="0"/>
              <a:cs typeface="Tahoma" panose="020B0604030504040204" pitchFamily="34" charset="0"/>
            </a:endParaRPr>
          </a:p>
        </p:txBody>
      </p:sp>
      <p:sp>
        <p:nvSpPr>
          <p:cNvPr id="18" name="Rectangle 17">
            <a:extLst>
              <a:ext uri="{FF2B5EF4-FFF2-40B4-BE49-F238E27FC236}">
                <a16:creationId xmlns:a16="http://schemas.microsoft.com/office/drawing/2014/main" id="{F166D205-164C-2D77-610A-98FA563D3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20" name="Rectangle 19">
            <a:extLst>
              <a:ext uri="{FF2B5EF4-FFF2-40B4-BE49-F238E27FC236}">
                <a16:creationId xmlns:a16="http://schemas.microsoft.com/office/drawing/2014/main" id="{985FC1C1-9F50-15B6-9A3D-A5D75936B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267524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type="subTitle" idx="1"/>
          </p:nvPr>
        </p:nvSpPr>
        <p:spPr/>
        <p:txBody>
          <a:bodyPr/>
          <a:lstStyle/>
          <a:p>
            <a:pPr eaLnBrk="1" hangingPunct="1"/>
            <a:endParaRPr lang="en-US" altLang="en-US"/>
          </a:p>
        </p:txBody>
      </p:sp>
      <p:sp>
        <p:nvSpPr>
          <p:cNvPr id="50179" name="Rectangle 5"/>
          <p:cNvSpPr>
            <a:spLocks noChangeArrowheads="1"/>
          </p:cNvSpPr>
          <p:nvPr/>
        </p:nvSpPr>
        <p:spPr bwMode="auto">
          <a:xfrm>
            <a:off x="152400" y="171450"/>
            <a:ext cx="838200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algn="l" eaLnBrk="1" hangingPunct="1"/>
            <a:br>
              <a:rPr lang="vi-VN" altLang="en-US" sz="2800" b="1" dirty="0">
                <a:solidFill>
                  <a:schemeClr val="tx2"/>
                </a:solidFill>
                <a:latin typeface="Arial" pitchFamily="34" charset="0"/>
              </a:rPr>
            </a:br>
            <a:br>
              <a:rPr lang="vi-VN" altLang="en-US" sz="2800" b="1" dirty="0">
                <a:solidFill>
                  <a:schemeClr val="tx2"/>
                </a:solidFill>
                <a:latin typeface="Arial" pitchFamily="34" charset="0"/>
              </a:rPr>
            </a:br>
            <a:br>
              <a:rPr lang="vi-VN" altLang="en-US" sz="2800" b="1" dirty="0">
                <a:solidFill>
                  <a:schemeClr val="tx2"/>
                </a:solidFill>
                <a:latin typeface="Arial" pitchFamily="34" charset="0"/>
              </a:rPr>
            </a:br>
            <a:r>
              <a:rPr lang="en-US" altLang="en-US" sz="4400" b="1" dirty="0">
                <a:solidFill>
                  <a:schemeClr val="bg1"/>
                </a:solidFill>
                <a:latin typeface="Tahoma" pitchFamily="34" charset="0"/>
                <a:cs typeface="Tahoma" pitchFamily="34" charset="0"/>
              </a:rPr>
              <a:t>We proclaim your Death, O Lord,</a:t>
            </a:r>
            <a:br>
              <a:rPr lang="en-US" altLang="en-US" sz="4400" dirty="0">
                <a:solidFill>
                  <a:schemeClr val="bg1"/>
                </a:solidFill>
                <a:latin typeface="Tahoma" pitchFamily="34" charset="0"/>
                <a:cs typeface="Tahoma" pitchFamily="34" charset="0"/>
              </a:rPr>
            </a:br>
            <a:r>
              <a:rPr lang="en-US" altLang="en-US" sz="4400" b="1" dirty="0">
                <a:solidFill>
                  <a:schemeClr val="bg1"/>
                </a:solidFill>
                <a:latin typeface="Tahoma" pitchFamily="34" charset="0"/>
                <a:cs typeface="Tahoma" pitchFamily="34" charset="0"/>
              </a:rPr>
              <a:t>and profess your Resurrection until you come again</a:t>
            </a:r>
            <a:r>
              <a:rPr lang="en-US" altLang="en-US" sz="4400" dirty="0">
                <a:solidFill>
                  <a:schemeClr val="bg1"/>
                </a:solidFill>
                <a:latin typeface="Tahoma" pitchFamily="34" charset="0"/>
                <a:cs typeface="Tahoma" pitchFamily="34" charset="0"/>
              </a:rPr>
              <a:t>. </a:t>
            </a:r>
            <a:br>
              <a:rPr lang="en-US" altLang="en-US" sz="4400" b="1" dirty="0">
                <a:solidFill>
                  <a:schemeClr val="bg1"/>
                </a:solidFill>
                <a:latin typeface="Tahoma" pitchFamily="34" charset="0"/>
                <a:cs typeface="Tahoma" pitchFamily="34" charset="0"/>
              </a:rPr>
            </a:br>
            <a:br>
              <a:rPr lang="en-US" altLang="en-US" sz="5400" b="1" dirty="0">
                <a:solidFill>
                  <a:schemeClr val="bg1"/>
                </a:solidFill>
                <a:latin typeface="Tahoma" pitchFamily="34" charset="0"/>
                <a:cs typeface="Tahoma" pitchFamily="34" charset="0"/>
              </a:rPr>
            </a:br>
            <a:endParaRPr lang="en-US" altLang="en-US" sz="5400" b="1" dirty="0">
              <a:solidFill>
                <a:schemeClr val="bg1"/>
              </a:solidFill>
              <a:latin typeface="Tahoma" pitchFamily="34" charset="0"/>
              <a:cs typeface="Tahoma" pitchFamily="34" charset="0"/>
            </a:endParaRPr>
          </a:p>
        </p:txBody>
      </p:sp>
      <p:sp>
        <p:nvSpPr>
          <p:cNvPr id="3" name="TextBox 2">
            <a:extLst>
              <a:ext uri="{FF2B5EF4-FFF2-40B4-BE49-F238E27FC236}">
                <a16:creationId xmlns:a16="http://schemas.microsoft.com/office/drawing/2014/main" id="{6C3FC1B0-FBB6-2DC7-B6A8-7918BF4C2717}"/>
              </a:ext>
            </a:extLst>
          </p:cNvPr>
          <p:cNvSpPr txBox="1"/>
          <p:nvPr/>
        </p:nvSpPr>
        <p:spPr>
          <a:xfrm>
            <a:off x="2214748" y="1847733"/>
            <a:ext cx="4619500" cy="1446550"/>
          </a:xfrm>
          <a:prstGeom prst="rect">
            <a:avLst/>
          </a:prstGeom>
          <a:noFill/>
        </p:spPr>
        <p:txBody>
          <a:bodyPr wrap="square">
            <a:spAutoFit/>
          </a:bodyPr>
          <a:lstStyle/>
          <a:p>
            <a:r>
              <a:rPr lang="en-US" altLang="en-US" sz="4400" i="1" dirty="0">
                <a:solidFill>
                  <a:schemeClr val="bg1"/>
                </a:solidFill>
                <a:latin typeface="Tahoma" pitchFamily="34" charset="0"/>
              </a:rPr>
              <a:t>Memorial acclamation</a:t>
            </a:r>
            <a:endParaRPr lang="en-US" dirty="0"/>
          </a:p>
        </p:txBody>
      </p:sp>
    </p:spTree>
    <p:extLst>
      <p:ext uri="{BB962C8B-B14F-4D97-AF65-F5344CB8AC3E}">
        <p14:creationId xmlns:p14="http://schemas.microsoft.com/office/powerpoint/2010/main" val="34754477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A3709F-1F55-29F5-5287-09575611731D}"/>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3EAE54B-9BA1-1B9A-CAA2-82586BD09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E33D917E-5004-1F09-C2F3-A744D210C16B}"/>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3F2BCF43-A830-1CBD-5F6E-1E95F4F84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A1B6AC03-9447-032A-BEEC-62F4C3D837BB}"/>
              </a:ext>
            </a:extLst>
          </p:cNvPr>
          <p:cNvSpPr>
            <a:spLocks noGrp="1" noChangeArrowheads="1"/>
          </p:cNvSpPr>
          <p:nvPr>
            <p:ph type="ctrTitle"/>
          </p:nvPr>
        </p:nvSpPr>
        <p:spPr>
          <a:xfrm>
            <a:off x="358484" y="841772"/>
            <a:ext cx="4213515" cy="2403100"/>
          </a:xfrm>
        </p:spPr>
        <p:txBody>
          <a:bodyPr anchor="b">
            <a:normAutofit/>
          </a:bodyPr>
          <a:lstStyle/>
          <a:p>
            <a:pPr algn="l">
              <a:spcAft>
                <a:spcPts val="600"/>
              </a:spcAft>
            </a:pPr>
            <a:r>
              <a:rPr lang="en-US" altLang="en-US" sz="3600" b="1" dirty="0">
                <a:solidFill>
                  <a:schemeClr val="tx1"/>
                </a:solidFill>
                <a:latin typeface="Tahoma" pitchFamily="34" charset="0"/>
              </a:rPr>
              <a:t>Amen</a:t>
            </a:r>
            <a:endParaRPr lang="en-US" altLang="en-US" sz="3600" b="1" dirty="0">
              <a:latin typeface="Tahoma" panose="020B0604030504040204" pitchFamily="34" charset="0"/>
              <a:ea typeface="Tahoma" panose="020B0604030504040204" pitchFamily="34" charset="0"/>
              <a:cs typeface="Tahoma" panose="020B0604030504040204" pitchFamily="34" charset="0"/>
            </a:endParaRPr>
          </a:p>
        </p:txBody>
      </p:sp>
      <p:sp>
        <p:nvSpPr>
          <p:cNvPr id="18" name="Rectangle 17">
            <a:extLst>
              <a:ext uri="{FF2B5EF4-FFF2-40B4-BE49-F238E27FC236}">
                <a16:creationId xmlns:a16="http://schemas.microsoft.com/office/drawing/2014/main" id="{D973CF7D-EFC2-E105-8442-3DBE62506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20" name="Rectangle 19">
            <a:extLst>
              <a:ext uri="{FF2B5EF4-FFF2-40B4-BE49-F238E27FC236}">
                <a16:creationId xmlns:a16="http://schemas.microsoft.com/office/drawing/2014/main" id="{24080187-6DE3-5A81-CF10-FCDFD16C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192363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0A4CF-143F-218C-2B3C-F6673E4E5FA1}"/>
            </a:ext>
          </a:extLst>
        </p:cNvPr>
        <p:cNvGrpSpPr/>
        <p:nvPr/>
      </p:nvGrpSpPr>
      <p:grpSpPr>
        <a:xfrm>
          <a:off x="0" y="0"/>
          <a:ext cx="0" cy="0"/>
          <a:chOff x="0" y="0"/>
          <a:chExt cx="0" cy="0"/>
        </a:xfrm>
      </p:grpSpPr>
      <p:sp>
        <p:nvSpPr>
          <p:cNvPr id="50178" name="Rectangle 3">
            <a:extLst>
              <a:ext uri="{FF2B5EF4-FFF2-40B4-BE49-F238E27FC236}">
                <a16:creationId xmlns:a16="http://schemas.microsoft.com/office/drawing/2014/main" id="{07A1D338-8506-96FE-1803-80517343898A}"/>
              </a:ext>
            </a:extLst>
          </p:cNvPr>
          <p:cNvSpPr>
            <a:spLocks noGrp="1" noChangeArrowheads="1"/>
          </p:cNvSpPr>
          <p:nvPr>
            <p:ph type="subTitle" idx="1"/>
          </p:nvPr>
        </p:nvSpPr>
        <p:spPr/>
        <p:txBody>
          <a:bodyPr/>
          <a:lstStyle/>
          <a:p>
            <a:pPr eaLnBrk="1" hangingPunct="1"/>
            <a:endParaRPr lang="en-US" altLang="en-US"/>
          </a:p>
        </p:txBody>
      </p:sp>
      <p:sp>
        <p:nvSpPr>
          <p:cNvPr id="50179" name="Rectangle 5">
            <a:extLst>
              <a:ext uri="{FF2B5EF4-FFF2-40B4-BE49-F238E27FC236}">
                <a16:creationId xmlns:a16="http://schemas.microsoft.com/office/drawing/2014/main" id="{6BA7F4C3-0A6E-9CF1-79C0-B4C966C157D5}"/>
              </a:ext>
            </a:extLst>
          </p:cNvPr>
          <p:cNvSpPr>
            <a:spLocks noChangeArrowheads="1"/>
          </p:cNvSpPr>
          <p:nvPr/>
        </p:nvSpPr>
        <p:spPr bwMode="auto">
          <a:xfrm>
            <a:off x="152400" y="171450"/>
            <a:ext cx="838200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br>
              <a:rPr lang="vi-VN" altLang="en-US" sz="2800" b="1" dirty="0">
                <a:solidFill>
                  <a:schemeClr val="tx2"/>
                </a:solidFill>
                <a:latin typeface="Arial" pitchFamily="34" charset="0"/>
              </a:rPr>
            </a:br>
            <a:br>
              <a:rPr lang="vi-VN" altLang="en-US" sz="2800" b="1" dirty="0">
                <a:solidFill>
                  <a:schemeClr val="tx2"/>
                </a:solidFill>
                <a:latin typeface="Arial" pitchFamily="34" charset="0"/>
              </a:rPr>
            </a:br>
            <a:br>
              <a:rPr lang="vi-VN" altLang="en-US" sz="2800" b="1" dirty="0">
                <a:solidFill>
                  <a:schemeClr val="tx2"/>
                </a:solidFill>
                <a:latin typeface="Arial" pitchFamily="34" charset="0"/>
              </a:rPr>
            </a:br>
            <a:r>
              <a:rPr lang="en-US" altLang="en-US" sz="4400" b="1" dirty="0">
                <a:solidFill>
                  <a:schemeClr val="bg1"/>
                </a:solidFill>
                <a:latin typeface="Tahoma" pitchFamily="34" charset="0"/>
                <a:cs typeface="Tahoma" pitchFamily="34" charset="0"/>
              </a:rPr>
              <a:t>Amen </a:t>
            </a:r>
            <a:r>
              <a:rPr lang="en-US" altLang="en-US" sz="4400" b="1" dirty="0" err="1">
                <a:solidFill>
                  <a:schemeClr val="bg1"/>
                </a:solidFill>
                <a:latin typeface="Tahoma" pitchFamily="34" charset="0"/>
                <a:cs typeface="Tahoma" pitchFamily="34" charset="0"/>
              </a:rPr>
              <a:t>Amen</a:t>
            </a:r>
            <a:r>
              <a:rPr lang="en-US" altLang="en-US" sz="4400" b="1" dirty="0">
                <a:solidFill>
                  <a:schemeClr val="bg1"/>
                </a:solidFill>
                <a:latin typeface="Tahoma" pitchFamily="34" charset="0"/>
                <a:cs typeface="Tahoma" pitchFamily="34" charset="0"/>
              </a:rPr>
              <a:t> </a:t>
            </a:r>
            <a:r>
              <a:rPr lang="en-US" altLang="en-US" sz="4400" b="1">
                <a:solidFill>
                  <a:schemeClr val="bg1"/>
                </a:solidFill>
                <a:latin typeface="Tahoma" pitchFamily="34" charset="0"/>
                <a:cs typeface="Tahoma" pitchFamily="34" charset="0"/>
              </a:rPr>
              <a:t>Amen</a:t>
            </a:r>
            <a:br>
              <a:rPr lang="en-US" altLang="en-US" sz="4400" b="1" dirty="0">
                <a:solidFill>
                  <a:schemeClr val="bg1"/>
                </a:solidFill>
                <a:latin typeface="Tahoma" pitchFamily="34" charset="0"/>
                <a:cs typeface="Tahoma" pitchFamily="34" charset="0"/>
              </a:rPr>
            </a:br>
            <a:br>
              <a:rPr lang="en-US" altLang="en-US" sz="5400" b="1" dirty="0">
                <a:solidFill>
                  <a:schemeClr val="bg1"/>
                </a:solidFill>
                <a:latin typeface="Tahoma" pitchFamily="34" charset="0"/>
                <a:cs typeface="Tahoma" pitchFamily="34" charset="0"/>
              </a:rPr>
            </a:br>
            <a:endParaRPr lang="en-US" altLang="en-US" sz="5400" b="1" dirty="0">
              <a:solidFill>
                <a:schemeClr val="bg1"/>
              </a:solidFill>
              <a:latin typeface="Tahoma" pitchFamily="34" charset="0"/>
              <a:cs typeface="Tahoma" pitchFamily="34" charset="0"/>
            </a:endParaRPr>
          </a:p>
        </p:txBody>
      </p:sp>
    </p:spTree>
    <p:extLst>
      <p:ext uri="{BB962C8B-B14F-4D97-AF65-F5344CB8AC3E}">
        <p14:creationId xmlns:p14="http://schemas.microsoft.com/office/powerpoint/2010/main" val="14008630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C32973-AE58-10F9-5CE9-5DE47E2BBEB4}"/>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F64C707-CE31-5341-650F-6FC82279D4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560C28CE-7584-8FDB-41B0-5271BC5DA181}"/>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78ADF008-1E96-3661-BB28-13E051915E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1F26B119-AA19-FA8F-05D7-ACCCAC25C179}"/>
              </a:ext>
            </a:extLst>
          </p:cNvPr>
          <p:cNvSpPr>
            <a:spLocks noGrp="1" noChangeArrowheads="1"/>
          </p:cNvSpPr>
          <p:nvPr>
            <p:ph type="ctrTitle"/>
          </p:nvPr>
        </p:nvSpPr>
        <p:spPr>
          <a:xfrm>
            <a:off x="358484" y="841772"/>
            <a:ext cx="4213515" cy="2403100"/>
          </a:xfrm>
        </p:spPr>
        <p:txBody>
          <a:bodyPr anchor="b">
            <a:normAutofit/>
          </a:bodyPr>
          <a:lstStyle/>
          <a:p>
            <a:pPr algn="l">
              <a:spcAft>
                <a:spcPts val="600"/>
              </a:spcAft>
            </a:pPr>
            <a:r>
              <a:rPr lang="en-US" altLang="en-US" sz="3600" b="1" dirty="0">
                <a:solidFill>
                  <a:schemeClr val="tx1"/>
                </a:solidFill>
                <a:latin typeface="Tahoma" pitchFamily="34" charset="0"/>
              </a:rPr>
              <a:t>Lamb Of God</a:t>
            </a:r>
            <a:endParaRPr lang="en-US" altLang="en-US" sz="3600" b="1" dirty="0">
              <a:latin typeface="Tahoma" panose="020B0604030504040204" pitchFamily="34" charset="0"/>
              <a:ea typeface="Tahoma" panose="020B0604030504040204" pitchFamily="34" charset="0"/>
              <a:cs typeface="Tahoma" panose="020B0604030504040204" pitchFamily="34" charset="0"/>
            </a:endParaRPr>
          </a:p>
        </p:txBody>
      </p:sp>
      <p:sp>
        <p:nvSpPr>
          <p:cNvPr id="18" name="Rectangle 17">
            <a:extLst>
              <a:ext uri="{FF2B5EF4-FFF2-40B4-BE49-F238E27FC236}">
                <a16:creationId xmlns:a16="http://schemas.microsoft.com/office/drawing/2014/main" id="{E37ED412-DD03-EC20-4978-DDFC46EF0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20" name="Rectangle 19">
            <a:extLst>
              <a:ext uri="{FF2B5EF4-FFF2-40B4-BE49-F238E27FC236}">
                <a16:creationId xmlns:a16="http://schemas.microsoft.com/office/drawing/2014/main" id="{701E3199-65DE-7B8B-8EEB-E878E510B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316035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endParaRPr lang="en-US" altLang="en-US" sz="4400">
              <a:solidFill>
                <a:schemeClr val="tx2"/>
              </a:solidFill>
            </a:endParaRPr>
          </a:p>
        </p:txBody>
      </p:sp>
      <p:sp>
        <p:nvSpPr>
          <p:cNvPr id="54274"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endParaRPr>
          </a:p>
        </p:txBody>
      </p:sp>
      <p:sp>
        <p:nvSpPr>
          <p:cNvPr id="54275" name="Rectangle 7"/>
          <p:cNvSpPr>
            <a:spLocks noChangeArrowheads="1"/>
          </p:cNvSpPr>
          <p:nvPr/>
        </p:nvSpPr>
        <p:spPr bwMode="auto">
          <a:xfrm>
            <a:off x="76200" y="107156"/>
            <a:ext cx="8828088"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algn="l" eaLnBrk="1" hangingPunct="1"/>
            <a:endParaRPr lang="en-US" altLang="en-US" sz="3200" b="1" i="1" dirty="0">
              <a:solidFill>
                <a:schemeClr val="bg1"/>
              </a:solidFill>
            </a:endParaRPr>
          </a:p>
          <a:p>
            <a:pPr marL="571500" indent="-571500" algn="l" eaLnBrk="1" hangingPunct="1">
              <a:buFont typeface="Arial" charset="0"/>
              <a:buChar char="•"/>
            </a:pPr>
            <a:r>
              <a:rPr lang="en-US" altLang="en-US" sz="4000" b="1" dirty="0">
                <a:solidFill>
                  <a:schemeClr val="bg1"/>
                </a:solidFill>
                <a:latin typeface="Tahoma" pitchFamily="34" charset="0"/>
                <a:cs typeface="Tahoma" pitchFamily="34" charset="0"/>
              </a:rPr>
              <a:t>Lamb of God you take away the sins of the world. Have mercy on us. </a:t>
            </a:r>
            <a:r>
              <a:rPr lang="en-US" altLang="en-US" sz="4000" i="1" dirty="0">
                <a:solidFill>
                  <a:schemeClr val="bg1"/>
                </a:solidFill>
                <a:latin typeface="Tahoma" pitchFamily="34" charset="0"/>
                <a:cs typeface="Tahoma" pitchFamily="34" charset="0"/>
              </a:rPr>
              <a:t>(repeat as needed)</a:t>
            </a:r>
          </a:p>
          <a:p>
            <a:pPr algn="l" eaLnBrk="1" hangingPunct="1"/>
            <a:br>
              <a:rPr lang="en-US" altLang="en-US" sz="4000" b="1">
                <a:solidFill>
                  <a:schemeClr val="tx2"/>
                </a:solidFill>
              </a:rPr>
            </a:br>
            <a:r>
              <a:rPr lang="en-US" altLang="en-US" sz="4000" b="1">
                <a:solidFill>
                  <a:schemeClr val="bg1"/>
                </a:solidFill>
                <a:latin typeface="Tahoma" pitchFamily="34" charset="0"/>
                <a:cs typeface="Tahoma" pitchFamily="34" charset="0"/>
              </a:rPr>
              <a:t>Lamb </a:t>
            </a:r>
            <a:r>
              <a:rPr lang="en-US" altLang="en-US" sz="4000" b="1" dirty="0">
                <a:solidFill>
                  <a:schemeClr val="bg1"/>
                </a:solidFill>
                <a:latin typeface="Tahoma" pitchFamily="34" charset="0"/>
                <a:cs typeface="Tahoma" pitchFamily="34" charset="0"/>
              </a:rPr>
              <a:t>of God you take away the sins of the world.</a:t>
            </a:r>
          </a:p>
          <a:p>
            <a:pPr algn="l" eaLnBrk="1" hangingPunct="1"/>
            <a:r>
              <a:rPr lang="en-US" altLang="en-US" sz="4000" b="1" dirty="0">
                <a:solidFill>
                  <a:schemeClr val="bg1"/>
                </a:solidFill>
                <a:latin typeface="Tahoma" pitchFamily="34" charset="0"/>
                <a:cs typeface="Tahoma" pitchFamily="34" charset="0"/>
              </a:rPr>
              <a:t>grant us peace.</a:t>
            </a:r>
            <a:br>
              <a:rPr lang="en-US" altLang="en-US" sz="4000" b="1" dirty="0">
                <a:solidFill>
                  <a:schemeClr val="tx2"/>
                </a:solidFill>
              </a:rPr>
            </a:br>
            <a:br>
              <a:rPr lang="en-US" altLang="en-US" sz="105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38498722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6BAE43-8D19-7E67-91E1-6CBC1AB40E1D}"/>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1802CE5-2A7A-09A7-8478-F463FAC97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37763771-499D-B089-31BE-889308C02D0E}"/>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A27FC2C1-A294-AAA2-FFEC-3A21875A57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D93C9E80-194D-D547-B261-0D34002628FD}"/>
              </a:ext>
            </a:extLst>
          </p:cNvPr>
          <p:cNvSpPr>
            <a:spLocks noGrp="1" noChangeArrowheads="1"/>
          </p:cNvSpPr>
          <p:nvPr>
            <p:ph type="ctrTitle"/>
          </p:nvPr>
        </p:nvSpPr>
        <p:spPr>
          <a:xfrm>
            <a:off x="358484" y="841772"/>
            <a:ext cx="4213515" cy="2403100"/>
          </a:xfrm>
        </p:spPr>
        <p:txBody>
          <a:bodyPr anchor="b">
            <a:normAutofit/>
          </a:bodyPr>
          <a:lstStyle/>
          <a:p>
            <a:pPr algn="l">
              <a:spcAft>
                <a:spcPts val="600"/>
              </a:spcAft>
            </a:pPr>
            <a:r>
              <a:rPr lang="en-US" altLang="en-US" sz="2800" b="1" dirty="0">
                <a:solidFill>
                  <a:schemeClr val="tx1"/>
                </a:solidFill>
                <a:latin typeface="Tahoma" pitchFamily="34" charset="0"/>
              </a:rPr>
              <a:t>Communion Respond</a:t>
            </a:r>
            <a:endParaRPr lang="en-US" altLang="en-US" sz="2800" b="1" dirty="0">
              <a:latin typeface="Tahoma" panose="020B0604030504040204" pitchFamily="34" charset="0"/>
              <a:ea typeface="Tahoma" panose="020B0604030504040204" pitchFamily="34" charset="0"/>
              <a:cs typeface="Tahoma" panose="020B0604030504040204" pitchFamily="34" charset="0"/>
            </a:endParaRPr>
          </a:p>
        </p:txBody>
      </p:sp>
      <p:sp>
        <p:nvSpPr>
          <p:cNvPr id="18" name="Rectangle 17">
            <a:extLst>
              <a:ext uri="{FF2B5EF4-FFF2-40B4-BE49-F238E27FC236}">
                <a16:creationId xmlns:a16="http://schemas.microsoft.com/office/drawing/2014/main" id="{FF57DB68-86BB-2416-63CE-EE10E30CB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20" name="Rectangle 19">
            <a:extLst>
              <a:ext uri="{FF2B5EF4-FFF2-40B4-BE49-F238E27FC236}">
                <a16:creationId xmlns:a16="http://schemas.microsoft.com/office/drawing/2014/main" id="{8B289C39-AACE-81D2-218B-08D1DFD40A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2223188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5"/>
          <p:cNvSpPr>
            <a:spLocks noChangeArrowheads="1"/>
          </p:cNvSpPr>
          <p:nvPr/>
        </p:nvSpPr>
        <p:spPr bwMode="auto">
          <a:xfrm>
            <a:off x="228600" y="171450"/>
            <a:ext cx="86868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endParaRPr lang="en-US" altLang="en-US" sz="4400">
              <a:solidFill>
                <a:schemeClr val="tx2"/>
              </a:solidFill>
            </a:endParaRPr>
          </a:p>
        </p:txBody>
      </p:sp>
      <p:sp>
        <p:nvSpPr>
          <p:cNvPr id="97283" name="Rectangle 6"/>
          <p:cNvSpPr>
            <a:spLocks noChangeArrowheads="1"/>
          </p:cNvSpPr>
          <p:nvPr/>
        </p:nvSpPr>
        <p:spPr bwMode="auto">
          <a:xfrm>
            <a:off x="152400" y="171450"/>
            <a:ext cx="88392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endParaRPr>
          </a:p>
        </p:txBody>
      </p:sp>
      <p:sp>
        <p:nvSpPr>
          <p:cNvPr id="97284" name="Rectangle 7"/>
          <p:cNvSpPr>
            <a:spLocks noChangeArrowheads="1"/>
          </p:cNvSpPr>
          <p:nvPr/>
        </p:nvSpPr>
        <p:spPr bwMode="auto">
          <a:xfrm>
            <a:off x="0" y="107156"/>
            <a:ext cx="8904288" cy="49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algn="l" eaLnBrk="1" hangingPunct="1"/>
            <a:endParaRPr lang="en-US" altLang="en-US" sz="3200" b="1" i="1" dirty="0">
              <a:solidFill>
                <a:schemeClr val="bg1"/>
              </a:solidFill>
            </a:endParaRPr>
          </a:p>
          <a:p>
            <a:pPr algn="l" eaLnBrk="1" hangingPunct="1"/>
            <a:endParaRPr lang="en-US" altLang="en-US" sz="3200" b="1" i="1" dirty="0">
              <a:solidFill>
                <a:schemeClr val="bg1"/>
              </a:solidFill>
            </a:endParaRPr>
          </a:p>
          <a:p>
            <a:pPr algn="l" eaLnBrk="1" hangingPunct="1"/>
            <a:r>
              <a:rPr lang="en-US" altLang="en-US" sz="3200" b="1" i="1" dirty="0">
                <a:solidFill>
                  <a:schemeClr val="bg1"/>
                </a:solidFill>
              </a:rPr>
              <a:t>Behold the Lamb of God,</a:t>
            </a:r>
          </a:p>
          <a:p>
            <a:pPr algn="l" eaLnBrk="1" hangingPunct="1"/>
            <a:r>
              <a:rPr lang="en-US" altLang="en-US" sz="3200" b="1" i="1" dirty="0">
                <a:solidFill>
                  <a:schemeClr val="bg1"/>
                </a:solidFill>
              </a:rPr>
              <a:t>behold him who takes away the sins of the world.</a:t>
            </a:r>
          </a:p>
          <a:p>
            <a:pPr algn="l" eaLnBrk="1" hangingPunct="1"/>
            <a:r>
              <a:rPr lang="en-US" altLang="en-US" sz="3200" b="1" i="1" dirty="0">
                <a:solidFill>
                  <a:schemeClr val="bg1"/>
                </a:solidFill>
              </a:rPr>
              <a:t>Blessed are those called to the supper of the Lamb.</a:t>
            </a:r>
            <a:br>
              <a:rPr lang="en-US" altLang="en-US" sz="5400" b="1" dirty="0">
                <a:solidFill>
                  <a:schemeClr val="bg1"/>
                </a:solidFill>
              </a:rPr>
            </a:br>
            <a:r>
              <a:rPr lang="en-US" altLang="en-US" sz="4400" b="1" dirty="0">
                <a:solidFill>
                  <a:schemeClr val="bg1"/>
                </a:solidFill>
                <a:latin typeface="Tahoma" pitchFamily="34" charset="0"/>
                <a:cs typeface="Tahoma" pitchFamily="34" charset="0"/>
              </a:rPr>
              <a:t>Lord, I am not worthy</a:t>
            </a:r>
          </a:p>
          <a:p>
            <a:pPr algn="l" eaLnBrk="1" hangingPunct="1"/>
            <a:r>
              <a:rPr lang="en-US" altLang="en-US" sz="4400" b="1" dirty="0">
                <a:solidFill>
                  <a:schemeClr val="bg1"/>
                </a:solidFill>
                <a:latin typeface="Tahoma" pitchFamily="34" charset="0"/>
                <a:cs typeface="Tahoma" pitchFamily="34" charset="0"/>
              </a:rPr>
              <a:t>that You should enter under my roof, but only say the word and my soul shall be healed.</a:t>
            </a:r>
            <a:br>
              <a:rPr lang="en-US" altLang="en-US" sz="4400" dirty="0">
                <a:solidFill>
                  <a:schemeClr val="bg1"/>
                </a:solidFill>
                <a:latin typeface="Tahoma" pitchFamily="34" charset="0"/>
                <a:cs typeface="Tahoma" pitchFamily="34" charset="0"/>
              </a:rPr>
            </a:br>
            <a:br>
              <a:rPr lang="en-US" altLang="en-US" sz="5400" b="1" dirty="0">
                <a:solidFill>
                  <a:schemeClr val="bg1"/>
                </a:solidFill>
                <a:latin typeface="Tahoma" pitchFamily="34" charset="0"/>
                <a:cs typeface="Tahoma" pitchFamily="34" charset="0"/>
              </a:rPr>
            </a:br>
            <a:br>
              <a:rPr lang="en-US" altLang="en-US" sz="2000" dirty="0">
                <a:solidFill>
                  <a:schemeClr val="bg1"/>
                </a:solidFill>
              </a:rPr>
            </a:br>
            <a:endParaRPr lang="en-US" altLang="en-US" sz="2000" dirty="0">
              <a:solidFill>
                <a:schemeClr val="bg1"/>
              </a:solidFill>
            </a:endParaRPr>
          </a:p>
        </p:txBody>
      </p:sp>
      <p:sp>
        <p:nvSpPr>
          <p:cNvPr id="3" name="TextBox 2">
            <a:extLst>
              <a:ext uri="{FF2B5EF4-FFF2-40B4-BE49-F238E27FC236}">
                <a16:creationId xmlns:a16="http://schemas.microsoft.com/office/drawing/2014/main" id="{2B245B71-04D5-8F0E-04EC-C7E7FEB924B7}"/>
              </a:ext>
            </a:extLst>
          </p:cNvPr>
          <p:cNvSpPr txBox="1"/>
          <p:nvPr/>
        </p:nvSpPr>
        <p:spPr>
          <a:xfrm>
            <a:off x="2108200" y="2340918"/>
            <a:ext cx="4724400" cy="461665"/>
          </a:xfrm>
          <a:prstGeom prst="rect">
            <a:avLst/>
          </a:prstGeom>
          <a:noFill/>
        </p:spPr>
        <p:txBody>
          <a:bodyPr wrap="square">
            <a:spAutoFit/>
          </a:bodyPr>
          <a:lstStyle/>
          <a:p>
            <a:r>
              <a:rPr lang="en-US" altLang="en-US" sz="2400" b="1" dirty="0">
                <a:solidFill>
                  <a:schemeClr val="tx1"/>
                </a:solidFill>
                <a:latin typeface="Tahoma" pitchFamily="34" charset="0"/>
              </a:rPr>
              <a:t>Communion Respond</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091100-5B92-DE80-6A57-88B73CEFBEED}"/>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AAE9E67-0C41-2523-5B83-976B148D3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3C8992E4-B59E-F12D-DE17-3939B33A037C}"/>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074BC481-5CF1-8293-BDFD-88FB0EFAE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0751C915-5BB2-193A-EF7A-0D73B92C6034}"/>
              </a:ext>
            </a:extLst>
          </p:cNvPr>
          <p:cNvSpPr>
            <a:spLocks noGrp="1" noChangeArrowheads="1"/>
          </p:cNvSpPr>
          <p:nvPr>
            <p:ph type="ctrTitle"/>
          </p:nvPr>
        </p:nvSpPr>
        <p:spPr>
          <a:xfrm>
            <a:off x="358484" y="841772"/>
            <a:ext cx="4213515" cy="2403100"/>
          </a:xfrm>
        </p:spPr>
        <p:txBody>
          <a:bodyPr anchor="b">
            <a:normAutofit/>
          </a:bodyPr>
          <a:lstStyle/>
          <a:p>
            <a:pPr algn="l">
              <a:spcAft>
                <a:spcPts val="600"/>
              </a:spcAft>
            </a:pPr>
            <a:r>
              <a:rPr lang="en-US" altLang="en-US" sz="2000" i="1" dirty="0">
                <a:solidFill>
                  <a:schemeClr val="tx1"/>
                </a:solidFill>
                <a:latin typeface="Tahoma" pitchFamily="34" charset="0"/>
              </a:rPr>
              <a:t>Communion Hymn</a:t>
            </a:r>
            <a:br>
              <a:rPr lang="en-US" altLang="en-US" sz="2000" i="1" dirty="0">
                <a:solidFill>
                  <a:schemeClr val="tx1"/>
                </a:solidFill>
                <a:latin typeface="Tahoma" pitchFamily="34" charset="0"/>
              </a:rPr>
            </a:br>
            <a:r>
              <a:rPr lang="en-US" altLang="en-US" sz="2800" b="1" dirty="0">
                <a:solidFill>
                  <a:schemeClr val="tx1"/>
                </a:solidFill>
                <a:latin typeface="Tahoma" pitchFamily="34" charset="0"/>
              </a:rPr>
              <a:t>The Grace of God</a:t>
            </a:r>
            <a:endParaRPr lang="en-US" altLang="en-US" sz="2800" b="1" dirty="0">
              <a:latin typeface="Tahoma" panose="020B0604030504040204" pitchFamily="34" charset="0"/>
              <a:ea typeface="Tahoma" panose="020B0604030504040204" pitchFamily="34" charset="0"/>
              <a:cs typeface="Tahoma" panose="020B0604030504040204" pitchFamily="34" charset="0"/>
            </a:endParaRPr>
          </a:p>
        </p:txBody>
      </p:sp>
      <p:sp>
        <p:nvSpPr>
          <p:cNvPr id="18" name="Rectangle 17">
            <a:extLst>
              <a:ext uri="{FF2B5EF4-FFF2-40B4-BE49-F238E27FC236}">
                <a16:creationId xmlns:a16="http://schemas.microsoft.com/office/drawing/2014/main" id="{361D0F05-7642-B061-9FE0-EA577EFA5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20" name="Rectangle 19">
            <a:extLst>
              <a:ext uri="{FF2B5EF4-FFF2-40B4-BE49-F238E27FC236}">
                <a16:creationId xmlns:a16="http://schemas.microsoft.com/office/drawing/2014/main" id="{954135E5-1522-7691-B91F-82C46F75EA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509233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99A82-8AE8-AB6E-8096-3F623C44D957}"/>
            </a:ext>
          </a:extLst>
        </p:cNvPr>
        <p:cNvGrpSpPr/>
        <p:nvPr/>
      </p:nvGrpSpPr>
      <p:grpSpPr>
        <a:xfrm>
          <a:off x="0" y="0"/>
          <a:ext cx="0" cy="0"/>
          <a:chOff x="0" y="0"/>
          <a:chExt cx="0" cy="0"/>
        </a:xfrm>
      </p:grpSpPr>
      <p:sp>
        <p:nvSpPr>
          <p:cNvPr id="3074" name="Rectangle 5">
            <a:extLst>
              <a:ext uri="{FF2B5EF4-FFF2-40B4-BE49-F238E27FC236}">
                <a16:creationId xmlns:a16="http://schemas.microsoft.com/office/drawing/2014/main" id="{821DC6DF-D621-ED79-3DC9-56A9B6B476A0}"/>
              </a:ext>
            </a:extLst>
          </p:cNvPr>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4400">
              <a:solidFill>
                <a:schemeClr val="tx2"/>
              </a:solidFill>
            </a:endParaRPr>
          </a:p>
        </p:txBody>
      </p:sp>
      <p:sp>
        <p:nvSpPr>
          <p:cNvPr id="3075" name="Rectangle 6">
            <a:extLst>
              <a:ext uri="{FF2B5EF4-FFF2-40B4-BE49-F238E27FC236}">
                <a16:creationId xmlns:a16="http://schemas.microsoft.com/office/drawing/2014/main" id="{B47BB7D3-A14C-B183-D38B-B04C3DB3CDD4}"/>
              </a:ext>
            </a:extLst>
          </p:cNvPr>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latin typeface="Times New Roman" pitchFamily="18" charset="0"/>
            </a:endParaRPr>
          </a:p>
        </p:txBody>
      </p:sp>
      <p:sp>
        <p:nvSpPr>
          <p:cNvPr id="3076" name="Rectangle 7">
            <a:extLst>
              <a:ext uri="{FF2B5EF4-FFF2-40B4-BE49-F238E27FC236}">
                <a16:creationId xmlns:a16="http://schemas.microsoft.com/office/drawing/2014/main" id="{A8E549AC-23C7-BB9A-0180-A8E59D05FED4}"/>
              </a:ext>
            </a:extLst>
          </p:cNvPr>
          <p:cNvSpPr>
            <a:spLocks noChangeArrowheads="1"/>
          </p:cNvSpPr>
          <p:nvPr/>
        </p:nvSpPr>
        <p:spPr bwMode="auto">
          <a:xfrm>
            <a:off x="16790" y="-95250"/>
            <a:ext cx="912721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tLang="en-US" sz="2000" i="1" dirty="0">
                <a:solidFill>
                  <a:srgbClr val="FFFF00"/>
                </a:solidFill>
                <a:latin typeface="Tahoma" pitchFamily="34" charset="0"/>
                <a:cs typeface="Tahoma" pitchFamily="34" charset="0"/>
              </a:rPr>
              <a:t>Refrain: </a:t>
            </a:r>
            <a:r>
              <a:rPr lang="en-US" altLang="en-US" sz="2000" dirty="0">
                <a:solidFill>
                  <a:schemeClr val="bg1"/>
                </a:solidFill>
                <a:latin typeface="Tahoma" pitchFamily="34" charset="0"/>
                <a:cs typeface="Tahoma" pitchFamily="34" charset="0"/>
              </a:rPr>
              <a:t>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 The grace of God has appeared and is with us. Our blessed hope and our Savior Jesus Christ. who gave himself for us to redeem us, a people for his own. </a:t>
            </a:r>
            <a:endParaRPr lang="en-US" altLang="en-US" sz="2000" dirty="0">
              <a:solidFill>
                <a:schemeClr val="tx2"/>
              </a:solidFill>
            </a:endParaRPr>
          </a:p>
        </p:txBody>
      </p:sp>
      <p:sp>
        <p:nvSpPr>
          <p:cNvPr id="5" name="Rectangle 7">
            <a:extLst>
              <a:ext uri="{FF2B5EF4-FFF2-40B4-BE49-F238E27FC236}">
                <a16:creationId xmlns:a16="http://schemas.microsoft.com/office/drawing/2014/main" id="{D90F8BAD-8CD6-E69A-95E9-E0A2943ED60C}"/>
              </a:ext>
            </a:extLst>
          </p:cNvPr>
          <p:cNvSpPr>
            <a:spLocks noChangeArrowheads="1"/>
          </p:cNvSpPr>
          <p:nvPr/>
        </p:nvSpPr>
        <p:spPr bwMode="auto">
          <a:xfrm>
            <a:off x="152400" y="2587732"/>
            <a:ext cx="88392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4000" dirty="0">
                <a:solidFill>
                  <a:schemeClr val="bg1"/>
                </a:solidFill>
              </a:rPr>
              <a:t> </a:t>
            </a:r>
            <a:br>
              <a:rPr lang="en-US" altLang="en-US" sz="4000" dirty="0">
                <a:solidFill>
                  <a:schemeClr val="bg1"/>
                </a:solidFill>
              </a:rPr>
            </a:br>
            <a:br>
              <a:rPr lang="en-US" altLang="en-US" sz="3200" b="1" i="1" dirty="0">
                <a:solidFill>
                  <a:schemeClr val="bg1"/>
                </a:solidFill>
              </a:rPr>
            </a:br>
            <a:br>
              <a:rPr lang="en-US" altLang="en-US" sz="4000" b="1" dirty="0">
                <a:solidFill>
                  <a:schemeClr val="bg1"/>
                </a:solidFill>
                <a:latin typeface="Times New Roman" pitchFamily="18" charset="0"/>
              </a:rPr>
            </a:br>
            <a:br>
              <a:rPr lang="en-US" altLang="en-US" sz="2000" dirty="0">
                <a:solidFill>
                  <a:schemeClr val="bg1"/>
                </a:solidFill>
              </a:rPr>
            </a:br>
            <a:endParaRPr lang="en-US" altLang="en-US" sz="2000" dirty="0">
              <a:solidFill>
                <a:schemeClr val="bg1"/>
              </a:solidFill>
            </a:endParaRPr>
          </a:p>
        </p:txBody>
      </p:sp>
      <p:sp>
        <p:nvSpPr>
          <p:cNvPr id="3" name="Rectangle 7">
            <a:extLst>
              <a:ext uri="{FF2B5EF4-FFF2-40B4-BE49-F238E27FC236}">
                <a16:creationId xmlns:a16="http://schemas.microsoft.com/office/drawing/2014/main" id="{D3DDC112-3067-0982-D02D-3F5B5014549C}"/>
              </a:ext>
            </a:extLst>
          </p:cNvPr>
          <p:cNvSpPr>
            <a:spLocks noChangeArrowheads="1"/>
          </p:cNvSpPr>
          <p:nvPr/>
        </p:nvSpPr>
        <p:spPr bwMode="auto">
          <a:xfrm>
            <a:off x="16790" y="2960914"/>
            <a:ext cx="9127210" cy="226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1.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Christ saved us, not by anything we had done, but by his mercy Christ has saved us. </a:t>
            </a:r>
            <a:endParaRPr lang="en-US" altLang="en-US" sz="4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087604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2CA19-E839-21C8-96EA-6B15BF01EF23}"/>
            </a:ext>
          </a:extLst>
        </p:cNvPr>
        <p:cNvGrpSpPr/>
        <p:nvPr/>
      </p:nvGrpSpPr>
      <p:grpSpPr>
        <a:xfrm>
          <a:off x="0" y="0"/>
          <a:ext cx="0" cy="0"/>
          <a:chOff x="0" y="0"/>
          <a:chExt cx="0" cy="0"/>
        </a:xfrm>
      </p:grpSpPr>
      <p:sp>
        <p:nvSpPr>
          <p:cNvPr id="3074" name="Rectangle 5">
            <a:extLst>
              <a:ext uri="{FF2B5EF4-FFF2-40B4-BE49-F238E27FC236}">
                <a16:creationId xmlns:a16="http://schemas.microsoft.com/office/drawing/2014/main" id="{EE77F701-E9CB-D266-C600-700562B8F728}"/>
              </a:ext>
            </a:extLst>
          </p:cNvPr>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4400">
              <a:solidFill>
                <a:schemeClr val="tx2"/>
              </a:solidFill>
            </a:endParaRPr>
          </a:p>
        </p:txBody>
      </p:sp>
      <p:sp>
        <p:nvSpPr>
          <p:cNvPr id="3075" name="Rectangle 6">
            <a:extLst>
              <a:ext uri="{FF2B5EF4-FFF2-40B4-BE49-F238E27FC236}">
                <a16:creationId xmlns:a16="http://schemas.microsoft.com/office/drawing/2014/main" id="{E4117331-2C26-60C8-4FE9-BEC745BF353F}"/>
              </a:ext>
            </a:extLst>
          </p:cNvPr>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latin typeface="Times New Roman" pitchFamily="18" charset="0"/>
            </a:endParaRPr>
          </a:p>
        </p:txBody>
      </p:sp>
      <p:sp>
        <p:nvSpPr>
          <p:cNvPr id="3076" name="Rectangle 7">
            <a:extLst>
              <a:ext uri="{FF2B5EF4-FFF2-40B4-BE49-F238E27FC236}">
                <a16:creationId xmlns:a16="http://schemas.microsoft.com/office/drawing/2014/main" id="{FF28E20D-A30A-AE33-E3D7-CA98C0930146}"/>
              </a:ext>
            </a:extLst>
          </p:cNvPr>
          <p:cNvSpPr>
            <a:spLocks noChangeArrowheads="1"/>
          </p:cNvSpPr>
          <p:nvPr/>
        </p:nvSpPr>
        <p:spPr bwMode="auto">
          <a:xfrm>
            <a:off x="16790" y="-95250"/>
            <a:ext cx="912721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tLang="en-US" sz="2000" i="1" dirty="0">
                <a:solidFill>
                  <a:srgbClr val="FFFF00"/>
                </a:solidFill>
                <a:latin typeface="Tahoma" pitchFamily="34" charset="0"/>
                <a:cs typeface="Tahoma" pitchFamily="34" charset="0"/>
              </a:rPr>
              <a:t>Refrain: </a:t>
            </a:r>
            <a:r>
              <a:rPr lang="en-US" altLang="en-US" sz="2000" dirty="0">
                <a:solidFill>
                  <a:schemeClr val="bg1"/>
                </a:solidFill>
                <a:latin typeface="Tahoma" pitchFamily="34" charset="0"/>
                <a:cs typeface="Tahoma" pitchFamily="34" charset="0"/>
              </a:rPr>
              <a:t>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 The grace of God has appeared and is with us. Our blessed hope and our Savior Jesus Christ. who gave himself for us to redeem us, a people for his own. </a:t>
            </a:r>
            <a:endParaRPr lang="en-US" altLang="en-US" sz="2000" dirty="0">
              <a:solidFill>
                <a:schemeClr val="tx2"/>
              </a:solidFill>
            </a:endParaRPr>
          </a:p>
        </p:txBody>
      </p:sp>
      <p:sp>
        <p:nvSpPr>
          <p:cNvPr id="5" name="Rectangle 7">
            <a:extLst>
              <a:ext uri="{FF2B5EF4-FFF2-40B4-BE49-F238E27FC236}">
                <a16:creationId xmlns:a16="http://schemas.microsoft.com/office/drawing/2014/main" id="{6A237EFF-5A92-3BCB-FCF2-30F86C8AE420}"/>
              </a:ext>
            </a:extLst>
          </p:cNvPr>
          <p:cNvSpPr>
            <a:spLocks noChangeArrowheads="1"/>
          </p:cNvSpPr>
          <p:nvPr/>
        </p:nvSpPr>
        <p:spPr bwMode="auto">
          <a:xfrm>
            <a:off x="152400" y="2587732"/>
            <a:ext cx="88392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4000" dirty="0">
                <a:solidFill>
                  <a:schemeClr val="bg1"/>
                </a:solidFill>
              </a:rPr>
              <a:t> </a:t>
            </a:r>
            <a:br>
              <a:rPr lang="en-US" altLang="en-US" sz="4000" dirty="0">
                <a:solidFill>
                  <a:schemeClr val="bg1"/>
                </a:solidFill>
              </a:rPr>
            </a:br>
            <a:br>
              <a:rPr lang="en-US" altLang="en-US" sz="3200" b="1" i="1" dirty="0">
                <a:solidFill>
                  <a:schemeClr val="bg1"/>
                </a:solidFill>
              </a:rPr>
            </a:br>
            <a:br>
              <a:rPr lang="en-US" altLang="en-US" sz="4000" b="1" dirty="0">
                <a:solidFill>
                  <a:schemeClr val="bg1"/>
                </a:solidFill>
                <a:latin typeface="Times New Roman" pitchFamily="18" charset="0"/>
              </a:rPr>
            </a:br>
            <a:br>
              <a:rPr lang="en-US" altLang="en-US" sz="2000" dirty="0">
                <a:solidFill>
                  <a:schemeClr val="bg1"/>
                </a:solidFill>
              </a:rPr>
            </a:br>
            <a:endParaRPr lang="en-US" altLang="en-US" sz="2000" dirty="0">
              <a:solidFill>
                <a:schemeClr val="bg1"/>
              </a:solidFill>
            </a:endParaRPr>
          </a:p>
        </p:txBody>
      </p:sp>
      <p:sp>
        <p:nvSpPr>
          <p:cNvPr id="3" name="Rectangle 7">
            <a:extLst>
              <a:ext uri="{FF2B5EF4-FFF2-40B4-BE49-F238E27FC236}">
                <a16:creationId xmlns:a16="http://schemas.microsoft.com/office/drawing/2014/main" id="{84D24F0F-B262-9746-3F5B-C776BF3CD089}"/>
              </a:ext>
            </a:extLst>
          </p:cNvPr>
          <p:cNvSpPr>
            <a:spLocks noChangeArrowheads="1"/>
          </p:cNvSpPr>
          <p:nvPr/>
        </p:nvSpPr>
        <p:spPr bwMode="auto">
          <a:xfrm>
            <a:off x="16790" y="2960914"/>
            <a:ext cx="9127210" cy="226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vi-VN" sz="3600" b="1" dirty="0">
                <a:solidFill>
                  <a:srgbClr val="FFFF00"/>
                </a:solidFill>
                <a:latin typeface="Tahoma" panose="020B0604030504040204" pitchFamily="34" charset="0"/>
                <a:ea typeface="Tahoma" panose="020B0604030504040204" pitchFamily="34" charset="0"/>
                <a:cs typeface="Tahoma" panose="020B0604030504040204" pitchFamily="34" charset="0"/>
              </a:rPr>
              <a:t>2</a:t>
            </a:r>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In faith though living water we are reborn to new life by the Holy Spirit. </a:t>
            </a:r>
            <a:endParaRPr lang="en-US" altLang="en-US" sz="4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96047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604FE-EBB7-72BB-9243-B3A3077B0D9C}"/>
            </a:ext>
          </a:extLst>
        </p:cNvPr>
        <p:cNvGrpSpPr/>
        <p:nvPr/>
      </p:nvGrpSpPr>
      <p:grpSpPr>
        <a:xfrm>
          <a:off x="0" y="0"/>
          <a:ext cx="0" cy="0"/>
          <a:chOff x="0" y="0"/>
          <a:chExt cx="0" cy="0"/>
        </a:xfrm>
      </p:grpSpPr>
      <p:sp>
        <p:nvSpPr>
          <p:cNvPr id="3074" name="Rectangle 5">
            <a:extLst>
              <a:ext uri="{FF2B5EF4-FFF2-40B4-BE49-F238E27FC236}">
                <a16:creationId xmlns:a16="http://schemas.microsoft.com/office/drawing/2014/main" id="{DE28C6BD-229D-266B-18EC-73838A86707E}"/>
              </a:ext>
            </a:extLst>
          </p:cNvPr>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4400">
              <a:solidFill>
                <a:schemeClr val="tx2"/>
              </a:solidFill>
            </a:endParaRPr>
          </a:p>
        </p:txBody>
      </p:sp>
      <p:sp>
        <p:nvSpPr>
          <p:cNvPr id="3075" name="Rectangle 6">
            <a:extLst>
              <a:ext uri="{FF2B5EF4-FFF2-40B4-BE49-F238E27FC236}">
                <a16:creationId xmlns:a16="http://schemas.microsoft.com/office/drawing/2014/main" id="{2B44DA88-4D3D-30A4-3543-C1CD66EA88D7}"/>
              </a:ext>
            </a:extLst>
          </p:cNvPr>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latin typeface="Times New Roman" pitchFamily="18" charset="0"/>
            </a:endParaRPr>
          </a:p>
        </p:txBody>
      </p:sp>
      <p:sp>
        <p:nvSpPr>
          <p:cNvPr id="3076" name="Rectangle 7">
            <a:extLst>
              <a:ext uri="{FF2B5EF4-FFF2-40B4-BE49-F238E27FC236}">
                <a16:creationId xmlns:a16="http://schemas.microsoft.com/office/drawing/2014/main" id="{4866B82C-818F-042D-33B1-07260C52EBCF}"/>
              </a:ext>
            </a:extLst>
          </p:cNvPr>
          <p:cNvSpPr>
            <a:spLocks noChangeArrowheads="1"/>
          </p:cNvSpPr>
          <p:nvPr/>
        </p:nvSpPr>
        <p:spPr bwMode="auto">
          <a:xfrm>
            <a:off x="16790" y="-95250"/>
            <a:ext cx="912721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tLang="en-US" sz="2000" i="1" dirty="0">
                <a:solidFill>
                  <a:srgbClr val="FFFF00"/>
                </a:solidFill>
                <a:latin typeface="Tahoma" pitchFamily="34" charset="0"/>
                <a:cs typeface="Tahoma" pitchFamily="34" charset="0"/>
              </a:rPr>
              <a:t>Refrain: </a:t>
            </a:r>
            <a:r>
              <a:rPr lang="en-US" altLang="en-US" sz="2000" dirty="0">
                <a:solidFill>
                  <a:schemeClr val="bg1"/>
                </a:solidFill>
                <a:latin typeface="Tahoma" pitchFamily="34" charset="0"/>
                <a:cs typeface="Tahoma" pitchFamily="34" charset="0"/>
              </a:rPr>
              <a:t>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 The grace of God has appeared and is with us. Our blessed hope and our Savior Jesus Christ. who gave himself for us to redeem us, a people for his own. </a:t>
            </a:r>
            <a:endParaRPr lang="en-US" altLang="en-US" sz="2000" dirty="0">
              <a:solidFill>
                <a:schemeClr val="tx2"/>
              </a:solidFill>
            </a:endParaRPr>
          </a:p>
        </p:txBody>
      </p:sp>
      <p:sp>
        <p:nvSpPr>
          <p:cNvPr id="5" name="Rectangle 7">
            <a:extLst>
              <a:ext uri="{FF2B5EF4-FFF2-40B4-BE49-F238E27FC236}">
                <a16:creationId xmlns:a16="http://schemas.microsoft.com/office/drawing/2014/main" id="{6A73B1AF-B149-0019-2B38-2E056F332CA7}"/>
              </a:ext>
            </a:extLst>
          </p:cNvPr>
          <p:cNvSpPr>
            <a:spLocks noChangeArrowheads="1"/>
          </p:cNvSpPr>
          <p:nvPr/>
        </p:nvSpPr>
        <p:spPr bwMode="auto">
          <a:xfrm>
            <a:off x="152400" y="2587732"/>
            <a:ext cx="88392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4000" dirty="0">
                <a:solidFill>
                  <a:schemeClr val="bg1"/>
                </a:solidFill>
              </a:rPr>
              <a:t> </a:t>
            </a:r>
            <a:br>
              <a:rPr lang="en-US" altLang="en-US" sz="4000" dirty="0">
                <a:solidFill>
                  <a:schemeClr val="bg1"/>
                </a:solidFill>
              </a:rPr>
            </a:br>
            <a:br>
              <a:rPr lang="en-US" altLang="en-US" sz="3200" b="1" i="1" dirty="0">
                <a:solidFill>
                  <a:schemeClr val="bg1"/>
                </a:solidFill>
              </a:rPr>
            </a:br>
            <a:br>
              <a:rPr lang="en-US" altLang="en-US" sz="4000" b="1" dirty="0">
                <a:solidFill>
                  <a:schemeClr val="bg1"/>
                </a:solidFill>
                <a:latin typeface="Times New Roman" pitchFamily="18" charset="0"/>
              </a:rPr>
            </a:br>
            <a:br>
              <a:rPr lang="en-US" altLang="en-US" sz="2000" dirty="0">
                <a:solidFill>
                  <a:schemeClr val="bg1"/>
                </a:solidFill>
              </a:rPr>
            </a:br>
            <a:endParaRPr lang="en-US" altLang="en-US" sz="2000" dirty="0">
              <a:solidFill>
                <a:schemeClr val="bg1"/>
              </a:solidFill>
            </a:endParaRPr>
          </a:p>
        </p:txBody>
      </p:sp>
      <p:sp>
        <p:nvSpPr>
          <p:cNvPr id="3" name="Rectangle 7">
            <a:extLst>
              <a:ext uri="{FF2B5EF4-FFF2-40B4-BE49-F238E27FC236}">
                <a16:creationId xmlns:a16="http://schemas.microsoft.com/office/drawing/2014/main" id="{F36151F9-F167-30E5-E5F2-DE46A50761AF}"/>
              </a:ext>
            </a:extLst>
          </p:cNvPr>
          <p:cNvSpPr>
            <a:spLocks noChangeArrowheads="1"/>
          </p:cNvSpPr>
          <p:nvPr/>
        </p:nvSpPr>
        <p:spPr bwMode="auto">
          <a:xfrm>
            <a:off x="16790" y="2960914"/>
            <a:ext cx="9127210" cy="226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vi-VN" sz="3600" b="1" dirty="0">
                <a:solidFill>
                  <a:srgbClr val="FFFF00"/>
                </a:solidFill>
                <a:latin typeface="Tahoma" panose="020B0604030504040204" pitchFamily="34" charset="0"/>
                <a:ea typeface="Tahoma" panose="020B0604030504040204" pitchFamily="34" charset="0"/>
                <a:cs typeface="Tahoma" panose="020B0604030504040204" pitchFamily="34" charset="0"/>
              </a:rPr>
              <a:t>3</a:t>
            </a:r>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The Holy Spirit given to us by God is poured on us through Christ our Savior</a:t>
            </a:r>
            <a:endParaRPr lang="en-US" altLang="en-US" sz="4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960052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A844A-1F43-5B5E-C97D-0F2695632894}"/>
            </a:ext>
          </a:extLst>
        </p:cNvPr>
        <p:cNvGrpSpPr/>
        <p:nvPr/>
      </p:nvGrpSpPr>
      <p:grpSpPr>
        <a:xfrm>
          <a:off x="0" y="0"/>
          <a:ext cx="0" cy="0"/>
          <a:chOff x="0" y="0"/>
          <a:chExt cx="0" cy="0"/>
        </a:xfrm>
      </p:grpSpPr>
      <p:sp>
        <p:nvSpPr>
          <p:cNvPr id="3074" name="Rectangle 5">
            <a:extLst>
              <a:ext uri="{FF2B5EF4-FFF2-40B4-BE49-F238E27FC236}">
                <a16:creationId xmlns:a16="http://schemas.microsoft.com/office/drawing/2014/main" id="{8A1582BF-78DF-C302-437F-B7811DFC0790}"/>
              </a:ext>
            </a:extLst>
          </p:cNvPr>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4400">
              <a:solidFill>
                <a:schemeClr val="tx2"/>
              </a:solidFill>
            </a:endParaRPr>
          </a:p>
        </p:txBody>
      </p:sp>
      <p:sp>
        <p:nvSpPr>
          <p:cNvPr id="3075" name="Rectangle 6">
            <a:extLst>
              <a:ext uri="{FF2B5EF4-FFF2-40B4-BE49-F238E27FC236}">
                <a16:creationId xmlns:a16="http://schemas.microsoft.com/office/drawing/2014/main" id="{D3E2E7A5-1AD2-061A-F520-6477CFCB26F2}"/>
              </a:ext>
            </a:extLst>
          </p:cNvPr>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latin typeface="Times New Roman" pitchFamily="18" charset="0"/>
            </a:endParaRPr>
          </a:p>
        </p:txBody>
      </p:sp>
      <p:sp>
        <p:nvSpPr>
          <p:cNvPr id="3076" name="Rectangle 7">
            <a:extLst>
              <a:ext uri="{FF2B5EF4-FFF2-40B4-BE49-F238E27FC236}">
                <a16:creationId xmlns:a16="http://schemas.microsoft.com/office/drawing/2014/main" id="{FCE03A5E-3DB4-A700-E01A-D294CBE3CB4C}"/>
              </a:ext>
            </a:extLst>
          </p:cNvPr>
          <p:cNvSpPr>
            <a:spLocks noChangeArrowheads="1"/>
          </p:cNvSpPr>
          <p:nvPr/>
        </p:nvSpPr>
        <p:spPr bwMode="auto">
          <a:xfrm>
            <a:off x="16790" y="-95250"/>
            <a:ext cx="912721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tLang="en-US" sz="2000" i="1" dirty="0">
                <a:solidFill>
                  <a:srgbClr val="FFFF00"/>
                </a:solidFill>
                <a:latin typeface="Tahoma" pitchFamily="34" charset="0"/>
                <a:cs typeface="Tahoma" pitchFamily="34" charset="0"/>
              </a:rPr>
              <a:t>Refrain: </a:t>
            </a:r>
            <a:r>
              <a:rPr lang="en-US" altLang="en-US" sz="2000" dirty="0">
                <a:solidFill>
                  <a:schemeClr val="bg1"/>
                </a:solidFill>
                <a:latin typeface="Tahoma" pitchFamily="34" charset="0"/>
                <a:cs typeface="Tahoma" pitchFamily="34" charset="0"/>
              </a:rPr>
              <a:t>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 The grace of God has appeared and is with us. Our blessed hope and our Savior Jesus Christ. who gave himself for us to redeem us, a people for his own. </a:t>
            </a:r>
            <a:endParaRPr lang="en-US" altLang="en-US" sz="2000" dirty="0">
              <a:solidFill>
                <a:schemeClr val="tx2"/>
              </a:solidFill>
            </a:endParaRPr>
          </a:p>
        </p:txBody>
      </p:sp>
      <p:sp>
        <p:nvSpPr>
          <p:cNvPr id="5" name="Rectangle 7">
            <a:extLst>
              <a:ext uri="{FF2B5EF4-FFF2-40B4-BE49-F238E27FC236}">
                <a16:creationId xmlns:a16="http://schemas.microsoft.com/office/drawing/2014/main" id="{B008F4CA-8B8F-B0B8-5515-63662BC328BB}"/>
              </a:ext>
            </a:extLst>
          </p:cNvPr>
          <p:cNvSpPr>
            <a:spLocks noChangeArrowheads="1"/>
          </p:cNvSpPr>
          <p:nvPr/>
        </p:nvSpPr>
        <p:spPr bwMode="auto">
          <a:xfrm>
            <a:off x="152400" y="2587732"/>
            <a:ext cx="88392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4000" dirty="0">
                <a:solidFill>
                  <a:schemeClr val="bg1"/>
                </a:solidFill>
              </a:rPr>
              <a:t> </a:t>
            </a:r>
            <a:br>
              <a:rPr lang="en-US" altLang="en-US" sz="4000" dirty="0">
                <a:solidFill>
                  <a:schemeClr val="bg1"/>
                </a:solidFill>
              </a:rPr>
            </a:br>
            <a:br>
              <a:rPr lang="en-US" altLang="en-US" sz="3200" b="1" i="1" dirty="0">
                <a:solidFill>
                  <a:schemeClr val="bg1"/>
                </a:solidFill>
              </a:rPr>
            </a:br>
            <a:br>
              <a:rPr lang="en-US" altLang="en-US" sz="4000" b="1" dirty="0">
                <a:solidFill>
                  <a:schemeClr val="bg1"/>
                </a:solidFill>
                <a:latin typeface="Times New Roman" pitchFamily="18" charset="0"/>
              </a:rPr>
            </a:br>
            <a:br>
              <a:rPr lang="en-US" altLang="en-US" sz="2000" dirty="0">
                <a:solidFill>
                  <a:schemeClr val="bg1"/>
                </a:solidFill>
              </a:rPr>
            </a:br>
            <a:endParaRPr lang="en-US" altLang="en-US" sz="2000" dirty="0">
              <a:solidFill>
                <a:schemeClr val="bg1"/>
              </a:solidFill>
            </a:endParaRPr>
          </a:p>
        </p:txBody>
      </p:sp>
      <p:sp>
        <p:nvSpPr>
          <p:cNvPr id="3" name="Rectangle 7">
            <a:extLst>
              <a:ext uri="{FF2B5EF4-FFF2-40B4-BE49-F238E27FC236}">
                <a16:creationId xmlns:a16="http://schemas.microsoft.com/office/drawing/2014/main" id="{3EB42B63-A42D-DDDE-0C32-7239F819431B}"/>
              </a:ext>
            </a:extLst>
          </p:cNvPr>
          <p:cNvSpPr>
            <a:spLocks noChangeArrowheads="1"/>
          </p:cNvSpPr>
          <p:nvPr/>
        </p:nvSpPr>
        <p:spPr bwMode="auto">
          <a:xfrm>
            <a:off x="16790" y="2960914"/>
            <a:ext cx="9127210" cy="226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vi-VN" sz="3600" b="1" dirty="0">
                <a:solidFill>
                  <a:srgbClr val="FFFF00"/>
                </a:solidFill>
                <a:latin typeface="Tahoma" panose="020B0604030504040204" pitchFamily="34" charset="0"/>
                <a:ea typeface="Tahoma" panose="020B0604030504040204" pitchFamily="34" charset="0"/>
                <a:cs typeface="Tahoma" panose="020B0604030504040204" pitchFamily="34" charset="0"/>
              </a:rPr>
              <a:t>4</a:t>
            </a:r>
            <a:r>
              <a:rPr lang="en-US" sz="3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Through Christ we have been justified by his grace. to live with him in joy forever.</a:t>
            </a:r>
            <a:endParaRPr lang="en-US" altLang="en-US" sz="4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597108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CFAA86-3AC1-5AFF-D1FA-26841505503A}"/>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5E9DE74-C434-8097-D3D4-B0EB20A45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E1135122-4D1C-E8F5-4623-C7E3CA2CB463}"/>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71B1DAB4-26C2-12A4-DE16-AD4BA5D32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3D0B1D5D-92B7-A15A-A904-5F972E726CAE}"/>
              </a:ext>
            </a:extLst>
          </p:cNvPr>
          <p:cNvSpPr>
            <a:spLocks noGrp="1" noChangeArrowheads="1"/>
          </p:cNvSpPr>
          <p:nvPr>
            <p:ph type="ctrTitle"/>
          </p:nvPr>
        </p:nvSpPr>
        <p:spPr>
          <a:xfrm>
            <a:off x="358484" y="841772"/>
            <a:ext cx="4213515" cy="2403100"/>
          </a:xfrm>
        </p:spPr>
        <p:txBody>
          <a:bodyPr anchor="b">
            <a:normAutofit/>
          </a:bodyPr>
          <a:lstStyle/>
          <a:p>
            <a:pPr algn="l">
              <a:spcAft>
                <a:spcPts val="600"/>
              </a:spcAft>
            </a:pPr>
            <a:r>
              <a:rPr lang="en-US" altLang="en-US" sz="2000" i="1" dirty="0">
                <a:solidFill>
                  <a:schemeClr val="tx1"/>
                </a:solidFill>
                <a:latin typeface="Tahoma" pitchFamily="34" charset="0"/>
              </a:rPr>
              <a:t>Communion Hymn</a:t>
            </a:r>
            <a:br>
              <a:rPr lang="en-US" altLang="en-US" sz="2000" i="1" dirty="0">
                <a:solidFill>
                  <a:schemeClr val="tx1"/>
                </a:solidFill>
                <a:latin typeface="Tahoma" pitchFamily="34" charset="0"/>
              </a:rPr>
            </a:br>
            <a:r>
              <a:rPr lang="en-US" altLang="en-US" sz="2800" b="1" dirty="0">
                <a:solidFill>
                  <a:schemeClr val="tx1"/>
                </a:solidFill>
                <a:latin typeface="Tahoma" pitchFamily="34" charset="0"/>
              </a:rPr>
              <a:t>I Have Loved You</a:t>
            </a:r>
            <a:endParaRPr lang="en-US" altLang="en-US" sz="2800" b="1" dirty="0">
              <a:latin typeface="Tahoma" panose="020B0604030504040204" pitchFamily="34" charset="0"/>
              <a:ea typeface="Tahoma" panose="020B0604030504040204" pitchFamily="34" charset="0"/>
              <a:cs typeface="Tahoma" panose="020B0604030504040204" pitchFamily="34" charset="0"/>
            </a:endParaRPr>
          </a:p>
        </p:txBody>
      </p:sp>
      <p:sp>
        <p:nvSpPr>
          <p:cNvPr id="18" name="Rectangle 17">
            <a:extLst>
              <a:ext uri="{FF2B5EF4-FFF2-40B4-BE49-F238E27FC236}">
                <a16:creationId xmlns:a16="http://schemas.microsoft.com/office/drawing/2014/main" id="{C0B35B65-CB0C-D795-530E-CFF7175DE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20" name="Rectangle 19">
            <a:extLst>
              <a:ext uri="{FF2B5EF4-FFF2-40B4-BE49-F238E27FC236}">
                <a16:creationId xmlns:a16="http://schemas.microsoft.com/office/drawing/2014/main" id="{088A3A93-8102-DEC3-8A79-EC030DAAF9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400656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1F4B840-CA11-53DA-A9CE-9781FD826133}"/>
              </a:ext>
            </a:extLst>
          </p:cNvPr>
          <p:cNvSpPr>
            <a:spLocks noGrp="1" noChangeArrowheads="1"/>
          </p:cNvSpPr>
          <p:nvPr>
            <p:ph type="ctrTitle"/>
          </p:nvPr>
        </p:nvSpPr>
        <p:spPr>
          <a:xfrm>
            <a:off x="49695" y="57150"/>
            <a:ext cx="9144000" cy="2743200"/>
          </a:xfrm>
          <a:noFill/>
        </p:spPr>
        <p:txBody>
          <a:bodyPr/>
          <a:lstStyle/>
          <a:p>
            <a:pPr algn="l" eaLnBrk="1" hangingPunct="1"/>
            <a:r>
              <a:rPr lang="en-US" altLang="en-US" sz="1800" b="1" dirty="0">
                <a:solidFill>
                  <a:srgbClr val="FFFF00"/>
                </a:solidFill>
                <a:latin typeface="Tahoma" panose="020B0604030504040204" pitchFamily="34" charset="0"/>
              </a:rPr>
              <a:t>Refrain: </a:t>
            </a:r>
            <a:r>
              <a:rPr lang="en-US" altLang="en-US" sz="4000" b="1" dirty="0">
                <a:solidFill>
                  <a:schemeClr val="bg1"/>
                </a:solidFill>
                <a:latin typeface="Tahoma" panose="020B0604030504040204" pitchFamily="34" charset="0"/>
              </a:rPr>
              <a:t>I have loved you with an everlasting love, I have called you and you are mine. I have loved you with an everlasting love, I have called you and you are mine.</a:t>
            </a:r>
          </a:p>
        </p:txBody>
      </p:sp>
      <p:sp>
        <p:nvSpPr>
          <p:cNvPr id="2" name="Rectangle 2">
            <a:extLst>
              <a:ext uri="{FF2B5EF4-FFF2-40B4-BE49-F238E27FC236}">
                <a16:creationId xmlns:a16="http://schemas.microsoft.com/office/drawing/2014/main" id="{04C6E5ED-09C0-9928-8C54-49AB5A4E1AB8}"/>
              </a:ext>
            </a:extLst>
          </p:cNvPr>
          <p:cNvSpPr txBox="1">
            <a:spLocks noChangeArrowheads="1"/>
          </p:cNvSpPr>
          <p:nvPr/>
        </p:nvSpPr>
        <p:spPr bwMode="auto">
          <a:xfrm>
            <a:off x="39756" y="3181350"/>
            <a:ext cx="9144000" cy="1756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lgn="l" eaLnBrk="1" hangingPunct="1"/>
            <a:r>
              <a:rPr lang="en-US" altLang="en-US" sz="1800" b="1" kern="0" dirty="0">
                <a:solidFill>
                  <a:srgbClr val="FFFF00"/>
                </a:solidFill>
                <a:latin typeface="Tahoma" panose="020B0604030504040204" pitchFamily="34" charset="0"/>
              </a:rPr>
              <a:t>1. </a:t>
            </a:r>
            <a:r>
              <a:rPr lang="en-US" altLang="en-US" sz="4000" b="1" kern="0" dirty="0">
                <a:solidFill>
                  <a:schemeClr val="bg1"/>
                </a:solidFill>
                <a:latin typeface="Tahoma" panose="020B0604030504040204" pitchFamily="34" charset="0"/>
              </a:rPr>
              <a:t>Seek the face of the Lord and long for him: He will bring you his light and his peace.</a:t>
            </a:r>
            <a:endParaRPr lang="en-US" altLang="en-US" sz="4000" kern="0" dirty="0">
              <a:solidFill>
                <a:schemeClr val="bg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B5C7D-3373-8DCE-982C-9D7400E23A78}"/>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0E23747A-0BF3-EEC6-1C6E-5B8A46D88F02}"/>
              </a:ext>
            </a:extLst>
          </p:cNvPr>
          <p:cNvSpPr>
            <a:spLocks noGrp="1" noChangeArrowheads="1"/>
          </p:cNvSpPr>
          <p:nvPr>
            <p:ph type="ctrTitle"/>
          </p:nvPr>
        </p:nvSpPr>
        <p:spPr>
          <a:xfrm>
            <a:off x="76200" y="209550"/>
            <a:ext cx="9144000" cy="2743200"/>
          </a:xfrm>
          <a:noFill/>
        </p:spPr>
        <p:txBody>
          <a:bodyPr/>
          <a:lstStyle/>
          <a:p>
            <a:pPr algn="l" eaLnBrk="1" hangingPunct="1"/>
            <a:r>
              <a:rPr lang="en-US" altLang="en-US" sz="1800" b="1" dirty="0">
                <a:solidFill>
                  <a:srgbClr val="FFFF00"/>
                </a:solidFill>
                <a:latin typeface="Tahoma" panose="020B0604030504040204" pitchFamily="34" charset="0"/>
              </a:rPr>
              <a:t>Refrain: </a:t>
            </a:r>
            <a:r>
              <a:rPr lang="en-US" altLang="en-US" sz="4000" b="1" dirty="0">
                <a:solidFill>
                  <a:schemeClr val="bg1"/>
                </a:solidFill>
                <a:latin typeface="Tahoma" panose="020B0604030504040204" pitchFamily="34" charset="0"/>
              </a:rPr>
              <a:t>I have loved you with an everlasting love, I have called you and you are mine. I have loved you with an everlasting love, I have called you and you are mine.</a:t>
            </a:r>
          </a:p>
        </p:txBody>
      </p:sp>
      <p:sp>
        <p:nvSpPr>
          <p:cNvPr id="4" name="Rectangle 2">
            <a:extLst>
              <a:ext uri="{FF2B5EF4-FFF2-40B4-BE49-F238E27FC236}">
                <a16:creationId xmlns:a16="http://schemas.microsoft.com/office/drawing/2014/main" id="{5334E1F0-E638-3E51-2C84-BFFED30424A6}"/>
              </a:ext>
            </a:extLst>
          </p:cNvPr>
          <p:cNvSpPr txBox="1">
            <a:spLocks noChangeArrowheads="1"/>
          </p:cNvSpPr>
          <p:nvPr/>
        </p:nvSpPr>
        <p:spPr bwMode="auto">
          <a:xfrm>
            <a:off x="0" y="3105150"/>
            <a:ext cx="9144000" cy="1756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lgn="l" eaLnBrk="1" hangingPunct="1"/>
            <a:r>
              <a:rPr lang="en-US" altLang="en-US" sz="1800" b="1" kern="0" dirty="0">
                <a:solidFill>
                  <a:srgbClr val="FFFF00"/>
                </a:solidFill>
                <a:latin typeface="Tahoma" panose="020B0604030504040204" pitchFamily="34" charset="0"/>
              </a:rPr>
              <a:t>2. </a:t>
            </a:r>
            <a:r>
              <a:rPr lang="en-US" altLang="en-US" sz="4000" b="1" dirty="0">
                <a:solidFill>
                  <a:schemeClr val="bg1"/>
                </a:solidFill>
                <a:latin typeface="Tahoma" panose="020B0604030504040204" pitchFamily="34" charset="0"/>
              </a:rPr>
              <a:t>Seek the face of the Lord and long for him: He will bring you his joy and his hope.</a:t>
            </a:r>
            <a:endParaRPr lang="en-US" altLang="en-US" sz="4000" kern="0" dirty="0">
              <a:solidFill>
                <a:schemeClr val="bg1"/>
              </a:solidFill>
            </a:endParaRPr>
          </a:p>
        </p:txBody>
      </p:sp>
    </p:spTree>
    <p:extLst>
      <p:ext uri="{BB962C8B-B14F-4D97-AF65-F5344CB8AC3E}">
        <p14:creationId xmlns:p14="http://schemas.microsoft.com/office/powerpoint/2010/main" val="41005107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1116B-DB26-C53A-D73C-19C8CECB59F7}"/>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B32CB76C-68CF-69A8-994D-2EA1120022AD}"/>
              </a:ext>
            </a:extLst>
          </p:cNvPr>
          <p:cNvSpPr>
            <a:spLocks noGrp="1" noChangeArrowheads="1"/>
          </p:cNvSpPr>
          <p:nvPr>
            <p:ph type="ctrTitle"/>
          </p:nvPr>
        </p:nvSpPr>
        <p:spPr>
          <a:xfrm>
            <a:off x="76200" y="209550"/>
            <a:ext cx="9144000" cy="2743200"/>
          </a:xfrm>
          <a:noFill/>
        </p:spPr>
        <p:txBody>
          <a:bodyPr/>
          <a:lstStyle/>
          <a:p>
            <a:pPr algn="l" eaLnBrk="1" hangingPunct="1"/>
            <a:r>
              <a:rPr lang="en-US" altLang="en-US" sz="1800" b="1" dirty="0">
                <a:solidFill>
                  <a:srgbClr val="FFFF00"/>
                </a:solidFill>
                <a:latin typeface="Tahoma" panose="020B0604030504040204" pitchFamily="34" charset="0"/>
              </a:rPr>
              <a:t>Refrain: </a:t>
            </a:r>
            <a:r>
              <a:rPr lang="en-US" altLang="en-US" sz="4000" b="1" dirty="0">
                <a:solidFill>
                  <a:schemeClr val="bg1"/>
                </a:solidFill>
                <a:latin typeface="Tahoma" panose="020B0604030504040204" pitchFamily="34" charset="0"/>
              </a:rPr>
              <a:t>I have loved you with an everlasting love, I have called you and you are mine. I have loved you with an everlasting love, I have called you and you are mine.</a:t>
            </a:r>
          </a:p>
        </p:txBody>
      </p:sp>
      <p:sp>
        <p:nvSpPr>
          <p:cNvPr id="3" name="Rectangle 2">
            <a:extLst>
              <a:ext uri="{FF2B5EF4-FFF2-40B4-BE49-F238E27FC236}">
                <a16:creationId xmlns:a16="http://schemas.microsoft.com/office/drawing/2014/main" id="{7933FB89-A2FE-8CE1-29F2-0FF5B63D7A7C}"/>
              </a:ext>
            </a:extLst>
          </p:cNvPr>
          <p:cNvSpPr txBox="1">
            <a:spLocks noChangeArrowheads="1"/>
          </p:cNvSpPr>
          <p:nvPr/>
        </p:nvSpPr>
        <p:spPr bwMode="auto">
          <a:xfrm>
            <a:off x="14908" y="3215308"/>
            <a:ext cx="9144000" cy="1756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lgn="l" eaLnBrk="1" hangingPunct="1"/>
            <a:r>
              <a:rPr lang="en-US" altLang="en-US" sz="1800" b="1" kern="0" dirty="0">
                <a:solidFill>
                  <a:srgbClr val="FFFF00"/>
                </a:solidFill>
                <a:latin typeface="Tahoma" panose="020B0604030504040204" pitchFamily="34" charset="0"/>
              </a:rPr>
              <a:t>3. </a:t>
            </a:r>
            <a:r>
              <a:rPr lang="en-US" altLang="en-US" sz="4000" b="1" dirty="0">
                <a:solidFill>
                  <a:schemeClr val="bg1"/>
                </a:solidFill>
                <a:latin typeface="Tahoma" panose="020B0604030504040204" pitchFamily="34" charset="0"/>
              </a:rPr>
              <a:t>Seek the face of the Lord and long for him: He will bring you his care and his love.</a:t>
            </a:r>
            <a:endParaRPr lang="en-US" altLang="en-US" sz="4000" kern="0" dirty="0">
              <a:solidFill>
                <a:schemeClr val="bg1"/>
              </a:solidFill>
            </a:endParaRPr>
          </a:p>
        </p:txBody>
      </p:sp>
    </p:spTree>
    <p:extLst>
      <p:ext uri="{BB962C8B-B14F-4D97-AF65-F5344CB8AC3E}">
        <p14:creationId xmlns:p14="http://schemas.microsoft.com/office/powerpoint/2010/main" val="6717117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3F35F5-B6A7-2428-8103-7F8B8F6304C7}"/>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757440D-45B2-2D2F-35F9-ECC55BE5F6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8906A945-AA37-CDE4-415A-4150A3196F9B}"/>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77BD79F5-5926-FD0A-7FBA-6C991EA719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9A0C3B1E-5F65-45E6-FDF7-6A852F1E329D}"/>
              </a:ext>
            </a:extLst>
          </p:cNvPr>
          <p:cNvSpPr>
            <a:spLocks noGrp="1" noChangeArrowheads="1"/>
          </p:cNvSpPr>
          <p:nvPr>
            <p:ph type="ctrTitle"/>
          </p:nvPr>
        </p:nvSpPr>
        <p:spPr>
          <a:xfrm>
            <a:off x="358484" y="841772"/>
            <a:ext cx="4823116" cy="2403100"/>
          </a:xfrm>
        </p:spPr>
        <p:txBody>
          <a:bodyPr anchor="b">
            <a:normAutofit/>
          </a:bodyPr>
          <a:lstStyle/>
          <a:p>
            <a:pPr algn="l">
              <a:spcAft>
                <a:spcPts val="600"/>
              </a:spcAft>
            </a:pPr>
            <a:r>
              <a:rPr lang="en-US" altLang="en-US" sz="2000" i="1" dirty="0">
                <a:solidFill>
                  <a:schemeClr val="tx1"/>
                </a:solidFill>
                <a:latin typeface="Tahoma" pitchFamily="34" charset="0"/>
              </a:rPr>
              <a:t>Communion Hymn</a:t>
            </a:r>
            <a:br>
              <a:rPr lang="en-US" altLang="en-US" sz="2000" i="1" dirty="0">
                <a:solidFill>
                  <a:schemeClr val="tx1"/>
                </a:solidFill>
                <a:latin typeface="Tahoma" pitchFamily="34" charset="0"/>
              </a:rPr>
            </a:br>
            <a:r>
              <a:rPr lang="vi-VN" altLang="en-US" sz="2800" b="1" dirty="0">
                <a:solidFill>
                  <a:schemeClr val="tx1"/>
                </a:solidFill>
                <a:latin typeface="Tahoma" panose="020B0604030504040204" pitchFamily="34" charset="0"/>
                <a:ea typeface="Tahoma" panose="020B0604030504040204" pitchFamily="34" charset="0"/>
                <a:cs typeface="Tahoma" panose="020B0604030504040204" pitchFamily="34" charset="0"/>
              </a:rPr>
              <a:t>Ave Maria, Gratia Plena</a:t>
            </a:r>
            <a:endParaRPr lang="en-US" altLang="en-US" sz="2800" b="1" dirty="0">
              <a:latin typeface="Tahoma" panose="020B0604030504040204" pitchFamily="34" charset="0"/>
              <a:ea typeface="Tahoma" panose="020B0604030504040204" pitchFamily="34" charset="0"/>
              <a:cs typeface="Tahoma" panose="020B0604030504040204" pitchFamily="34" charset="0"/>
            </a:endParaRPr>
          </a:p>
        </p:txBody>
      </p:sp>
      <p:sp>
        <p:nvSpPr>
          <p:cNvPr id="18" name="Rectangle 17">
            <a:extLst>
              <a:ext uri="{FF2B5EF4-FFF2-40B4-BE49-F238E27FC236}">
                <a16:creationId xmlns:a16="http://schemas.microsoft.com/office/drawing/2014/main" id="{FFA424CB-6E5E-9FB6-66EF-CDD14C80A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20" name="Rectangle 19">
            <a:extLst>
              <a:ext uri="{FF2B5EF4-FFF2-40B4-BE49-F238E27FC236}">
                <a16:creationId xmlns:a16="http://schemas.microsoft.com/office/drawing/2014/main" id="{183D41E0-E1A4-FF7B-F71C-AA9C7D2FA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313087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BDBB6A7F-51DF-DAAC-3761-67408AAA38D6}"/>
              </a:ext>
            </a:extLst>
          </p:cNvPr>
          <p:cNvSpPr>
            <a:spLocks noGrp="1"/>
          </p:cNvSpPr>
          <p:nvPr>
            <p:ph type="ctrTitle"/>
          </p:nvPr>
        </p:nvSpPr>
        <p:spPr>
          <a:xfrm>
            <a:off x="76200" y="171450"/>
            <a:ext cx="4724400" cy="4686300"/>
          </a:xfrm>
          <a:solidFill>
            <a:schemeClr val="tx1"/>
          </a:solidFill>
        </p:spPr>
        <p:txBody>
          <a:bodyPr/>
          <a:lstStyle/>
          <a:p>
            <a:pPr algn="l" eaLnBrk="1" hangingPunct="1"/>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Ave Maria, gratia plena,</a:t>
            </a:r>
            <a:b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Dominus tecum,</a:t>
            </a:r>
            <a:b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benedicta tu in mulieribus,</a:t>
            </a:r>
            <a:b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et benedictus fructus ventris tui, Jesus.</a:t>
            </a:r>
            <a:b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br>
            <a:endParaRPr lang="en-US" altLang="en-US" sz="36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AB75B489-5039-7C73-2A9C-DA53D77798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1" y="1"/>
            <a:ext cx="3910262" cy="5143499"/>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923FA-7B6C-404C-F890-269D77872154}"/>
            </a:ext>
          </a:extLst>
        </p:cNvPr>
        <p:cNvGrpSpPr/>
        <p:nvPr/>
      </p:nvGrpSpPr>
      <p:grpSpPr>
        <a:xfrm>
          <a:off x="0" y="0"/>
          <a:ext cx="0" cy="0"/>
          <a:chOff x="0" y="0"/>
          <a:chExt cx="0" cy="0"/>
        </a:xfrm>
      </p:grpSpPr>
      <p:sp>
        <p:nvSpPr>
          <p:cNvPr id="2050" name="Title 1">
            <a:extLst>
              <a:ext uri="{FF2B5EF4-FFF2-40B4-BE49-F238E27FC236}">
                <a16:creationId xmlns:a16="http://schemas.microsoft.com/office/drawing/2014/main" id="{4D649F98-E757-2604-C510-46BD94541B78}"/>
              </a:ext>
            </a:extLst>
          </p:cNvPr>
          <p:cNvSpPr>
            <a:spLocks noGrp="1"/>
          </p:cNvSpPr>
          <p:nvPr>
            <p:ph type="ctrTitle"/>
          </p:nvPr>
        </p:nvSpPr>
        <p:spPr>
          <a:xfrm>
            <a:off x="0" y="57150"/>
            <a:ext cx="4419600" cy="4191000"/>
          </a:xfrm>
          <a:solidFill>
            <a:schemeClr val="tx1"/>
          </a:solidFill>
        </p:spPr>
        <p:txBody>
          <a:bodyPr/>
          <a:lstStyle/>
          <a:p>
            <a:pPr algn="l" eaLnBrk="1" hangingPunct="1"/>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Sancta Maria, Mater Dei,</a:t>
            </a:r>
            <a:b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ora pro nobis peccatoribus,</a:t>
            </a:r>
            <a:b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nunc et in hora mortis nostrae.</a:t>
            </a:r>
            <a:b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Amen.</a:t>
            </a:r>
            <a:endParaRPr lang="en-US" altLang="en-US" sz="36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29C63F1C-577C-39D9-E96B-2E193FB089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1" y="1"/>
            <a:ext cx="3910262" cy="5143499"/>
          </a:xfrm>
          <a:prstGeom prst="rect">
            <a:avLst/>
          </a:prstGeom>
        </p:spPr>
      </p:pic>
    </p:spTree>
    <p:extLst>
      <p:ext uri="{BB962C8B-B14F-4D97-AF65-F5344CB8AC3E}">
        <p14:creationId xmlns:p14="http://schemas.microsoft.com/office/powerpoint/2010/main" val="10956210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BFE477-A21F-986B-4932-6F05F09576FF}"/>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FCBC065-F473-2A96-287A-B1ED2F8437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2049CDD3-4C50-70B8-6A70-1AD8A7BAC193}"/>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F8A39033-B300-060A-8C60-481FDE51DF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9B294F70-DF9A-77D2-C317-3F79364EF721}"/>
              </a:ext>
            </a:extLst>
          </p:cNvPr>
          <p:cNvSpPr>
            <a:spLocks noGrp="1" noChangeArrowheads="1"/>
          </p:cNvSpPr>
          <p:nvPr>
            <p:ph type="ctrTitle"/>
          </p:nvPr>
        </p:nvSpPr>
        <p:spPr>
          <a:xfrm>
            <a:off x="358484" y="841772"/>
            <a:ext cx="4823116" cy="2403100"/>
          </a:xfrm>
        </p:spPr>
        <p:txBody>
          <a:bodyPr anchor="b">
            <a:normAutofit/>
          </a:bodyPr>
          <a:lstStyle/>
          <a:p>
            <a:pPr algn="l">
              <a:spcAft>
                <a:spcPts val="600"/>
              </a:spcAft>
            </a:pPr>
            <a:r>
              <a:rPr lang="en-US" altLang="en-US" sz="2000" i="1" dirty="0">
                <a:solidFill>
                  <a:schemeClr val="tx1"/>
                </a:solidFill>
                <a:latin typeface="Tahoma" pitchFamily="34" charset="0"/>
              </a:rPr>
              <a:t>Sending Hymn</a:t>
            </a:r>
            <a:br>
              <a:rPr lang="en-US" altLang="en-US" sz="2000" i="1" dirty="0">
                <a:solidFill>
                  <a:schemeClr val="tx1"/>
                </a:solidFill>
                <a:latin typeface="Tahoma" pitchFamily="34" charset="0"/>
              </a:rPr>
            </a:br>
            <a:r>
              <a:rPr lang="en-US" altLang="en-US" sz="2800" b="1" dirty="0">
                <a:solidFill>
                  <a:schemeClr val="tx1"/>
                </a:solidFill>
                <a:latin typeface="Tahoma" panose="020B0604030504040204" pitchFamily="34" charset="0"/>
                <a:ea typeface="Tahoma" panose="020B0604030504040204" pitchFamily="34" charset="0"/>
                <a:cs typeface="Tahoma" panose="020B0604030504040204" pitchFamily="34" charset="0"/>
              </a:rPr>
              <a:t>On This Day, O Beautiful Mother</a:t>
            </a:r>
            <a:endParaRPr lang="en-US" altLang="en-US" sz="2800" b="1" dirty="0">
              <a:latin typeface="Tahoma" panose="020B0604030504040204" pitchFamily="34" charset="0"/>
              <a:ea typeface="Tahoma" panose="020B0604030504040204" pitchFamily="34" charset="0"/>
              <a:cs typeface="Tahoma" panose="020B0604030504040204" pitchFamily="34" charset="0"/>
            </a:endParaRPr>
          </a:p>
        </p:txBody>
      </p:sp>
      <p:sp>
        <p:nvSpPr>
          <p:cNvPr id="18" name="Rectangle 17">
            <a:extLst>
              <a:ext uri="{FF2B5EF4-FFF2-40B4-BE49-F238E27FC236}">
                <a16:creationId xmlns:a16="http://schemas.microsoft.com/office/drawing/2014/main" id="{10712F02-6F6C-37F6-C738-0B378084B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20" name="Rectangle 19">
            <a:extLst>
              <a:ext uri="{FF2B5EF4-FFF2-40B4-BE49-F238E27FC236}">
                <a16:creationId xmlns:a16="http://schemas.microsoft.com/office/drawing/2014/main" id="{A339FED0-0CA9-B63C-8CFA-CD548E1322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214690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 y="114300"/>
            <a:ext cx="5129463" cy="4972050"/>
          </a:xfrm>
          <a:noFill/>
        </p:spPr>
        <p:txBody>
          <a:bodyPr/>
          <a:lstStyle/>
          <a:p>
            <a:pPr algn="l" eaLnBrk="1" hangingPunct="1"/>
            <a:r>
              <a:rPr lang="en-US" altLang="en-US" sz="2800" dirty="0">
                <a:solidFill>
                  <a:schemeClr val="bg1"/>
                </a:solidFill>
              </a:rPr>
              <a:t> </a:t>
            </a:r>
            <a:br>
              <a:rPr lang="en-US" altLang="en-US" sz="2800" dirty="0">
                <a:solidFill>
                  <a:schemeClr val="bg1"/>
                </a:solidFill>
              </a:rPr>
            </a:br>
            <a:r>
              <a:rPr lang="en-US" altLang="en-US" sz="2800" dirty="0">
                <a:solidFill>
                  <a:srgbClr val="FFFF00"/>
                </a:solidFill>
              </a:rPr>
              <a:t>**. </a:t>
            </a: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On this day, O beautiful Mother, On this day we give thee our love. Near the, Madonna, fondly we hover, Trusting thy gentle care to prove.</a:t>
            </a:r>
            <a:br>
              <a:rPr lang="en-US" alt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br>
            <a:endParaRPr lang="en-US" altLang="en-US" sz="3600" b="1" dirty="0">
              <a:latin typeface="Tahoma"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799" y="1"/>
            <a:ext cx="3529263" cy="4867955"/>
          </a:xfrm>
          <a:prstGeom prst="rect">
            <a:avLst/>
          </a:prstGeom>
        </p:spPr>
      </p:pic>
    </p:spTree>
    <p:extLst>
      <p:ext uri="{BB962C8B-B14F-4D97-AF65-F5344CB8AC3E}">
        <p14:creationId xmlns:p14="http://schemas.microsoft.com/office/powerpoint/2010/main" val="7026406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032" y="0"/>
            <a:ext cx="5129463" cy="4434840"/>
          </a:xfrm>
          <a:noFill/>
        </p:spPr>
        <p:txBody>
          <a:bodyPr/>
          <a:lstStyle/>
          <a:p>
            <a:pPr algn="l" eaLnBrk="1" hangingPunct="1"/>
            <a:r>
              <a:rPr lang="en-US" altLang="en-US" sz="2800" b="1" i="1" dirty="0">
                <a:solidFill>
                  <a:srgbClr val="FFFF00"/>
                </a:solidFill>
              </a:rPr>
              <a:t>1</a:t>
            </a:r>
            <a:r>
              <a:rPr lang="en-US" altLang="en-US" sz="2800" b="1" i="1" dirty="0">
                <a:solidFill>
                  <a:schemeClr val="bg1"/>
                </a:solidFill>
              </a:rPr>
              <a:t>.</a:t>
            </a:r>
            <a:r>
              <a:rPr lang="en-US" altLang="en-US" sz="36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On this day we ask to share, Dearest Mother, thy sweet care; Aid us ere our feet astray </a:t>
            </a:r>
            <a:r>
              <a:rPr lang="en-US" sz="3600" b="1" dirty="0" err="1">
                <a:solidFill>
                  <a:schemeClr val="bg1"/>
                </a:solidFill>
                <a:latin typeface="Tahoma" panose="020B0604030504040204" pitchFamily="34" charset="0"/>
                <a:ea typeface="Tahoma" panose="020B0604030504040204" pitchFamily="34" charset="0"/>
                <a:cs typeface="Tahoma" panose="020B0604030504040204" pitchFamily="34" charset="0"/>
              </a:rPr>
              <a:t>Wanner</a:t>
            </a: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 from thy guiding way.</a:t>
            </a:r>
            <a:endParaRPr lang="en-US" altLang="en-US" sz="3600" b="1" dirty="0">
              <a:latin typeface="Tahoma"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600" y="0"/>
            <a:ext cx="3581400" cy="4867955"/>
          </a:xfrm>
          <a:prstGeom prst="rect">
            <a:avLst/>
          </a:prstGeom>
        </p:spPr>
      </p:pic>
    </p:spTree>
    <p:extLst>
      <p:ext uri="{BB962C8B-B14F-4D97-AF65-F5344CB8AC3E}">
        <p14:creationId xmlns:p14="http://schemas.microsoft.com/office/powerpoint/2010/main" val="890379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 y="114300"/>
            <a:ext cx="5129463" cy="4972050"/>
          </a:xfrm>
          <a:noFill/>
        </p:spPr>
        <p:txBody>
          <a:bodyPr/>
          <a:lstStyle/>
          <a:p>
            <a:pPr algn="l" eaLnBrk="1" hangingPunct="1"/>
            <a:r>
              <a:rPr lang="en-US" altLang="en-US" sz="2800" dirty="0">
                <a:solidFill>
                  <a:schemeClr val="bg1"/>
                </a:solidFill>
              </a:rPr>
              <a:t> </a:t>
            </a:r>
            <a:br>
              <a:rPr lang="en-US" altLang="en-US" sz="2800" dirty="0">
                <a:solidFill>
                  <a:schemeClr val="bg1"/>
                </a:solidFill>
              </a:rPr>
            </a:br>
            <a:r>
              <a:rPr lang="en-US" altLang="en-US" sz="2800" dirty="0">
                <a:solidFill>
                  <a:srgbClr val="FFFF00"/>
                </a:solidFill>
              </a:rPr>
              <a:t>**. </a:t>
            </a: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On this day, O beautiful Mother, On this day we give thee our love. Near the, Madonna, fondly we hover, Trusting thy gentle care to prove.</a:t>
            </a:r>
            <a:br>
              <a:rPr lang="en-US" alt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br>
            <a:endParaRPr lang="en-US" altLang="en-US" sz="3600" b="1" dirty="0">
              <a:latin typeface="Tahoma"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599" y="1"/>
            <a:ext cx="3605463" cy="4867955"/>
          </a:xfrm>
          <a:prstGeom prst="rect">
            <a:avLst/>
          </a:prstGeom>
        </p:spPr>
      </p:pic>
    </p:spTree>
    <p:extLst>
      <p:ext uri="{BB962C8B-B14F-4D97-AF65-F5344CB8AC3E}">
        <p14:creationId xmlns:p14="http://schemas.microsoft.com/office/powerpoint/2010/main" val="3246101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032" y="0"/>
            <a:ext cx="5129463" cy="4434840"/>
          </a:xfrm>
          <a:noFill/>
        </p:spPr>
        <p:txBody>
          <a:bodyPr/>
          <a:lstStyle/>
          <a:p>
            <a:pPr algn="l" eaLnBrk="1" hangingPunct="1"/>
            <a:r>
              <a:rPr lang="en-US" altLang="en-US" sz="2800" b="1" i="1" dirty="0">
                <a:solidFill>
                  <a:srgbClr val="FFFF00"/>
                </a:solidFill>
              </a:rPr>
              <a:t>2</a:t>
            </a:r>
            <a:r>
              <a:rPr lang="en-US" altLang="en-US" sz="2800" b="1" i="1" dirty="0">
                <a:solidFill>
                  <a:schemeClr val="bg1"/>
                </a:solidFill>
              </a:rPr>
              <a:t>.</a:t>
            </a:r>
            <a:r>
              <a:rPr lang="en-US" altLang="en-US" sz="36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Queen of angels, deign to hear. Lisping children's humble prayer; Young hearts gain, O virgin pure, Sweetly to thyself allure.</a:t>
            </a:r>
            <a:endParaRPr lang="en-US" altLang="en-US" sz="36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399" y="1"/>
            <a:ext cx="3681663" cy="4867955"/>
          </a:xfrm>
          <a:prstGeom prst="rect">
            <a:avLst/>
          </a:prstGeom>
        </p:spPr>
      </p:pic>
    </p:spTree>
    <p:extLst>
      <p:ext uri="{BB962C8B-B14F-4D97-AF65-F5344CB8AC3E}">
        <p14:creationId xmlns:p14="http://schemas.microsoft.com/office/powerpoint/2010/main" val="9038038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 y="114300"/>
            <a:ext cx="5129463" cy="4972050"/>
          </a:xfrm>
          <a:noFill/>
        </p:spPr>
        <p:txBody>
          <a:bodyPr/>
          <a:lstStyle/>
          <a:p>
            <a:pPr algn="l" eaLnBrk="1" hangingPunct="1"/>
            <a:r>
              <a:rPr lang="en-US" altLang="en-US" sz="2800" dirty="0">
                <a:solidFill>
                  <a:schemeClr val="bg1"/>
                </a:solidFill>
              </a:rPr>
              <a:t> </a:t>
            </a:r>
            <a:br>
              <a:rPr lang="en-US" altLang="en-US" sz="2800" dirty="0">
                <a:solidFill>
                  <a:schemeClr val="bg1"/>
                </a:solidFill>
              </a:rPr>
            </a:br>
            <a:r>
              <a:rPr lang="en-US" altLang="en-US" sz="2800" dirty="0">
                <a:solidFill>
                  <a:srgbClr val="FFFF00"/>
                </a:solidFill>
              </a:rPr>
              <a:t>**. </a:t>
            </a: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On this day, O beautiful Mother, On this day we give thee our love. Near the, Madonna, fondly we hover, Trusting thy gentle care to prove.</a:t>
            </a:r>
            <a:br>
              <a:rPr lang="en-US" alt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br>
            <a:endParaRPr lang="en-US" altLang="en-US" sz="3600" b="1" dirty="0">
              <a:latin typeface="Tahoma"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0199" y="1"/>
            <a:ext cx="3757863" cy="4867955"/>
          </a:xfrm>
          <a:prstGeom prst="rect">
            <a:avLst/>
          </a:prstGeom>
        </p:spPr>
      </p:pic>
    </p:spTree>
    <p:extLst>
      <p:ext uri="{BB962C8B-B14F-4D97-AF65-F5344CB8AC3E}">
        <p14:creationId xmlns:p14="http://schemas.microsoft.com/office/powerpoint/2010/main" val="38021430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24939" name="Rectangle 12493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930" name="Rectangle 2"/>
          <p:cNvSpPr>
            <a:spLocks noGrp="1" noChangeArrowheads="1"/>
          </p:cNvSpPr>
          <p:nvPr>
            <p:ph type="title" idx="4294967295"/>
          </p:nvPr>
        </p:nvSpPr>
        <p:spPr>
          <a:xfrm>
            <a:off x="109799" y="376515"/>
            <a:ext cx="4735286" cy="1232227"/>
          </a:xfrm>
        </p:spPr>
        <p:txBody>
          <a:bodyPr vert="horz" lIns="91440" tIns="45720" rIns="91440" bIns="45720" rtlCol="0" anchor="b">
            <a:normAutofit/>
          </a:bodyPr>
          <a:lstStyle/>
          <a:p>
            <a:pPr algn="l" eaLnBrk="1" hangingPunct="1">
              <a:lnSpc>
                <a:spcPct val="90000"/>
              </a:lnSpc>
            </a:pPr>
            <a:r>
              <a:rPr lang="en-US" altLang="en-US" sz="3000" b="1" kern="1200" dirty="0">
                <a:solidFill>
                  <a:schemeClr val="tx1"/>
                </a:solidFill>
                <a:latin typeface="+mj-lt"/>
                <a:ea typeface="+mj-ea"/>
                <a:cs typeface="+mj-cs"/>
              </a:rPr>
              <a:t> </a:t>
            </a:r>
          </a:p>
        </p:txBody>
      </p:sp>
      <p:sp>
        <p:nvSpPr>
          <p:cNvPr id="124931" name="Rectangle 3"/>
          <p:cNvSpPr>
            <a:spLocks noGrp="1" noChangeArrowheads="1"/>
          </p:cNvSpPr>
          <p:nvPr>
            <p:ph type="body" idx="4294967295"/>
          </p:nvPr>
        </p:nvSpPr>
        <p:spPr>
          <a:xfrm>
            <a:off x="0" y="681810"/>
            <a:ext cx="5456172" cy="3773922"/>
          </a:xfrm>
        </p:spPr>
        <p:txBody>
          <a:bodyPr vert="horz" lIns="91440" tIns="45720" rIns="91440" bIns="45720" rtlCol="0" anchor="t">
            <a:noAutofit/>
          </a:bodyPr>
          <a:lstStyle/>
          <a:p>
            <a:pPr indent="-228600" eaLnBrk="1" hangingPunct="1">
              <a:lnSpc>
                <a:spcPct val="90000"/>
              </a:lnSpc>
              <a:buFont typeface="Arial" panose="020B0604020202020204" pitchFamily="34" charset="0"/>
              <a:buChar char="•"/>
            </a:pPr>
            <a:r>
              <a:rPr lang="en-US" alt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THANK YOU   </a:t>
            </a:r>
          </a:p>
          <a:p>
            <a:pPr indent="-228600" eaLnBrk="1" hangingPunct="1">
              <a:lnSpc>
                <a:spcPct val="90000"/>
              </a:lnSpc>
              <a:buFont typeface="Arial" panose="020B0604020202020204" pitchFamily="34" charset="0"/>
              <a:buChar char="•"/>
            </a:pPr>
            <a:r>
              <a:rPr lang="en-US" alt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CÁM ƠN   </a:t>
            </a:r>
          </a:p>
          <a:p>
            <a:pPr indent="-228600" eaLnBrk="1" hangingPunct="1">
              <a:lnSpc>
                <a:spcPct val="90000"/>
              </a:lnSpc>
              <a:buFont typeface="Arial" panose="020B0604020202020204" pitchFamily="34" charset="0"/>
              <a:buChar char="•"/>
            </a:pPr>
            <a:r>
              <a:rPr lang="en-US" alt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MARAMING SALAMAT PO  </a:t>
            </a:r>
          </a:p>
          <a:p>
            <a:pPr indent="-228600" eaLnBrk="1" hangingPunct="1">
              <a:lnSpc>
                <a:spcPct val="90000"/>
              </a:lnSpc>
              <a:buFont typeface="Arial" panose="020B0604020202020204" pitchFamily="34" charset="0"/>
              <a:buChar char="•"/>
            </a:pPr>
            <a:r>
              <a:rPr lang="en-US" alt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MUCHAS GRACIAS</a:t>
            </a:r>
          </a:p>
          <a:p>
            <a:pPr indent="-228600" eaLnBrk="1" hangingPunct="1">
              <a:lnSpc>
                <a:spcPct val="90000"/>
              </a:lnSpc>
              <a:buFont typeface="Arial" panose="020B0604020202020204" pitchFamily="34" charset="0"/>
              <a:buChar char="•"/>
            </a:pPr>
            <a:r>
              <a:rPr lang="en-US" sz="2800" b="1" kern="1200" dirty="0" err="1">
                <a:solidFill>
                  <a:schemeClr val="bg1"/>
                </a:solidFill>
                <a:latin typeface="Tahoma" panose="020B0604030504040204" pitchFamily="34" charset="0"/>
                <a:ea typeface="Tahoma" panose="020B0604030504040204" pitchFamily="34" charset="0"/>
                <a:cs typeface="Tahoma" panose="020B0604030504040204" pitchFamily="34" charset="0"/>
              </a:rPr>
              <a:t>நன்றி</a:t>
            </a:r>
            <a:r>
              <a:rPr lang="en-US" alt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800" b="1" kern="1200" dirty="0" err="1">
                <a:solidFill>
                  <a:schemeClr val="bg1"/>
                </a:solidFill>
                <a:latin typeface="Tahoma" panose="020B0604030504040204" pitchFamily="34" charset="0"/>
                <a:ea typeface="Tahoma" panose="020B0604030504040204" pitchFamily="34" charset="0"/>
                <a:cs typeface="Tahoma" panose="020B0604030504040204" pitchFamily="34" charset="0"/>
              </a:rPr>
              <a:t>Nanri</a:t>
            </a:r>
            <a:r>
              <a:rPr 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a:t>
            </a:r>
            <a:r>
              <a:rPr lang="en-US" alt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 </a:t>
            </a:r>
          </a:p>
        </p:txBody>
      </p:sp>
      <p:sp>
        <p:nvSpPr>
          <p:cNvPr id="124938" name="Rectangle 124937">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3"/>
            <a:ext cx="3069391" cy="5143499"/>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940" name="Rectangle 124939">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
            <a:ext cx="3069391" cy="4800276"/>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942" name="Rectangle 124941">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6"/>
            <a:ext cx="3051501" cy="4800291"/>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944" name="Rectangle 124943">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7"/>
            <a:ext cx="2708601" cy="51434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6B01AA0A-8577-ACF8-97FA-2746D984AB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4062" y="183543"/>
            <a:ext cx="3335960" cy="4433171"/>
          </a:xfrm>
          <a:prstGeom prst="rect">
            <a:avLst/>
          </a:prstGeom>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6600" b="0" i="0" u="none" strike="noStrike" cap="none" normalizeH="0" baseline="0" smtClean="0">
            <a:ln>
              <a:noFill/>
            </a:ln>
            <a:solidFill>
              <a:schemeClr val="accent2"/>
            </a:solidFill>
            <a:effectLst/>
            <a:latin typeface="Times New Roman" pitchFamily="18"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6600" b="0" i="0" u="none" strike="noStrike" cap="none" normalizeH="0" baseline="0" smtClean="0">
            <a:ln>
              <a:noFill/>
            </a:ln>
            <a:solidFill>
              <a:schemeClr val="accent2"/>
            </a:solidFill>
            <a:effectLst/>
            <a:latin typeface="Times New Roman" pitchFamily="18"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12645</TotalTime>
  <Words>2205</Words>
  <Application>Microsoft Office PowerPoint</Application>
  <PresentationFormat>On-screen Show (16:9)</PresentationFormat>
  <Paragraphs>209</Paragraphs>
  <Slides>72</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72</vt:i4>
      </vt:variant>
    </vt:vector>
  </HeadingPairs>
  <TitlesOfParts>
    <vt:vector size="78" baseType="lpstr">
      <vt:lpstr>Arial</vt:lpstr>
      <vt:lpstr>Calibri</vt:lpstr>
      <vt:lpstr>Tahoma</vt:lpstr>
      <vt:lpstr>Times New Roman</vt:lpstr>
      <vt:lpstr>Wingdings 2</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Penitential Act</vt:lpstr>
      <vt:lpstr>PowerPoint Presentation</vt:lpstr>
      <vt:lpstr>PowerPoint Presentation</vt:lpstr>
      <vt:lpstr>PowerPoint Presentation</vt:lpstr>
      <vt:lpstr>Gloria Prayer</vt:lpstr>
      <vt:lpstr>PowerPoint Presentation</vt:lpstr>
      <vt:lpstr>PowerPoint Presentation</vt:lpstr>
      <vt:lpstr>PowerPoint Presentation</vt:lpstr>
      <vt:lpstr>PowerPoint Presentation</vt:lpstr>
      <vt:lpstr>PowerPoint Presentation</vt:lpstr>
      <vt:lpstr>Psalm 80 The vineyard of the Lord</vt:lpstr>
      <vt:lpstr>PowerPoint Presentation</vt:lpstr>
      <vt:lpstr>Gospel Acclamation</vt:lpstr>
      <vt:lpstr>PowerPoint Presentation</vt:lpstr>
      <vt:lpstr>Profession of Faith</vt:lpstr>
      <vt:lpstr>Nicene Creed  p1</vt:lpstr>
      <vt:lpstr>Nicene Creed  p2</vt:lpstr>
      <vt:lpstr>Nicene Creed  p3</vt:lpstr>
      <vt:lpstr>Nicene Creed  p4</vt:lpstr>
      <vt:lpstr>Nicene Creed  p5</vt:lpstr>
      <vt:lpstr>Nicene Creed  p6</vt:lpstr>
      <vt:lpstr>Nicene Creed  p7</vt:lpstr>
      <vt:lpstr>Nicene Creed  p8</vt:lpstr>
      <vt:lpstr>Nicene Creed  p9</vt:lpstr>
      <vt:lpstr>Nicene Creed  p10</vt:lpstr>
      <vt:lpstr>Nicene Creed  p11</vt:lpstr>
      <vt:lpstr>Preparation of The Gift Song Lord, Make Us Servants of Your Peace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Holy</vt:lpstr>
      <vt:lpstr>PowerPoint Presentation</vt:lpstr>
      <vt:lpstr>PowerPoint Presentation</vt:lpstr>
      <vt:lpstr>Memorial acclamation</vt:lpstr>
      <vt:lpstr>PowerPoint Presentation</vt:lpstr>
      <vt:lpstr>Amen</vt:lpstr>
      <vt:lpstr>PowerPoint Presentation</vt:lpstr>
      <vt:lpstr>Lamb Of God</vt:lpstr>
      <vt:lpstr>PowerPoint Presentation</vt:lpstr>
      <vt:lpstr>Communion Respond</vt:lpstr>
      <vt:lpstr>PowerPoint Presentation</vt:lpstr>
      <vt:lpstr>Communion Hymn The Grace of God</vt:lpstr>
      <vt:lpstr>PowerPoint Presentation</vt:lpstr>
      <vt:lpstr>PowerPoint Presentation</vt:lpstr>
      <vt:lpstr>PowerPoint Presentation</vt:lpstr>
      <vt:lpstr>PowerPoint Presentation</vt:lpstr>
      <vt:lpstr>Communion Hymn I Have Loved You</vt:lpstr>
      <vt:lpstr>Refrain: I have loved you with an everlasting love, I have called you and you are mine. I have loved you with an everlasting love, I have called you and you are mine.</vt:lpstr>
      <vt:lpstr>Refrain: I have loved you with an everlasting love, I have called you and you are mine. I have loved you with an everlasting love, I have called you and you are mine.</vt:lpstr>
      <vt:lpstr>Refrain: I have loved you with an everlasting love, I have called you and you are mine. I have loved you with an everlasting love, I have called you and you are mine.</vt:lpstr>
      <vt:lpstr>Communion Hymn Ave Maria, Gratia Plena</vt:lpstr>
      <vt:lpstr>Ave Maria, gratia plena, Dominus tecum, benedicta tu in mulieribus, et benedictus fructus ventris tui, Jesus. </vt:lpstr>
      <vt:lpstr>Sancta Maria, Mater Dei, ora pro nobis peccatoribus, nunc et in hora mortis nostrae. Amen.</vt:lpstr>
      <vt:lpstr>Sending Hymn On This Day, O Beautiful Mother</vt:lpstr>
      <vt:lpstr>  **. On this day, O beautiful Mother, On this day we give thee our love. Near the, Madonna, fondly we hover, Trusting thy gentle care to prove. </vt:lpstr>
      <vt:lpstr>1. On this day we ask to share, Dearest Mother, thy sweet care; Aid us ere our feet astray Wanner from thy guiding way.</vt:lpstr>
      <vt:lpstr>  **. On this day, O beautiful Mother, On this day we give thee our love. Near the, Madonna, fondly we hover, Trusting thy gentle care to prove. </vt:lpstr>
      <vt:lpstr>2. Queen of angels, deign to hear. Lisping children's humble prayer; Young hearts gain, O virgin pure, Sweetly to thyself allure.</vt:lpstr>
      <vt:lpstr>  **. On this day, O beautiful Mother, On this day we give thee our love. Near the, Madonna, fondly we hover, Trusting thy gentle care to prove. </vt:lpstr>
      <vt:lpstr> </vt:lpstr>
    </vt:vector>
  </TitlesOfParts>
  <Company>MMC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MMCWSTATION</dc:creator>
  <cp:lastModifiedBy>Phil Le</cp:lastModifiedBy>
  <cp:revision>445</cp:revision>
  <dcterms:created xsi:type="dcterms:W3CDTF">2010-05-12T20:42:28Z</dcterms:created>
  <dcterms:modified xsi:type="dcterms:W3CDTF">2026-10-04T13:35:16Z</dcterms:modified>
</cp:coreProperties>
</file>