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1608" r:id="rId2"/>
    <p:sldId id="2291" r:id="rId3"/>
    <p:sldId id="260" r:id="rId4"/>
    <p:sldId id="261" r:id="rId5"/>
    <p:sldId id="262" r:id="rId6"/>
    <p:sldId id="2005" r:id="rId7"/>
    <p:sldId id="2006" r:id="rId8"/>
    <p:sldId id="2007" r:id="rId9"/>
    <p:sldId id="2008" r:id="rId10"/>
    <p:sldId id="2082" r:id="rId11"/>
    <p:sldId id="2246" r:id="rId12"/>
    <p:sldId id="2247" r:id="rId13"/>
    <p:sldId id="2249" r:id="rId14"/>
    <p:sldId id="2251" r:id="rId15"/>
    <p:sldId id="2252" r:id="rId16"/>
    <p:sldId id="2273" r:id="rId17"/>
    <p:sldId id="2052" r:id="rId18"/>
    <p:sldId id="2274" r:id="rId19"/>
    <p:sldId id="2019" r:id="rId20"/>
    <p:sldId id="2275" r:id="rId21"/>
    <p:sldId id="2022" r:id="rId22"/>
    <p:sldId id="2023" r:id="rId23"/>
    <p:sldId id="2024" r:id="rId24"/>
    <p:sldId id="2025" r:id="rId25"/>
    <p:sldId id="2026" r:id="rId26"/>
    <p:sldId id="2027" r:id="rId27"/>
    <p:sldId id="2028" r:id="rId28"/>
    <p:sldId id="2029" r:id="rId29"/>
    <p:sldId id="2030" r:id="rId30"/>
    <p:sldId id="2031" r:id="rId31"/>
    <p:sldId id="2053" r:id="rId32"/>
    <p:sldId id="2276" r:id="rId33"/>
    <p:sldId id="256" r:id="rId34"/>
    <p:sldId id="257" r:id="rId35"/>
    <p:sldId id="258" r:id="rId36"/>
    <p:sldId id="259" r:id="rId37"/>
    <p:sldId id="2277" r:id="rId38"/>
    <p:sldId id="2161" r:id="rId39"/>
    <p:sldId id="2162" r:id="rId40"/>
    <p:sldId id="2278" r:id="rId41"/>
    <p:sldId id="2164" r:id="rId42"/>
    <p:sldId id="2279" r:id="rId43"/>
    <p:sldId id="2040" r:id="rId44"/>
    <p:sldId id="2280" r:id="rId45"/>
    <p:sldId id="2166" r:id="rId46"/>
    <p:sldId id="2281" r:id="rId47"/>
    <p:sldId id="2047" r:id="rId48"/>
    <p:sldId id="2289" r:id="rId49"/>
    <p:sldId id="269" r:id="rId50"/>
    <p:sldId id="270" r:id="rId51"/>
    <p:sldId id="2290" r:id="rId52"/>
    <p:sldId id="2283" r:id="rId53"/>
    <p:sldId id="280" r:id="rId54"/>
    <p:sldId id="2286" r:id="rId55"/>
    <p:sldId id="2287" r:id="rId56"/>
    <p:sldId id="2288" r:id="rId57"/>
    <p:sldId id="2284" r:id="rId58"/>
    <p:sldId id="2285" r:id="rId59"/>
    <p:sldId id="271" r:id="rId60"/>
    <p:sldId id="1188" r:id="rId61"/>
  </p:sldIdLst>
  <p:sldSz cx="9144000" cy="5143500" type="screen16x9"/>
  <p:notesSz cx="6858000" cy="9144000"/>
  <p:defaultTextStyle>
    <a:defPPr>
      <a:defRPr lang="en-US"/>
    </a:defPPr>
    <a:lvl1pPr algn="ctr" rtl="0" fontAlgn="base">
      <a:spcBef>
        <a:spcPct val="0"/>
      </a:spcBef>
      <a:spcAft>
        <a:spcPct val="0"/>
      </a:spcAft>
      <a:defRPr sz="6600" kern="1200">
        <a:solidFill>
          <a:schemeClr val="accent2"/>
        </a:solidFill>
        <a:latin typeface="Times New Roman" pitchFamily="18" charset="0"/>
        <a:ea typeface="+mn-ea"/>
        <a:cs typeface="Arial" charset="0"/>
      </a:defRPr>
    </a:lvl1pPr>
    <a:lvl2pPr marL="457200" algn="ctr" rtl="0" fontAlgn="base">
      <a:spcBef>
        <a:spcPct val="0"/>
      </a:spcBef>
      <a:spcAft>
        <a:spcPct val="0"/>
      </a:spcAft>
      <a:defRPr sz="6600" kern="1200">
        <a:solidFill>
          <a:schemeClr val="accent2"/>
        </a:solidFill>
        <a:latin typeface="Times New Roman" pitchFamily="18" charset="0"/>
        <a:ea typeface="+mn-ea"/>
        <a:cs typeface="Arial" charset="0"/>
      </a:defRPr>
    </a:lvl2pPr>
    <a:lvl3pPr marL="914400" algn="ctr" rtl="0" fontAlgn="base">
      <a:spcBef>
        <a:spcPct val="0"/>
      </a:spcBef>
      <a:spcAft>
        <a:spcPct val="0"/>
      </a:spcAft>
      <a:defRPr sz="6600" kern="1200">
        <a:solidFill>
          <a:schemeClr val="accent2"/>
        </a:solidFill>
        <a:latin typeface="Times New Roman" pitchFamily="18" charset="0"/>
        <a:ea typeface="+mn-ea"/>
        <a:cs typeface="Arial" charset="0"/>
      </a:defRPr>
    </a:lvl3pPr>
    <a:lvl4pPr marL="1371600" algn="ctr" rtl="0" fontAlgn="base">
      <a:spcBef>
        <a:spcPct val="0"/>
      </a:spcBef>
      <a:spcAft>
        <a:spcPct val="0"/>
      </a:spcAft>
      <a:defRPr sz="6600" kern="1200">
        <a:solidFill>
          <a:schemeClr val="accent2"/>
        </a:solidFill>
        <a:latin typeface="Times New Roman" pitchFamily="18" charset="0"/>
        <a:ea typeface="+mn-ea"/>
        <a:cs typeface="Arial" charset="0"/>
      </a:defRPr>
    </a:lvl4pPr>
    <a:lvl5pPr marL="1828800" algn="ctr" rtl="0" fontAlgn="base">
      <a:spcBef>
        <a:spcPct val="0"/>
      </a:spcBef>
      <a:spcAft>
        <a:spcPct val="0"/>
      </a:spcAft>
      <a:defRPr sz="6600" kern="1200">
        <a:solidFill>
          <a:schemeClr val="accent2"/>
        </a:solidFill>
        <a:latin typeface="Times New Roman" pitchFamily="18" charset="0"/>
        <a:ea typeface="+mn-ea"/>
        <a:cs typeface="Arial" charset="0"/>
      </a:defRPr>
    </a:lvl5pPr>
    <a:lvl6pPr marL="2286000" algn="l" defTabSz="914400" rtl="0" eaLnBrk="1" latinLnBrk="0" hangingPunct="1">
      <a:defRPr sz="6600" kern="1200">
        <a:solidFill>
          <a:schemeClr val="accent2"/>
        </a:solidFill>
        <a:latin typeface="Times New Roman" pitchFamily="18" charset="0"/>
        <a:ea typeface="+mn-ea"/>
        <a:cs typeface="Arial" charset="0"/>
      </a:defRPr>
    </a:lvl6pPr>
    <a:lvl7pPr marL="2743200" algn="l" defTabSz="914400" rtl="0" eaLnBrk="1" latinLnBrk="0" hangingPunct="1">
      <a:defRPr sz="6600" kern="1200">
        <a:solidFill>
          <a:schemeClr val="accent2"/>
        </a:solidFill>
        <a:latin typeface="Times New Roman" pitchFamily="18" charset="0"/>
        <a:ea typeface="+mn-ea"/>
        <a:cs typeface="Arial" charset="0"/>
      </a:defRPr>
    </a:lvl7pPr>
    <a:lvl8pPr marL="3200400" algn="l" defTabSz="914400" rtl="0" eaLnBrk="1" latinLnBrk="0" hangingPunct="1">
      <a:defRPr sz="6600" kern="1200">
        <a:solidFill>
          <a:schemeClr val="accent2"/>
        </a:solidFill>
        <a:latin typeface="Times New Roman" pitchFamily="18" charset="0"/>
        <a:ea typeface="+mn-ea"/>
        <a:cs typeface="Arial" charset="0"/>
      </a:defRPr>
    </a:lvl8pPr>
    <a:lvl9pPr marL="3657600" algn="l" defTabSz="914400" rtl="0" eaLnBrk="1" latinLnBrk="0" hangingPunct="1">
      <a:defRPr sz="6600" kern="1200">
        <a:solidFill>
          <a:schemeClr val="accent2"/>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0765E4-60F3-4F55-9915-E791D61BC751}" v="119" dt="2026-01-25T06:18:04.2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13" autoAdjust="0"/>
    <p:restoredTop sz="94660"/>
  </p:normalViewPr>
  <p:slideViewPr>
    <p:cSldViewPr>
      <p:cViewPr varScale="1">
        <p:scale>
          <a:sx n="102" d="100"/>
          <a:sy n="102" d="100"/>
        </p:scale>
        <p:origin x="126" y="624"/>
      </p:cViewPr>
      <p:guideLst>
        <p:guide orient="horz" pos="2160"/>
        <p:guide pos="2880"/>
        <p:guide orient="horz" pos="16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Le" userId="d56789386392244e" providerId="LiveId" clId="{21098FD1-578A-4F03-9AB2-123B02E8D02C}"/>
    <pc:docChg chg="undo custSel addSld delSld modSld">
      <pc:chgData name="Phil Le" userId="d56789386392244e" providerId="LiveId" clId="{21098FD1-578A-4F03-9AB2-123B02E8D02C}" dt="2026-01-25T06:18:04.239" v="1834" actId="1035"/>
      <pc:docMkLst>
        <pc:docMk/>
      </pc:docMkLst>
      <pc:sldChg chg="modSp add mod setBg">
        <pc:chgData name="Phil Le" userId="d56789386392244e" providerId="LiveId" clId="{21098FD1-578A-4F03-9AB2-123B02E8D02C}" dt="2026-01-25T05:48:45.881" v="1741" actId="255"/>
        <pc:sldMkLst>
          <pc:docMk/>
          <pc:sldMk cId="0" sldId="256"/>
        </pc:sldMkLst>
        <pc:spChg chg="mod">
          <ac:chgData name="Phil Le" userId="d56789386392244e" providerId="LiveId" clId="{21098FD1-578A-4F03-9AB2-123B02E8D02C}" dt="2026-01-25T05:48:45.881" v="1741" actId="255"/>
          <ac:spMkLst>
            <pc:docMk/>
            <pc:sldMk cId="0" sldId="256"/>
            <ac:spMk id="2050" creationId="{00000000-0000-0000-0000-000000000000}"/>
          </ac:spMkLst>
        </pc:spChg>
      </pc:sldChg>
      <pc:sldChg chg="modSp add del mod setBg">
        <pc:chgData name="Phil Le" userId="d56789386392244e" providerId="LiveId" clId="{21098FD1-578A-4F03-9AB2-123B02E8D02C}" dt="2026-01-25T04:00:13.655" v="1654" actId="47"/>
        <pc:sldMkLst>
          <pc:docMk/>
          <pc:sldMk cId="0" sldId="257"/>
        </pc:sldMkLst>
      </pc:sldChg>
      <pc:sldChg chg="modSp add mod setBg">
        <pc:chgData name="Phil Le" userId="d56789386392244e" providerId="LiveId" clId="{21098FD1-578A-4F03-9AB2-123B02E8D02C}" dt="2026-01-25T05:49:00.707" v="1744" actId="255"/>
        <pc:sldMkLst>
          <pc:docMk/>
          <pc:sldMk cId="660759662" sldId="257"/>
        </pc:sldMkLst>
        <pc:spChg chg="mod">
          <ac:chgData name="Phil Le" userId="d56789386392244e" providerId="LiveId" clId="{21098FD1-578A-4F03-9AB2-123B02E8D02C}" dt="2026-01-25T05:49:00.707" v="1744" actId="255"/>
          <ac:spMkLst>
            <pc:docMk/>
            <pc:sldMk cId="660759662" sldId="257"/>
            <ac:spMk id="2050" creationId="{00000000-0000-0000-0000-000000000000}"/>
          </ac:spMkLst>
        </pc:spChg>
      </pc:sldChg>
      <pc:sldChg chg="modSp add mod setBg">
        <pc:chgData name="Phil Le" userId="d56789386392244e" providerId="LiveId" clId="{21098FD1-578A-4F03-9AB2-123B02E8D02C}" dt="2026-01-25T05:49:14.673" v="1747" actId="255"/>
        <pc:sldMkLst>
          <pc:docMk/>
          <pc:sldMk cId="4191569423" sldId="258"/>
        </pc:sldMkLst>
        <pc:spChg chg="mod">
          <ac:chgData name="Phil Le" userId="d56789386392244e" providerId="LiveId" clId="{21098FD1-578A-4F03-9AB2-123B02E8D02C}" dt="2026-01-25T05:49:14.673" v="1747" actId="255"/>
          <ac:spMkLst>
            <pc:docMk/>
            <pc:sldMk cId="4191569423" sldId="258"/>
            <ac:spMk id="2050" creationId="{00000000-0000-0000-0000-000000000000}"/>
          </ac:spMkLst>
        </pc:spChg>
      </pc:sldChg>
      <pc:sldChg chg="modSp add mod setBg">
        <pc:chgData name="Phil Le" userId="d56789386392244e" providerId="LiveId" clId="{21098FD1-578A-4F03-9AB2-123B02E8D02C}" dt="2026-01-25T05:49:28.979" v="1750" actId="255"/>
        <pc:sldMkLst>
          <pc:docMk/>
          <pc:sldMk cId="1992677072" sldId="259"/>
        </pc:sldMkLst>
        <pc:spChg chg="mod">
          <ac:chgData name="Phil Le" userId="d56789386392244e" providerId="LiveId" clId="{21098FD1-578A-4F03-9AB2-123B02E8D02C}" dt="2026-01-25T05:49:28.979" v="1750" actId="255"/>
          <ac:spMkLst>
            <pc:docMk/>
            <pc:sldMk cId="1992677072" sldId="259"/>
            <ac:spMk id="2050" creationId="{00000000-0000-0000-0000-000000000000}"/>
          </ac:spMkLst>
        </pc:spChg>
      </pc:sldChg>
      <pc:sldChg chg="modSp add mod setBg">
        <pc:chgData name="Phil Le" userId="d56789386392244e" providerId="LiveId" clId="{21098FD1-578A-4F03-9AB2-123B02E8D02C}" dt="2026-01-25T06:17:18.165" v="1819" actId="255"/>
        <pc:sldMkLst>
          <pc:docMk/>
          <pc:sldMk cId="1590611120" sldId="260"/>
        </pc:sldMkLst>
        <pc:spChg chg="mod">
          <ac:chgData name="Phil Le" userId="d56789386392244e" providerId="LiveId" clId="{21098FD1-578A-4F03-9AB2-123B02E8D02C}" dt="2026-01-25T06:17:18.165" v="1819" actId="255"/>
          <ac:spMkLst>
            <pc:docMk/>
            <pc:sldMk cId="1590611120" sldId="260"/>
            <ac:spMk id="3" creationId="{00000000-0000-0000-0000-000000000000}"/>
          </ac:spMkLst>
        </pc:spChg>
        <pc:spChg chg="mod">
          <ac:chgData name="Phil Le" userId="d56789386392244e" providerId="LiveId" clId="{21098FD1-578A-4F03-9AB2-123B02E8D02C}" dt="2026-01-25T06:17:13.350" v="1818" actId="255"/>
          <ac:spMkLst>
            <pc:docMk/>
            <pc:sldMk cId="1590611120" sldId="260"/>
            <ac:spMk id="2050" creationId="{E16A2F7E-D9A7-2600-839E-E34C9563A65B}"/>
          </ac:spMkLst>
        </pc:spChg>
      </pc:sldChg>
      <pc:sldChg chg="modSp add mod setBg">
        <pc:chgData name="Phil Le" userId="d56789386392244e" providerId="LiveId" clId="{21098FD1-578A-4F03-9AB2-123B02E8D02C}" dt="2026-01-25T06:17:04.772" v="1817" actId="255"/>
        <pc:sldMkLst>
          <pc:docMk/>
          <pc:sldMk cId="1927048746" sldId="261"/>
        </pc:sldMkLst>
        <pc:spChg chg="mod">
          <ac:chgData name="Phil Le" userId="d56789386392244e" providerId="LiveId" clId="{21098FD1-578A-4F03-9AB2-123B02E8D02C}" dt="2026-01-25T06:16:20.397" v="1807" actId="14100"/>
          <ac:spMkLst>
            <pc:docMk/>
            <pc:sldMk cId="1927048746" sldId="261"/>
            <ac:spMk id="3" creationId="{C22398C9-D6A5-F40A-E240-A80E36636495}"/>
          </ac:spMkLst>
        </pc:spChg>
        <pc:spChg chg="mod">
          <ac:chgData name="Phil Le" userId="d56789386392244e" providerId="LiveId" clId="{21098FD1-578A-4F03-9AB2-123B02E8D02C}" dt="2026-01-25T06:17:04.772" v="1817" actId="255"/>
          <ac:spMkLst>
            <pc:docMk/>
            <pc:sldMk cId="1927048746" sldId="261"/>
            <ac:spMk id="2050" creationId="{57AB2747-2E3E-7559-35CA-FF372187A2A6}"/>
          </ac:spMkLst>
        </pc:spChg>
      </pc:sldChg>
      <pc:sldChg chg="modSp add mod setBg">
        <pc:chgData name="Phil Le" userId="d56789386392244e" providerId="LiveId" clId="{21098FD1-578A-4F03-9AB2-123B02E8D02C}" dt="2026-01-25T06:16:56.337" v="1816" actId="20577"/>
        <pc:sldMkLst>
          <pc:docMk/>
          <pc:sldMk cId="3944840643" sldId="262"/>
        </pc:sldMkLst>
        <pc:spChg chg="mod">
          <ac:chgData name="Phil Le" userId="d56789386392244e" providerId="LiveId" clId="{21098FD1-578A-4F03-9AB2-123B02E8D02C}" dt="2026-01-25T06:16:56.337" v="1816" actId="20577"/>
          <ac:spMkLst>
            <pc:docMk/>
            <pc:sldMk cId="3944840643" sldId="262"/>
            <ac:spMk id="3" creationId="{2FA2821F-06A4-50E0-651B-52F859FB97A9}"/>
          </ac:spMkLst>
        </pc:spChg>
        <pc:spChg chg="mod">
          <ac:chgData name="Phil Le" userId="d56789386392244e" providerId="LiveId" clId="{21098FD1-578A-4F03-9AB2-123B02E8D02C}" dt="2026-01-25T06:16:41.142" v="1811" actId="255"/>
          <ac:spMkLst>
            <pc:docMk/>
            <pc:sldMk cId="3944840643" sldId="262"/>
            <ac:spMk id="2050" creationId="{FEA15757-D2E3-BCD8-1538-D763A5158C3E}"/>
          </ac:spMkLst>
        </pc:spChg>
      </pc:sldChg>
      <pc:sldChg chg="modSp add del mod setBg">
        <pc:chgData name="Phil Le" userId="d56789386392244e" providerId="LiveId" clId="{21098FD1-578A-4F03-9AB2-123B02E8D02C}" dt="2026-01-25T04:00:15.557" v="1656" actId="47"/>
        <pc:sldMkLst>
          <pc:docMk/>
          <pc:sldMk cId="0" sldId="266"/>
        </pc:sldMkLst>
      </pc:sldChg>
      <pc:sldChg chg="modSp add del mod">
        <pc:chgData name="Phil Le" userId="d56789386392244e" providerId="LiveId" clId="{21098FD1-578A-4F03-9AB2-123B02E8D02C}" dt="2026-01-25T05:48:08.808" v="1733" actId="47"/>
        <pc:sldMkLst>
          <pc:docMk/>
          <pc:sldMk cId="0" sldId="267"/>
        </pc:sldMkLst>
      </pc:sldChg>
      <pc:sldChg chg="modSp add del mod setBg">
        <pc:chgData name="Phil Le" userId="d56789386392244e" providerId="LiveId" clId="{21098FD1-578A-4F03-9AB2-123B02E8D02C}" dt="2026-01-25T04:00:17.092" v="1658" actId="47"/>
        <pc:sldMkLst>
          <pc:docMk/>
          <pc:sldMk cId="0" sldId="269"/>
        </pc:sldMkLst>
      </pc:sldChg>
      <pc:sldChg chg="modSp add mod">
        <pc:chgData name="Phil Le" userId="d56789386392244e" providerId="LiveId" clId="{21098FD1-578A-4F03-9AB2-123B02E8D02C}" dt="2026-01-25T04:13:45.383" v="1717" actId="20577"/>
        <pc:sldMkLst>
          <pc:docMk/>
          <pc:sldMk cId="11189078" sldId="269"/>
        </pc:sldMkLst>
        <pc:spChg chg="mod">
          <ac:chgData name="Phil Le" userId="d56789386392244e" providerId="LiveId" clId="{21098FD1-578A-4F03-9AB2-123B02E8D02C}" dt="2026-01-25T04:13:45.383" v="1717" actId="20577"/>
          <ac:spMkLst>
            <pc:docMk/>
            <pc:sldMk cId="11189078" sldId="269"/>
            <ac:spMk id="3" creationId="{00000000-0000-0000-0000-000000000000}"/>
          </ac:spMkLst>
        </pc:spChg>
        <pc:spChg chg="mod">
          <ac:chgData name="Phil Le" userId="d56789386392244e" providerId="LiveId" clId="{21098FD1-578A-4F03-9AB2-123B02E8D02C}" dt="2026-01-25T04:13:11.444" v="1709" actId="14100"/>
          <ac:spMkLst>
            <pc:docMk/>
            <pc:sldMk cId="11189078" sldId="269"/>
            <ac:spMk id="4098" creationId="{00000000-0000-0000-0000-000000000000}"/>
          </ac:spMkLst>
        </pc:spChg>
      </pc:sldChg>
      <pc:sldChg chg="modSp add del mod">
        <pc:chgData name="Phil Le" userId="d56789386392244e" providerId="LiveId" clId="{21098FD1-578A-4F03-9AB2-123B02E8D02C}" dt="2026-01-24T17:57:10.586" v="1616" actId="47"/>
        <pc:sldMkLst>
          <pc:docMk/>
          <pc:sldMk cId="0" sldId="270"/>
        </pc:sldMkLst>
      </pc:sldChg>
      <pc:sldChg chg="modSp add mod">
        <pc:chgData name="Phil Le" userId="d56789386392244e" providerId="LiveId" clId="{21098FD1-578A-4F03-9AB2-123B02E8D02C}" dt="2026-01-25T04:15:03.103" v="1729" actId="1076"/>
        <pc:sldMkLst>
          <pc:docMk/>
          <pc:sldMk cId="1007327147" sldId="270"/>
        </pc:sldMkLst>
        <pc:spChg chg="mod">
          <ac:chgData name="Phil Le" userId="d56789386392244e" providerId="LiveId" clId="{21098FD1-578A-4F03-9AB2-123B02E8D02C}" dt="2026-01-25T04:14:37.177" v="1724" actId="1076"/>
          <ac:spMkLst>
            <pc:docMk/>
            <pc:sldMk cId="1007327147" sldId="270"/>
            <ac:spMk id="3" creationId="{09394E85-4238-419A-B2AA-6CD7D933DBD8}"/>
          </ac:spMkLst>
        </pc:spChg>
        <pc:spChg chg="mod">
          <ac:chgData name="Phil Le" userId="d56789386392244e" providerId="LiveId" clId="{21098FD1-578A-4F03-9AB2-123B02E8D02C}" dt="2026-01-25T04:15:03.103" v="1729" actId="1076"/>
          <ac:spMkLst>
            <pc:docMk/>
            <pc:sldMk cId="1007327147" sldId="270"/>
            <ac:spMk id="4098" creationId="{07FFC996-0A1D-BB14-14BD-92FC20ADC7DF}"/>
          </ac:spMkLst>
        </pc:spChg>
      </pc:sldChg>
      <pc:sldChg chg="modSp add del mod">
        <pc:chgData name="Phil Le" userId="d56789386392244e" providerId="LiveId" clId="{21098FD1-578A-4F03-9AB2-123B02E8D02C}" dt="2026-01-24T17:57:11.449" v="1617" actId="47"/>
        <pc:sldMkLst>
          <pc:docMk/>
          <pc:sldMk cId="1105752619" sldId="271"/>
        </pc:sldMkLst>
      </pc:sldChg>
      <pc:sldChg chg="modSp add mod">
        <pc:chgData name="Phil Le" userId="d56789386392244e" providerId="LiveId" clId="{21098FD1-578A-4F03-9AB2-123B02E8D02C}" dt="2026-01-24T17:59:52.454" v="1633" actId="255"/>
        <pc:sldMkLst>
          <pc:docMk/>
          <pc:sldMk cId="1848639912" sldId="271"/>
        </pc:sldMkLst>
        <pc:spChg chg="mod">
          <ac:chgData name="Phil Le" userId="d56789386392244e" providerId="LiveId" clId="{21098FD1-578A-4F03-9AB2-123B02E8D02C}" dt="2026-01-24T17:59:46.472" v="1632" actId="1076"/>
          <ac:spMkLst>
            <pc:docMk/>
            <pc:sldMk cId="1848639912" sldId="271"/>
            <ac:spMk id="3" creationId="{00000000-0000-0000-0000-000000000000}"/>
          </ac:spMkLst>
        </pc:spChg>
        <pc:spChg chg="mod">
          <ac:chgData name="Phil Le" userId="d56789386392244e" providerId="LiveId" clId="{21098FD1-578A-4F03-9AB2-123B02E8D02C}" dt="2026-01-24T17:59:52.454" v="1633" actId="255"/>
          <ac:spMkLst>
            <pc:docMk/>
            <pc:sldMk cId="1848639912" sldId="271"/>
            <ac:spMk id="4098" creationId="{00000000-0000-0000-0000-000000000000}"/>
          </ac:spMkLst>
        </pc:spChg>
      </pc:sldChg>
      <pc:sldChg chg="modSp add del mod">
        <pc:chgData name="Phil Le" userId="d56789386392244e" providerId="LiveId" clId="{21098FD1-578A-4F03-9AB2-123B02E8D02C}" dt="2026-01-25T05:48:11.305" v="1734" actId="47"/>
        <pc:sldMkLst>
          <pc:docMk/>
          <pc:sldMk cId="0" sldId="275"/>
        </pc:sldMkLst>
      </pc:sldChg>
      <pc:sldChg chg="modSp add mod setBg">
        <pc:chgData name="Phil Le" userId="d56789386392244e" providerId="LiveId" clId="{21098FD1-578A-4F03-9AB2-123B02E8D02C}" dt="2026-01-24T18:07:55.147" v="1641" actId="255"/>
        <pc:sldMkLst>
          <pc:docMk/>
          <pc:sldMk cId="0" sldId="280"/>
        </pc:sldMkLst>
        <pc:spChg chg="mod">
          <ac:chgData name="Phil Le" userId="d56789386392244e" providerId="LiveId" clId="{21098FD1-578A-4F03-9AB2-123B02E8D02C}" dt="2026-01-24T18:07:55.147" v="1641" actId="255"/>
          <ac:spMkLst>
            <pc:docMk/>
            <pc:sldMk cId="0" sldId="280"/>
            <ac:spMk id="2050" creationId="{DBCBEFE0-7A55-6F3C-DAB4-F3B280D4F863}"/>
          </ac:spMkLst>
        </pc:spChg>
        <pc:spChg chg="mod">
          <ac:chgData name="Phil Le" userId="d56789386392244e" providerId="LiveId" clId="{21098FD1-578A-4F03-9AB2-123B02E8D02C}" dt="2026-01-24T18:07:45.848" v="1640" actId="255"/>
          <ac:spMkLst>
            <pc:docMk/>
            <pc:sldMk cId="0" sldId="280"/>
            <ac:spMk id="3074" creationId="{872DF8E8-CC99-2CB2-261D-B9A0A5A00008}"/>
          </ac:spMkLst>
        </pc:spChg>
      </pc:sldChg>
      <pc:sldChg chg="modSp add del mod">
        <pc:chgData name="Phil Le" userId="d56789386392244e" providerId="LiveId" clId="{21098FD1-578A-4F03-9AB2-123B02E8D02C}" dt="2026-01-25T05:50:34.982" v="1782" actId="47"/>
        <pc:sldMkLst>
          <pc:docMk/>
          <pc:sldMk cId="0" sldId="281"/>
        </pc:sldMkLst>
      </pc:sldChg>
      <pc:sldChg chg="modSp add del mod">
        <pc:chgData name="Phil Le" userId="d56789386392244e" providerId="LiveId" clId="{21098FD1-578A-4F03-9AB2-123B02E8D02C}" dt="2026-01-25T05:50:32.423" v="1777" actId="47"/>
        <pc:sldMkLst>
          <pc:docMk/>
          <pc:sldMk cId="0" sldId="282"/>
        </pc:sldMkLst>
      </pc:sldChg>
      <pc:sldChg chg="modSp add del mod">
        <pc:chgData name="Phil Le" userId="d56789386392244e" providerId="LiveId" clId="{21098FD1-578A-4F03-9AB2-123B02E8D02C}" dt="2026-01-25T05:50:31.328" v="1775" actId="47"/>
        <pc:sldMkLst>
          <pc:docMk/>
          <pc:sldMk cId="0" sldId="283"/>
        </pc:sldMkLst>
      </pc:sldChg>
      <pc:sldChg chg="modSp add del mod">
        <pc:chgData name="Phil Le" userId="d56789386392244e" providerId="LiveId" clId="{21098FD1-578A-4F03-9AB2-123B02E8D02C}" dt="2026-01-25T05:50:33.470" v="1779" actId="47"/>
        <pc:sldMkLst>
          <pc:docMk/>
          <pc:sldMk cId="0" sldId="284"/>
        </pc:sldMkLst>
      </pc:sldChg>
      <pc:sldChg chg="modSp add del mod">
        <pc:chgData name="Phil Le" userId="d56789386392244e" providerId="LiveId" clId="{21098FD1-578A-4F03-9AB2-123B02E8D02C}" dt="2026-01-25T05:50:34.435" v="1781" actId="47"/>
        <pc:sldMkLst>
          <pc:docMk/>
          <pc:sldMk cId="0" sldId="285"/>
        </pc:sldMkLst>
      </pc:sldChg>
      <pc:sldChg chg="modSp add del mod">
        <pc:chgData name="Phil Le" userId="d56789386392244e" providerId="LiveId" clId="{21098FD1-578A-4F03-9AB2-123B02E8D02C}" dt="2026-01-25T05:48:12.094" v="1735" actId="47"/>
        <pc:sldMkLst>
          <pc:docMk/>
          <pc:sldMk cId="2318022359" sldId="287"/>
        </pc:sldMkLst>
      </pc:sldChg>
      <pc:sldChg chg="modSp add del mod">
        <pc:chgData name="Phil Le" userId="d56789386392244e" providerId="LiveId" clId="{21098FD1-578A-4F03-9AB2-123B02E8D02C}" dt="2026-01-25T05:48:13.091" v="1736" actId="47"/>
        <pc:sldMkLst>
          <pc:docMk/>
          <pc:sldMk cId="285286983" sldId="288"/>
        </pc:sldMkLst>
      </pc:sldChg>
      <pc:sldChg chg="modSp add del mod">
        <pc:chgData name="Phil Le" userId="d56789386392244e" providerId="LiveId" clId="{21098FD1-578A-4F03-9AB2-123B02E8D02C}" dt="2026-01-25T05:48:14.044" v="1737" actId="47"/>
        <pc:sldMkLst>
          <pc:docMk/>
          <pc:sldMk cId="101626392" sldId="289"/>
        </pc:sldMkLst>
      </pc:sldChg>
      <pc:sldChg chg="addSp delSp modSp del mod">
        <pc:chgData name="Phil Le" userId="d56789386392244e" providerId="LiveId" clId="{21098FD1-578A-4F03-9AB2-123B02E8D02C}" dt="2026-01-24T17:49:01.900" v="1472" actId="47"/>
        <pc:sldMkLst>
          <pc:docMk/>
          <pc:sldMk cId="0" sldId="296"/>
        </pc:sldMkLst>
      </pc:sldChg>
      <pc:sldChg chg="addSp delSp modSp del mod">
        <pc:chgData name="Phil Le" userId="d56789386392244e" providerId="LiveId" clId="{21098FD1-578A-4F03-9AB2-123B02E8D02C}" dt="2026-01-24T17:50:35.408" v="1483" actId="47"/>
        <pc:sldMkLst>
          <pc:docMk/>
          <pc:sldMk cId="0" sldId="298"/>
        </pc:sldMkLst>
      </pc:sldChg>
      <pc:sldChg chg="addSp delSp modSp mod setBg">
        <pc:chgData name="Phil Le" userId="d56789386392244e" providerId="LiveId" clId="{21098FD1-578A-4F03-9AB2-123B02E8D02C}" dt="2026-01-18T15:21:29.838" v="840" actId="255"/>
        <pc:sldMkLst>
          <pc:docMk/>
          <pc:sldMk cId="0" sldId="1188"/>
        </pc:sldMkLst>
        <pc:spChg chg="mod">
          <ac:chgData name="Phil Le" userId="d56789386392244e" providerId="LiveId" clId="{21098FD1-578A-4F03-9AB2-123B02E8D02C}" dt="2026-01-18T15:20:49.559" v="833" actId="14100"/>
          <ac:spMkLst>
            <pc:docMk/>
            <pc:sldMk cId="0" sldId="1188"/>
            <ac:spMk id="124930" creationId="{00000000-0000-0000-0000-000000000000}"/>
          </ac:spMkLst>
        </pc:spChg>
        <pc:spChg chg="mod">
          <ac:chgData name="Phil Le" userId="d56789386392244e" providerId="LiveId" clId="{21098FD1-578A-4F03-9AB2-123B02E8D02C}" dt="2026-01-18T15:21:29.838" v="840" actId="255"/>
          <ac:spMkLst>
            <pc:docMk/>
            <pc:sldMk cId="0" sldId="1188"/>
            <ac:spMk id="124931" creationId="{00000000-0000-0000-0000-000000000000}"/>
          </ac:spMkLst>
        </pc:spChg>
        <pc:spChg chg="add">
          <ac:chgData name="Phil Le" userId="d56789386392244e" providerId="LiveId" clId="{21098FD1-578A-4F03-9AB2-123B02E8D02C}" dt="2026-01-18T15:18:38.899" v="813" actId="26606"/>
          <ac:spMkLst>
            <pc:docMk/>
            <pc:sldMk cId="0" sldId="1188"/>
            <ac:spMk id="124938" creationId="{7004738A-9D34-43E8-97D2-CA0EED4F8BE0}"/>
          </ac:spMkLst>
        </pc:spChg>
        <pc:spChg chg="add">
          <ac:chgData name="Phil Le" userId="d56789386392244e" providerId="LiveId" clId="{21098FD1-578A-4F03-9AB2-123B02E8D02C}" dt="2026-01-18T15:18:38.899" v="813" actId="26606"/>
          <ac:spMkLst>
            <pc:docMk/>
            <pc:sldMk cId="0" sldId="1188"/>
            <ac:spMk id="124939" creationId="{12609869-9E80-471B-A487-A53288E0E791}"/>
          </ac:spMkLst>
        </pc:spChg>
        <pc:spChg chg="add">
          <ac:chgData name="Phil Le" userId="d56789386392244e" providerId="LiveId" clId="{21098FD1-578A-4F03-9AB2-123B02E8D02C}" dt="2026-01-18T15:18:38.899" v="813" actId="26606"/>
          <ac:spMkLst>
            <pc:docMk/>
            <pc:sldMk cId="0" sldId="1188"/>
            <ac:spMk id="124940" creationId="{B8B8D07F-F13E-443E-BA68-2D26672D76B9}"/>
          </ac:spMkLst>
        </pc:spChg>
        <pc:spChg chg="add">
          <ac:chgData name="Phil Le" userId="d56789386392244e" providerId="LiveId" clId="{21098FD1-578A-4F03-9AB2-123B02E8D02C}" dt="2026-01-18T15:18:38.899" v="813" actId="26606"/>
          <ac:spMkLst>
            <pc:docMk/>
            <pc:sldMk cId="0" sldId="1188"/>
            <ac:spMk id="124942" creationId="{2813A4FA-24A5-41ED-A534-3807D1B2F344}"/>
          </ac:spMkLst>
        </pc:spChg>
        <pc:spChg chg="add">
          <ac:chgData name="Phil Le" userId="d56789386392244e" providerId="LiveId" clId="{21098FD1-578A-4F03-9AB2-123B02E8D02C}" dt="2026-01-18T15:18:38.899" v="813" actId="26606"/>
          <ac:spMkLst>
            <pc:docMk/>
            <pc:sldMk cId="0" sldId="1188"/>
            <ac:spMk id="124944" creationId="{C3944F27-CA70-4E84-A51A-E6BF89558979}"/>
          </ac:spMkLst>
        </pc:spChg>
        <pc:picChg chg="add mod ord">
          <ac:chgData name="Phil Le" userId="d56789386392244e" providerId="LiveId" clId="{21098FD1-578A-4F03-9AB2-123B02E8D02C}" dt="2026-01-18T15:20:44.106" v="832" actId="1076"/>
          <ac:picMkLst>
            <pc:docMk/>
            <pc:sldMk cId="0" sldId="1188"/>
            <ac:picMk id="4" creationId="{6B01AA0A-8577-ACF8-97FA-2746D984AB31}"/>
          </ac:picMkLst>
        </pc:picChg>
      </pc:sldChg>
      <pc:sldChg chg="addSp delSp modSp mod">
        <pc:chgData name="Phil Le" userId="d56789386392244e" providerId="LiveId" clId="{21098FD1-578A-4F03-9AB2-123B02E8D02C}" dt="2026-01-24T17:38:25.021" v="1248" actId="255"/>
        <pc:sldMkLst>
          <pc:docMk/>
          <pc:sldMk cId="0" sldId="1608"/>
        </pc:sldMkLst>
        <pc:spChg chg="add mod">
          <ac:chgData name="Phil Le" userId="d56789386392244e" providerId="LiveId" clId="{21098FD1-578A-4F03-9AB2-123B02E8D02C}" dt="2026-01-24T17:38:25.021" v="1248" actId="255"/>
          <ac:spMkLst>
            <pc:docMk/>
            <pc:sldMk cId="0" sldId="1608"/>
            <ac:spMk id="6" creationId="{6449408D-447D-D595-9786-1474EC53475F}"/>
          </ac:spMkLst>
        </pc:spChg>
        <pc:spChg chg="mod">
          <ac:chgData name="Phil Le" userId="d56789386392244e" providerId="LiveId" clId="{21098FD1-578A-4F03-9AB2-123B02E8D02C}" dt="2026-01-24T17:19:29.443" v="850" actId="21"/>
          <ac:spMkLst>
            <pc:docMk/>
            <pc:sldMk cId="0" sldId="1608"/>
            <ac:spMk id="2050" creationId="{00000000-0000-0000-0000-000000000000}"/>
          </ac:spMkLst>
        </pc:spChg>
        <pc:picChg chg="add mod">
          <ac:chgData name="Phil Le" userId="d56789386392244e" providerId="LiveId" clId="{21098FD1-578A-4F03-9AB2-123B02E8D02C}" dt="2026-01-24T17:32:17.165" v="1198" actId="1076"/>
          <ac:picMkLst>
            <pc:docMk/>
            <pc:sldMk cId="0" sldId="1608"/>
            <ac:picMk id="3" creationId="{13A36482-6765-354F-B4DA-0BE8B2364FDB}"/>
          </ac:picMkLst>
        </pc:picChg>
        <pc:picChg chg="del">
          <ac:chgData name="Phil Le" userId="d56789386392244e" providerId="LiveId" clId="{21098FD1-578A-4F03-9AB2-123B02E8D02C}" dt="2026-01-24T17:18:04.202" v="841" actId="478"/>
          <ac:picMkLst>
            <pc:docMk/>
            <pc:sldMk cId="0" sldId="1608"/>
            <ac:picMk id="4" creationId="{1DCDD17B-41BF-76E6-9E4D-C789B48C9F9A}"/>
          </ac:picMkLst>
        </pc:picChg>
      </pc:sldChg>
      <pc:sldChg chg="addSp delSp modSp del mod">
        <pc:chgData name="Phil Le" userId="d56789386392244e" providerId="LiveId" clId="{21098FD1-578A-4F03-9AB2-123B02E8D02C}" dt="2026-01-24T17:46:57.744" v="1364" actId="47"/>
        <pc:sldMkLst>
          <pc:docMk/>
          <pc:sldMk cId="0" sldId="1860"/>
        </pc:sldMkLst>
      </pc:sldChg>
      <pc:sldChg chg="addSp delSp modSp mod">
        <pc:chgData name="Phil Le" userId="d56789386392244e" providerId="LiveId" clId="{21098FD1-578A-4F03-9AB2-123B02E8D02C}" dt="2026-01-24T17:44:14.541" v="1307" actId="14100"/>
        <pc:sldMkLst>
          <pc:docMk/>
          <pc:sldMk cId="0" sldId="2005"/>
        </pc:sldMkLst>
        <pc:spChg chg="add del mod">
          <ac:chgData name="Phil Le" userId="d56789386392244e" providerId="LiveId" clId="{21098FD1-578A-4F03-9AB2-123B02E8D02C}" dt="2026-01-24T17:40:34.688" v="1255"/>
          <ac:spMkLst>
            <pc:docMk/>
            <pc:sldMk cId="0" sldId="2005"/>
            <ac:spMk id="4" creationId="{5B82C174-264B-3676-51D2-F3DE66539225}"/>
          </ac:spMkLst>
        </pc:spChg>
        <pc:spChg chg="add mod">
          <ac:chgData name="Phil Le" userId="d56789386392244e" providerId="LiveId" clId="{21098FD1-578A-4F03-9AB2-123B02E8D02C}" dt="2026-01-24T17:44:03.720" v="1305" actId="1076"/>
          <ac:spMkLst>
            <pc:docMk/>
            <pc:sldMk cId="0" sldId="2005"/>
            <ac:spMk id="5" creationId="{00000000-0000-0000-0000-000000000000}"/>
          </ac:spMkLst>
        </pc:spChg>
        <pc:spChg chg="del mod">
          <ac:chgData name="Phil Le" userId="d56789386392244e" providerId="LiveId" clId="{21098FD1-578A-4F03-9AB2-123B02E8D02C}" dt="2026-01-24T17:40:22.643" v="1254" actId="21"/>
          <ac:spMkLst>
            <pc:docMk/>
            <pc:sldMk cId="0" sldId="2005"/>
            <ac:spMk id="13314" creationId="{00000000-0000-0000-0000-000000000000}"/>
          </ac:spMkLst>
        </pc:spChg>
        <pc:picChg chg="add mod">
          <ac:chgData name="Phil Le" userId="d56789386392244e" providerId="LiveId" clId="{21098FD1-578A-4F03-9AB2-123B02E8D02C}" dt="2026-01-24T17:44:14.541" v="1307" actId="14100"/>
          <ac:picMkLst>
            <pc:docMk/>
            <pc:sldMk cId="0" sldId="2005"/>
            <ac:picMk id="2" creationId="{AAAC776F-5364-0008-A89C-2F2F33828483}"/>
          </ac:picMkLst>
        </pc:picChg>
        <pc:picChg chg="add del mod">
          <ac:chgData name="Phil Le" userId="d56789386392244e" providerId="LiveId" clId="{21098FD1-578A-4F03-9AB2-123B02E8D02C}" dt="2026-01-24T17:40:14.939" v="1253" actId="478"/>
          <ac:picMkLst>
            <pc:docMk/>
            <pc:sldMk cId="0" sldId="2005"/>
            <ac:picMk id="3" creationId="{F6D2B816-3422-307C-EA00-6154CDB58D70}"/>
          </ac:picMkLst>
        </pc:picChg>
      </pc:sldChg>
      <pc:sldChg chg="modSp">
        <pc:chgData name="Phil Le" userId="d56789386392244e" providerId="LiveId" clId="{21098FD1-578A-4F03-9AB2-123B02E8D02C}" dt="2026-01-25T06:18:04.239" v="1834" actId="1035"/>
        <pc:sldMkLst>
          <pc:docMk/>
          <pc:sldMk cId="0" sldId="2007"/>
        </pc:sldMkLst>
        <pc:spChg chg="mod">
          <ac:chgData name="Phil Le" userId="d56789386392244e" providerId="LiveId" clId="{21098FD1-578A-4F03-9AB2-123B02E8D02C}" dt="2026-01-25T06:18:04.239" v="1834" actId="1035"/>
          <ac:spMkLst>
            <pc:docMk/>
            <pc:sldMk cId="0" sldId="2007"/>
            <ac:spMk id="24580" creationId="{00000000-0000-0000-0000-000000000000}"/>
          </ac:spMkLst>
        </pc:spChg>
      </pc:sldChg>
      <pc:sldChg chg="modSp mod">
        <pc:chgData name="Phil Le" userId="d56789386392244e" providerId="LiveId" clId="{21098FD1-578A-4F03-9AB2-123B02E8D02C}" dt="2026-01-24T17:49:36.915" v="1478" actId="207"/>
        <pc:sldMkLst>
          <pc:docMk/>
          <pc:sldMk cId="0" sldId="2019"/>
        </pc:sldMkLst>
        <pc:spChg chg="mod">
          <ac:chgData name="Phil Le" userId="d56789386392244e" providerId="LiveId" clId="{21098FD1-578A-4F03-9AB2-123B02E8D02C}" dt="2026-01-24T17:49:36.915" v="1478" actId="207"/>
          <ac:spMkLst>
            <pc:docMk/>
            <pc:sldMk cId="0" sldId="2019"/>
            <ac:spMk id="30723" creationId="{00000000-0000-0000-0000-000000000000}"/>
          </ac:spMkLst>
        </pc:spChg>
      </pc:sldChg>
      <pc:sldChg chg="addSp delSp modSp del mod">
        <pc:chgData name="Phil Le" userId="d56789386392244e" providerId="LiveId" clId="{21098FD1-578A-4F03-9AB2-123B02E8D02C}" dt="2026-01-24T17:52:36.019" v="1514" actId="47"/>
        <pc:sldMkLst>
          <pc:docMk/>
          <pc:sldMk cId="0" sldId="2039"/>
        </pc:sldMkLst>
      </pc:sldChg>
      <pc:sldChg chg="delSp modSp mod">
        <pc:chgData name="Phil Le" userId="d56789386392244e" providerId="LiveId" clId="{21098FD1-578A-4F03-9AB2-123B02E8D02C}" dt="2026-01-24T17:53:06.433" v="1522" actId="6549"/>
        <pc:sldMkLst>
          <pc:docMk/>
          <pc:sldMk cId="0" sldId="2040"/>
        </pc:sldMkLst>
        <pc:spChg chg="del">
          <ac:chgData name="Phil Le" userId="d56789386392244e" providerId="LiveId" clId="{21098FD1-578A-4F03-9AB2-123B02E8D02C}" dt="2026-01-24T17:53:00.351" v="1521" actId="21"/>
          <ac:spMkLst>
            <pc:docMk/>
            <pc:sldMk cId="0" sldId="2040"/>
            <ac:spMk id="90114" creationId="{00000000-0000-0000-0000-000000000000}"/>
          </ac:spMkLst>
        </pc:spChg>
        <pc:spChg chg="mod">
          <ac:chgData name="Phil Le" userId="d56789386392244e" providerId="LiveId" clId="{21098FD1-578A-4F03-9AB2-123B02E8D02C}" dt="2026-01-24T17:53:06.433" v="1522" actId="6549"/>
          <ac:spMkLst>
            <pc:docMk/>
            <pc:sldMk cId="0" sldId="2040"/>
            <ac:spMk id="90116" creationId="{00000000-0000-0000-0000-000000000000}"/>
          </ac:spMkLst>
        </pc:spChg>
      </pc:sldChg>
      <pc:sldChg chg="addSp delSp modSp del mod">
        <pc:chgData name="Phil Le" userId="d56789386392244e" providerId="LiveId" clId="{21098FD1-578A-4F03-9AB2-123B02E8D02C}" dt="2026-01-24T17:54:06.972" v="1540" actId="47"/>
        <pc:sldMkLst>
          <pc:docMk/>
          <pc:sldMk cId="0" sldId="2046"/>
        </pc:sldMkLst>
      </pc:sldChg>
      <pc:sldChg chg="modSp">
        <pc:chgData name="Phil Le" userId="d56789386392244e" providerId="LiveId" clId="{21098FD1-578A-4F03-9AB2-123B02E8D02C}" dt="2026-01-11T07:17:39.782" v="241" actId="14100"/>
        <pc:sldMkLst>
          <pc:docMk/>
          <pc:sldMk cId="0" sldId="2047"/>
        </pc:sldMkLst>
        <pc:spChg chg="mod">
          <ac:chgData name="Phil Le" userId="d56789386392244e" providerId="LiveId" clId="{21098FD1-578A-4F03-9AB2-123B02E8D02C}" dt="2026-01-11T07:17:39.782" v="241" actId="14100"/>
          <ac:spMkLst>
            <pc:docMk/>
            <pc:sldMk cId="0" sldId="2047"/>
            <ac:spMk id="97284" creationId="{00000000-0000-0000-0000-000000000000}"/>
          </ac:spMkLst>
        </pc:spChg>
      </pc:sldChg>
      <pc:sldChg chg="addSp delSp modSp mod modShow">
        <pc:chgData name="Phil Le" userId="d56789386392244e" providerId="LiveId" clId="{21098FD1-578A-4F03-9AB2-123B02E8D02C}" dt="2026-01-24T17:48:20.919" v="1466" actId="22"/>
        <pc:sldMkLst>
          <pc:docMk/>
          <pc:sldMk cId="0" sldId="2052"/>
        </pc:sldMkLst>
        <pc:spChg chg="add del">
          <ac:chgData name="Phil Le" userId="d56789386392244e" providerId="LiveId" clId="{21098FD1-578A-4F03-9AB2-123B02E8D02C}" dt="2026-01-24T17:48:20.919" v="1466" actId="22"/>
          <ac:spMkLst>
            <pc:docMk/>
            <pc:sldMk cId="0" sldId="2052"/>
            <ac:spMk id="3" creationId="{683130BD-8FBC-F536-6312-7685E34B4B79}"/>
          </ac:spMkLst>
        </pc:spChg>
        <pc:spChg chg="mod">
          <ac:chgData name="Phil Le" userId="d56789386392244e" providerId="LiveId" clId="{21098FD1-578A-4F03-9AB2-123B02E8D02C}" dt="2026-01-24T17:48:05.034" v="1464" actId="14100"/>
          <ac:spMkLst>
            <pc:docMk/>
            <pc:sldMk cId="0" sldId="2052"/>
            <ac:spMk id="28675" creationId="{00000000-0000-0000-0000-000000000000}"/>
          </ac:spMkLst>
        </pc:spChg>
      </pc:sldChg>
      <pc:sldChg chg="addSp delSp modSp mod">
        <pc:chgData name="Phil Le" userId="d56789386392244e" providerId="LiveId" clId="{21098FD1-578A-4F03-9AB2-123B02E8D02C}" dt="2026-01-24T17:45:34.250" v="1323" actId="14100"/>
        <pc:sldMkLst>
          <pc:docMk/>
          <pc:sldMk cId="3774265940" sldId="2082"/>
        </pc:sldMkLst>
        <pc:spChg chg="mod">
          <ac:chgData name="Phil Le" userId="d56789386392244e" providerId="LiveId" clId="{21098FD1-578A-4F03-9AB2-123B02E8D02C}" dt="2026-01-24T17:45:34.250" v="1323" actId="14100"/>
          <ac:spMkLst>
            <pc:docMk/>
            <pc:sldMk cId="3774265940" sldId="2082"/>
            <ac:spMk id="17410" creationId="{00000000-0000-0000-0000-000000000000}"/>
          </ac:spMkLst>
        </pc:spChg>
        <pc:picChg chg="add del mod">
          <ac:chgData name="Phil Le" userId="d56789386392244e" providerId="LiveId" clId="{21098FD1-578A-4F03-9AB2-123B02E8D02C}" dt="2026-01-24T17:44:50.659" v="1312" actId="478"/>
          <ac:picMkLst>
            <pc:docMk/>
            <pc:sldMk cId="3774265940" sldId="2082"/>
            <ac:picMk id="2" creationId="{E984FE2D-4303-EFA7-0F01-472617019F45}"/>
          </ac:picMkLst>
        </pc:picChg>
      </pc:sldChg>
      <pc:sldChg chg="addSp delSp modSp del mod">
        <pc:chgData name="Phil Le" userId="d56789386392244e" providerId="LiveId" clId="{21098FD1-578A-4F03-9AB2-123B02E8D02C}" dt="2026-01-24T17:51:35.112" v="1489" actId="47"/>
        <pc:sldMkLst>
          <pc:docMk/>
          <pc:sldMk cId="3809593959" sldId="2160"/>
        </pc:sldMkLst>
      </pc:sldChg>
      <pc:sldChg chg="addSp delSp modSp del mod">
        <pc:chgData name="Phil Le" userId="d56789386392244e" providerId="LiveId" clId="{21098FD1-578A-4F03-9AB2-123B02E8D02C}" dt="2026-01-24T17:52:15.576" v="1508" actId="47"/>
        <pc:sldMkLst>
          <pc:docMk/>
          <pc:sldMk cId="4150147337" sldId="2163"/>
        </pc:sldMkLst>
      </pc:sldChg>
      <pc:sldChg chg="addSp delSp modSp del mod">
        <pc:chgData name="Phil Le" userId="d56789386392244e" providerId="LiveId" clId="{21098FD1-578A-4F03-9AB2-123B02E8D02C}" dt="2026-01-24T17:53:36.914" v="1535" actId="47"/>
        <pc:sldMkLst>
          <pc:docMk/>
          <pc:sldMk cId="4001557098" sldId="2165"/>
        </pc:sldMkLst>
      </pc:sldChg>
      <pc:sldChg chg="addSp delSp modSp del mod">
        <pc:chgData name="Phil Le" userId="d56789386392244e" providerId="LiveId" clId="{21098FD1-578A-4F03-9AB2-123B02E8D02C}" dt="2026-01-24T17:51:18.688" v="1487" actId="47"/>
        <pc:sldMkLst>
          <pc:docMk/>
          <pc:sldMk cId="1524173909" sldId="2194"/>
        </pc:sldMkLst>
      </pc:sldChg>
      <pc:sldChg chg="addSp delSp modSp add del mod">
        <pc:chgData name="Phil Le" userId="d56789386392244e" providerId="LiveId" clId="{21098FD1-578A-4F03-9AB2-123B02E8D02C}" dt="2026-01-24T17:54:53.055" v="1543" actId="47"/>
        <pc:sldMkLst>
          <pc:docMk/>
          <pc:sldMk cId="1222748787" sldId="2205"/>
        </pc:sldMkLst>
      </pc:sldChg>
      <pc:sldChg chg="addSp delSp modSp del mod">
        <pc:chgData name="Phil Le" userId="d56789386392244e" providerId="LiveId" clId="{21098FD1-578A-4F03-9AB2-123B02E8D02C}" dt="2026-01-24T17:56:43.578" v="1588" actId="47"/>
        <pc:sldMkLst>
          <pc:docMk/>
          <pc:sldMk cId="1396227228" sldId="2256"/>
        </pc:sldMkLst>
      </pc:sldChg>
      <pc:sldChg chg="modSp add del mod">
        <pc:chgData name="Phil Le" userId="d56789386392244e" providerId="LiveId" clId="{21098FD1-578A-4F03-9AB2-123B02E8D02C}" dt="2026-01-25T05:50:30.759" v="1774" actId="47"/>
        <pc:sldMkLst>
          <pc:docMk/>
          <pc:sldMk cId="0" sldId="2265"/>
        </pc:sldMkLst>
      </pc:sldChg>
      <pc:sldChg chg="modSp add del mod">
        <pc:chgData name="Phil Le" userId="d56789386392244e" providerId="LiveId" clId="{21098FD1-578A-4F03-9AB2-123B02E8D02C}" dt="2026-01-25T05:50:31.863" v="1776" actId="47"/>
        <pc:sldMkLst>
          <pc:docMk/>
          <pc:sldMk cId="0" sldId="2266"/>
        </pc:sldMkLst>
      </pc:sldChg>
      <pc:sldChg chg="modSp add del mod">
        <pc:chgData name="Phil Le" userId="d56789386392244e" providerId="LiveId" clId="{21098FD1-578A-4F03-9AB2-123B02E8D02C}" dt="2026-01-25T05:50:32.949" v="1778" actId="47"/>
        <pc:sldMkLst>
          <pc:docMk/>
          <pc:sldMk cId="0" sldId="2267"/>
        </pc:sldMkLst>
      </pc:sldChg>
      <pc:sldChg chg="modSp add del mod">
        <pc:chgData name="Phil Le" userId="d56789386392244e" providerId="LiveId" clId="{21098FD1-578A-4F03-9AB2-123B02E8D02C}" dt="2026-01-25T05:50:33.968" v="1780" actId="47"/>
        <pc:sldMkLst>
          <pc:docMk/>
          <pc:sldMk cId="0" sldId="2268"/>
        </pc:sldMkLst>
      </pc:sldChg>
      <pc:sldChg chg="modSp add del mod">
        <pc:chgData name="Phil Le" userId="d56789386392244e" providerId="LiveId" clId="{21098FD1-578A-4F03-9AB2-123B02E8D02C}" dt="2026-01-25T05:50:35.456" v="1783" actId="47"/>
        <pc:sldMkLst>
          <pc:docMk/>
          <pc:sldMk cId="0" sldId="2269"/>
        </pc:sldMkLst>
      </pc:sldChg>
      <pc:sldChg chg="modSp add del mod setBg">
        <pc:chgData name="Phil Le" userId="d56789386392244e" providerId="LiveId" clId="{21098FD1-578A-4F03-9AB2-123B02E8D02C}" dt="2026-01-25T04:00:14.674" v="1655" actId="47"/>
        <pc:sldMkLst>
          <pc:docMk/>
          <pc:sldMk cId="0" sldId="2270"/>
        </pc:sldMkLst>
      </pc:sldChg>
      <pc:sldChg chg="add del">
        <pc:chgData name="Phil Le" userId="d56789386392244e" providerId="LiveId" clId="{21098FD1-578A-4F03-9AB2-123B02E8D02C}" dt="2026-01-25T04:00:16.373" v="1657" actId="47"/>
        <pc:sldMkLst>
          <pc:docMk/>
          <pc:sldMk cId="1032045688" sldId="2271"/>
        </pc:sldMkLst>
      </pc:sldChg>
      <pc:sldChg chg="add del">
        <pc:chgData name="Phil Le" userId="d56789386392244e" providerId="LiveId" clId="{21098FD1-578A-4F03-9AB2-123B02E8D02C}" dt="2026-01-25T04:00:18.292" v="1659" actId="47"/>
        <pc:sldMkLst>
          <pc:docMk/>
          <pc:sldMk cId="1051651487" sldId="2272"/>
        </pc:sldMkLst>
      </pc:sldChg>
      <pc:sldChg chg="modSp add mod">
        <pc:chgData name="Phil Le" userId="d56789386392244e" providerId="LiveId" clId="{21098FD1-578A-4F03-9AB2-123B02E8D02C}" dt="2026-01-24T17:46:53.181" v="1363" actId="20577"/>
        <pc:sldMkLst>
          <pc:docMk/>
          <pc:sldMk cId="1241390852" sldId="2273"/>
        </pc:sldMkLst>
        <pc:spChg chg="mod">
          <ac:chgData name="Phil Le" userId="d56789386392244e" providerId="LiveId" clId="{21098FD1-578A-4F03-9AB2-123B02E8D02C}" dt="2026-01-24T17:46:53.181" v="1363" actId="20577"/>
          <ac:spMkLst>
            <pc:docMk/>
            <pc:sldMk cId="1241390852" sldId="2273"/>
            <ac:spMk id="17410" creationId="{230E4718-A89D-85D4-0ACF-8C846A3A8F86}"/>
          </ac:spMkLst>
        </pc:spChg>
      </pc:sldChg>
      <pc:sldChg chg="modSp add mod">
        <pc:chgData name="Phil Le" userId="d56789386392244e" providerId="LiveId" clId="{21098FD1-578A-4F03-9AB2-123B02E8D02C}" dt="2026-01-24T17:48:57.810" v="1471" actId="6549"/>
        <pc:sldMkLst>
          <pc:docMk/>
          <pc:sldMk cId="2942976657" sldId="2274"/>
        </pc:sldMkLst>
        <pc:spChg chg="mod">
          <ac:chgData name="Phil Le" userId="d56789386392244e" providerId="LiveId" clId="{21098FD1-578A-4F03-9AB2-123B02E8D02C}" dt="2026-01-24T17:48:57.810" v="1471" actId="6549"/>
          <ac:spMkLst>
            <pc:docMk/>
            <pc:sldMk cId="2942976657" sldId="2274"/>
            <ac:spMk id="17410" creationId="{06FAFAE9-A61B-0836-4546-0F368A38C83C}"/>
          </ac:spMkLst>
        </pc:spChg>
      </pc:sldChg>
      <pc:sldChg chg="modSp add mod">
        <pc:chgData name="Phil Le" userId="d56789386392244e" providerId="LiveId" clId="{21098FD1-578A-4F03-9AB2-123B02E8D02C}" dt="2026-01-24T17:50:23.231" v="1482" actId="113"/>
        <pc:sldMkLst>
          <pc:docMk/>
          <pc:sldMk cId="2486394196" sldId="2275"/>
        </pc:sldMkLst>
        <pc:spChg chg="mod">
          <ac:chgData name="Phil Le" userId="d56789386392244e" providerId="LiveId" clId="{21098FD1-578A-4F03-9AB2-123B02E8D02C}" dt="2026-01-24T17:50:23.231" v="1482" actId="113"/>
          <ac:spMkLst>
            <pc:docMk/>
            <pc:sldMk cId="2486394196" sldId="2275"/>
            <ac:spMk id="17410" creationId="{070057BF-E553-D6C3-39FA-43C4080DC36C}"/>
          </ac:spMkLst>
        </pc:spChg>
      </pc:sldChg>
      <pc:sldChg chg="modSp add mod">
        <pc:chgData name="Phil Le" userId="d56789386392244e" providerId="LiveId" clId="{21098FD1-578A-4F03-9AB2-123B02E8D02C}" dt="2026-01-25T05:49:57.604" v="1773" actId="20577"/>
        <pc:sldMkLst>
          <pc:docMk/>
          <pc:sldMk cId="3982939192" sldId="2276"/>
        </pc:sldMkLst>
        <pc:spChg chg="mod">
          <ac:chgData name="Phil Le" userId="d56789386392244e" providerId="LiveId" clId="{21098FD1-578A-4F03-9AB2-123B02E8D02C}" dt="2026-01-25T05:49:57.604" v="1773" actId="20577"/>
          <ac:spMkLst>
            <pc:docMk/>
            <pc:sldMk cId="3982939192" sldId="2276"/>
            <ac:spMk id="17410" creationId="{609EE3CF-0B74-AEB0-AD75-1ACE67997587}"/>
          </ac:spMkLst>
        </pc:spChg>
      </pc:sldChg>
      <pc:sldChg chg="modSp add mod">
        <pc:chgData name="Phil Le" userId="d56789386392244e" providerId="LiveId" clId="{21098FD1-578A-4F03-9AB2-123B02E8D02C}" dt="2026-01-24T17:51:44.418" v="1503" actId="20577"/>
        <pc:sldMkLst>
          <pc:docMk/>
          <pc:sldMk cId="389870884" sldId="2277"/>
        </pc:sldMkLst>
        <pc:spChg chg="mod">
          <ac:chgData name="Phil Le" userId="d56789386392244e" providerId="LiveId" clId="{21098FD1-578A-4F03-9AB2-123B02E8D02C}" dt="2026-01-24T17:51:44.418" v="1503" actId="20577"/>
          <ac:spMkLst>
            <pc:docMk/>
            <pc:sldMk cId="389870884" sldId="2277"/>
            <ac:spMk id="17410" creationId="{675D2FE5-E89D-6673-9110-18EC82A643E8}"/>
          </ac:spMkLst>
        </pc:spChg>
      </pc:sldChg>
      <pc:sldChg chg="modSp add mod">
        <pc:chgData name="Phil Le" userId="d56789386392244e" providerId="LiveId" clId="{21098FD1-578A-4F03-9AB2-123B02E8D02C}" dt="2026-01-24T17:52:12.337" v="1507" actId="20577"/>
        <pc:sldMkLst>
          <pc:docMk/>
          <pc:sldMk cId="462323466" sldId="2278"/>
        </pc:sldMkLst>
        <pc:spChg chg="mod">
          <ac:chgData name="Phil Le" userId="d56789386392244e" providerId="LiveId" clId="{21098FD1-578A-4F03-9AB2-123B02E8D02C}" dt="2026-01-24T17:52:12.337" v="1507" actId="20577"/>
          <ac:spMkLst>
            <pc:docMk/>
            <pc:sldMk cId="462323466" sldId="2278"/>
            <ac:spMk id="17410" creationId="{6676FA04-102E-2F5C-7DE6-B3F49EE49F70}"/>
          </ac:spMkLst>
        </pc:spChg>
      </pc:sldChg>
      <pc:sldChg chg="modSp add mod">
        <pc:chgData name="Phil Le" userId="d56789386392244e" providerId="LiveId" clId="{21098FD1-578A-4F03-9AB2-123B02E8D02C}" dt="2026-01-24T17:52:28.907" v="1513" actId="20577"/>
        <pc:sldMkLst>
          <pc:docMk/>
          <pc:sldMk cId="3245660115" sldId="2279"/>
        </pc:sldMkLst>
        <pc:spChg chg="mod">
          <ac:chgData name="Phil Le" userId="d56789386392244e" providerId="LiveId" clId="{21098FD1-578A-4F03-9AB2-123B02E8D02C}" dt="2026-01-24T17:52:28.907" v="1513" actId="20577"/>
          <ac:spMkLst>
            <pc:docMk/>
            <pc:sldMk cId="3245660115" sldId="2279"/>
            <ac:spMk id="17410" creationId="{34CC5253-1C91-AA89-3741-6743B757D705}"/>
          </ac:spMkLst>
        </pc:spChg>
      </pc:sldChg>
      <pc:sldChg chg="modSp add mod">
        <pc:chgData name="Phil Le" userId="d56789386392244e" providerId="LiveId" clId="{21098FD1-578A-4F03-9AB2-123B02E8D02C}" dt="2026-01-24T17:53:34.449" v="1534" actId="20577"/>
        <pc:sldMkLst>
          <pc:docMk/>
          <pc:sldMk cId="1130865813" sldId="2280"/>
        </pc:sldMkLst>
        <pc:spChg chg="mod">
          <ac:chgData name="Phil Le" userId="d56789386392244e" providerId="LiveId" clId="{21098FD1-578A-4F03-9AB2-123B02E8D02C}" dt="2026-01-24T17:53:34.449" v="1534" actId="20577"/>
          <ac:spMkLst>
            <pc:docMk/>
            <pc:sldMk cId="1130865813" sldId="2280"/>
            <ac:spMk id="17410" creationId="{AD455D3F-B6F4-CC6C-3A6B-2176B941374F}"/>
          </ac:spMkLst>
        </pc:spChg>
      </pc:sldChg>
      <pc:sldChg chg="modSp add mod">
        <pc:chgData name="Phil Le" userId="d56789386392244e" providerId="LiveId" clId="{21098FD1-578A-4F03-9AB2-123B02E8D02C}" dt="2026-01-24T17:54:01.523" v="1539" actId="114"/>
        <pc:sldMkLst>
          <pc:docMk/>
          <pc:sldMk cId="2296269770" sldId="2281"/>
        </pc:sldMkLst>
        <pc:spChg chg="mod">
          <ac:chgData name="Phil Le" userId="d56789386392244e" providerId="LiveId" clId="{21098FD1-578A-4F03-9AB2-123B02E8D02C}" dt="2026-01-24T17:54:01.523" v="1539" actId="114"/>
          <ac:spMkLst>
            <pc:docMk/>
            <pc:sldMk cId="2296269770" sldId="2281"/>
            <ac:spMk id="17410" creationId="{2D5B58AE-F1AE-860D-C13C-72880E80C0EA}"/>
          </ac:spMkLst>
        </pc:spChg>
      </pc:sldChg>
      <pc:sldChg chg="modSp add del">
        <pc:chgData name="Phil Le" userId="d56789386392244e" providerId="LiveId" clId="{21098FD1-578A-4F03-9AB2-123B02E8D02C}" dt="2026-01-25T04:00:11.591" v="1653" actId="47"/>
        <pc:sldMkLst>
          <pc:docMk/>
          <pc:sldMk cId="816799423" sldId="2282"/>
        </pc:sldMkLst>
        <pc:spChg chg="mod">
          <ac:chgData name="Phil Le" userId="d56789386392244e" providerId="LiveId" clId="{21098FD1-578A-4F03-9AB2-123B02E8D02C}" dt="2026-01-24T17:54:44.466" v="1542"/>
          <ac:spMkLst>
            <pc:docMk/>
            <pc:sldMk cId="816799423" sldId="2282"/>
            <ac:spMk id="17410" creationId="{F2AD8170-8D6A-909D-3E87-65FF42011199}"/>
          </ac:spMkLst>
        </pc:spChg>
      </pc:sldChg>
      <pc:sldChg chg="modSp add mod">
        <pc:chgData name="Phil Le" userId="d56789386392244e" providerId="LiveId" clId="{21098FD1-578A-4F03-9AB2-123B02E8D02C}" dt="2026-01-25T04:00:49.461" v="1661" actId="20577"/>
        <pc:sldMkLst>
          <pc:docMk/>
          <pc:sldMk cId="62153823" sldId="2283"/>
        </pc:sldMkLst>
        <pc:spChg chg="mod">
          <ac:chgData name="Phil Le" userId="d56789386392244e" providerId="LiveId" clId="{21098FD1-578A-4F03-9AB2-123B02E8D02C}" dt="2026-01-25T04:00:49.461" v="1661" actId="20577"/>
          <ac:spMkLst>
            <pc:docMk/>
            <pc:sldMk cId="62153823" sldId="2283"/>
            <ac:spMk id="17410" creationId="{59DED191-4C9D-1895-DE48-88FFD3137473}"/>
          </ac:spMkLst>
        </pc:spChg>
      </pc:sldChg>
      <pc:sldChg chg="modSp add mod">
        <pc:chgData name="Phil Le" userId="d56789386392244e" providerId="LiveId" clId="{21098FD1-578A-4F03-9AB2-123B02E8D02C}" dt="2026-01-24T17:57:05.449" v="1615" actId="20577"/>
        <pc:sldMkLst>
          <pc:docMk/>
          <pc:sldMk cId="1147648973" sldId="2284"/>
        </pc:sldMkLst>
        <pc:spChg chg="mod">
          <ac:chgData name="Phil Le" userId="d56789386392244e" providerId="LiveId" clId="{21098FD1-578A-4F03-9AB2-123B02E8D02C}" dt="2026-01-24T17:57:05.449" v="1615" actId="20577"/>
          <ac:spMkLst>
            <pc:docMk/>
            <pc:sldMk cId="1147648973" sldId="2284"/>
            <ac:spMk id="17410" creationId="{B3691E4A-0BCB-D9FD-5B3B-2DA1A01D41E0}"/>
          </ac:spMkLst>
        </pc:spChg>
      </pc:sldChg>
      <pc:sldChg chg="modSp add mod">
        <pc:chgData name="Phil Le" userId="d56789386392244e" providerId="LiveId" clId="{21098FD1-578A-4F03-9AB2-123B02E8D02C}" dt="2026-01-24T17:59:15.965" v="1625" actId="20577"/>
        <pc:sldMkLst>
          <pc:docMk/>
          <pc:sldMk cId="2364867827" sldId="2285"/>
        </pc:sldMkLst>
        <pc:spChg chg="mod">
          <ac:chgData name="Phil Le" userId="d56789386392244e" providerId="LiveId" clId="{21098FD1-578A-4F03-9AB2-123B02E8D02C}" dt="2026-01-24T17:59:08.291" v="1624" actId="255"/>
          <ac:spMkLst>
            <pc:docMk/>
            <pc:sldMk cId="2364867827" sldId="2285"/>
            <ac:spMk id="3" creationId="{00000000-0000-0000-0000-000000000000}"/>
          </ac:spMkLst>
        </pc:spChg>
        <pc:spChg chg="mod">
          <ac:chgData name="Phil Le" userId="d56789386392244e" providerId="LiveId" clId="{21098FD1-578A-4F03-9AB2-123B02E8D02C}" dt="2026-01-24T17:59:15.965" v="1625" actId="20577"/>
          <ac:spMkLst>
            <pc:docMk/>
            <pc:sldMk cId="2364867827" sldId="2285"/>
            <ac:spMk id="4098" creationId="{00000000-0000-0000-0000-000000000000}"/>
          </ac:spMkLst>
        </pc:spChg>
      </pc:sldChg>
      <pc:sldChg chg="modSp add mod setBg">
        <pc:chgData name="Phil Le" userId="d56789386392244e" providerId="LiveId" clId="{21098FD1-578A-4F03-9AB2-123B02E8D02C}" dt="2026-01-24T18:08:25.427" v="1645" actId="1076"/>
        <pc:sldMkLst>
          <pc:docMk/>
          <pc:sldMk cId="0" sldId="2286"/>
        </pc:sldMkLst>
        <pc:spChg chg="mod">
          <ac:chgData name="Phil Le" userId="d56789386392244e" providerId="LiveId" clId="{21098FD1-578A-4F03-9AB2-123B02E8D02C}" dt="2026-01-24T18:08:19.146" v="1644" actId="1076"/>
          <ac:spMkLst>
            <pc:docMk/>
            <pc:sldMk cId="0" sldId="2286"/>
            <ac:spMk id="2" creationId="{8730A838-B92A-B444-5273-0F08FDB5C938}"/>
          </ac:spMkLst>
        </pc:spChg>
        <pc:spChg chg="mod">
          <ac:chgData name="Phil Le" userId="d56789386392244e" providerId="LiveId" clId="{21098FD1-578A-4F03-9AB2-123B02E8D02C}" dt="2026-01-24T18:08:25.427" v="1645" actId="1076"/>
          <ac:spMkLst>
            <pc:docMk/>
            <pc:sldMk cId="0" sldId="2286"/>
            <ac:spMk id="4098" creationId="{4BAEDB52-2648-3969-A9E9-5C01563A5B9B}"/>
          </ac:spMkLst>
        </pc:spChg>
      </pc:sldChg>
      <pc:sldChg chg="modSp add mod setBg">
        <pc:chgData name="Phil Le" userId="d56789386392244e" providerId="LiveId" clId="{21098FD1-578A-4F03-9AB2-123B02E8D02C}" dt="2026-01-24T18:08:53.948" v="1649" actId="1076"/>
        <pc:sldMkLst>
          <pc:docMk/>
          <pc:sldMk cId="0" sldId="2287"/>
        </pc:sldMkLst>
        <pc:spChg chg="mod">
          <ac:chgData name="Phil Le" userId="d56789386392244e" providerId="LiveId" clId="{21098FD1-578A-4F03-9AB2-123B02E8D02C}" dt="2026-01-24T18:08:50.893" v="1648" actId="1076"/>
          <ac:spMkLst>
            <pc:docMk/>
            <pc:sldMk cId="0" sldId="2287"/>
            <ac:spMk id="2" creationId="{DF17DEAE-CAC4-B603-9E3C-7C4624E904EC}"/>
          </ac:spMkLst>
        </pc:spChg>
        <pc:spChg chg="mod">
          <ac:chgData name="Phil Le" userId="d56789386392244e" providerId="LiveId" clId="{21098FD1-578A-4F03-9AB2-123B02E8D02C}" dt="2026-01-24T18:08:53.948" v="1649" actId="1076"/>
          <ac:spMkLst>
            <pc:docMk/>
            <pc:sldMk cId="0" sldId="2287"/>
            <ac:spMk id="6146" creationId="{4EEB7898-FCFF-175C-F338-679859B94463}"/>
          </ac:spMkLst>
        </pc:spChg>
      </pc:sldChg>
      <pc:sldChg chg="modSp add mod setBg">
        <pc:chgData name="Phil Le" userId="d56789386392244e" providerId="LiveId" clId="{21098FD1-578A-4F03-9AB2-123B02E8D02C}" dt="2026-01-24T18:09:19.964" v="1652" actId="1076"/>
        <pc:sldMkLst>
          <pc:docMk/>
          <pc:sldMk cId="0" sldId="2288"/>
        </pc:sldMkLst>
        <pc:spChg chg="mod">
          <ac:chgData name="Phil Le" userId="d56789386392244e" providerId="LiveId" clId="{21098FD1-578A-4F03-9AB2-123B02E8D02C}" dt="2026-01-24T18:09:05.760" v="1650" actId="1076"/>
          <ac:spMkLst>
            <pc:docMk/>
            <pc:sldMk cId="0" sldId="2288"/>
            <ac:spMk id="2" creationId="{BEA03F5F-7D4A-FE8B-07A8-C7D08DA9B179}"/>
          </ac:spMkLst>
        </pc:spChg>
        <pc:spChg chg="mod">
          <ac:chgData name="Phil Le" userId="d56789386392244e" providerId="LiveId" clId="{21098FD1-578A-4F03-9AB2-123B02E8D02C}" dt="2026-01-24T18:09:19.964" v="1652" actId="1076"/>
          <ac:spMkLst>
            <pc:docMk/>
            <pc:sldMk cId="0" sldId="2288"/>
            <ac:spMk id="8194" creationId="{86F392B3-A49D-BFEB-C60E-A09484DAD875}"/>
          </ac:spMkLst>
        </pc:spChg>
      </pc:sldChg>
      <pc:sldChg chg="modSp add mod">
        <pc:chgData name="Phil Le" userId="d56789386392244e" providerId="LiveId" clId="{21098FD1-578A-4F03-9AB2-123B02E8D02C}" dt="2026-01-25T04:01:14.214" v="1702" actId="20577"/>
        <pc:sldMkLst>
          <pc:docMk/>
          <pc:sldMk cId="751601351" sldId="2289"/>
        </pc:sldMkLst>
        <pc:spChg chg="mod">
          <ac:chgData name="Phil Le" userId="d56789386392244e" providerId="LiveId" clId="{21098FD1-578A-4F03-9AB2-123B02E8D02C}" dt="2026-01-25T04:01:14.214" v="1702" actId="20577"/>
          <ac:spMkLst>
            <pc:docMk/>
            <pc:sldMk cId="751601351" sldId="2289"/>
            <ac:spMk id="17410" creationId="{74F8D51E-99F8-1811-D5A7-F7BF8AF8D3FF}"/>
          </ac:spMkLst>
        </pc:spChg>
      </pc:sldChg>
      <pc:sldChg chg="modSp add mod">
        <pc:chgData name="Phil Le" userId="d56789386392244e" providerId="LiveId" clId="{21098FD1-578A-4F03-9AB2-123B02E8D02C}" dt="2026-01-25T04:15:40.156" v="1732" actId="255"/>
        <pc:sldMkLst>
          <pc:docMk/>
          <pc:sldMk cId="297603738" sldId="2290"/>
        </pc:sldMkLst>
        <pc:spChg chg="mod">
          <ac:chgData name="Phil Le" userId="d56789386392244e" providerId="LiveId" clId="{21098FD1-578A-4F03-9AB2-123B02E8D02C}" dt="2026-01-25T04:15:40.156" v="1732" actId="255"/>
          <ac:spMkLst>
            <pc:docMk/>
            <pc:sldMk cId="297603738" sldId="2290"/>
            <ac:spMk id="4098" creationId="{37475D36-59E5-69C1-1E01-FDF9513427E4}"/>
          </ac:spMkLst>
        </pc:spChg>
      </pc:sldChg>
      <pc:sldChg chg="modSp add mod setBg">
        <pc:chgData name="Phil Le" userId="d56789386392244e" providerId="LiveId" clId="{21098FD1-578A-4F03-9AB2-123B02E8D02C}" dt="2026-01-25T06:17:30.617" v="1821" actId="255"/>
        <pc:sldMkLst>
          <pc:docMk/>
          <pc:sldMk cId="0" sldId="2291"/>
        </pc:sldMkLst>
        <pc:spChg chg="mod">
          <ac:chgData name="Phil Le" userId="d56789386392244e" providerId="LiveId" clId="{21098FD1-578A-4F03-9AB2-123B02E8D02C}" dt="2026-01-25T06:17:30.617" v="1821" actId="255"/>
          <ac:spMkLst>
            <pc:docMk/>
            <pc:sldMk cId="0" sldId="2291"/>
            <ac:spMk id="2" creationId="{2527FA04-EFFD-D327-B5E1-D59C0D5AC195}"/>
          </ac:spMkLst>
        </pc:spChg>
        <pc:spChg chg="mod">
          <ac:chgData name="Phil Le" userId="d56789386392244e" providerId="LiveId" clId="{21098FD1-578A-4F03-9AB2-123B02E8D02C}" dt="2026-01-25T06:17:25.256" v="1820" actId="255"/>
          <ac:spMkLst>
            <pc:docMk/>
            <pc:sldMk cId="0" sldId="2291"/>
            <ac:spMk id="2050" creationId="{00000000-0000-0000-0000-000000000000}"/>
          </ac:spMkLst>
        </pc:spChg>
      </pc:sldChg>
    </pc:docChg>
  </pc:docChgLst>
  <pc:docChgLst>
    <pc:chgData name="Phil Le" userId="d56789386392244e" providerId="LiveId" clId="{C6036423-22FB-49D3-8C1B-9D60E70F677C}"/>
    <pc:docChg chg="custSel modSld">
      <pc:chgData name="Phil Le" userId="d56789386392244e" providerId="LiveId" clId="{C6036423-22FB-49D3-8C1B-9D60E70F677C}" dt="2026-01-18T04:48:15.523" v="2" actId="1076"/>
      <pc:docMkLst>
        <pc:docMk/>
      </pc:docMkLst>
      <pc:sldChg chg="addSp delSp modSp mod">
        <pc:chgData name="Phil Le" userId="d56789386392244e" providerId="LiveId" clId="{C6036423-22FB-49D3-8C1B-9D60E70F677C}" dt="2026-01-18T04:48:15.523" v="2" actId="1076"/>
        <pc:sldMkLst>
          <pc:docMk/>
          <pc:sldMk cId="0" sldId="16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6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pPr>
              <a:defRPr/>
            </a:pPr>
            <a:endParaRPr lang="en-US"/>
          </a:p>
        </p:txBody>
      </p:sp>
      <p:sp>
        <p:nvSpPr>
          <p:cNvPr id="14366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pPr>
              <a:defRPr/>
            </a:pPr>
            <a:endParaRPr lang="en-US"/>
          </a:p>
        </p:txBody>
      </p:sp>
      <p:sp>
        <p:nvSpPr>
          <p:cNvPr id="12595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66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66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pPr>
              <a:defRPr/>
            </a:pPr>
            <a:endParaRPr lang="en-US"/>
          </a:p>
        </p:txBody>
      </p:sp>
      <p:sp>
        <p:nvSpPr>
          <p:cNvPr id="14366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pPr>
              <a:defRPr/>
            </a:pPr>
            <a:fld id="{D3ED65D9-7F41-441F-B31A-035894C76204}" type="slidenum">
              <a:rPr lang="en-US"/>
              <a:pPr>
                <a:defRPr/>
              </a:pPr>
              <a:t>‹#›</a:t>
            </a:fld>
            <a:endParaRPr lang="en-US"/>
          </a:p>
        </p:txBody>
      </p:sp>
    </p:spTree>
    <p:extLst>
      <p:ext uri="{BB962C8B-B14F-4D97-AF65-F5344CB8AC3E}">
        <p14:creationId xmlns:p14="http://schemas.microsoft.com/office/powerpoint/2010/main" val="11630582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6047EAC8-2B0D-4A72-ABF0-BECB32E5C3E6}" type="slidenum">
              <a:rPr lang="en-US" altLang="en-US" sz="1200" smtClean="0">
                <a:solidFill>
                  <a:schemeClr val="tx1"/>
                </a:solidFill>
                <a:latin typeface="Arial" charset="0"/>
              </a:rPr>
              <a:pPr eaLnBrk="1" hangingPunct="1"/>
              <a:t>1</a:t>
            </a:fld>
            <a:endParaRPr lang="en-US" altLang="en-US" sz="1200">
              <a:solidFill>
                <a:schemeClr val="tx1"/>
              </a:solidFill>
              <a:latin typeface="Arial" charset="0"/>
            </a:endParaRPr>
          </a:p>
        </p:txBody>
      </p:sp>
      <p:sp>
        <p:nvSpPr>
          <p:cNvPr id="126979" name="Rectangle 2"/>
          <p:cNvSpPr>
            <a:spLocks noGrp="1" noRot="1" noChangeAspect="1" noChangeArrowheads="1" noTextEdit="1"/>
          </p:cNvSpPr>
          <p:nvPr>
            <p:ph type="sldImg"/>
          </p:nvPr>
        </p:nvSpPr>
        <p:spPr>
          <a:xfrm>
            <a:off x="381000" y="685800"/>
            <a:ext cx="6096000" cy="3429000"/>
          </a:xfrm>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xfrm>
            <a:off x="381000" y="685800"/>
            <a:ext cx="6096000" cy="3429000"/>
          </a:xfrm>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9058D038-4B67-437C-9490-2905EB20E2FA}" type="slidenum">
              <a:rPr lang="en-US" altLang="en-US" sz="1200" smtClean="0">
                <a:solidFill>
                  <a:schemeClr val="tx1"/>
                </a:solidFill>
                <a:latin typeface="Arial" charset="0"/>
              </a:rPr>
              <a:pPr eaLnBrk="1" hangingPunct="1"/>
              <a:t>21</a:t>
            </a:fld>
            <a:endParaRPr lang="en-US" altLang="en-US" sz="1200">
              <a:solidFill>
                <a:schemeClr val="tx1"/>
              </a:solidFill>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xfrm>
            <a:off x="381000" y="685800"/>
            <a:ext cx="6096000" cy="3429000"/>
          </a:xfrm>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C8D5B721-CF0C-427B-9562-CBDDF8848031}" type="slidenum">
              <a:rPr lang="en-US" altLang="en-US" sz="1200" smtClean="0">
                <a:solidFill>
                  <a:schemeClr val="tx1"/>
                </a:solidFill>
                <a:latin typeface="Arial" charset="0"/>
              </a:rPr>
              <a:pPr eaLnBrk="1" hangingPunct="1"/>
              <a:t>22</a:t>
            </a:fld>
            <a:endParaRPr lang="en-US" altLang="en-US" sz="1200">
              <a:solidFill>
                <a:schemeClr val="tx1"/>
              </a:solidFill>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xfrm>
            <a:off x="381000" y="685800"/>
            <a:ext cx="6096000" cy="3429000"/>
          </a:xfrm>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D805468F-DEDA-40D2-98A3-A77AD6C9A6F6}" type="slidenum">
              <a:rPr lang="en-US" altLang="en-US" sz="1200" smtClean="0">
                <a:solidFill>
                  <a:schemeClr val="tx1"/>
                </a:solidFill>
                <a:latin typeface="Arial" charset="0"/>
              </a:rPr>
              <a:pPr eaLnBrk="1" hangingPunct="1"/>
              <a:t>23</a:t>
            </a:fld>
            <a:endParaRPr lang="en-US" altLang="en-US" sz="1200">
              <a:solidFill>
                <a:schemeClr val="tx1"/>
              </a:solidFill>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xfrm>
            <a:off x="381000" y="685800"/>
            <a:ext cx="6096000" cy="3429000"/>
          </a:xfrm>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2677A7E8-95CC-40CB-831A-351DA8C571B9}" type="slidenum">
              <a:rPr lang="en-US" altLang="en-US" sz="1200" smtClean="0">
                <a:solidFill>
                  <a:schemeClr val="tx1"/>
                </a:solidFill>
                <a:latin typeface="Arial" charset="0"/>
              </a:rPr>
              <a:pPr eaLnBrk="1" hangingPunct="1"/>
              <a:t>24</a:t>
            </a:fld>
            <a:endParaRPr lang="en-US" altLang="en-US" sz="1200">
              <a:solidFill>
                <a:schemeClr val="tx1"/>
              </a:solidFill>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xfrm>
            <a:off x="381000" y="685800"/>
            <a:ext cx="6096000" cy="3429000"/>
          </a:xfrm>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16EDCD4F-944D-44AC-923B-870E6B83ACE4}" type="slidenum">
              <a:rPr lang="en-US" altLang="en-US" sz="1200" smtClean="0">
                <a:solidFill>
                  <a:schemeClr val="tx1"/>
                </a:solidFill>
                <a:latin typeface="Arial" charset="0"/>
              </a:rPr>
              <a:pPr eaLnBrk="1" hangingPunct="1"/>
              <a:t>25</a:t>
            </a:fld>
            <a:endParaRPr lang="en-US" altLang="en-US" sz="1200">
              <a:solidFill>
                <a:schemeClr val="tx1"/>
              </a:solidFill>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xfrm>
            <a:off x="381000" y="685800"/>
            <a:ext cx="6096000" cy="3429000"/>
          </a:xfrm>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74F8C60D-BA09-4B2C-8CF0-3F8529ADE381}" type="slidenum">
              <a:rPr lang="en-US" altLang="en-US" sz="1200" smtClean="0">
                <a:solidFill>
                  <a:schemeClr val="tx1"/>
                </a:solidFill>
                <a:latin typeface="Arial" charset="0"/>
              </a:rPr>
              <a:pPr eaLnBrk="1" hangingPunct="1"/>
              <a:t>26</a:t>
            </a:fld>
            <a:endParaRPr lang="en-US" altLang="en-US" sz="1200">
              <a:solidFill>
                <a:schemeClr val="tx1"/>
              </a:solidFill>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xfrm>
            <a:off x="381000" y="685800"/>
            <a:ext cx="6096000" cy="3429000"/>
          </a:xfrm>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E521C171-FEE7-4F40-BF39-FF261F6B86B0}" type="slidenum">
              <a:rPr lang="en-US" altLang="en-US" sz="1200" smtClean="0">
                <a:solidFill>
                  <a:schemeClr val="tx1"/>
                </a:solidFill>
                <a:latin typeface="Arial" charset="0"/>
              </a:rPr>
              <a:pPr eaLnBrk="1" hangingPunct="1"/>
              <a:t>28</a:t>
            </a:fld>
            <a:endParaRPr lang="en-US" altLang="en-US" sz="1200">
              <a:solidFill>
                <a:schemeClr val="tx1"/>
              </a:solidFill>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xfrm>
            <a:off x="381000" y="685800"/>
            <a:ext cx="6096000" cy="3429000"/>
          </a:xfrm>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E60AD6E5-89A8-45AF-B810-E560A75CDEE8}" type="slidenum">
              <a:rPr lang="en-US" altLang="en-US" sz="1200" smtClean="0">
                <a:solidFill>
                  <a:schemeClr val="tx1"/>
                </a:solidFill>
                <a:latin typeface="Arial" charset="0"/>
              </a:rPr>
              <a:pPr eaLnBrk="1" hangingPunct="1"/>
              <a:t>30</a:t>
            </a:fld>
            <a:endParaRPr lang="en-US" altLang="en-US" sz="1200">
              <a:solidFill>
                <a:schemeClr val="tx1"/>
              </a:solidFill>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xfrm>
            <a:off x="381000" y="685800"/>
            <a:ext cx="6096000" cy="3429000"/>
          </a:xfrm>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A050DBDC-C72E-4C4E-BA09-40051E031F2A}" type="slidenum">
              <a:rPr lang="en-US" altLang="en-US" sz="1200" smtClean="0">
                <a:solidFill>
                  <a:schemeClr val="tx1"/>
                </a:solidFill>
                <a:latin typeface="Arial" charset="0"/>
              </a:rPr>
              <a:pPr eaLnBrk="1" hangingPunct="1"/>
              <a:t>31</a:t>
            </a:fld>
            <a:endParaRPr lang="en-US" altLang="en-US" sz="1200">
              <a:solidFill>
                <a:schemeClr val="tx1"/>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xfrm>
            <a:off x="381000" y="685800"/>
            <a:ext cx="6096000" cy="3429000"/>
          </a:xfrm>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5D9E24FA-D2E3-4537-9DE9-7C776C29DD06}" type="slidenum">
              <a:rPr lang="en-US" altLang="en-US" sz="1200" smtClean="0">
                <a:solidFill>
                  <a:schemeClr val="tx1"/>
                </a:solidFill>
                <a:latin typeface="Arial" charset="0"/>
              </a:rPr>
              <a:pPr eaLnBrk="1" hangingPunct="1"/>
              <a:t>7</a:t>
            </a:fld>
            <a:endParaRPr lang="en-US" altLang="en-US" sz="1200">
              <a:solidFill>
                <a:schemeClr val="tx1"/>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xfrm>
            <a:off x="381000" y="685800"/>
            <a:ext cx="6096000" cy="3429000"/>
          </a:xfrm>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4A543DC0-7A86-4D69-8F1A-65ECBB2C805B}" type="slidenum">
              <a:rPr lang="en-US" altLang="en-US" sz="1200" smtClean="0">
                <a:solidFill>
                  <a:schemeClr val="tx1"/>
                </a:solidFill>
                <a:latin typeface="Arial" charset="0"/>
              </a:rPr>
              <a:pPr eaLnBrk="1" hangingPunct="1"/>
              <a:t>8</a:t>
            </a:fld>
            <a:endParaRPr lang="en-US" altLang="en-US" sz="1200">
              <a:solidFill>
                <a:schemeClr val="tx1"/>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xfrm>
            <a:off x="381000" y="685800"/>
            <a:ext cx="6096000" cy="3429000"/>
          </a:xfrm>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EAE350E1-FCB5-4FFF-AA65-040EE2C16B03}" type="slidenum">
              <a:rPr lang="en-US" altLang="en-US" sz="1200" smtClean="0">
                <a:solidFill>
                  <a:schemeClr val="tx1"/>
                </a:solidFill>
                <a:latin typeface="Arial" charset="0"/>
              </a:rPr>
              <a:pPr eaLnBrk="1" hangingPunct="1"/>
              <a:t>9</a:t>
            </a:fld>
            <a:endParaRPr lang="en-US" altLang="en-US" sz="1200">
              <a:solidFill>
                <a:schemeClr val="tx1"/>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148BAC5C-BEAB-49D1-A5AC-803AE4740897}" type="slidenum">
              <a:rPr lang="en-US" altLang="en-US" sz="1200">
                <a:solidFill>
                  <a:schemeClr val="tx1"/>
                </a:solidFill>
                <a:latin typeface="Arial" pitchFamily="34" charset="0"/>
              </a:rPr>
              <a:pPr eaLnBrk="1" hangingPunct="1"/>
              <a:t>11</a:t>
            </a:fld>
            <a:endParaRPr lang="en-US" altLang="en-US" sz="1200">
              <a:solidFill>
                <a:schemeClr val="tx1"/>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148BAC5C-BEAB-49D1-A5AC-803AE4740897}" type="slidenum">
              <a:rPr lang="en-US" altLang="en-US" sz="1200">
                <a:solidFill>
                  <a:schemeClr val="tx1"/>
                </a:solidFill>
                <a:latin typeface="Arial" pitchFamily="34" charset="0"/>
              </a:rPr>
              <a:pPr eaLnBrk="1" hangingPunct="1"/>
              <a:t>12</a:t>
            </a:fld>
            <a:endParaRPr lang="en-US" altLang="en-US" sz="1200">
              <a:solidFill>
                <a:schemeClr val="tx1"/>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148BAC5C-BEAB-49D1-A5AC-803AE4740897}" type="slidenum">
              <a:rPr lang="en-US" altLang="en-US" sz="1200">
                <a:solidFill>
                  <a:schemeClr val="tx1"/>
                </a:solidFill>
                <a:latin typeface="Arial" pitchFamily="34" charset="0"/>
              </a:rPr>
              <a:pPr eaLnBrk="1" hangingPunct="1"/>
              <a:t>13</a:t>
            </a:fld>
            <a:endParaRPr lang="en-US" altLang="en-US" sz="1200">
              <a:solidFill>
                <a:schemeClr val="tx1"/>
              </a:solidFill>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148BAC5C-BEAB-49D1-A5AC-803AE4740897}" type="slidenum">
              <a:rPr lang="en-US" altLang="en-US" sz="1200">
                <a:solidFill>
                  <a:schemeClr val="tx1"/>
                </a:solidFill>
                <a:latin typeface="Arial" pitchFamily="34" charset="0"/>
              </a:rPr>
              <a:pPr eaLnBrk="1" hangingPunct="1"/>
              <a:t>14</a:t>
            </a:fld>
            <a:endParaRPr lang="en-US" altLang="en-US" sz="1200">
              <a:solidFill>
                <a:schemeClr val="tx1"/>
              </a:solidFill>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148BAC5C-BEAB-49D1-A5AC-803AE4740897}" type="slidenum">
              <a:rPr lang="en-US" altLang="en-US" sz="1200">
                <a:solidFill>
                  <a:schemeClr val="tx1"/>
                </a:solidFill>
                <a:latin typeface="Arial" pitchFamily="34" charset="0"/>
              </a:rPr>
              <a:pPr eaLnBrk="1" hangingPunct="1"/>
              <a:t>15</a:t>
            </a:fld>
            <a:endParaRPr lang="en-US" altLang="en-US" sz="1200">
              <a:solidFill>
                <a:schemeClr val="tx1"/>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FED226-C2C8-4B90-BE0E-8A1EA7701BBB}" type="slidenum">
              <a:rPr lang="en-US"/>
              <a:pPr>
                <a:defRPr/>
              </a:pPr>
              <a:t>‹#›</a:t>
            </a:fld>
            <a:endParaRPr lang="en-US"/>
          </a:p>
        </p:txBody>
      </p:sp>
    </p:spTree>
    <p:extLst>
      <p:ext uri="{BB962C8B-B14F-4D97-AF65-F5344CB8AC3E}">
        <p14:creationId xmlns:p14="http://schemas.microsoft.com/office/powerpoint/2010/main" val="384784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49EA02-7C21-4BBE-B70D-2E6CF9FD2AB5}" type="slidenum">
              <a:rPr lang="en-US"/>
              <a:pPr>
                <a:defRPr/>
              </a:pPr>
              <a:t>‹#›</a:t>
            </a:fld>
            <a:endParaRPr lang="en-US"/>
          </a:p>
        </p:txBody>
      </p:sp>
    </p:spTree>
    <p:extLst>
      <p:ext uri="{BB962C8B-B14F-4D97-AF65-F5344CB8AC3E}">
        <p14:creationId xmlns:p14="http://schemas.microsoft.com/office/powerpoint/2010/main" val="2173917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5CD122-7AE2-4B02-9056-49109BBA3098}" type="slidenum">
              <a:rPr lang="en-US"/>
              <a:pPr>
                <a:defRPr/>
              </a:pPr>
              <a:t>‹#›</a:t>
            </a:fld>
            <a:endParaRPr lang="en-US"/>
          </a:p>
        </p:txBody>
      </p:sp>
    </p:spTree>
    <p:extLst>
      <p:ext uri="{BB962C8B-B14F-4D97-AF65-F5344CB8AC3E}">
        <p14:creationId xmlns:p14="http://schemas.microsoft.com/office/powerpoint/2010/main" val="2009440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45C5F2-AC7B-4846-94E1-3B7E92C7FA40}" type="slidenum">
              <a:rPr lang="en-US"/>
              <a:pPr>
                <a:defRPr/>
              </a:pPr>
              <a:t>‹#›</a:t>
            </a:fld>
            <a:endParaRPr lang="en-US"/>
          </a:p>
        </p:txBody>
      </p:sp>
    </p:spTree>
    <p:extLst>
      <p:ext uri="{BB962C8B-B14F-4D97-AF65-F5344CB8AC3E}">
        <p14:creationId xmlns:p14="http://schemas.microsoft.com/office/powerpoint/2010/main" val="3260084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F2C4A9-3DD8-44B1-B38B-14996F41AFFF}" type="slidenum">
              <a:rPr lang="en-US"/>
              <a:pPr>
                <a:defRPr/>
              </a:pPr>
              <a:t>‹#›</a:t>
            </a:fld>
            <a:endParaRPr lang="en-US"/>
          </a:p>
        </p:txBody>
      </p:sp>
    </p:spTree>
    <p:extLst>
      <p:ext uri="{BB962C8B-B14F-4D97-AF65-F5344CB8AC3E}">
        <p14:creationId xmlns:p14="http://schemas.microsoft.com/office/powerpoint/2010/main" val="1821712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271A72-9885-4AB0-9C0C-8153FBD5B2EB}" type="slidenum">
              <a:rPr lang="en-US"/>
              <a:pPr>
                <a:defRPr/>
              </a:pPr>
              <a:t>‹#›</a:t>
            </a:fld>
            <a:endParaRPr lang="en-US"/>
          </a:p>
        </p:txBody>
      </p:sp>
    </p:spTree>
    <p:extLst>
      <p:ext uri="{BB962C8B-B14F-4D97-AF65-F5344CB8AC3E}">
        <p14:creationId xmlns:p14="http://schemas.microsoft.com/office/powerpoint/2010/main" val="2233087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DAD6E7-5C5D-41A5-BEBA-6D2E2F33E43D}" type="slidenum">
              <a:rPr lang="en-US"/>
              <a:pPr>
                <a:defRPr/>
              </a:pPr>
              <a:t>‹#›</a:t>
            </a:fld>
            <a:endParaRPr lang="en-US"/>
          </a:p>
        </p:txBody>
      </p:sp>
    </p:spTree>
    <p:extLst>
      <p:ext uri="{BB962C8B-B14F-4D97-AF65-F5344CB8AC3E}">
        <p14:creationId xmlns:p14="http://schemas.microsoft.com/office/powerpoint/2010/main" val="890934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B2FDE27-4DAF-4DAA-8451-61D9818576E4}" type="slidenum">
              <a:rPr lang="en-US"/>
              <a:pPr>
                <a:defRPr/>
              </a:pPr>
              <a:t>‹#›</a:t>
            </a:fld>
            <a:endParaRPr lang="en-US"/>
          </a:p>
        </p:txBody>
      </p:sp>
    </p:spTree>
    <p:extLst>
      <p:ext uri="{BB962C8B-B14F-4D97-AF65-F5344CB8AC3E}">
        <p14:creationId xmlns:p14="http://schemas.microsoft.com/office/powerpoint/2010/main" val="1112784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D275E99-A137-4A0B-AC46-75FFFF614993}" type="slidenum">
              <a:rPr lang="en-US"/>
              <a:pPr>
                <a:defRPr/>
              </a:pPr>
              <a:t>‹#›</a:t>
            </a:fld>
            <a:endParaRPr lang="en-US"/>
          </a:p>
        </p:txBody>
      </p:sp>
    </p:spTree>
    <p:extLst>
      <p:ext uri="{BB962C8B-B14F-4D97-AF65-F5344CB8AC3E}">
        <p14:creationId xmlns:p14="http://schemas.microsoft.com/office/powerpoint/2010/main" val="3167729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771A0C-9A6E-4443-9200-37656291E977}" type="slidenum">
              <a:rPr lang="en-US"/>
              <a:pPr>
                <a:defRPr/>
              </a:pPr>
              <a:t>‹#›</a:t>
            </a:fld>
            <a:endParaRPr lang="en-US"/>
          </a:p>
        </p:txBody>
      </p:sp>
    </p:spTree>
    <p:extLst>
      <p:ext uri="{BB962C8B-B14F-4D97-AF65-F5344CB8AC3E}">
        <p14:creationId xmlns:p14="http://schemas.microsoft.com/office/powerpoint/2010/main" val="1883772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FB253F-9EC1-4520-9B06-A61E933216A7}" type="slidenum">
              <a:rPr lang="en-US"/>
              <a:pPr>
                <a:defRPr/>
              </a:pPr>
              <a:t>‹#›</a:t>
            </a:fld>
            <a:endParaRPr lang="en-US"/>
          </a:p>
        </p:txBody>
      </p:sp>
    </p:spTree>
    <p:extLst>
      <p:ext uri="{BB962C8B-B14F-4D97-AF65-F5344CB8AC3E}">
        <p14:creationId xmlns:p14="http://schemas.microsoft.com/office/powerpoint/2010/main" val="3134059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a:defRPr/>
            </a:pPr>
            <a:fld id="{42237E39-DA38-4912-91A3-78E07FCCAA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body" idx="4294967295"/>
          </p:nvPr>
        </p:nvSpPr>
        <p:spPr>
          <a:xfrm>
            <a:off x="0" y="0"/>
            <a:ext cx="4876800" cy="5143500"/>
          </a:xfrm>
          <a:ln>
            <a:solidFill>
              <a:schemeClr val="accent1"/>
            </a:solidFill>
          </a:ln>
        </p:spPr>
        <p:txBody>
          <a:bodyPr/>
          <a:lstStyle/>
          <a:p>
            <a:pPr marL="0" indent="0" algn="ctr">
              <a:buNone/>
            </a:pPr>
            <a:r>
              <a:rPr lang="en-US" sz="200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endParaRPr lang="en-US" sz="2400" b="1" dirty="0">
              <a:solidFill>
                <a:schemeClr val="bg1"/>
              </a:solidFill>
            </a:endParaRPr>
          </a:p>
        </p:txBody>
      </p:sp>
      <p:pic>
        <p:nvPicPr>
          <p:cNvPr id="3" name="Picture 2">
            <a:extLst>
              <a:ext uri="{FF2B5EF4-FFF2-40B4-BE49-F238E27FC236}">
                <a16:creationId xmlns:a16="http://schemas.microsoft.com/office/drawing/2014/main" id="{13A36482-6765-354F-B4DA-0BE8B2364F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0"/>
            <a:ext cx="9264377" cy="6610350"/>
          </a:xfrm>
          <a:prstGeom prst="rect">
            <a:avLst/>
          </a:prstGeom>
        </p:spPr>
      </p:pic>
      <p:sp>
        <p:nvSpPr>
          <p:cNvPr id="6" name="TextBox 5">
            <a:extLst>
              <a:ext uri="{FF2B5EF4-FFF2-40B4-BE49-F238E27FC236}">
                <a16:creationId xmlns:a16="http://schemas.microsoft.com/office/drawing/2014/main" id="{6449408D-447D-D595-9786-1474EC53475F}"/>
              </a:ext>
            </a:extLst>
          </p:cNvPr>
          <p:cNvSpPr txBox="1"/>
          <p:nvPr/>
        </p:nvSpPr>
        <p:spPr>
          <a:xfrm>
            <a:off x="76200" y="57150"/>
            <a:ext cx="4876800" cy="4333494"/>
          </a:xfrm>
          <a:prstGeom prst="rect">
            <a:avLst/>
          </a:prstGeom>
          <a:noFill/>
        </p:spPr>
        <p:txBody>
          <a:bodyPr wrap="square">
            <a:spAutoFit/>
          </a:bodyPr>
          <a:lstStyle/>
          <a:p>
            <a:r>
              <a:rPr lang="en-US" sz="2400" b="1" dirty="0">
                <a:solidFill>
                  <a:schemeClr val="bg1"/>
                </a:solidFill>
              </a:rPr>
              <a:t>Welcome to Our Lady of Refuge Catholic </a:t>
            </a:r>
            <a:r>
              <a:rPr lang="vi-VN" sz="2400" b="1" dirty="0">
                <a:solidFill>
                  <a:schemeClr val="bg1"/>
                </a:solidFill>
              </a:rPr>
              <a:t>Church</a:t>
            </a:r>
          </a:p>
          <a:p>
            <a:r>
              <a:rPr lang="vi-VN" sz="2000" b="1" dirty="0">
                <a:solidFill>
                  <a:schemeClr val="bg1"/>
                </a:solidFill>
              </a:rPr>
              <a:t>Sunday </a:t>
            </a:r>
            <a:r>
              <a:rPr lang="en-US" sz="2000" b="1" dirty="0">
                <a:solidFill>
                  <a:schemeClr val="bg1"/>
                </a:solidFill>
              </a:rPr>
              <a:t>Ordinary</a:t>
            </a:r>
            <a:r>
              <a:rPr lang="vi-VN" sz="2000" b="1" dirty="0">
                <a:solidFill>
                  <a:schemeClr val="bg1"/>
                </a:solidFill>
              </a:rPr>
              <a:t> </a:t>
            </a:r>
            <a:r>
              <a:rPr lang="en-US" sz="2000" b="1" dirty="0">
                <a:solidFill>
                  <a:schemeClr val="bg1"/>
                </a:solidFill>
              </a:rPr>
              <a:t>Time</a:t>
            </a:r>
            <a:r>
              <a:rPr lang="vi-VN" sz="2000" b="1" dirty="0">
                <a:solidFill>
                  <a:schemeClr val="bg1"/>
                </a:solidFill>
              </a:rPr>
              <a:t> </a:t>
            </a:r>
            <a:r>
              <a:rPr lang="en-US" sz="2000" b="1" dirty="0">
                <a:solidFill>
                  <a:schemeClr val="bg1"/>
                </a:solidFill>
              </a:rPr>
              <a:t>0</a:t>
            </a:r>
            <a:r>
              <a:rPr lang="vi-VN" sz="2000" b="1" dirty="0">
                <a:solidFill>
                  <a:schemeClr val="bg1"/>
                </a:solidFill>
              </a:rPr>
              <a:t>3 Year A</a:t>
            </a:r>
          </a:p>
          <a:p>
            <a:pPr marL="0" indent="0" algn="l">
              <a:buNone/>
            </a:pPr>
            <a:r>
              <a:rPr lang="en-US" sz="1800" i="1" dirty="0">
                <a:solidFill>
                  <a:schemeClr val="bg1"/>
                </a:solidFill>
              </a:rPr>
              <a:t>Gather Song:  </a:t>
            </a:r>
          </a:p>
          <a:p>
            <a:pPr algn="l" eaLnBrk="1" hangingPunct="1">
              <a:lnSpc>
                <a:spcPct val="80000"/>
              </a:lnSpc>
              <a:buNone/>
              <a:defRPr/>
            </a:pPr>
            <a:r>
              <a:rPr lang="vi-VN" sz="1800" b="1" i="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b="1" dirty="0">
                <a:solidFill>
                  <a:schemeClr val="bg1"/>
                </a:solidFill>
                <a:latin typeface="Tahoma" panose="020B0604030504040204" pitchFamily="34" charset="0"/>
                <a:ea typeface="Tahoma" panose="020B0604030504040204" pitchFamily="34" charset="0"/>
                <a:cs typeface="Tahoma" panose="020B0604030504040204" pitchFamily="34" charset="0"/>
              </a:rPr>
              <a:t>Praise To You, O Christ, </a:t>
            </a:r>
          </a:p>
          <a:p>
            <a:pPr algn="l" eaLnBrk="1" hangingPunct="1">
              <a:lnSpc>
                <a:spcPct val="80000"/>
              </a:lnSpc>
              <a:buNone/>
              <a:defRPr/>
            </a:pPr>
            <a:r>
              <a:rPr lang="vi-VN" sz="2000" b="1" dirty="0">
                <a:solidFill>
                  <a:schemeClr val="bg1"/>
                </a:solidFill>
                <a:latin typeface="Tahoma" panose="020B0604030504040204" pitchFamily="34" charset="0"/>
                <a:ea typeface="Tahoma" panose="020B0604030504040204" pitchFamily="34" charset="0"/>
                <a:cs typeface="Tahoma" panose="020B0604030504040204" pitchFamily="34" charset="0"/>
              </a:rPr>
              <a:t> Our Savior </a:t>
            </a:r>
          </a:p>
          <a:p>
            <a:pPr algn="l" eaLnBrk="1" hangingPunct="1">
              <a:lnSpc>
                <a:spcPct val="80000"/>
              </a:lnSpc>
              <a:buFontTx/>
              <a:buNone/>
              <a:defRPr/>
            </a:pPr>
            <a:r>
              <a:rPr lang="en-US" sz="1800" i="1" dirty="0">
                <a:solidFill>
                  <a:schemeClr val="bg1"/>
                </a:solidFill>
              </a:rPr>
              <a:t>Responsorial Psalm </a:t>
            </a:r>
            <a:r>
              <a:rPr lang="vi-VN" sz="1800" i="1" dirty="0">
                <a:solidFill>
                  <a:schemeClr val="bg1"/>
                </a:solidFill>
              </a:rPr>
              <a:t>27</a:t>
            </a:r>
            <a:r>
              <a:rPr lang="en-US" sz="1800" i="1" dirty="0">
                <a:solidFill>
                  <a:schemeClr val="bg1"/>
                </a:solidFill>
              </a:rPr>
              <a:t>:  </a:t>
            </a:r>
          </a:p>
          <a:p>
            <a:pPr algn="l" eaLnBrk="1" hangingPunct="1">
              <a:lnSpc>
                <a:spcPct val="80000"/>
              </a:lnSpc>
              <a:buFontTx/>
              <a:buNone/>
              <a:defRPr/>
            </a:pPr>
            <a:r>
              <a:rPr lang="vi-VN" sz="1800" b="1" i="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b="1" i="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b="1" dirty="0">
                <a:solidFill>
                  <a:schemeClr val="bg1"/>
                </a:solidFill>
                <a:latin typeface="Tahoma" panose="020B0604030504040204" pitchFamily="34" charset="0"/>
                <a:ea typeface="Tahoma" panose="020B0604030504040204" pitchFamily="34" charset="0"/>
                <a:cs typeface="Tahoma" panose="020B0604030504040204" pitchFamily="34" charset="0"/>
              </a:rPr>
              <a:t>The Lord is My Life</a:t>
            </a:r>
            <a:endParaRPr lang="en-US" sz="2000" b="1" dirty="0">
              <a:solidFill>
                <a:schemeClr val="bg1"/>
              </a:solidFill>
            </a:endParaRPr>
          </a:p>
          <a:p>
            <a:pPr algn="l" eaLnBrk="1" hangingPunct="1">
              <a:lnSpc>
                <a:spcPct val="80000"/>
              </a:lnSpc>
              <a:buFontTx/>
              <a:buNone/>
              <a:defRPr/>
            </a:pPr>
            <a:r>
              <a:rPr lang="en-US" sz="1800" i="1" dirty="0">
                <a:solidFill>
                  <a:schemeClr val="bg1"/>
                </a:solidFill>
              </a:rPr>
              <a:t>Prep. of the Gifts: </a:t>
            </a:r>
            <a:r>
              <a:rPr lang="en-US" sz="1800" b="1" dirty="0">
                <a:solidFill>
                  <a:schemeClr val="bg1"/>
                </a:solidFill>
              </a:rPr>
              <a:t> </a:t>
            </a:r>
          </a:p>
          <a:p>
            <a:pPr algn="l" eaLnBrk="1" hangingPunct="1">
              <a:lnSpc>
                <a:spcPct val="80000"/>
              </a:lnSpc>
              <a:buFontTx/>
              <a:buNone/>
              <a:defRPr/>
            </a:pPr>
            <a:r>
              <a:rPr lang="vi-VN" sz="1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b="1" dirty="0">
                <a:solidFill>
                  <a:schemeClr val="bg1"/>
                </a:solidFill>
                <a:latin typeface="Tahoma" panose="020B0604030504040204" pitchFamily="34" charset="0"/>
                <a:ea typeface="Tahoma" panose="020B0604030504040204" pitchFamily="34" charset="0"/>
                <a:cs typeface="Tahoma" panose="020B0604030504040204" pitchFamily="34" charset="0"/>
              </a:rPr>
              <a:t>These Alone Are Enough</a:t>
            </a: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l" eaLnBrk="1" hangingPunct="1">
              <a:lnSpc>
                <a:spcPct val="80000"/>
              </a:lnSpc>
              <a:buFontTx/>
              <a:buNone/>
              <a:defRPr/>
            </a:pPr>
            <a:r>
              <a:rPr lang="en-US" sz="1800" i="1" dirty="0">
                <a:solidFill>
                  <a:schemeClr val="bg1"/>
                </a:solidFill>
              </a:rPr>
              <a:t>Communion Song : </a:t>
            </a:r>
          </a:p>
          <a:p>
            <a:pPr algn="l" eaLnBrk="1" hangingPunct="1">
              <a:lnSpc>
                <a:spcPct val="80000"/>
              </a:lnSpc>
              <a:buNone/>
              <a:defRPr/>
            </a:pPr>
            <a:r>
              <a:rPr 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1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b="1" dirty="0">
                <a:solidFill>
                  <a:schemeClr val="bg1"/>
                </a:solidFill>
                <a:latin typeface="Tahoma" panose="020B0604030504040204" pitchFamily="34" charset="0"/>
                <a:ea typeface="Tahoma" panose="020B0604030504040204" pitchFamily="34" charset="0"/>
                <a:cs typeface="Tahoma" panose="020B0604030504040204" pitchFamily="34" charset="0"/>
              </a:rPr>
              <a:t>I want to walk as a child of the        </a:t>
            </a:r>
          </a:p>
          <a:p>
            <a:pPr algn="l" eaLnBrk="1" hangingPunct="1">
              <a:lnSpc>
                <a:spcPct val="80000"/>
              </a:lnSpc>
              <a:buNone/>
              <a:defRPr/>
            </a:pPr>
            <a:r>
              <a:rPr lang="vi-VN" sz="2000" b="1" dirty="0">
                <a:solidFill>
                  <a:schemeClr val="bg1"/>
                </a:solidFill>
                <a:latin typeface="Tahoma" panose="020B0604030504040204" pitchFamily="34" charset="0"/>
                <a:ea typeface="Tahoma" panose="020B0604030504040204" pitchFamily="34" charset="0"/>
                <a:cs typeface="Tahoma" panose="020B0604030504040204" pitchFamily="34" charset="0"/>
              </a:rPr>
              <a:t> light</a:t>
            </a:r>
          </a:p>
          <a:p>
            <a:pPr algn="l" eaLnBrk="1" hangingPunct="1">
              <a:lnSpc>
                <a:spcPct val="80000"/>
              </a:lnSpc>
              <a:buNone/>
              <a:defRPr/>
            </a:pPr>
            <a:r>
              <a:rPr lang="vi-VN" sz="2000" b="1" dirty="0">
                <a:solidFill>
                  <a:schemeClr val="bg1"/>
                </a:solidFill>
                <a:latin typeface="Tahoma" panose="020B0604030504040204" pitchFamily="34" charset="0"/>
                <a:ea typeface="Tahoma" panose="020B0604030504040204" pitchFamily="34" charset="0"/>
                <a:cs typeface="Tahoma" panose="020B0604030504040204" pitchFamily="34" charset="0"/>
              </a:rPr>
              <a:t>   Lord, You Have Come</a:t>
            </a: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l" eaLnBrk="1" hangingPunct="1">
              <a:lnSpc>
                <a:spcPct val="80000"/>
              </a:lnSpc>
              <a:buNone/>
              <a:defRPr/>
            </a:pPr>
            <a:r>
              <a:rPr lang="en-US" sz="1800" i="1" dirty="0">
                <a:solidFill>
                  <a:schemeClr val="bg1"/>
                </a:solidFill>
              </a:rPr>
              <a:t>Recessional:  </a:t>
            </a:r>
          </a:p>
          <a:p>
            <a:pPr algn="l" eaLnBrk="1" hangingPunct="1">
              <a:lnSpc>
                <a:spcPct val="80000"/>
              </a:lnSpc>
              <a:buNone/>
              <a:defRPr/>
            </a:pPr>
            <a:r>
              <a:rPr lang="vi-VN" sz="1800" i="1" dirty="0">
                <a:solidFill>
                  <a:schemeClr val="bg1"/>
                </a:solidFill>
              </a:rPr>
              <a:t>   </a:t>
            </a:r>
            <a:r>
              <a:rPr lang="vi-VN" sz="2000" b="1" dirty="0">
                <a:solidFill>
                  <a:schemeClr val="bg1"/>
                </a:solidFill>
                <a:latin typeface="Tahoma" panose="020B0604030504040204" pitchFamily="34" charset="0"/>
                <a:ea typeface="Tahoma" panose="020B0604030504040204" pitchFamily="34" charset="0"/>
                <a:cs typeface="Tahoma" panose="020B0604030504040204" pitchFamily="34" charset="0"/>
              </a:rPr>
              <a:t>The Spirit Sends Us Forth</a:t>
            </a: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84FE2D-4303-EFA7-0F01-472617019F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 y="-17780"/>
            <a:ext cx="9311640" cy="5157470"/>
          </a:xfrm>
          <a:prstGeom prst="rect">
            <a:avLst/>
          </a:prstGeom>
        </p:spPr>
      </p:pic>
      <p:sp>
        <p:nvSpPr>
          <p:cNvPr id="17410" name="Rectangle 2"/>
          <p:cNvSpPr>
            <a:spLocks noGrp="1" noChangeArrowheads="1"/>
          </p:cNvSpPr>
          <p:nvPr>
            <p:ph type="ctrTitle"/>
          </p:nvPr>
        </p:nvSpPr>
        <p:spPr>
          <a:xfrm>
            <a:off x="2743200" y="4400550"/>
            <a:ext cx="3505200" cy="609600"/>
          </a:xfrm>
        </p:spPr>
        <p:txBody>
          <a:bodyPr/>
          <a:lstStyle/>
          <a:p>
            <a:pPr eaLnBrk="1" hangingPunct="1"/>
            <a:r>
              <a:rPr lang="en-US" altLang="en-US" sz="2400" b="1" dirty="0">
                <a:solidFill>
                  <a:srgbClr val="FFFF00"/>
                </a:solidFill>
                <a:latin typeface="Tahoma" pitchFamily="34" charset="0"/>
              </a:rPr>
              <a:t>Gloria</a:t>
            </a:r>
            <a:r>
              <a:rPr lang="vi-VN" altLang="en-US" sz="2400" b="1" dirty="0">
                <a:solidFill>
                  <a:srgbClr val="FFFF00"/>
                </a:solidFill>
                <a:latin typeface="Tahoma" pitchFamily="34" charset="0"/>
              </a:rPr>
              <a:t> Prayer</a:t>
            </a:r>
            <a:br>
              <a:rPr lang="en-US" altLang="en-US" sz="2400" b="1" dirty="0">
                <a:solidFill>
                  <a:srgbClr val="FFFF00"/>
                </a:solidFill>
                <a:latin typeface="Tahoma" pitchFamily="34" charset="0"/>
              </a:rPr>
            </a:br>
            <a:endParaRPr lang="en-US" altLang="en-US" sz="2400" dirty="0">
              <a:solidFill>
                <a:srgbClr val="FFFF00"/>
              </a:solidFill>
              <a:latin typeface="Tahoma" pitchFamily="34" charset="0"/>
            </a:endParaRPr>
          </a:p>
        </p:txBody>
      </p:sp>
    </p:spTree>
    <p:extLst>
      <p:ext uri="{BB962C8B-B14F-4D97-AF65-F5344CB8AC3E}">
        <p14:creationId xmlns:p14="http://schemas.microsoft.com/office/powerpoint/2010/main" val="3774265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F2EBBE82-9C36-4EDA-B8C5-F11CF2B8CA27}" type="slidenum">
              <a:rPr lang="en-US" altLang="en-US" sz="1400">
                <a:solidFill>
                  <a:schemeClr val="tx1"/>
                </a:solidFill>
                <a:latin typeface="Arial" pitchFamily="34" charset="0"/>
              </a:rPr>
              <a:pPr eaLnBrk="1" hangingPunct="1"/>
              <a:t>11</a:t>
            </a:fld>
            <a:endParaRPr lang="en-US" altLang="en-US" sz="1400">
              <a:solidFill>
                <a:schemeClr val="tx1"/>
              </a:solidFill>
              <a:latin typeface="Arial" pitchFamily="34" charset="0"/>
            </a:endParaRPr>
          </a:p>
        </p:txBody>
      </p:sp>
      <p:sp>
        <p:nvSpPr>
          <p:cNvPr id="30722" name="Content Placeholder 3"/>
          <p:cNvSpPr>
            <a:spLocks noGrp="1"/>
          </p:cNvSpPr>
          <p:nvPr>
            <p:ph sz="quarter" idx="1"/>
          </p:nvPr>
        </p:nvSpPr>
        <p:spPr>
          <a:xfrm>
            <a:off x="8021" y="133350"/>
            <a:ext cx="8915400" cy="4457700"/>
          </a:xfrm>
        </p:spPr>
        <p:txBody>
          <a:bodyPr/>
          <a:lstStyle/>
          <a:p>
            <a:pPr>
              <a:buFont typeface="Wingdings 2" pitchFamily="18" charset="2"/>
              <a:buNone/>
            </a:pPr>
            <a:r>
              <a:rPr lang="en-US" altLang="en-US" sz="1800" b="1" dirty="0">
                <a:solidFill>
                  <a:schemeClr val="bg1"/>
                </a:solidFill>
                <a:latin typeface="Tahoma" pitchFamily="34" charset="0"/>
                <a:cs typeface="Tahoma" pitchFamily="34" charset="0"/>
              </a:rPr>
              <a:t>Refrain:</a:t>
            </a:r>
          </a:p>
          <a:p>
            <a:pPr>
              <a:buFont typeface="Wingdings 2" pitchFamily="18" charset="2"/>
              <a:buNone/>
            </a:pPr>
            <a:r>
              <a:rPr lang="vi-VN" altLang="en-US" sz="4800" b="1" dirty="0">
                <a:solidFill>
                  <a:schemeClr val="bg1"/>
                </a:solidFill>
                <a:latin typeface="Tahoma" pitchFamily="34" charset="0"/>
                <a:cs typeface="Tahoma" pitchFamily="34" charset="0"/>
              </a:rPr>
              <a:t> </a:t>
            </a:r>
            <a:r>
              <a:rPr lang="en-US" altLang="en-US" sz="4800" b="1" dirty="0">
                <a:solidFill>
                  <a:schemeClr val="bg1"/>
                </a:solidFill>
                <a:latin typeface="Tahoma" pitchFamily="34" charset="0"/>
                <a:cs typeface="Tahoma" pitchFamily="34" charset="0"/>
              </a:rPr>
              <a:t>Glory to God, Glory to God. Glory to God in the highest, and on earth, peace on earth, peace to people of good will</a:t>
            </a:r>
          </a:p>
        </p:txBody>
      </p:sp>
    </p:spTree>
    <p:extLst>
      <p:ext uri="{BB962C8B-B14F-4D97-AF65-F5344CB8AC3E}">
        <p14:creationId xmlns:p14="http://schemas.microsoft.com/office/powerpoint/2010/main" val="79466633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F2EBBE82-9C36-4EDA-B8C5-F11CF2B8CA27}" type="slidenum">
              <a:rPr lang="en-US" altLang="en-US" sz="1400">
                <a:solidFill>
                  <a:schemeClr val="tx1"/>
                </a:solidFill>
                <a:latin typeface="Arial" pitchFamily="34" charset="0"/>
              </a:rPr>
              <a:pPr eaLnBrk="1" hangingPunct="1"/>
              <a:t>12</a:t>
            </a:fld>
            <a:endParaRPr lang="en-US" altLang="en-US" sz="1400">
              <a:solidFill>
                <a:schemeClr val="tx1"/>
              </a:solidFill>
              <a:latin typeface="Arial" pitchFamily="34" charset="0"/>
            </a:endParaRPr>
          </a:p>
        </p:txBody>
      </p:sp>
      <p:sp>
        <p:nvSpPr>
          <p:cNvPr id="30722" name="Content Placeholder 3"/>
          <p:cNvSpPr>
            <a:spLocks noGrp="1"/>
          </p:cNvSpPr>
          <p:nvPr>
            <p:ph sz="quarter" idx="1"/>
          </p:nvPr>
        </p:nvSpPr>
        <p:spPr>
          <a:xfrm>
            <a:off x="76200" y="342900"/>
            <a:ext cx="8915400" cy="4457700"/>
          </a:xfrm>
        </p:spPr>
        <p:txBody>
          <a:bodyPr/>
          <a:lstStyle/>
          <a:p>
            <a:pPr>
              <a:buFont typeface="Wingdings 2" pitchFamily="18" charset="2"/>
              <a:buNone/>
            </a:pPr>
            <a:r>
              <a:rPr lang="en-US" altLang="en-US" sz="1800" b="1" dirty="0">
                <a:solidFill>
                  <a:schemeClr val="bg1"/>
                </a:solidFill>
                <a:latin typeface="Tahoma" pitchFamily="34" charset="0"/>
                <a:cs typeface="Tahoma" pitchFamily="34" charset="0"/>
              </a:rPr>
              <a:t>1. </a:t>
            </a:r>
            <a:r>
              <a:rPr lang="en-US" altLang="en-US" sz="4400" b="1" dirty="0">
                <a:solidFill>
                  <a:schemeClr val="bg1"/>
                </a:solidFill>
                <a:latin typeface="Tahoma" pitchFamily="34" charset="0"/>
                <a:cs typeface="Tahoma" pitchFamily="34" charset="0"/>
              </a:rPr>
              <a:t>We praise you, we bless you, we adore you, we glorify you, we give you thanks for your great glory. Lord God, heavenly King, O God, almighty Father.</a:t>
            </a:r>
          </a:p>
        </p:txBody>
      </p:sp>
    </p:spTree>
    <p:extLst>
      <p:ext uri="{BB962C8B-B14F-4D97-AF65-F5344CB8AC3E}">
        <p14:creationId xmlns:p14="http://schemas.microsoft.com/office/powerpoint/2010/main" val="177951473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F2EBBE82-9C36-4EDA-B8C5-F11CF2B8CA27}" type="slidenum">
              <a:rPr lang="en-US" altLang="en-US" sz="1400">
                <a:solidFill>
                  <a:schemeClr val="tx1"/>
                </a:solidFill>
                <a:latin typeface="Arial" pitchFamily="34" charset="0"/>
              </a:rPr>
              <a:pPr eaLnBrk="1" hangingPunct="1"/>
              <a:t>13</a:t>
            </a:fld>
            <a:endParaRPr lang="en-US" altLang="en-US" sz="1400">
              <a:solidFill>
                <a:schemeClr val="tx1"/>
              </a:solidFill>
              <a:latin typeface="Arial" pitchFamily="34" charset="0"/>
            </a:endParaRPr>
          </a:p>
        </p:txBody>
      </p:sp>
      <p:sp>
        <p:nvSpPr>
          <p:cNvPr id="30722" name="Content Placeholder 3"/>
          <p:cNvSpPr>
            <a:spLocks noGrp="1"/>
          </p:cNvSpPr>
          <p:nvPr>
            <p:ph sz="quarter" idx="1"/>
          </p:nvPr>
        </p:nvSpPr>
        <p:spPr>
          <a:xfrm>
            <a:off x="28575" y="57150"/>
            <a:ext cx="8915400" cy="4457700"/>
          </a:xfrm>
        </p:spPr>
        <p:txBody>
          <a:bodyPr/>
          <a:lstStyle/>
          <a:p>
            <a:pPr>
              <a:buFont typeface="Wingdings 2" pitchFamily="18" charset="2"/>
              <a:buNone/>
            </a:pPr>
            <a:r>
              <a:rPr lang="en-US" altLang="en-US" sz="1800" b="1" dirty="0">
                <a:solidFill>
                  <a:schemeClr val="bg1"/>
                </a:solidFill>
                <a:latin typeface="Tahoma" pitchFamily="34" charset="0"/>
                <a:cs typeface="Tahoma" pitchFamily="34" charset="0"/>
              </a:rPr>
              <a:t>2. </a:t>
            </a:r>
            <a:r>
              <a:rPr lang="en-US" altLang="en-US" sz="3600" b="1" dirty="0">
                <a:solidFill>
                  <a:schemeClr val="bg1"/>
                </a:solidFill>
                <a:latin typeface="Tahoma" pitchFamily="34" charset="0"/>
                <a:cs typeface="Tahoma" pitchFamily="34" charset="0"/>
              </a:rPr>
              <a:t>Lord Jesus Christ, only Begotten Son, Lord God, Lamb of God, Son of the Father, you take away the sins of the world, have mercy on us. You take way the sins of the world, receive our pray you are seated at the right hand, the right hand of the Father, have mercy on us</a:t>
            </a:r>
          </a:p>
        </p:txBody>
      </p:sp>
    </p:spTree>
    <p:extLst>
      <p:ext uri="{BB962C8B-B14F-4D97-AF65-F5344CB8AC3E}">
        <p14:creationId xmlns:p14="http://schemas.microsoft.com/office/powerpoint/2010/main" val="4204830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F2EBBE82-9C36-4EDA-B8C5-F11CF2B8CA27}" type="slidenum">
              <a:rPr lang="en-US" altLang="en-US" sz="1400">
                <a:solidFill>
                  <a:schemeClr val="tx1"/>
                </a:solidFill>
                <a:latin typeface="Arial" pitchFamily="34" charset="0"/>
              </a:rPr>
              <a:pPr eaLnBrk="1" hangingPunct="1"/>
              <a:t>14</a:t>
            </a:fld>
            <a:endParaRPr lang="en-US" altLang="en-US" sz="1400">
              <a:solidFill>
                <a:schemeClr val="tx1"/>
              </a:solidFill>
              <a:latin typeface="Arial" pitchFamily="34" charset="0"/>
            </a:endParaRPr>
          </a:p>
        </p:txBody>
      </p:sp>
      <p:sp>
        <p:nvSpPr>
          <p:cNvPr id="30722" name="Content Placeholder 3"/>
          <p:cNvSpPr>
            <a:spLocks noGrp="1"/>
          </p:cNvSpPr>
          <p:nvPr>
            <p:ph sz="quarter" idx="1"/>
          </p:nvPr>
        </p:nvSpPr>
        <p:spPr>
          <a:xfrm>
            <a:off x="28575" y="57150"/>
            <a:ext cx="8915400" cy="4457700"/>
          </a:xfrm>
        </p:spPr>
        <p:txBody>
          <a:bodyPr/>
          <a:lstStyle/>
          <a:p>
            <a:pPr>
              <a:buFont typeface="Wingdings 2" pitchFamily="18" charset="2"/>
              <a:buNone/>
            </a:pPr>
            <a:r>
              <a:rPr lang="en-US" altLang="en-US" sz="1800" b="1" dirty="0">
                <a:solidFill>
                  <a:schemeClr val="bg1"/>
                </a:solidFill>
                <a:latin typeface="Tahoma" pitchFamily="34" charset="0"/>
                <a:cs typeface="Tahoma" pitchFamily="34" charset="0"/>
              </a:rPr>
              <a:t>3. </a:t>
            </a:r>
            <a:r>
              <a:rPr lang="en-US" altLang="en-US" sz="4400" b="1" dirty="0">
                <a:solidFill>
                  <a:schemeClr val="bg1"/>
                </a:solidFill>
                <a:latin typeface="Tahoma" pitchFamily="34" charset="0"/>
                <a:cs typeface="Tahoma" pitchFamily="34" charset="0"/>
              </a:rPr>
              <a:t>For you alone are the Holy One, you alone are the Lord, you alone are the Most High, Jesus Christ with the Holy Spirit, in the glory of God the Father.</a:t>
            </a:r>
          </a:p>
        </p:txBody>
      </p:sp>
    </p:spTree>
    <p:extLst>
      <p:ext uri="{BB962C8B-B14F-4D97-AF65-F5344CB8AC3E}">
        <p14:creationId xmlns:p14="http://schemas.microsoft.com/office/powerpoint/2010/main" val="307950608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F2EBBE82-9C36-4EDA-B8C5-F11CF2B8CA27}" type="slidenum">
              <a:rPr lang="en-US" altLang="en-US" sz="1400">
                <a:solidFill>
                  <a:schemeClr val="tx1"/>
                </a:solidFill>
                <a:latin typeface="Arial" pitchFamily="34" charset="0"/>
              </a:rPr>
              <a:pPr eaLnBrk="1" hangingPunct="1"/>
              <a:t>15</a:t>
            </a:fld>
            <a:endParaRPr lang="en-US" altLang="en-US" sz="1400">
              <a:solidFill>
                <a:schemeClr val="tx1"/>
              </a:solidFill>
              <a:latin typeface="Arial" pitchFamily="34" charset="0"/>
            </a:endParaRPr>
          </a:p>
        </p:txBody>
      </p:sp>
      <p:sp>
        <p:nvSpPr>
          <p:cNvPr id="30722" name="Content Placeholder 3"/>
          <p:cNvSpPr>
            <a:spLocks noGrp="1"/>
          </p:cNvSpPr>
          <p:nvPr>
            <p:ph sz="quarter" idx="1"/>
          </p:nvPr>
        </p:nvSpPr>
        <p:spPr>
          <a:xfrm>
            <a:off x="76200" y="342900"/>
            <a:ext cx="8915400" cy="4457700"/>
          </a:xfrm>
        </p:spPr>
        <p:txBody>
          <a:bodyPr/>
          <a:lstStyle/>
          <a:p>
            <a:pPr>
              <a:buFont typeface="Wingdings 2" pitchFamily="18" charset="2"/>
              <a:buNone/>
            </a:pPr>
            <a:r>
              <a:rPr lang="en-US" altLang="en-US" sz="1800" b="1" dirty="0">
                <a:solidFill>
                  <a:schemeClr val="bg1"/>
                </a:solidFill>
                <a:latin typeface="Tahoma" pitchFamily="34" charset="0"/>
                <a:cs typeface="Tahoma" pitchFamily="34" charset="0"/>
              </a:rPr>
              <a:t>Refrain:</a:t>
            </a:r>
          </a:p>
          <a:p>
            <a:pPr>
              <a:buFont typeface="Wingdings 2" pitchFamily="18" charset="2"/>
              <a:buNone/>
            </a:pPr>
            <a:r>
              <a:rPr lang="en-US" altLang="en-US" sz="4400" b="1" dirty="0">
                <a:solidFill>
                  <a:schemeClr val="bg1"/>
                </a:solidFill>
                <a:latin typeface="Tahoma" pitchFamily="34" charset="0"/>
                <a:cs typeface="Tahoma" pitchFamily="34" charset="0"/>
              </a:rPr>
              <a:t>Glory to God, Glory to God. Glory to God in the highest, and on earth, peace on earth, peace to people of good will. Amen </a:t>
            </a:r>
            <a:r>
              <a:rPr lang="en-US" altLang="en-US" sz="4400" b="1" dirty="0" err="1">
                <a:solidFill>
                  <a:schemeClr val="bg1"/>
                </a:solidFill>
                <a:latin typeface="Tahoma" pitchFamily="34" charset="0"/>
                <a:cs typeface="Tahoma" pitchFamily="34" charset="0"/>
              </a:rPr>
              <a:t>Amen</a:t>
            </a:r>
            <a:r>
              <a:rPr lang="en-US" altLang="en-US" sz="4400" b="1" dirty="0">
                <a:solidFill>
                  <a:schemeClr val="bg1"/>
                </a:solidFill>
                <a:latin typeface="Tahoma" pitchFamily="34" charset="0"/>
                <a:cs typeface="Tahoma" pitchFamily="34" charset="0"/>
              </a:rPr>
              <a:t>.</a:t>
            </a:r>
          </a:p>
        </p:txBody>
      </p:sp>
    </p:spTree>
    <p:extLst>
      <p:ext uri="{BB962C8B-B14F-4D97-AF65-F5344CB8AC3E}">
        <p14:creationId xmlns:p14="http://schemas.microsoft.com/office/powerpoint/2010/main" val="294453936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5BCD5-1F66-EB1B-CFAC-0F7CC1F7B6A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3997CA6-D99E-EB63-29D9-0019EE4115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 y="-17780"/>
            <a:ext cx="9311640" cy="5157470"/>
          </a:xfrm>
          <a:prstGeom prst="rect">
            <a:avLst/>
          </a:prstGeom>
        </p:spPr>
      </p:pic>
      <p:sp>
        <p:nvSpPr>
          <p:cNvPr id="17410" name="Rectangle 2">
            <a:extLst>
              <a:ext uri="{FF2B5EF4-FFF2-40B4-BE49-F238E27FC236}">
                <a16:creationId xmlns:a16="http://schemas.microsoft.com/office/drawing/2014/main" id="{230E4718-A89D-85D4-0ACF-8C846A3A8F86}"/>
              </a:ext>
            </a:extLst>
          </p:cNvPr>
          <p:cNvSpPr>
            <a:spLocks noGrp="1" noChangeArrowheads="1"/>
          </p:cNvSpPr>
          <p:nvPr>
            <p:ph type="ctrTitle"/>
          </p:nvPr>
        </p:nvSpPr>
        <p:spPr>
          <a:xfrm>
            <a:off x="1211580" y="4019550"/>
            <a:ext cx="6553200" cy="609600"/>
          </a:xfrm>
        </p:spPr>
        <p:txBody>
          <a:bodyPr/>
          <a:lstStyle/>
          <a:p>
            <a:pPr eaLnBrk="1" hangingPunct="1"/>
            <a:br>
              <a:rPr lang="vi-VN" altLang="en-US" sz="2400" b="1" dirty="0">
                <a:solidFill>
                  <a:srgbClr val="FFFF00"/>
                </a:solidFill>
                <a:latin typeface="Tahoma" pitchFamily="34" charset="0"/>
              </a:rPr>
            </a:br>
            <a:r>
              <a:rPr lang="en-US" altLang="en-US" sz="2400" b="1" dirty="0">
                <a:solidFill>
                  <a:srgbClr val="FFFF00"/>
                </a:solidFill>
                <a:latin typeface="Tahoma" pitchFamily="34" charset="0"/>
              </a:rPr>
              <a:t>Responsorial Psalm:   Psalm </a:t>
            </a:r>
            <a:r>
              <a:rPr lang="vi-VN" altLang="en-US" sz="2400" b="1" dirty="0">
                <a:solidFill>
                  <a:srgbClr val="FFFF00"/>
                </a:solidFill>
                <a:latin typeface="Tahoma" pitchFamily="34" charset="0"/>
              </a:rPr>
              <a:t>27</a:t>
            </a:r>
            <a:br>
              <a:rPr lang="en-US" altLang="en-US" sz="2400" b="1" dirty="0">
                <a:solidFill>
                  <a:srgbClr val="FFFF00"/>
                </a:solidFill>
                <a:latin typeface="Tahoma" pitchFamily="34" charset="0"/>
              </a:rPr>
            </a:br>
            <a:r>
              <a:rPr lang="vi-VN" altLang="en-US" sz="2400" b="1" dirty="0">
                <a:solidFill>
                  <a:srgbClr val="FFFF00"/>
                </a:solidFill>
                <a:latin typeface="Tahoma" pitchFamily="34" charset="0"/>
              </a:rPr>
              <a:t>The Lord Is My Light</a:t>
            </a:r>
            <a:br>
              <a:rPr lang="en-US" altLang="en-US" sz="2400" b="1" dirty="0">
                <a:solidFill>
                  <a:srgbClr val="FFFF00"/>
                </a:solidFill>
                <a:latin typeface="Tahoma" pitchFamily="34" charset="0"/>
              </a:rPr>
            </a:br>
            <a:endParaRPr lang="en-US" altLang="en-US" sz="2400" dirty="0">
              <a:solidFill>
                <a:srgbClr val="FFFF00"/>
              </a:solidFill>
              <a:latin typeface="Tahoma" pitchFamily="34" charset="0"/>
            </a:endParaRPr>
          </a:p>
        </p:txBody>
      </p:sp>
    </p:spTree>
    <p:extLst>
      <p:ext uri="{BB962C8B-B14F-4D97-AF65-F5344CB8AC3E}">
        <p14:creationId xmlns:p14="http://schemas.microsoft.com/office/powerpoint/2010/main" val="1241390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ChangeArrowheads="1"/>
          </p:cNvSpPr>
          <p:nvPr/>
        </p:nvSpPr>
        <p:spPr bwMode="auto">
          <a:xfrm>
            <a:off x="228600" y="171450"/>
            <a:ext cx="8686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endParaRPr lang="en-US" altLang="en-US" sz="4400">
              <a:solidFill>
                <a:schemeClr val="tx2"/>
              </a:solidFill>
            </a:endParaRPr>
          </a:p>
        </p:txBody>
      </p:sp>
      <p:sp>
        <p:nvSpPr>
          <p:cNvPr id="28675" name="Rectangle 6"/>
          <p:cNvSpPr>
            <a:spLocks noChangeArrowheads="1"/>
          </p:cNvSpPr>
          <p:nvPr/>
        </p:nvSpPr>
        <p:spPr bwMode="auto">
          <a:xfrm>
            <a:off x="11784" y="171450"/>
            <a:ext cx="9132216"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algn="l" eaLnBrk="1" hangingPunct="1"/>
            <a:r>
              <a:rPr lang="en-US" altLang="en-US" sz="3200" i="1" dirty="0">
                <a:solidFill>
                  <a:srgbClr val="FFFF00"/>
                </a:solidFill>
              </a:rPr>
              <a:t>Refrain:</a:t>
            </a:r>
            <a:r>
              <a:rPr lang="en-US" altLang="en-US" sz="4400" dirty="0">
                <a:solidFill>
                  <a:srgbClr val="FFFF00"/>
                </a:solidFill>
              </a:rPr>
              <a:t>  </a:t>
            </a:r>
          </a:p>
          <a:p>
            <a:pPr algn="l" eaLnBrk="1" hangingPunct="1"/>
            <a:r>
              <a:rPr lang="vi-VN" altLang="en-US" sz="4000" b="1" dirty="0">
                <a:solidFill>
                  <a:schemeClr val="bg1"/>
                </a:solidFill>
                <a:latin typeface="Tahoma" pitchFamily="34" charset="0"/>
                <a:cs typeface="Tahoma" pitchFamily="34" charset="0"/>
              </a:rPr>
              <a:t>The Lord is my light, the Lord is my light, the Lord is my light and my salvation</a:t>
            </a:r>
            <a:endParaRPr lang="en-US" altLang="en-US" sz="4000"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F88FA-4556-CF3F-11B1-8AA9643B546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0BA187F-970B-FD55-B684-968D301769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 y="-17780"/>
            <a:ext cx="9311640" cy="5157470"/>
          </a:xfrm>
          <a:prstGeom prst="rect">
            <a:avLst/>
          </a:prstGeom>
        </p:spPr>
      </p:pic>
      <p:sp>
        <p:nvSpPr>
          <p:cNvPr id="17410" name="Rectangle 2">
            <a:extLst>
              <a:ext uri="{FF2B5EF4-FFF2-40B4-BE49-F238E27FC236}">
                <a16:creationId xmlns:a16="http://schemas.microsoft.com/office/drawing/2014/main" id="{06FAFAE9-A61B-0836-4546-0F368A38C83C}"/>
              </a:ext>
            </a:extLst>
          </p:cNvPr>
          <p:cNvSpPr>
            <a:spLocks noGrp="1" noChangeArrowheads="1"/>
          </p:cNvSpPr>
          <p:nvPr>
            <p:ph type="ctrTitle"/>
          </p:nvPr>
        </p:nvSpPr>
        <p:spPr>
          <a:xfrm>
            <a:off x="1211580" y="4019550"/>
            <a:ext cx="6553200" cy="609600"/>
          </a:xfrm>
        </p:spPr>
        <p:txBody>
          <a:bodyPr/>
          <a:lstStyle/>
          <a:p>
            <a:pPr eaLnBrk="1" hangingPunct="1"/>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Gospel Acclamation </a:t>
            </a:r>
          </a:p>
        </p:txBody>
      </p:sp>
    </p:spTree>
    <p:extLst>
      <p:ext uri="{BB962C8B-B14F-4D97-AF65-F5344CB8AC3E}">
        <p14:creationId xmlns:p14="http://schemas.microsoft.com/office/powerpoint/2010/main" val="2942976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ChangeArrowheads="1"/>
          </p:cNvSpPr>
          <p:nvPr/>
        </p:nvSpPr>
        <p:spPr bwMode="auto">
          <a:xfrm>
            <a:off x="228600" y="171450"/>
            <a:ext cx="8686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endParaRPr lang="en-US" altLang="en-US" sz="4400">
              <a:solidFill>
                <a:schemeClr val="tx2"/>
              </a:solidFill>
            </a:endParaRPr>
          </a:p>
        </p:txBody>
      </p:sp>
      <p:sp>
        <p:nvSpPr>
          <p:cNvPr id="30723" name="Rectangle 6"/>
          <p:cNvSpPr>
            <a:spLocks noChangeArrowheads="1"/>
          </p:cNvSpPr>
          <p:nvPr/>
        </p:nvSpPr>
        <p:spPr bwMode="auto">
          <a:xfrm>
            <a:off x="76200" y="8021"/>
            <a:ext cx="9067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algn="l" eaLnBrk="1" hangingPunct="1"/>
            <a:endParaRPr lang="en-US" altLang="en-US" sz="3200" i="1" dirty="0">
              <a:solidFill>
                <a:schemeClr val="bg1"/>
              </a:solidFill>
            </a:endParaRPr>
          </a:p>
          <a:p>
            <a:pPr algn="l" eaLnBrk="1" hangingPunct="1"/>
            <a:r>
              <a:rPr lang="en-US" altLang="en-US" sz="3200" i="1" dirty="0">
                <a:solidFill>
                  <a:srgbClr val="FFFF00"/>
                </a:solidFill>
              </a:rPr>
              <a:t>Refrain:</a:t>
            </a:r>
            <a:r>
              <a:rPr lang="en-US" altLang="en-US" sz="4400" dirty="0">
                <a:solidFill>
                  <a:srgbClr val="FFFF00"/>
                </a:solidFill>
              </a:rPr>
              <a:t>  </a:t>
            </a:r>
            <a:r>
              <a:rPr lang="en-US" altLang="en-US" sz="4000" b="1" dirty="0">
                <a:solidFill>
                  <a:schemeClr val="bg1"/>
                </a:solidFill>
                <a:latin typeface="Tahoma" pitchFamily="34" charset="0"/>
                <a:cs typeface="Tahoma" pitchFamily="34" charset="0"/>
              </a:rPr>
              <a:t>Alleluia!</a:t>
            </a:r>
          </a:p>
          <a:p>
            <a:pPr algn="l"/>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Jesus proclaimed the Gospel of the kingdom</a:t>
            </a:r>
          </a:p>
          <a:p>
            <a:pPr algn="l"/>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and cured every disease among the people.</a:t>
            </a:r>
            <a:endParaRPr lang="en-US" alt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284"/>
            <a:ext cx="9144000" cy="2399016"/>
          </a:xfrm>
          <a:noFill/>
        </p:spPr>
        <p:txBody>
          <a:bodyPr/>
          <a:lstStyle/>
          <a:p>
            <a:pPr algn="l" eaLnBrk="1" hangingPunct="1"/>
            <a:r>
              <a:rPr lang="vi-VN" altLang="en-US" sz="1800" b="1" dirty="0">
                <a:solidFill>
                  <a:srgbClr val="FFFF00"/>
                </a:solidFill>
                <a:latin typeface="Tahoma" panose="020B0604030504040204" pitchFamily="34" charset="0"/>
                <a:ea typeface="Tahoma" panose="020B0604030504040204" pitchFamily="34" charset="0"/>
                <a:cs typeface="Tahoma" panose="020B0604030504040204" pitchFamily="34" charset="0"/>
              </a:rPr>
              <a:t>Refrain: </a:t>
            </a:r>
            <a:r>
              <a:rPr lang="en-US" altLang="en-US" sz="18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Praise to you, O Christ, our Savior,</a:t>
            </a:r>
            <a:r>
              <a:rPr lang="vi-VN"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Word of the Father, calling us to life;</a:t>
            </a:r>
            <a:r>
              <a:rPr lang="vi-VN"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Son of God who leads us to freedom:</a:t>
            </a:r>
            <a:r>
              <a:rPr lang="vi-VN"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glory to you, Lord Jesus Christ!</a:t>
            </a:r>
            <a:endParaRPr lang="en-US" alt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2">
            <a:extLst>
              <a:ext uri="{FF2B5EF4-FFF2-40B4-BE49-F238E27FC236}">
                <a16:creationId xmlns:a16="http://schemas.microsoft.com/office/drawing/2014/main" id="{2527FA04-EFFD-D327-B5E1-D59C0D5AC195}"/>
              </a:ext>
            </a:extLst>
          </p:cNvPr>
          <p:cNvSpPr txBox="1">
            <a:spLocks noChangeArrowheads="1"/>
          </p:cNvSpPr>
          <p:nvPr/>
        </p:nvSpPr>
        <p:spPr bwMode="auto">
          <a:xfrm>
            <a:off x="0" y="2400300"/>
            <a:ext cx="9067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r>
              <a:rPr lang="vi-VN" altLang="en-US" sz="2400" b="1" kern="0" dirty="0">
                <a:solidFill>
                  <a:srgbClr val="FFFF00"/>
                </a:solidFill>
                <a:latin typeface="Tahoma" panose="020B0604030504040204" pitchFamily="34" charset="0"/>
                <a:ea typeface="Tahoma" panose="020B0604030504040204" pitchFamily="34" charset="0"/>
                <a:cs typeface="Tahoma" panose="020B0604030504040204" pitchFamily="34" charset="0"/>
              </a:rPr>
              <a:t>1</a:t>
            </a:r>
            <a:r>
              <a:rPr lang="en-US" altLang="en-US" sz="2400" b="1" kern="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3200" b="1" kern="0" dirty="0">
                <a:solidFill>
                  <a:schemeClr val="bg1"/>
                </a:solidFill>
                <a:latin typeface="Tahoma" panose="020B0604030504040204" pitchFamily="34" charset="0"/>
                <a:ea typeface="Tahoma" panose="020B0604030504040204" pitchFamily="34" charset="0"/>
                <a:cs typeface="Tahoma" panose="020B0604030504040204" pitchFamily="34" charset="0"/>
              </a:rPr>
              <a:t>You are the Word who calls us out of darkness;</a:t>
            </a:r>
            <a:r>
              <a:rPr lang="vi-VN" sz="3200" b="1" kern="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kern="0" dirty="0">
                <a:solidFill>
                  <a:schemeClr val="bg1"/>
                </a:solidFill>
                <a:latin typeface="Tahoma" panose="020B0604030504040204" pitchFamily="34" charset="0"/>
                <a:ea typeface="Tahoma" panose="020B0604030504040204" pitchFamily="34" charset="0"/>
                <a:cs typeface="Tahoma" panose="020B0604030504040204" pitchFamily="34" charset="0"/>
              </a:rPr>
              <a:t>you are the Word who leads us into light;</a:t>
            </a:r>
            <a:r>
              <a:rPr lang="vi-VN" sz="3200" b="1" kern="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kern="0" dirty="0">
                <a:solidFill>
                  <a:schemeClr val="bg1"/>
                </a:solidFill>
                <a:latin typeface="Tahoma" panose="020B0604030504040204" pitchFamily="34" charset="0"/>
                <a:ea typeface="Tahoma" panose="020B0604030504040204" pitchFamily="34" charset="0"/>
                <a:cs typeface="Tahoma" panose="020B0604030504040204" pitchFamily="34" charset="0"/>
              </a:rPr>
              <a:t>you are the Word who brings us thorough the desert:</a:t>
            </a:r>
            <a:r>
              <a:rPr lang="vi-VN" sz="3200" b="1" kern="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kern="0" dirty="0">
                <a:solidFill>
                  <a:schemeClr val="bg1"/>
                </a:solidFill>
                <a:latin typeface="Tahoma" panose="020B0604030504040204" pitchFamily="34" charset="0"/>
                <a:ea typeface="Tahoma" panose="020B0604030504040204" pitchFamily="34" charset="0"/>
                <a:cs typeface="Tahoma" panose="020B0604030504040204" pitchFamily="34" charset="0"/>
              </a:rPr>
              <a:t>glory to you, Lord Jesus Christ!</a:t>
            </a:r>
            <a:endParaRPr lang="en-US" altLang="en-US" sz="3200" b="1"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78D6F-3F4A-1600-4A2F-EC0F3E1A833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2552A6E-E870-FB9F-AA74-7E37A8D77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 y="-17780"/>
            <a:ext cx="9311640" cy="5157470"/>
          </a:xfrm>
          <a:prstGeom prst="rect">
            <a:avLst/>
          </a:prstGeom>
        </p:spPr>
      </p:pic>
      <p:sp>
        <p:nvSpPr>
          <p:cNvPr id="17410" name="Rectangle 2">
            <a:extLst>
              <a:ext uri="{FF2B5EF4-FFF2-40B4-BE49-F238E27FC236}">
                <a16:creationId xmlns:a16="http://schemas.microsoft.com/office/drawing/2014/main" id="{070057BF-E553-D6C3-39FA-43C4080DC36C}"/>
              </a:ext>
            </a:extLst>
          </p:cNvPr>
          <p:cNvSpPr>
            <a:spLocks noGrp="1" noChangeArrowheads="1"/>
          </p:cNvSpPr>
          <p:nvPr>
            <p:ph type="ctrTitle"/>
          </p:nvPr>
        </p:nvSpPr>
        <p:spPr>
          <a:xfrm>
            <a:off x="1211580" y="4019550"/>
            <a:ext cx="6553200" cy="609600"/>
          </a:xfrm>
        </p:spPr>
        <p:txBody>
          <a:bodyPr/>
          <a:lstStyle/>
          <a:p>
            <a:pPr eaLnBrk="1" hangingPunct="1"/>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Profession Of Faith</a:t>
            </a:r>
            <a:b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b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Creed </a:t>
            </a:r>
          </a:p>
        </p:txBody>
      </p:sp>
    </p:spTree>
    <p:extLst>
      <p:ext uri="{BB962C8B-B14F-4D97-AF65-F5344CB8AC3E}">
        <p14:creationId xmlns:p14="http://schemas.microsoft.com/office/powerpoint/2010/main" val="2486394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28600" y="57150"/>
            <a:ext cx="5105400" cy="342900"/>
          </a:xfrm>
        </p:spPr>
        <p:txBody>
          <a:bodyPr/>
          <a:lstStyle/>
          <a:p>
            <a:pPr eaLnBrk="1" hangingPunct="1"/>
            <a:r>
              <a:rPr lang="en-US" altLang="en-US" sz="2400">
                <a:solidFill>
                  <a:schemeClr val="bg1"/>
                </a:solidFill>
              </a:rPr>
              <a:t>Nicene Creed  p1</a:t>
            </a:r>
          </a:p>
        </p:txBody>
      </p:sp>
      <p:sp>
        <p:nvSpPr>
          <p:cNvPr id="3" name="Slide Number Placeholder 2"/>
          <p:cNvSpPr>
            <a:spLocks noGrp="1"/>
          </p:cNvSpPr>
          <p:nvPr>
            <p:ph type="sldNum" sz="quarter" idx="12"/>
          </p:nvPr>
        </p:nvSpPr>
        <p:spPr/>
        <p:txBody>
          <a:bodyPr/>
          <a:lstStyle/>
          <a:p>
            <a:pPr>
              <a:defRPr/>
            </a:pPr>
            <a:fld id="{18F0440B-33D3-4E6D-958C-47EA36231AF5}" type="slidenum">
              <a:rPr lang="en-US"/>
              <a:pPr>
                <a:defRPr/>
              </a:pPr>
              <a:t>21</a:t>
            </a:fld>
            <a:endParaRPr lang="en-US"/>
          </a:p>
        </p:txBody>
      </p:sp>
      <p:sp>
        <p:nvSpPr>
          <p:cNvPr id="34820" name="Content Placeholder 3"/>
          <p:cNvSpPr>
            <a:spLocks noGrp="1"/>
          </p:cNvSpPr>
          <p:nvPr>
            <p:ph sz="quarter" idx="1"/>
          </p:nvPr>
        </p:nvSpPr>
        <p:spPr>
          <a:xfrm>
            <a:off x="228600" y="342900"/>
            <a:ext cx="8686800" cy="4629150"/>
          </a:xfrm>
        </p:spPr>
        <p:txBody>
          <a:bodyPr/>
          <a:lstStyle/>
          <a:p>
            <a:pPr eaLnBrk="1" hangingPunct="1">
              <a:buFont typeface="Wingdings 2" pitchFamily="18" charset="2"/>
              <a:buNone/>
            </a:pPr>
            <a:r>
              <a:rPr lang="en-US" altLang="en-US" sz="4800" b="1" dirty="0">
                <a:solidFill>
                  <a:schemeClr val="bg1"/>
                </a:solidFill>
                <a:latin typeface="Tahoma" pitchFamily="34" charset="0"/>
                <a:cs typeface="Tahoma" pitchFamily="34" charset="0"/>
              </a:rPr>
              <a:t> I believe in one God, the Father almighty, maker of heaven and earth, of all things visible and invisible. </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7F78E3D-109C-4548-8605-ED8DEFCE3E14}" type="slidenum">
              <a:rPr lang="en-US"/>
              <a:pPr>
                <a:defRPr/>
              </a:pPr>
              <a:t>22</a:t>
            </a:fld>
            <a:endParaRPr lang="en-US"/>
          </a:p>
        </p:txBody>
      </p:sp>
      <p:sp>
        <p:nvSpPr>
          <p:cNvPr id="35843" name="Content Placeholder 3"/>
          <p:cNvSpPr>
            <a:spLocks noGrp="1"/>
          </p:cNvSpPr>
          <p:nvPr>
            <p:ph sz="quarter" idx="1"/>
          </p:nvPr>
        </p:nvSpPr>
        <p:spPr>
          <a:xfrm>
            <a:off x="228600" y="400050"/>
            <a:ext cx="8686800" cy="4572000"/>
          </a:xfrm>
        </p:spPr>
        <p:txBody>
          <a:bodyPr/>
          <a:lstStyle/>
          <a:p>
            <a:pPr eaLnBrk="1" hangingPunct="1">
              <a:buFont typeface="Wingdings 2" pitchFamily="18" charset="2"/>
              <a:buNone/>
            </a:pPr>
            <a:r>
              <a:rPr lang="en-US" altLang="en-US" sz="5400" b="1" dirty="0">
                <a:solidFill>
                  <a:schemeClr val="bg1"/>
                </a:solidFill>
                <a:latin typeface="Tahoma" pitchFamily="34" charset="0"/>
                <a:cs typeface="Tahoma" pitchFamily="34" charset="0"/>
              </a:rPr>
              <a:t> I believe in one Lord Jesus Christ, the Only Begotten Son of God, born of the Father before all ages. </a:t>
            </a:r>
          </a:p>
        </p:txBody>
      </p:sp>
      <p:sp>
        <p:nvSpPr>
          <p:cNvPr id="35844" name="Title 1"/>
          <p:cNvSpPr>
            <a:spLocks noGrp="1"/>
          </p:cNvSpPr>
          <p:nvPr>
            <p:ph type="title"/>
          </p:nvPr>
        </p:nvSpPr>
        <p:spPr>
          <a:xfrm>
            <a:off x="228600" y="57150"/>
            <a:ext cx="5105400" cy="342900"/>
          </a:xfrm>
        </p:spPr>
        <p:txBody>
          <a:bodyPr/>
          <a:lstStyle/>
          <a:p>
            <a:pPr eaLnBrk="1" hangingPunct="1"/>
            <a:r>
              <a:rPr lang="en-US" altLang="en-US" sz="2400">
                <a:solidFill>
                  <a:schemeClr val="bg1"/>
                </a:solidFill>
              </a:rPr>
              <a:t>Nicene Creed  p2</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4C2682B-C406-43D9-B60F-A3F2709742ED}" type="slidenum">
              <a:rPr lang="en-US"/>
              <a:pPr>
                <a:defRPr/>
              </a:pPr>
              <a:t>23</a:t>
            </a:fld>
            <a:endParaRPr lang="en-US"/>
          </a:p>
        </p:txBody>
      </p:sp>
      <p:sp>
        <p:nvSpPr>
          <p:cNvPr id="36867" name="Content Placeholder 3"/>
          <p:cNvSpPr>
            <a:spLocks noGrp="1"/>
          </p:cNvSpPr>
          <p:nvPr>
            <p:ph sz="quarter" idx="1"/>
          </p:nvPr>
        </p:nvSpPr>
        <p:spPr>
          <a:xfrm>
            <a:off x="152400" y="228600"/>
            <a:ext cx="8686800" cy="4629150"/>
          </a:xfrm>
        </p:spPr>
        <p:txBody>
          <a:bodyPr/>
          <a:lstStyle/>
          <a:p>
            <a:pPr eaLnBrk="1" hangingPunct="1">
              <a:buFont typeface="Wingdings 2" pitchFamily="18" charset="2"/>
              <a:buNone/>
            </a:pPr>
            <a:r>
              <a:rPr lang="en-US" altLang="en-US" sz="4800" b="1" dirty="0">
                <a:solidFill>
                  <a:schemeClr val="bg1"/>
                </a:solidFill>
                <a:latin typeface="Tahoma" pitchFamily="34" charset="0"/>
                <a:cs typeface="Tahoma" pitchFamily="34" charset="0"/>
              </a:rPr>
              <a:t> God from God, Light from Light, true God from true God, begotten, not made, consubstantial with the Father; through Him all things were made. </a:t>
            </a:r>
          </a:p>
        </p:txBody>
      </p:sp>
      <p:sp>
        <p:nvSpPr>
          <p:cNvPr id="36868" name="Title 1"/>
          <p:cNvSpPr>
            <a:spLocks noGrp="1"/>
          </p:cNvSpPr>
          <p:nvPr>
            <p:ph type="title"/>
          </p:nvPr>
        </p:nvSpPr>
        <p:spPr>
          <a:xfrm>
            <a:off x="228600" y="57150"/>
            <a:ext cx="5105400" cy="114300"/>
          </a:xfrm>
        </p:spPr>
        <p:txBody>
          <a:bodyPr/>
          <a:lstStyle/>
          <a:p>
            <a:pPr eaLnBrk="1" hangingPunct="1"/>
            <a:r>
              <a:rPr lang="en-US" altLang="en-US" sz="1400">
                <a:solidFill>
                  <a:schemeClr val="bg1"/>
                </a:solidFill>
              </a:rPr>
              <a:t>Nicene Creed  p3</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546CBB87-E74E-4F2B-B483-1B03E6272D8C}" type="slidenum">
              <a:rPr lang="en-US"/>
              <a:pPr>
                <a:defRPr/>
              </a:pPr>
              <a:t>24</a:t>
            </a:fld>
            <a:endParaRPr lang="en-US"/>
          </a:p>
        </p:txBody>
      </p:sp>
      <p:sp>
        <p:nvSpPr>
          <p:cNvPr id="37891" name="Content Placeholder 3"/>
          <p:cNvSpPr>
            <a:spLocks noGrp="1"/>
          </p:cNvSpPr>
          <p:nvPr>
            <p:ph sz="quarter" idx="1"/>
          </p:nvPr>
        </p:nvSpPr>
        <p:spPr>
          <a:xfrm>
            <a:off x="76200" y="342900"/>
            <a:ext cx="8915400" cy="4286250"/>
          </a:xfrm>
        </p:spPr>
        <p:txBody>
          <a:bodyPr/>
          <a:lstStyle/>
          <a:p>
            <a:pPr eaLnBrk="1" hangingPunct="1">
              <a:buFont typeface="Wingdings 2" pitchFamily="18" charset="2"/>
              <a:buNone/>
            </a:pPr>
            <a:r>
              <a:rPr lang="en-US" altLang="en-US" sz="4800" b="1" dirty="0">
                <a:solidFill>
                  <a:schemeClr val="bg1"/>
                </a:solidFill>
                <a:latin typeface="Tahoma" pitchFamily="34" charset="0"/>
                <a:cs typeface="Tahoma" pitchFamily="34" charset="0"/>
              </a:rPr>
              <a:t>For us men and for our salvation He came down from heaven, and by the Holy Spirit was incarnate of the Virgin Mary, and became man. </a:t>
            </a:r>
          </a:p>
        </p:txBody>
      </p:sp>
      <p:sp>
        <p:nvSpPr>
          <p:cNvPr id="37892" name="Title 1"/>
          <p:cNvSpPr>
            <a:spLocks noGrp="1"/>
          </p:cNvSpPr>
          <p:nvPr>
            <p:ph type="title"/>
          </p:nvPr>
        </p:nvSpPr>
        <p:spPr>
          <a:xfrm>
            <a:off x="228600" y="57150"/>
            <a:ext cx="5105400" cy="114300"/>
          </a:xfrm>
        </p:spPr>
        <p:txBody>
          <a:bodyPr/>
          <a:lstStyle/>
          <a:p>
            <a:pPr eaLnBrk="1" hangingPunct="1"/>
            <a:r>
              <a:rPr lang="en-US" altLang="en-US" sz="1400">
                <a:solidFill>
                  <a:schemeClr val="bg1"/>
                </a:solidFill>
              </a:rPr>
              <a:t>Nicene Creed  p4</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41AD52B-019B-46B6-8C0E-22B20712BE16}" type="slidenum">
              <a:rPr lang="en-US"/>
              <a:pPr>
                <a:defRPr/>
              </a:pPr>
              <a:t>25</a:t>
            </a:fld>
            <a:endParaRPr lang="en-US"/>
          </a:p>
        </p:txBody>
      </p:sp>
      <p:sp>
        <p:nvSpPr>
          <p:cNvPr id="38915" name="Content Placeholder 3"/>
          <p:cNvSpPr>
            <a:spLocks noGrp="1"/>
          </p:cNvSpPr>
          <p:nvPr>
            <p:ph sz="quarter" idx="1"/>
          </p:nvPr>
        </p:nvSpPr>
        <p:spPr>
          <a:xfrm>
            <a:off x="76200" y="57150"/>
            <a:ext cx="9067800" cy="5886450"/>
          </a:xfrm>
        </p:spPr>
        <p:txBody>
          <a:bodyPr/>
          <a:lstStyle/>
          <a:p>
            <a:pPr eaLnBrk="1" hangingPunct="1">
              <a:buFont typeface="Wingdings 2" pitchFamily="18" charset="2"/>
              <a:buNone/>
            </a:pPr>
            <a:r>
              <a:rPr lang="en-US" altLang="en-US" sz="4400" b="1" dirty="0">
                <a:solidFill>
                  <a:schemeClr val="bg1"/>
                </a:solidFill>
                <a:latin typeface="Tahoma" pitchFamily="34" charset="0"/>
                <a:cs typeface="Tahoma" pitchFamily="34" charset="0"/>
              </a:rPr>
              <a:t>For our sake He was crucified under Pontius Pilate, He suffered death and was buried, and rose again on the third day in accordance with the Scriptures. </a:t>
            </a:r>
          </a:p>
        </p:txBody>
      </p:sp>
      <p:sp>
        <p:nvSpPr>
          <p:cNvPr id="38916" name="Title 1"/>
          <p:cNvSpPr>
            <a:spLocks noGrp="1"/>
          </p:cNvSpPr>
          <p:nvPr>
            <p:ph type="title"/>
          </p:nvPr>
        </p:nvSpPr>
        <p:spPr>
          <a:xfrm>
            <a:off x="228600" y="57150"/>
            <a:ext cx="5105400" cy="114300"/>
          </a:xfrm>
        </p:spPr>
        <p:txBody>
          <a:bodyPr/>
          <a:lstStyle/>
          <a:p>
            <a:pPr eaLnBrk="1" hangingPunct="1"/>
            <a:r>
              <a:rPr lang="en-US" altLang="en-US" sz="1400">
                <a:solidFill>
                  <a:schemeClr val="bg1"/>
                </a:solidFill>
              </a:rPr>
              <a:t>Nicene Creed  p5</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4455A3B-D704-4C8E-A670-17F31661552C}" type="slidenum">
              <a:rPr lang="en-US"/>
              <a:pPr>
                <a:defRPr/>
              </a:pPr>
              <a:t>26</a:t>
            </a:fld>
            <a:endParaRPr lang="en-US"/>
          </a:p>
        </p:txBody>
      </p:sp>
      <p:sp>
        <p:nvSpPr>
          <p:cNvPr id="39939" name="Content Placeholder 3"/>
          <p:cNvSpPr>
            <a:spLocks noGrp="1"/>
          </p:cNvSpPr>
          <p:nvPr>
            <p:ph sz="quarter" idx="1"/>
          </p:nvPr>
        </p:nvSpPr>
        <p:spPr>
          <a:xfrm>
            <a:off x="228600" y="685800"/>
            <a:ext cx="8915400" cy="3943350"/>
          </a:xfrm>
        </p:spPr>
        <p:txBody>
          <a:bodyPr/>
          <a:lstStyle/>
          <a:p>
            <a:pPr eaLnBrk="1" hangingPunct="1">
              <a:buFont typeface="Wingdings 2" pitchFamily="18" charset="2"/>
              <a:buNone/>
            </a:pPr>
            <a:r>
              <a:rPr lang="en-US" altLang="en-US" sz="4800" b="1" dirty="0">
                <a:solidFill>
                  <a:schemeClr val="bg1"/>
                </a:solidFill>
                <a:latin typeface="Tahoma" pitchFamily="34" charset="0"/>
                <a:cs typeface="Tahoma" pitchFamily="34" charset="0"/>
              </a:rPr>
              <a:t>He ascended into heaven and is seated at the right hand of the Father. </a:t>
            </a:r>
          </a:p>
          <a:p>
            <a:pPr eaLnBrk="1" hangingPunct="1">
              <a:buFont typeface="Wingdings 2" pitchFamily="18" charset="2"/>
              <a:buNone/>
            </a:pPr>
            <a:endParaRPr lang="en-US" altLang="en-US" sz="5400" b="1" dirty="0">
              <a:latin typeface="Tahoma" pitchFamily="34" charset="0"/>
              <a:cs typeface="Tahoma" pitchFamily="34" charset="0"/>
            </a:endParaRPr>
          </a:p>
        </p:txBody>
      </p:sp>
      <p:sp>
        <p:nvSpPr>
          <p:cNvPr id="39940" name="Title 1"/>
          <p:cNvSpPr>
            <a:spLocks noGrp="1"/>
          </p:cNvSpPr>
          <p:nvPr>
            <p:ph type="title"/>
          </p:nvPr>
        </p:nvSpPr>
        <p:spPr>
          <a:xfrm>
            <a:off x="304800" y="171450"/>
            <a:ext cx="5105400" cy="114300"/>
          </a:xfrm>
        </p:spPr>
        <p:txBody>
          <a:bodyPr/>
          <a:lstStyle/>
          <a:p>
            <a:pPr eaLnBrk="1" hangingPunct="1"/>
            <a:r>
              <a:rPr lang="en-US" altLang="en-US" sz="1400">
                <a:solidFill>
                  <a:schemeClr val="bg1"/>
                </a:solidFill>
              </a:rPr>
              <a:t>Nicene Creed  p6</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76200" y="685801"/>
            <a:ext cx="8686800" cy="3394472"/>
          </a:xfrm>
        </p:spPr>
        <p:txBody>
          <a:bodyPr/>
          <a:lstStyle/>
          <a:p>
            <a:pPr marL="0" indent="0" eaLnBrk="1" hangingPunct="1">
              <a:buFontTx/>
              <a:buNone/>
            </a:pPr>
            <a:r>
              <a:rPr lang="en-US" altLang="en-US" sz="4800" b="1" dirty="0">
                <a:solidFill>
                  <a:schemeClr val="bg1"/>
                </a:solidFill>
                <a:latin typeface="Tahoma" pitchFamily="34" charset="0"/>
                <a:cs typeface="Tahoma" pitchFamily="34" charset="0"/>
              </a:rPr>
              <a:t>He will come again in glory to judge the living and the dead and His kingdom will have no end.</a:t>
            </a:r>
            <a:endParaRPr lang="en-US" altLang="en-US" sz="4800" dirty="0">
              <a:solidFill>
                <a:schemeClr val="bg1"/>
              </a:solidFill>
            </a:endParaRPr>
          </a:p>
        </p:txBody>
      </p:sp>
      <p:sp>
        <p:nvSpPr>
          <p:cNvPr id="40963" name="Title 1"/>
          <p:cNvSpPr>
            <a:spLocks noGrp="1"/>
          </p:cNvSpPr>
          <p:nvPr>
            <p:ph type="title"/>
          </p:nvPr>
        </p:nvSpPr>
        <p:spPr>
          <a:xfrm>
            <a:off x="457200" y="171450"/>
            <a:ext cx="5105400" cy="114300"/>
          </a:xfrm>
        </p:spPr>
        <p:txBody>
          <a:bodyPr/>
          <a:lstStyle/>
          <a:p>
            <a:pPr eaLnBrk="1" hangingPunct="1"/>
            <a:r>
              <a:rPr lang="en-US" altLang="en-US" sz="1400">
                <a:solidFill>
                  <a:schemeClr val="bg1"/>
                </a:solidFill>
              </a:rPr>
              <a:t>Nicene Creed  p7</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C609AEC-7940-40EE-9860-6310468224FE}" type="slidenum">
              <a:rPr lang="en-US"/>
              <a:pPr>
                <a:defRPr/>
              </a:pPr>
              <a:t>28</a:t>
            </a:fld>
            <a:endParaRPr lang="en-US"/>
          </a:p>
        </p:txBody>
      </p:sp>
      <p:sp>
        <p:nvSpPr>
          <p:cNvPr id="41987" name="Content Placeholder 3"/>
          <p:cNvSpPr>
            <a:spLocks noGrp="1"/>
          </p:cNvSpPr>
          <p:nvPr>
            <p:ph sz="quarter" idx="1"/>
          </p:nvPr>
        </p:nvSpPr>
        <p:spPr>
          <a:xfrm>
            <a:off x="0" y="171450"/>
            <a:ext cx="8534400" cy="3943350"/>
          </a:xfrm>
        </p:spPr>
        <p:txBody>
          <a:bodyPr/>
          <a:lstStyle/>
          <a:p>
            <a:pPr eaLnBrk="1" hangingPunct="1">
              <a:buFont typeface="Wingdings 2" pitchFamily="18" charset="2"/>
              <a:buNone/>
            </a:pPr>
            <a:r>
              <a:rPr lang="en-US" altLang="en-US" sz="4800" b="1" dirty="0">
                <a:solidFill>
                  <a:schemeClr val="bg1"/>
                </a:solidFill>
                <a:latin typeface="Tahoma" pitchFamily="34" charset="0"/>
                <a:cs typeface="Tahoma" pitchFamily="34" charset="0"/>
              </a:rPr>
              <a:t>I believe in the Holy Spirit, the Lord, the giver of life, who proceeds from the Father and the Son, </a:t>
            </a:r>
          </a:p>
        </p:txBody>
      </p:sp>
      <p:sp>
        <p:nvSpPr>
          <p:cNvPr id="41988" name="Title 1"/>
          <p:cNvSpPr>
            <a:spLocks noGrp="1"/>
          </p:cNvSpPr>
          <p:nvPr>
            <p:ph type="title"/>
          </p:nvPr>
        </p:nvSpPr>
        <p:spPr>
          <a:xfrm>
            <a:off x="457200" y="171450"/>
            <a:ext cx="5105400" cy="114300"/>
          </a:xfrm>
        </p:spPr>
        <p:txBody>
          <a:bodyPr/>
          <a:lstStyle/>
          <a:p>
            <a:pPr eaLnBrk="1" hangingPunct="1"/>
            <a:r>
              <a:rPr lang="en-US" altLang="en-US" sz="1400">
                <a:solidFill>
                  <a:schemeClr val="bg1"/>
                </a:solidFill>
              </a:rPr>
              <a:t>Nicene Creed  p8</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0051"/>
            <a:ext cx="8458200" cy="4080272"/>
          </a:xfrm>
        </p:spPr>
        <p:txBody>
          <a:bodyPr rtlCol="0">
            <a:normAutofit fontScale="92500" lnSpcReduction="10000"/>
          </a:bodyPr>
          <a:lstStyle/>
          <a:p>
            <a:pPr marL="0" indent="0" eaLnBrk="1" fontAlgn="auto" hangingPunct="1">
              <a:spcAft>
                <a:spcPts val="0"/>
              </a:spcAft>
              <a:buFont typeface="Arial" pitchFamily="34" charset="0"/>
              <a:buNone/>
              <a:defRPr/>
            </a:pPr>
            <a:r>
              <a:rPr lang="en-US" sz="6200" b="1" dirty="0">
                <a:solidFill>
                  <a:schemeClr val="bg1"/>
                </a:solidFill>
                <a:latin typeface="Tahoma" pitchFamily="34" charset="0"/>
                <a:cs typeface="Tahoma" pitchFamily="34" charset="0"/>
              </a:rPr>
              <a:t>who with the Father and the Son is adored and glorified, who has spoken through the prophets. </a:t>
            </a:r>
          </a:p>
          <a:p>
            <a:pPr eaLnBrk="1" fontAlgn="auto" hangingPunct="1">
              <a:spcAft>
                <a:spcPts val="0"/>
              </a:spcAft>
              <a:buFont typeface="Arial" pitchFamily="34" charset="0"/>
              <a:buChar char="•"/>
              <a:defRPr/>
            </a:pPr>
            <a:endParaRPr lang="en-US" dirty="0"/>
          </a:p>
        </p:txBody>
      </p:sp>
      <p:sp>
        <p:nvSpPr>
          <p:cNvPr id="43011" name="Title 1"/>
          <p:cNvSpPr>
            <a:spLocks noGrp="1"/>
          </p:cNvSpPr>
          <p:nvPr>
            <p:ph type="title"/>
          </p:nvPr>
        </p:nvSpPr>
        <p:spPr>
          <a:xfrm>
            <a:off x="457200" y="171450"/>
            <a:ext cx="5105400" cy="114300"/>
          </a:xfrm>
        </p:spPr>
        <p:txBody>
          <a:bodyPr/>
          <a:lstStyle/>
          <a:p>
            <a:pPr eaLnBrk="1" hangingPunct="1"/>
            <a:r>
              <a:rPr lang="en-US" altLang="en-US" sz="1400">
                <a:solidFill>
                  <a:schemeClr val="bg1"/>
                </a:solidFill>
              </a:rPr>
              <a:t>Nicene Creed  p9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EA07B-54E9-E1F5-C796-D6046A4A5F0F}"/>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E16A2F7E-D9A7-2600-839E-E34C9563A65B}"/>
              </a:ext>
            </a:extLst>
          </p:cNvPr>
          <p:cNvSpPr>
            <a:spLocks noGrp="1" noChangeArrowheads="1"/>
          </p:cNvSpPr>
          <p:nvPr>
            <p:ph type="ctrTitle"/>
          </p:nvPr>
        </p:nvSpPr>
        <p:spPr>
          <a:xfrm>
            <a:off x="0" y="1284"/>
            <a:ext cx="9144000" cy="2399016"/>
          </a:xfrm>
          <a:noFill/>
        </p:spPr>
        <p:txBody>
          <a:bodyPr/>
          <a:lstStyle/>
          <a:p>
            <a:pPr algn="l" eaLnBrk="1" hangingPunct="1"/>
            <a:r>
              <a:rPr lang="vi-VN" altLang="en-US" sz="1800" b="1" dirty="0">
                <a:solidFill>
                  <a:srgbClr val="FFFF00"/>
                </a:solidFill>
                <a:latin typeface="Tahoma" panose="020B0604030504040204" pitchFamily="34" charset="0"/>
                <a:ea typeface="Tahoma" panose="020B0604030504040204" pitchFamily="34" charset="0"/>
                <a:cs typeface="Tahoma" panose="020B0604030504040204" pitchFamily="34" charset="0"/>
              </a:rPr>
              <a:t>Refrain: </a:t>
            </a:r>
            <a:r>
              <a:rPr lang="en-US" altLang="en-US" sz="18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Praise to you, O Christ, our Savior,</a:t>
            </a:r>
            <a:r>
              <a:rPr lang="vi-VN"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Word of the Father, calling us to life;</a:t>
            </a:r>
            <a:r>
              <a:rPr lang="vi-VN"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Son of God who leads us to freedom:</a:t>
            </a:r>
            <a:r>
              <a:rPr lang="vi-VN"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glory to you, Lord Jesus Christ!</a:t>
            </a:r>
            <a:endParaRPr lang="en-US" alt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txBox="1">
            <a:spLocks noChangeArrowheads="1"/>
          </p:cNvSpPr>
          <p:nvPr/>
        </p:nvSpPr>
        <p:spPr bwMode="auto">
          <a:xfrm>
            <a:off x="0" y="2400300"/>
            <a:ext cx="9144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r>
              <a:rPr lang="vi-VN" altLang="en-US" sz="2400" b="1" kern="0" dirty="0">
                <a:solidFill>
                  <a:srgbClr val="FFFF00"/>
                </a:solidFill>
                <a:latin typeface="Tahoma" panose="020B0604030504040204" pitchFamily="34" charset="0"/>
                <a:ea typeface="Tahoma" panose="020B0604030504040204" pitchFamily="34" charset="0"/>
                <a:cs typeface="Tahoma" panose="020B0604030504040204" pitchFamily="34" charset="0"/>
              </a:rPr>
              <a:t>2</a:t>
            </a:r>
            <a:r>
              <a:rPr lang="en-US" altLang="en-US" sz="2400" b="1" kern="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3200" b="1" kern="0" dirty="0">
                <a:solidFill>
                  <a:schemeClr val="bg1"/>
                </a:solidFill>
                <a:latin typeface="Tahoma" panose="020B0604030504040204" pitchFamily="34" charset="0"/>
                <a:ea typeface="Tahoma" panose="020B0604030504040204" pitchFamily="34" charset="0"/>
                <a:cs typeface="Tahoma" panose="020B0604030504040204" pitchFamily="34" charset="0"/>
              </a:rPr>
              <a:t>You are the one whom prophets hoped and longed for;</a:t>
            </a:r>
            <a:r>
              <a:rPr lang="vi-VN" sz="3200" b="1" kern="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kern="0" dirty="0">
                <a:solidFill>
                  <a:schemeClr val="bg1"/>
                </a:solidFill>
                <a:latin typeface="Tahoma" panose="020B0604030504040204" pitchFamily="34" charset="0"/>
                <a:ea typeface="Tahoma" panose="020B0604030504040204" pitchFamily="34" charset="0"/>
                <a:cs typeface="Tahoma" panose="020B0604030504040204" pitchFamily="34" charset="0"/>
              </a:rPr>
              <a:t>you are the one who</a:t>
            </a:r>
            <a:r>
              <a:rPr lang="vi-VN" sz="3200" b="1" kern="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kern="0" dirty="0">
                <a:solidFill>
                  <a:schemeClr val="bg1"/>
                </a:solidFill>
                <a:latin typeface="Tahoma" panose="020B0604030504040204" pitchFamily="34" charset="0"/>
                <a:ea typeface="Tahoma" panose="020B0604030504040204" pitchFamily="34" charset="0"/>
                <a:cs typeface="Tahoma" panose="020B0604030504040204" pitchFamily="34" charset="0"/>
              </a:rPr>
              <a:t>speaks to us today;</a:t>
            </a:r>
            <a:r>
              <a:rPr lang="vi-VN" sz="3200" b="1" kern="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kern="0" dirty="0">
                <a:solidFill>
                  <a:schemeClr val="bg1"/>
                </a:solidFill>
                <a:latin typeface="Tahoma" panose="020B0604030504040204" pitchFamily="34" charset="0"/>
                <a:ea typeface="Tahoma" panose="020B0604030504040204" pitchFamily="34" charset="0"/>
                <a:cs typeface="Tahoma" panose="020B0604030504040204" pitchFamily="34" charset="0"/>
              </a:rPr>
              <a:t>you are the one who leads us to our future:</a:t>
            </a:r>
            <a:r>
              <a:rPr lang="vi-VN" sz="3200" b="1" kern="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kern="0" dirty="0">
                <a:solidFill>
                  <a:schemeClr val="bg1"/>
                </a:solidFill>
                <a:latin typeface="Tahoma" panose="020B0604030504040204" pitchFamily="34" charset="0"/>
                <a:ea typeface="Tahoma" panose="020B0604030504040204" pitchFamily="34" charset="0"/>
                <a:cs typeface="Tahoma" panose="020B0604030504040204" pitchFamily="34" charset="0"/>
              </a:rPr>
              <a:t>glory to you, Lord Jesus Christ! </a:t>
            </a:r>
            <a:endParaRPr lang="en-US" altLang="en-US" sz="3200" b="1"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90611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77E161B-7C8B-4117-A674-6328E4879D4C}" type="slidenum">
              <a:rPr lang="en-US"/>
              <a:pPr>
                <a:defRPr/>
              </a:pPr>
              <a:t>30</a:t>
            </a:fld>
            <a:endParaRPr lang="en-US"/>
          </a:p>
        </p:txBody>
      </p:sp>
      <p:sp>
        <p:nvSpPr>
          <p:cNvPr id="44035" name="Content Placeholder 3"/>
          <p:cNvSpPr>
            <a:spLocks noGrp="1"/>
          </p:cNvSpPr>
          <p:nvPr>
            <p:ph sz="quarter" idx="1"/>
          </p:nvPr>
        </p:nvSpPr>
        <p:spPr>
          <a:xfrm>
            <a:off x="381000" y="228600"/>
            <a:ext cx="8610600" cy="3943350"/>
          </a:xfrm>
        </p:spPr>
        <p:txBody>
          <a:bodyPr/>
          <a:lstStyle/>
          <a:p>
            <a:pPr eaLnBrk="1" hangingPunct="1">
              <a:buFont typeface="Wingdings 2" pitchFamily="18" charset="2"/>
              <a:buNone/>
            </a:pPr>
            <a:r>
              <a:rPr lang="en-US" altLang="en-US" sz="4800" b="1" dirty="0">
                <a:solidFill>
                  <a:schemeClr val="bg1"/>
                </a:solidFill>
                <a:latin typeface="Tahoma" pitchFamily="34" charset="0"/>
                <a:cs typeface="Tahoma" pitchFamily="34" charset="0"/>
              </a:rPr>
              <a:t>I believe in one, holy, catholic and apostolic Church. I confess one Baptism for the forgiveness of sins</a:t>
            </a:r>
          </a:p>
        </p:txBody>
      </p:sp>
      <p:sp>
        <p:nvSpPr>
          <p:cNvPr id="44036" name="Title 1"/>
          <p:cNvSpPr>
            <a:spLocks noGrp="1"/>
          </p:cNvSpPr>
          <p:nvPr>
            <p:ph type="title"/>
          </p:nvPr>
        </p:nvSpPr>
        <p:spPr>
          <a:xfrm>
            <a:off x="457200" y="171450"/>
            <a:ext cx="5105400" cy="114300"/>
          </a:xfrm>
        </p:spPr>
        <p:txBody>
          <a:bodyPr/>
          <a:lstStyle/>
          <a:p>
            <a:pPr eaLnBrk="1" hangingPunct="1"/>
            <a:r>
              <a:rPr lang="en-US" altLang="en-US" sz="1400">
                <a:solidFill>
                  <a:schemeClr val="bg1"/>
                </a:solidFill>
              </a:rPr>
              <a:t>Nicene Creed  p10</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AC6ED72-1FBD-43CE-8761-9D5B9291D710}" type="slidenum">
              <a:rPr lang="en-US"/>
              <a:pPr>
                <a:defRPr/>
              </a:pPr>
              <a:t>31</a:t>
            </a:fld>
            <a:endParaRPr lang="en-US"/>
          </a:p>
        </p:txBody>
      </p:sp>
      <p:sp>
        <p:nvSpPr>
          <p:cNvPr id="27652" name="Content Placeholder 3"/>
          <p:cNvSpPr>
            <a:spLocks noGrp="1"/>
          </p:cNvSpPr>
          <p:nvPr>
            <p:ph sz="quarter" idx="1"/>
          </p:nvPr>
        </p:nvSpPr>
        <p:spPr>
          <a:xfrm>
            <a:off x="228600" y="685800"/>
            <a:ext cx="8610600" cy="3943350"/>
          </a:xfrm>
        </p:spPr>
        <p:txBody>
          <a:bodyPr rtlCol="0">
            <a:normAutofit/>
          </a:bodyPr>
          <a:lstStyle/>
          <a:p>
            <a:pPr fontAlgn="auto">
              <a:spcAft>
                <a:spcPts val="0"/>
              </a:spcAft>
              <a:buFont typeface="Wingdings 2" pitchFamily="18" charset="2"/>
              <a:buNone/>
              <a:defRPr/>
            </a:pPr>
            <a:r>
              <a:rPr lang="en-US" sz="5400" b="1" dirty="0">
                <a:solidFill>
                  <a:schemeClr val="bg1"/>
                </a:solidFill>
                <a:latin typeface="Tahoma" pitchFamily="34" charset="0"/>
                <a:cs typeface="Tahoma" pitchFamily="34" charset="0"/>
              </a:rPr>
              <a:t>and I look forward to the resurrection of the dead and the life of the world to come. Amen.</a:t>
            </a:r>
          </a:p>
        </p:txBody>
      </p:sp>
      <p:sp>
        <p:nvSpPr>
          <p:cNvPr id="45060" name="Title 1"/>
          <p:cNvSpPr>
            <a:spLocks noGrp="1"/>
          </p:cNvSpPr>
          <p:nvPr>
            <p:ph type="title"/>
          </p:nvPr>
        </p:nvSpPr>
        <p:spPr>
          <a:xfrm>
            <a:off x="457200" y="171450"/>
            <a:ext cx="5105400" cy="114300"/>
          </a:xfrm>
        </p:spPr>
        <p:txBody>
          <a:bodyPr/>
          <a:lstStyle/>
          <a:p>
            <a:r>
              <a:rPr lang="en-US" altLang="en-US" sz="1400">
                <a:solidFill>
                  <a:schemeClr val="bg1"/>
                </a:solidFill>
              </a:rPr>
              <a:t>Nicene Creed  p11</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32A9C-7E0D-3C6A-EB46-E5F9E72B029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AF02B87-1D6F-F92B-1915-9722F55886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 y="-17780"/>
            <a:ext cx="9311640" cy="5157470"/>
          </a:xfrm>
          <a:prstGeom prst="rect">
            <a:avLst/>
          </a:prstGeom>
        </p:spPr>
      </p:pic>
      <p:sp>
        <p:nvSpPr>
          <p:cNvPr id="17410" name="Rectangle 2">
            <a:extLst>
              <a:ext uri="{FF2B5EF4-FFF2-40B4-BE49-F238E27FC236}">
                <a16:creationId xmlns:a16="http://schemas.microsoft.com/office/drawing/2014/main" id="{609EE3CF-0B74-AEB0-AD75-1ACE67997587}"/>
              </a:ext>
            </a:extLst>
          </p:cNvPr>
          <p:cNvSpPr>
            <a:spLocks noGrp="1" noChangeArrowheads="1"/>
          </p:cNvSpPr>
          <p:nvPr>
            <p:ph type="ctrTitle"/>
          </p:nvPr>
        </p:nvSpPr>
        <p:spPr>
          <a:xfrm>
            <a:off x="1211580" y="4019550"/>
            <a:ext cx="6553200" cy="609600"/>
          </a:xfrm>
        </p:spPr>
        <p:txBody>
          <a:bodyPr/>
          <a:lstStyle/>
          <a:p>
            <a:pPr eaLnBrk="1" hangingPunct="1"/>
            <a:r>
              <a:rPr lang="vi-VN" altLang="en-US" sz="2400" b="1" dirty="0">
                <a:solidFill>
                  <a:srgbClr val="FFFF00"/>
                </a:solidFill>
                <a:latin typeface="Tahoma" pitchFamily="34" charset="0"/>
              </a:rPr>
              <a:t>Preparation of The Gift</a:t>
            </a:r>
            <a:r>
              <a:rPr lang="en-US" altLang="en-US" sz="2400" b="1" dirty="0">
                <a:solidFill>
                  <a:srgbClr val="FFFF00"/>
                </a:solidFill>
                <a:latin typeface="Tahoma" pitchFamily="34" charset="0"/>
              </a:rPr>
              <a:t> Song:</a:t>
            </a:r>
            <a:br>
              <a:rPr lang="vi-VN" altLang="en-US" sz="2400" b="1" dirty="0">
                <a:solidFill>
                  <a:srgbClr val="FFFF00"/>
                </a:solidFill>
                <a:latin typeface="Tahoma" pitchFamily="34" charset="0"/>
              </a:rPr>
            </a:br>
            <a:r>
              <a:rPr lang="vi-VN" altLang="en-US" sz="2400" b="1" dirty="0">
                <a:solidFill>
                  <a:srgbClr val="FFFF00"/>
                </a:solidFill>
                <a:latin typeface="Tahoma" pitchFamily="34" charset="0"/>
              </a:rPr>
              <a:t>These Alone Are Enough</a:t>
            </a:r>
            <a:endPar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829391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171450"/>
            <a:ext cx="8915400" cy="4857750"/>
          </a:xfrm>
          <a:noFill/>
        </p:spPr>
        <p:txBody>
          <a:bodyPr/>
          <a:lstStyle/>
          <a:p>
            <a:pPr algn="l" eaLnBrk="1" hangingPunct="1"/>
            <a:r>
              <a:rPr lang="en-US" alt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 </a:t>
            </a:r>
            <a:br>
              <a:rPr lang="en-US" alt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altLang="en-US" sz="3000" b="1" dirty="0">
                <a:solidFill>
                  <a:srgbClr val="FFFF00"/>
                </a:solidFill>
                <a:latin typeface="Tahoma" panose="020B0604030504040204" pitchFamily="34" charset="0"/>
                <a:ea typeface="Tahoma" panose="020B0604030504040204" pitchFamily="34" charset="0"/>
                <a:cs typeface="Tahoma" panose="020B0604030504040204" pitchFamily="34" charset="0"/>
              </a:rPr>
              <a:t>1. </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Take my heart, O Lord, take my hopes and dreams. </a:t>
            </a:r>
            <a:b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Take my mind with all its plans and schemes. </a:t>
            </a:r>
            <a:b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Give me nothing more than your love and grace.</a:t>
            </a:r>
            <a:b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These alone, O God, are enough for me. </a:t>
            </a:r>
            <a:br>
              <a:rPr lang="en-US" altLang="en-US" sz="4000" b="1" dirty="0">
                <a:solidFill>
                  <a:schemeClr val="bg1"/>
                </a:solidFill>
                <a:latin typeface="Tahoma" pitchFamily="34" charset="0"/>
                <a:ea typeface="Tahoma" panose="020B0604030504040204" pitchFamily="34" charset="0"/>
                <a:cs typeface="Tahoma" panose="020B0604030504040204" pitchFamily="34" charset="0"/>
              </a:rPr>
            </a:br>
            <a:endParaRPr lang="en-US" altLang="en-US" sz="4000" b="1" dirty="0">
              <a:solidFill>
                <a:schemeClr val="bg1"/>
              </a:solidFill>
              <a:latin typeface="Tahoma" pitchFamily="34" charset="0"/>
              <a:ea typeface="Tahoma" panose="020B0604030504040204" pitchFamily="34" charset="0"/>
              <a:cs typeface="Tahoma" panose="020B060403050404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71450"/>
            <a:ext cx="9144000" cy="4857750"/>
          </a:xfrm>
          <a:noFill/>
        </p:spPr>
        <p:txBody>
          <a:bodyPr/>
          <a:lstStyle/>
          <a:p>
            <a:pPr algn="l" eaLnBrk="1" hangingPunct="1"/>
            <a:r>
              <a:rPr lang="en-US" altLang="en-US" sz="3000" b="1" dirty="0">
                <a:solidFill>
                  <a:srgbClr val="FFFF00"/>
                </a:solidFill>
                <a:latin typeface="Tahoma" panose="020B0604030504040204" pitchFamily="34" charset="0"/>
                <a:ea typeface="Tahoma" panose="020B0604030504040204" pitchFamily="34" charset="0"/>
                <a:cs typeface="Tahoma" panose="020B0604030504040204" pitchFamily="34" charset="0"/>
              </a:rPr>
              <a:t>2. </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Take my thoughts, Oh Lord, and my memory. </a:t>
            </a:r>
            <a:b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Take my tears, my joys, my liberty. </a:t>
            </a:r>
            <a:b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Give me nothing more than your love and grace. </a:t>
            </a:r>
            <a:b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These alone, O God, are enough for me. </a:t>
            </a:r>
            <a:endParaRPr lang="en-US" altLang="en-US" sz="4000" b="1" dirty="0">
              <a:solidFill>
                <a:schemeClr val="bg1"/>
              </a:solidFill>
              <a:latin typeface="Tahoma"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60759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 y="171450"/>
            <a:ext cx="9067800" cy="4857750"/>
          </a:xfrm>
          <a:noFill/>
        </p:spPr>
        <p:txBody>
          <a:bodyPr/>
          <a:lstStyle/>
          <a:p>
            <a:pPr algn="l" eaLnBrk="1" hangingPunct="1"/>
            <a:r>
              <a:rPr lang="en-US" altLang="en-US" sz="3000" b="1" dirty="0">
                <a:solidFill>
                  <a:srgbClr val="FFFF00"/>
                </a:solidFill>
                <a:latin typeface="Tahoma" panose="020B0604030504040204" pitchFamily="34" charset="0"/>
                <a:ea typeface="Tahoma" panose="020B0604030504040204" pitchFamily="34" charset="0"/>
                <a:cs typeface="Tahoma" panose="020B0604030504040204" pitchFamily="34" charset="0"/>
              </a:rPr>
              <a:t>3. </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I surrender, Lord, all I have and Hold.</a:t>
            </a:r>
            <a:b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I return to you your gifts untold. </a:t>
            </a:r>
            <a:b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Give me nothing more than your love and grace. </a:t>
            </a:r>
            <a:b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These alone, O God, are enough for me. </a:t>
            </a:r>
            <a:endParaRPr lang="en-US" altLang="en-US" sz="4000" b="1" dirty="0">
              <a:solidFill>
                <a:schemeClr val="bg1"/>
              </a:solidFill>
              <a:latin typeface="Tahoma"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91569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 y="171450"/>
            <a:ext cx="9067800" cy="4857750"/>
          </a:xfrm>
          <a:noFill/>
        </p:spPr>
        <p:txBody>
          <a:bodyPr/>
          <a:lstStyle/>
          <a:p>
            <a:pPr algn="l" eaLnBrk="1" hangingPunct="1"/>
            <a:r>
              <a:rPr lang="en-US"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4. </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When the darkness falls on my final days,</a:t>
            </a:r>
            <a:b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take the very breath that sang your praise.</a:t>
            </a:r>
            <a:b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Give me nothing more than your love and grace. </a:t>
            </a:r>
            <a:b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These alone, O God, are enough for me.</a:t>
            </a:r>
            <a:endParaRPr lang="en-US" altLang="en-US" sz="4000" b="1" dirty="0">
              <a:solidFill>
                <a:schemeClr val="bg1"/>
              </a:solidFill>
              <a:latin typeface="Tahoma"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92677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89134-D8DE-06E0-C6A9-ADAE8DDC64D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F0EAAB3-CA9A-A4FE-7777-12C885BF3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 y="-17780"/>
            <a:ext cx="9311640" cy="5157470"/>
          </a:xfrm>
          <a:prstGeom prst="rect">
            <a:avLst/>
          </a:prstGeom>
        </p:spPr>
      </p:pic>
      <p:sp>
        <p:nvSpPr>
          <p:cNvPr id="17410" name="Rectangle 2">
            <a:extLst>
              <a:ext uri="{FF2B5EF4-FFF2-40B4-BE49-F238E27FC236}">
                <a16:creationId xmlns:a16="http://schemas.microsoft.com/office/drawing/2014/main" id="{675D2FE5-E89D-6673-9110-18EC82A643E8}"/>
              </a:ext>
            </a:extLst>
          </p:cNvPr>
          <p:cNvSpPr>
            <a:spLocks noGrp="1" noChangeArrowheads="1"/>
          </p:cNvSpPr>
          <p:nvPr>
            <p:ph type="ctrTitle"/>
          </p:nvPr>
        </p:nvSpPr>
        <p:spPr>
          <a:xfrm>
            <a:off x="1211580" y="4019550"/>
            <a:ext cx="6553200" cy="609600"/>
          </a:xfrm>
        </p:spPr>
        <p:txBody>
          <a:bodyPr/>
          <a:lstStyle/>
          <a:p>
            <a:pPr eaLnBrk="1" hangingPunct="1"/>
            <a:r>
              <a:rPr lang="vi-VN" altLang="en-US" sz="2400" b="1" dirty="0">
                <a:solidFill>
                  <a:srgbClr val="FFFF00"/>
                </a:solidFill>
                <a:latin typeface="Tahoma" pitchFamily="34" charset="0"/>
              </a:rPr>
              <a:t>Holy Holy Holy</a:t>
            </a:r>
            <a:endPar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9870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endParaRPr lang="en-US" altLang="en-US" sz="4400">
              <a:solidFill>
                <a:schemeClr val="tx2"/>
              </a:solidFill>
            </a:endParaRPr>
          </a:p>
        </p:txBody>
      </p:sp>
      <p:sp>
        <p:nvSpPr>
          <p:cNvPr id="47106"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endParaRPr>
          </a:p>
        </p:txBody>
      </p:sp>
      <p:sp>
        <p:nvSpPr>
          <p:cNvPr id="47107" name="Rectangle 7"/>
          <p:cNvSpPr>
            <a:spLocks noChangeArrowheads="1"/>
          </p:cNvSpPr>
          <p:nvPr/>
        </p:nvSpPr>
        <p:spPr bwMode="auto">
          <a:xfrm>
            <a:off x="76200" y="107156"/>
            <a:ext cx="8828088"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r>
              <a:rPr lang="en-US" altLang="en-US" sz="4000" dirty="0">
                <a:solidFill>
                  <a:schemeClr val="tx2"/>
                </a:solidFill>
              </a:rPr>
              <a:t> </a:t>
            </a:r>
            <a:br>
              <a:rPr lang="en-US" altLang="en-US" sz="4000" dirty="0">
                <a:solidFill>
                  <a:schemeClr val="tx2"/>
                </a:solidFill>
              </a:rPr>
            </a:br>
            <a:br>
              <a:rPr lang="en-US" altLang="en-US" sz="3200" b="1" i="1" dirty="0">
                <a:solidFill>
                  <a:schemeClr val="tx2"/>
                </a:solidFill>
              </a:rPr>
            </a:br>
            <a:br>
              <a:rPr lang="en-US" altLang="en-US" sz="3200" b="1" i="1" dirty="0">
                <a:solidFill>
                  <a:schemeClr val="tx2"/>
                </a:solidFill>
              </a:rPr>
            </a:br>
            <a:br>
              <a:rPr lang="en-US" altLang="en-US" sz="3200" b="1" i="1" dirty="0">
                <a:solidFill>
                  <a:schemeClr val="tx2"/>
                </a:solidFill>
              </a:rPr>
            </a:br>
            <a:endParaRPr lang="en-US" altLang="en-US" sz="3200" b="1" i="1" dirty="0">
              <a:solidFill>
                <a:schemeClr val="tx2"/>
              </a:solidFill>
            </a:endParaRPr>
          </a:p>
          <a:p>
            <a:pPr algn="l" eaLnBrk="1" hangingPunct="1"/>
            <a:r>
              <a:rPr lang="en-US" altLang="en-US" sz="4800" b="1" dirty="0">
                <a:solidFill>
                  <a:schemeClr val="bg1"/>
                </a:solidFill>
                <a:latin typeface="Tahoma" pitchFamily="34" charset="0"/>
                <a:cs typeface="Tahoma" pitchFamily="34" charset="0"/>
              </a:rPr>
              <a:t>Holy, Holy, Holy Lord God of hosts.</a:t>
            </a:r>
            <a:br>
              <a:rPr lang="en-US" altLang="en-US" sz="4800" b="1" dirty="0">
                <a:solidFill>
                  <a:schemeClr val="bg1"/>
                </a:solidFill>
                <a:latin typeface="Tahoma" pitchFamily="34" charset="0"/>
                <a:cs typeface="Tahoma" pitchFamily="34" charset="0"/>
              </a:rPr>
            </a:br>
            <a:r>
              <a:rPr lang="en-US" altLang="en-US" sz="4800" b="1" dirty="0">
                <a:solidFill>
                  <a:schemeClr val="bg1"/>
                </a:solidFill>
                <a:latin typeface="Tahoma" pitchFamily="34" charset="0"/>
                <a:cs typeface="Tahoma" pitchFamily="34" charset="0"/>
              </a:rPr>
              <a:t>Heaven and earth are full, are full of your glory. Hosanna, Hosanna! Hosanna in the highest.</a:t>
            </a:r>
            <a:br>
              <a:rPr lang="en-US" altLang="en-US" sz="4800" b="1" dirty="0">
                <a:solidFill>
                  <a:schemeClr val="bg1"/>
                </a:solidFill>
                <a:latin typeface="Tahoma" pitchFamily="34" charset="0"/>
                <a:cs typeface="Tahoma" pitchFamily="34" charset="0"/>
              </a:rPr>
            </a:br>
            <a:br>
              <a:rPr lang="en-US" altLang="en-US" sz="6000" dirty="0">
                <a:solidFill>
                  <a:schemeClr val="tx2"/>
                </a:solidFill>
              </a:rPr>
            </a:br>
            <a:br>
              <a:rPr lang="en-US" altLang="en-US" sz="5400" b="1" dirty="0">
                <a:solidFill>
                  <a:schemeClr val="tx2"/>
                </a:solidFill>
              </a:rPr>
            </a:br>
            <a:br>
              <a:rPr lang="en-US" altLang="en-US" sz="200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8782520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endParaRPr lang="en-US" altLang="en-US" sz="4400">
              <a:solidFill>
                <a:schemeClr val="tx2"/>
              </a:solidFill>
            </a:endParaRPr>
          </a:p>
        </p:txBody>
      </p:sp>
      <p:sp>
        <p:nvSpPr>
          <p:cNvPr id="48130"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endParaRPr>
          </a:p>
        </p:txBody>
      </p:sp>
      <p:sp>
        <p:nvSpPr>
          <p:cNvPr id="48131" name="Rectangle 7"/>
          <p:cNvSpPr>
            <a:spLocks noChangeArrowheads="1"/>
          </p:cNvSpPr>
          <p:nvPr/>
        </p:nvSpPr>
        <p:spPr bwMode="auto">
          <a:xfrm>
            <a:off x="152400" y="107156"/>
            <a:ext cx="8751888"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algn="l" eaLnBrk="1" hangingPunct="1"/>
            <a:r>
              <a:rPr lang="en-US" altLang="en-US" sz="4000" dirty="0">
                <a:solidFill>
                  <a:schemeClr val="tx2"/>
                </a:solidFill>
              </a:rPr>
              <a:t> </a:t>
            </a:r>
            <a:br>
              <a:rPr lang="en-US" altLang="en-US" sz="4000" dirty="0">
                <a:solidFill>
                  <a:schemeClr val="tx2"/>
                </a:solidFill>
              </a:rPr>
            </a:br>
            <a:br>
              <a:rPr lang="en-US" altLang="en-US" sz="3200" b="1" i="1" dirty="0">
                <a:solidFill>
                  <a:schemeClr val="tx2"/>
                </a:solidFill>
              </a:rPr>
            </a:br>
            <a:br>
              <a:rPr lang="en-US" altLang="en-US" sz="3200" b="1" i="1" dirty="0">
                <a:solidFill>
                  <a:schemeClr val="tx2"/>
                </a:solidFill>
              </a:rPr>
            </a:br>
            <a:br>
              <a:rPr lang="en-US" altLang="en-US" sz="3200" b="1" i="1" dirty="0">
                <a:solidFill>
                  <a:schemeClr val="tx2"/>
                </a:solidFill>
              </a:rPr>
            </a:br>
            <a:endParaRPr lang="en-US" altLang="en-US" sz="3200" b="1" i="1" dirty="0">
              <a:solidFill>
                <a:schemeClr val="tx2"/>
              </a:solidFill>
            </a:endParaRPr>
          </a:p>
          <a:p>
            <a:pPr algn="l" eaLnBrk="1" hangingPunct="1"/>
            <a:endParaRPr lang="en-US" altLang="en-US" sz="3200" b="1" i="1" dirty="0">
              <a:solidFill>
                <a:schemeClr val="tx2"/>
              </a:solidFill>
              <a:latin typeface="Tahoma" pitchFamily="34" charset="0"/>
              <a:cs typeface="Tahoma" pitchFamily="34" charset="0"/>
            </a:endParaRPr>
          </a:p>
          <a:p>
            <a:pPr algn="l" eaLnBrk="1" hangingPunct="1"/>
            <a:r>
              <a:rPr lang="en-US" altLang="en-US" sz="4800" b="1" dirty="0">
                <a:solidFill>
                  <a:schemeClr val="bg1"/>
                </a:solidFill>
                <a:latin typeface="Tahoma" pitchFamily="34" charset="0"/>
                <a:cs typeface="Tahoma" pitchFamily="34" charset="0"/>
              </a:rPr>
              <a:t>Blessed is he who comes, who comes in the name of the Lord. </a:t>
            </a:r>
            <a:br>
              <a:rPr lang="en-US" altLang="en-US" sz="4800" b="1" dirty="0">
                <a:solidFill>
                  <a:schemeClr val="bg1"/>
                </a:solidFill>
                <a:latin typeface="Tahoma" pitchFamily="34" charset="0"/>
                <a:cs typeface="Tahoma" pitchFamily="34" charset="0"/>
              </a:rPr>
            </a:br>
            <a:r>
              <a:rPr lang="en-US" altLang="en-US" sz="4800" b="1" dirty="0">
                <a:solidFill>
                  <a:schemeClr val="bg1"/>
                </a:solidFill>
                <a:latin typeface="Tahoma" pitchFamily="34" charset="0"/>
                <a:cs typeface="Tahoma" pitchFamily="34" charset="0"/>
              </a:rPr>
              <a:t>Hosanna, Hosanna! Hosanna in the highest.</a:t>
            </a:r>
            <a:br>
              <a:rPr lang="en-US" altLang="en-US" sz="4800" b="1" dirty="0">
                <a:solidFill>
                  <a:schemeClr val="bg1"/>
                </a:solidFill>
                <a:latin typeface="Tahoma" pitchFamily="34" charset="0"/>
                <a:cs typeface="Tahoma" pitchFamily="34" charset="0"/>
              </a:rPr>
            </a:br>
            <a:br>
              <a:rPr lang="en-US" altLang="en-US" sz="5400" b="1" dirty="0">
                <a:solidFill>
                  <a:schemeClr val="bg1"/>
                </a:solidFill>
              </a:rPr>
            </a:br>
            <a:br>
              <a:rPr lang="en-US" altLang="en-US" sz="6000" dirty="0">
                <a:solidFill>
                  <a:schemeClr val="bg1"/>
                </a:solidFill>
              </a:rPr>
            </a:br>
            <a:br>
              <a:rPr lang="en-US" altLang="en-US" sz="5400" b="1" dirty="0">
                <a:solidFill>
                  <a:schemeClr val="tx2"/>
                </a:solidFill>
              </a:rPr>
            </a:br>
            <a:br>
              <a:rPr lang="en-US" altLang="en-US" sz="200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1491645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6EC42-2408-30B1-40A7-556BFD7713DD}"/>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57AB2747-2E3E-7559-35CA-FF372187A2A6}"/>
              </a:ext>
            </a:extLst>
          </p:cNvPr>
          <p:cNvSpPr>
            <a:spLocks noGrp="1" noChangeArrowheads="1"/>
          </p:cNvSpPr>
          <p:nvPr>
            <p:ph type="ctrTitle"/>
          </p:nvPr>
        </p:nvSpPr>
        <p:spPr>
          <a:xfrm>
            <a:off x="42813" y="105961"/>
            <a:ext cx="9067800" cy="2399016"/>
          </a:xfrm>
          <a:noFill/>
        </p:spPr>
        <p:txBody>
          <a:bodyPr/>
          <a:lstStyle/>
          <a:p>
            <a:pPr algn="l" eaLnBrk="1" hangingPunct="1"/>
            <a:r>
              <a:rPr lang="vi-VN" altLang="en-US" sz="1800" b="1" dirty="0">
                <a:solidFill>
                  <a:srgbClr val="FFFF00"/>
                </a:solidFill>
                <a:latin typeface="Tahoma" panose="020B0604030504040204" pitchFamily="34" charset="0"/>
                <a:ea typeface="Tahoma" panose="020B0604030504040204" pitchFamily="34" charset="0"/>
                <a:cs typeface="Tahoma" panose="020B0604030504040204" pitchFamily="34" charset="0"/>
              </a:rPr>
              <a:t>Refrain: </a:t>
            </a:r>
            <a:r>
              <a:rPr lang="en-US" altLang="en-US" sz="18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Praise to you, O Christ, our Savior,</a:t>
            </a:r>
            <a:r>
              <a:rPr lang="vi-VN"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Word of the Father, calling us to life;</a:t>
            </a:r>
            <a:r>
              <a:rPr lang="vi-VN"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Son of God who leads us to freedom:</a:t>
            </a:r>
            <a:r>
              <a:rPr lang="vi-VN"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glory to you, Lord Jesus Christ!</a:t>
            </a:r>
            <a:endParaRPr lang="en-US" alt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a:extLst>
              <a:ext uri="{FF2B5EF4-FFF2-40B4-BE49-F238E27FC236}">
                <a16:creationId xmlns:a16="http://schemas.microsoft.com/office/drawing/2014/main" id="{C22398C9-D6A5-F40A-E240-A80E36636495}"/>
              </a:ext>
            </a:extLst>
          </p:cNvPr>
          <p:cNvSpPr txBox="1">
            <a:spLocks noChangeArrowheads="1"/>
          </p:cNvSpPr>
          <p:nvPr/>
        </p:nvSpPr>
        <p:spPr bwMode="auto">
          <a:xfrm>
            <a:off x="38100" y="2647950"/>
            <a:ext cx="90678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r>
              <a:rPr lang="vi-VN" altLang="en-US" sz="2100" b="1" kern="0" dirty="0">
                <a:solidFill>
                  <a:srgbClr val="FFFF00"/>
                </a:solidFill>
                <a:latin typeface="Tahoma" panose="020B0604030504040204" pitchFamily="34" charset="0"/>
                <a:ea typeface="Tahoma" panose="020B0604030504040204" pitchFamily="34" charset="0"/>
                <a:cs typeface="Tahoma" panose="020B0604030504040204" pitchFamily="34" charset="0"/>
              </a:rPr>
              <a:t>3</a:t>
            </a:r>
            <a:r>
              <a:rPr lang="en-US" altLang="en-US" sz="2100" b="1" kern="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You are the Word who calls us to be servants;</a:t>
            </a:r>
            <a:r>
              <a:rPr lang="vi-VN"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you are the Word whose only law is love;</a:t>
            </a:r>
            <a:r>
              <a:rPr lang="vi-VN"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you are the Word - made flesh who lives among us:</a:t>
            </a:r>
            <a:r>
              <a:rPr lang="vi-VN"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glory to you, Lord Jesus Christ! </a:t>
            </a:r>
            <a:endParaRPr lang="en-US" altLang="en-US" sz="3200" b="1"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270487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1B8EF-A55B-20F7-E9E2-20A7B52D6A9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62A9899-611D-6C07-6F4F-178EE3D138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 y="-17780"/>
            <a:ext cx="9311640" cy="5157470"/>
          </a:xfrm>
          <a:prstGeom prst="rect">
            <a:avLst/>
          </a:prstGeom>
        </p:spPr>
      </p:pic>
      <p:sp>
        <p:nvSpPr>
          <p:cNvPr id="17410" name="Rectangle 2">
            <a:extLst>
              <a:ext uri="{FF2B5EF4-FFF2-40B4-BE49-F238E27FC236}">
                <a16:creationId xmlns:a16="http://schemas.microsoft.com/office/drawing/2014/main" id="{6676FA04-102E-2F5C-7DE6-B3F49EE49F70}"/>
              </a:ext>
            </a:extLst>
          </p:cNvPr>
          <p:cNvSpPr>
            <a:spLocks noGrp="1" noChangeArrowheads="1"/>
          </p:cNvSpPr>
          <p:nvPr>
            <p:ph type="ctrTitle"/>
          </p:nvPr>
        </p:nvSpPr>
        <p:spPr>
          <a:xfrm>
            <a:off x="1211580" y="4019550"/>
            <a:ext cx="6553200" cy="609600"/>
          </a:xfrm>
        </p:spPr>
        <p:txBody>
          <a:bodyPr/>
          <a:lstStyle/>
          <a:p>
            <a:pPr eaLnBrk="1" hangingPunct="1"/>
            <a:br>
              <a:rPr lang="vi-VN" sz="2400" b="1" dirty="0">
                <a:solidFill>
                  <a:srgbClr val="FFFF00"/>
                </a:solidFill>
                <a:latin typeface="Tahoma" pitchFamily="34" charset="0"/>
              </a:rPr>
            </a:br>
            <a:r>
              <a:rPr lang="vi-VN" sz="2400" b="1" dirty="0">
                <a:solidFill>
                  <a:srgbClr val="FFFF00"/>
                </a:solidFill>
                <a:latin typeface="Tahoma" pitchFamily="34" charset="0"/>
              </a:rPr>
              <a:t>Memorial Acclamation</a:t>
            </a:r>
            <a:br>
              <a:rPr lang="en-US" sz="4800" dirty="0">
                <a:solidFill>
                  <a:schemeClr val="bg1"/>
                </a:solidFill>
                <a:latin typeface="Tahoma" pitchFamily="34" charset="0"/>
              </a:rPr>
            </a:br>
            <a:endPar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623234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subTitle" idx="1"/>
          </p:nvPr>
        </p:nvSpPr>
        <p:spPr/>
        <p:txBody>
          <a:bodyPr/>
          <a:lstStyle/>
          <a:p>
            <a:pPr eaLnBrk="1" hangingPunct="1"/>
            <a:endParaRPr lang="en-US" altLang="en-US"/>
          </a:p>
        </p:txBody>
      </p:sp>
      <p:sp>
        <p:nvSpPr>
          <p:cNvPr id="50179" name="Rectangle 5"/>
          <p:cNvSpPr>
            <a:spLocks noChangeArrowheads="1"/>
          </p:cNvSpPr>
          <p:nvPr/>
        </p:nvSpPr>
        <p:spPr bwMode="auto">
          <a:xfrm>
            <a:off x="152400" y="171450"/>
            <a:ext cx="83820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algn="l" eaLnBrk="1" hangingPunct="1"/>
            <a:br>
              <a:rPr lang="vi-VN" altLang="en-US" sz="2800" b="1" dirty="0">
                <a:solidFill>
                  <a:schemeClr val="tx2"/>
                </a:solidFill>
                <a:latin typeface="Arial" pitchFamily="34" charset="0"/>
              </a:rPr>
            </a:br>
            <a:br>
              <a:rPr lang="vi-VN" altLang="en-US" sz="2800" b="1" dirty="0">
                <a:solidFill>
                  <a:schemeClr val="tx2"/>
                </a:solidFill>
                <a:latin typeface="Arial" pitchFamily="34" charset="0"/>
              </a:rPr>
            </a:br>
            <a:br>
              <a:rPr lang="vi-VN" altLang="en-US" sz="2800" b="1" dirty="0">
                <a:solidFill>
                  <a:schemeClr val="tx2"/>
                </a:solidFill>
                <a:latin typeface="Arial" pitchFamily="34" charset="0"/>
              </a:rPr>
            </a:br>
            <a:r>
              <a:rPr lang="en-US" altLang="en-US" sz="4400" b="1" dirty="0">
                <a:solidFill>
                  <a:schemeClr val="bg1"/>
                </a:solidFill>
                <a:latin typeface="Tahoma" pitchFamily="34" charset="0"/>
                <a:cs typeface="Tahoma" pitchFamily="34" charset="0"/>
              </a:rPr>
              <a:t>We proclaim your Death, O Lord,</a:t>
            </a:r>
            <a:br>
              <a:rPr lang="en-US" altLang="en-US" sz="4400" dirty="0">
                <a:solidFill>
                  <a:schemeClr val="bg1"/>
                </a:solidFill>
                <a:latin typeface="Tahoma" pitchFamily="34" charset="0"/>
                <a:cs typeface="Tahoma" pitchFamily="34" charset="0"/>
              </a:rPr>
            </a:br>
            <a:r>
              <a:rPr lang="en-US" altLang="en-US" sz="4400" b="1" dirty="0">
                <a:solidFill>
                  <a:schemeClr val="bg1"/>
                </a:solidFill>
                <a:latin typeface="Tahoma" pitchFamily="34" charset="0"/>
                <a:cs typeface="Tahoma" pitchFamily="34" charset="0"/>
              </a:rPr>
              <a:t>and profess your Resurrection until you come again</a:t>
            </a:r>
            <a:r>
              <a:rPr lang="en-US" altLang="en-US" sz="4400" dirty="0">
                <a:solidFill>
                  <a:schemeClr val="bg1"/>
                </a:solidFill>
                <a:latin typeface="Tahoma" pitchFamily="34" charset="0"/>
                <a:cs typeface="Tahoma" pitchFamily="34" charset="0"/>
              </a:rPr>
              <a:t>. </a:t>
            </a:r>
            <a:br>
              <a:rPr lang="en-US" altLang="en-US" sz="4400" b="1" dirty="0">
                <a:solidFill>
                  <a:schemeClr val="bg1"/>
                </a:solidFill>
                <a:latin typeface="Tahoma" pitchFamily="34" charset="0"/>
                <a:cs typeface="Tahoma" pitchFamily="34" charset="0"/>
              </a:rPr>
            </a:br>
            <a:br>
              <a:rPr lang="en-US" altLang="en-US" sz="5400" b="1" dirty="0">
                <a:solidFill>
                  <a:schemeClr val="bg1"/>
                </a:solidFill>
                <a:latin typeface="Tahoma" pitchFamily="34" charset="0"/>
                <a:cs typeface="Tahoma" pitchFamily="34" charset="0"/>
              </a:rPr>
            </a:br>
            <a:endParaRPr lang="en-US" altLang="en-US" sz="5400" b="1" dirty="0">
              <a:solidFill>
                <a:schemeClr val="bg1"/>
              </a:solidFill>
              <a:latin typeface="Tahoma" pitchFamily="34" charset="0"/>
              <a:cs typeface="Tahoma" pitchFamily="34" charset="0"/>
            </a:endParaRPr>
          </a:p>
        </p:txBody>
      </p:sp>
    </p:spTree>
    <p:extLst>
      <p:ext uri="{BB962C8B-B14F-4D97-AF65-F5344CB8AC3E}">
        <p14:creationId xmlns:p14="http://schemas.microsoft.com/office/powerpoint/2010/main" val="34754477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AA1A3-7F1D-831C-7F5E-8B920F9EC27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9246F3E-1634-A087-CD17-8B1E78280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 y="-17780"/>
            <a:ext cx="9311640" cy="5157470"/>
          </a:xfrm>
          <a:prstGeom prst="rect">
            <a:avLst/>
          </a:prstGeom>
        </p:spPr>
      </p:pic>
      <p:sp>
        <p:nvSpPr>
          <p:cNvPr id="17410" name="Rectangle 2">
            <a:extLst>
              <a:ext uri="{FF2B5EF4-FFF2-40B4-BE49-F238E27FC236}">
                <a16:creationId xmlns:a16="http://schemas.microsoft.com/office/drawing/2014/main" id="{34CC5253-1C91-AA89-3741-6743B757D705}"/>
              </a:ext>
            </a:extLst>
          </p:cNvPr>
          <p:cNvSpPr>
            <a:spLocks noGrp="1" noChangeArrowheads="1"/>
          </p:cNvSpPr>
          <p:nvPr>
            <p:ph type="ctrTitle"/>
          </p:nvPr>
        </p:nvSpPr>
        <p:spPr>
          <a:xfrm>
            <a:off x="1211580" y="4019550"/>
            <a:ext cx="6553200" cy="609600"/>
          </a:xfrm>
        </p:spPr>
        <p:txBody>
          <a:bodyPr/>
          <a:lstStyle/>
          <a:p>
            <a:pPr eaLnBrk="1" hangingPunct="1"/>
            <a:br>
              <a:rPr lang="vi-VN" sz="2400" b="1" dirty="0">
                <a:solidFill>
                  <a:srgbClr val="FFFF00"/>
                </a:solidFill>
                <a:latin typeface="Tahoma" pitchFamily="34" charset="0"/>
              </a:rPr>
            </a:br>
            <a:r>
              <a:rPr lang="vi-VN" sz="2400" b="1" dirty="0">
                <a:solidFill>
                  <a:srgbClr val="FFFF00"/>
                </a:solidFill>
                <a:latin typeface="Tahoma" pitchFamily="34" charset="0"/>
              </a:rPr>
              <a:t>Amen</a:t>
            </a:r>
            <a:br>
              <a:rPr lang="en-US" sz="4800" dirty="0">
                <a:solidFill>
                  <a:schemeClr val="bg1"/>
                </a:solidFill>
                <a:latin typeface="Tahoma" pitchFamily="34" charset="0"/>
              </a:rPr>
            </a:br>
            <a:endPar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456601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subTitle" idx="1"/>
          </p:nvPr>
        </p:nvSpPr>
        <p:spPr/>
        <p:txBody>
          <a:bodyPr/>
          <a:lstStyle/>
          <a:p>
            <a:pPr eaLnBrk="1" hangingPunct="1"/>
            <a:endParaRPr lang="en-US" altLang="en-US"/>
          </a:p>
        </p:txBody>
      </p:sp>
      <p:sp>
        <p:nvSpPr>
          <p:cNvPr id="90116" name="Rectangle 5"/>
          <p:cNvSpPr>
            <a:spLocks noChangeArrowheads="1"/>
          </p:cNvSpPr>
          <p:nvPr/>
        </p:nvSpPr>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br>
              <a:rPr lang="vi-VN" altLang="en-US" sz="2800" b="1" dirty="0">
                <a:solidFill>
                  <a:schemeClr val="tx2"/>
                </a:solidFill>
                <a:latin typeface="Arial" charset="0"/>
              </a:rPr>
            </a:br>
            <a:br>
              <a:rPr lang="vi-VN" altLang="en-US" sz="2800" b="1" dirty="0">
                <a:solidFill>
                  <a:schemeClr val="tx2"/>
                </a:solidFill>
                <a:latin typeface="Arial" charset="0"/>
              </a:rPr>
            </a:br>
            <a:br>
              <a:rPr lang="vi-VN" altLang="en-US" sz="2800" b="1" dirty="0">
                <a:solidFill>
                  <a:schemeClr val="tx2"/>
                </a:solidFill>
                <a:latin typeface="Arial" charset="0"/>
              </a:rPr>
            </a:br>
            <a:r>
              <a:rPr lang="en-US" altLang="en-US" b="1" dirty="0">
                <a:solidFill>
                  <a:schemeClr val="bg1"/>
                </a:solidFill>
              </a:rPr>
              <a:t>Amen, Amen</a:t>
            </a:r>
            <a:r>
              <a:rPr lang="vi-VN" altLang="en-US" b="1" dirty="0">
                <a:solidFill>
                  <a:schemeClr val="bg1"/>
                </a:solidFill>
              </a:rPr>
              <a:t>, </a:t>
            </a:r>
            <a:r>
              <a:rPr lang="en-US" altLang="en-US" b="1" dirty="0">
                <a:solidFill>
                  <a:schemeClr val="bg1"/>
                </a:solidFill>
              </a:rPr>
              <a:t>Amen</a:t>
            </a:r>
            <a:r>
              <a:rPr lang="vi-VN" altLang="en-US" b="1" dirty="0">
                <a:solidFill>
                  <a:schemeClr val="bg1"/>
                </a:solidFill>
              </a:rPr>
              <a:t>.</a:t>
            </a:r>
            <a:r>
              <a:rPr lang="en-US" altLang="en-US" b="1" dirty="0">
                <a:solidFill>
                  <a:schemeClr val="bg1"/>
                </a:solidFill>
              </a:rPr>
              <a:t> </a:t>
            </a:r>
            <a:br>
              <a:rPr lang="vi-VN" altLang="en-US" b="1" dirty="0">
                <a:solidFill>
                  <a:schemeClr val="bg1"/>
                </a:solidFill>
              </a:rPr>
            </a:br>
            <a:br>
              <a:rPr lang="en-US" altLang="en-US" b="1" dirty="0">
                <a:solidFill>
                  <a:schemeClr val="bg1"/>
                </a:solidFill>
              </a:rPr>
            </a:br>
            <a:br>
              <a:rPr lang="en-US" altLang="en-US" sz="4400" b="1" dirty="0">
                <a:solidFill>
                  <a:schemeClr val="tx2"/>
                </a:solidFill>
                <a:latin typeface="Arial" charset="0"/>
              </a:rPr>
            </a:br>
            <a:endParaRPr lang="en-US" altLang="en-US" sz="4400" b="1" dirty="0">
              <a:solidFill>
                <a:schemeClr val="tx2"/>
              </a:solidFill>
              <a:latin typeface="Arial"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DE712-A7B4-EDFA-5F06-141F34F74B9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DEB8C58-FECF-D6E0-FAC6-207A71D1DA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 y="-17780"/>
            <a:ext cx="9311640" cy="5157470"/>
          </a:xfrm>
          <a:prstGeom prst="rect">
            <a:avLst/>
          </a:prstGeom>
        </p:spPr>
      </p:pic>
      <p:sp>
        <p:nvSpPr>
          <p:cNvPr id="17410" name="Rectangle 2">
            <a:extLst>
              <a:ext uri="{FF2B5EF4-FFF2-40B4-BE49-F238E27FC236}">
                <a16:creationId xmlns:a16="http://schemas.microsoft.com/office/drawing/2014/main" id="{AD455D3F-B6F4-CC6C-3A6B-2176B941374F}"/>
              </a:ext>
            </a:extLst>
          </p:cNvPr>
          <p:cNvSpPr>
            <a:spLocks noGrp="1" noChangeArrowheads="1"/>
          </p:cNvSpPr>
          <p:nvPr>
            <p:ph type="ctrTitle"/>
          </p:nvPr>
        </p:nvSpPr>
        <p:spPr>
          <a:xfrm>
            <a:off x="1211580" y="4019550"/>
            <a:ext cx="6553200" cy="609600"/>
          </a:xfrm>
        </p:spPr>
        <p:txBody>
          <a:bodyPr/>
          <a:lstStyle/>
          <a:p>
            <a:pPr eaLnBrk="1" hangingPunct="1"/>
            <a:br>
              <a:rPr lang="vi-VN" sz="2400" b="1" dirty="0">
                <a:solidFill>
                  <a:srgbClr val="FFFF00"/>
                </a:solidFill>
                <a:latin typeface="Tahoma" pitchFamily="34" charset="0"/>
              </a:rPr>
            </a:br>
            <a:r>
              <a:rPr lang="vi-VN" sz="2400" b="1" dirty="0">
                <a:solidFill>
                  <a:srgbClr val="FFFF00"/>
                </a:solidFill>
                <a:latin typeface="Tahoma" pitchFamily="34" charset="0"/>
              </a:rPr>
              <a:t>Lamb Of God</a:t>
            </a:r>
            <a:br>
              <a:rPr lang="en-US" sz="4800" dirty="0">
                <a:solidFill>
                  <a:schemeClr val="bg1"/>
                </a:solidFill>
                <a:latin typeface="Tahoma" pitchFamily="34" charset="0"/>
              </a:rPr>
            </a:br>
            <a:endPar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308658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endParaRPr lang="en-US" altLang="en-US" sz="4400">
              <a:solidFill>
                <a:schemeClr val="tx2"/>
              </a:solidFill>
            </a:endParaRPr>
          </a:p>
        </p:txBody>
      </p:sp>
      <p:sp>
        <p:nvSpPr>
          <p:cNvPr id="54274"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endParaRPr>
          </a:p>
        </p:txBody>
      </p:sp>
      <p:sp>
        <p:nvSpPr>
          <p:cNvPr id="54275" name="Rectangle 7"/>
          <p:cNvSpPr>
            <a:spLocks noChangeArrowheads="1"/>
          </p:cNvSpPr>
          <p:nvPr/>
        </p:nvSpPr>
        <p:spPr bwMode="auto">
          <a:xfrm>
            <a:off x="76200" y="107156"/>
            <a:ext cx="8828088"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algn="l" eaLnBrk="1" hangingPunct="1"/>
            <a:endParaRPr lang="en-US" altLang="en-US" sz="3200" b="1" i="1" dirty="0">
              <a:solidFill>
                <a:schemeClr val="bg1"/>
              </a:solidFill>
            </a:endParaRPr>
          </a:p>
          <a:p>
            <a:pPr marL="571500" indent="-571500" algn="l" eaLnBrk="1" hangingPunct="1">
              <a:buFont typeface="Arial" charset="0"/>
              <a:buChar char="•"/>
            </a:pPr>
            <a:r>
              <a:rPr lang="en-US" altLang="en-US" sz="4000" b="1" dirty="0">
                <a:solidFill>
                  <a:schemeClr val="bg1"/>
                </a:solidFill>
                <a:latin typeface="Tahoma" pitchFamily="34" charset="0"/>
                <a:cs typeface="Tahoma" pitchFamily="34" charset="0"/>
              </a:rPr>
              <a:t>Lamb of God you take away the sins of the world. Have mercy on us. </a:t>
            </a:r>
            <a:r>
              <a:rPr lang="en-US" altLang="en-US" sz="4000" i="1" dirty="0">
                <a:solidFill>
                  <a:schemeClr val="bg1"/>
                </a:solidFill>
                <a:latin typeface="Tahoma" pitchFamily="34" charset="0"/>
                <a:cs typeface="Tahoma" pitchFamily="34" charset="0"/>
              </a:rPr>
              <a:t>(repeat as needed)</a:t>
            </a:r>
          </a:p>
          <a:p>
            <a:pPr algn="l" eaLnBrk="1" hangingPunct="1"/>
            <a:br>
              <a:rPr lang="en-US" altLang="en-US" sz="4000" b="1">
                <a:solidFill>
                  <a:schemeClr val="tx2"/>
                </a:solidFill>
              </a:rPr>
            </a:br>
            <a:r>
              <a:rPr lang="en-US" altLang="en-US" sz="4000" b="1">
                <a:solidFill>
                  <a:schemeClr val="bg1"/>
                </a:solidFill>
                <a:latin typeface="Tahoma" pitchFamily="34" charset="0"/>
                <a:cs typeface="Tahoma" pitchFamily="34" charset="0"/>
              </a:rPr>
              <a:t>Lamb </a:t>
            </a:r>
            <a:r>
              <a:rPr lang="en-US" altLang="en-US" sz="4000" b="1" dirty="0">
                <a:solidFill>
                  <a:schemeClr val="bg1"/>
                </a:solidFill>
                <a:latin typeface="Tahoma" pitchFamily="34" charset="0"/>
                <a:cs typeface="Tahoma" pitchFamily="34" charset="0"/>
              </a:rPr>
              <a:t>of God you take away the sins of the world.</a:t>
            </a:r>
          </a:p>
          <a:p>
            <a:pPr algn="l" eaLnBrk="1" hangingPunct="1"/>
            <a:r>
              <a:rPr lang="en-US" altLang="en-US" sz="4000" b="1" dirty="0">
                <a:solidFill>
                  <a:schemeClr val="bg1"/>
                </a:solidFill>
                <a:latin typeface="Tahoma" pitchFamily="34" charset="0"/>
                <a:cs typeface="Tahoma" pitchFamily="34" charset="0"/>
              </a:rPr>
              <a:t>grant us peace.</a:t>
            </a:r>
            <a:br>
              <a:rPr lang="en-US" altLang="en-US" sz="4000" b="1" dirty="0">
                <a:solidFill>
                  <a:schemeClr val="tx2"/>
                </a:solidFill>
              </a:rPr>
            </a:br>
            <a:br>
              <a:rPr lang="en-US" altLang="en-US" sz="105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38498722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7069A-9419-09CC-3C5D-474E1B7700D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E414BD2-267F-A57A-69EC-9CE09869F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 y="-17780"/>
            <a:ext cx="9311640" cy="5157470"/>
          </a:xfrm>
          <a:prstGeom prst="rect">
            <a:avLst/>
          </a:prstGeom>
        </p:spPr>
      </p:pic>
      <p:sp>
        <p:nvSpPr>
          <p:cNvPr id="17410" name="Rectangle 2">
            <a:extLst>
              <a:ext uri="{FF2B5EF4-FFF2-40B4-BE49-F238E27FC236}">
                <a16:creationId xmlns:a16="http://schemas.microsoft.com/office/drawing/2014/main" id="{2D5B58AE-F1AE-860D-C13C-72880E80C0EA}"/>
              </a:ext>
            </a:extLst>
          </p:cNvPr>
          <p:cNvSpPr>
            <a:spLocks noGrp="1" noChangeArrowheads="1"/>
          </p:cNvSpPr>
          <p:nvPr>
            <p:ph type="ctrTitle"/>
          </p:nvPr>
        </p:nvSpPr>
        <p:spPr>
          <a:xfrm>
            <a:off x="1211580" y="4019550"/>
            <a:ext cx="6553200" cy="609600"/>
          </a:xfrm>
        </p:spPr>
        <p:txBody>
          <a:bodyPr/>
          <a:lstStyle/>
          <a:p>
            <a:pPr eaLnBrk="1" hangingPunct="1"/>
            <a:br>
              <a:rPr lang="vi-VN" sz="2400" b="1" dirty="0">
                <a:solidFill>
                  <a:srgbClr val="FFFF00"/>
                </a:solidFill>
                <a:latin typeface="Tahoma" pitchFamily="34" charset="0"/>
              </a:rPr>
            </a:br>
            <a:r>
              <a:rPr lang="en-US" altLang="en-US" sz="2400" b="1" dirty="0">
                <a:solidFill>
                  <a:srgbClr val="FFFF00"/>
                </a:solidFill>
                <a:latin typeface="Tahoma" pitchFamily="34" charset="0"/>
              </a:rPr>
              <a:t>Communion respond</a:t>
            </a:r>
            <a:br>
              <a:rPr lang="en-US" sz="4800" dirty="0">
                <a:solidFill>
                  <a:schemeClr val="bg1"/>
                </a:solidFill>
                <a:latin typeface="Tahoma" pitchFamily="34" charset="0"/>
              </a:rPr>
            </a:br>
            <a:endPar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962697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p:cNvSpPr>
            <a:spLocks noChangeArrowheads="1"/>
          </p:cNvSpPr>
          <p:nvPr/>
        </p:nvSpPr>
        <p:spPr bwMode="auto">
          <a:xfrm>
            <a:off x="228600" y="171450"/>
            <a:ext cx="8686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endParaRPr lang="en-US" altLang="en-US" sz="4400">
              <a:solidFill>
                <a:schemeClr val="tx2"/>
              </a:solidFill>
            </a:endParaRPr>
          </a:p>
        </p:txBody>
      </p:sp>
      <p:sp>
        <p:nvSpPr>
          <p:cNvPr id="97283" name="Rectangle 6"/>
          <p:cNvSpPr>
            <a:spLocks noChangeArrowheads="1"/>
          </p:cNvSpPr>
          <p:nvPr/>
        </p:nvSpPr>
        <p:spPr bwMode="auto">
          <a:xfrm>
            <a:off x="152400" y="171450"/>
            <a:ext cx="8839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endParaRPr>
          </a:p>
        </p:txBody>
      </p:sp>
      <p:sp>
        <p:nvSpPr>
          <p:cNvPr id="97284" name="Rectangle 7"/>
          <p:cNvSpPr>
            <a:spLocks noChangeArrowheads="1"/>
          </p:cNvSpPr>
          <p:nvPr/>
        </p:nvSpPr>
        <p:spPr bwMode="auto">
          <a:xfrm>
            <a:off x="0" y="107156"/>
            <a:ext cx="8904288"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algn="l" eaLnBrk="1" hangingPunct="1"/>
            <a:endParaRPr lang="en-US" altLang="en-US" sz="3200" b="1" i="1" dirty="0">
              <a:solidFill>
                <a:schemeClr val="bg1"/>
              </a:solidFill>
            </a:endParaRPr>
          </a:p>
          <a:p>
            <a:pPr algn="l" eaLnBrk="1" hangingPunct="1"/>
            <a:endParaRPr lang="en-US" altLang="en-US" sz="3200" b="1" i="1" dirty="0">
              <a:solidFill>
                <a:schemeClr val="bg1"/>
              </a:solidFill>
            </a:endParaRPr>
          </a:p>
          <a:p>
            <a:pPr algn="l" eaLnBrk="1" hangingPunct="1"/>
            <a:r>
              <a:rPr lang="en-US" altLang="en-US" sz="3200" b="1" i="1" dirty="0">
                <a:solidFill>
                  <a:schemeClr val="bg1"/>
                </a:solidFill>
              </a:rPr>
              <a:t>Behold the Lamb of God,</a:t>
            </a:r>
          </a:p>
          <a:p>
            <a:pPr algn="l" eaLnBrk="1" hangingPunct="1"/>
            <a:r>
              <a:rPr lang="en-US" altLang="en-US" sz="3200" b="1" i="1" dirty="0">
                <a:solidFill>
                  <a:schemeClr val="bg1"/>
                </a:solidFill>
              </a:rPr>
              <a:t>behold him who takes away the sins of the world.</a:t>
            </a:r>
          </a:p>
          <a:p>
            <a:pPr algn="l" eaLnBrk="1" hangingPunct="1"/>
            <a:r>
              <a:rPr lang="en-US" altLang="en-US" sz="3200" b="1" i="1" dirty="0">
                <a:solidFill>
                  <a:schemeClr val="bg1"/>
                </a:solidFill>
              </a:rPr>
              <a:t>Blessed are those called to the supper of the Lamb.</a:t>
            </a:r>
            <a:br>
              <a:rPr lang="en-US" altLang="en-US" sz="5400" b="1" dirty="0">
                <a:solidFill>
                  <a:schemeClr val="bg1"/>
                </a:solidFill>
              </a:rPr>
            </a:br>
            <a:r>
              <a:rPr lang="en-US" altLang="en-US" sz="4400" b="1" dirty="0">
                <a:solidFill>
                  <a:schemeClr val="bg1"/>
                </a:solidFill>
                <a:latin typeface="Tahoma" pitchFamily="34" charset="0"/>
                <a:cs typeface="Tahoma" pitchFamily="34" charset="0"/>
              </a:rPr>
              <a:t>Lord, I am not worthy</a:t>
            </a:r>
          </a:p>
          <a:p>
            <a:pPr algn="l" eaLnBrk="1" hangingPunct="1"/>
            <a:r>
              <a:rPr lang="en-US" altLang="en-US" sz="4400" b="1" dirty="0">
                <a:solidFill>
                  <a:schemeClr val="bg1"/>
                </a:solidFill>
                <a:latin typeface="Tahoma" pitchFamily="34" charset="0"/>
                <a:cs typeface="Tahoma" pitchFamily="34" charset="0"/>
              </a:rPr>
              <a:t>that You should enter under my roof, but only say the word and my soul shall be healed.</a:t>
            </a:r>
            <a:br>
              <a:rPr lang="en-US" altLang="en-US" sz="4400" dirty="0">
                <a:solidFill>
                  <a:schemeClr val="bg1"/>
                </a:solidFill>
                <a:latin typeface="Tahoma" pitchFamily="34" charset="0"/>
                <a:cs typeface="Tahoma" pitchFamily="34" charset="0"/>
              </a:rPr>
            </a:br>
            <a:br>
              <a:rPr lang="en-US" altLang="en-US" sz="5400" b="1" dirty="0">
                <a:solidFill>
                  <a:schemeClr val="bg1"/>
                </a:solidFill>
                <a:latin typeface="Tahoma" pitchFamily="34" charset="0"/>
                <a:cs typeface="Tahoma" pitchFamily="34" charset="0"/>
              </a:rPr>
            </a:br>
            <a:br>
              <a:rPr lang="en-US" altLang="en-US" sz="2000" dirty="0">
                <a:solidFill>
                  <a:schemeClr val="bg1"/>
                </a:solidFill>
              </a:rPr>
            </a:br>
            <a:endParaRPr lang="en-US" altLang="en-US" sz="2000" dirty="0">
              <a:solidFill>
                <a:schemeClr val="bg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16CF2-2B3B-98CC-CE9C-106FE71BDA0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CBB8698-75E7-0554-1B55-B726C88E12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 y="-17780"/>
            <a:ext cx="9311640" cy="5157470"/>
          </a:xfrm>
          <a:prstGeom prst="rect">
            <a:avLst/>
          </a:prstGeom>
        </p:spPr>
      </p:pic>
      <p:sp>
        <p:nvSpPr>
          <p:cNvPr id="17410" name="Rectangle 2">
            <a:extLst>
              <a:ext uri="{FF2B5EF4-FFF2-40B4-BE49-F238E27FC236}">
                <a16:creationId xmlns:a16="http://schemas.microsoft.com/office/drawing/2014/main" id="{74F8D51E-99F8-1811-D5A7-F7BF8AF8D3FF}"/>
              </a:ext>
            </a:extLst>
          </p:cNvPr>
          <p:cNvSpPr>
            <a:spLocks noGrp="1" noChangeArrowheads="1"/>
          </p:cNvSpPr>
          <p:nvPr>
            <p:ph type="ctrTitle"/>
          </p:nvPr>
        </p:nvSpPr>
        <p:spPr>
          <a:xfrm>
            <a:off x="1211580" y="4019550"/>
            <a:ext cx="6553200" cy="609600"/>
          </a:xfrm>
        </p:spPr>
        <p:txBody>
          <a:bodyPr/>
          <a:lstStyle/>
          <a:p>
            <a:pPr eaLnBrk="1" hangingPunct="1"/>
            <a:br>
              <a:rPr lang="vi-VN" sz="2400" b="1" dirty="0">
                <a:solidFill>
                  <a:srgbClr val="FFFF00"/>
                </a:solidFill>
                <a:latin typeface="Tahoma" pitchFamily="34" charset="0"/>
              </a:rPr>
            </a:br>
            <a:r>
              <a:rPr lang="en-US" altLang="en-US" sz="2400" i="1" dirty="0">
                <a:solidFill>
                  <a:srgbClr val="FFFF00"/>
                </a:solidFill>
                <a:latin typeface="Tahoma" pitchFamily="34" charset="0"/>
              </a:rPr>
              <a:t>Communion Hymn</a:t>
            </a:r>
            <a:r>
              <a:rPr lang="vi-VN" altLang="en-US" sz="2400" i="1" dirty="0">
                <a:solidFill>
                  <a:srgbClr val="FFFF00"/>
                </a:solidFill>
                <a:latin typeface="Tahoma" pitchFamily="34" charset="0"/>
              </a:rPr>
              <a:t> 1</a:t>
            </a:r>
            <a:br>
              <a:rPr lang="en-US" altLang="en-US" sz="3600" i="1" dirty="0">
                <a:solidFill>
                  <a:schemeClr val="bg1"/>
                </a:solidFill>
                <a:latin typeface="Tahoma" pitchFamily="34" charset="0"/>
              </a:rPr>
            </a:br>
            <a:r>
              <a:rPr lang="vi-VN" altLang="en-US" sz="2400" b="1" dirty="0">
                <a:solidFill>
                  <a:srgbClr val="FFFF00"/>
                </a:solidFill>
                <a:latin typeface="Tahoma" pitchFamily="34" charset="0"/>
              </a:rPr>
              <a:t>I Want to Walk As A Child of the Light</a:t>
            </a:r>
            <a:br>
              <a:rPr lang="en-US" sz="4800" dirty="0">
                <a:solidFill>
                  <a:schemeClr val="bg1"/>
                </a:solidFill>
                <a:latin typeface="Tahoma" pitchFamily="34" charset="0"/>
              </a:rPr>
            </a:br>
            <a:endPar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516013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71450"/>
            <a:ext cx="9029700" cy="2476500"/>
          </a:xfrm>
          <a:noFill/>
        </p:spPr>
        <p:txBody>
          <a:bodyPr/>
          <a:lstStyle/>
          <a:p>
            <a:pPr algn="l" eaLnBrk="1" hangingPunct="1"/>
            <a:r>
              <a:rPr lang="en-US" sz="3000" b="1" dirty="0">
                <a:solidFill>
                  <a:srgbClr val="FFFF00"/>
                </a:solidFill>
              </a:rPr>
              <a:t>1.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I want to walk as a child of the light;</a:t>
            </a:r>
            <a:r>
              <a:rPr lang="vi-VN" sz="3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I want to fol­low Je­sus.</a:t>
            </a:r>
            <a:r>
              <a:rPr lang="vi-VN" sz="3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God set the stars to give light to the world;</a:t>
            </a:r>
            <a:r>
              <a:rPr lang="vi-VN" sz="3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The star of my life is Je­sus</a:t>
            </a:r>
            <a:r>
              <a:rPr lang="en-US" b="1" dirty="0">
                <a:solidFill>
                  <a:schemeClr val="bg1"/>
                </a:solidFill>
              </a:rPr>
              <a:t>.</a:t>
            </a:r>
            <a:endPar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txBox="1">
            <a:spLocks noChangeArrowheads="1"/>
          </p:cNvSpPr>
          <p:nvPr/>
        </p:nvSpPr>
        <p:spPr bwMode="auto">
          <a:xfrm>
            <a:off x="57151" y="2571750"/>
            <a:ext cx="9086849"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r>
              <a:rPr lang="en-US" sz="2400" b="1" i="1" dirty="0">
                <a:solidFill>
                  <a:srgbClr val="FFFF00"/>
                </a:solidFill>
              </a:rPr>
              <a:t>Refrain</a:t>
            </a:r>
            <a:r>
              <a:rPr lang="vi-VN" sz="2400" b="1" i="1" dirty="0">
                <a:solidFill>
                  <a:srgbClr val="FFFF00"/>
                </a:solidFill>
              </a:rPr>
              <a:t>: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In him there is no dark­ness at all;</a:t>
            </a:r>
            <a:r>
              <a:rPr lang="vi-VN" sz="3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The night and the day are both alike.</a:t>
            </a:r>
            <a:r>
              <a:rPr lang="vi-VN" sz="3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The Lamb is the light of the ci­ty of God;</a:t>
            </a:r>
            <a:r>
              <a:rPr lang="vi-VN" sz="3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Shine in my heart, Lord Je­sus.</a:t>
            </a:r>
            <a:endParaRPr lang="en-US" altLang="en-US" sz="36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189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01D50-B94F-72CE-B170-B63EA8B93C23}"/>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FEA15757-D2E3-BCD8-1538-D763A5158C3E}"/>
              </a:ext>
            </a:extLst>
          </p:cNvPr>
          <p:cNvSpPr>
            <a:spLocks noGrp="1" noChangeArrowheads="1"/>
          </p:cNvSpPr>
          <p:nvPr>
            <p:ph type="ctrTitle"/>
          </p:nvPr>
        </p:nvSpPr>
        <p:spPr>
          <a:xfrm>
            <a:off x="0" y="1284"/>
            <a:ext cx="9144000" cy="2399016"/>
          </a:xfrm>
          <a:noFill/>
        </p:spPr>
        <p:txBody>
          <a:bodyPr/>
          <a:lstStyle/>
          <a:p>
            <a:pPr algn="l" eaLnBrk="1" hangingPunct="1"/>
            <a:r>
              <a:rPr lang="vi-VN" altLang="en-US" sz="1800" b="1" dirty="0">
                <a:solidFill>
                  <a:srgbClr val="FFFF00"/>
                </a:solidFill>
                <a:latin typeface="Tahoma" panose="020B0604030504040204" pitchFamily="34" charset="0"/>
                <a:ea typeface="Tahoma" panose="020B0604030504040204" pitchFamily="34" charset="0"/>
                <a:cs typeface="Tahoma" panose="020B0604030504040204" pitchFamily="34" charset="0"/>
              </a:rPr>
              <a:t>Refrain: </a:t>
            </a:r>
            <a:r>
              <a:rPr lang="en-US" altLang="en-US" sz="18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Praise to you, O Christ, our Savior,</a:t>
            </a:r>
            <a:r>
              <a:rPr lang="vi-VN"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Word of the Father, calling us to life;</a:t>
            </a:r>
            <a:r>
              <a:rPr lang="vi-VN"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Son of God who leads us to freedom:</a:t>
            </a:r>
            <a:r>
              <a:rPr lang="vi-VN"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glory to you, Lord Jesus Christ!</a:t>
            </a:r>
            <a:endParaRPr lang="en-US" alt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a:extLst>
              <a:ext uri="{FF2B5EF4-FFF2-40B4-BE49-F238E27FC236}">
                <a16:creationId xmlns:a16="http://schemas.microsoft.com/office/drawing/2014/main" id="{2FA2821F-06A4-50E0-651B-52F859FB97A9}"/>
              </a:ext>
            </a:extLst>
          </p:cNvPr>
          <p:cNvSpPr txBox="1">
            <a:spLocks noChangeArrowheads="1"/>
          </p:cNvSpPr>
          <p:nvPr/>
        </p:nvSpPr>
        <p:spPr bwMode="auto">
          <a:xfrm>
            <a:off x="0" y="2457450"/>
            <a:ext cx="914399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endParaRPr lang="vi-VN" altLang="en-US" sz="2100" b="1" kern="0"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l" eaLnBrk="1" hangingPunct="1"/>
            <a:r>
              <a:rPr lang="vi-VN" altLang="en-US" sz="2100" b="1" kern="0" dirty="0">
                <a:solidFill>
                  <a:srgbClr val="FFFF00"/>
                </a:solidFill>
                <a:latin typeface="Tahoma" panose="020B0604030504040204" pitchFamily="34" charset="0"/>
                <a:ea typeface="Tahoma" panose="020B0604030504040204" pitchFamily="34" charset="0"/>
                <a:cs typeface="Tahoma" panose="020B0604030504040204" pitchFamily="34" charset="0"/>
              </a:rPr>
              <a:t>4</a:t>
            </a:r>
            <a:r>
              <a:rPr lang="en-US" altLang="en-US" sz="2100" b="1" kern="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You are the Word who binds us and unites us:</a:t>
            </a:r>
            <a:r>
              <a:rPr lang="vi-VN"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you are the Word who calls us to be one;</a:t>
            </a:r>
            <a:r>
              <a:rPr lang="vi-VN"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you are the Word who teaches us forgiveness:</a:t>
            </a:r>
            <a:r>
              <a:rPr lang="vi-VN"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glory to you, Lord Jesus Christ!</a:t>
            </a:r>
            <a:endParaRPr lang="en-US" altLang="en-US" sz="3200" b="1"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448406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89A64-AFE5-423E-2804-7083F914EAC3}"/>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07FFC996-0A1D-BB14-14BD-92FC20ADC7DF}"/>
              </a:ext>
            </a:extLst>
          </p:cNvPr>
          <p:cNvSpPr>
            <a:spLocks noGrp="1" noChangeArrowheads="1"/>
          </p:cNvSpPr>
          <p:nvPr>
            <p:ph type="ctrTitle"/>
          </p:nvPr>
        </p:nvSpPr>
        <p:spPr>
          <a:xfrm>
            <a:off x="76790" y="57150"/>
            <a:ext cx="9029700" cy="3124200"/>
          </a:xfrm>
          <a:noFill/>
        </p:spPr>
        <p:txBody>
          <a:bodyPr/>
          <a:lstStyle/>
          <a:p>
            <a:pPr algn="l" eaLnBrk="1" hangingPunct="1"/>
            <a:r>
              <a:rPr lang="vi-VN" sz="2000" b="1" dirty="0">
                <a:solidFill>
                  <a:srgbClr val="FFFF00"/>
                </a:solidFill>
              </a:rPr>
              <a:t>2</a:t>
            </a:r>
            <a:r>
              <a:rPr lang="en-US" sz="2000" b="1" dirty="0">
                <a:solidFill>
                  <a:srgbClr val="FFFF00"/>
                </a:solidFill>
              </a:rPr>
              <a:t>.</a:t>
            </a:r>
            <a:r>
              <a:rPr lang="en-US" sz="2000" b="1" dirty="0">
                <a:solidFill>
                  <a:schemeClr val="bg1"/>
                </a:solidFill>
              </a:rPr>
              <a:t> </a:t>
            </a:r>
            <a:r>
              <a:rPr lang="en-US" sz="4000" b="1" dirty="0">
                <a:solidFill>
                  <a:schemeClr val="bg1"/>
                </a:solidFill>
              </a:rPr>
              <a:t>I want to see the bright­ness of God;</a:t>
            </a:r>
            <a:r>
              <a:rPr lang="vi-VN" sz="4000" b="1" dirty="0">
                <a:solidFill>
                  <a:schemeClr val="bg1"/>
                </a:solidFill>
              </a:rPr>
              <a:t> </a:t>
            </a:r>
            <a:r>
              <a:rPr lang="en-US" sz="4000" b="1" dirty="0">
                <a:solidFill>
                  <a:schemeClr val="bg1"/>
                </a:solidFill>
              </a:rPr>
              <a:t>I want to look at Je­sus.</a:t>
            </a:r>
            <a:r>
              <a:rPr lang="vi-VN" sz="4000" b="1" dirty="0">
                <a:solidFill>
                  <a:schemeClr val="bg1"/>
                </a:solidFill>
              </a:rPr>
              <a:t> </a:t>
            </a:r>
            <a:r>
              <a:rPr lang="en-US" sz="4000" b="1" dirty="0">
                <a:solidFill>
                  <a:schemeClr val="bg1"/>
                </a:solidFill>
              </a:rPr>
              <a:t>Clear Sun of right­eous­ness, shine on my path,</a:t>
            </a:r>
            <a:r>
              <a:rPr lang="vi-VN" sz="4000" b="1" dirty="0">
                <a:solidFill>
                  <a:schemeClr val="bg1"/>
                </a:solidFill>
              </a:rPr>
              <a:t> </a:t>
            </a:r>
            <a:r>
              <a:rPr lang="en-US" sz="4000" b="1" dirty="0">
                <a:solidFill>
                  <a:schemeClr val="bg1"/>
                </a:solidFill>
              </a:rPr>
              <a:t>And show me the way to the Fa­ther</a:t>
            </a:r>
            <a:r>
              <a:rPr lang="en-US" b="1" dirty="0">
                <a:solidFill>
                  <a:schemeClr val="bg1"/>
                </a:solidFill>
              </a:rPr>
              <a:t>.</a:t>
            </a:r>
            <a:endPar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a:extLst>
              <a:ext uri="{FF2B5EF4-FFF2-40B4-BE49-F238E27FC236}">
                <a16:creationId xmlns:a16="http://schemas.microsoft.com/office/drawing/2014/main" id="{09394E85-4238-419A-B2AA-6CD7D933DBD8}"/>
              </a:ext>
            </a:extLst>
          </p:cNvPr>
          <p:cNvSpPr txBox="1">
            <a:spLocks noChangeArrowheads="1"/>
          </p:cNvSpPr>
          <p:nvPr/>
        </p:nvSpPr>
        <p:spPr bwMode="auto">
          <a:xfrm>
            <a:off x="71291" y="2952750"/>
            <a:ext cx="908684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r>
              <a:rPr lang="en-US" sz="2400" b="1" i="1" dirty="0">
                <a:solidFill>
                  <a:srgbClr val="FFFF00"/>
                </a:solidFill>
              </a:rPr>
              <a:t>Refrain</a:t>
            </a:r>
            <a:r>
              <a:rPr lang="vi-VN" sz="2400" b="1" i="1" dirty="0">
                <a:solidFill>
                  <a:srgbClr val="FFFF00"/>
                </a:solidFill>
              </a:rPr>
              <a:t>: </a:t>
            </a:r>
            <a:r>
              <a:rPr lang="en-US" sz="3300" b="1" dirty="0">
                <a:solidFill>
                  <a:schemeClr val="bg1"/>
                </a:solidFill>
                <a:latin typeface="Tahoma" panose="020B0604030504040204" pitchFamily="34" charset="0"/>
                <a:ea typeface="Tahoma" panose="020B0604030504040204" pitchFamily="34" charset="0"/>
                <a:cs typeface="Tahoma" panose="020B0604030504040204" pitchFamily="34" charset="0"/>
              </a:rPr>
              <a:t>In him there is no dark­ness at all;</a:t>
            </a:r>
            <a:br>
              <a:rPr lang="en-US" sz="30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300" b="1" dirty="0">
                <a:solidFill>
                  <a:schemeClr val="bg1"/>
                </a:solidFill>
                <a:latin typeface="Tahoma" panose="020B0604030504040204" pitchFamily="34" charset="0"/>
                <a:ea typeface="Tahoma" panose="020B0604030504040204" pitchFamily="34" charset="0"/>
                <a:cs typeface="Tahoma" panose="020B0604030504040204" pitchFamily="34" charset="0"/>
              </a:rPr>
              <a:t>The night and the day are both alike.</a:t>
            </a:r>
            <a:br>
              <a:rPr lang="en-US" sz="30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300" b="1" dirty="0">
                <a:solidFill>
                  <a:schemeClr val="bg1"/>
                </a:solidFill>
                <a:latin typeface="Tahoma" panose="020B0604030504040204" pitchFamily="34" charset="0"/>
                <a:ea typeface="Tahoma" panose="020B0604030504040204" pitchFamily="34" charset="0"/>
                <a:cs typeface="Tahoma" panose="020B0604030504040204" pitchFamily="34" charset="0"/>
              </a:rPr>
              <a:t>The Lamb is the light of the ci­ty of God;</a:t>
            </a:r>
            <a:br>
              <a:rPr lang="en-US" sz="30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300" b="1" dirty="0">
                <a:solidFill>
                  <a:schemeClr val="bg1"/>
                </a:solidFill>
                <a:latin typeface="Tahoma" panose="020B0604030504040204" pitchFamily="34" charset="0"/>
                <a:ea typeface="Tahoma" panose="020B0604030504040204" pitchFamily="34" charset="0"/>
                <a:cs typeface="Tahoma" panose="020B0604030504040204" pitchFamily="34" charset="0"/>
              </a:rPr>
              <a:t>Shine in my heart, Lord Je­sus.</a:t>
            </a:r>
            <a:endParaRPr lang="en-US" altLang="en-US" sz="30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073271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18CA3-A60B-6935-8A39-A48A08E67C1E}"/>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37475D36-59E5-69C1-1E01-FDF9513427E4}"/>
              </a:ext>
            </a:extLst>
          </p:cNvPr>
          <p:cNvSpPr>
            <a:spLocks noGrp="1" noChangeArrowheads="1"/>
          </p:cNvSpPr>
          <p:nvPr>
            <p:ph type="ctrTitle"/>
          </p:nvPr>
        </p:nvSpPr>
        <p:spPr>
          <a:xfrm>
            <a:off x="0" y="171450"/>
            <a:ext cx="9029700" cy="1943100"/>
          </a:xfrm>
          <a:noFill/>
        </p:spPr>
        <p:txBody>
          <a:bodyPr/>
          <a:lstStyle/>
          <a:p>
            <a:pPr algn="l" eaLnBrk="1" hangingPunct="1"/>
            <a:r>
              <a:rPr lang="vi-VN" sz="3000" b="1" dirty="0">
                <a:solidFill>
                  <a:srgbClr val="FFFF00"/>
                </a:solidFill>
              </a:rPr>
              <a:t>3</a:t>
            </a:r>
            <a:r>
              <a:rPr lang="en-US" sz="3000" b="1" dirty="0">
                <a:solidFill>
                  <a:srgbClr val="FFFF00"/>
                </a:solidFill>
              </a:rPr>
              <a:t>.</a:t>
            </a:r>
            <a:r>
              <a:rPr lang="en-US" sz="3000" b="1" dirty="0">
                <a:solidFill>
                  <a:schemeClr val="bg1"/>
                </a:solidFill>
              </a:rPr>
              <a:t> </a:t>
            </a:r>
            <a:r>
              <a:rPr lang="en-US" sz="3200" b="1" dirty="0">
                <a:solidFill>
                  <a:schemeClr val="bg1"/>
                </a:solidFill>
              </a:rPr>
              <a:t>I’m look­ing for the com­ing of Christ;</a:t>
            </a:r>
            <a:r>
              <a:rPr lang="vi-VN" sz="3200" b="1" dirty="0">
                <a:solidFill>
                  <a:schemeClr val="bg1"/>
                </a:solidFill>
              </a:rPr>
              <a:t> </a:t>
            </a:r>
            <a:r>
              <a:rPr lang="en-US" sz="3200" b="1" dirty="0">
                <a:solidFill>
                  <a:schemeClr val="bg1"/>
                </a:solidFill>
              </a:rPr>
              <a:t>I want to be with Je­sus.</a:t>
            </a:r>
            <a:br>
              <a:rPr lang="en-US" sz="3200" dirty="0">
                <a:solidFill>
                  <a:schemeClr val="bg1"/>
                </a:solidFill>
              </a:rPr>
            </a:br>
            <a:r>
              <a:rPr lang="en-US" sz="3200" b="1" dirty="0">
                <a:solidFill>
                  <a:schemeClr val="bg1"/>
                </a:solidFill>
              </a:rPr>
              <a:t>When we have run with pa­tience the race,</a:t>
            </a:r>
            <a:br>
              <a:rPr lang="en-US" sz="3200" dirty="0">
                <a:solidFill>
                  <a:schemeClr val="bg1"/>
                </a:solidFill>
              </a:rPr>
            </a:br>
            <a:r>
              <a:rPr lang="en-US" sz="3200" b="1" dirty="0">
                <a:solidFill>
                  <a:schemeClr val="bg1"/>
                </a:solidFill>
              </a:rPr>
              <a:t>We shall know the joy of Je­sus.</a:t>
            </a:r>
            <a:endParaRPr lang="en-US" altLang="en-US"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a:extLst>
              <a:ext uri="{FF2B5EF4-FFF2-40B4-BE49-F238E27FC236}">
                <a16:creationId xmlns:a16="http://schemas.microsoft.com/office/drawing/2014/main" id="{54D6DC1B-0C7C-180E-0003-136E909D2455}"/>
              </a:ext>
            </a:extLst>
          </p:cNvPr>
          <p:cNvSpPr txBox="1">
            <a:spLocks noChangeArrowheads="1"/>
          </p:cNvSpPr>
          <p:nvPr/>
        </p:nvSpPr>
        <p:spPr bwMode="auto">
          <a:xfrm>
            <a:off x="57151" y="2571750"/>
            <a:ext cx="908684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r>
              <a:rPr lang="en-US" sz="2400" b="1" i="1" dirty="0">
                <a:solidFill>
                  <a:srgbClr val="FFFF00"/>
                </a:solidFill>
              </a:rPr>
              <a:t>Refrain</a:t>
            </a:r>
            <a:r>
              <a:rPr lang="vi-VN" sz="2400" b="1" i="1" dirty="0">
                <a:solidFill>
                  <a:srgbClr val="FFFF00"/>
                </a:solidFill>
              </a:rPr>
              <a:t>: </a:t>
            </a:r>
            <a:r>
              <a:rPr lang="en-US" sz="3300" b="1" dirty="0">
                <a:solidFill>
                  <a:schemeClr val="bg1"/>
                </a:solidFill>
                <a:latin typeface="Tahoma" panose="020B0604030504040204" pitchFamily="34" charset="0"/>
                <a:ea typeface="Tahoma" panose="020B0604030504040204" pitchFamily="34" charset="0"/>
                <a:cs typeface="Tahoma" panose="020B0604030504040204" pitchFamily="34" charset="0"/>
              </a:rPr>
              <a:t>In him there is no dark­ness at all;</a:t>
            </a:r>
            <a:br>
              <a:rPr lang="en-US" sz="30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300" b="1" dirty="0">
                <a:solidFill>
                  <a:schemeClr val="bg1"/>
                </a:solidFill>
                <a:latin typeface="Tahoma" panose="020B0604030504040204" pitchFamily="34" charset="0"/>
                <a:ea typeface="Tahoma" panose="020B0604030504040204" pitchFamily="34" charset="0"/>
                <a:cs typeface="Tahoma" panose="020B0604030504040204" pitchFamily="34" charset="0"/>
              </a:rPr>
              <a:t>The night and the day are both alike.</a:t>
            </a:r>
            <a:br>
              <a:rPr lang="en-US" sz="30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300" b="1" dirty="0">
                <a:solidFill>
                  <a:schemeClr val="bg1"/>
                </a:solidFill>
                <a:latin typeface="Tahoma" panose="020B0604030504040204" pitchFamily="34" charset="0"/>
                <a:ea typeface="Tahoma" panose="020B0604030504040204" pitchFamily="34" charset="0"/>
                <a:cs typeface="Tahoma" panose="020B0604030504040204" pitchFamily="34" charset="0"/>
              </a:rPr>
              <a:t>The Lamb is the light of the ci­ty of God;</a:t>
            </a:r>
            <a:br>
              <a:rPr lang="en-US" sz="30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300" b="1" dirty="0">
                <a:solidFill>
                  <a:schemeClr val="bg1"/>
                </a:solidFill>
                <a:latin typeface="Tahoma" panose="020B0604030504040204" pitchFamily="34" charset="0"/>
                <a:ea typeface="Tahoma" panose="020B0604030504040204" pitchFamily="34" charset="0"/>
                <a:cs typeface="Tahoma" panose="020B0604030504040204" pitchFamily="34" charset="0"/>
              </a:rPr>
              <a:t>Shine in my heart, Lord Je­sus.</a:t>
            </a:r>
            <a:endParaRPr lang="en-US" altLang="en-US" sz="30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76037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ECA40-F379-3AF8-02B8-3D65C6EBB27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230EA92-775D-2ED4-8E07-4F484031B2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 y="-17780"/>
            <a:ext cx="9311640" cy="5157470"/>
          </a:xfrm>
          <a:prstGeom prst="rect">
            <a:avLst/>
          </a:prstGeom>
        </p:spPr>
      </p:pic>
      <p:sp>
        <p:nvSpPr>
          <p:cNvPr id="17410" name="Rectangle 2">
            <a:extLst>
              <a:ext uri="{FF2B5EF4-FFF2-40B4-BE49-F238E27FC236}">
                <a16:creationId xmlns:a16="http://schemas.microsoft.com/office/drawing/2014/main" id="{59DED191-4C9D-1895-DE48-88FFD3137473}"/>
              </a:ext>
            </a:extLst>
          </p:cNvPr>
          <p:cNvSpPr>
            <a:spLocks noGrp="1" noChangeArrowheads="1"/>
          </p:cNvSpPr>
          <p:nvPr>
            <p:ph type="ctrTitle"/>
          </p:nvPr>
        </p:nvSpPr>
        <p:spPr>
          <a:xfrm>
            <a:off x="1211580" y="4019550"/>
            <a:ext cx="6553200" cy="609600"/>
          </a:xfrm>
        </p:spPr>
        <p:txBody>
          <a:bodyPr/>
          <a:lstStyle/>
          <a:p>
            <a:pPr eaLnBrk="1" hangingPunct="1"/>
            <a:br>
              <a:rPr lang="vi-VN" sz="2400" b="1" dirty="0">
                <a:solidFill>
                  <a:srgbClr val="FFFF00"/>
                </a:solidFill>
                <a:latin typeface="Tahoma" pitchFamily="34" charset="0"/>
              </a:rPr>
            </a:br>
            <a:r>
              <a:rPr lang="en-US" altLang="en-US" sz="2400" i="1" dirty="0">
                <a:solidFill>
                  <a:srgbClr val="FFFF00"/>
                </a:solidFill>
                <a:latin typeface="Tahoma" pitchFamily="34" charset="0"/>
              </a:rPr>
              <a:t>Communion Hymn</a:t>
            </a:r>
            <a:r>
              <a:rPr lang="vi-VN" altLang="en-US" sz="2400" i="1" dirty="0">
                <a:solidFill>
                  <a:srgbClr val="FFFF00"/>
                </a:solidFill>
                <a:latin typeface="Tahoma" pitchFamily="34" charset="0"/>
              </a:rPr>
              <a:t> 2</a:t>
            </a:r>
            <a:br>
              <a:rPr lang="en-US" altLang="en-US" sz="3600" i="1" dirty="0">
                <a:solidFill>
                  <a:schemeClr val="bg1"/>
                </a:solidFill>
                <a:latin typeface="Tahoma" pitchFamily="34" charset="0"/>
              </a:rPr>
            </a:br>
            <a:r>
              <a:rPr lang="vi-VN" altLang="en-US" sz="2400" b="1" dirty="0">
                <a:solidFill>
                  <a:srgbClr val="FFFF00"/>
                </a:solidFill>
                <a:latin typeface="Tahoma" pitchFamily="34" charset="0"/>
              </a:rPr>
              <a:t>Lord, You Have Come</a:t>
            </a:r>
            <a:br>
              <a:rPr lang="en-US" sz="4800" dirty="0">
                <a:solidFill>
                  <a:schemeClr val="bg1"/>
                </a:solidFill>
                <a:latin typeface="Tahoma" pitchFamily="34" charset="0"/>
              </a:rPr>
            </a:br>
            <a:endPar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21538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BCBEFE0-7A55-6F3C-DAB4-F3B280D4F863}"/>
              </a:ext>
            </a:extLst>
          </p:cNvPr>
          <p:cNvSpPr>
            <a:spLocks noGrp="1" noChangeArrowheads="1"/>
          </p:cNvSpPr>
          <p:nvPr>
            <p:ph type="ctrTitle"/>
          </p:nvPr>
        </p:nvSpPr>
        <p:spPr>
          <a:xfrm>
            <a:off x="77206" y="285750"/>
            <a:ext cx="9086850" cy="1886592"/>
          </a:xfrm>
          <a:noFill/>
        </p:spPr>
        <p:txBody>
          <a:bodyPr/>
          <a:lstStyle/>
          <a:p>
            <a:pPr algn="l" eaLnBrk="1" hangingPunct="1"/>
            <a:r>
              <a:rPr lang="en-US" altLang="en-US" sz="2700" b="1" dirty="0">
                <a:solidFill>
                  <a:srgbClr val="FFFF00"/>
                </a:solidFill>
                <a:latin typeface="Tahoma" panose="020B0604030504040204" pitchFamily="34" charset="0"/>
              </a:rPr>
              <a:t>1. </a:t>
            </a:r>
            <a:r>
              <a:rPr lang="en-US" altLang="en-US" sz="3600" b="1" dirty="0">
                <a:solidFill>
                  <a:schemeClr val="bg1"/>
                </a:solidFill>
                <a:latin typeface="Tahoma" panose="020B0604030504040204" pitchFamily="34" charset="0"/>
              </a:rPr>
              <a:t>Lord, you have come to the seashore, neither searching for the rich nor the wise, desiring only that I should follow. </a:t>
            </a:r>
            <a:endParaRPr lang="en-US" altLang="en-US" sz="3600" dirty="0">
              <a:solidFill>
                <a:schemeClr val="bg1"/>
              </a:solidFill>
            </a:endParaRPr>
          </a:p>
        </p:txBody>
      </p:sp>
      <p:sp>
        <p:nvSpPr>
          <p:cNvPr id="3074" name="Rectangle 2">
            <a:extLst>
              <a:ext uri="{FF2B5EF4-FFF2-40B4-BE49-F238E27FC236}">
                <a16:creationId xmlns:a16="http://schemas.microsoft.com/office/drawing/2014/main" id="{872DF8E8-CC99-2CB2-261D-B9A0A5A00008}"/>
              </a:ext>
            </a:extLst>
          </p:cNvPr>
          <p:cNvSpPr txBox="1">
            <a:spLocks noChangeArrowheads="1"/>
          </p:cNvSpPr>
          <p:nvPr/>
        </p:nvSpPr>
        <p:spPr bwMode="auto">
          <a:xfrm>
            <a:off x="93703" y="2800350"/>
            <a:ext cx="90297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r>
              <a:rPr lang="en-US" altLang="en-US" sz="3600" b="1" kern="0" dirty="0">
                <a:solidFill>
                  <a:srgbClr val="FFFF00"/>
                </a:solidFill>
                <a:latin typeface="Tahoma" panose="020B0604030504040204" pitchFamily="34" charset="0"/>
              </a:rPr>
              <a:t>*</a:t>
            </a:r>
            <a:r>
              <a:rPr lang="en-US" altLang="en-US" sz="3600" b="1" kern="0" dirty="0">
                <a:solidFill>
                  <a:schemeClr val="bg1"/>
                </a:solidFill>
                <a:latin typeface="Tahoma" panose="020B0604030504040204" pitchFamily="34" charset="0"/>
              </a:rPr>
              <a:t>  O Lord, with your eyes set upon me, gently smiling, you have spoke my name;  all I longed for I have found by the water, at your side, I will seek other shores.</a:t>
            </a:r>
            <a:endParaRPr lang="en-US" altLang="en-US" sz="3600" kern="0" dirty="0">
              <a:solidFill>
                <a:schemeClr val="bg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BAEDB52-2648-3969-A9E9-5C01563A5B9B}"/>
              </a:ext>
            </a:extLst>
          </p:cNvPr>
          <p:cNvSpPr>
            <a:spLocks noGrp="1" noChangeArrowheads="1"/>
          </p:cNvSpPr>
          <p:nvPr>
            <p:ph type="ctrTitle"/>
          </p:nvPr>
        </p:nvSpPr>
        <p:spPr>
          <a:xfrm>
            <a:off x="0" y="361950"/>
            <a:ext cx="9144000" cy="1714500"/>
          </a:xfrm>
          <a:noFill/>
        </p:spPr>
        <p:txBody>
          <a:bodyPr/>
          <a:lstStyle/>
          <a:p>
            <a:pPr algn="l" eaLnBrk="1" hangingPunct="1"/>
            <a:r>
              <a:rPr lang="en-US" altLang="en-US" sz="2400" b="1" dirty="0">
                <a:solidFill>
                  <a:srgbClr val="FFFF00"/>
                </a:solidFill>
                <a:latin typeface="Tahoma" panose="020B0604030504040204" pitchFamily="34" charset="0"/>
              </a:rPr>
              <a:t>2. </a:t>
            </a:r>
            <a:r>
              <a:rPr lang="en-US" altLang="en-US" sz="3600" b="1" dirty="0">
                <a:solidFill>
                  <a:schemeClr val="bg1"/>
                </a:solidFill>
                <a:latin typeface="Tahoma" panose="020B0604030504040204" pitchFamily="34" charset="0"/>
              </a:rPr>
              <a:t>Lord, see my goods, my possessions; in my boat you find no power, no wealth. Will you accept, then, my nets and </a:t>
            </a:r>
            <a:r>
              <a:rPr lang="en-US" altLang="en-US" b="1" dirty="0">
                <a:solidFill>
                  <a:schemeClr val="bg1"/>
                </a:solidFill>
                <a:latin typeface="Tahoma" panose="020B0604030504040204" pitchFamily="34" charset="0"/>
              </a:rPr>
              <a:t>labor?</a:t>
            </a:r>
            <a:endParaRPr lang="en-US" altLang="en-US" dirty="0">
              <a:solidFill>
                <a:schemeClr val="bg1"/>
              </a:solidFill>
            </a:endParaRPr>
          </a:p>
        </p:txBody>
      </p:sp>
      <p:sp>
        <p:nvSpPr>
          <p:cNvPr id="2" name="Rectangle 2">
            <a:extLst>
              <a:ext uri="{FF2B5EF4-FFF2-40B4-BE49-F238E27FC236}">
                <a16:creationId xmlns:a16="http://schemas.microsoft.com/office/drawing/2014/main" id="{8730A838-B92A-B444-5273-0F08FDB5C938}"/>
              </a:ext>
            </a:extLst>
          </p:cNvPr>
          <p:cNvSpPr txBox="1">
            <a:spLocks noChangeArrowheads="1"/>
          </p:cNvSpPr>
          <p:nvPr/>
        </p:nvSpPr>
        <p:spPr bwMode="auto">
          <a:xfrm>
            <a:off x="114300" y="2724150"/>
            <a:ext cx="90297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r>
              <a:rPr lang="en-US" altLang="en-US" sz="3600" b="1" kern="0" dirty="0">
                <a:solidFill>
                  <a:srgbClr val="FFFF00"/>
                </a:solidFill>
                <a:latin typeface="Tahoma" panose="020B0604030504040204" pitchFamily="34" charset="0"/>
              </a:rPr>
              <a:t>*</a:t>
            </a:r>
            <a:r>
              <a:rPr lang="en-US" altLang="en-US" sz="3600" b="1" kern="0" dirty="0">
                <a:solidFill>
                  <a:schemeClr val="bg1"/>
                </a:solidFill>
                <a:latin typeface="Tahoma" panose="020B0604030504040204" pitchFamily="34" charset="0"/>
              </a:rPr>
              <a:t>  O Lord, with your eyes set upon me, gently smiling, you have spoke my name;  all I longed for I have found by the water, at your side, I will seek other shores.</a:t>
            </a:r>
            <a:endParaRPr lang="en-US" altLang="en-US" sz="3600" kern="0" dirty="0">
              <a:solidFill>
                <a:schemeClr val="bg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EEB7898-FCFF-175C-F338-679859B94463}"/>
              </a:ext>
            </a:extLst>
          </p:cNvPr>
          <p:cNvSpPr>
            <a:spLocks noGrp="1" noChangeArrowheads="1"/>
          </p:cNvSpPr>
          <p:nvPr>
            <p:ph type="ctrTitle"/>
          </p:nvPr>
        </p:nvSpPr>
        <p:spPr>
          <a:xfrm>
            <a:off x="0" y="590550"/>
            <a:ext cx="9144000" cy="1314450"/>
          </a:xfrm>
          <a:noFill/>
        </p:spPr>
        <p:txBody>
          <a:bodyPr/>
          <a:lstStyle/>
          <a:p>
            <a:pPr algn="l" eaLnBrk="1" hangingPunct="1"/>
            <a:r>
              <a:rPr lang="en-US" altLang="en-US" sz="2400" b="1" dirty="0">
                <a:solidFill>
                  <a:srgbClr val="FFFF00"/>
                </a:solidFill>
                <a:latin typeface="Tahoma" panose="020B0604030504040204" pitchFamily="34" charset="0"/>
              </a:rPr>
              <a:t>3. </a:t>
            </a:r>
            <a:r>
              <a:rPr lang="en-US" altLang="en-US" sz="3600" b="1" dirty="0">
                <a:solidFill>
                  <a:schemeClr val="bg1"/>
                </a:solidFill>
                <a:latin typeface="Tahoma" panose="020B0604030504040204" pitchFamily="34" charset="0"/>
              </a:rPr>
              <a:t>Lord, take my hands and direct them. Help me spend myself in seeking the lost, returning love for the love you gave me.</a:t>
            </a:r>
            <a:endParaRPr lang="en-US" altLang="en-US" sz="3600" dirty="0">
              <a:solidFill>
                <a:schemeClr val="bg1"/>
              </a:solidFill>
            </a:endParaRPr>
          </a:p>
        </p:txBody>
      </p:sp>
      <p:sp>
        <p:nvSpPr>
          <p:cNvPr id="2" name="Rectangle 2">
            <a:extLst>
              <a:ext uri="{FF2B5EF4-FFF2-40B4-BE49-F238E27FC236}">
                <a16:creationId xmlns:a16="http://schemas.microsoft.com/office/drawing/2014/main" id="{DF17DEAE-CAC4-B603-9E3C-7C4624E904EC}"/>
              </a:ext>
            </a:extLst>
          </p:cNvPr>
          <p:cNvSpPr txBox="1">
            <a:spLocks noChangeArrowheads="1"/>
          </p:cNvSpPr>
          <p:nvPr/>
        </p:nvSpPr>
        <p:spPr bwMode="auto">
          <a:xfrm>
            <a:off x="57150" y="2686051"/>
            <a:ext cx="90297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r>
              <a:rPr lang="en-US" altLang="en-US" sz="3600" b="1" kern="0" dirty="0">
                <a:solidFill>
                  <a:srgbClr val="FFFF00"/>
                </a:solidFill>
                <a:latin typeface="Tahoma" panose="020B0604030504040204" pitchFamily="34" charset="0"/>
              </a:rPr>
              <a:t>*</a:t>
            </a:r>
            <a:r>
              <a:rPr lang="en-US" altLang="en-US" sz="3600" b="1" kern="0" dirty="0">
                <a:solidFill>
                  <a:schemeClr val="bg1"/>
                </a:solidFill>
                <a:latin typeface="Tahoma" panose="020B0604030504040204" pitchFamily="34" charset="0"/>
              </a:rPr>
              <a:t>  O Lord, with your eyes set upon me, gently smiling, you have spoke my name;  all I longed for I have found by the water, at your side, I will seek other shores.</a:t>
            </a:r>
            <a:endParaRPr lang="en-US" altLang="en-US" sz="3600" kern="0" dirty="0">
              <a:solidFill>
                <a:schemeClr val="bg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6F392B3-A49D-BFEB-C60E-A09484DAD875}"/>
              </a:ext>
            </a:extLst>
          </p:cNvPr>
          <p:cNvSpPr>
            <a:spLocks noGrp="1" noChangeArrowheads="1"/>
          </p:cNvSpPr>
          <p:nvPr>
            <p:ph type="ctrTitle"/>
          </p:nvPr>
        </p:nvSpPr>
        <p:spPr>
          <a:xfrm>
            <a:off x="57150" y="285750"/>
            <a:ext cx="9144000" cy="1714500"/>
          </a:xfrm>
          <a:noFill/>
        </p:spPr>
        <p:txBody>
          <a:bodyPr/>
          <a:lstStyle/>
          <a:p>
            <a:pPr algn="l" eaLnBrk="1" hangingPunct="1"/>
            <a:r>
              <a:rPr lang="en-US" altLang="en-US" sz="2400" b="1" dirty="0">
                <a:solidFill>
                  <a:srgbClr val="FFFF00"/>
                </a:solidFill>
                <a:latin typeface="Tahoma" panose="020B0604030504040204" pitchFamily="34" charset="0"/>
              </a:rPr>
              <a:t>4. </a:t>
            </a:r>
            <a:r>
              <a:rPr lang="en-US" altLang="en-US" sz="3600" b="1" dirty="0">
                <a:solidFill>
                  <a:schemeClr val="bg1"/>
                </a:solidFill>
                <a:latin typeface="Tahoma" panose="020B0604030504040204" pitchFamily="34" charset="0"/>
              </a:rPr>
              <a:t>Lord, as I drift on the waters, be the resting place of my restless heart, my life’s companion, my friend and refuge.</a:t>
            </a:r>
            <a:endParaRPr lang="en-US" altLang="en-US" sz="3600" dirty="0">
              <a:solidFill>
                <a:schemeClr val="bg1"/>
              </a:solidFill>
            </a:endParaRPr>
          </a:p>
        </p:txBody>
      </p:sp>
      <p:sp>
        <p:nvSpPr>
          <p:cNvPr id="2" name="Rectangle 2">
            <a:extLst>
              <a:ext uri="{FF2B5EF4-FFF2-40B4-BE49-F238E27FC236}">
                <a16:creationId xmlns:a16="http://schemas.microsoft.com/office/drawing/2014/main" id="{BEA03F5F-7D4A-FE8B-07A8-C7D08DA9B179}"/>
              </a:ext>
            </a:extLst>
          </p:cNvPr>
          <p:cNvSpPr txBox="1">
            <a:spLocks noChangeArrowheads="1"/>
          </p:cNvSpPr>
          <p:nvPr/>
        </p:nvSpPr>
        <p:spPr bwMode="auto">
          <a:xfrm>
            <a:off x="114300" y="2647950"/>
            <a:ext cx="90297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r>
              <a:rPr lang="en-US" altLang="en-US" sz="3600" b="1" kern="0" dirty="0">
                <a:solidFill>
                  <a:srgbClr val="FFFF00"/>
                </a:solidFill>
                <a:latin typeface="Tahoma" panose="020B0604030504040204" pitchFamily="34" charset="0"/>
              </a:rPr>
              <a:t>*</a:t>
            </a:r>
            <a:r>
              <a:rPr lang="en-US" altLang="en-US" sz="3600" b="1" kern="0" dirty="0">
                <a:solidFill>
                  <a:schemeClr val="bg1"/>
                </a:solidFill>
                <a:latin typeface="Tahoma" panose="020B0604030504040204" pitchFamily="34" charset="0"/>
              </a:rPr>
              <a:t>  </a:t>
            </a:r>
            <a:r>
              <a:rPr lang="en-US" altLang="en-US" sz="3300" b="1" kern="0" dirty="0">
                <a:solidFill>
                  <a:schemeClr val="bg1"/>
                </a:solidFill>
                <a:latin typeface="Tahoma" panose="020B0604030504040204" pitchFamily="34" charset="0"/>
              </a:rPr>
              <a:t>O Lord, with your eyes set upon me, gently smiling, you have spoke my name;  all I longed for I have found by the water, at your side, I will seek other shores.</a:t>
            </a:r>
            <a:endParaRPr lang="en-US" altLang="en-US" sz="3300" kern="0" dirty="0">
              <a:solidFill>
                <a:schemeClr val="bg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CF427-A661-A26C-A85C-902B9509840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CAD95CB-8462-1EAD-DEDC-B5C837EC8F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 y="-17780"/>
            <a:ext cx="9311640" cy="5157470"/>
          </a:xfrm>
          <a:prstGeom prst="rect">
            <a:avLst/>
          </a:prstGeom>
        </p:spPr>
      </p:pic>
      <p:sp>
        <p:nvSpPr>
          <p:cNvPr id="17410" name="Rectangle 2">
            <a:extLst>
              <a:ext uri="{FF2B5EF4-FFF2-40B4-BE49-F238E27FC236}">
                <a16:creationId xmlns:a16="http://schemas.microsoft.com/office/drawing/2014/main" id="{B3691E4A-0BCB-D9FD-5B3B-2DA1A01D41E0}"/>
              </a:ext>
            </a:extLst>
          </p:cNvPr>
          <p:cNvSpPr>
            <a:spLocks noGrp="1" noChangeArrowheads="1"/>
          </p:cNvSpPr>
          <p:nvPr>
            <p:ph type="ctrTitle"/>
          </p:nvPr>
        </p:nvSpPr>
        <p:spPr>
          <a:xfrm>
            <a:off x="1211580" y="4019550"/>
            <a:ext cx="6553200" cy="609600"/>
          </a:xfrm>
        </p:spPr>
        <p:txBody>
          <a:bodyPr/>
          <a:lstStyle/>
          <a:p>
            <a:pPr eaLnBrk="1" hangingPunct="1"/>
            <a:br>
              <a:rPr lang="vi-VN" sz="2400" b="1" dirty="0">
                <a:solidFill>
                  <a:srgbClr val="FFFF00"/>
                </a:solidFill>
                <a:latin typeface="Tahoma" pitchFamily="34" charset="0"/>
              </a:rPr>
            </a:br>
            <a:r>
              <a:rPr lang="en-US" altLang="en-US" sz="2400" i="1" dirty="0">
                <a:solidFill>
                  <a:srgbClr val="FFFF00"/>
                </a:solidFill>
                <a:latin typeface="Tahoma" pitchFamily="34" charset="0"/>
              </a:rPr>
              <a:t>Sending Hymn</a:t>
            </a:r>
            <a:br>
              <a:rPr lang="en-US" altLang="en-US" sz="2400" i="1" dirty="0">
                <a:solidFill>
                  <a:srgbClr val="FFFF00"/>
                </a:solidFill>
                <a:latin typeface="Tahoma" pitchFamily="34" charset="0"/>
              </a:rPr>
            </a:br>
            <a:r>
              <a:rPr lang="vi-VN" altLang="en-US" sz="2400" b="1" dirty="0">
                <a:solidFill>
                  <a:srgbClr val="FFFF00"/>
                </a:solidFill>
                <a:latin typeface="Tahoma" pitchFamily="34" charset="0"/>
              </a:rPr>
              <a:t>The Spirit Sends Us Forth</a:t>
            </a:r>
            <a:endPar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476489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71450"/>
            <a:ext cx="9067800" cy="1943100"/>
          </a:xfrm>
          <a:noFill/>
        </p:spPr>
        <p:txBody>
          <a:bodyPr/>
          <a:lstStyle/>
          <a:p>
            <a:pPr algn="l" eaLnBrk="1" hangingPunct="1"/>
            <a:r>
              <a:rPr lang="en-US" sz="3000" b="1" dirty="0">
                <a:solidFill>
                  <a:srgbClr val="FFFF00"/>
                </a:solidFill>
              </a:rPr>
              <a:t>1. </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The Spirit sends us forth to serve; We go in Jesus' name</a:t>
            </a:r>
            <a:b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To bring glad tidings to the poor, God's favor to proclaim.</a:t>
            </a:r>
            <a:endParaRPr lang="en-US" altLang="en-US" sz="4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txBox="1">
            <a:spLocks noChangeArrowheads="1"/>
          </p:cNvSpPr>
          <p:nvPr/>
        </p:nvSpPr>
        <p:spPr bwMode="auto">
          <a:xfrm>
            <a:off x="0" y="2571750"/>
            <a:ext cx="9067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r>
              <a:rPr lang="en-US" sz="2400" b="1" kern="0" dirty="0">
                <a:solidFill>
                  <a:srgbClr val="FFFF00"/>
                </a:solidFill>
              </a:rPr>
              <a:t>2.</a:t>
            </a:r>
            <a:r>
              <a:rPr lang="en-US" sz="2400" b="1" kern="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4000" b="1" kern="0" dirty="0">
                <a:solidFill>
                  <a:schemeClr val="bg1"/>
                </a:solidFill>
                <a:latin typeface="Tahoma" panose="020B0604030504040204" pitchFamily="34" charset="0"/>
                <a:ea typeface="Tahoma" panose="020B0604030504040204" pitchFamily="34" charset="0"/>
                <a:cs typeface="Tahoma" panose="020B0604030504040204" pitchFamily="34" charset="0"/>
              </a:rPr>
              <a:t>We go to comfort those who mourn And set the burdened free;   Where hope is dim, to share a dream And help the blind to see.</a:t>
            </a:r>
            <a:endParaRPr lang="en-US" altLang="en-US" sz="40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648678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228600"/>
            <a:ext cx="9067800" cy="1943100"/>
          </a:xfrm>
          <a:noFill/>
        </p:spPr>
        <p:txBody>
          <a:bodyPr/>
          <a:lstStyle/>
          <a:p>
            <a:pPr algn="l" eaLnBrk="1" hangingPunct="1"/>
            <a:r>
              <a:rPr lang="en-US" sz="2700" b="1" dirty="0">
                <a:solidFill>
                  <a:srgbClr val="FFFF00"/>
                </a:solidFill>
              </a:rPr>
              <a:t>3.</a:t>
            </a:r>
            <a:r>
              <a:rPr lang="en-US" sz="27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We go the be the hands of Christ, To scatter joy like seed</a:t>
            </a:r>
            <a:b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And, all our days to cherish life,</a:t>
            </a:r>
            <a:b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To do the loving deed.</a:t>
            </a:r>
            <a:endParaRPr lang="en-US" altLang="en-US" sz="4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txBox="1">
            <a:spLocks noChangeArrowheads="1"/>
          </p:cNvSpPr>
          <p:nvPr/>
        </p:nvSpPr>
        <p:spPr bwMode="auto">
          <a:xfrm>
            <a:off x="-38100" y="2800350"/>
            <a:ext cx="9144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r>
              <a:rPr lang="en-US" sz="2400" b="1" kern="0" dirty="0">
                <a:solidFill>
                  <a:srgbClr val="FFFF00"/>
                </a:solidFill>
              </a:rPr>
              <a:t>4.</a:t>
            </a:r>
            <a:r>
              <a:rPr lang="en-US" sz="2400" b="1" kern="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4000" b="1" kern="0" dirty="0">
                <a:solidFill>
                  <a:schemeClr val="bg1"/>
                </a:solidFill>
                <a:latin typeface="Tahoma" panose="020B0604030504040204" pitchFamily="34" charset="0"/>
                <a:ea typeface="Tahoma" panose="020B0604030504040204" pitchFamily="34" charset="0"/>
                <a:cs typeface="Tahoma" panose="020B0604030504040204" pitchFamily="34" charset="0"/>
              </a:rPr>
              <a:t>Then let us go to serve in peace, The gospel to proclaim.</a:t>
            </a:r>
            <a:br>
              <a:rPr lang="en-US" sz="4000" b="1" kern="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4000" b="1" kern="0" dirty="0">
                <a:solidFill>
                  <a:schemeClr val="bg1"/>
                </a:solidFill>
                <a:latin typeface="Tahoma" panose="020B0604030504040204" pitchFamily="34" charset="0"/>
                <a:ea typeface="Tahoma" panose="020B0604030504040204" pitchFamily="34" charset="0"/>
                <a:cs typeface="Tahoma" panose="020B0604030504040204" pitchFamily="34" charset="0"/>
              </a:rPr>
              <a:t>God's Spirit has empowered us; We go in Jesus' name.</a:t>
            </a:r>
            <a:endParaRPr lang="en-US" altLang="en-US" sz="40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48639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AC776F-5364-0008-A89C-2F2F338284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 y="-17780"/>
            <a:ext cx="9311640" cy="5157470"/>
          </a:xfrm>
          <a:prstGeom prst="rect">
            <a:avLst/>
          </a:prstGeom>
        </p:spPr>
      </p:pic>
      <p:sp>
        <p:nvSpPr>
          <p:cNvPr id="5" name="Rectangle 2"/>
          <p:cNvSpPr>
            <a:spLocks noGrp="1" noChangeArrowheads="1"/>
          </p:cNvSpPr>
          <p:nvPr>
            <p:ph type="ctrTitle"/>
          </p:nvPr>
        </p:nvSpPr>
        <p:spPr>
          <a:xfrm>
            <a:off x="3657600" y="4400550"/>
            <a:ext cx="2819400" cy="492125"/>
          </a:xfrm>
        </p:spPr>
        <p:txBody>
          <a:bodyPr/>
          <a:lstStyle/>
          <a:p>
            <a:pPr>
              <a:spcAft>
                <a:spcPts val="600"/>
              </a:spcAft>
            </a:pPr>
            <a:r>
              <a:rPr lang="en-US" altLang="en-US" sz="1800" b="1" dirty="0">
                <a:solidFill>
                  <a:srgbClr val="FFFF00"/>
                </a:solidFill>
                <a:latin typeface="Tahoma" panose="020B0604030504040204" pitchFamily="34" charset="0"/>
                <a:ea typeface="Tahoma" panose="020B0604030504040204" pitchFamily="34" charset="0"/>
                <a:cs typeface="Tahoma" panose="020B0604030504040204" pitchFamily="34" charset="0"/>
              </a:rPr>
              <a:t>Penitential Act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24939" name="Rectangle 12493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930" name="Rectangle 2"/>
          <p:cNvSpPr>
            <a:spLocks noGrp="1" noChangeArrowheads="1"/>
          </p:cNvSpPr>
          <p:nvPr>
            <p:ph type="title" idx="4294967295"/>
          </p:nvPr>
        </p:nvSpPr>
        <p:spPr>
          <a:xfrm>
            <a:off x="109799" y="376515"/>
            <a:ext cx="4735286" cy="1232227"/>
          </a:xfrm>
        </p:spPr>
        <p:txBody>
          <a:bodyPr vert="horz" lIns="91440" tIns="45720" rIns="91440" bIns="45720" rtlCol="0" anchor="b">
            <a:normAutofit/>
          </a:bodyPr>
          <a:lstStyle/>
          <a:p>
            <a:pPr algn="l" eaLnBrk="1" hangingPunct="1">
              <a:lnSpc>
                <a:spcPct val="90000"/>
              </a:lnSpc>
            </a:pPr>
            <a:r>
              <a:rPr lang="en-US" altLang="en-US" sz="3000" b="1" kern="1200" dirty="0">
                <a:solidFill>
                  <a:schemeClr val="tx1"/>
                </a:solidFill>
                <a:latin typeface="+mj-lt"/>
                <a:ea typeface="+mj-ea"/>
                <a:cs typeface="+mj-cs"/>
              </a:rPr>
              <a:t> </a:t>
            </a:r>
          </a:p>
        </p:txBody>
      </p:sp>
      <p:sp>
        <p:nvSpPr>
          <p:cNvPr id="124931" name="Rectangle 3"/>
          <p:cNvSpPr>
            <a:spLocks noGrp="1" noChangeArrowheads="1"/>
          </p:cNvSpPr>
          <p:nvPr>
            <p:ph type="body" idx="4294967295"/>
          </p:nvPr>
        </p:nvSpPr>
        <p:spPr>
          <a:xfrm>
            <a:off x="0" y="681810"/>
            <a:ext cx="5456172" cy="3773922"/>
          </a:xfrm>
        </p:spPr>
        <p:txBody>
          <a:bodyPr vert="horz" lIns="91440" tIns="45720" rIns="91440" bIns="45720" rtlCol="0" anchor="t">
            <a:noAutofit/>
          </a:bodyPr>
          <a:lstStyle/>
          <a:p>
            <a:pPr indent="-228600" eaLnBrk="1" hangingPunct="1">
              <a:lnSpc>
                <a:spcPct val="90000"/>
              </a:lnSpc>
              <a:buFont typeface="Arial" panose="020B0604020202020204" pitchFamily="34" charset="0"/>
              <a:buChar char="•"/>
            </a:pPr>
            <a:r>
              <a:rPr lang="en-US" altLang="en-US" sz="2800" b="1" kern="1200" dirty="0">
                <a:solidFill>
                  <a:schemeClr val="bg1"/>
                </a:solidFill>
                <a:latin typeface="Tahoma" panose="020B0604030504040204" pitchFamily="34" charset="0"/>
                <a:ea typeface="Tahoma" panose="020B0604030504040204" pitchFamily="34" charset="0"/>
                <a:cs typeface="Tahoma" panose="020B0604030504040204" pitchFamily="34" charset="0"/>
              </a:rPr>
              <a:t>THANK YOU   </a:t>
            </a:r>
          </a:p>
          <a:p>
            <a:pPr indent="-228600" eaLnBrk="1" hangingPunct="1">
              <a:lnSpc>
                <a:spcPct val="90000"/>
              </a:lnSpc>
              <a:buFont typeface="Arial" panose="020B0604020202020204" pitchFamily="34" charset="0"/>
              <a:buChar char="•"/>
            </a:pPr>
            <a:r>
              <a:rPr lang="en-US" altLang="en-US" sz="2800" b="1" kern="1200" dirty="0">
                <a:solidFill>
                  <a:schemeClr val="bg1"/>
                </a:solidFill>
                <a:latin typeface="Tahoma" panose="020B0604030504040204" pitchFamily="34" charset="0"/>
                <a:ea typeface="Tahoma" panose="020B0604030504040204" pitchFamily="34" charset="0"/>
                <a:cs typeface="Tahoma" panose="020B0604030504040204" pitchFamily="34" charset="0"/>
              </a:rPr>
              <a:t>CÁM ƠN   </a:t>
            </a:r>
          </a:p>
          <a:p>
            <a:pPr indent="-228600" eaLnBrk="1" hangingPunct="1">
              <a:lnSpc>
                <a:spcPct val="90000"/>
              </a:lnSpc>
              <a:buFont typeface="Arial" panose="020B0604020202020204" pitchFamily="34" charset="0"/>
              <a:buChar char="•"/>
            </a:pPr>
            <a:r>
              <a:rPr lang="en-US" altLang="en-US" sz="2800" b="1" kern="1200" dirty="0">
                <a:solidFill>
                  <a:schemeClr val="bg1"/>
                </a:solidFill>
                <a:latin typeface="Tahoma" panose="020B0604030504040204" pitchFamily="34" charset="0"/>
                <a:ea typeface="Tahoma" panose="020B0604030504040204" pitchFamily="34" charset="0"/>
                <a:cs typeface="Tahoma" panose="020B0604030504040204" pitchFamily="34" charset="0"/>
              </a:rPr>
              <a:t>MARAMING SALAMAT PO  </a:t>
            </a:r>
          </a:p>
          <a:p>
            <a:pPr indent="-228600" eaLnBrk="1" hangingPunct="1">
              <a:lnSpc>
                <a:spcPct val="90000"/>
              </a:lnSpc>
              <a:buFont typeface="Arial" panose="020B0604020202020204" pitchFamily="34" charset="0"/>
              <a:buChar char="•"/>
            </a:pPr>
            <a:r>
              <a:rPr lang="en-US" altLang="en-US" sz="2800" b="1" kern="1200" dirty="0">
                <a:solidFill>
                  <a:schemeClr val="bg1"/>
                </a:solidFill>
                <a:latin typeface="Tahoma" panose="020B0604030504040204" pitchFamily="34" charset="0"/>
                <a:ea typeface="Tahoma" panose="020B0604030504040204" pitchFamily="34" charset="0"/>
                <a:cs typeface="Tahoma" panose="020B0604030504040204" pitchFamily="34" charset="0"/>
              </a:rPr>
              <a:t>MUCHAS GRACIAS</a:t>
            </a:r>
          </a:p>
          <a:p>
            <a:pPr indent="-228600" eaLnBrk="1" hangingPunct="1">
              <a:lnSpc>
                <a:spcPct val="90000"/>
              </a:lnSpc>
              <a:buFont typeface="Arial" panose="020B0604020202020204" pitchFamily="34" charset="0"/>
              <a:buChar char="•"/>
            </a:pPr>
            <a:r>
              <a:rPr lang="en-US" sz="2800" b="1" kern="1200" dirty="0" err="1">
                <a:solidFill>
                  <a:schemeClr val="bg1"/>
                </a:solidFill>
                <a:latin typeface="Tahoma" panose="020B0604030504040204" pitchFamily="34" charset="0"/>
                <a:ea typeface="Tahoma" panose="020B0604030504040204" pitchFamily="34" charset="0"/>
                <a:cs typeface="Tahoma" panose="020B0604030504040204" pitchFamily="34" charset="0"/>
              </a:rPr>
              <a:t>நன்றி</a:t>
            </a:r>
            <a:r>
              <a:rPr lang="en-US" altLang="en-US" sz="2800" b="1" kern="12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kern="12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kern="1200" dirty="0" err="1">
                <a:solidFill>
                  <a:schemeClr val="bg1"/>
                </a:solidFill>
                <a:latin typeface="Tahoma" panose="020B0604030504040204" pitchFamily="34" charset="0"/>
                <a:ea typeface="Tahoma" panose="020B0604030504040204" pitchFamily="34" charset="0"/>
                <a:cs typeface="Tahoma" panose="020B0604030504040204" pitchFamily="34" charset="0"/>
              </a:rPr>
              <a:t>Nanri</a:t>
            </a:r>
            <a:r>
              <a:rPr lang="en-US" sz="2800" b="1" kern="12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altLang="en-US" sz="2800" b="1" kern="1200" dirty="0">
                <a:solidFill>
                  <a:schemeClr val="bg1"/>
                </a:solidFill>
                <a:latin typeface="Tahoma" panose="020B0604030504040204" pitchFamily="34" charset="0"/>
                <a:ea typeface="Tahoma" panose="020B0604030504040204" pitchFamily="34" charset="0"/>
                <a:cs typeface="Tahoma" panose="020B0604030504040204" pitchFamily="34" charset="0"/>
              </a:rPr>
              <a:t> </a:t>
            </a:r>
          </a:p>
        </p:txBody>
      </p:sp>
      <p:sp>
        <p:nvSpPr>
          <p:cNvPr id="124938" name="Rectangle 124937">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3"/>
            <a:ext cx="3069391" cy="5143499"/>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940" name="Rectangle 124939">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
            <a:ext cx="3069391" cy="4800276"/>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942" name="Rectangle 124941">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6"/>
            <a:ext cx="3051501" cy="4800291"/>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944" name="Rectangle 124943">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7"/>
            <a:ext cx="2708601" cy="51434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6B01AA0A-8577-ACF8-97FA-2746D984AB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4062" y="183543"/>
            <a:ext cx="3335960" cy="443317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0FB2250-8FD7-4921-9925-AED4FF4133DA}" type="slidenum">
              <a:rPr lang="en-US"/>
              <a:pPr>
                <a:defRPr/>
              </a:pPr>
              <a:t>7</a:t>
            </a:fld>
            <a:endParaRPr lang="en-US"/>
          </a:p>
        </p:txBody>
      </p:sp>
      <p:sp>
        <p:nvSpPr>
          <p:cNvPr id="24580" name="Content Placeholder 3"/>
          <p:cNvSpPr>
            <a:spLocks noGrp="1"/>
          </p:cNvSpPr>
          <p:nvPr>
            <p:ph sz="quarter" idx="1"/>
          </p:nvPr>
        </p:nvSpPr>
        <p:spPr>
          <a:xfrm>
            <a:off x="381000" y="447675"/>
            <a:ext cx="8610600" cy="4514850"/>
          </a:xfrm>
        </p:spPr>
        <p:txBody>
          <a:bodyPr rtlCol="0">
            <a:normAutofit fontScale="85000" lnSpcReduction="10000"/>
          </a:bodyPr>
          <a:lstStyle/>
          <a:p>
            <a:pPr fontAlgn="auto">
              <a:spcAft>
                <a:spcPts val="0"/>
              </a:spcAft>
              <a:buFont typeface="Wingdings 2" pitchFamily="18" charset="2"/>
              <a:buNone/>
              <a:defRPr/>
            </a:pPr>
            <a:r>
              <a:rPr lang="en-US" sz="2400" dirty="0"/>
              <a:t>	</a:t>
            </a:r>
            <a:r>
              <a:rPr lang="en-US" sz="6000" b="1" dirty="0">
                <a:solidFill>
                  <a:schemeClr val="bg1"/>
                </a:solidFill>
                <a:latin typeface="Tahoma" pitchFamily="34" charset="0"/>
                <a:cs typeface="Tahoma" pitchFamily="34" charset="0"/>
              </a:rPr>
              <a:t>I confess to almighty God and to you, my brothers and sisters, that I have greatly sinned, in my thoughts and in my words, </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5333E301-95F7-4383-827B-1E3FA2FABBE9}" type="slidenum">
              <a:rPr lang="en-US"/>
              <a:pPr>
                <a:defRPr/>
              </a:pPr>
              <a:t>8</a:t>
            </a:fld>
            <a:endParaRPr lang="en-US"/>
          </a:p>
        </p:txBody>
      </p:sp>
      <p:sp>
        <p:nvSpPr>
          <p:cNvPr id="24580" name="Content Placeholder 3"/>
          <p:cNvSpPr>
            <a:spLocks noGrp="1"/>
          </p:cNvSpPr>
          <p:nvPr>
            <p:ph sz="quarter" idx="1"/>
          </p:nvPr>
        </p:nvSpPr>
        <p:spPr>
          <a:xfrm>
            <a:off x="228600" y="285750"/>
            <a:ext cx="8534400" cy="4686300"/>
          </a:xfrm>
        </p:spPr>
        <p:txBody>
          <a:bodyPr rtlCol="0">
            <a:normAutofit fontScale="62500" lnSpcReduction="20000"/>
          </a:bodyPr>
          <a:lstStyle/>
          <a:p>
            <a:pPr fontAlgn="auto">
              <a:spcAft>
                <a:spcPts val="0"/>
              </a:spcAft>
              <a:buFont typeface="Wingdings 2" pitchFamily="18" charset="2"/>
              <a:buNone/>
              <a:defRPr/>
            </a:pPr>
            <a:r>
              <a:rPr lang="en-US" sz="2400" dirty="0"/>
              <a:t>	</a:t>
            </a:r>
            <a:r>
              <a:rPr lang="en-US" sz="6700" b="1" dirty="0">
                <a:solidFill>
                  <a:schemeClr val="bg1"/>
                </a:solidFill>
                <a:latin typeface="Tahoma" pitchFamily="34" charset="0"/>
                <a:cs typeface="Tahoma" pitchFamily="34" charset="0"/>
              </a:rPr>
              <a:t>in what I have done</a:t>
            </a:r>
            <a:br>
              <a:rPr lang="en-US" sz="6700" b="1" dirty="0">
                <a:solidFill>
                  <a:schemeClr val="bg1"/>
                </a:solidFill>
                <a:latin typeface="Tahoma" pitchFamily="34" charset="0"/>
                <a:cs typeface="Tahoma" pitchFamily="34" charset="0"/>
              </a:rPr>
            </a:br>
            <a:r>
              <a:rPr lang="en-US" sz="6700" b="1" dirty="0">
                <a:solidFill>
                  <a:schemeClr val="bg1"/>
                </a:solidFill>
                <a:latin typeface="Tahoma" pitchFamily="34" charset="0"/>
                <a:cs typeface="Tahoma" pitchFamily="34" charset="0"/>
              </a:rPr>
              <a:t>and in what I have failed to do,</a:t>
            </a:r>
            <a:br>
              <a:rPr lang="en-US" sz="6700" b="1" dirty="0">
                <a:solidFill>
                  <a:schemeClr val="bg1"/>
                </a:solidFill>
                <a:latin typeface="Tahoma" pitchFamily="34" charset="0"/>
                <a:cs typeface="Tahoma" pitchFamily="34" charset="0"/>
              </a:rPr>
            </a:br>
            <a:r>
              <a:rPr lang="en-US" sz="6700" b="1" u="sng" dirty="0">
                <a:solidFill>
                  <a:schemeClr val="bg1"/>
                </a:solidFill>
                <a:latin typeface="Tahoma" pitchFamily="34" charset="0"/>
                <a:cs typeface="Tahoma" pitchFamily="34" charset="0"/>
              </a:rPr>
              <a:t>through my fault, </a:t>
            </a:r>
          </a:p>
          <a:p>
            <a:pPr fontAlgn="auto">
              <a:spcAft>
                <a:spcPts val="0"/>
              </a:spcAft>
              <a:buFont typeface="Wingdings 2" pitchFamily="18" charset="2"/>
              <a:buNone/>
              <a:defRPr/>
            </a:pPr>
            <a:r>
              <a:rPr lang="en-US" sz="6700" b="1" dirty="0">
                <a:solidFill>
                  <a:schemeClr val="bg1"/>
                </a:solidFill>
                <a:latin typeface="Tahoma" pitchFamily="34" charset="0"/>
                <a:cs typeface="Tahoma" pitchFamily="34" charset="0"/>
              </a:rPr>
              <a:t>  </a:t>
            </a:r>
            <a:r>
              <a:rPr lang="en-US" sz="6700" b="1" u="sng" dirty="0">
                <a:solidFill>
                  <a:schemeClr val="bg1"/>
                </a:solidFill>
                <a:latin typeface="Tahoma" pitchFamily="34" charset="0"/>
                <a:cs typeface="Tahoma" pitchFamily="34" charset="0"/>
              </a:rPr>
              <a:t>through my fault,</a:t>
            </a:r>
            <a:br>
              <a:rPr lang="en-US" sz="6700" b="1" u="sng" dirty="0">
                <a:solidFill>
                  <a:schemeClr val="bg1"/>
                </a:solidFill>
                <a:latin typeface="Tahoma" pitchFamily="34" charset="0"/>
                <a:cs typeface="Tahoma" pitchFamily="34" charset="0"/>
              </a:rPr>
            </a:br>
            <a:r>
              <a:rPr lang="en-US" sz="6700" b="1" u="sng" dirty="0">
                <a:solidFill>
                  <a:schemeClr val="bg1"/>
                </a:solidFill>
                <a:latin typeface="Tahoma" pitchFamily="34" charset="0"/>
                <a:cs typeface="Tahoma" pitchFamily="34" charset="0"/>
              </a:rPr>
              <a:t>through my most </a:t>
            </a:r>
            <a:r>
              <a:rPr lang="en-US" sz="6700" b="1" u="sng" dirty="0" err="1">
                <a:solidFill>
                  <a:schemeClr val="bg1"/>
                </a:solidFill>
                <a:latin typeface="Tahoma" pitchFamily="34" charset="0"/>
                <a:cs typeface="Tahoma" pitchFamily="34" charset="0"/>
              </a:rPr>
              <a:t>grievious</a:t>
            </a:r>
            <a:r>
              <a:rPr lang="en-US" sz="6700" b="1" u="sng" dirty="0">
                <a:solidFill>
                  <a:schemeClr val="bg1"/>
                </a:solidFill>
                <a:latin typeface="Tahoma" pitchFamily="34" charset="0"/>
                <a:cs typeface="Tahoma" pitchFamily="34" charset="0"/>
              </a:rPr>
              <a:t> fault;</a:t>
            </a:r>
            <a:br>
              <a:rPr lang="en-US" sz="6700" b="1" u="sng" dirty="0">
                <a:solidFill>
                  <a:schemeClr val="bg1"/>
                </a:solidFill>
                <a:latin typeface="Tahoma" pitchFamily="34" charset="0"/>
                <a:cs typeface="Tahoma" pitchFamily="34" charset="0"/>
              </a:rPr>
            </a:br>
            <a:endParaRPr lang="en-US" sz="6700" b="1" dirty="0">
              <a:solidFill>
                <a:schemeClr val="bg1"/>
              </a:solidFill>
              <a:latin typeface="Tahoma" pitchFamily="34" charset="0"/>
              <a:cs typeface="Tahoma" pitchFamily="34"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04A0DE4-4936-4877-A6C5-38E85AC20284}" type="slidenum">
              <a:rPr lang="en-US"/>
              <a:pPr>
                <a:defRPr/>
              </a:pPr>
              <a:t>9</a:t>
            </a:fld>
            <a:endParaRPr lang="en-US"/>
          </a:p>
        </p:txBody>
      </p:sp>
      <p:sp>
        <p:nvSpPr>
          <p:cNvPr id="16387" name="Content Placeholder 3"/>
          <p:cNvSpPr>
            <a:spLocks noGrp="1"/>
          </p:cNvSpPr>
          <p:nvPr>
            <p:ph sz="quarter" idx="1"/>
          </p:nvPr>
        </p:nvSpPr>
        <p:spPr>
          <a:xfrm>
            <a:off x="152400" y="65414"/>
            <a:ext cx="8839200" cy="4457700"/>
          </a:xfrm>
        </p:spPr>
        <p:txBody>
          <a:bodyPr/>
          <a:lstStyle/>
          <a:p>
            <a:pPr>
              <a:buFont typeface="Wingdings 2" pitchFamily="18" charset="2"/>
              <a:buNone/>
            </a:pPr>
            <a:r>
              <a:rPr lang="en-US" altLang="en-US" sz="4400" b="1" u="sng" dirty="0">
                <a:solidFill>
                  <a:schemeClr val="bg1"/>
                </a:solidFill>
                <a:latin typeface="Tahoma" pitchFamily="34" charset="0"/>
                <a:cs typeface="Tahoma" pitchFamily="34" charset="0"/>
              </a:rPr>
              <a:t>therefore</a:t>
            </a:r>
            <a:r>
              <a:rPr lang="en-US" altLang="en-US" sz="4400" b="1" dirty="0">
                <a:solidFill>
                  <a:schemeClr val="bg1"/>
                </a:solidFill>
                <a:latin typeface="Tahoma" pitchFamily="34" charset="0"/>
                <a:cs typeface="Tahoma" pitchFamily="34" charset="0"/>
              </a:rPr>
              <a:t> I ask blessed Mary ever-Virgin, all the Angels and Saints, and you, my brothers and sisters, to pray for me to the Lord our God.</a:t>
            </a:r>
          </a:p>
        </p:txBody>
      </p:sp>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600" b="0" i="0" u="none" strike="noStrike" cap="none" normalizeH="0" baseline="0" smtClean="0">
            <a:ln>
              <a:noFill/>
            </a:ln>
            <a:solidFill>
              <a:schemeClr val="accent2"/>
            </a:solidFill>
            <a:effectLst/>
            <a:latin typeface="Times New Roman" pitchFamily="18"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600" b="0" i="0" u="none" strike="noStrike" cap="none" normalizeH="0" baseline="0" smtClean="0">
            <a:ln>
              <a:noFill/>
            </a:ln>
            <a:solidFill>
              <a:schemeClr val="accent2"/>
            </a:solidFill>
            <a:effectLst/>
            <a:latin typeface="Times New Roman" pitchFamily="18"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10798</TotalTime>
  <Words>2273</Words>
  <Application>Microsoft Office PowerPoint</Application>
  <PresentationFormat>On-screen Show (16:9)</PresentationFormat>
  <Paragraphs>162</Paragraphs>
  <Slides>60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Tahoma</vt:lpstr>
      <vt:lpstr>Times New Roman</vt:lpstr>
      <vt:lpstr>Wingdings 2</vt:lpstr>
      <vt:lpstr>Default Design</vt:lpstr>
      <vt:lpstr>PowerPoint Presentation</vt:lpstr>
      <vt:lpstr>Refrain:  Praise to you, O Christ, our Savior, Word of the Father, calling us to life; Son of God who leads us to freedom: glory to you, Lord Jesus Christ!</vt:lpstr>
      <vt:lpstr>Refrain:  Praise to you, O Christ, our Savior, Word of the Father, calling us to life; Son of God who leads us to freedom: glory to you, Lord Jesus Christ!</vt:lpstr>
      <vt:lpstr>Refrain:  Praise to you, O Christ, our Savior, Word of the Father, calling us to life; Son of God who leads us to freedom: glory to you, Lord Jesus Christ!</vt:lpstr>
      <vt:lpstr>Refrain:  Praise to you, O Christ, our Savior, Word of the Father, calling us to life; Son of God who leads us to freedom: glory to you, Lord Jesus Christ!</vt:lpstr>
      <vt:lpstr>Penitential Act</vt:lpstr>
      <vt:lpstr>PowerPoint Presentation</vt:lpstr>
      <vt:lpstr>PowerPoint Presentation</vt:lpstr>
      <vt:lpstr>PowerPoint Presentation</vt:lpstr>
      <vt:lpstr>Gloria Prayer </vt:lpstr>
      <vt:lpstr>PowerPoint Presentation</vt:lpstr>
      <vt:lpstr>PowerPoint Presentation</vt:lpstr>
      <vt:lpstr>PowerPoint Presentation</vt:lpstr>
      <vt:lpstr>PowerPoint Presentation</vt:lpstr>
      <vt:lpstr>PowerPoint Presentation</vt:lpstr>
      <vt:lpstr> Responsorial Psalm:   Psalm 27 The Lord Is My Light </vt:lpstr>
      <vt:lpstr>PowerPoint Presentation</vt:lpstr>
      <vt:lpstr>Gospel Acclamation </vt:lpstr>
      <vt:lpstr>PowerPoint Presentation</vt:lpstr>
      <vt:lpstr>Profession Of Faith Creed </vt:lpstr>
      <vt:lpstr>Nicene Creed  p1</vt:lpstr>
      <vt:lpstr>Nicene Creed  p2</vt:lpstr>
      <vt:lpstr>Nicene Creed  p3</vt:lpstr>
      <vt:lpstr>Nicene Creed  p4</vt:lpstr>
      <vt:lpstr>Nicene Creed  p5</vt:lpstr>
      <vt:lpstr>Nicene Creed  p6</vt:lpstr>
      <vt:lpstr>Nicene Creed  p7</vt:lpstr>
      <vt:lpstr>Nicene Creed  p8</vt:lpstr>
      <vt:lpstr>Nicene Creed  p9</vt:lpstr>
      <vt:lpstr>Nicene Creed  p10</vt:lpstr>
      <vt:lpstr>Nicene Creed  p11</vt:lpstr>
      <vt:lpstr>Preparation of The Gift Song: These Alone Are Enough</vt:lpstr>
      <vt:lpstr>  1. Take my heart, O Lord, take my hopes and dreams.  Take my mind with all its plans and schemes.  Give me nothing more than your love and grace. These alone, O God, are enough for me.  </vt:lpstr>
      <vt:lpstr>2. Take my thoughts, Oh Lord, and my memory.  Take my tears, my joys, my liberty.  Give me nothing more than your love and grace.  These alone, O God, are enough for me. </vt:lpstr>
      <vt:lpstr>3. I surrender, Lord, all I have and Hold. I return to you your gifts untold.  Give me nothing more than your love and grace.  These alone, O God, are enough for me. </vt:lpstr>
      <vt:lpstr>4. When the darkness falls on my final days, take the very breath that sang your praise. Give me nothing more than your love and grace.  These alone, O God, are enough for me.</vt:lpstr>
      <vt:lpstr>Holy Holy Holy</vt:lpstr>
      <vt:lpstr>PowerPoint Presentation</vt:lpstr>
      <vt:lpstr>PowerPoint Presentation</vt:lpstr>
      <vt:lpstr> Memorial Acclamation </vt:lpstr>
      <vt:lpstr>PowerPoint Presentation</vt:lpstr>
      <vt:lpstr> Amen </vt:lpstr>
      <vt:lpstr>PowerPoint Presentation</vt:lpstr>
      <vt:lpstr> Lamb Of God </vt:lpstr>
      <vt:lpstr>PowerPoint Presentation</vt:lpstr>
      <vt:lpstr> Communion respond </vt:lpstr>
      <vt:lpstr>PowerPoint Presentation</vt:lpstr>
      <vt:lpstr> Communion Hymn 1 I Want to Walk As A Child of the Light </vt:lpstr>
      <vt:lpstr>1. I want to walk as a child of the light; I want to fol­low Je­sus. God set the stars to give light to the world; The star of my life is Je­sus.</vt:lpstr>
      <vt:lpstr>2. I want to see the bright­ness of God; I want to look at Je­sus. Clear Sun of right­eous­ness, shine on my path, And show me the way to the Fa­ther.</vt:lpstr>
      <vt:lpstr>3. I’m look­ing for the com­ing of Christ; I want to be with Je­sus. When we have run with pa­tience the race, We shall know the joy of Je­sus.</vt:lpstr>
      <vt:lpstr> Communion Hymn 2 Lord, You Have Come </vt:lpstr>
      <vt:lpstr>1. Lord, you have come to the seashore, neither searching for the rich nor the wise, desiring only that I should follow. </vt:lpstr>
      <vt:lpstr>2. Lord, see my goods, my possessions; in my boat you find no power, no wealth. Will you accept, then, my nets and labor?</vt:lpstr>
      <vt:lpstr>3. Lord, take my hands and direct them. Help me spend myself in seeking the lost, returning love for the love you gave me.</vt:lpstr>
      <vt:lpstr>4. Lord, as I drift on the waters, be the resting place of my restless heart, my life’s companion, my friend and refuge.</vt:lpstr>
      <vt:lpstr> Sending Hymn The Spirit Sends Us Forth</vt:lpstr>
      <vt:lpstr>1. The Spirit sends us forth to serve; We go in Jesus' name To bring glad tidings to the poor, God's favor to proclaim.</vt:lpstr>
      <vt:lpstr>3. We go the be the hands of Christ, To scatter joy like seed And, all our days to cherish life, To do the loving deed.</vt:lpstr>
      <vt:lpstr> </vt:lpstr>
    </vt:vector>
  </TitlesOfParts>
  <Company>MMC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MMCWSTATION</dc:creator>
  <cp:lastModifiedBy>Phil Le</cp:lastModifiedBy>
  <cp:revision>444</cp:revision>
  <dcterms:created xsi:type="dcterms:W3CDTF">2010-05-12T20:42:28Z</dcterms:created>
  <dcterms:modified xsi:type="dcterms:W3CDTF">2026-01-25T06:18:06Z</dcterms:modified>
</cp:coreProperties>
</file>