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sldIdLst>
    <p:sldId id="1608" r:id="rId2"/>
    <p:sldId id="270" r:id="rId3"/>
    <p:sldId id="3136" r:id="rId4"/>
    <p:sldId id="2005" r:id="rId5"/>
    <p:sldId id="2006" r:id="rId6"/>
    <p:sldId id="2007" r:id="rId7"/>
    <p:sldId id="2008" r:id="rId8"/>
    <p:sldId id="2179" r:id="rId9"/>
    <p:sldId id="2180" r:id="rId10"/>
    <p:sldId id="2181" r:id="rId11"/>
    <p:sldId id="2182" r:id="rId12"/>
    <p:sldId id="2183" r:id="rId13"/>
    <p:sldId id="2184" r:id="rId14"/>
    <p:sldId id="2185" r:id="rId15"/>
    <p:sldId id="2186" r:id="rId16"/>
    <p:sldId id="1860" r:id="rId17"/>
    <p:sldId id="2052" r:id="rId18"/>
    <p:sldId id="2187" r:id="rId19"/>
    <p:sldId id="2188" r:id="rId20"/>
    <p:sldId id="298" r:id="rId21"/>
    <p:sldId id="2022" r:id="rId22"/>
    <p:sldId id="2023" r:id="rId23"/>
    <p:sldId id="2024" r:id="rId24"/>
    <p:sldId id="2025" r:id="rId25"/>
    <p:sldId id="2026" r:id="rId26"/>
    <p:sldId id="2027" r:id="rId27"/>
    <p:sldId id="2028" r:id="rId28"/>
    <p:sldId id="2029" r:id="rId29"/>
    <p:sldId id="2030" r:id="rId30"/>
    <p:sldId id="2031" r:id="rId31"/>
    <p:sldId id="2053" r:id="rId32"/>
    <p:sldId id="2973" r:id="rId33"/>
    <p:sldId id="3137" r:id="rId34"/>
    <p:sldId id="271" r:id="rId35"/>
    <p:sldId id="272" r:id="rId36"/>
    <p:sldId id="3138" r:id="rId37"/>
    <p:sldId id="308" r:id="rId38"/>
    <p:sldId id="2157" r:id="rId39"/>
    <p:sldId id="2158" r:id="rId40"/>
    <p:sldId id="2155" r:id="rId41"/>
    <p:sldId id="2156" r:id="rId42"/>
    <p:sldId id="2039" r:id="rId43"/>
    <p:sldId id="2040" r:id="rId44"/>
    <p:sldId id="2159" r:id="rId45"/>
    <p:sldId id="2160" r:id="rId46"/>
    <p:sldId id="2046" r:id="rId47"/>
    <p:sldId id="2047" r:id="rId48"/>
    <p:sldId id="2845" r:id="rId49"/>
    <p:sldId id="3139" r:id="rId50"/>
    <p:sldId id="3140" r:id="rId51"/>
    <p:sldId id="3141" r:id="rId52"/>
    <p:sldId id="3142" r:id="rId53"/>
    <p:sldId id="3143" r:id="rId54"/>
    <p:sldId id="3144" r:id="rId55"/>
    <p:sldId id="266" r:id="rId56"/>
    <p:sldId id="3149" r:id="rId57"/>
    <p:sldId id="3150" r:id="rId58"/>
    <p:sldId id="3024" r:id="rId59"/>
    <p:sldId id="3131" r:id="rId60"/>
    <p:sldId id="3132" r:id="rId61"/>
    <p:sldId id="3133" r:id="rId62"/>
    <p:sldId id="3134" r:id="rId63"/>
    <p:sldId id="3153" r:id="rId64"/>
    <p:sldId id="3135" r:id="rId65"/>
    <p:sldId id="3025" r:id="rId66"/>
    <p:sldId id="3108" r:id="rId67"/>
    <p:sldId id="3151" r:id="rId68"/>
    <p:sldId id="3152" r:id="rId69"/>
    <p:sldId id="3052" r:id="rId70"/>
    <p:sldId id="257" r:id="rId71"/>
    <p:sldId id="258" r:id="rId72"/>
    <p:sldId id="3040" r:id="rId73"/>
    <p:sldId id="282" r:id="rId74"/>
    <p:sldId id="3021" r:id="rId75"/>
    <p:sldId id="3022" r:id="rId76"/>
    <p:sldId id="3023" r:id="rId77"/>
    <p:sldId id="3054" r:id="rId78"/>
    <p:sldId id="1188" r:id="rId79"/>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5E389F-2E43-4E99-A19A-B58329BB9EE0}" v="42" dt="2025-08-09T21:16:24.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102" d="100"/>
          <a:sy n="102" d="100"/>
        </p:scale>
        <p:origin x="132" y="34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B85E389F-2E43-4E99-A19A-B58329BB9EE0}"/>
    <pc:docChg chg="custSel addSld delSld modSld">
      <pc:chgData name="Phil Le" userId="d56789386392244e" providerId="LiveId" clId="{B85E389F-2E43-4E99-A19A-B58329BB9EE0}" dt="2025-08-09T21:16:55.014" v="587" actId="5793"/>
      <pc:docMkLst>
        <pc:docMk/>
      </pc:docMkLst>
      <pc:sldChg chg="del">
        <pc:chgData name="Phil Le" userId="d56789386392244e" providerId="LiveId" clId="{B85E389F-2E43-4E99-A19A-B58329BB9EE0}" dt="2025-08-09T20:41:59.339" v="347" actId="47"/>
        <pc:sldMkLst>
          <pc:docMk/>
          <pc:sldMk cId="0" sldId="259"/>
        </pc:sldMkLst>
      </pc:sldChg>
      <pc:sldChg chg="del">
        <pc:chgData name="Phil Le" userId="d56789386392244e" providerId="LiveId" clId="{B85E389F-2E43-4E99-A19A-B58329BB9EE0}" dt="2025-08-09T20:14:33.008" v="178" actId="47"/>
        <pc:sldMkLst>
          <pc:docMk/>
          <pc:sldMk cId="1885879515" sldId="260"/>
        </pc:sldMkLst>
      </pc:sldChg>
      <pc:sldChg chg="del">
        <pc:chgData name="Phil Le" userId="d56789386392244e" providerId="LiveId" clId="{B85E389F-2E43-4E99-A19A-B58329BB9EE0}" dt="2025-08-09T20:14:31.957" v="176" actId="47"/>
        <pc:sldMkLst>
          <pc:docMk/>
          <pc:sldMk cId="1306270505" sldId="261"/>
        </pc:sldMkLst>
      </pc:sldChg>
      <pc:sldChg chg="del">
        <pc:chgData name="Phil Le" userId="d56789386392244e" providerId="LiveId" clId="{B85E389F-2E43-4E99-A19A-B58329BB9EE0}" dt="2025-08-09T20:14:32.405" v="177" actId="47"/>
        <pc:sldMkLst>
          <pc:docMk/>
          <pc:sldMk cId="4203231270" sldId="262"/>
        </pc:sldMkLst>
      </pc:sldChg>
      <pc:sldChg chg="del">
        <pc:chgData name="Phil Le" userId="d56789386392244e" providerId="LiveId" clId="{B85E389F-2E43-4E99-A19A-B58329BB9EE0}" dt="2025-08-09T20:14:33.574" v="179" actId="47"/>
        <pc:sldMkLst>
          <pc:docMk/>
          <pc:sldMk cId="1865297738" sldId="263"/>
        </pc:sldMkLst>
      </pc:sldChg>
      <pc:sldChg chg="del">
        <pc:chgData name="Phil Le" userId="d56789386392244e" providerId="LiveId" clId="{B85E389F-2E43-4E99-A19A-B58329BB9EE0}" dt="2025-08-09T20:42:02.659" v="352" actId="47"/>
        <pc:sldMkLst>
          <pc:docMk/>
          <pc:sldMk cId="0" sldId="264"/>
        </pc:sldMkLst>
      </pc:sldChg>
      <pc:sldChg chg="modSp add del mod setBg">
        <pc:chgData name="Phil Le" userId="d56789386392244e" providerId="LiveId" clId="{B85E389F-2E43-4E99-A19A-B58329BB9EE0}" dt="2025-08-09T20:51:48.008" v="418" actId="207"/>
        <pc:sldMkLst>
          <pc:docMk/>
          <pc:sldMk cId="0" sldId="266"/>
        </pc:sldMkLst>
        <pc:spChg chg="mod">
          <ac:chgData name="Phil Le" userId="d56789386392244e" providerId="LiveId" clId="{B85E389F-2E43-4E99-A19A-B58329BB9EE0}" dt="2025-08-09T20:51:48.008" v="418" actId="207"/>
          <ac:spMkLst>
            <pc:docMk/>
            <pc:sldMk cId="0" sldId="266"/>
            <ac:spMk id="2050" creationId="{F2025CC5-091C-44C8-538A-5E510A014AB8}"/>
          </ac:spMkLst>
        </pc:spChg>
      </pc:sldChg>
      <pc:sldChg chg="del">
        <pc:chgData name="Phil Le" userId="d56789386392244e" providerId="LiveId" clId="{B85E389F-2E43-4E99-A19A-B58329BB9EE0}" dt="2025-08-09T20:29:22.386" v="322" actId="47"/>
        <pc:sldMkLst>
          <pc:docMk/>
          <pc:sldMk cId="3488558191" sldId="267"/>
        </pc:sldMkLst>
      </pc:sldChg>
      <pc:sldChg chg="modSp add del mod setBg">
        <pc:chgData name="Phil Le" userId="d56789386392244e" providerId="LiveId" clId="{B85E389F-2E43-4E99-A19A-B58329BB9EE0}" dt="2025-08-09T20:51:51.882" v="419" actId="47"/>
        <pc:sldMkLst>
          <pc:docMk/>
          <pc:sldMk cId="0" sldId="268"/>
        </pc:sldMkLst>
        <pc:spChg chg="mod">
          <ac:chgData name="Phil Le" userId="d56789386392244e" providerId="LiveId" clId="{B85E389F-2E43-4E99-A19A-B58329BB9EE0}" dt="2025-08-09T20:50:45.663" v="403" actId="255"/>
          <ac:spMkLst>
            <pc:docMk/>
            <pc:sldMk cId="0" sldId="268"/>
            <ac:spMk id="3074" creationId="{4116EE67-41C2-48E2-3E16-48ABF20E23E5}"/>
          </ac:spMkLst>
        </pc:spChg>
      </pc:sldChg>
      <pc:sldChg chg="add del setBg">
        <pc:chgData name="Phil Le" userId="d56789386392244e" providerId="LiveId" clId="{B85E389F-2E43-4E99-A19A-B58329BB9EE0}" dt="2025-08-09T20:52:02.872" v="421" actId="47"/>
        <pc:sldMkLst>
          <pc:docMk/>
          <pc:sldMk cId="0" sldId="269"/>
        </pc:sldMkLst>
      </pc:sldChg>
      <pc:sldChg chg="del">
        <pc:chgData name="Phil Le" userId="d56789386392244e" providerId="LiveId" clId="{B85E389F-2E43-4E99-A19A-B58329BB9EE0}" dt="2025-08-09T20:14:31.571" v="175" actId="47"/>
        <pc:sldMkLst>
          <pc:docMk/>
          <pc:sldMk cId="2240434167" sldId="269"/>
        </pc:sldMkLst>
      </pc:sldChg>
      <pc:sldChg chg="modSp add mod">
        <pc:chgData name="Phil Le" userId="d56789386392244e" providerId="LiveId" clId="{B85E389F-2E43-4E99-A19A-B58329BB9EE0}" dt="2025-08-09T20:24:34.577" v="181" actId="120"/>
        <pc:sldMkLst>
          <pc:docMk/>
          <pc:sldMk cId="0" sldId="270"/>
        </pc:sldMkLst>
        <pc:spChg chg="mod">
          <ac:chgData name="Phil Le" userId="d56789386392244e" providerId="LiveId" clId="{B85E389F-2E43-4E99-A19A-B58329BB9EE0}" dt="2025-08-09T20:24:34.577" v="181" actId="120"/>
          <ac:spMkLst>
            <pc:docMk/>
            <pc:sldMk cId="0" sldId="270"/>
            <ac:spMk id="2052" creationId="{00000000-0000-0000-0000-000000000000}"/>
          </ac:spMkLst>
        </pc:spChg>
      </pc:sldChg>
      <pc:sldChg chg="modSp add mod">
        <pc:chgData name="Phil Le" userId="d56789386392244e" providerId="LiveId" clId="{B85E389F-2E43-4E99-A19A-B58329BB9EE0}" dt="2025-08-09T20:29:36.689" v="326" actId="120"/>
        <pc:sldMkLst>
          <pc:docMk/>
          <pc:sldMk cId="601923244" sldId="271"/>
        </pc:sldMkLst>
        <pc:spChg chg="mod">
          <ac:chgData name="Phil Le" userId="d56789386392244e" providerId="LiveId" clId="{B85E389F-2E43-4E99-A19A-B58329BB9EE0}" dt="2025-08-09T20:29:36.689" v="326" actId="120"/>
          <ac:spMkLst>
            <pc:docMk/>
            <pc:sldMk cId="601923244" sldId="271"/>
            <ac:spMk id="2052" creationId="{00000000-0000-0000-0000-000000000000}"/>
          </ac:spMkLst>
        </pc:spChg>
      </pc:sldChg>
      <pc:sldChg chg="modSp add mod">
        <pc:chgData name="Phil Le" userId="d56789386392244e" providerId="LiveId" clId="{B85E389F-2E43-4E99-A19A-B58329BB9EE0}" dt="2025-08-09T20:29:48.460" v="328" actId="120"/>
        <pc:sldMkLst>
          <pc:docMk/>
          <pc:sldMk cId="2572476718" sldId="272"/>
        </pc:sldMkLst>
        <pc:spChg chg="mod">
          <ac:chgData name="Phil Le" userId="d56789386392244e" providerId="LiveId" clId="{B85E389F-2E43-4E99-A19A-B58329BB9EE0}" dt="2025-08-09T20:29:48.460" v="328" actId="120"/>
          <ac:spMkLst>
            <pc:docMk/>
            <pc:sldMk cId="2572476718" sldId="272"/>
            <ac:spMk id="2052" creationId="{00000000-0000-0000-0000-000000000000}"/>
          </ac:spMkLst>
        </pc:spChg>
      </pc:sldChg>
      <pc:sldChg chg="del">
        <pc:chgData name="Phil Le" userId="d56789386392244e" providerId="LiveId" clId="{B85E389F-2E43-4E99-A19A-B58329BB9EE0}" dt="2025-08-09T20:55:00.856" v="473" actId="47"/>
        <pc:sldMkLst>
          <pc:docMk/>
          <pc:sldMk cId="1997464022" sldId="273"/>
        </pc:sldMkLst>
      </pc:sldChg>
      <pc:sldChg chg="del">
        <pc:chgData name="Phil Le" userId="d56789386392244e" providerId="LiveId" clId="{B85E389F-2E43-4E99-A19A-B58329BB9EE0}" dt="2025-08-09T20:55:01.878" v="475" actId="47"/>
        <pc:sldMkLst>
          <pc:docMk/>
          <pc:sldMk cId="968735600" sldId="274"/>
        </pc:sldMkLst>
      </pc:sldChg>
      <pc:sldChg chg="modSp mod">
        <pc:chgData name="Phil Le" userId="d56789386392244e" providerId="LiveId" clId="{B85E389F-2E43-4E99-A19A-B58329BB9EE0}" dt="2025-08-09T20:14:19.202" v="174" actId="20577"/>
        <pc:sldMkLst>
          <pc:docMk/>
          <pc:sldMk cId="0" sldId="1608"/>
        </pc:sldMkLst>
        <pc:spChg chg="mod">
          <ac:chgData name="Phil Le" userId="d56789386392244e" providerId="LiveId" clId="{B85E389F-2E43-4E99-A19A-B58329BB9EE0}" dt="2025-08-09T20:14:19.202" v="174" actId="20577"/>
          <ac:spMkLst>
            <pc:docMk/>
            <pc:sldMk cId="0" sldId="1608"/>
            <ac:spMk id="2050" creationId="{00000000-0000-0000-0000-000000000000}"/>
          </ac:spMkLst>
        </pc:spChg>
      </pc:sldChg>
      <pc:sldChg chg="modSp mod">
        <pc:chgData name="Phil Le" userId="d56789386392244e" providerId="LiveId" clId="{B85E389F-2E43-4E99-A19A-B58329BB9EE0}" dt="2025-08-09T20:26:41.032" v="226" actId="20577"/>
        <pc:sldMkLst>
          <pc:docMk/>
          <pc:sldMk cId="0" sldId="1860"/>
        </pc:sldMkLst>
        <pc:spChg chg="mod">
          <ac:chgData name="Phil Le" userId="d56789386392244e" providerId="LiveId" clId="{B85E389F-2E43-4E99-A19A-B58329BB9EE0}" dt="2025-08-09T20:26:41.032" v="226" actId="20577"/>
          <ac:spMkLst>
            <pc:docMk/>
            <pc:sldMk cId="0" sldId="1860"/>
            <ac:spMk id="27650" creationId="{00000000-0000-0000-0000-000000000000}"/>
          </ac:spMkLst>
        </pc:spChg>
      </pc:sldChg>
      <pc:sldChg chg="modSp mod">
        <pc:chgData name="Phil Le" userId="d56789386392244e" providerId="LiveId" clId="{B85E389F-2E43-4E99-A19A-B58329BB9EE0}" dt="2025-08-09T20:27:33.462" v="295" actId="20577"/>
        <pc:sldMkLst>
          <pc:docMk/>
          <pc:sldMk cId="0" sldId="2052"/>
        </pc:sldMkLst>
        <pc:spChg chg="mod">
          <ac:chgData name="Phil Le" userId="d56789386392244e" providerId="LiveId" clId="{B85E389F-2E43-4E99-A19A-B58329BB9EE0}" dt="2025-08-09T20:27:33.462" v="295" actId="20577"/>
          <ac:spMkLst>
            <pc:docMk/>
            <pc:sldMk cId="0" sldId="2052"/>
            <ac:spMk id="4" creationId="{00000000-0000-0000-0000-000000000000}"/>
          </ac:spMkLst>
        </pc:spChg>
      </pc:sldChg>
      <pc:sldChg chg="modSp mod">
        <pc:chgData name="Phil Le" userId="d56789386392244e" providerId="LiveId" clId="{B85E389F-2E43-4E99-A19A-B58329BB9EE0}" dt="2025-08-09T20:28:11.467" v="300" actId="2711"/>
        <pc:sldMkLst>
          <pc:docMk/>
          <pc:sldMk cId="2357971545" sldId="2188"/>
        </pc:sldMkLst>
        <pc:spChg chg="mod">
          <ac:chgData name="Phil Le" userId="d56789386392244e" providerId="LiveId" clId="{B85E389F-2E43-4E99-A19A-B58329BB9EE0}" dt="2025-08-09T20:28:11.467" v="300" actId="2711"/>
          <ac:spMkLst>
            <pc:docMk/>
            <pc:sldMk cId="2357971545" sldId="2188"/>
            <ac:spMk id="2" creationId="{00000000-0000-0000-0000-000000000000}"/>
          </ac:spMkLst>
        </pc:spChg>
      </pc:sldChg>
      <pc:sldChg chg="modSp mod">
        <pc:chgData name="Phil Le" userId="d56789386392244e" providerId="LiveId" clId="{B85E389F-2E43-4E99-A19A-B58329BB9EE0}" dt="2025-08-09T20:30:24.077" v="344" actId="20577"/>
        <pc:sldMkLst>
          <pc:docMk/>
          <pc:sldMk cId="279789595" sldId="2845"/>
        </pc:sldMkLst>
        <pc:spChg chg="mod">
          <ac:chgData name="Phil Le" userId="d56789386392244e" providerId="LiveId" clId="{B85E389F-2E43-4E99-A19A-B58329BB9EE0}" dt="2025-08-09T20:30:24.077" v="344" actId="20577"/>
          <ac:spMkLst>
            <pc:docMk/>
            <pc:sldMk cId="279789595" sldId="2845"/>
            <ac:spMk id="98306" creationId="{00000000-0000-0000-0000-000000000000}"/>
          </ac:spMkLst>
        </pc:spChg>
      </pc:sldChg>
      <pc:sldChg chg="modSp mod">
        <pc:chgData name="Phil Le" userId="d56789386392244e" providerId="LiveId" clId="{B85E389F-2E43-4E99-A19A-B58329BB9EE0}" dt="2025-08-09T20:28:56.009" v="320" actId="20577"/>
        <pc:sldMkLst>
          <pc:docMk/>
          <pc:sldMk cId="2680786838" sldId="2973"/>
        </pc:sldMkLst>
        <pc:spChg chg="mod">
          <ac:chgData name="Phil Le" userId="d56789386392244e" providerId="LiveId" clId="{B85E389F-2E43-4E99-A19A-B58329BB9EE0}" dt="2025-08-09T20:28:56.009" v="320" actId="20577"/>
          <ac:spMkLst>
            <pc:docMk/>
            <pc:sldMk cId="2680786838" sldId="2973"/>
            <ac:spMk id="83970" creationId="{00000000-0000-0000-0000-000000000000}"/>
          </ac:spMkLst>
        </pc:spChg>
      </pc:sldChg>
      <pc:sldChg chg="modSp mod">
        <pc:chgData name="Phil Le" userId="d56789386392244e" providerId="LiveId" clId="{B85E389F-2E43-4E99-A19A-B58329BB9EE0}" dt="2025-08-09T20:54:51.788" v="471" actId="20577"/>
        <pc:sldMkLst>
          <pc:docMk/>
          <pc:sldMk cId="679273175" sldId="3108"/>
        </pc:sldMkLst>
        <pc:spChg chg="mod">
          <ac:chgData name="Phil Le" userId="d56789386392244e" providerId="LiveId" clId="{B85E389F-2E43-4E99-A19A-B58329BB9EE0}" dt="2025-08-09T20:54:51.788" v="471" actId="20577"/>
          <ac:spMkLst>
            <pc:docMk/>
            <pc:sldMk cId="679273175" sldId="3108"/>
            <ac:spMk id="117762" creationId="{F28B6F19-4DC5-52C1-A8B9-EBBC51C90266}"/>
          </ac:spMkLst>
        </pc:spChg>
      </pc:sldChg>
      <pc:sldChg chg="del">
        <pc:chgData name="Phil Le" userId="d56789386392244e" providerId="LiveId" clId="{B85E389F-2E43-4E99-A19A-B58329BB9EE0}" dt="2025-08-09T20:41:58.230" v="345" actId="47"/>
        <pc:sldMkLst>
          <pc:docMk/>
          <pc:sldMk cId="0" sldId="3123"/>
        </pc:sldMkLst>
      </pc:sldChg>
      <pc:sldChg chg="del">
        <pc:chgData name="Phil Le" userId="d56789386392244e" providerId="LiveId" clId="{B85E389F-2E43-4E99-A19A-B58329BB9EE0}" dt="2025-08-09T20:41:58.849" v="346" actId="47"/>
        <pc:sldMkLst>
          <pc:docMk/>
          <pc:sldMk cId="0" sldId="3124"/>
        </pc:sldMkLst>
      </pc:sldChg>
      <pc:sldChg chg="del">
        <pc:chgData name="Phil Le" userId="d56789386392244e" providerId="LiveId" clId="{B85E389F-2E43-4E99-A19A-B58329BB9EE0}" dt="2025-08-09T20:41:59.895" v="348" actId="47"/>
        <pc:sldMkLst>
          <pc:docMk/>
          <pc:sldMk cId="0" sldId="3125"/>
        </pc:sldMkLst>
      </pc:sldChg>
      <pc:sldChg chg="del">
        <pc:chgData name="Phil Le" userId="d56789386392244e" providerId="LiveId" clId="{B85E389F-2E43-4E99-A19A-B58329BB9EE0}" dt="2025-08-09T20:42:00.474" v="349" actId="47"/>
        <pc:sldMkLst>
          <pc:docMk/>
          <pc:sldMk cId="0" sldId="3126"/>
        </pc:sldMkLst>
      </pc:sldChg>
      <pc:sldChg chg="del">
        <pc:chgData name="Phil Le" userId="d56789386392244e" providerId="LiveId" clId="{B85E389F-2E43-4E99-A19A-B58329BB9EE0}" dt="2025-08-09T20:42:01.039" v="350" actId="47"/>
        <pc:sldMkLst>
          <pc:docMk/>
          <pc:sldMk cId="0" sldId="3127"/>
        </pc:sldMkLst>
      </pc:sldChg>
      <pc:sldChg chg="del">
        <pc:chgData name="Phil Le" userId="d56789386392244e" providerId="LiveId" clId="{B85E389F-2E43-4E99-A19A-B58329BB9EE0}" dt="2025-08-09T20:42:01.651" v="351" actId="47"/>
        <pc:sldMkLst>
          <pc:docMk/>
          <pc:sldMk cId="0" sldId="3128"/>
        </pc:sldMkLst>
      </pc:sldChg>
      <pc:sldChg chg="del">
        <pc:chgData name="Phil Le" userId="d56789386392244e" providerId="LiveId" clId="{B85E389F-2E43-4E99-A19A-B58329BB9EE0}" dt="2025-08-09T20:55:00.439" v="472" actId="47"/>
        <pc:sldMkLst>
          <pc:docMk/>
          <pc:sldMk cId="0" sldId="3129"/>
        </pc:sldMkLst>
      </pc:sldChg>
      <pc:sldChg chg="del">
        <pc:chgData name="Phil Le" userId="d56789386392244e" providerId="LiveId" clId="{B85E389F-2E43-4E99-A19A-B58329BB9EE0}" dt="2025-08-09T20:55:01.328" v="474" actId="47"/>
        <pc:sldMkLst>
          <pc:docMk/>
          <pc:sldMk cId="0" sldId="3130"/>
        </pc:sldMkLst>
      </pc:sldChg>
      <pc:sldChg chg="modSp mod">
        <pc:chgData name="Phil Le" userId="d56789386392244e" providerId="LiveId" clId="{B85E389F-2E43-4E99-A19A-B58329BB9EE0}" dt="2025-08-09T21:10:28.834" v="494" actId="14100"/>
        <pc:sldMkLst>
          <pc:docMk/>
          <pc:sldMk cId="4280529756" sldId="3131"/>
        </pc:sldMkLst>
        <pc:spChg chg="mod">
          <ac:chgData name="Phil Le" userId="d56789386392244e" providerId="LiveId" clId="{B85E389F-2E43-4E99-A19A-B58329BB9EE0}" dt="2025-08-09T21:10:28.834" v="494" actId="14100"/>
          <ac:spMkLst>
            <pc:docMk/>
            <pc:sldMk cId="4280529756" sldId="3131"/>
            <ac:spMk id="3" creationId="{B8F6A80E-48AC-90BE-DE3F-AA8EE2FFC64A}"/>
          </ac:spMkLst>
        </pc:spChg>
      </pc:sldChg>
      <pc:sldChg chg="modSp mod">
        <pc:chgData name="Phil Le" userId="d56789386392244e" providerId="LiveId" clId="{B85E389F-2E43-4E99-A19A-B58329BB9EE0}" dt="2025-08-09T21:10:47.815" v="498" actId="20577"/>
        <pc:sldMkLst>
          <pc:docMk/>
          <pc:sldMk cId="4141583893" sldId="3132"/>
        </pc:sldMkLst>
        <pc:spChg chg="mod">
          <ac:chgData name="Phil Le" userId="d56789386392244e" providerId="LiveId" clId="{B85E389F-2E43-4E99-A19A-B58329BB9EE0}" dt="2025-08-09T21:10:47.815" v="498" actId="20577"/>
          <ac:spMkLst>
            <pc:docMk/>
            <pc:sldMk cId="4141583893" sldId="3132"/>
            <ac:spMk id="3" creationId="{8B1A71E8-A19E-5033-E33F-EB2814C87D0F}"/>
          </ac:spMkLst>
        </pc:spChg>
      </pc:sldChg>
      <pc:sldChg chg="modSp mod">
        <pc:chgData name="Phil Le" userId="d56789386392244e" providerId="LiveId" clId="{B85E389F-2E43-4E99-A19A-B58329BB9EE0}" dt="2025-08-09T21:16:55.014" v="587" actId="5793"/>
        <pc:sldMkLst>
          <pc:docMk/>
          <pc:sldMk cId="2212627380" sldId="3135"/>
        </pc:sldMkLst>
        <pc:spChg chg="mod">
          <ac:chgData name="Phil Le" userId="d56789386392244e" providerId="LiveId" clId="{B85E389F-2E43-4E99-A19A-B58329BB9EE0}" dt="2025-08-09T21:16:55.014" v="587" actId="5793"/>
          <ac:spMkLst>
            <pc:docMk/>
            <pc:sldMk cId="2212627380" sldId="3135"/>
            <ac:spMk id="3" creationId="{04C86B94-6167-71CD-A726-1ADAE29DF5A2}"/>
          </ac:spMkLst>
        </pc:spChg>
      </pc:sldChg>
      <pc:sldChg chg="modSp add mod">
        <pc:chgData name="Phil Le" userId="d56789386392244e" providerId="LiveId" clId="{B85E389F-2E43-4E99-A19A-B58329BB9EE0}" dt="2025-08-09T20:25:46.900" v="184" actId="20577"/>
        <pc:sldMkLst>
          <pc:docMk/>
          <pc:sldMk cId="3119934131" sldId="3136"/>
        </pc:sldMkLst>
        <pc:spChg chg="mod">
          <ac:chgData name="Phil Le" userId="d56789386392244e" providerId="LiveId" clId="{B85E389F-2E43-4E99-A19A-B58329BB9EE0}" dt="2025-08-09T20:25:46.900" v="184" actId="20577"/>
          <ac:spMkLst>
            <pc:docMk/>
            <pc:sldMk cId="3119934131" sldId="3136"/>
            <ac:spMk id="2052" creationId="{EA65CCAC-CA98-02A5-8CFC-23C6FD346F10}"/>
          </ac:spMkLst>
        </pc:spChg>
      </pc:sldChg>
      <pc:sldChg chg="modSp add mod">
        <pc:chgData name="Phil Le" userId="d56789386392244e" providerId="LiveId" clId="{B85E389F-2E43-4E99-A19A-B58329BB9EE0}" dt="2025-08-09T20:29:33.466" v="325" actId="14100"/>
        <pc:sldMkLst>
          <pc:docMk/>
          <pc:sldMk cId="0" sldId="3137"/>
        </pc:sldMkLst>
        <pc:spChg chg="mod">
          <ac:chgData name="Phil Le" userId="d56789386392244e" providerId="LiveId" clId="{B85E389F-2E43-4E99-A19A-B58329BB9EE0}" dt="2025-08-09T20:29:33.466" v="325" actId="14100"/>
          <ac:spMkLst>
            <pc:docMk/>
            <pc:sldMk cId="0" sldId="3137"/>
            <ac:spMk id="2052" creationId="{00000000-0000-0000-0000-000000000000}"/>
          </ac:spMkLst>
        </pc:spChg>
      </pc:sldChg>
      <pc:sldChg chg="modSp add">
        <pc:chgData name="Phil Le" userId="d56789386392244e" providerId="LiveId" clId="{B85E389F-2E43-4E99-A19A-B58329BB9EE0}" dt="2025-08-09T20:29:59.621" v="330" actId="14100"/>
        <pc:sldMkLst>
          <pc:docMk/>
          <pc:sldMk cId="1171290175" sldId="3138"/>
        </pc:sldMkLst>
        <pc:spChg chg="mod">
          <ac:chgData name="Phil Le" userId="d56789386392244e" providerId="LiveId" clId="{B85E389F-2E43-4E99-A19A-B58329BB9EE0}" dt="2025-08-09T20:29:59.621" v="330" actId="14100"/>
          <ac:spMkLst>
            <pc:docMk/>
            <pc:sldMk cId="1171290175" sldId="3138"/>
            <ac:spMk id="2052" creationId="{00000000-0000-0000-0000-000000000000}"/>
          </ac:spMkLst>
        </pc:spChg>
      </pc:sldChg>
      <pc:sldChg chg="modSp add mod">
        <pc:chgData name="Phil Le" userId="d56789386392244e" providerId="LiveId" clId="{B85E389F-2E43-4E99-A19A-B58329BB9EE0}" dt="2025-08-09T20:42:19.189" v="356" actId="120"/>
        <pc:sldMkLst>
          <pc:docMk/>
          <pc:sldMk cId="0" sldId="3139"/>
        </pc:sldMkLst>
        <pc:spChg chg="mod">
          <ac:chgData name="Phil Le" userId="d56789386392244e" providerId="LiveId" clId="{B85E389F-2E43-4E99-A19A-B58329BB9EE0}" dt="2025-08-09T20:42:19.189" v="356" actId="120"/>
          <ac:spMkLst>
            <pc:docMk/>
            <pc:sldMk cId="0" sldId="3139"/>
            <ac:spMk id="2052" creationId="{00000000-0000-0000-0000-000000000000}"/>
          </ac:spMkLst>
        </pc:spChg>
      </pc:sldChg>
      <pc:sldChg chg="modSp add mod">
        <pc:chgData name="Phil Le" userId="d56789386392244e" providerId="LiveId" clId="{B85E389F-2E43-4E99-A19A-B58329BB9EE0}" dt="2025-08-09T20:43:01.659" v="358" actId="120"/>
        <pc:sldMkLst>
          <pc:docMk/>
          <pc:sldMk cId="234070817" sldId="3140"/>
        </pc:sldMkLst>
        <pc:spChg chg="mod">
          <ac:chgData name="Phil Le" userId="d56789386392244e" providerId="LiveId" clId="{B85E389F-2E43-4E99-A19A-B58329BB9EE0}" dt="2025-08-09T20:43:01.659" v="358" actId="120"/>
          <ac:spMkLst>
            <pc:docMk/>
            <pc:sldMk cId="234070817" sldId="3140"/>
            <ac:spMk id="2052" creationId="{69DBCC94-A502-09ED-29C6-EA3105EE44E0}"/>
          </ac:spMkLst>
        </pc:spChg>
      </pc:sldChg>
      <pc:sldChg chg="modSp add mod">
        <pc:chgData name="Phil Le" userId="d56789386392244e" providerId="LiveId" clId="{B85E389F-2E43-4E99-A19A-B58329BB9EE0}" dt="2025-08-09T20:43:08.131" v="360" actId="120"/>
        <pc:sldMkLst>
          <pc:docMk/>
          <pc:sldMk cId="1452416384" sldId="3141"/>
        </pc:sldMkLst>
        <pc:spChg chg="mod">
          <ac:chgData name="Phil Le" userId="d56789386392244e" providerId="LiveId" clId="{B85E389F-2E43-4E99-A19A-B58329BB9EE0}" dt="2025-08-09T20:43:08.131" v="360" actId="120"/>
          <ac:spMkLst>
            <pc:docMk/>
            <pc:sldMk cId="1452416384" sldId="3141"/>
            <ac:spMk id="2052" creationId="{4DBFB2F6-730D-9FE7-31F0-9728B61BAF46}"/>
          </ac:spMkLst>
        </pc:spChg>
      </pc:sldChg>
      <pc:sldChg chg="add">
        <pc:chgData name="Phil Le" userId="d56789386392244e" providerId="LiveId" clId="{B85E389F-2E43-4E99-A19A-B58329BB9EE0}" dt="2025-08-09T20:42:08.049" v="354"/>
        <pc:sldMkLst>
          <pc:docMk/>
          <pc:sldMk cId="2285040792" sldId="3142"/>
        </pc:sldMkLst>
      </pc:sldChg>
      <pc:sldChg chg="modSp add mod">
        <pc:chgData name="Phil Le" userId="d56789386392244e" providerId="LiveId" clId="{B85E389F-2E43-4E99-A19A-B58329BB9EE0}" dt="2025-08-09T20:43:14.989" v="362" actId="120"/>
        <pc:sldMkLst>
          <pc:docMk/>
          <pc:sldMk cId="4014330322" sldId="3143"/>
        </pc:sldMkLst>
        <pc:spChg chg="mod">
          <ac:chgData name="Phil Le" userId="d56789386392244e" providerId="LiveId" clId="{B85E389F-2E43-4E99-A19A-B58329BB9EE0}" dt="2025-08-09T20:43:14.989" v="362" actId="120"/>
          <ac:spMkLst>
            <pc:docMk/>
            <pc:sldMk cId="4014330322" sldId="3143"/>
            <ac:spMk id="2052" creationId="{83929C22-B786-D44B-3996-07F71920C027}"/>
          </ac:spMkLst>
        </pc:spChg>
      </pc:sldChg>
      <pc:sldChg chg="modSp add mod">
        <pc:chgData name="Phil Le" userId="d56789386392244e" providerId="LiveId" clId="{B85E389F-2E43-4E99-A19A-B58329BB9EE0}" dt="2025-08-09T20:43:45.915" v="388" actId="20577"/>
        <pc:sldMkLst>
          <pc:docMk/>
          <pc:sldMk cId="1213694629" sldId="3144"/>
        </pc:sldMkLst>
        <pc:spChg chg="mod">
          <ac:chgData name="Phil Le" userId="d56789386392244e" providerId="LiveId" clId="{B85E389F-2E43-4E99-A19A-B58329BB9EE0}" dt="2025-08-09T20:43:45.915" v="388" actId="20577"/>
          <ac:spMkLst>
            <pc:docMk/>
            <pc:sldMk cId="1213694629" sldId="3144"/>
            <ac:spMk id="98306" creationId="{BECDB295-D0E9-F050-8239-47ECFB38BBE8}"/>
          </ac:spMkLst>
        </pc:spChg>
      </pc:sldChg>
      <pc:sldChg chg="modSp add del setBg">
        <pc:chgData name="Phil Le" userId="d56789386392244e" providerId="LiveId" clId="{B85E389F-2E43-4E99-A19A-B58329BB9EE0}" dt="2025-08-09T20:52:52.014" v="427" actId="47"/>
        <pc:sldMkLst>
          <pc:docMk/>
          <pc:sldMk cId="0" sldId="3145"/>
        </pc:sldMkLst>
        <pc:spChg chg="mod">
          <ac:chgData name="Phil Le" userId="d56789386392244e" providerId="LiveId" clId="{B85E389F-2E43-4E99-A19A-B58329BB9EE0}" dt="2025-08-09T20:52:12.813" v="422" actId="14100"/>
          <ac:spMkLst>
            <pc:docMk/>
            <pc:sldMk cId="0" sldId="3145"/>
            <ac:spMk id="5122" creationId="{0DB07CBF-93A7-98B7-CDEB-5B519DE9435A}"/>
          </ac:spMkLst>
        </pc:spChg>
      </pc:sldChg>
      <pc:sldChg chg="add del">
        <pc:chgData name="Phil Le" userId="d56789386392244e" providerId="LiveId" clId="{B85E389F-2E43-4E99-A19A-B58329BB9EE0}" dt="2025-08-09T20:43:52.251" v="389" actId="47"/>
        <pc:sldMkLst>
          <pc:docMk/>
          <pc:sldMk cId="1770191487" sldId="3145"/>
        </pc:sldMkLst>
      </pc:sldChg>
      <pc:sldChg chg="add del setBg">
        <pc:chgData name="Phil Le" userId="d56789386392244e" providerId="LiveId" clId="{B85E389F-2E43-4E99-A19A-B58329BB9EE0}" dt="2025-08-09T20:52:54.470" v="428" actId="47"/>
        <pc:sldMkLst>
          <pc:docMk/>
          <pc:sldMk cId="0" sldId="3146"/>
        </pc:sldMkLst>
      </pc:sldChg>
      <pc:sldChg chg="add del">
        <pc:chgData name="Phil Le" userId="d56789386392244e" providerId="LiveId" clId="{B85E389F-2E43-4E99-A19A-B58329BB9EE0}" dt="2025-08-09T20:43:53.039" v="390" actId="47"/>
        <pc:sldMkLst>
          <pc:docMk/>
          <pc:sldMk cId="1000509678" sldId="3146"/>
        </pc:sldMkLst>
      </pc:sldChg>
      <pc:sldChg chg="modSp add del setBg">
        <pc:chgData name="Phil Le" userId="d56789386392244e" providerId="LiveId" clId="{B85E389F-2E43-4E99-A19A-B58329BB9EE0}" dt="2025-08-09T20:53:15.396" v="432" actId="47"/>
        <pc:sldMkLst>
          <pc:docMk/>
          <pc:sldMk cId="0" sldId="3147"/>
        </pc:sldMkLst>
        <pc:spChg chg="mod">
          <ac:chgData name="Phil Le" userId="d56789386392244e" providerId="LiveId" clId="{B85E389F-2E43-4E99-A19A-B58329BB9EE0}" dt="2025-08-09T20:50:06.128" v="397" actId="14100"/>
          <ac:spMkLst>
            <pc:docMk/>
            <pc:sldMk cId="0" sldId="3147"/>
            <ac:spMk id="7170" creationId="{5B952DFB-DA41-B8E5-85C5-23D88C90F946}"/>
          </ac:spMkLst>
        </pc:spChg>
      </pc:sldChg>
      <pc:sldChg chg="add del">
        <pc:chgData name="Phil Le" userId="d56789386392244e" providerId="LiveId" clId="{B85E389F-2E43-4E99-A19A-B58329BB9EE0}" dt="2025-08-09T20:43:53.979" v="391" actId="47"/>
        <pc:sldMkLst>
          <pc:docMk/>
          <pc:sldMk cId="701519729" sldId="3147"/>
        </pc:sldMkLst>
      </pc:sldChg>
      <pc:sldChg chg="modSp add del setBg">
        <pc:chgData name="Phil Le" userId="d56789386392244e" providerId="LiveId" clId="{B85E389F-2E43-4E99-A19A-B58329BB9EE0}" dt="2025-08-09T20:53:16.061" v="433" actId="47"/>
        <pc:sldMkLst>
          <pc:docMk/>
          <pc:sldMk cId="0" sldId="3148"/>
        </pc:sldMkLst>
        <pc:spChg chg="mod">
          <ac:chgData name="Phil Le" userId="d56789386392244e" providerId="LiveId" clId="{B85E389F-2E43-4E99-A19A-B58329BB9EE0}" dt="2025-08-09T20:50:01.239" v="396" actId="14100"/>
          <ac:spMkLst>
            <pc:docMk/>
            <pc:sldMk cId="0" sldId="3148"/>
            <ac:spMk id="8194" creationId="{F2972B4A-E474-3150-5FB0-0FBE950183F8}"/>
          </ac:spMkLst>
        </pc:spChg>
      </pc:sldChg>
      <pc:sldChg chg="add del">
        <pc:chgData name="Phil Le" userId="d56789386392244e" providerId="LiveId" clId="{B85E389F-2E43-4E99-A19A-B58329BB9EE0}" dt="2025-08-09T20:43:57.183" v="392" actId="47"/>
        <pc:sldMkLst>
          <pc:docMk/>
          <pc:sldMk cId="3177368980" sldId="3148"/>
        </pc:sldMkLst>
      </pc:sldChg>
      <pc:sldChg chg="add del">
        <pc:chgData name="Phil Le" userId="d56789386392244e" providerId="LiveId" clId="{B85E389F-2E43-4E99-A19A-B58329BB9EE0}" dt="2025-08-09T20:43:57.884" v="393" actId="47"/>
        <pc:sldMkLst>
          <pc:docMk/>
          <pc:sldMk cId="1376433134" sldId="3149"/>
        </pc:sldMkLst>
      </pc:sldChg>
      <pc:sldChg chg="modSp add mod">
        <pc:chgData name="Phil Le" userId="d56789386392244e" providerId="LiveId" clId="{B85E389F-2E43-4E99-A19A-B58329BB9EE0}" dt="2025-08-09T20:52:40.168" v="425" actId="20577"/>
        <pc:sldMkLst>
          <pc:docMk/>
          <pc:sldMk cId="2047817940" sldId="3149"/>
        </pc:sldMkLst>
        <pc:spChg chg="mod">
          <ac:chgData name="Phil Le" userId="d56789386392244e" providerId="LiveId" clId="{B85E389F-2E43-4E99-A19A-B58329BB9EE0}" dt="2025-08-09T20:52:40.168" v="425" actId="20577"/>
          <ac:spMkLst>
            <pc:docMk/>
            <pc:sldMk cId="2047817940" sldId="3149"/>
            <ac:spMk id="2050" creationId="{879D6E48-B0AC-50F1-B165-07A712C43751}"/>
          </ac:spMkLst>
        </pc:spChg>
      </pc:sldChg>
      <pc:sldChg chg="modSp add mod">
        <pc:chgData name="Phil Le" userId="d56789386392244e" providerId="LiveId" clId="{B85E389F-2E43-4E99-A19A-B58329BB9EE0}" dt="2025-08-09T20:53:12.149" v="431" actId="20577"/>
        <pc:sldMkLst>
          <pc:docMk/>
          <pc:sldMk cId="3928225093" sldId="3150"/>
        </pc:sldMkLst>
        <pc:spChg chg="mod">
          <ac:chgData name="Phil Le" userId="d56789386392244e" providerId="LiveId" clId="{B85E389F-2E43-4E99-A19A-B58329BB9EE0}" dt="2025-08-09T20:53:12.149" v="431" actId="20577"/>
          <ac:spMkLst>
            <pc:docMk/>
            <pc:sldMk cId="3928225093" sldId="3150"/>
            <ac:spMk id="2050" creationId="{7E63AC57-4830-4B1E-C789-5AAEAAE24D2E}"/>
          </ac:spMkLst>
        </pc:spChg>
      </pc:sldChg>
      <pc:sldChg chg="modSp add mod">
        <pc:chgData name="Phil Le" userId="d56789386392244e" providerId="LiveId" clId="{B85E389F-2E43-4E99-A19A-B58329BB9EE0}" dt="2025-08-09T20:55:33.118" v="481" actId="255"/>
        <pc:sldMkLst>
          <pc:docMk/>
          <pc:sldMk cId="0" sldId="3151"/>
        </pc:sldMkLst>
        <pc:spChg chg="mod">
          <ac:chgData name="Phil Le" userId="d56789386392244e" providerId="LiveId" clId="{B85E389F-2E43-4E99-A19A-B58329BB9EE0}" dt="2025-08-09T20:55:33.118" v="481" actId="255"/>
          <ac:spMkLst>
            <pc:docMk/>
            <pc:sldMk cId="0" sldId="3151"/>
            <ac:spMk id="2052" creationId="{00000000-0000-0000-0000-000000000000}"/>
          </ac:spMkLst>
        </pc:spChg>
      </pc:sldChg>
      <pc:sldChg chg="modSp add mod">
        <pc:chgData name="Phil Le" userId="d56789386392244e" providerId="LiveId" clId="{B85E389F-2E43-4E99-A19A-B58329BB9EE0}" dt="2025-08-09T20:55:59.744" v="487" actId="255"/>
        <pc:sldMkLst>
          <pc:docMk/>
          <pc:sldMk cId="1105752619" sldId="3152"/>
        </pc:sldMkLst>
        <pc:spChg chg="mod">
          <ac:chgData name="Phil Le" userId="d56789386392244e" providerId="LiveId" clId="{B85E389F-2E43-4E99-A19A-B58329BB9EE0}" dt="2025-08-09T20:55:59.744" v="487" actId="255"/>
          <ac:spMkLst>
            <pc:docMk/>
            <pc:sldMk cId="1105752619" sldId="3152"/>
            <ac:spMk id="2052" creationId="{00000000-0000-0000-0000-000000000000}"/>
          </ac:spMkLst>
        </pc:spChg>
      </pc:sldChg>
      <pc:sldChg chg="modSp add mod">
        <pc:chgData name="Phil Le" userId="d56789386392244e" providerId="LiveId" clId="{B85E389F-2E43-4E99-A19A-B58329BB9EE0}" dt="2025-08-09T21:15:58.705" v="577" actId="115"/>
        <pc:sldMkLst>
          <pc:docMk/>
          <pc:sldMk cId="1656503583" sldId="3153"/>
        </pc:sldMkLst>
        <pc:spChg chg="mod">
          <ac:chgData name="Phil Le" userId="d56789386392244e" providerId="LiveId" clId="{B85E389F-2E43-4E99-A19A-B58329BB9EE0}" dt="2025-08-09T21:15:58.705" v="577" actId="115"/>
          <ac:spMkLst>
            <pc:docMk/>
            <pc:sldMk cId="1656503583" sldId="3153"/>
            <ac:spMk id="3" creationId="{BFF319B6-E313-DD4F-FAF0-9613C92E286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21</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70</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71</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9</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19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Praise, My Soul, The King of Heaven</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33</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Blessed the People The People</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We Walk by Faith</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Eat This Bread.</a:t>
            </a: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I have loved you.</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There’s Wideness in God’s Mercy</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33</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Blessed the people the Lord has chosen</a:t>
            </a:r>
            <a:endParaRPr lang="en-US" altLang="en-US" sz="1800" b="1" dirty="0">
              <a:solidFill>
                <a:srgbClr val="FFFF00"/>
              </a:solidFill>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33</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Blessed the people the Lord has chosen, to be his own.</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Stay awake and be ready!</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For you do not know on what day your Lord will come.</a:t>
            </a:r>
          </a:p>
        </p:txBody>
      </p:sp>
    </p:spTree>
    <p:extLst>
      <p:ext uri="{BB962C8B-B14F-4D97-AF65-F5344CB8AC3E}">
        <p14:creationId xmlns:p14="http://schemas.microsoft.com/office/powerpoint/2010/main" val="235797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algn="l"/>
            <a:r>
              <a:rPr lang="en-US" altLang="en-US" sz="3200" b="1"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Praise, my soul, the King of heaven;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 his feet your tribute bring.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Ransomed, healed, restored, forgiven,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evermore his praises sing.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alleluia!</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Praise the everlasting King!</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bg1"/>
                </a:solidFill>
              </a:rPr>
            </a:br>
            <a:endParaRPr lang="en-US" altLang="en-US" sz="4000"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21</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24</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25</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28</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6EA4-3230-3B75-6845-93959F7A9085}"/>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1E832143-5399-8C12-F228-89782481E65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BB6F32B7-10E4-2CCD-9AF9-AFFA3F80E0FD}"/>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EA65CCAC-CA98-02A5-8CFC-23C6FD346F10}"/>
              </a:ext>
            </a:extLst>
          </p:cNvPr>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4000" dirty="0">
                <a:solidFill>
                  <a:schemeClr val="tx2"/>
                </a:solidFill>
              </a:rPr>
              <a:t> </a:t>
            </a:r>
            <a:r>
              <a:rPr lang="en-US" altLang="en-US" sz="3200" b="1" i="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Praise him for his grace and favor to his people in distress.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Praise him, still the same as ever,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slow to chide, and swift to bless.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alleluia!</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Glorious in his faithfulness!</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199341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30</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31</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We Walk by Faith</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4000" dirty="0">
                <a:solidFill>
                  <a:schemeClr val="tx2"/>
                </a:solidFill>
              </a:rPr>
              <a:t> </a:t>
            </a:r>
            <a:br>
              <a:rPr lang="en-US" altLang="en-US" sz="4000" dirty="0">
                <a:solidFill>
                  <a:schemeClr val="tx2"/>
                </a:solidFill>
              </a:rPr>
            </a:b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1.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 walk by faith and not by sight: No gracious words we hear, Of Him who as none ever spoke.</a:t>
            </a:r>
          </a:p>
          <a:p>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Yet we believe Him near</a:t>
            </a:r>
          </a:p>
          <a:p>
            <a:pPr eaLnBrk="1" hangingPunct="1"/>
            <a:br>
              <a:rPr lang="en-US" alt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2.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 may not touch His hands and side Or follow where He trod Yet in His promise we rejoice And cry "My Lord and God"</a:t>
            </a:r>
            <a:endPar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019232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3</a:t>
            </a:r>
            <a:r>
              <a:rPr lang="en-US" altLang="en-US" sz="44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Help then, oh Lord, our unbelief And our faith abound To call on you when you are near And seek where you are found</a:t>
            </a:r>
            <a:endPar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724767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4.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That when our life of faith is done In realms of clearer light We may behold you as you are In full and endless sight</a:t>
            </a:r>
            <a:endPar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712901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Eat This Bread</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000" dirty="0">
                <a:solidFill>
                  <a:schemeClr val="tx2"/>
                </a:solidFill>
              </a:rPr>
              <a:t> </a:t>
            </a:r>
          </a:p>
          <a:p>
            <a:endPar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a:r>
              <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Eat this bread drink this cup come to me and never be hungry Eat this bread, drink this cup, trust in me and you will not thirst. </a:t>
            </a:r>
          </a:p>
          <a:p>
            <a:pPr algn="l"/>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 am the bread of life, the true bread sent from the Father. </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bg1"/>
                </a:solidFill>
              </a:rPr>
            </a:br>
            <a:endParaRPr lang="en-US" altLang="en-US" sz="4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5</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89406-1EBF-BC85-F970-715A6A553C25}"/>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37ACAE9-DDC4-18D0-3882-B8A8F9222498}"/>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9893448A-053F-508D-00F3-1D9D18C46F5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69DBCC94-A502-09ED-29C6-EA3105EE44E0}"/>
              </a:ext>
            </a:extLst>
          </p:cNvPr>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000" dirty="0">
                <a:solidFill>
                  <a:schemeClr val="tx2"/>
                </a:solidFill>
              </a:rPr>
              <a:t> </a:t>
            </a:r>
          </a:p>
          <a:p>
            <a:endPar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a:r>
              <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Eat this bread drink this cup come to me and never be hungry Eat this bread, drink this cup, trust in me and you will not thirst. </a:t>
            </a:r>
          </a:p>
          <a:p>
            <a:pPr algn="l"/>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Your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Ancestors are manna in the desert but this is the bread come down from heaven.</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bg1"/>
                </a:solidFill>
              </a:rPr>
            </a:br>
            <a:endParaRPr lang="en-US" altLang="en-US" sz="4000" dirty="0">
              <a:solidFill>
                <a:schemeClr val="bg1"/>
              </a:solidFill>
            </a:endParaRPr>
          </a:p>
        </p:txBody>
      </p:sp>
    </p:spTree>
    <p:extLst>
      <p:ext uri="{BB962C8B-B14F-4D97-AF65-F5344CB8AC3E}">
        <p14:creationId xmlns:p14="http://schemas.microsoft.com/office/powerpoint/2010/main" val="2340708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05DB3-4592-3225-CE83-D46ED9AF5DB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80BF63F-11FF-FE7B-14B8-CEAF690E67B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3E6207C6-7FDA-B4AF-3D2B-9DCABF59990B}"/>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4DBFB2F6-730D-9FE7-31F0-9728B61BAF46}"/>
              </a:ext>
            </a:extLst>
          </p:cNvPr>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000" dirty="0">
                <a:solidFill>
                  <a:schemeClr val="tx2"/>
                </a:solidFill>
              </a:rPr>
              <a:t> </a:t>
            </a:r>
            <a:endPar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a:r>
              <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Eat this bread drink this cup come to me and never be hungry Eat this bread, drink this cup, trust in me and you will not thirst. </a:t>
            </a:r>
          </a:p>
          <a:p>
            <a:pPr algn="l"/>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Eat my flesh and drink my blood, and I will raise you up on the last day.</a:t>
            </a:r>
            <a:br>
              <a:rPr lang="en-US" altLang="en-US" sz="4000" dirty="0">
                <a:solidFill>
                  <a:schemeClr val="bg1"/>
                </a:solidFill>
              </a:rPr>
            </a:br>
            <a:endParaRPr lang="en-US" altLang="en-US" sz="4000" dirty="0">
              <a:solidFill>
                <a:schemeClr val="bg1"/>
              </a:solidFill>
            </a:endParaRPr>
          </a:p>
        </p:txBody>
      </p:sp>
    </p:spTree>
    <p:extLst>
      <p:ext uri="{BB962C8B-B14F-4D97-AF65-F5344CB8AC3E}">
        <p14:creationId xmlns:p14="http://schemas.microsoft.com/office/powerpoint/2010/main" val="14524163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8F880-4487-81EB-09AB-EDF93C83400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9608C52-ABAA-9462-F714-73879C37E8B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97CEA98F-4DEA-A8A8-493C-C1B847055F2B}"/>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EDBB6A13-6BB3-6BF6-8CF7-90533DF913B4}"/>
              </a:ext>
            </a:extLst>
          </p:cNvPr>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000" dirty="0">
                <a:solidFill>
                  <a:schemeClr val="tx2"/>
                </a:solidFill>
              </a:rPr>
              <a:t> </a:t>
            </a:r>
            <a:r>
              <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Eat this bread drink this cup come to me and never be hungry Eat this bread, drink this cup, trust in me and you will not thirst. </a:t>
            </a:r>
          </a:p>
          <a:p>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Anyone who eats this bread, will live forever. </a:t>
            </a:r>
            <a:endParaRPr lang="en-US" altLang="en-US" sz="4000" dirty="0">
              <a:solidFill>
                <a:schemeClr val="bg1"/>
              </a:solidFill>
            </a:endParaRPr>
          </a:p>
        </p:txBody>
      </p:sp>
    </p:spTree>
    <p:extLst>
      <p:ext uri="{BB962C8B-B14F-4D97-AF65-F5344CB8AC3E}">
        <p14:creationId xmlns:p14="http://schemas.microsoft.com/office/powerpoint/2010/main" val="22850407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EE885-230D-B2E5-43D0-25DDCE3BCCE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DD90DD8-45BF-5B2B-9A66-3923BD2E2A6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47179AB0-0DC3-6E46-FC41-04EBCBBA7A0D}"/>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83929C22-B786-D44B-3996-07F71920C027}"/>
              </a:ext>
            </a:extLst>
          </p:cNvPr>
          <p:cNvSpPr>
            <a:spLocks noChangeArrowheads="1"/>
          </p:cNvSpPr>
          <p:nvPr/>
        </p:nvSpPr>
        <p:spPr bwMode="auto">
          <a:xfrm>
            <a:off x="152400" y="1714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4000" dirty="0">
                <a:solidFill>
                  <a:schemeClr val="tx2"/>
                </a:solidFill>
              </a:rPr>
              <a:t> </a:t>
            </a:r>
            <a:r>
              <a:rPr lang="en-US" alt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Eat this bread drink this cup come to me and never be hungry Eat this bread, drink this cup, trust in me and you will not thirst. </a:t>
            </a:r>
          </a:p>
          <a:p>
            <a:pPr algn="l"/>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5.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If you believe and eat this bread, you will have eternal life. </a:t>
            </a:r>
            <a:endParaRPr lang="en-US" altLang="en-US" sz="4000" dirty="0">
              <a:solidFill>
                <a:schemeClr val="bg1"/>
              </a:solidFill>
            </a:endParaRPr>
          </a:p>
        </p:txBody>
      </p:sp>
    </p:spTree>
    <p:extLst>
      <p:ext uri="{BB962C8B-B14F-4D97-AF65-F5344CB8AC3E}">
        <p14:creationId xmlns:p14="http://schemas.microsoft.com/office/powerpoint/2010/main" val="40143303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F0D14-90EB-02C3-2230-ED10B125FD9D}"/>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BECDB295-D0E9-F050-8239-47ECFB38BBE8}"/>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2: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2136946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2025CC5-091C-44C8-538A-5E510A014AB8}"/>
              </a:ext>
            </a:extLst>
          </p:cNvPr>
          <p:cNvSpPr>
            <a:spLocks noGrp="1" noChangeArrowheads="1"/>
          </p:cNvSpPr>
          <p:nvPr>
            <p:ph type="ctrTitle"/>
          </p:nvPr>
        </p:nvSpPr>
        <p:spPr>
          <a:xfrm>
            <a:off x="152400" y="57150"/>
            <a:ext cx="8991600" cy="5029200"/>
          </a:xfrm>
          <a:noFill/>
        </p:spPr>
        <p:txBody>
          <a:bodyPr/>
          <a:lstStyle/>
          <a:p>
            <a:pPr algn="l" eaLnBrk="1" hangingPunct="1"/>
            <a:r>
              <a:rPr lang="en-US" altLang="en-US" sz="4000" b="1" dirty="0">
                <a:solidFill>
                  <a:schemeClr val="bg1"/>
                </a:solidFill>
                <a:latin typeface="Tahoma" panose="020B0604030504040204" pitchFamily="34" charset="0"/>
              </a:rPr>
              <a:t>I have loved you with an everlasting love,</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I have called you and you are mine. </a:t>
            </a:r>
            <a:r>
              <a:rPr lang="en-US" altLang="en-US" sz="4000" b="1" dirty="0">
                <a:solidFill>
                  <a:srgbClr val="FFFF00"/>
                </a:solidFill>
                <a:latin typeface="Tahoma" panose="020B0604030504040204" pitchFamily="34" charset="0"/>
              </a:rPr>
              <a:t>(2x)</a:t>
            </a:r>
            <a:br>
              <a:rPr lang="en-US" altLang="en-US" sz="4000" b="1" dirty="0">
                <a:solidFill>
                  <a:srgbClr val="FFFF00"/>
                </a:solidFill>
                <a:latin typeface="Tahoma" panose="020B0604030504040204" pitchFamily="34" charset="0"/>
              </a:rPr>
            </a:br>
            <a:r>
              <a:rPr lang="en-US" altLang="en-US" sz="3200" b="1" dirty="0">
                <a:solidFill>
                  <a:srgbClr val="FFFF00"/>
                </a:solidFill>
                <a:latin typeface="Tahoma" panose="020B0604030504040204" pitchFamily="34" charset="0"/>
              </a:rPr>
              <a:t>1. </a:t>
            </a:r>
            <a:r>
              <a:rPr lang="en-US" altLang="en-US" sz="4000" b="1" dirty="0">
                <a:solidFill>
                  <a:schemeClr val="bg1"/>
                </a:solidFill>
                <a:latin typeface="Tahoma" panose="020B0604030504040204" pitchFamily="34" charset="0"/>
              </a:rPr>
              <a:t>Seek the face of the Lord and long for him:</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He will bring you his light and his peace.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2C229-C6F5-C57C-F519-C9E3CB1F99FD}"/>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879D6E48-B0AC-50F1-B165-07A712C43751}"/>
              </a:ext>
            </a:extLst>
          </p:cNvPr>
          <p:cNvSpPr>
            <a:spLocks noGrp="1" noChangeArrowheads="1"/>
          </p:cNvSpPr>
          <p:nvPr>
            <p:ph type="ctrTitle"/>
          </p:nvPr>
        </p:nvSpPr>
        <p:spPr>
          <a:xfrm>
            <a:off x="152400" y="57150"/>
            <a:ext cx="8991600" cy="5029200"/>
          </a:xfrm>
          <a:noFill/>
        </p:spPr>
        <p:txBody>
          <a:bodyPr/>
          <a:lstStyle/>
          <a:p>
            <a:pPr algn="l" eaLnBrk="1" hangingPunct="1"/>
            <a:r>
              <a:rPr lang="en-US" altLang="en-US" sz="4000" b="1" dirty="0">
                <a:solidFill>
                  <a:schemeClr val="bg1"/>
                </a:solidFill>
                <a:latin typeface="Tahoma" panose="020B0604030504040204" pitchFamily="34" charset="0"/>
              </a:rPr>
              <a:t>I have loved you with an everlasting love,</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I have called you and you are mine. </a:t>
            </a:r>
            <a:r>
              <a:rPr lang="en-US" altLang="en-US" sz="4000" b="1" dirty="0">
                <a:solidFill>
                  <a:srgbClr val="FFFF00"/>
                </a:solidFill>
                <a:latin typeface="Tahoma" panose="020B0604030504040204" pitchFamily="34" charset="0"/>
              </a:rPr>
              <a:t>(2x)</a:t>
            </a:r>
            <a:br>
              <a:rPr lang="en-US" altLang="en-US" sz="4000" b="1" dirty="0">
                <a:solidFill>
                  <a:srgbClr val="FFFF00"/>
                </a:solidFill>
                <a:latin typeface="Tahoma" panose="020B0604030504040204" pitchFamily="34" charset="0"/>
              </a:rPr>
            </a:br>
            <a:r>
              <a:rPr lang="en-US" altLang="en-US" sz="3200" b="1" dirty="0">
                <a:solidFill>
                  <a:srgbClr val="FFFF00"/>
                </a:solidFill>
                <a:latin typeface="Tahoma" panose="020B0604030504040204" pitchFamily="34" charset="0"/>
              </a:rPr>
              <a:t>2. </a:t>
            </a:r>
            <a:r>
              <a:rPr lang="en-US" altLang="en-US" sz="4000" b="1" dirty="0">
                <a:solidFill>
                  <a:schemeClr val="bg1"/>
                </a:solidFill>
                <a:latin typeface="Tahoma" panose="020B0604030504040204" pitchFamily="34" charset="0"/>
              </a:rPr>
              <a:t>Seek the face of the Lord and long for him:</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He will bring you his joy and his hope.</a:t>
            </a:r>
          </a:p>
        </p:txBody>
      </p:sp>
    </p:spTree>
    <p:extLst>
      <p:ext uri="{BB962C8B-B14F-4D97-AF65-F5344CB8AC3E}">
        <p14:creationId xmlns:p14="http://schemas.microsoft.com/office/powerpoint/2010/main" val="20478179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21095-0BAA-DC37-8D76-40012B2C6E3A}"/>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7E63AC57-4830-4B1E-C789-5AAEAAE24D2E}"/>
              </a:ext>
            </a:extLst>
          </p:cNvPr>
          <p:cNvSpPr>
            <a:spLocks noGrp="1" noChangeArrowheads="1"/>
          </p:cNvSpPr>
          <p:nvPr>
            <p:ph type="ctrTitle"/>
          </p:nvPr>
        </p:nvSpPr>
        <p:spPr>
          <a:xfrm>
            <a:off x="152400" y="57150"/>
            <a:ext cx="8991600" cy="5029200"/>
          </a:xfrm>
          <a:noFill/>
        </p:spPr>
        <p:txBody>
          <a:bodyPr/>
          <a:lstStyle/>
          <a:p>
            <a:pPr algn="l" eaLnBrk="1" hangingPunct="1"/>
            <a:r>
              <a:rPr lang="en-US" altLang="en-US" sz="4000" b="1" dirty="0">
                <a:solidFill>
                  <a:schemeClr val="bg1"/>
                </a:solidFill>
                <a:latin typeface="Tahoma" panose="020B0604030504040204" pitchFamily="34" charset="0"/>
              </a:rPr>
              <a:t>I have loved you with an everlasting love,</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I have called you and you are mine. </a:t>
            </a:r>
            <a:r>
              <a:rPr lang="en-US" altLang="en-US" sz="4000" b="1" dirty="0">
                <a:solidFill>
                  <a:srgbClr val="FFFF00"/>
                </a:solidFill>
                <a:latin typeface="Tahoma" panose="020B0604030504040204" pitchFamily="34" charset="0"/>
              </a:rPr>
              <a:t>(2x)</a:t>
            </a:r>
            <a:br>
              <a:rPr lang="en-US" altLang="en-US" sz="4000" b="1" dirty="0">
                <a:solidFill>
                  <a:srgbClr val="FFFF00"/>
                </a:solidFill>
                <a:latin typeface="Tahoma" panose="020B0604030504040204" pitchFamily="34" charset="0"/>
              </a:rPr>
            </a:br>
            <a:r>
              <a:rPr lang="en-US" altLang="en-US" sz="3200" b="1" dirty="0">
                <a:solidFill>
                  <a:srgbClr val="FFFF00"/>
                </a:solidFill>
                <a:latin typeface="Tahoma" panose="020B0604030504040204" pitchFamily="34" charset="0"/>
              </a:rPr>
              <a:t>3. </a:t>
            </a:r>
            <a:r>
              <a:rPr lang="en-US" altLang="en-US" sz="4000" b="1" dirty="0">
                <a:solidFill>
                  <a:schemeClr val="bg1"/>
                </a:solidFill>
                <a:latin typeface="Tahoma" panose="020B0604030504040204" pitchFamily="34" charset="0"/>
              </a:rPr>
              <a:t>Seek the face of the Lord and long for him:</a:t>
            </a:r>
            <a:br>
              <a:rPr lang="en-US" altLang="en-US" sz="4000" b="1" dirty="0">
                <a:solidFill>
                  <a:schemeClr val="bg1"/>
                </a:solidFill>
                <a:latin typeface="Tahoma" panose="020B0604030504040204" pitchFamily="34" charset="0"/>
              </a:rPr>
            </a:br>
            <a:r>
              <a:rPr lang="en-US" altLang="en-US" sz="4000" b="1" dirty="0">
                <a:solidFill>
                  <a:schemeClr val="bg1"/>
                </a:solidFill>
                <a:latin typeface="Tahoma" panose="020B0604030504040204" pitchFamily="34" charset="0"/>
              </a:rPr>
              <a:t>He will bring you his care and his love.</a:t>
            </a:r>
          </a:p>
        </p:txBody>
      </p:sp>
    </p:spTree>
    <p:extLst>
      <p:ext uri="{BB962C8B-B14F-4D97-AF65-F5344CB8AC3E}">
        <p14:creationId xmlns:p14="http://schemas.microsoft.com/office/powerpoint/2010/main" val="39282250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F6A80E-48AC-90BE-DE3F-AA8EE2FFC64A}"/>
              </a:ext>
            </a:extLst>
          </p:cNvPr>
          <p:cNvSpPr>
            <a:spLocks noGrp="1"/>
          </p:cNvSpPr>
          <p:nvPr>
            <p:ph idx="1"/>
          </p:nvPr>
        </p:nvSpPr>
        <p:spPr>
          <a:xfrm>
            <a:off x="76200" y="13606"/>
            <a:ext cx="9067800" cy="4767943"/>
          </a:xfrm>
        </p:spPr>
        <p:txBody>
          <a:bodyPr/>
          <a:lstStyle/>
          <a:p>
            <a:pPr marL="0" lvl="0" indent="0">
              <a:buNone/>
            </a:pPr>
            <a:r>
              <a:rPr lang="en-US" dirty="0">
                <a:solidFill>
                  <a:schemeClr val="bg1"/>
                </a:solidFill>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Today’s second collection is for the Pastoral Solidarity Fund for the Church in Africa. Thank you for your generosity and support, your gift is a sign of your solidarity with our brothers and sisters in faith in Africa.</a:t>
            </a:r>
          </a:p>
          <a:p>
            <a:r>
              <a:rPr lang="en-US" dirty="0">
                <a:solidFill>
                  <a:schemeClr val="bg1"/>
                </a:solidFill>
              </a:rPr>
              <a:t> </a:t>
            </a:r>
          </a:p>
          <a:p>
            <a:endParaRPr lang="en-US" dirty="0"/>
          </a:p>
        </p:txBody>
      </p:sp>
    </p:spTree>
    <p:extLst>
      <p:ext uri="{BB962C8B-B14F-4D97-AF65-F5344CB8AC3E}">
        <p14:creationId xmlns:p14="http://schemas.microsoft.com/office/powerpoint/2010/main" val="428052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6</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C88D8-326E-6FEC-A6EE-C965FBC39F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1A71E8-A19E-5033-E33F-EB2814C87D0F}"/>
              </a:ext>
            </a:extLst>
          </p:cNvPr>
          <p:cNvSpPr>
            <a:spLocks noGrp="1"/>
          </p:cNvSpPr>
          <p:nvPr>
            <p:ph idx="1"/>
          </p:nvPr>
        </p:nvSpPr>
        <p:spPr>
          <a:xfrm>
            <a:off x="76200" y="13607"/>
            <a:ext cx="9067800" cy="3394472"/>
          </a:xfrm>
        </p:spPr>
        <p:txBody>
          <a:bodyPr/>
          <a:lstStyle/>
          <a:p>
            <a:pPr marL="0" lvl="0" indent="0">
              <a:buNone/>
            </a:pPr>
            <a:r>
              <a:rPr lang="en-US" dirty="0">
                <a:solidFill>
                  <a:schemeClr val="bg1"/>
                </a:solidFill>
              </a:rPr>
              <a:t>2.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We are pleased to announce that the registration period has been extended through August 31, 2025.</a:t>
            </a:r>
          </a:p>
          <a:p>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Families wishing to enroll their children or youth in the following programs:</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First Communion</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Confirmation (Grades 9-12)</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OCIA for Adults</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OCIC for children (ages 7 and older)</a:t>
            </a:r>
          </a:p>
          <a:p>
            <a:endParaRPr lang="en-US" dirty="0"/>
          </a:p>
        </p:txBody>
      </p:sp>
    </p:spTree>
    <p:extLst>
      <p:ext uri="{BB962C8B-B14F-4D97-AF65-F5344CB8AC3E}">
        <p14:creationId xmlns:p14="http://schemas.microsoft.com/office/powerpoint/2010/main" val="41415838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0EA47-7696-CF4C-A48A-48EA4CC99B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80E5AF-A187-3546-D8C9-B4163197A6DC}"/>
              </a:ext>
            </a:extLst>
          </p:cNvPr>
          <p:cNvSpPr>
            <a:spLocks noGrp="1"/>
          </p:cNvSpPr>
          <p:nvPr>
            <p:ph idx="1"/>
          </p:nvPr>
        </p:nvSpPr>
        <p:spPr>
          <a:xfrm>
            <a:off x="76200" y="13607"/>
            <a:ext cx="9067800" cy="3394472"/>
          </a:xfrm>
        </p:spPr>
        <p:txBody>
          <a:bodyPr/>
          <a:lstStyle/>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must present the following original documents at the time of registration:</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Birth Certificate</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Baptismal Certificate</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First Communion Certificate (if the sacrament has already been received)</a:t>
            </a:r>
          </a:p>
          <a:p>
            <a:endParaRPr lang="en-US" dirty="0"/>
          </a:p>
        </p:txBody>
      </p:sp>
    </p:spTree>
    <p:extLst>
      <p:ext uri="{BB962C8B-B14F-4D97-AF65-F5344CB8AC3E}">
        <p14:creationId xmlns:p14="http://schemas.microsoft.com/office/powerpoint/2010/main" val="38816357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269BF-58D1-03F5-BB55-172AF1A339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CAB99D-4B71-6133-2386-4083BD3492DA}"/>
              </a:ext>
            </a:extLst>
          </p:cNvPr>
          <p:cNvSpPr>
            <a:spLocks noGrp="1"/>
          </p:cNvSpPr>
          <p:nvPr>
            <p:ph idx="1"/>
          </p:nvPr>
        </p:nvSpPr>
        <p:spPr>
          <a:xfrm>
            <a:off x="76200" y="13606"/>
            <a:ext cx="9067800" cy="4844143"/>
          </a:xfrm>
        </p:spPr>
        <p:txBody>
          <a:bodyPr/>
          <a:lstStyle/>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more information or to register, please contact Arturo Reyes at 408-715-2276.</a:t>
            </a:r>
          </a:p>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thank all families for their commitment to growing in faith and sharing the journey with our parish community.</a:t>
            </a:r>
          </a:p>
          <a:p>
            <a:endParaRPr lang="en-US" dirty="0"/>
          </a:p>
        </p:txBody>
      </p:sp>
    </p:spTree>
    <p:extLst>
      <p:ext uri="{BB962C8B-B14F-4D97-AF65-F5344CB8AC3E}">
        <p14:creationId xmlns:p14="http://schemas.microsoft.com/office/powerpoint/2010/main" val="22789837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1FCC7-5295-E036-D88C-4B3B90987F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F319B6-E313-DD4F-FAF0-9613C92E2861}"/>
              </a:ext>
            </a:extLst>
          </p:cNvPr>
          <p:cNvSpPr>
            <a:spLocks noGrp="1"/>
          </p:cNvSpPr>
          <p:nvPr>
            <p:ph idx="1"/>
          </p:nvPr>
        </p:nvSpPr>
        <p:spPr>
          <a:xfrm>
            <a:off x="76200" y="13606"/>
            <a:ext cx="9067800" cy="4844143"/>
          </a:xfrm>
        </p:spPr>
        <p:txBody>
          <a:bodyPr/>
          <a:lstStyle/>
          <a:p>
            <a:pPr marL="0" lvl="0" indent="0">
              <a:buNone/>
            </a:pPr>
            <a:r>
              <a:rPr lang="en-US" sz="3600" b="1" dirty="0">
                <a:solidFill>
                  <a:srgbClr val="FFFF00"/>
                </a:solidFill>
              </a:rPr>
              <a:t>3.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Assumption of the Blessed Virgin Mary is next Friday August 15th and is a holy day of obligation.</a:t>
            </a:r>
          </a:p>
          <a:p>
            <a:pPr marL="0" indent="0">
              <a:buNone/>
            </a:pPr>
            <a:r>
              <a:rPr lang="en-US" b="1" u="sng" dirty="0">
                <a:solidFill>
                  <a:schemeClr val="bg1"/>
                </a:solidFill>
                <a:latin typeface="Tahoma" panose="020B0604030504040204" pitchFamily="34" charset="0"/>
                <a:ea typeface="Tahoma" panose="020B0604030504040204" pitchFamily="34" charset="0"/>
                <a:cs typeface="Tahoma" panose="020B0604030504040204" pitchFamily="34" charset="0"/>
              </a:rPr>
              <a:t>Thursday August 14th – </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6:30pm Vigil Mass in English. </a:t>
            </a:r>
          </a:p>
          <a:p>
            <a:pPr marL="0" indent="0">
              <a:buNone/>
            </a:pPr>
            <a:r>
              <a:rPr lang="en-US" b="1" u="sng" dirty="0">
                <a:solidFill>
                  <a:schemeClr val="bg1"/>
                </a:solidFill>
                <a:latin typeface="Tahoma" panose="020B0604030504040204" pitchFamily="34" charset="0"/>
                <a:ea typeface="Tahoma" panose="020B0604030504040204" pitchFamily="34" charset="0"/>
                <a:cs typeface="Tahoma" panose="020B0604030504040204" pitchFamily="34" charset="0"/>
              </a:rPr>
              <a:t>Friday August 15th – </a:t>
            </a:r>
          </a:p>
          <a:p>
            <a:pPr marL="0" lv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8:00 AM Mass in Vietnamese.</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9:00 AM Mass in Spanish, </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7:00 PM Mass in Spanish.</a:t>
            </a:r>
          </a:p>
          <a:p>
            <a:pPr marL="0" lvl="0" indent="0">
              <a:buNone/>
            </a:pPr>
            <a:endPar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65035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F01C5-DEFA-7F6A-1280-AFE0593E61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C86B94-6167-71CD-A726-1ADAE29DF5A2}"/>
              </a:ext>
            </a:extLst>
          </p:cNvPr>
          <p:cNvSpPr>
            <a:spLocks noGrp="1"/>
          </p:cNvSpPr>
          <p:nvPr>
            <p:ph idx="1"/>
          </p:nvPr>
        </p:nvSpPr>
        <p:spPr>
          <a:xfrm>
            <a:off x="76200" y="13606"/>
            <a:ext cx="9067800" cy="4844143"/>
          </a:xfrm>
        </p:spPr>
        <p:txBody>
          <a:bodyPr/>
          <a:lstStyle/>
          <a:p>
            <a:pPr marL="0" lvl="0" indent="0">
              <a:buNone/>
            </a:pPr>
            <a:r>
              <a:rPr lang="en-US" sz="3600" b="1" dirty="0">
                <a:solidFill>
                  <a:srgbClr val="FFFF00"/>
                </a:solidFill>
              </a:rPr>
              <a:t>4.</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Last week, our Sunday collections for the parish totaled $15,320 dollars, which includes $5,661 dollars of the second collection for the building fund. </a:t>
            </a:r>
          </a:p>
          <a:p>
            <a:pPr marL="0" indent="0">
              <a:buNone/>
            </a:pP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 parish week-to-week financial report is available on the parish </a:t>
            </a:r>
            <a:r>
              <a:rPr lang="en-US" dirty="0"/>
              <a:t>webpage and the weekly bulletin.</a:t>
            </a:r>
          </a:p>
          <a:p>
            <a:endParaRPr lang="en-US" dirty="0"/>
          </a:p>
        </p:txBody>
      </p:sp>
    </p:spTree>
    <p:extLst>
      <p:ext uri="{BB962C8B-B14F-4D97-AF65-F5344CB8AC3E}">
        <p14:creationId xmlns:p14="http://schemas.microsoft.com/office/powerpoint/2010/main" val="22126273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There’s a wideness in God’s </a:t>
            </a:r>
            <a:r>
              <a:rPr lang="en-US" altLang="en-US" sz="1800" i="1" dirty="0" err="1">
                <a:solidFill>
                  <a:srgbClr val="FFFF00"/>
                </a:solidFill>
                <a:latin typeface="Tahoma" pitchFamily="34" charset="0"/>
              </a:rPr>
              <a:t>Mervy</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57150" y="0"/>
            <a:ext cx="90297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r>
              <a:rPr lang="en-US" altLang="en-US" sz="3300" b="1" dirty="0">
                <a:solidFill>
                  <a:srgbClr val="FFFF00"/>
                </a:solidFill>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There's a wideness in God's mercy like the wideness of the sea; there's a kindness in his justice, which is more than liberty. There is plentiful redemption. In the blood that has been shed; There is joy for all the members. In the sorrows of the Head.</a:t>
            </a:r>
            <a:br>
              <a:rPr lang="en-US" altLang="en-US" sz="36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0868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sz="3300" dirty="0">
                <a:solidFill>
                  <a:srgbClr val="FFFF00"/>
                </a:solidFill>
              </a:rPr>
              <a:t>2</a:t>
            </a:r>
            <a:r>
              <a:rPr lang="en-US" sz="3300" dirty="0">
                <a:solidFill>
                  <a:schemeClr val="bg1"/>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For the love of God is broader.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Than the measures of our mind.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the heart of the Eternal</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is most wonderfully kind.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If our love were but more simple. We should take him at his word, and our lives would be thanksgiving. For the goodness of our Lord.</a:t>
            </a:r>
            <a:br>
              <a:rPr lang="en-US" altLang="en-US" sz="360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1057526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7</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18203</TotalTime>
  <Words>2435</Words>
  <Application>Microsoft Office PowerPoint</Application>
  <PresentationFormat>On-screen Show (16:9)</PresentationFormat>
  <Paragraphs>217</Paragraphs>
  <Slides>78</Slides>
  <Notes>22</Notes>
  <HiddenSlides>10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78</vt:i4>
      </vt:variant>
    </vt:vector>
  </HeadingPairs>
  <TitlesOfParts>
    <vt:vector size="83" baseType="lpstr">
      <vt:lpstr>Arial</vt:lpstr>
      <vt:lpstr>Tahoma</vt:lpstr>
      <vt:lpstr>Times New Roman</vt:lpstr>
      <vt:lpstr>Wingdings 2</vt:lpstr>
      <vt:lpstr>Default Design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33 Blessed the people the Lord has chosen</vt:lpstr>
      <vt:lpstr> Responsorial Psalm:   Psalm 33 Blessed the people the Lord has chosen, to be his own.</vt:lpstr>
      <vt:lpstr>Gospel Acclamation</vt:lpstr>
      <vt:lpstr>Alleluia Alleluia Alleluia. Stay awake and be ready! For you do not know on what day your Lord will come.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We Walk by Faith </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Eat This Bread</vt:lpstr>
      <vt:lpstr>PowerPoint Presentation</vt:lpstr>
      <vt:lpstr>PowerPoint Presentation</vt:lpstr>
      <vt:lpstr>PowerPoint Presentation</vt:lpstr>
      <vt:lpstr>PowerPoint Presentation</vt:lpstr>
      <vt:lpstr>PowerPoint Presentation</vt:lpstr>
      <vt:lpstr>Communion Hymn  2:   I have loved you</vt:lpstr>
      <vt:lpstr>I have loved you with an everlasting love, I have called you and you are mine. (2x) 1. Seek the face of the Lord and long for him: He will bring you his light and his peace.</vt:lpstr>
      <vt:lpstr>I have loved you with an everlasting love, I have called you and you are mine. (2x) 2. Seek the face of the Lord and long for him: He will bring you his joy and his hope.</vt:lpstr>
      <vt:lpstr>I have loved you with an everlasting love, I have called you and you are mine. (2x) 3. Seek the face of the Lord and long for him: He will bring you his care and his love.</vt:lpstr>
      <vt:lpstr>Announcements:</vt:lpstr>
      <vt:lpstr>PowerPoint Presentation</vt:lpstr>
      <vt:lpstr>PowerPoint Presentation</vt:lpstr>
      <vt:lpstr>PowerPoint Presentation</vt:lpstr>
      <vt:lpstr>PowerPoint Presentation</vt:lpstr>
      <vt:lpstr>PowerPoint Presentation</vt:lpstr>
      <vt:lpstr>PowerPoint Presentation</vt:lpstr>
      <vt:lpstr> </vt:lpstr>
      <vt:lpstr>Ending Hymn:  There’s a wideness in God’s Mervy</vt:lpstr>
      <vt:lpstr>PowerPoint Presentation</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562</cp:revision>
  <dcterms:created xsi:type="dcterms:W3CDTF">2010-05-12T20:42:28Z</dcterms:created>
  <dcterms:modified xsi:type="dcterms:W3CDTF">2025-08-09T21:16:55Z</dcterms:modified>
</cp:coreProperties>
</file>