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1608" r:id="rId2"/>
    <p:sldId id="267" r:id="rId3"/>
    <p:sldId id="290" r:id="rId4"/>
    <p:sldId id="291" r:id="rId5"/>
    <p:sldId id="292" r:id="rId6"/>
    <p:sldId id="293" r:id="rId7"/>
    <p:sldId id="2005" r:id="rId8"/>
    <p:sldId id="2006" r:id="rId9"/>
    <p:sldId id="2007" r:id="rId10"/>
    <p:sldId id="2008" r:id="rId11"/>
    <p:sldId id="2132" r:id="rId12"/>
    <p:sldId id="2133" r:id="rId13"/>
    <p:sldId id="2134" r:id="rId14"/>
    <p:sldId id="2135" r:id="rId15"/>
    <p:sldId id="2136" r:id="rId16"/>
    <p:sldId id="2137" r:id="rId17"/>
    <p:sldId id="2138" r:id="rId18"/>
    <p:sldId id="2082" r:id="rId19"/>
    <p:sldId id="2086" r:id="rId20"/>
    <p:sldId id="2185" r:id="rId21"/>
    <p:sldId id="2191" r:id="rId22"/>
    <p:sldId id="2187" r:id="rId23"/>
    <p:sldId id="2192" r:id="rId24"/>
    <p:sldId id="2189" r:id="rId25"/>
    <p:sldId id="2193" r:id="rId26"/>
    <p:sldId id="1860" r:id="rId27"/>
    <p:sldId id="2052" r:id="rId28"/>
    <p:sldId id="2513" r:id="rId29"/>
    <p:sldId id="2514" r:id="rId30"/>
    <p:sldId id="2182" r:id="rId31"/>
    <p:sldId id="2183" r:id="rId32"/>
    <p:sldId id="2515" r:id="rId33"/>
    <p:sldId id="2516" r:id="rId34"/>
    <p:sldId id="2517" r:id="rId35"/>
    <p:sldId id="296" r:id="rId36"/>
    <p:sldId id="2019" r:id="rId37"/>
    <p:sldId id="2518" r:id="rId38"/>
    <p:sldId id="2519" r:id="rId39"/>
    <p:sldId id="2520" r:id="rId40"/>
    <p:sldId id="2521" r:id="rId41"/>
    <p:sldId id="298" r:id="rId42"/>
    <p:sldId id="2022" r:id="rId43"/>
    <p:sldId id="2023" r:id="rId44"/>
    <p:sldId id="2024" r:id="rId45"/>
    <p:sldId id="2025" r:id="rId46"/>
    <p:sldId id="2026" r:id="rId47"/>
    <p:sldId id="2027" r:id="rId48"/>
    <p:sldId id="2028" r:id="rId49"/>
    <p:sldId id="2029" r:id="rId50"/>
    <p:sldId id="2030" r:id="rId51"/>
    <p:sldId id="2031" r:id="rId52"/>
    <p:sldId id="2053" r:id="rId53"/>
    <p:sldId id="2194" r:id="rId54"/>
    <p:sldId id="282" r:id="rId55"/>
    <p:sldId id="283" r:id="rId56"/>
    <p:sldId id="284" r:id="rId57"/>
    <p:sldId id="257" r:id="rId58"/>
    <p:sldId id="2240" r:id="rId59"/>
    <p:sldId id="2241" r:id="rId60"/>
    <p:sldId id="2242" r:id="rId61"/>
    <p:sldId id="2243" r:id="rId62"/>
    <p:sldId id="2244" r:id="rId63"/>
    <p:sldId id="2160" r:id="rId64"/>
    <p:sldId id="2161" r:id="rId65"/>
    <p:sldId id="2162" r:id="rId66"/>
    <p:sldId id="2163" r:id="rId67"/>
    <p:sldId id="2164" r:id="rId68"/>
    <p:sldId id="2039" r:id="rId69"/>
    <p:sldId id="2040" r:id="rId70"/>
    <p:sldId id="2165" r:id="rId71"/>
    <p:sldId id="2166" r:id="rId72"/>
    <p:sldId id="2504" r:id="rId73"/>
    <p:sldId id="2505" r:id="rId74"/>
    <p:sldId id="2506" r:id="rId75"/>
    <p:sldId id="2046" r:id="rId76"/>
    <p:sldId id="2047" r:id="rId77"/>
    <p:sldId id="2507" r:id="rId78"/>
    <p:sldId id="2509" r:id="rId79"/>
    <p:sldId id="2510" r:id="rId80"/>
    <p:sldId id="2511" r:id="rId81"/>
    <p:sldId id="2512" r:id="rId82"/>
    <p:sldId id="2522" r:id="rId83"/>
    <p:sldId id="2523" r:id="rId84"/>
    <p:sldId id="2524" r:id="rId85"/>
    <p:sldId id="2525" r:id="rId86"/>
    <p:sldId id="2526" r:id="rId87"/>
    <p:sldId id="2527" r:id="rId88"/>
    <p:sldId id="2528" r:id="rId89"/>
    <p:sldId id="2529" r:id="rId90"/>
    <p:sldId id="1233" r:id="rId91"/>
    <p:sldId id="2167" r:id="rId92"/>
    <p:sldId id="2168" r:id="rId93"/>
    <p:sldId id="2169" r:id="rId94"/>
    <p:sldId id="2170" r:id="rId95"/>
    <p:sldId id="2171" r:id="rId96"/>
    <p:sldId id="2172" r:id="rId97"/>
    <p:sldId id="2173" r:id="rId98"/>
    <p:sldId id="2174" r:id="rId99"/>
    <p:sldId id="2060" r:id="rId100"/>
    <p:sldId id="2175" r:id="rId101"/>
    <p:sldId id="2176" r:id="rId102"/>
    <p:sldId id="2177" r:id="rId103"/>
    <p:sldId id="2232" r:id="rId104"/>
    <p:sldId id="2233" r:id="rId105"/>
    <p:sldId id="2234" r:id="rId106"/>
    <p:sldId id="2235" r:id="rId107"/>
    <p:sldId id="2236" r:id="rId108"/>
    <p:sldId id="2237" r:id="rId109"/>
    <p:sldId id="2238" r:id="rId110"/>
    <p:sldId id="1883" r:id="rId111"/>
    <p:sldId id="2127" r:id="rId112"/>
    <p:sldId id="2128" r:id="rId113"/>
    <p:sldId id="2129" r:id="rId114"/>
    <p:sldId id="2130" r:id="rId115"/>
    <p:sldId id="2131" r:id="rId116"/>
    <p:sldId id="1188" r:id="rId117"/>
  </p:sldIdLst>
  <p:sldSz cx="9144000" cy="5143500" type="screen16x9"/>
  <p:notesSz cx="6858000" cy="9144000"/>
  <p:defaultTextStyle>
    <a:defPPr>
      <a:defRPr lang="en-US"/>
    </a:defPPr>
    <a:lvl1pPr algn="ctr" rtl="0" fontAlgn="base">
      <a:spcBef>
        <a:spcPct val="0"/>
      </a:spcBef>
      <a:spcAft>
        <a:spcPct val="0"/>
      </a:spcAft>
      <a:defRPr sz="6600" kern="1200">
        <a:solidFill>
          <a:schemeClr val="accent2"/>
        </a:solidFill>
        <a:latin typeface="Times New Roman" pitchFamily="18" charset="0"/>
        <a:ea typeface="+mn-ea"/>
        <a:cs typeface="Arial" charset="0"/>
      </a:defRPr>
    </a:lvl1pPr>
    <a:lvl2pPr marL="457200" algn="ctr" rtl="0" fontAlgn="base">
      <a:spcBef>
        <a:spcPct val="0"/>
      </a:spcBef>
      <a:spcAft>
        <a:spcPct val="0"/>
      </a:spcAft>
      <a:defRPr sz="6600" kern="1200">
        <a:solidFill>
          <a:schemeClr val="accent2"/>
        </a:solidFill>
        <a:latin typeface="Times New Roman" pitchFamily="18" charset="0"/>
        <a:ea typeface="+mn-ea"/>
        <a:cs typeface="Arial" charset="0"/>
      </a:defRPr>
    </a:lvl2pPr>
    <a:lvl3pPr marL="914400" algn="ctr" rtl="0" fontAlgn="base">
      <a:spcBef>
        <a:spcPct val="0"/>
      </a:spcBef>
      <a:spcAft>
        <a:spcPct val="0"/>
      </a:spcAft>
      <a:defRPr sz="6600" kern="1200">
        <a:solidFill>
          <a:schemeClr val="accent2"/>
        </a:solidFill>
        <a:latin typeface="Times New Roman" pitchFamily="18" charset="0"/>
        <a:ea typeface="+mn-ea"/>
        <a:cs typeface="Arial" charset="0"/>
      </a:defRPr>
    </a:lvl3pPr>
    <a:lvl4pPr marL="1371600" algn="ctr" rtl="0" fontAlgn="base">
      <a:spcBef>
        <a:spcPct val="0"/>
      </a:spcBef>
      <a:spcAft>
        <a:spcPct val="0"/>
      </a:spcAft>
      <a:defRPr sz="6600" kern="1200">
        <a:solidFill>
          <a:schemeClr val="accent2"/>
        </a:solidFill>
        <a:latin typeface="Times New Roman" pitchFamily="18" charset="0"/>
        <a:ea typeface="+mn-ea"/>
        <a:cs typeface="Arial" charset="0"/>
      </a:defRPr>
    </a:lvl4pPr>
    <a:lvl5pPr marL="1828800" algn="ctr" rtl="0" fontAlgn="base">
      <a:spcBef>
        <a:spcPct val="0"/>
      </a:spcBef>
      <a:spcAft>
        <a:spcPct val="0"/>
      </a:spcAft>
      <a:defRPr sz="6600" kern="1200">
        <a:solidFill>
          <a:schemeClr val="accent2"/>
        </a:solidFill>
        <a:latin typeface="Times New Roman" pitchFamily="18" charset="0"/>
        <a:ea typeface="+mn-ea"/>
        <a:cs typeface="Arial" charset="0"/>
      </a:defRPr>
    </a:lvl5pPr>
    <a:lvl6pPr marL="2286000" algn="l" defTabSz="914400" rtl="0" eaLnBrk="1" latinLnBrk="0" hangingPunct="1">
      <a:defRPr sz="6600" kern="1200">
        <a:solidFill>
          <a:schemeClr val="accent2"/>
        </a:solidFill>
        <a:latin typeface="Times New Roman" pitchFamily="18" charset="0"/>
        <a:ea typeface="+mn-ea"/>
        <a:cs typeface="Arial" charset="0"/>
      </a:defRPr>
    </a:lvl6pPr>
    <a:lvl7pPr marL="2743200" algn="l" defTabSz="914400" rtl="0" eaLnBrk="1" latinLnBrk="0" hangingPunct="1">
      <a:defRPr sz="6600" kern="1200">
        <a:solidFill>
          <a:schemeClr val="accent2"/>
        </a:solidFill>
        <a:latin typeface="Times New Roman" pitchFamily="18" charset="0"/>
        <a:ea typeface="+mn-ea"/>
        <a:cs typeface="Arial" charset="0"/>
      </a:defRPr>
    </a:lvl7pPr>
    <a:lvl8pPr marL="3200400" algn="l" defTabSz="914400" rtl="0" eaLnBrk="1" latinLnBrk="0" hangingPunct="1">
      <a:defRPr sz="6600" kern="1200">
        <a:solidFill>
          <a:schemeClr val="accent2"/>
        </a:solidFill>
        <a:latin typeface="Times New Roman" pitchFamily="18" charset="0"/>
        <a:ea typeface="+mn-ea"/>
        <a:cs typeface="Arial" charset="0"/>
      </a:defRPr>
    </a:lvl8pPr>
    <a:lvl9pPr marL="3657600" algn="l" defTabSz="914400" rtl="0" eaLnBrk="1" latinLnBrk="0" hangingPunct="1">
      <a:defRPr sz="66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637AB-4548-46D2-BAA2-14C02A09F942}" v="128" dt="2025-01-01T16:28:32.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3" autoAdjust="0"/>
    <p:restoredTop sz="94660"/>
  </p:normalViewPr>
  <p:slideViewPr>
    <p:cSldViewPr>
      <p:cViewPr varScale="1">
        <p:scale>
          <a:sx n="89" d="100"/>
          <a:sy n="89" d="100"/>
        </p:scale>
        <p:origin x="780" y="108"/>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5/10/relationships/revisionInfo" Target="revisionInfo.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Le" userId="d56789386392244e" providerId="LiveId" clId="{167637AB-4548-46D2-BAA2-14C02A09F942}"/>
    <pc:docChg chg="undo custSel addSld delSld modSld">
      <pc:chgData name="Phil Le" userId="d56789386392244e" providerId="LiveId" clId="{167637AB-4548-46D2-BAA2-14C02A09F942}" dt="2025-01-01T16:42:37.726" v="1288" actId="5793"/>
      <pc:docMkLst>
        <pc:docMk/>
      </pc:docMkLst>
      <pc:sldChg chg="addSp modSp mod setBg addAnim modAnim">
        <pc:chgData name="Phil Le" userId="d56789386392244e" providerId="LiveId" clId="{167637AB-4548-46D2-BAA2-14C02A09F942}" dt="2024-12-31T17:52:54.957" v="307" actId="207"/>
        <pc:sldMkLst>
          <pc:docMk/>
          <pc:sldMk cId="0" sldId="257"/>
        </pc:sldMkLst>
        <pc:spChg chg="mod">
          <ac:chgData name="Phil Le" userId="d56789386392244e" providerId="LiveId" clId="{167637AB-4548-46D2-BAA2-14C02A09F942}" dt="2024-12-31T17:52:54.957" v="307" actId="207"/>
          <ac:spMkLst>
            <pc:docMk/>
            <pc:sldMk cId="0" sldId="257"/>
            <ac:spMk id="2050" creationId="{5E47AB20-D7F7-7D84-F0BD-D990B6ACD811}"/>
          </ac:spMkLst>
        </pc:spChg>
        <pc:spChg chg="add">
          <ac:chgData name="Phil Le" userId="d56789386392244e" providerId="LiveId" clId="{167637AB-4548-46D2-BAA2-14C02A09F942}" dt="2024-12-31T17:49:14.806" v="292" actId="26606"/>
          <ac:spMkLst>
            <pc:docMk/>
            <pc:sldMk cId="0" sldId="257"/>
            <ac:spMk id="2055" creationId="{06DA9DF9-31F7-4056-B42E-878CC92417B8}"/>
          </ac:spMkLst>
        </pc:spChg>
        <pc:picChg chg="add mod">
          <ac:chgData name="Phil Le" userId="d56789386392244e" providerId="LiveId" clId="{167637AB-4548-46D2-BAA2-14C02A09F942}" dt="2024-12-31T17:49:14.806" v="292" actId="26606"/>
          <ac:picMkLst>
            <pc:docMk/>
            <pc:sldMk cId="0" sldId="257"/>
            <ac:picMk id="3" creationId="{B3EF6F63-5A1E-E4C7-870B-02F635B11D0D}"/>
          </ac:picMkLst>
        </pc:picChg>
      </pc:sldChg>
      <pc:sldChg chg="modSp del mod">
        <pc:chgData name="Phil Le" userId="d56789386392244e" providerId="LiveId" clId="{167637AB-4548-46D2-BAA2-14C02A09F942}" dt="2024-12-31T18:24:29.746" v="464" actId="47"/>
        <pc:sldMkLst>
          <pc:docMk/>
          <pc:sldMk cId="0" sldId="259"/>
        </pc:sldMkLst>
        <pc:spChg chg="mod">
          <ac:chgData name="Phil Le" userId="d56789386392244e" providerId="LiveId" clId="{167637AB-4548-46D2-BAA2-14C02A09F942}" dt="2024-12-31T18:18:42.885" v="426" actId="255"/>
          <ac:spMkLst>
            <pc:docMk/>
            <pc:sldMk cId="0" sldId="259"/>
            <ac:spMk id="2" creationId="{D1B86BF9-5010-6D5F-E267-FC6545B2E6F6}"/>
          </ac:spMkLst>
        </pc:spChg>
      </pc:sldChg>
      <pc:sldChg chg="modSp del mod">
        <pc:chgData name="Phil Le" userId="d56789386392244e" providerId="LiveId" clId="{167637AB-4548-46D2-BAA2-14C02A09F942}" dt="2024-12-31T13:22:33.014" v="60" actId="20577"/>
        <pc:sldMkLst>
          <pc:docMk/>
          <pc:sldMk cId="0" sldId="267"/>
        </pc:sldMkLst>
        <pc:spChg chg="mod">
          <ac:chgData name="Phil Le" userId="d56789386392244e" providerId="LiveId" clId="{167637AB-4548-46D2-BAA2-14C02A09F942}" dt="2024-12-31T13:22:33.014" v="60" actId="20577"/>
          <ac:spMkLst>
            <pc:docMk/>
            <pc:sldMk cId="0" sldId="267"/>
            <ac:spMk id="2050" creationId="{00000000-0000-0000-0000-000000000000}"/>
          </ac:spMkLst>
        </pc:spChg>
      </pc:sldChg>
      <pc:sldChg chg="del">
        <pc:chgData name="Phil Le" userId="d56789386392244e" providerId="LiveId" clId="{167637AB-4548-46D2-BAA2-14C02A09F942}" dt="2024-12-31T17:55:08.376" v="320" actId="47"/>
        <pc:sldMkLst>
          <pc:docMk/>
          <pc:sldMk cId="0" sldId="268"/>
        </pc:sldMkLst>
      </pc:sldChg>
      <pc:sldChg chg="modSp del mod">
        <pc:chgData name="Phil Le" userId="d56789386392244e" providerId="LiveId" clId="{167637AB-4548-46D2-BAA2-14C02A09F942}" dt="2024-12-31T17:56:35.907" v="328" actId="47"/>
        <pc:sldMkLst>
          <pc:docMk/>
          <pc:sldMk cId="0" sldId="269"/>
        </pc:sldMkLst>
        <pc:spChg chg="mod">
          <ac:chgData name="Phil Le" userId="d56789386392244e" providerId="LiveId" clId="{167637AB-4548-46D2-BAA2-14C02A09F942}" dt="2024-12-31T17:55:28.822" v="321" actId="20577"/>
          <ac:spMkLst>
            <pc:docMk/>
            <pc:sldMk cId="0" sldId="269"/>
            <ac:spMk id="4098" creationId="{1ADBFDA8-D379-C75A-4D1D-30A093DB6E3A}"/>
          </ac:spMkLst>
        </pc:spChg>
      </pc:sldChg>
      <pc:sldChg chg="modSp mod">
        <pc:chgData name="Phil Le" userId="d56789386392244e" providerId="LiveId" clId="{167637AB-4548-46D2-BAA2-14C02A09F942}" dt="2024-12-31T17:56:53.631" v="329" actId="14100"/>
        <pc:sldMkLst>
          <pc:docMk/>
          <pc:sldMk cId="702640609" sldId="282"/>
        </pc:sldMkLst>
        <pc:picChg chg="mod">
          <ac:chgData name="Phil Le" userId="d56789386392244e" providerId="LiveId" clId="{167637AB-4548-46D2-BAA2-14C02A09F942}" dt="2024-12-31T17:56:53.631" v="329" actId="14100"/>
          <ac:picMkLst>
            <pc:docMk/>
            <pc:sldMk cId="702640609" sldId="282"/>
            <ac:picMk id="3" creationId="{00000000-0000-0000-0000-000000000000}"/>
          </ac:picMkLst>
        </pc:picChg>
      </pc:sldChg>
      <pc:sldChg chg="modSp mod">
        <pc:chgData name="Phil Le" userId="d56789386392244e" providerId="LiveId" clId="{167637AB-4548-46D2-BAA2-14C02A09F942}" dt="2024-12-31T17:56:58.894" v="330" actId="14100"/>
        <pc:sldMkLst>
          <pc:docMk/>
          <pc:sldMk cId="89037912" sldId="283"/>
        </pc:sldMkLst>
        <pc:picChg chg="mod">
          <ac:chgData name="Phil Le" userId="d56789386392244e" providerId="LiveId" clId="{167637AB-4548-46D2-BAA2-14C02A09F942}" dt="2024-12-31T17:56:58.894" v="330" actId="14100"/>
          <ac:picMkLst>
            <pc:docMk/>
            <pc:sldMk cId="89037912" sldId="283"/>
            <ac:picMk id="3" creationId="{00000000-0000-0000-0000-000000000000}"/>
          </ac:picMkLst>
        </pc:picChg>
      </pc:sldChg>
      <pc:sldChg chg="modSp mod">
        <pc:chgData name="Phil Le" userId="d56789386392244e" providerId="LiveId" clId="{167637AB-4548-46D2-BAA2-14C02A09F942}" dt="2024-12-31T17:57:07.304" v="332" actId="14100"/>
        <pc:sldMkLst>
          <pc:docMk/>
          <pc:sldMk cId="324610101" sldId="284"/>
        </pc:sldMkLst>
        <pc:picChg chg="mod">
          <ac:chgData name="Phil Le" userId="d56789386392244e" providerId="LiveId" clId="{167637AB-4548-46D2-BAA2-14C02A09F942}" dt="2024-12-31T17:57:07.304" v="332" actId="14100"/>
          <ac:picMkLst>
            <pc:docMk/>
            <pc:sldMk cId="324610101" sldId="284"/>
            <ac:picMk id="3" creationId="{00000000-0000-0000-0000-000000000000}"/>
          </ac:picMkLst>
        </pc:picChg>
      </pc:sldChg>
      <pc:sldChg chg="del">
        <pc:chgData name="Phil Le" userId="d56789386392244e" providerId="LiveId" clId="{167637AB-4548-46D2-BAA2-14C02A09F942}" dt="2024-12-31T13:22:14.642" v="56" actId="47"/>
        <pc:sldMkLst>
          <pc:docMk/>
          <pc:sldMk cId="4260511555" sldId="290"/>
        </pc:sldMkLst>
      </pc:sldChg>
      <pc:sldChg chg="modSp del mod">
        <pc:chgData name="Phil Le" userId="d56789386392244e" providerId="LiveId" clId="{167637AB-4548-46D2-BAA2-14C02A09F942}" dt="2024-12-31T13:22:46.562" v="61" actId="20577"/>
        <pc:sldMkLst>
          <pc:docMk/>
          <pc:sldMk cId="1280940710" sldId="291"/>
        </pc:sldMkLst>
        <pc:spChg chg="mod">
          <ac:chgData name="Phil Le" userId="d56789386392244e" providerId="LiveId" clId="{167637AB-4548-46D2-BAA2-14C02A09F942}" dt="2024-12-31T13:22:46.562" v="61" actId="20577"/>
          <ac:spMkLst>
            <pc:docMk/>
            <pc:sldMk cId="1280940710" sldId="291"/>
            <ac:spMk id="2050" creationId="{2626640A-47FF-A08D-C15B-B703F33DDAD0}"/>
          </ac:spMkLst>
        </pc:spChg>
      </pc:sldChg>
      <pc:sldChg chg="del">
        <pc:chgData name="Phil Le" userId="d56789386392244e" providerId="LiveId" clId="{167637AB-4548-46D2-BAA2-14C02A09F942}" dt="2024-12-31T13:22:15.662" v="58" actId="47"/>
        <pc:sldMkLst>
          <pc:docMk/>
          <pc:sldMk cId="2184810472" sldId="292"/>
        </pc:sldMkLst>
      </pc:sldChg>
      <pc:sldChg chg="modSp del mod">
        <pc:chgData name="Phil Le" userId="d56789386392244e" providerId="LiveId" clId="{167637AB-4548-46D2-BAA2-14C02A09F942}" dt="2024-12-31T13:22:53.044" v="62" actId="20577"/>
        <pc:sldMkLst>
          <pc:docMk/>
          <pc:sldMk cId="4275945788" sldId="293"/>
        </pc:sldMkLst>
        <pc:spChg chg="mod">
          <ac:chgData name="Phil Le" userId="d56789386392244e" providerId="LiveId" clId="{167637AB-4548-46D2-BAA2-14C02A09F942}" dt="2024-12-31T13:22:53.044" v="62" actId="20577"/>
          <ac:spMkLst>
            <pc:docMk/>
            <pc:sldMk cId="4275945788" sldId="293"/>
            <ac:spMk id="2050" creationId="{C6FFCEC0-D11F-0A0B-D2AA-F1D26E982EDB}"/>
          </ac:spMkLst>
        </pc:spChg>
      </pc:sldChg>
      <pc:sldChg chg="del">
        <pc:chgData name="Phil Le" userId="d56789386392244e" providerId="LiveId" clId="{167637AB-4548-46D2-BAA2-14C02A09F942}" dt="2024-12-31T22:06:55.772" v="771" actId="2696"/>
        <pc:sldMkLst>
          <pc:docMk/>
          <pc:sldMk cId="0" sldId="296"/>
        </pc:sldMkLst>
      </pc:sldChg>
      <pc:sldChg chg="modSp mod">
        <pc:chgData name="Phil Le" userId="d56789386392244e" providerId="LiveId" clId="{167637AB-4548-46D2-BAA2-14C02A09F942}" dt="2025-01-01T16:07:41.011" v="772" actId="20577"/>
        <pc:sldMkLst>
          <pc:docMk/>
          <pc:sldMk cId="0" sldId="1608"/>
        </pc:sldMkLst>
        <pc:spChg chg="mod">
          <ac:chgData name="Phil Le" userId="d56789386392244e" providerId="LiveId" clId="{167637AB-4548-46D2-BAA2-14C02A09F942}" dt="2025-01-01T16:07:41.011" v="772" actId="20577"/>
          <ac:spMkLst>
            <pc:docMk/>
            <pc:sldMk cId="0" sldId="1608"/>
            <ac:spMk id="2050" creationId="{00000000-0000-0000-0000-000000000000}"/>
          </ac:spMkLst>
        </pc:spChg>
      </pc:sldChg>
      <pc:sldChg chg="addSp delSp modSp mod modShow">
        <pc:chgData name="Phil Le" userId="d56789386392244e" providerId="LiveId" clId="{167637AB-4548-46D2-BAA2-14C02A09F942}" dt="2024-12-31T21:25:57.489" v="544" actId="255"/>
        <pc:sldMkLst>
          <pc:docMk/>
          <pc:sldMk cId="0" sldId="1860"/>
        </pc:sldMkLst>
        <pc:spChg chg="add del mod">
          <ac:chgData name="Phil Le" userId="d56789386392244e" providerId="LiveId" clId="{167637AB-4548-46D2-BAA2-14C02A09F942}" dt="2024-12-31T21:24:00.613" v="520" actId="21"/>
          <ac:spMkLst>
            <pc:docMk/>
            <pc:sldMk cId="0" sldId="1860"/>
            <ac:spMk id="2" creationId="{8137E05D-0F95-263C-2E57-4291F79F0DB6}"/>
          </ac:spMkLst>
        </pc:spChg>
        <pc:spChg chg="add mod">
          <ac:chgData name="Phil Le" userId="d56789386392244e" providerId="LiveId" clId="{167637AB-4548-46D2-BAA2-14C02A09F942}" dt="2024-12-31T21:25:57.489" v="544" actId="255"/>
          <ac:spMkLst>
            <pc:docMk/>
            <pc:sldMk cId="0" sldId="1860"/>
            <ac:spMk id="4" creationId="{47812AE0-CBB7-3938-5004-469B95F40DF4}"/>
          </ac:spMkLst>
        </pc:spChg>
        <pc:spChg chg="del">
          <ac:chgData name="Phil Le" userId="d56789386392244e" providerId="LiveId" clId="{167637AB-4548-46D2-BAA2-14C02A09F942}" dt="2024-12-31T21:23:56.029" v="519" actId="21"/>
          <ac:spMkLst>
            <pc:docMk/>
            <pc:sldMk cId="0" sldId="1860"/>
            <ac:spMk id="27650" creationId="{00000000-0000-0000-0000-000000000000}"/>
          </ac:spMkLst>
        </pc:spChg>
      </pc:sldChg>
      <pc:sldChg chg="modSp mod modShow">
        <pc:chgData name="Phil Le" userId="d56789386392244e" providerId="LiveId" clId="{167637AB-4548-46D2-BAA2-14C02A09F942}" dt="2025-01-01T16:40:44.338" v="1152" actId="20577"/>
        <pc:sldMkLst>
          <pc:docMk/>
          <pc:sldMk cId="0" sldId="1883"/>
        </pc:sldMkLst>
        <pc:spChg chg="mod">
          <ac:chgData name="Phil Le" userId="d56789386392244e" providerId="LiveId" clId="{167637AB-4548-46D2-BAA2-14C02A09F942}" dt="2025-01-01T16:40:44.338" v="1152" actId="20577"/>
          <ac:spMkLst>
            <pc:docMk/>
            <pc:sldMk cId="0" sldId="1883"/>
            <ac:spMk id="117762" creationId="{00000000-0000-0000-0000-000000000000}"/>
          </ac:spMkLst>
        </pc:spChg>
      </pc:sldChg>
      <pc:sldChg chg="del">
        <pc:chgData name="Phil Le" userId="d56789386392244e" providerId="LiveId" clId="{167637AB-4548-46D2-BAA2-14C02A09F942}" dt="2024-12-31T22:06:55.772" v="771" actId="2696"/>
        <pc:sldMkLst>
          <pc:docMk/>
          <pc:sldMk cId="0" sldId="2019"/>
        </pc:sldMkLst>
      </pc:sldChg>
      <pc:sldChg chg="modSp">
        <pc:chgData name="Phil Le" userId="d56789386392244e" providerId="LiveId" clId="{167637AB-4548-46D2-BAA2-14C02A09F942}" dt="2024-12-31T17:58:36.196" v="372" actId="14100"/>
        <pc:sldMkLst>
          <pc:docMk/>
          <pc:sldMk cId="0" sldId="2047"/>
        </pc:sldMkLst>
        <pc:spChg chg="mod">
          <ac:chgData name="Phil Le" userId="d56789386392244e" providerId="LiveId" clId="{167637AB-4548-46D2-BAA2-14C02A09F942}" dt="2024-12-31T17:58:36.196" v="372" actId="14100"/>
          <ac:spMkLst>
            <pc:docMk/>
            <pc:sldMk cId="0" sldId="2047"/>
            <ac:spMk id="97284" creationId="{00000000-0000-0000-0000-000000000000}"/>
          </ac:spMkLst>
        </pc:spChg>
      </pc:sldChg>
      <pc:sldChg chg="addSp delSp modSp mod modShow">
        <pc:chgData name="Phil Le" userId="d56789386392244e" providerId="LiveId" clId="{167637AB-4548-46D2-BAA2-14C02A09F942}" dt="2024-12-31T21:29:45.952" v="585" actId="1076"/>
        <pc:sldMkLst>
          <pc:docMk/>
          <pc:sldMk cId="0" sldId="2052"/>
        </pc:sldMkLst>
        <pc:spChg chg="add mod">
          <ac:chgData name="Phil Le" userId="d56789386392244e" providerId="LiveId" clId="{167637AB-4548-46D2-BAA2-14C02A09F942}" dt="2024-12-31T21:27:45.997" v="563" actId="255"/>
          <ac:spMkLst>
            <pc:docMk/>
            <pc:sldMk cId="0" sldId="2052"/>
            <ac:spMk id="3" creationId="{2A2CDE7B-B75F-F758-74FD-5B5AFA4A6FA3}"/>
          </ac:spMkLst>
        </pc:spChg>
        <pc:spChg chg="add mod">
          <ac:chgData name="Phil Le" userId="d56789386392244e" providerId="LiveId" clId="{167637AB-4548-46D2-BAA2-14C02A09F942}" dt="2024-12-31T21:29:45.952" v="585" actId="1076"/>
          <ac:spMkLst>
            <pc:docMk/>
            <pc:sldMk cId="0" sldId="2052"/>
            <ac:spMk id="5" creationId="{189B4722-E8EE-2E26-B69F-5474CB0D7A19}"/>
          </ac:spMkLst>
        </pc:spChg>
        <pc:spChg chg="del">
          <ac:chgData name="Phil Le" userId="d56789386392244e" providerId="LiveId" clId="{167637AB-4548-46D2-BAA2-14C02A09F942}" dt="2024-12-31T21:24:06.524" v="521" actId="21"/>
          <ac:spMkLst>
            <pc:docMk/>
            <pc:sldMk cId="0" sldId="2052"/>
            <ac:spMk id="28675" creationId="{00000000-0000-0000-0000-000000000000}"/>
          </ac:spMkLst>
        </pc:spChg>
      </pc:sldChg>
      <pc:sldChg chg="mod modShow">
        <pc:chgData name="Phil Le" userId="d56789386392244e" providerId="LiveId" clId="{167637AB-4548-46D2-BAA2-14C02A09F942}" dt="2025-01-01T16:40:49.118" v="1153" actId="729"/>
        <pc:sldMkLst>
          <pc:docMk/>
          <pc:sldMk cId="3026970556" sldId="2127"/>
        </pc:sldMkLst>
      </pc:sldChg>
      <pc:sldChg chg="mod modShow">
        <pc:chgData name="Phil Le" userId="d56789386392244e" providerId="LiveId" clId="{167637AB-4548-46D2-BAA2-14C02A09F942}" dt="2025-01-01T16:40:30.976" v="1150" actId="729"/>
        <pc:sldMkLst>
          <pc:docMk/>
          <pc:sldMk cId="3448107921" sldId="2128"/>
        </pc:sldMkLst>
      </pc:sldChg>
      <pc:sldChg chg="modSp mod modShow">
        <pc:chgData name="Phil Le" userId="d56789386392244e" providerId="LiveId" clId="{167637AB-4548-46D2-BAA2-14C02A09F942}" dt="2025-01-01T16:42:37.726" v="1288" actId="5793"/>
        <pc:sldMkLst>
          <pc:docMk/>
          <pc:sldMk cId="1969846597" sldId="2129"/>
        </pc:sldMkLst>
        <pc:spChg chg="mod">
          <ac:chgData name="Phil Le" userId="d56789386392244e" providerId="LiveId" clId="{167637AB-4548-46D2-BAA2-14C02A09F942}" dt="2025-01-01T16:42:37.726" v="1288" actId="5793"/>
          <ac:spMkLst>
            <pc:docMk/>
            <pc:sldMk cId="1969846597" sldId="2129"/>
            <ac:spMk id="3076" creationId="{00000000-0000-0000-0000-000000000000}"/>
          </ac:spMkLst>
        </pc:spChg>
      </pc:sldChg>
      <pc:sldChg chg="delSp modSp mod">
        <pc:chgData name="Phil Le" userId="d56789386392244e" providerId="LiveId" clId="{167637AB-4548-46D2-BAA2-14C02A09F942}" dt="2024-12-31T18:09:01.716" v="385" actId="20577"/>
        <pc:sldMkLst>
          <pc:docMk/>
          <pc:sldMk cId="3475447762" sldId="2164"/>
        </pc:sldMkLst>
        <pc:spChg chg="del">
          <ac:chgData name="Phil Le" userId="d56789386392244e" providerId="LiveId" clId="{167637AB-4548-46D2-BAA2-14C02A09F942}" dt="2024-12-31T18:08:15.346" v="377" actId="21"/>
          <ac:spMkLst>
            <pc:docMk/>
            <pc:sldMk cId="3475447762" sldId="2164"/>
            <ac:spMk id="50178" creationId="{00000000-0000-0000-0000-000000000000}"/>
          </ac:spMkLst>
        </pc:spChg>
        <pc:spChg chg="mod">
          <ac:chgData name="Phil Le" userId="d56789386392244e" providerId="LiveId" clId="{167637AB-4548-46D2-BAA2-14C02A09F942}" dt="2024-12-31T18:09:01.716" v="385" actId="20577"/>
          <ac:spMkLst>
            <pc:docMk/>
            <pc:sldMk cId="3475447762" sldId="2164"/>
            <ac:spMk id="50179" creationId="{00000000-0000-0000-0000-000000000000}"/>
          </ac:spMkLst>
        </pc:spChg>
      </pc:sldChg>
      <pc:sldChg chg="mod modShow">
        <pc:chgData name="Phil Le" userId="d56789386392244e" providerId="LiveId" clId="{167637AB-4548-46D2-BAA2-14C02A09F942}" dt="2024-12-31T18:02:04.320" v="373" actId="729"/>
        <pc:sldMkLst>
          <pc:docMk/>
          <pc:sldMk cId="4001557098" sldId="2165"/>
        </pc:sldMkLst>
      </pc:sldChg>
      <pc:sldChg chg="mod modShow">
        <pc:chgData name="Phil Le" userId="d56789386392244e" providerId="LiveId" clId="{167637AB-4548-46D2-BAA2-14C02A09F942}" dt="2024-12-31T18:02:04.320" v="373" actId="729"/>
        <pc:sldMkLst>
          <pc:docMk/>
          <pc:sldMk cId="3849872200" sldId="2166"/>
        </pc:sldMkLst>
      </pc:sldChg>
      <pc:sldChg chg="modSp mod">
        <pc:chgData name="Phil Le" userId="d56789386392244e" providerId="LiveId" clId="{167637AB-4548-46D2-BAA2-14C02A09F942}" dt="2024-12-31T13:24:38.761" v="101" actId="20577"/>
        <pc:sldMkLst>
          <pc:docMk/>
          <pc:sldMk cId="2150050691" sldId="2182"/>
        </pc:sldMkLst>
        <pc:spChg chg="mod">
          <ac:chgData name="Phil Le" userId="d56789386392244e" providerId="LiveId" clId="{167637AB-4548-46D2-BAA2-14C02A09F942}" dt="2024-12-31T13:24:38.761" v="101" actId="20577"/>
          <ac:spMkLst>
            <pc:docMk/>
            <pc:sldMk cId="2150050691" sldId="2182"/>
            <ac:spMk id="27650" creationId="{00000000-0000-0000-0000-000000000000}"/>
          </ac:spMkLst>
        </pc:spChg>
      </pc:sldChg>
      <pc:sldChg chg="modSp mod">
        <pc:chgData name="Phil Le" userId="d56789386392244e" providerId="LiveId" clId="{167637AB-4548-46D2-BAA2-14C02A09F942}" dt="2024-12-31T13:25:52.932" v="175" actId="1076"/>
        <pc:sldMkLst>
          <pc:docMk/>
          <pc:sldMk cId="3909572064" sldId="2183"/>
        </pc:sldMkLst>
        <pc:spChg chg="mod">
          <ac:chgData name="Phil Le" userId="d56789386392244e" providerId="LiveId" clId="{167637AB-4548-46D2-BAA2-14C02A09F942}" dt="2024-12-31T13:25:52.932" v="175" actId="1076"/>
          <ac:spMkLst>
            <pc:docMk/>
            <pc:sldMk cId="3909572064" sldId="2183"/>
            <ac:spMk id="28675" creationId="{00000000-0000-0000-0000-000000000000}"/>
          </ac:spMkLst>
        </pc:spChg>
      </pc:sldChg>
      <pc:sldChg chg="mod modShow">
        <pc:chgData name="Phil Le" userId="d56789386392244e" providerId="LiveId" clId="{167637AB-4548-46D2-BAA2-14C02A09F942}" dt="2024-12-31T13:23:06.681" v="63" actId="729"/>
        <pc:sldMkLst>
          <pc:docMk/>
          <pc:sldMk cId="2152773405" sldId="2191"/>
        </pc:sldMkLst>
      </pc:sldChg>
      <pc:sldChg chg="mod modShow">
        <pc:chgData name="Phil Le" userId="d56789386392244e" providerId="LiveId" clId="{167637AB-4548-46D2-BAA2-14C02A09F942}" dt="2024-12-31T13:23:10.822" v="64" actId="729"/>
        <pc:sldMkLst>
          <pc:docMk/>
          <pc:sldMk cId="2152773405" sldId="2192"/>
        </pc:sldMkLst>
      </pc:sldChg>
      <pc:sldChg chg="modSp mod">
        <pc:chgData name="Phil Le" userId="d56789386392244e" providerId="LiveId" clId="{167637AB-4548-46D2-BAA2-14C02A09F942}" dt="2024-12-31T17:57:52.431" v="370" actId="20577"/>
        <pc:sldMkLst>
          <pc:docMk/>
          <pc:sldMk cId="1524173909" sldId="2194"/>
        </pc:sldMkLst>
        <pc:spChg chg="mod">
          <ac:chgData name="Phil Le" userId="d56789386392244e" providerId="LiveId" clId="{167637AB-4548-46D2-BAA2-14C02A09F942}" dt="2024-12-31T17:57:52.431" v="370" actId="20577"/>
          <ac:spMkLst>
            <pc:docMk/>
            <pc:sldMk cId="1524173909" sldId="2194"/>
            <ac:spMk id="46082" creationId="{00000000-0000-0000-0000-000000000000}"/>
          </ac:spMkLst>
        </pc:spChg>
      </pc:sldChg>
      <pc:sldChg chg="del">
        <pc:chgData name="Phil Le" userId="d56789386392244e" providerId="LiveId" clId="{167637AB-4548-46D2-BAA2-14C02A09F942}" dt="2024-12-31T18:16:12.116" v="386" actId="47"/>
        <pc:sldMkLst>
          <pc:docMk/>
          <pc:sldMk cId="1222748787" sldId="2205"/>
        </pc:sldMkLst>
      </pc:sldChg>
      <pc:sldChg chg="del">
        <pc:chgData name="Phil Le" userId="d56789386392244e" providerId="LiveId" clId="{167637AB-4548-46D2-BAA2-14C02A09F942}" dt="2024-12-31T13:20:26.512" v="49" actId="47"/>
        <pc:sldMkLst>
          <pc:docMk/>
          <pc:sldMk cId="304724515" sldId="2218"/>
        </pc:sldMkLst>
      </pc:sldChg>
      <pc:sldChg chg="del">
        <pc:chgData name="Phil Le" userId="d56789386392244e" providerId="LiveId" clId="{167637AB-4548-46D2-BAA2-14C02A09F942}" dt="2024-12-31T13:20:27.001" v="50" actId="47"/>
        <pc:sldMkLst>
          <pc:docMk/>
          <pc:sldMk cId="1756855025" sldId="2219"/>
        </pc:sldMkLst>
      </pc:sldChg>
      <pc:sldChg chg="del">
        <pc:chgData name="Phil Le" userId="d56789386392244e" providerId="LiveId" clId="{167637AB-4548-46D2-BAA2-14C02A09F942}" dt="2024-12-31T13:20:27.564" v="51" actId="47"/>
        <pc:sldMkLst>
          <pc:docMk/>
          <pc:sldMk cId="2238226974" sldId="2220"/>
        </pc:sldMkLst>
      </pc:sldChg>
      <pc:sldChg chg="del">
        <pc:chgData name="Phil Le" userId="d56789386392244e" providerId="LiveId" clId="{167637AB-4548-46D2-BAA2-14C02A09F942}" dt="2024-12-31T13:20:28.062" v="52" actId="47"/>
        <pc:sldMkLst>
          <pc:docMk/>
          <pc:sldMk cId="2613704240" sldId="2221"/>
        </pc:sldMkLst>
      </pc:sldChg>
      <pc:sldChg chg="del">
        <pc:chgData name="Phil Le" userId="d56789386392244e" providerId="LiveId" clId="{167637AB-4548-46D2-BAA2-14C02A09F942}" dt="2024-12-31T13:20:28.546" v="53" actId="47"/>
        <pc:sldMkLst>
          <pc:docMk/>
          <pc:sldMk cId="3033107637" sldId="2222"/>
        </pc:sldMkLst>
      </pc:sldChg>
      <pc:sldChg chg="del">
        <pc:chgData name="Phil Le" userId="d56789386392244e" providerId="LiveId" clId="{167637AB-4548-46D2-BAA2-14C02A09F942}" dt="2024-12-31T13:20:29.105" v="54" actId="47"/>
        <pc:sldMkLst>
          <pc:docMk/>
          <pc:sldMk cId="810920915" sldId="2223"/>
        </pc:sldMkLst>
      </pc:sldChg>
      <pc:sldChg chg="del">
        <pc:chgData name="Phil Le" userId="d56789386392244e" providerId="LiveId" clId="{167637AB-4548-46D2-BAA2-14C02A09F942}" dt="2024-12-31T13:26:50.432" v="215" actId="47"/>
        <pc:sldMkLst>
          <pc:docMk/>
          <pc:sldMk cId="2403805101" sldId="2224"/>
        </pc:sldMkLst>
      </pc:sldChg>
      <pc:sldChg chg="del">
        <pc:chgData name="Phil Le" userId="d56789386392244e" providerId="LiveId" clId="{167637AB-4548-46D2-BAA2-14C02A09F942}" dt="2024-12-31T13:26:51.837" v="216" actId="47"/>
        <pc:sldMkLst>
          <pc:docMk/>
          <pc:sldMk cId="2207865868" sldId="2225"/>
        </pc:sldMkLst>
      </pc:sldChg>
      <pc:sldChg chg="del">
        <pc:chgData name="Phil Le" userId="d56789386392244e" providerId="LiveId" clId="{167637AB-4548-46D2-BAA2-14C02A09F942}" dt="2024-12-31T13:26:55.092" v="217" actId="47"/>
        <pc:sldMkLst>
          <pc:docMk/>
          <pc:sldMk cId="1552082465" sldId="2226"/>
        </pc:sldMkLst>
      </pc:sldChg>
      <pc:sldChg chg="del">
        <pc:chgData name="Phil Le" userId="d56789386392244e" providerId="LiveId" clId="{167637AB-4548-46D2-BAA2-14C02A09F942}" dt="2024-12-31T13:26:56.361" v="218" actId="47"/>
        <pc:sldMkLst>
          <pc:docMk/>
          <pc:sldMk cId="1979627883" sldId="2227"/>
        </pc:sldMkLst>
      </pc:sldChg>
      <pc:sldChg chg="del">
        <pc:chgData name="Phil Le" userId="d56789386392244e" providerId="LiveId" clId="{167637AB-4548-46D2-BAA2-14C02A09F942}" dt="2024-12-31T13:26:57.767" v="219" actId="47"/>
        <pc:sldMkLst>
          <pc:docMk/>
          <pc:sldMk cId="384027605" sldId="2228"/>
        </pc:sldMkLst>
      </pc:sldChg>
      <pc:sldChg chg="del">
        <pc:chgData name="Phil Le" userId="d56789386392244e" providerId="LiveId" clId="{167637AB-4548-46D2-BAA2-14C02A09F942}" dt="2024-12-31T18:16:13.474" v="387" actId="47"/>
        <pc:sldMkLst>
          <pc:docMk/>
          <pc:sldMk cId="917519032" sldId="2229"/>
        </pc:sldMkLst>
      </pc:sldChg>
      <pc:sldChg chg="del">
        <pc:chgData name="Phil Le" userId="d56789386392244e" providerId="LiveId" clId="{167637AB-4548-46D2-BAA2-14C02A09F942}" dt="2024-12-31T18:16:14.411" v="388" actId="47"/>
        <pc:sldMkLst>
          <pc:docMk/>
          <pc:sldMk cId="338315269" sldId="2230"/>
        </pc:sldMkLst>
      </pc:sldChg>
      <pc:sldChg chg="del">
        <pc:chgData name="Phil Le" userId="d56789386392244e" providerId="LiveId" clId="{167637AB-4548-46D2-BAA2-14C02A09F942}" dt="2024-12-31T18:16:16.034" v="389" actId="47"/>
        <pc:sldMkLst>
          <pc:docMk/>
          <pc:sldMk cId="943770937" sldId="2231"/>
        </pc:sldMkLst>
      </pc:sldChg>
      <pc:sldChg chg="mod modShow">
        <pc:chgData name="Phil Le" userId="d56789386392244e" providerId="LiveId" clId="{167637AB-4548-46D2-BAA2-14C02A09F942}" dt="2025-01-01T16:40:10.295" v="1149" actId="729"/>
        <pc:sldMkLst>
          <pc:docMk/>
          <pc:sldMk cId="2027642321" sldId="2232"/>
        </pc:sldMkLst>
      </pc:sldChg>
      <pc:sldChg chg="mod modShow">
        <pc:chgData name="Phil Le" userId="d56789386392244e" providerId="LiveId" clId="{167637AB-4548-46D2-BAA2-14C02A09F942}" dt="2025-01-01T16:40:10.295" v="1149" actId="729"/>
        <pc:sldMkLst>
          <pc:docMk/>
          <pc:sldMk cId="1362633423" sldId="2233"/>
        </pc:sldMkLst>
      </pc:sldChg>
      <pc:sldChg chg="mod modShow">
        <pc:chgData name="Phil Le" userId="d56789386392244e" providerId="LiveId" clId="{167637AB-4548-46D2-BAA2-14C02A09F942}" dt="2025-01-01T16:40:10.295" v="1149" actId="729"/>
        <pc:sldMkLst>
          <pc:docMk/>
          <pc:sldMk cId="3821522222" sldId="2234"/>
        </pc:sldMkLst>
      </pc:sldChg>
      <pc:sldChg chg="mod modShow">
        <pc:chgData name="Phil Le" userId="d56789386392244e" providerId="LiveId" clId="{167637AB-4548-46D2-BAA2-14C02A09F942}" dt="2025-01-01T16:40:10.295" v="1149" actId="729"/>
        <pc:sldMkLst>
          <pc:docMk/>
          <pc:sldMk cId="3427344506" sldId="2235"/>
        </pc:sldMkLst>
      </pc:sldChg>
      <pc:sldChg chg="mod modShow">
        <pc:chgData name="Phil Le" userId="d56789386392244e" providerId="LiveId" clId="{167637AB-4548-46D2-BAA2-14C02A09F942}" dt="2025-01-01T16:40:10.295" v="1149" actId="729"/>
        <pc:sldMkLst>
          <pc:docMk/>
          <pc:sldMk cId="2294932175" sldId="2236"/>
        </pc:sldMkLst>
      </pc:sldChg>
      <pc:sldChg chg="mod modShow">
        <pc:chgData name="Phil Le" userId="d56789386392244e" providerId="LiveId" clId="{167637AB-4548-46D2-BAA2-14C02A09F942}" dt="2025-01-01T16:40:10.295" v="1149" actId="729"/>
        <pc:sldMkLst>
          <pc:docMk/>
          <pc:sldMk cId="2851354985" sldId="2237"/>
        </pc:sldMkLst>
      </pc:sldChg>
      <pc:sldChg chg="mod modShow">
        <pc:chgData name="Phil Le" userId="d56789386392244e" providerId="LiveId" clId="{167637AB-4548-46D2-BAA2-14C02A09F942}" dt="2025-01-01T16:40:10.295" v="1149" actId="729"/>
        <pc:sldMkLst>
          <pc:docMk/>
          <pc:sldMk cId="2347126676" sldId="2238"/>
        </pc:sldMkLst>
      </pc:sldChg>
      <pc:sldChg chg="modSp del mod">
        <pc:chgData name="Phil Le" userId="d56789386392244e" providerId="LiveId" clId="{167637AB-4548-46D2-BAA2-14C02A09F942}" dt="2024-12-31T17:58:10.456" v="371" actId="47"/>
        <pc:sldMkLst>
          <pc:docMk/>
          <pc:sldMk cId="3975400734" sldId="2239"/>
        </pc:sldMkLst>
        <pc:spChg chg="mod">
          <ac:chgData name="Phil Le" userId="d56789386392244e" providerId="LiveId" clId="{167637AB-4548-46D2-BAA2-14C02A09F942}" dt="2024-12-31T17:29:35.599" v="233" actId="20577"/>
          <ac:spMkLst>
            <pc:docMk/>
            <pc:sldMk cId="3975400734" sldId="2239"/>
            <ac:spMk id="46082" creationId="{7310DFAD-06B7-4072-95F3-19654464B046}"/>
          </ac:spMkLst>
        </pc:spChg>
      </pc:sldChg>
      <pc:sldChg chg="del">
        <pc:chgData name="Phil Le" userId="d56789386392244e" providerId="LiveId" clId="{167637AB-4548-46D2-BAA2-14C02A09F942}" dt="2024-12-31T17:45:24.807" v="263" actId="47"/>
        <pc:sldMkLst>
          <pc:docMk/>
          <pc:sldMk cId="1164079644" sldId="2240"/>
        </pc:sldMkLst>
      </pc:sldChg>
      <pc:sldChg chg="addSp modSp mod setBg addAnim">
        <pc:chgData name="Phil Le" userId="d56789386392244e" providerId="LiveId" clId="{167637AB-4548-46D2-BAA2-14C02A09F942}" dt="2024-12-31T17:53:00.161" v="308" actId="207"/>
        <pc:sldMkLst>
          <pc:docMk/>
          <pc:sldMk cId="4029158501" sldId="2240"/>
        </pc:sldMkLst>
        <pc:spChg chg="mod">
          <ac:chgData name="Phil Le" userId="d56789386392244e" providerId="LiveId" clId="{167637AB-4548-46D2-BAA2-14C02A09F942}" dt="2024-12-31T17:53:00.161" v="308" actId="207"/>
          <ac:spMkLst>
            <pc:docMk/>
            <pc:sldMk cId="4029158501" sldId="2240"/>
            <ac:spMk id="2050" creationId="{030786E5-207B-A9DE-3788-5B16DCAC8475}"/>
          </ac:spMkLst>
        </pc:spChg>
        <pc:spChg chg="add">
          <ac:chgData name="Phil Le" userId="d56789386392244e" providerId="LiveId" clId="{167637AB-4548-46D2-BAA2-14C02A09F942}" dt="2024-12-31T17:48:21.206" v="287" actId="26606"/>
          <ac:spMkLst>
            <pc:docMk/>
            <pc:sldMk cId="4029158501" sldId="2240"/>
            <ac:spMk id="2055" creationId="{06DA9DF9-31F7-4056-B42E-878CC92417B8}"/>
          </ac:spMkLst>
        </pc:spChg>
        <pc:picChg chg="add mod">
          <ac:chgData name="Phil Le" userId="d56789386392244e" providerId="LiveId" clId="{167637AB-4548-46D2-BAA2-14C02A09F942}" dt="2024-12-31T17:48:21.206" v="287" actId="26606"/>
          <ac:picMkLst>
            <pc:docMk/>
            <pc:sldMk cId="4029158501" sldId="2240"/>
            <ac:picMk id="2" creationId="{61B71EE7-6B09-CF95-12FB-2F02190CA99C}"/>
          </ac:picMkLst>
        </pc:picChg>
      </pc:sldChg>
      <pc:sldChg chg="modSp delDesignElem">
        <pc:chgData name="Phil Le" userId="d56789386392244e" providerId="LiveId" clId="{167637AB-4548-46D2-BAA2-14C02A09F942}" dt="2024-12-31T17:54:11.932" v="315" actId="14100"/>
        <pc:sldMkLst>
          <pc:docMk/>
          <pc:sldMk cId="145316557" sldId="2241"/>
        </pc:sldMkLst>
        <pc:spChg chg="mod">
          <ac:chgData name="Phil Le" userId="d56789386392244e" providerId="LiveId" clId="{167637AB-4548-46D2-BAA2-14C02A09F942}" dt="2024-12-31T17:54:11.932" v="315" actId="14100"/>
          <ac:spMkLst>
            <pc:docMk/>
            <pc:sldMk cId="145316557" sldId="2241"/>
            <ac:spMk id="2050" creationId="{DC67F4C1-D662-126E-3AA3-0D333A6382CC}"/>
          </ac:spMkLst>
        </pc:spChg>
      </pc:sldChg>
      <pc:sldChg chg="modSp">
        <pc:chgData name="Phil Le" userId="d56789386392244e" providerId="LiveId" clId="{167637AB-4548-46D2-BAA2-14C02A09F942}" dt="2024-12-31T17:54:59.831" v="319" actId="20577"/>
        <pc:sldMkLst>
          <pc:docMk/>
          <pc:sldMk cId="629915032" sldId="2242"/>
        </pc:sldMkLst>
        <pc:spChg chg="mod">
          <ac:chgData name="Phil Le" userId="d56789386392244e" providerId="LiveId" clId="{167637AB-4548-46D2-BAA2-14C02A09F942}" dt="2024-12-31T17:54:59.831" v="319" actId="20577"/>
          <ac:spMkLst>
            <pc:docMk/>
            <pc:sldMk cId="629915032" sldId="2242"/>
            <ac:spMk id="2050" creationId="{175DB8EB-820B-2EA3-5452-B6681FA6235A}"/>
          </ac:spMkLst>
        </pc:spChg>
      </pc:sldChg>
      <pc:sldChg chg="modSp">
        <pc:chgData name="Phil Le" userId="d56789386392244e" providerId="LiveId" clId="{167637AB-4548-46D2-BAA2-14C02A09F942}" dt="2024-12-31T17:56:03.889" v="324"/>
        <pc:sldMkLst>
          <pc:docMk/>
          <pc:sldMk cId="855623693" sldId="2243"/>
        </pc:sldMkLst>
        <pc:spChg chg="mod">
          <ac:chgData name="Phil Le" userId="d56789386392244e" providerId="LiveId" clId="{167637AB-4548-46D2-BAA2-14C02A09F942}" dt="2024-12-31T17:56:03.889" v="324"/>
          <ac:spMkLst>
            <pc:docMk/>
            <pc:sldMk cId="855623693" sldId="2243"/>
            <ac:spMk id="2050" creationId="{8390177D-B290-AE42-B731-09FF48EC1619}"/>
          </ac:spMkLst>
        </pc:spChg>
      </pc:sldChg>
      <pc:sldChg chg="modSp">
        <pc:chgData name="Phil Le" userId="d56789386392244e" providerId="LiveId" clId="{167637AB-4548-46D2-BAA2-14C02A09F942}" dt="2024-12-31T17:56:30.707" v="327"/>
        <pc:sldMkLst>
          <pc:docMk/>
          <pc:sldMk cId="211420027" sldId="2244"/>
        </pc:sldMkLst>
        <pc:spChg chg="mod">
          <ac:chgData name="Phil Le" userId="d56789386392244e" providerId="LiveId" clId="{167637AB-4548-46D2-BAA2-14C02A09F942}" dt="2024-12-31T17:56:30.707" v="327"/>
          <ac:spMkLst>
            <pc:docMk/>
            <pc:sldMk cId="211420027" sldId="2244"/>
            <ac:spMk id="2050" creationId="{642F5AD7-E884-EE6E-8906-4A1BD4933421}"/>
          </ac:spMkLst>
        </pc:spChg>
      </pc:sldChg>
      <pc:sldChg chg="modSp mod modShow">
        <pc:chgData name="Phil Le" userId="d56789386392244e" providerId="LiveId" clId="{167637AB-4548-46D2-BAA2-14C02A09F942}" dt="2024-12-31T18:17:25.275" v="418" actId="729"/>
        <pc:sldMkLst>
          <pc:docMk/>
          <pc:sldMk cId="3574747538" sldId="2507"/>
        </pc:sldMkLst>
        <pc:spChg chg="mod">
          <ac:chgData name="Phil Le" userId="d56789386392244e" providerId="LiveId" clId="{167637AB-4548-46D2-BAA2-14C02A09F942}" dt="2024-12-31T18:17:06.384" v="417" actId="20577"/>
          <ac:spMkLst>
            <pc:docMk/>
            <pc:sldMk cId="3574747538" sldId="2507"/>
            <ac:spMk id="98306" creationId="{2BEB0E63-B6FE-08E8-EBAD-6AF72CD85DD9}"/>
          </ac:spMkLst>
        </pc:spChg>
      </pc:sldChg>
      <pc:sldChg chg="del">
        <pc:chgData name="Phil Le" userId="d56789386392244e" providerId="LiveId" clId="{167637AB-4548-46D2-BAA2-14C02A09F942}" dt="2024-12-31T18:24:31.513" v="465" actId="47"/>
        <pc:sldMkLst>
          <pc:docMk/>
          <pc:sldMk cId="972812471" sldId="2508"/>
        </pc:sldMkLst>
      </pc:sldChg>
      <pc:sldChg chg="addSp delSp modSp mod">
        <pc:chgData name="Phil Le" userId="d56789386392244e" providerId="LiveId" clId="{167637AB-4548-46D2-BAA2-14C02A09F942}" dt="2024-12-31T18:24:16.366" v="463"/>
        <pc:sldMkLst>
          <pc:docMk/>
          <pc:sldMk cId="2346533840" sldId="2509"/>
        </pc:sldMkLst>
        <pc:spChg chg="mod">
          <ac:chgData name="Phil Le" userId="d56789386392244e" providerId="LiveId" clId="{167637AB-4548-46D2-BAA2-14C02A09F942}" dt="2024-12-31T18:22:22.492" v="444" actId="207"/>
          <ac:spMkLst>
            <pc:docMk/>
            <pc:sldMk cId="2346533840" sldId="2509"/>
            <ac:spMk id="2" creationId="{297191F8-25A7-B086-F375-EC96BE9A58BD}"/>
          </ac:spMkLst>
        </pc:spChg>
        <pc:picChg chg="add del mod">
          <ac:chgData name="Phil Le" userId="d56789386392244e" providerId="LiveId" clId="{167637AB-4548-46D2-BAA2-14C02A09F942}" dt="2024-12-31T18:24:06.908" v="462" actId="478"/>
          <ac:picMkLst>
            <pc:docMk/>
            <pc:sldMk cId="2346533840" sldId="2509"/>
            <ac:picMk id="4" creationId="{6AEC519A-7754-0838-B899-444BFD8F5A84}"/>
          </ac:picMkLst>
        </pc:picChg>
        <pc:picChg chg="add mod">
          <ac:chgData name="Phil Le" userId="d56789386392244e" providerId="LiveId" clId="{167637AB-4548-46D2-BAA2-14C02A09F942}" dt="2024-12-31T18:24:16.366" v="463"/>
          <ac:picMkLst>
            <pc:docMk/>
            <pc:sldMk cId="2346533840" sldId="2509"/>
            <ac:picMk id="5" creationId="{5E1D5B53-68E4-E288-4519-4BCE2B7DF792}"/>
          </ac:picMkLst>
        </pc:picChg>
      </pc:sldChg>
      <pc:sldChg chg="modSp mod">
        <pc:chgData name="Phil Le" userId="d56789386392244e" providerId="LiveId" clId="{167637AB-4548-46D2-BAA2-14C02A09F942}" dt="2024-12-31T18:23:51.447" v="460" actId="14100"/>
        <pc:sldMkLst>
          <pc:docMk/>
          <pc:sldMk cId="2536643555" sldId="2510"/>
        </pc:sldMkLst>
        <pc:spChg chg="mod">
          <ac:chgData name="Phil Le" userId="d56789386392244e" providerId="LiveId" clId="{167637AB-4548-46D2-BAA2-14C02A09F942}" dt="2024-12-31T18:23:42.801" v="459" actId="20577"/>
          <ac:spMkLst>
            <pc:docMk/>
            <pc:sldMk cId="2536643555" sldId="2510"/>
            <ac:spMk id="2" creationId="{A752ED57-B392-049A-9802-560EA323A810}"/>
          </ac:spMkLst>
        </pc:spChg>
        <pc:picChg chg="mod">
          <ac:chgData name="Phil Le" userId="d56789386392244e" providerId="LiveId" clId="{167637AB-4548-46D2-BAA2-14C02A09F942}" dt="2024-12-31T18:23:51.447" v="460" actId="14100"/>
          <ac:picMkLst>
            <pc:docMk/>
            <pc:sldMk cId="2536643555" sldId="2510"/>
            <ac:picMk id="4" creationId="{B99EB9CF-9D47-E4D1-CB5E-16CFA1B7B241}"/>
          </ac:picMkLst>
        </pc:picChg>
      </pc:sldChg>
      <pc:sldChg chg="modSp mod">
        <pc:chgData name="Phil Le" userId="d56789386392244e" providerId="LiveId" clId="{167637AB-4548-46D2-BAA2-14C02A09F942}" dt="2024-12-31T18:31:38.279" v="514" actId="14100"/>
        <pc:sldMkLst>
          <pc:docMk/>
          <pc:sldMk cId="1388014701" sldId="2511"/>
        </pc:sldMkLst>
        <pc:spChg chg="mod">
          <ac:chgData name="Phil Le" userId="d56789386392244e" providerId="LiveId" clId="{167637AB-4548-46D2-BAA2-14C02A09F942}" dt="2024-12-31T18:31:38.279" v="514" actId="14100"/>
          <ac:spMkLst>
            <pc:docMk/>
            <pc:sldMk cId="1388014701" sldId="2511"/>
            <ac:spMk id="2" creationId="{DFA97473-602C-FE90-D274-37363EEC9368}"/>
          </ac:spMkLst>
        </pc:spChg>
      </pc:sldChg>
      <pc:sldChg chg="modSp mod">
        <pc:chgData name="Phil Le" userId="d56789386392244e" providerId="LiveId" clId="{167637AB-4548-46D2-BAA2-14C02A09F942}" dt="2024-12-31T18:31:46.584" v="517" actId="27636"/>
        <pc:sldMkLst>
          <pc:docMk/>
          <pc:sldMk cId="2729761310" sldId="2512"/>
        </pc:sldMkLst>
        <pc:spChg chg="mod">
          <ac:chgData name="Phil Le" userId="d56789386392244e" providerId="LiveId" clId="{167637AB-4548-46D2-BAA2-14C02A09F942}" dt="2024-12-31T18:31:46.584" v="517" actId="27636"/>
          <ac:spMkLst>
            <pc:docMk/>
            <pc:sldMk cId="2729761310" sldId="2512"/>
            <ac:spMk id="2" creationId="{99E6D523-82C7-C223-ABF0-82E9C1A59F71}"/>
          </ac:spMkLst>
        </pc:spChg>
        <pc:picChg chg="mod">
          <ac:chgData name="Phil Le" userId="d56789386392244e" providerId="LiveId" clId="{167637AB-4548-46D2-BAA2-14C02A09F942}" dt="2024-12-31T18:30:52.451" v="504" actId="14100"/>
          <ac:picMkLst>
            <pc:docMk/>
            <pc:sldMk cId="2729761310" sldId="2512"/>
            <ac:picMk id="4" creationId="{82BC04DE-AC67-340F-8A5D-7E6E3C2D0B99}"/>
          </ac:picMkLst>
        </pc:picChg>
      </pc:sldChg>
      <pc:sldChg chg="del">
        <pc:chgData name="Phil Le" userId="d56789386392244e" providerId="LiveId" clId="{167637AB-4548-46D2-BAA2-14C02A09F942}" dt="2024-12-31T21:21:27.502" v="518" actId="47"/>
        <pc:sldMkLst>
          <pc:docMk/>
          <pc:sldMk cId="2489438053" sldId="2513"/>
        </pc:sldMkLst>
      </pc:sldChg>
      <pc:sldChg chg="modSp mod">
        <pc:chgData name="Phil Le" userId="d56789386392244e" providerId="LiveId" clId="{167637AB-4548-46D2-BAA2-14C02A09F942}" dt="2024-12-31T21:32:14.009" v="607" actId="6549"/>
        <pc:sldMkLst>
          <pc:docMk/>
          <pc:sldMk cId="3318073633" sldId="2513"/>
        </pc:sldMkLst>
        <pc:spChg chg="mod">
          <ac:chgData name="Phil Le" userId="d56789386392244e" providerId="LiveId" clId="{167637AB-4548-46D2-BAA2-14C02A09F942}" dt="2024-12-31T21:30:48.451" v="593" actId="255"/>
          <ac:spMkLst>
            <pc:docMk/>
            <pc:sldMk cId="3318073633" sldId="2513"/>
            <ac:spMk id="3" creationId="{E63F59E0-FBC0-4250-339B-A4524ACF5C2A}"/>
          </ac:spMkLst>
        </pc:spChg>
        <pc:spChg chg="mod">
          <ac:chgData name="Phil Le" userId="d56789386392244e" providerId="LiveId" clId="{167637AB-4548-46D2-BAA2-14C02A09F942}" dt="2024-12-31T21:32:14.009" v="607" actId="6549"/>
          <ac:spMkLst>
            <pc:docMk/>
            <pc:sldMk cId="3318073633" sldId="2513"/>
            <ac:spMk id="5" creationId="{D2061C44-E6C3-6D51-2266-98CCA6072879}"/>
          </ac:spMkLst>
        </pc:spChg>
      </pc:sldChg>
      <pc:sldChg chg="modSp mod">
        <pc:chgData name="Phil Le" userId="d56789386392244e" providerId="LiveId" clId="{167637AB-4548-46D2-BAA2-14C02A09F942}" dt="2024-12-31T21:34:44.443" v="637" actId="14100"/>
        <pc:sldMkLst>
          <pc:docMk/>
          <pc:sldMk cId="3651857090" sldId="2514"/>
        </pc:sldMkLst>
        <pc:spChg chg="mod">
          <ac:chgData name="Phil Le" userId="d56789386392244e" providerId="LiveId" clId="{167637AB-4548-46D2-BAA2-14C02A09F942}" dt="2024-12-31T21:33:39.985" v="619" actId="255"/>
          <ac:spMkLst>
            <pc:docMk/>
            <pc:sldMk cId="3651857090" sldId="2514"/>
            <ac:spMk id="3" creationId="{FD3271C3-F271-DB7D-F8DF-8CA6341EDC07}"/>
          </ac:spMkLst>
        </pc:spChg>
        <pc:spChg chg="mod">
          <ac:chgData name="Phil Le" userId="d56789386392244e" providerId="LiveId" clId="{167637AB-4548-46D2-BAA2-14C02A09F942}" dt="2024-12-31T21:34:44.443" v="637" actId="14100"/>
          <ac:spMkLst>
            <pc:docMk/>
            <pc:sldMk cId="3651857090" sldId="2514"/>
            <ac:spMk id="5" creationId="{39402485-8831-7383-F578-0D0390C74CB1}"/>
          </ac:spMkLst>
        </pc:spChg>
      </pc:sldChg>
      <pc:sldChg chg="modSp mod">
        <pc:chgData name="Phil Le" userId="d56789386392244e" providerId="LiveId" clId="{167637AB-4548-46D2-BAA2-14C02A09F942}" dt="2024-12-31T21:36:01.318" v="642" actId="255"/>
        <pc:sldMkLst>
          <pc:docMk/>
          <pc:sldMk cId="2831722822" sldId="2515"/>
        </pc:sldMkLst>
        <pc:spChg chg="mod">
          <ac:chgData name="Phil Le" userId="d56789386392244e" providerId="LiveId" clId="{167637AB-4548-46D2-BAA2-14C02A09F942}" dt="2024-12-31T21:36:01.318" v="642" actId="255"/>
          <ac:spMkLst>
            <pc:docMk/>
            <pc:sldMk cId="2831722822" sldId="2515"/>
            <ac:spMk id="4" creationId="{1967A06B-2EC3-8DB4-9963-7F1F69D8EB32}"/>
          </ac:spMkLst>
        </pc:spChg>
      </pc:sldChg>
      <pc:sldChg chg="modSp mod">
        <pc:chgData name="Phil Le" userId="d56789386392244e" providerId="LiveId" clId="{167637AB-4548-46D2-BAA2-14C02A09F942}" dt="2024-12-31T21:38:33.843" v="665" actId="1076"/>
        <pc:sldMkLst>
          <pc:docMk/>
          <pc:sldMk cId="1191157286" sldId="2516"/>
        </pc:sldMkLst>
        <pc:spChg chg="mod">
          <ac:chgData name="Phil Le" userId="d56789386392244e" providerId="LiveId" clId="{167637AB-4548-46D2-BAA2-14C02A09F942}" dt="2024-12-31T21:37:45.598" v="657" actId="255"/>
          <ac:spMkLst>
            <pc:docMk/>
            <pc:sldMk cId="1191157286" sldId="2516"/>
            <ac:spMk id="3" creationId="{8A902340-CD20-633B-2AE4-07091317EF5C}"/>
          </ac:spMkLst>
        </pc:spChg>
        <pc:spChg chg="mod">
          <ac:chgData name="Phil Le" userId="d56789386392244e" providerId="LiveId" clId="{167637AB-4548-46D2-BAA2-14C02A09F942}" dt="2024-12-31T21:38:33.843" v="665" actId="1076"/>
          <ac:spMkLst>
            <pc:docMk/>
            <pc:sldMk cId="1191157286" sldId="2516"/>
            <ac:spMk id="5" creationId="{91EA64C1-3EB4-81AF-FA63-94512671B1E3}"/>
          </ac:spMkLst>
        </pc:spChg>
      </pc:sldChg>
      <pc:sldChg chg="modSp mod">
        <pc:chgData name="Phil Le" userId="d56789386392244e" providerId="LiveId" clId="{167637AB-4548-46D2-BAA2-14C02A09F942}" dt="2024-12-31T21:53:30.015" v="694" actId="255"/>
        <pc:sldMkLst>
          <pc:docMk/>
          <pc:sldMk cId="2879151837" sldId="2517"/>
        </pc:sldMkLst>
        <pc:spChg chg="mod">
          <ac:chgData name="Phil Le" userId="d56789386392244e" providerId="LiveId" clId="{167637AB-4548-46D2-BAA2-14C02A09F942}" dt="2024-12-31T21:53:30.015" v="694" actId="255"/>
          <ac:spMkLst>
            <pc:docMk/>
            <pc:sldMk cId="2879151837" sldId="2517"/>
            <ac:spMk id="3" creationId="{014F4B7B-A018-61A0-415F-5907C4090E53}"/>
          </ac:spMkLst>
        </pc:spChg>
        <pc:spChg chg="mod">
          <ac:chgData name="Phil Le" userId="d56789386392244e" providerId="LiveId" clId="{167637AB-4548-46D2-BAA2-14C02A09F942}" dt="2024-12-31T21:52:20.263" v="680" actId="1076"/>
          <ac:spMkLst>
            <pc:docMk/>
            <pc:sldMk cId="2879151837" sldId="2517"/>
            <ac:spMk id="5" creationId="{2BF72D61-465C-F560-C42F-725C6A6453FD}"/>
          </ac:spMkLst>
        </pc:spChg>
      </pc:sldChg>
      <pc:sldChg chg="modSp mod">
        <pc:chgData name="Phil Le" userId="d56789386392244e" providerId="LiveId" clId="{167637AB-4548-46D2-BAA2-14C02A09F942}" dt="2024-12-31T21:55:05.749" v="705" actId="255"/>
        <pc:sldMkLst>
          <pc:docMk/>
          <pc:sldMk cId="837899587" sldId="2518"/>
        </pc:sldMkLst>
        <pc:spChg chg="mod">
          <ac:chgData name="Phil Le" userId="d56789386392244e" providerId="LiveId" clId="{167637AB-4548-46D2-BAA2-14C02A09F942}" dt="2024-12-31T21:55:05.749" v="705" actId="255"/>
          <ac:spMkLst>
            <pc:docMk/>
            <pc:sldMk cId="837899587" sldId="2518"/>
            <ac:spMk id="4" creationId="{3D12B293-CC8C-9DA1-BE60-E03C731E84B8}"/>
          </ac:spMkLst>
        </pc:spChg>
      </pc:sldChg>
      <pc:sldChg chg="modSp mod">
        <pc:chgData name="Phil Le" userId="d56789386392244e" providerId="LiveId" clId="{167637AB-4548-46D2-BAA2-14C02A09F942}" dt="2024-12-31T21:59:58.457" v="725" actId="255"/>
        <pc:sldMkLst>
          <pc:docMk/>
          <pc:sldMk cId="4232420997" sldId="2519"/>
        </pc:sldMkLst>
        <pc:spChg chg="mod">
          <ac:chgData name="Phil Le" userId="d56789386392244e" providerId="LiveId" clId="{167637AB-4548-46D2-BAA2-14C02A09F942}" dt="2024-12-31T21:55:51.600" v="714" actId="20577"/>
          <ac:spMkLst>
            <pc:docMk/>
            <pc:sldMk cId="4232420997" sldId="2519"/>
            <ac:spMk id="3" creationId="{CDAA13B7-C708-CEE8-8940-5682712DB367}"/>
          </ac:spMkLst>
        </pc:spChg>
        <pc:spChg chg="mod">
          <ac:chgData name="Phil Le" userId="d56789386392244e" providerId="LiveId" clId="{167637AB-4548-46D2-BAA2-14C02A09F942}" dt="2024-12-31T21:59:58.457" v="725" actId="255"/>
          <ac:spMkLst>
            <pc:docMk/>
            <pc:sldMk cId="4232420997" sldId="2519"/>
            <ac:spMk id="5" creationId="{9BF28E3A-C71C-D8CF-2067-9BE694C8BF6B}"/>
          </ac:spMkLst>
        </pc:spChg>
      </pc:sldChg>
      <pc:sldChg chg="modSp mod">
        <pc:chgData name="Phil Le" userId="d56789386392244e" providerId="LiveId" clId="{167637AB-4548-46D2-BAA2-14C02A09F942}" dt="2024-12-31T22:03:46.635" v="745" actId="255"/>
        <pc:sldMkLst>
          <pc:docMk/>
          <pc:sldMk cId="118726334" sldId="2520"/>
        </pc:sldMkLst>
        <pc:spChg chg="mod">
          <ac:chgData name="Phil Le" userId="d56789386392244e" providerId="LiveId" clId="{167637AB-4548-46D2-BAA2-14C02A09F942}" dt="2024-12-31T22:01:06.819" v="736" actId="20577"/>
          <ac:spMkLst>
            <pc:docMk/>
            <pc:sldMk cId="118726334" sldId="2520"/>
            <ac:spMk id="3" creationId="{912B869F-20AC-C83C-BFBC-59024604632E}"/>
          </ac:spMkLst>
        </pc:spChg>
        <pc:spChg chg="mod">
          <ac:chgData name="Phil Le" userId="d56789386392244e" providerId="LiveId" clId="{167637AB-4548-46D2-BAA2-14C02A09F942}" dt="2024-12-31T22:03:46.635" v="745" actId="255"/>
          <ac:spMkLst>
            <pc:docMk/>
            <pc:sldMk cId="118726334" sldId="2520"/>
            <ac:spMk id="5" creationId="{27AF454E-93FD-E53A-9609-5374E4CC54C2}"/>
          </ac:spMkLst>
        </pc:spChg>
      </pc:sldChg>
      <pc:sldChg chg="modSp mod">
        <pc:chgData name="Phil Le" userId="d56789386392244e" providerId="LiveId" clId="{167637AB-4548-46D2-BAA2-14C02A09F942}" dt="2024-12-31T22:06:31.539" v="770" actId="207"/>
        <pc:sldMkLst>
          <pc:docMk/>
          <pc:sldMk cId="3012466068" sldId="2521"/>
        </pc:sldMkLst>
        <pc:spChg chg="mod">
          <ac:chgData name="Phil Le" userId="d56789386392244e" providerId="LiveId" clId="{167637AB-4548-46D2-BAA2-14C02A09F942}" dt="2024-12-31T22:05:42.937" v="763" actId="1076"/>
          <ac:spMkLst>
            <pc:docMk/>
            <pc:sldMk cId="3012466068" sldId="2521"/>
            <ac:spMk id="3" creationId="{F2214B8C-31AF-1906-DB04-5166B3A435A3}"/>
          </ac:spMkLst>
        </pc:spChg>
        <pc:spChg chg="mod">
          <ac:chgData name="Phil Le" userId="d56789386392244e" providerId="LiveId" clId="{167637AB-4548-46D2-BAA2-14C02A09F942}" dt="2024-12-31T22:06:31.539" v="770" actId="207"/>
          <ac:spMkLst>
            <pc:docMk/>
            <pc:sldMk cId="3012466068" sldId="2521"/>
            <ac:spMk id="5" creationId="{C2D38334-055A-ACD6-35D5-A36DE650A060}"/>
          </ac:spMkLst>
        </pc:spChg>
      </pc:sldChg>
      <pc:sldChg chg="del">
        <pc:chgData name="Phil Le" userId="d56789386392244e" providerId="LiveId" clId="{167637AB-4548-46D2-BAA2-14C02A09F942}" dt="2025-01-01T16:09:44.612" v="775"/>
        <pc:sldMkLst>
          <pc:docMk/>
          <pc:sldMk cId="1298172165" sldId="2522"/>
        </pc:sldMkLst>
      </pc:sldChg>
      <pc:sldChg chg="modSp mod">
        <pc:chgData name="Phil Le" userId="d56789386392244e" providerId="LiveId" clId="{167637AB-4548-46D2-BAA2-14C02A09F942}" dt="2025-01-01T16:10:38.541" v="781" actId="20577"/>
        <pc:sldMkLst>
          <pc:docMk/>
          <pc:sldMk cId="1795019674" sldId="2522"/>
        </pc:sldMkLst>
        <pc:spChg chg="mod">
          <ac:chgData name="Phil Le" userId="d56789386392244e" providerId="LiveId" clId="{167637AB-4548-46D2-BAA2-14C02A09F942}" dt="2025-01-01T16:10:38.541" v="781" actId="20577"/>
          <ac:spMkLst>
            <pc:docMk/>
            <pc:sldMk cId="1795019674" sldId="2522"/>
            <ac:spMk id="2" creationId="{27F2A597-6285-4D7D-4AEB-D254F0A0B1C6}"/>
          </ac:spMkLst>
        </pc:spChg>
      </pc:sldChg>
      <pc:sldChg chg="del">
        <pc:chgData name="Phil Le" userId="d56789386392244e" providerId="LiveId" clId="{167637AB-4548-46D2-BAA2-14C02A09F942}" dt="2025-01-01T16:09:44.612" v="775"/>
        <pc:sldMkLst>
          <pc:docMk/>
          <pc:sldMk cId="1903253487" sldId="2523"/>
        </pc:sldMkLst>
      </pc:sldChg>
      <pc:sldChg chg="modSp mod">
        <pc:chgData name="Phil Le" userId="d56789386392244e" providerId="LiveId" clId="{167637AB-4548-46D2-BAA2-14C02A09F942}" dt="2025-01-01T16:11:07.829" v="785" actId="27636"/>
        <pc:sldMkLst>
          <pc:docMk/>
          <pc:sldMk cId="3813164751" sldId="2523"/>
        </pc:sldMkLst>
        <pc:spChg chg="mod">
          <ac:chgData name="Phil Le" userId="d56789386392244e" providerId="LiveId" clId="{167637AB-4548-46D2-BAA2-14C02A09F942}" dt="2025-01-01T16:11:07.829" v="785" actId="27636"/>
          <ac:spMkLst>
            <pc:docMk/>
            <pc:sldMk cId="3813164751" sldId="2523"/>
            <ac:spMk id="2" creationId="{CA5327DE-18BA-3836-314D-B4B1B82A7784}"/>
          </ac:spMkLst>
        </pc:spChg>
      </pc:sldChg>
      <pc:sldChg chg="del">
        <pc:chgData name="Phil Le" userId="d56789386392244e" providerId="LiveId" clId="{167637AB-4548-46D2-BAA2-14C02A09F942}" dt="2025-01-01T16:09:44.612" v="775"/>
        <pc:sldMkLst>
          <pc:docMk/>
          <pc:sldMk cId="1370775605" sldId="2524"/>
        </pc:sldMkLst>
      </pc:sldChg>
      <pc:sldChg chg="modSp mod">
        <pc:chgData name="Phil Le" userId="d56789386392244e" providerId="LiveId" clId="{167637AB-4548-46D2-BAA2-14C02A09F942}" dt="2025-01-01T16:20:20.323" v="899" actId="20577"/>
        <pc:sldMkLst>
          <pc:docMk/>
          <pc:sldMk cId="1754427391" sldId="2524"/>
        </pc:sldMkLst>
        <pc:spChg chg="mod">
          <ac:chgData name="Phil Le" userId="d56789386392244e" providerId="LiveId" clId="{167637AB-4548-46D2-BAA2-14C02A09F942}" dt="2025-01-01T16:20:20.323" v="899" actId="20577"/>
          <ac:spMkLst>
            <pc:docMk/>
            <pc:sldMk cId="1754427391" sldId="2524"/>
            <ac:spMk id="2" creationId="{F9EAAD9D-836F-5AC9-D0BE-E3D345A32155}"/>
          </ac:spMkLst>
        </pc:spChg>
      </pc:sldChg>
      <pc:sldChg chg="modSp mod">
        <pc:chgData name="Phil Le" userId="d56789386392244e" providerId="LiveId" clId="{167637AB-4548-46D2-BAA2-14C02A09F942}" dt="2025-01-01T16:21:56.505" v="933"/>
        <pc:sldMkLst>
          <pc:docMk/>
          <pc:sldMk cId="1079990227" sldId="2525"/>
        </pc:sldMkLst>
        <pc:spChg chg="mod">
          <ac:chgData name="Phil Le" userId="d56789386392244e" providerId="LiveId" clId="{167637AB-4548-46D2-BAA2-14C02A09F942}" dt="2025-01-01T16:21:56.505" v="933"/>
          <ac:spMkLst>
            <pc:docMk/>
            <pc:sldMk cId="1079990227" sldId="2525"/>
            <ac:spMk id="2" creationId="{B3046E5A-D095-A159-1106-D00B4C9D8123}"/>
          </ac:spMkLst>
        </pc:spChg>
      </pc:sldChg>
      <pc:sldChg chg="del">
        <pc:chgData name="Phil Le" userId="d56789386392244e" providerId="LiveId" clId="{167637AB-4548-46D2-BAA2-14C02A09F942}" dt="2025-01-01T16:09:44.612" v="775"/>
        <pc:sldMkLst>
          <pc:docMk/>
          <pc:sldMk cId="3701094212" sldId="2525"/>
        </pc:sldMkLst>
      </pc:sldChg>
      <pc:sldChg chg="modSp mod">
        <pc:chgData name="Phil Le" userId="d56789386392244e" providerId="LiveId" clId="{167637AB-4548-46D2-BAA2-14C02A09F942}" dt="2025-01-01T16:26:03.988" v="942"/>
        <pc:sldMkLst>
          <pc:docMk/>
          <pc:sldMk cId="1840221366" sldId="2526"/>
        </pc:sldMkLst>
        <pc:spChg chg="mod">
          <ac:chgData name="Phil Le" userId="d56789386392244e" providerId="LiveId" clId="{167637AB-4548-46D2-BAA2-14C02A09F942}" dt="2025-01-01T16:26:03.988" v="942"/>
          <ac:spMkLst>
            <pc:docMk/>
            <pc:sldMk cId="1840221366" sldId="2526"/>
            <ac:spMk id="2" creationId="{75EA7CCD-5E1B-823D-F2EB-96CA8907D9AF}"/>
          </ac:spMkLst>
        </pc:spChg>
      </pc:sldChg>
      <pc:sldChg chg="del">
        <pc:chgData name="Phil Le" userId="d56789386392244e" providerId="LiveId" clId="{167637AB-4548-46D2-BAA2-14C02A09F942}" dt="2025-01-01T16:09:44.612" v="775"/>
        <pc:sldMkLst>
          <pc:docMk/>
          <pc:sldMk cId="1895912080" sldId="2526"/>
        </pc:sldMkLst>
      </pc:sldChg>
      <pc:sldChg chg="modSp mod">
        <pc:chgData name="Phil Le" userId="d56789386392244e" providerId="LiveId" clId="{167637AB-4548-46D2-BAA2-14C02A09F942}" dt="2025-01-01T16:26:32.132" v="943"/>
        <pc:sldMkLst>
          <pc:docMk/>
          <pc:sldMk cId="2392689994" sldId="2527"/>
        </pc:sldMkLst>
        <pc:spChg chg="mod">
          <ac:chgData name="Phil Le" userId="d56789386392244e" providerId="LiveId" clId="{167637AB-4548-46D2-BAA2-14C02A09F942}" dt="2025-01-01T16:26:32.132" v="943"/>
          <ac:spMkLst>
            <pc:docMk/>
            <pc:sldMk cId="2392689994" sldId="2527"/>
            <ac:spMk id="2" creationId="{F16BFDF5-126C-493D-AF20-717B155F8499}"/>
          </ac:spMkLst>
        </pc:spChg>
      </pc:sldChg>
      <pc:sldChg chg="del">
        <pc:chgData name="Phil Le" userId="d56789386392244e" providerId="LiveId" clId="{167637AB-4548-46D2-BAA2-14C02A09F942}" dt="2025-01-01T16:09:44.612" v="775"/>
        <pc:sldMkLst>
          <pc:docMk/>
          <pc:sldMk cId="4115921074" sldId="2527"/>
        </pc:sldMkLst>
      </pc:sldChg>
      <pc:sldChg chg="add del">
        <pc:chgData name="Phil Le" userId="d56789386392244e" providerId="LiveId" clId="{167637AB-4548-46D2-BAA2-14C02A09F942}" dt="2025-01-01T16:26:51.843" v="945"/>
        <pc:sldMkLst>
          <pc:docMk/>
          <pc:sldMk cId="1707973612" sldId="2528"/>
        </pc:sldMkLst>
      </pc:sldChg>
      <pc:sldChg chg="modSp mod">
        <pc:chgData name="Phil Le" userId="d56789386392244e" providerId="LiveId" clId="{167637AB-4548-46D2-BAA2-14C02A09F942}" dt="2025-01-01T16:29:10.440" v="1031" actId="20577"/>
        <pc:sldMkLst>
          <pc:docMk/>
          <pc:sldMk cId="2771159727" sldId="2528"/>
        </pc:sldMkLst>
        <pc:spChg chg="mod">
          <ac:chgData name="Phil Le" userId="d56789386392244e" providerId="LiveId" clId="{167637AB-4548-46D2-BAA2-14C02A09F942}" dt="2025-01-01T16:29:10.440" v="1031" actId="20577"/>
          <ac:spMkLst>
            <pc:docMk/>
            <pc:sldMk cId="2771159727" sldId="2528"/>
            <ac:spMk id="2" creationId="{9E5723BB-05B3-7A45-CFAE-AA951C34E4CE}"/>
          </ac:spMkLst>
        </pc:spChg>
      </pc:sldChg>
      <pc:sldChg chg="del">
        <pc:chgData name="Phil Le" userId="d56789386392244e" providerId="LiveId" clId="{167637AB-4548-46D2-BAA2-14C02A09F942}" dt="2025-01-01T16:09:44.612" v="775"/>
        <pc:sldMkLst>
          <pc:docMk/>
          <pc:sldMk cId="2813257850" sldId="2528"/>
        </pc:sldMkLst>
      </pc:sldChg>
      <pc:sldChg chg="modSp mod">
        <pc:chgData name="Phil Le" userId="d56789386392244e" providerId="LiveId" clId="{167637AB-4548-46D2-BAA2-14C02A09F942}" dt="2025-01-01T16:31:04.253" v="1148" actId="20577"/>
        <pc:sldMkLst>
          <pc:docMk/>
          <pc:sldMk cId="473091332" sldId="2529"/>
        </pc:sldMkLst>
        <pc:spChg chg="mod">
          <ac:chgData name="Phil Le" userId="d56789386392244e" providerId="LiveId" clId="{167637AB-4548-46D2-BAA2-14C02A09F942}" dt="2025-01-01T16:31:04.253" v="1148" actId="20577"/>
          <ac:spMkLst>
            <pc:docMk/>
            <pc:sldMk cId="473091332" sldId="2529"/>
            <ac:spMk id="2" creationId="{97FCDA29-C733-9D8B-8398-8FA0555F46D4}"/>
          </ac:spMkLst>
        </pc:spChg>
      </pc:sldChg>
      <pc:sldChg chg="del">
        <pc:chgData name="Phil Le" userId="d56789386392244e" providerId="LiveId" clId="{167637AB-4548-46D2-BAA2-14C02A09F942}" dt="2025-01-01T16:09:44.612" v="775"/>
        <pc:sldMkLst>
          <pc:docMk/>
          <pc:sldMk cId="532215510" sldId="2529"/>
        </pc:sldMkLst>
      </pc:sldChg>
      <pc:sldChg chg="add del">
        <pc:chgData name="Phil Le" userId="d56789386392244e" providerId="LiveId" clId="{167637AB-4548-46D2-BAA2-14C02A09F942}" dt="2025-01-01T16:26:51.843" v="945"/>
        <pc:sldMkLst>
          <pc:docMk/>
          <pc:sldMk cId="4180409253" sldId="2529"/>
        </pc:sldMkLst>
      </pc:sldChg>
      <pc:sldChg chg="del">
        <pc:chgData name="Phil Le" userId="d56789386392244e" providerId="LiveId" clId="{167637AB-4548-46D2-BAA2-14C02A09F942}" dt="2025-01-01T16:09:44.612" v="775"/>
        <pc:sldMkLst>
          <pc:docMk/>
          <pc:sldMk cId="2662864123" sldId="2530"/>
        </pc:sldMkLst>
      </pc:sldChg>
      <pc:sldChg chg="del">
        <pc:chgData name="Phil Le" userId="d56789386392244e" providerId="LiveId" clId="{167637AB-4548-46D2-BAA2-14C02A09F942}" dt="2025-01-01T16:09:44.612" v="775"/>
        <pc:sldMkLst>
          <pc:docMk/>
          <pc:sldMk cId="3827054092" sldId="2531"/>
        </pc:sldMkLst>
      </pc:sldChg>
      <pc:sldChg chg="del">
        <pc:chgData name="Phil Le" userId="d56789386392244e" providerId="LiveId" clId="{167637AB-4548-46D2-BAA2-14C02A09F942}" dt="2025-01-01T16:09:44.612" v="775"/>
        <pc:sldMkLst>
          <pc:docMk/>
          <pc:sldMk cId="3141597875" sldId="2532"/>
        </pc:sldMkLst>
      </pc:sldChg>
      <pc:sldChg chg="del">
        <pc:chgData name="Phil Le" userId="d56789386392244e" providerId="LiveId" clId="{167637AB-4548-46D2-BAA2-14C02A09F942}" dt="2025-01-01T16:09:44.612" v="775"/>
        <pc:sldMkLst>
          <pc:docMk/>
          <pc:sldMk cId="365752526" sldId="2533"/>
        </pc:sldMkLst>
      </pc:sldChg>
      <pc:sldChg chg="del">
        <pc:chgData name="Phil Le" userId="d56789386392244e" providerId="LiveId" clId="{167637AB-4548-46D2-BAA2-14C02A09F942}" dt="2025-01-01T16:09:44.612" v="775"/>
        <pc:sldMkLst>
          <pc:docMk/>
          <pc:sldMk cId="669452069" sldId="2534"/>
        </pc:sldMkLst>
      </pc:sldChg>
      <pc:sldChg chg="del">
        <pc:chgData name="Phil Le" userId="d56789386392244e" providerId="LiveId" clId="{167637AB-4548-46D2-BAA2-14C02A09F942}" dt="2025-01-01T16:09:44.612" v="775"/>
        <pc:sldMkLst>
          <pc:docMk/>
          <pc:sldMk cId="1258705147" sldId="2535"/>
        </pc:sldMkLst>
      </pc:sldChg>
      <pc:sldChg chg="del">
        <pc:chgData name="Phil Le" userId="d56789386392244e" providerId="LiveId" clId="{167637AB-4548-46D2-BAA2-14C02A09F942}" dt="2025-01-01T16:09:44.612" v="775"/>
        <pc:sldMkLst>
          <pc:docMk/>
          <pc:sldMk cId="2603660007" sldId="2536"/>
        </pc:sldMkLst>
      </pc:sldChg>
      <pc:sldChg chg="del">
        <pc:chgData name="Phil Le" userId="d56789386392244e" providerId="LiveId" clId="{167637AB-4548-46D2-BAA2-14C02A09F942}" dt="2025-01-01T16:09:44.612" v="775"/>
        <pc:sldMkLst>
          <pc:docMk/>
          <pc:sldMk cId="2445442599" sldId="2537"/>
        </pc:sldMkLst>
      </pc:sldChg>
      <pc:sldChg chg="del">
        <pc:chgData name="Phil Le" userId="d56789386392244e" providerId="LiveId" clId="{167637AB-4548-46D2-BAA2-14C02A09F942}" dt="2025-01-01T16:09:44.612" v="775"/>
        <pc:sldMkLst>
          <pc:docMk/>
          <pc:sldMk cId="2090511180" sldId="2538"/>
        </pc:sldMkLst>
      </pc:sldChg>
      <pc:sldChg chg="del">
        <pc:chgData name="Phil Le" userId="d56789386392244e" providerId="LiveId" clId="{167637AB-4548-46D2-BAA2-14C02A09F942}" dt="2025-01-01T16:09:44.612" v="775"/>
        <pc:sldMkLst>
          <pc:docMk/>
          <pc:sldMk cId="2713140579" sldId="2539"/>
        </pc:sldMkLst>
      </pc:sldChg>
      <pc:sldChg chg="del">
        <pc:chgData name="Phil Le" userId="d56789386392244e" providerId="LiveId" clId="{167637AB-4548-46D2-BAA2-14C02A09F942}" dt="2025-01-01T16:09:44.612" v="775"/>
        <pc:sldMkLst>
          <pc:docMk/>
          <pc:sldMk cId="358231047" sldId="2540"/>
        </pc:sldMkLst>
      </pc:sldChg>
      <pc:sldChg chg="del">
        <pc:chgData name="Phil Le" userId="d56789386392244e" providerId="LiveId" clId="{167637AB-4548-46D2-BAA2-14C02A09F942}" dt="2025-01-01T16:09:44.612" v="775"/>
        <pc:sldMkLst>
          <pc:docMk/>
          <pc:sldMk cId="1228421470" sldId="2541"/>
        </pc:sldMkLst>
      </pc:sldChg>
      <pc:sldChg chg="del">
        <pc:chgData name="Phil Le" userId="d56789386392244e" providerId="LiveId" clId="{167637AB-4548-46D2-BAA2-14C02A09F942}" dt="2025-01-01T16:09:44.612" v="775"/>
        <pc:sldMkLst>
          <pc:docMk/>
          <pc:sldMk cId="2527772904" sldId="2542"/>
        </pc:sldMkLst>
      </pc:sldChg>
      <pc:sldChg chg="del">
        <pc:chgData name="Phil Le" userId="d56789386392244e" providerId="LiveId" clId="{167637AB-4548-46D2-BAA2-14C02A09F942}" dt="2025-01-01T16:09:44.612" v="775"/>
        <pc:sldMkLst>
          <pc:docMk/>
          <pc:sldMk cId="3341907579" sldId="2543"/>
        </pc:sldMkLst>
      </pc:sldChg>
      <pc:sldChg chg="del">
        <pc:chgData name="Phil Le" userId="d56789386392244e" providerId="LiveId" clId="{167637AB-4548-46D2-BAA2-14C02A09F942}" dt="2025-01-01T16:09:44.612" v="775"/>
        <pc:sldMkLst>
          <pc:docMk/>
          <pc:sldMk cId="2282842386" sldId="2544"/>
        </pc:sldMkLst>
      </pc:sldChg>
      <pc:sldChg chg="del">
        <pc:chgData name="Phil Le" userId="d56789386392244e" providerId="LiveId" clId="{167637AB-4548-46D2-BAA2-14C02A09F942}" dt="2025-01-01T16:09:44.612" v="775"/>
        <pc:sldMkLst>
          <pc:docMk/>
          <pc:sldMk cId="861312069" sldId="2545"/>
        </pc:sldMkLst>
      </pc:sldChg>
      <pc:sldChg chg="del">
        <pc:chgData name="Phil Le" userId="d56789386392244e" providerId="LiveId" clId="{167637AB-4548-46D2-BAA2-14C02A09F942}" dt="2025-01-01T16:09:44.612" v="775"/>
        <pc:sldMkLst>
          <pc:docMk/>
          <pc:sldMk cId="3779061447" sldId="2546"/>
        </pc:sldMkLst>
      </pc:sldChg>
      <pc:sldChg chg="del">
        <pc:chgData name="Phil Le" userId="d56789386392244e" providerId="LiveId" clId="{167637AB-4548-46D2-BAA2-14C02A09F942}" dt="2025-01-01T16:09:44.612" v="775"/>
        <pc:sldMkLst>
          <pc:docMk/>
          <pc:sldMk cId="3597943090" sldId="2547"/>
        </pc:sldMkLst>
      </pc:sldChg>
      <pc:sldChg chg="del">
        <pc:chgData name="Phil Le" userId="d56789386392244e" providerId="LiveId" clId="{167637AB-4548-46D2-BAA2-14C02A09F942}" dt="2025-01-01T16:09:44.612" v="775"/>
        <pc:sldMkLst>
          <pc:docMk/>
          <pc:sldMk cId="3941799102" sldId="2548"/>
        </pc:sldMkLst>
      </pc:sldChg>
      <pc:sldChg chg="del">
        <pc:chgData name="Phil Le" userId="d56789386392244e" providerId="LiveId" clId="{167637AB-4548-46D2-BAA2-14C02A09F942}" dt="2025-01-01T16:09:44.612" v="775"/>
        <pc:sldMkLst>
          <pc:docMk/>
          <pc:sldMk cId="2217524682" sldId="2549"/>
        </pc:sldMkLst>
      </pc:sldChg>
      <pc:sldChg chg="del">
        <pc:chgData name="Phil Le" userId="d56789386392244e" providerId="LiveId" clId="{167637AB-4548-46D2-BAA2-14C02A09F942}" dt="2025-01-01T16:09:44.612" v="775"/>
        <pc:sldMkLst>
          <pc:docMk/>
          <pc:sldMk cId="2551386488" sldId="2550"/>
        </pc:sldMkLst>
      </pc:sldChg>
      <pc:sldChg chg="del">
        <pc:chgData name="Phil Le" userId="d56789386392244e" providerId="LiveId" clId="{167637AB-4548-46D2-BAA2-14C02A09F942}" dt="2025-01-01T16:09:44.612" v="775"/>
        <pc:sldMkLst>
          <pc:docMk/>
          <pc:sldMk cId="2075372856" sldId="2551"/>
        </pc:sldMkLst>
      </pc:sldChg>
      <pc:sldChg chg="del">
        <pc:chgData name="Phil Le" userId="d56789386392244e" providerId="LiveId" clId="{167637AB-4548-46D2-BAA2-14C02A09F942}" dt="2025-01-01T16:09:44.612" v="775"/>
        <pc:sldMkLst>
          <pc:docMk/>
          <pc:sldMk cId="1336309875" sldId="2552"/>
        </pc:sldMkLst>
      </pc:sldChg>
      <pc:sldChg chg="del">
        <pc:chgData name="Phil Le" userId="d56789386392244e" providerId="LiveId" clId="{167637AB-4548-46D2-BAA2-14C02A09F942}" dt="2025-01-01T16:09:44.612" v="775"/>
        <pc:sldMkLst>
          <pc:docMk/>
          <pc:sldMk cId="2967545409" sldId="2553"/>
        </pc:sldMkLst>
      </pc:sldChg>
      <pc:sldChg chg="del">
        <pc:chgData name="Phil Le" userId="d56789386392244e" providerId="LiveId" clId="{167637AB-4548-46D2-BAA2-14C02A09F942}" dt="2025-01-01T16:09:44.612" v="775"/>
        <pc:sldMkLst>
          <pc:docMk/>
          <pc:sldMk cId="1912302055" sldId="2554"/>
        </pc:sldMkLst>
      </pc:sldChg>
      <pc:sldChg chg="del">
        <pc:chgData name="Phil Le" userId="d56789386392244e" providerId="LiveId" clId="{167637AB-4548-46D2-BAA2-14C02A09F942}" dt="2025-01-01T16:09:44.612" v="775"/>
        <pc:sldMkLst>
          <pc:docMk/>
          <pc:sldMk cId="426756904" sldId="2555"/>
        </pc:sldMkLst>
      </pc:sldChg>
      <pc:sldChg chg="del">
        <pc:chgData name="Phil Le" userId="d56789386392244e" providerId="LiveId" clId="{167637AB-4548-46D2-BAA2-14C02A09F942}" dt="2025-01-01T16:09:44.612" v="775"/>
        <pc:sldMkLst>
          <pc:docMk/>
          <pc:sldMk cId="3256246354" sldId="2556"/>
        </pc:sldMkLst>
      </pc:sldChg>
      <pc:sldChg chg="del">
        <pc:chgData name="Phil Le" userId="d56789386392244e" providerId="LiveId" clId="{167637AB-4548-46D2-BAA2-14C02A09F942}" dt="2025-01-01T16:09:44.612" v="775"/>
        <pc:sldMkLst>
          <pc:docMk/>
          <pc:sldMk cId="3122799863" sldId="2557"/>
        </pc:sldMkLst>
      </pc:sldChg>
      <pc:sldChg chg="del">
        <pc:chgData name="Phil Le" userId="d56789386392244e" providerId="LiveId" clId="{167637AB-4548-46D2-BAA2-14C02A09F942}" dt="2025-01-01T16:09:44.612" v="775"/>
        <pc:sldMkLst>
          <pc:docMk/>
          <pc:sldMk cId="861925896" sldId="2558"/>
        </pc:sldMkLst>
      </pc:sldChg>
      <pc:sldChg chg="del">
        <pc:chgData name="Phil Le" userId="d56789386392244e" providerId="LiveId" clId="{167637AB-4548-46D2-BAA2-14C02A09F942}" dt="2025-01-01T16:09:44.612" v="775"/>
        <pc:sldMkLst>
          <pc:docMk/>
          <pc:sldMk cId="3397109312" sldId="2559"/>
        </pc:sldMkLst>
      </pc:sldChg>
      <pc:sldChg chg="del">
        <pc:chgData name="Phil Le" userId="d56789386392244e" providerId="LiveId" clId="{167637AB-4548-46D2-BAA2-14C02A09F942}" dt="2025-01-01T16:09:44.612" v="775"/>
        <pc:sldMkLst>
          <pc:docMk/>
          <pc:sldMk cId="1278235601" sldId="2560"/>
        </pc:sldMkLst>
      </pc:sldChg>
      <pc:sldChg chg="del">
        <pc:chgData name="Phil Le" userId="d56789386392244e" providerId="LiveId" clId="{167637AB-4548-46D2-BAA2-14C02A09F942}" dt="2025-01-01T16:09:44.612" v="775"/>
        <pc:sldMkLst>
          <pc:docMk/>
          <pc:sldMk cId="2832972621" sldId="2561"/>
        </pc:sldMkLst>
      </pc:sldChg>
      <pc:sldChg chg="del">
        <pc:chgData name="Phil Le" userId="d56789386392244e" providerId="LiveId" clId="{167637AB-4548-46D2-BAA2-14C02A09F942}" dt="2025-01-01T16:09:44.612" v="775"/>
        <pc:sldMkLst>
          <pc:docMk/>
          <pc:sldMk cId="1780498483" sldId="2562"/>
        </pc:sldMkLst>
      </pc:sldChg>
      <pc:sldChg chg="del">
        <pc:chgData name="Phil Le" userId="d56789386392244e" providerId="LiveId" clId="{167637AB-4548-46D2-BAA2-14C02A09F942}" dt="2025-01-01T16:09:44.612" v="775"/>
        <pc:sldMkLst>
          <pc:docMk/>
          <pc:sldMk cId="3378969058" sldId="2563"/>
        </pc:sldMkLst>
      </pc:sldChg>
      <pc:sldChg chg="del">
        <pc:chgData name="Phil Le" userId="d56789386392244e" providerId="LiveId" clId="{167637AB-4548-46D2-BAA2-14C02A09F942}" dt="2025-01-01T16:09:44.612" v="775"/>
        <pc:sldMkLst>
          <pc:docMk/>
          <pc:sldMk cId="2608803175" sldId="2564"/>
        </pc:sldMkLst>
      </pc:sldChg>
      <pc:sldChg chg="del">
        <pc:chgData name="Phil Le" userId="d56789386392244e" providerId="LiveId" clId="{167637AB-4548-46D2-BAA2-14C02A09F942}" dt="2025-01-01T16:09:44.612" v="775"/>
        <pc:sldMkLst>
          <pc:docMk/>
          <pc:sldMk cId="1192907638" sldId="2565"/>
        </pc:sldMkLst>
      </pc:sldChg>
      <pc:sldChg chg="del">
        <pc:chgData name="Phil Le" userId="d56789386392244e" providerId="LiveId" clId="{167637AB-4548-46D2-BAA2-14C02A09F942}" dt="2025-01-01T16:09:44.612" v="775"/>
        <pc:sldMkLst>
          <pc:docMk/>
          <pc:sldMk cId="3200368941" sldId="2566"/>
        </pc:sldMkLst>
      </pc:sldChg>
      <pc:sldChg chg="del">
        <pc:chgData name="Phil Le" userId="d56789386392244e" providerId="LiveId" clId="{167637AB-4548-46D2-BAA2-14C02A09F942}" dt="2025-01-01T16:09:44.612" v="775"/>
        <pc:sldMkLst>
          <pc:docMk/>
          <pc:sldMk cId="1240364654" sldId="2567"/>
        </pc:sldMkLst>
      </pc:sldChg>
      <pc:sldChg chg="del">
        <pc:chgData name="Phil Le" userId="d56789386392244e" providerId="LiveId" clId="{167637AB-4548-46D2-BAA2-14C02A09F942}" dt="2025-01-01T16:09:44.612" v="775"/>
        <pc:sldMkLst>
          <pc:docMk/>
          <pc:sldMk cId="1502184193" sldId="2568"/>
        </pc:sldMkLst>
      </pc:sldChg>
      <pc:sldChg chg="del">
        <pc:chgData name="Phil Le" userId="d56789386392244e" providerId="LiveId" clId="{167637AB-4548-46D2-BAA2-14C02A09F942}" dt="2025-01-01T16:09:44.612" v="775"/>
        <pc:sldMkLst>
          <pc:docMk/>
          <pc:sldMk cId="1576805734" sldId="2569"/>
        </pc:sldMkLst>
      </pc:sldChg>
      <pc:sldChg chg="del">
        <pc:chgData name="Phil Le" userId="d56789386392244e" providerId="LiveId" clId="{167637AB-4548-46D2-BAA2-14C02A09F942}" dt="2025-01-01T16:09:44.612" v="775"/>
        <pc:sldMkLst>
          <pc:docMk/>
          <pc:sldMk cId="2606817246" sldId="2570"/>
        </pc:sldMkLst>
      </pc:sldChg>
      <pc:sldChg chg="del">
        <pc:chgData name="Phil Le" userId="d56789386392244e" providerId="LiveId" clId="{167637AB-4548-46D2-BAA2-14C02A09F942}" dt="2025-01-01T16:09:44.612" v="775"/>
        <pc:sldMkLst>
          <pc:docMk/>
          <pc:sldMk cId="1261962942" sldId="2571"/>
        </pc:sldMkLst>
      </pc:sldChg>
      <pc:sldChg chg="del">
        <pc:chgData name="Phil Le" userId="d56789386392244e" providerId="LiveId" clId="{167637AB-4548-46D2-BAA2-14C02A09F942}" dt="2025-01-01T16:09:44.612" v="775"/>
        <pc:sldMkLst>
          <pc:docMk/>
          <pc:sldMk cId="2378241425" sldId="2572"/>
        </pc:sldMkLst>
      </pc:sldChg>
      <pc:sldChg chg="del">
        <pc:chgData name="Phil Le" userId="d56789386392244e" providerId="LiveId" clId="{167637AB-4548-46D2-BAA2-14C02A09F942}" dt="2025-01-01T16:09:44.612" v="775"/>
        <pc:sldMkLst>
          <pc:docMk/>
          <pc:sldMk cId="673648180" sldId="2573"/>
        </pc:sldMkLst>
      </pc:sldChg>
      <pc:sldChg chg="del">
        <pc:chgData name="Phil Le" userId="d56789386392244e" providerId="LiveId" clId="{167637AB-4548-46D2-BAA2-14C02A09F942}" dt="2025-01-01T16:09:44.612" v="775"/>
        <pc:sldMkLst>
          <pc:docMk/>
          <pc:sldMk cId="3805363986" sldId="2574"/>
        </pc:sldMkLst>
      </pc:sldChg>
      <pc:sldChg chg="del">
        <pc:chgData name="Phil Le" userId="d56789386392244e" providerId="LiveId" clId="{167637AB-4548-46D2-BAA2-14C02A09F942}" dt="2025-01-01T16:09:44.612" v="775"/>
        <pc:sldMkLst>
          <pc:docMk/>
          <pc:sldMk cId="2919783794" sldId="2575"/>
        </pc:sldMkLst>
      </pc:sldChg>
      <pc:sldChg chg="del">
        <pc:chgData name="Phil Le" userId="d56789386392244e" providerId="LiveId" clId="{167637AB-4548-46D2-BAA2-14C02A09F942}" dt="2025-01-01T16:09:44.612" v="775"/>
        <pc:sldMkLst>
          <pc:docMk/>
          <pc:sldMk cId="2135495130" sldId="2576"/>
        </pc:sldMkLst>
      </pc:sldChg>
      <pc:sldChg chg="del">
        <pc:chgData name="Phil Le" userId="d56789386392244e" providerId="LiveId" clId="{167637AB-4548-46D2-BAA2-14C02A09F942}" dt="2025-01-01T16:09:44.612" v="775"/>
        <pc:sldMkLst>
          <pc:docMk/>
          <pc:sldMk cId="200382126" sldId="2577"/>
        </pc:sldMkLst>
      </pc:sldChg>
      <pc:sldChg chg="addSp del delDesignElem">
        <pc:chgData name="Phil Le" userId="d56789386392244e" providerId="LiveId" clId="{167637AB-4548-46D2-BAA2-14C02A09F942}" dt="2025-01-01T16:09:44.612" v="775"/>
        <pc:sldMkLst>
          <pc:docMk/>
          <pc:sldMk cId="1598949695" sldId="2578"/>
        </pc:sldMkLst>
        <pc:spChg chg="add">
          <ac:chgData name="Phil Le" userId="d56789386392244e" providerId="LiveId" clId="{167637AB-4548-46D2-BAA2-14C02A09F942}" dt="2025-01-01T16:09:44.612" v="775"/>
          <ac:spMkLst>
            <pc:docMk/>
            <pc:sldMk cId="1598949695" sldId="2578"/>
            <ac:spMk id="2055" creationId="{0766BAC3-73F3-7660-5417-BB609A4F17D8}"/>
          </ac:spMkLst>
        </pc:spChg>
      </pc:sldChg>
      <pc:sldChg chg="addSp del delDesignElem">
        <pc:chgData name="Phil Le" userId="d56789386392244e" providerId="LiveId" clId="{167637AB-4548-46D2-BAA2-14C02A09F942}" dt="2025-01-01T16:09:44.612" v="775"/>
        <pc:sldMkLst>
          <pc:docMk/>
          <pc:sldMk cId="3146868297" sldId="2579"/>
        </pc:sldMkLst>
        <pc:spChg chg="add">
          <ac:chgData name="Phil Le" userId="d56789386392244e" providerId="LiveId" clId="{167637AB-4548-46D2-BAA2-14C02A09F942}" dt="2025-01-01T16:09:44.612" v="775"/>
          <ac:spMkLst>
            <pc:docMk/>
            <pc:sldMk cId="3146868297" sldId="2579"/>
            <ac:spMk id="2055" creationId="{506FD697-A0DB-E607-F2CA-199AF821D8B5}"/>
          </ac:spMkLst>
        </pc:spChg>
      </pc:sldChg>
      <pc:sldChg chg="del">
        <pc:chgData name="Phil Le" userId="d56789386392244e" providerId="LiveId" clId="{167637AB-4548-46D2-BAA2-14C02A09F942}" dt="2025-01-01T16:09:44.612" v="775"/>
        <pc:sldMkLst>
          <pc:docMk/>
          <pc:sldMk cId="4216810440" sldId="2580"/>
        </pc:sldMkLst>
      </pc:sldChg>
      <pc:sldChg chg="del">
        <pc:chgData name="Phil Le" userId="d56789386392244e" providerId="LiveId" clId="{167637AB-4548-46D2-BAA2-14C02A09F942}" dt="2025-01-01T16:09:44.612" v="775"/>
        <pc:sldMkLst>
          <pc:docMk/>
          <pc:sldMk cId="1698575784" sldId="2581"/>
        </pc:sldMkLst>
      </pc:sldChg>
      <pc:sldChg chg="del">
        <pc:chgData name="Phil Le" userId="d56789386392244e" providerId="LiveId" clId="{167637AB-4548-46D2-BAA2-14C02A09F942}" dt="2025-01-01T16:09:44.612" v="775"/>
        <pc:sldMkLst>
          <pc:docMk/>
          <pc:sldMk cId="3642915594" sldId="2582"/>
        </pc:sldMkLst>
      </pc:sldChg>
      <pc:sldChg chg="del">
        <pc:chgData name="Phil Le" userId="d56789386392244e" providerId="LiveId" clId="{167637AB-4548-46D2-BAA2-14C02A09F942}" dt="2025-01-01T16:09:44.612" v="775"/>
        <pc:sldMkLst>
          <pc:docMk/>
          <pc:sldMk cId="535514797" sldId="2583"/>
        </pc:sldMkLst>
      </pc:sldChg>
      <pc:sldChg chg="del">
        <pc:chgData name="Phil Le" userId="d56789386392244e" providerId="LiveId" clId="{167637AB-4548-46D2-BAA2-14C02A09F942}" dt="2025-01-01T16:09:44.612" v="775"/>
        <pc:sldMkLst>
          <pc:docMk/>
          <pc:sldMk cId="936582296" sldId="2584"/>
        </pc:sldMkLst>
      </pc:sldChg>
      <pc:sldChg chg="del">
        <pc:chgData name="Phil Le" userId="d56789386392244e" providerId="LiveId" clId="{167637AB-4548-46D2-BAA2-14C02A09F942}" dt="2025-01-01T16:09:44.612" v="775"/>
        <pc:sldMkLst>
          <pc:docMk/>
          <pc:sldMk cId="2191167282" sldId="2585"/>
        </pc:sldMkLst>
      </pc:sldChg>
      <pc:sldChg chg="del">
        <pc:chgData name="Phil Le" userId="d56789386392244e" providerId="LiveId" clId="{167637AB-4548-46D2-BAA2-14C02A09F942}" dt="2025-01-01T16:09:44.612" v="775"/>
        <pc:sldMkLst>
          <pc:docMk/>
          <pc:sldMk cId="2405140325" sldId="2586"/>
        </pc:sldMkLst>
      </pc:sldChg>
      <pc:sldChg chg="del">
        <pc:chgData name="Phil Le" userId="d56789386392244e" providerId="LiveId" clId="{167637AB-4548-46D2-BAA2-14C02A09F942}" dt="2025-01-01T16:09:44.612" v="775"/>
        <pc:sldMkLst>
          <pc:docMk/>
          <pc:sldMk cId="2007675017" sldId="2587"/>
        </pc:sldMkLst>
      </pc:sldChg>
      <pc:sldChg chg="del">
        <pc:chgData name="Phil Le" userId="d56789386392244e" providerId="LiveId" clId="{167637AB-4548-46D2-BAA2-14C02A09F942}" dt="2025-01-01T16:09:44.612" v="775"/>
        <pc:sldMkLst>
          <pc:docMk/>
          <pc:sldMk cId="2453234406" sldId="2588"/>
        </pc:sldMkLst>
      </pc:sldChg>
      <pc:sldChg chg="del">
        <pc:chgData name="Phil Le" userId="d56789386392244e" providerId="LiveId" clId="{167637AB-4548-46D2-BAA2-14C02A09F942}" dt="2025-01-01T16:09:44.612" v="775"/>
        <pc:sldMkLst>
          <pc:docMk/>
          <pc:sldMk cId="1498573547" sldId="2589"/>
        </pc:sldMkLst>
      </pc:sldChg>
      <pc:sldChg chg="del">
        <pc:chgData name="Phil Le" userId="d56789386392244e" providerId="LiveId" clId="{167637AB-4548-46D2-BAA2-14C02A09F942}" dt="2025-01-01T16:09:44.612" v="775"/>
        <pc:sldMkLst>
          <pc:docMk/>
          <pc:sldMk cId="3338780444" sldId="2590"/>
        </pc:sldMkLst>
      </pc:sldChg>
      <pc:sldChg chg="del">
        <pc:chgData name="Phil Le" userId="d56789386392244e" providerId="LiveId" clId="{167637AB-4548-46D2-BAA2-14C02A09F942}" dt="2025-01-01T16:09:44.612" v="775"/>
        <pc:sldMkLst>
          <pc:docMk/>
          <pc:sldMk cId="230070236" sldId="2591"/>
        </pc:sldMkLst>
      </pc:sldChg>
      <pc:sldChg chg="del">
        <pc:chgData name="Phil Le" userId="d56789386392244e" providerId="LiveId" clId="{167637AB-4548-46D2-BAA2-14C02A09F942}" dt="2025-01-01T16:09:44.612" v="775"/>
        <pc:sldMkLst>
          <pc:docMk/>
          <pc:sldMk cId="628957762" sldId="2592"/>
        </pc:sldMkLst>
      </pc:sldChg>
      <pc:sldChg chg="del">
        <pc:chgData name="Phil Le" userId="d56789386392244e" providerId="LiveId" clId="{167637AB-4548-46D2-BAA2-14C02A09F942}" dt="2025-01-01T16:09:44.612" v="775"/>
        <pc:sldMkLst>
          <pc:docMk/>
          <pc:sldMk cId="3520559037" sldId="2593"/>
        </pc:sldMkLst>
      </pc:sldChg>
      <pc:sldChg chg="del">
        <pc:chgData name="Phil Le" userId="d56789386392244e" providerId="LiveId" clId="{167637AB-4548-46D2-BAA2-14C02A09F942}" dt="2025-01-01T16:09:44.612" v="775"/>
        <pc:sldMkLst>
          <pc:docMk/>
          <pc:sldMk cId="1642919933" sldId="2594"/>
        </pc:sldMkLst>
      </pc:sldChg>
      <pc:sldChg chg="del">
        <pc:chgData name="Phil Le" userId="d56789386392244e" providerId="LiveId" clId="{167637AB-4548-46D2-BAA2-14C02A09F942}" dt="2025-01-01T16:09:44.612" v="775"/>
        <pc:sldMkLst>
          <pc:docMk/>
          <pc:sldMk cId="2604866920" sldId="2595"/>
        </pc:sldMkLst>
      </pc:sldChg>
      <pc:sldChg chg="del">
        <pc:chgData name="Phil Le" userId="d56789386392244e" providerId="LiveId" clId="{167637AB-4548-46D2-BAA2-14C02A09F942}" dt="2025-01-01T16:09:44.612" v="775"/>
        <pc:sldMkLst>
          <pc:docMk/>
          <pc:sldMk cId="1693604040" sldId="2596"/>
        </pc:sldMkLst>
      </pc:sldChg>
      <pc:sldChg chg="del">
        <pc:chgData name="Phil Le" userId="d56789386392244e" providerId="LiveId" clId="{167637AB-4548-46D2-BAA2-14C02A09F942}" dt="2025-01-01T16:09:44.612" v="775"/>
        <pc:sldMkLst>
          <pc:docMk/>
          <pc:sldMk cId="2802948913" sldId="2597"/>
        </pc:sldMkLst>
      </pc:sldChg>
      <pc:sldChg chg="del">
        <pc:chgData name="Phil Le" userId="d56789386392244e" providerId="LiveId" clId="{167637AB-4548-46D2-BAA2-14C02A09F942}" dt="2025-01-01T16:09:44.612" v="775"/>
        <pc:sldMkLst>
          <pc:docMk/>
          <pc:sldMk cId="3652521805" sldId="2598"/>
        </pc:sldMkLst>
      </pc:sldChg>
      <pc:sldChg chg="del">
        <pc:chgData name="Phil Le" userId="d56789386392244e" providerId="LiveId" clId="{167637AB-4548-46D2-BAA2-14C02A09F942}" dt="2025-01-01T16:09:44.612" v="775"/>
        <pc:sldMkLst>
          <pc:docMk/>
          <pc:sldMk cId="958085236" sldId="2599"/>
        </pc:sldMkLst>
      </pc:sldChg>
      <pc:sldChg chg="del">
        <pc:chgData name="Phil Le" userId="d56789386392244e" providerId="LiveId" clId="{167637AB-4548-46D2-BAA2-14C02A09F942}" dt="2025-01-01T16:09:44.612" v="775"/>
        <pc:sldMkLst>
          <pc:docMk/>
          <pc:sldMk cId="2541332590" sldId="26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D3ED65D9-7F41-441F-B31A-035894C76204}" type="slidenum">
              <a:rPr lang="en-US"/>
              <a:pPr>
                <a:defRPr/>
              </a:pPr>
              <a:t>‹#›</a:t>
            </a:fld>
            <a:endParaRPr lang="en-US"/>
          </a:p>
        </p:txBody>
      </p:sp>
    </p:spTree>
    <p:extLst>
      <p:ext uri="{BB962C8B-B14F-4D97-AF65-F5344CB8AC3E}">
        <p14:creationId xmlns:p14="http://schemas.microsoft.com/office/powerpoint/2010/main" val="116305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6047EAC8-2B0D-4A72-ABF0-BECB32E5C3E6}" type="slidenum">
              <a:rPr lang="en-US" altLang="en-US" sz="1200" smtClean="0">
                <a:solidFill>
                  <a:schemeClr val="tx1"/>
                </a:solidFill>
                <a:latin typeface="Arial" charset="0"/>
              </a:rPr>
              <a:pPr eaLnBrk="1" hangingPunct="1"/>
              <a:t>1</a:t>
            </a:fld>
            <a:endParaRPr lang="en-US" altLang="en-US" sz="1200">
              <a:solidFill>
                <a:schemeClr val="tx1"/>
              </a:solidFill>
              <a:latin typeface="Arial" charset="0"/>
            </a:endParaRPr>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D805468F-DEDA-40D2-98A3-A77AD6C9A6F6}" type="slidenum">
              <a:rPr lang="en-US" altLang="en-US" sz="1200" smtClean="0">
                <a:solidFill>
                  <a:schemeClr val="tx1"/>
                </a:solidFill>
                <a:latin typeface="Arial" charset="0"/>
              </a:rPr>
              <a:pPr eaLnBrk="1" hangingPunct="1"/>
              <a:t>44</a:t>
            </a:fld>
            <a:endParaRPr lang="en-US" altLang="en-US" sz="120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381000" y="685800"/>
            <a:ext cx="6096000" cy="3429000"/>
          </a:xfrm>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2677A7E8-95CC-40CB-831A-351DA8C571B9}" type="slidenum">
              <a:rPr lang="en-US" altLang="en-US" sz="1200" smtClean="0">
                <a:solidFill>
                  <a:schemeClr val="tx1"/>
                </a:solidFill>
                <a:latin typeface="Arial" charset="0"/>
              </a:rPr>
              <a:pPr eaLnBrk="1" hangingPunct="1"/>
              <a:t>45</a:t>
            </a:fld>
            <a:endParaRPr lang="en-US" altLang="en-US"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16EDCD4F-944D-44AC-923B-870E6B83ACE4}" type="slidenum">
              <a:rPr lang="en-US" altLang="en-US" sz="1200" smtClean="0">
                <a:solidFill>
                  <a:schemeClr val="tx1"/>
                </a:solidFill>
                <a:latin typeface="Arial" charset="0"/>
              </a:rPr>
              <a:pPr eaLnBrk="1" hangingPunct="1"/>
              <a:t>46</a:t>
            </a:fld>
            <a:endParaRPr lang="en-US" altLang="en-US"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74F8C60D-BA09-4B2C-8CF0-3F8529ADE381}" type="slidenum">
              <a:rPr lang="en-US" altLang="en-US" sz="1200" smtClean="0">
                <a:solidFill>
                  <a:schemeClr val="tx1"/>
                </a:solidFill>
                <a:latin typeface="Arial" charset="0"/>
              </a:rPr>
              <a:pPr eaLnBrk="1" hangingPunct="1"/>
              <a:t>47</a:t>
            </a:fld>
            <a:endParaRPr lang="en-US" altLang="en-US"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521C171-FEE7-4F40-BF39-FF261F6B86B0}" type="slidenum">
              <a:rPr lang="en-US" altLang="en-US" sz="1200" smtClean="0">
                <a:solidFill>
                  <a:schemeClr val="tx1"/>
                </a:solidFill>
                <a:latin typeface="Arial" charset="0"/>
              </a:rPr>
              <a:pPr eaLnBrk="1" hangingPunct="1"/>
              <a:t>49</a:t>
            </a:fld>
            <a:endParaRPr lang="en-US" altLang="en-US"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381000" y="685800"/>
            <a:ext cx="6096000"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60AD6E5-89A8-45AF-B810-E560A75CDEE8}" type="slidenum">
              <a:rPr lang="en-US" altLang="en-US" sz="1200" smtClean="0">
                <a:solidFill>
                  <a:schemeClr val="tx1"/>
                </a:solidFill>
                <a:latin typeface="Arial" charset="0"/>
              </a:rPr>
              <a:pPr eaLnBrk="1" hangingPunct="1"/>
              <a:t>51</a:t>
            </a:fld>
            <a:endParaRPr lang="en-US"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A050DBDC-C72E-4C4E-BA09-40051E031F2A}" type="slidenum">
              <a:rPr lang="en-US" altLang="en-US" sz="1200" smtClean="0">
                <a:solidFill>
                  <a:schemeClr val="tx1"/>
                </a:solidFill>
                <a:latin typeface="Arial" charset="0"/>
              </a:rPr>
              <a:pPr eaLnBrk="1" hangingPunct="1"/>
              <a:t>52</a:t>
            </a:fld>
            <a:endParaRPr lang="en-US" altLang="en-US" sz="120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ED65D9-7F41-441F-B31A-035894C76204}" type="slidenum">
              <a:rPr lang="en-US" smtClean="0"/>
              <a:pPr>
                <a:defRPr/>
              </a:pPr>
              <a:t>58</a:t>
            </a:fld>
            <a:endParaRPr lang="en-US"/>
          </a:p>
        </p:txBody>
      </p:sp>
    </p:spTree>
    <p:extLst>
      <p:ext uri="{BB962C8B-B14F-4D97-AF65-F5344CB8AC3E}">
        <p14:creationId xmlns:p14="http://schemas.microsoft.com/office/powerpoint/2010/main" val="352430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5D9E24FA-D2E3-4537-9DE9-7C776C29DD06}" type="slidenum">
              <a:rPr lang="en-US" altLang="en-US" sz="1200" smtClean="0">
                <a:solidFill>
                  <a:schemeClr val="tx1"/>
                </a:solidFill>
                <a:latin typeface="Arial" charset="0"/>
              </a:rPr>
              <a:pPr eaLnBrk="1" hangingPunct="1"/>
              <a:t>8</a:t>
            </a:fld>
            <a:endParaRPr lang="en-US" altLang="en-US" sz="120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4A543DC0-7A86-4D69-8F1A-65ECBB2C805B}" type="slidenum">
              <a:rPr lang="en-US" altLang="en-US" sz="1200" smtClean="0">
                <a:solidFill>
                  <a:schemeClr val="tx1"/>
                </a:solidFill>
                <a:latin typeface="Arial" charset="0"/>
              </a:rPr>
              <a:pPr eaLnBrk="1" hangingPunct="1"/>
              <a:t>9</a:t>
            </a:fld>
            <a:endParaRPr lang="en-US" alt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AE350E1-FCB5-4FFF-AA65-040EE2C16B03}" type="slidenum">
              <a:rPr lang="en-US" altLang="en-US" sz="1200" smtClean="0">
                <a:solidFill>
                  <a:schemeClr val="tx1"/>
                </a:solidFill>
                <a:latin typeface="Arial" charset="0"/>
              </a:rPr>
              <a:pPr eaLnBrk="1" hangingPunct="1"/>
              <a:t>10</a:t>
            </a:fld>
            <a:endParaRPr lang="en-US" alt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20</a:t>
            </a:fld>
            <a:endParaRPr lang="en-US" altLang="en-US" sz="1200">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22</a:t>
            </a:fld>
            <a:endParaRPr lang="en-US" altLang="en-US" sz="120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24</a:t>
            </a:fld>
            <a:endParaRPr lang="en-US" altLang="en-US" sz="120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9058D038-4B67-437C-9490-2905EB20E2FA}" type="slidenum">
              <a:rPr lang="en-US" altLang="en-US" sz="1200" smtClean="0">
                <a:solidFill>
                  <a:schemeClr val="tx1"/>
                </a:solidFill>
                <a:latin typeface="Arial" charset="0"/>
              </a:rPr>
              <a:pPr eaLnBrk="1" hangingPunct="1"/>
              <a:t>42</a:t>
            </a:fld>
            <a:endParaRPr lang="en-US" altLang="en-US" sz="120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C8D5B721-CF0C-427B-9562-CBDDF8848031}" type="slidenum">
              <a:rPr lang="en-US" altLang="en-US" sz="1200" smtClean="0">
                <a:solidFill>
                  <a:schemeClr val="tx1"/>
                </a:solidFill>
                <a:latin typeface="Arial" charset="0"/>
              </a:rPr>
              <a:pPr eaLnBrk="1" hangingPunct="1"/>
              <a:t>43</a:t>
            </a:fld>
            <a:endParaRPr lang="en-US" altLang="en-US"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ED226-C2C8-4B90-BE0E-8A1EA7701BBB}" type="slidenum">
              <a:rPr lang="en-US"/>
              <a:pPr>
                <a:defRPr/>
              </a:pPr>
              <a:t>‹#›</a:t>
            </a:fld>
            <a:endParaRPr lang="en-US"/>
          </a:p>
        </p:txBody>
      </p:sp>
    </p:spTree>
    <p:extLst>
      <p:ext uri="{BB962C8B-B14F-4D97-AF65-F5344CB8AC3E}">
        <p14:creationId xmlns:p14="http://schemas.microsoft.com/office/powerpoint/2010/main" val="38478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9EA02-7C21-4BBE-B70D-2E6CF9FD2AB5}" type="slidenum">
              <a:rPr lang="en-US"/>
              <a:pPr>
                <a:defRPr/>
              </a:pPr>
              <a:t>‹#›</a:t>
            </a:fld>
            <a:endParaRPr lang="en-US"/>
          </a:p>
        </p:txBody>
      </p:sp>
    </p:spTree>
    <p:extLst>
      <p:ext uri="{BB962C8B-B14F-4D97-AF65-F5344CB8AC3E}">
        <p14:creationId xmlns:p14="http://schemas.microsoft.com/office/powerpoint/2010/main" val="21739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122-7AE2-4B02-9056-49109BBA3098}" type="slidenum">
              <a:rPr lang="en-US"/>
              <a:pPr>
                <a:defRPr/>
              </a:pPr>
              <a:t>‹#›</a:t>
            </a:fld>
            <a:endParaRPr lang="en-US"/>
          </a:p>
        </p:txBody>
      </p:sp>
    </p:spTree>
    <p:extLst>
      <p:ext uri="{BB962C8B-B14F-4D97-AF65-F5344CB8AC3E}">
        <p14:creationId xmlns:p14="http://schemas.microsoft.com/office/powerpoint/2010/main" val="20094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5C5F2-AC7B-4846-94E1-3B7E92C7FA40}" type="slidenum">
              <a:rPr lang="en-US"/>
              <a:pPr>
                <a:defRPr/>
              </a:pPr>
              <a:t>‹#›</a:t>
            </a:fld>
            <a:endParaRPr lang="en-US"/>
          </a:p>
        </p:txBody>
      </p:sp>
    </p:spTree>
    <p:extLst>
      <p:ext uri="{BB962C8B-B14F-4D97-AF65-F5344CB8AC3E}">
        <p14:creationId xmlns:p14="http://schemas.microsoft.com/office/powerpoint/2010/main" val="32600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2C4A9-3DD8-44B1-B38B-14996F41AFFF}" type="slidenum">
              <a:rPr lang="en-US"/>
              <a:pPr>
                <a:defRPr/>
              </a:pPr>
              <a:t>‹#›</a:t>
            </a:fld>
            <a:endParaRPr lang="en-US"/>
          </a:p>
        </p:txBody>
      </p:sp>
    </p:spTree>
    <p:extLst>
      <p:ext uri="{BB962C8B-B14F-4D97-AF65-F5344CB8AC3E}">
        <p14:creationId xmlns:p14="http://schemas.microsoft.com/office/powerpoint/2010/main" val="182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71A72-9885-4AB0-9C0C-8153FBD5B2EB}" type="slidenum">
              <a:rPr lang="en-US"/>
              <a:pPr>
                <a:defRPr/>
              </a:pPr>
              <a:t>‹#›</a:t>
            </a:fld>
            <a:endParaRPr lang="en-US"/>
          </a:p>
        </p:txBody>
      </p:sp>
    </p:spTree>
    <p:extLst>
      <p:ext uri="{BB962C8B-B14F-4D97-AF65-F5344CB8AC3E}">
        <p14:creationId xmlns:p14="http://schemas.microsoft.com/office/powerpoint/2010/main" val="22330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AD6E7-5C5D-41A5-BEBA-6D2E2F33E43D}" type="slidenum">
              <a:rPr lang="en-US"/>
              <a:pPr>
                <a:defRPr/>
              </a:pPr>
              <a:t>‹#›</a:t>
            </a:fld>
            <a:endParaRPr lang="en-US"/>
          </a:p>
        </p:txBody>
      </p:sp>
    </p:spTree>
    <p:extLst>
      <p:ext uri="{BB962C8B-B14F-4D97-AF65-F5344CB8AC3E}">
        <p14:creationId xmlns:p14="http://schemas.microsoft.com/office/powerpoint/2010/main" val="89093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FDE27-4DAF-4DAA-8451-61D9818576E4}" type="slidenum">
              <a:rPr lang="en-US"/>
              <a:pPr>
                <a:defRPr/>
              </a:pPr>
              <a:t>‹#›</a:t>
            </a:fld>
            <a:endParaRPr lang="en-US"/>
          </a:p>
        </p:txBody>
      </p:sp>
    </p:spTree>
    <p:extLst>
      <p:ext uri="{BB962C8B-B14F-4D97-AF65-F5344CB8AC3E}">
        <p14:creationId xmlns:p14="http://schemas.microsoft.com/office/powerpoint/2010/main" val="111278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75E99-A137-4A0B-AC46-75FFFF614993}" type="slidenum">
              <a:rPr lang="en-US"/>
              <a:pPr>
                <a:defRPr/>
              </a:pPr>
              <a:t>‹#›</a:t>
            </a:fld>
            <a:endParaRPr lang="en-US"/>
          </a:p>
        </p:txBody>
      </p:sp>
    </p:spTree>
    <p:extLst>
      <p:ext uri="{BB962C8B-B14F-4D97-AF65-F5344CB8AC3E}">
        <p14:creationId xmlns:p14="http://schemas.microsoft.com/office/powerpoint/2010/main" val="316772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71A0C-9A6E-4443-9200-37656291E977}" type="slidenum">
              <a:rPr lang="en-US"/>
              <a:pPr>
                <a:defRPr/>
              </a:pPr>
              <a:t>‹#›</a:t>
            </a:fld>
            <a:endParaRPr lang="en-US"/>
          </a:p>
        </p:txBody>
      </p:sp>
    </p:spTree>
    <p:extLst>
      <p:ext uri="{BB962C8B-B14F-4D97-AF65-F5344CB8AC3E}">
        <p14:creationId xmlns:p14="http://schemas.microsoft.com/office/powerpoint/2010/main" val="18837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253F-9EC1-4520-9B06-A61E933216A7}" type="slidenum">
              <a:rPr lang="en-US"/>
              <a:pPr>
                <a:defRPr/>
              </a:pPr>
              <a:t>‹#›</a:t>
            </a:fld>
            <a:endParaRPr lang="en-US"/>
          </a:p>
        </p:txBody>
      </p:sp>
    </p:spTree>
    <p:extLst>
      <p:ext uri="{BB962C8B-B14F-4D97-AF65-F5344CB8AC3E}">
        <p14:creationId xmlns:p14="http://schemas.microsoft.com/office/powerpoint/2010/main" val="31340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2237E39-DA38-4912-91A3-78E07FCCAA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bible.usccb.org/bible/numbers/6?22"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bible.usccb.org/bible/galatians/4?4"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bible.usccb.org/bible/luke/2?16"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4876800" cy="5143500"/>
          </a:xfrm>
          <a:ln>
            <a:solidFill>
              <a:schemeClr val="accent1"/>
            </a:solidFill>
          </a:ln>
        </p:spPr>
        <p:txBody>
          <a:bodyPr/>
          <a:lstStyle/>
          <a:p>
            <a:pPr marL="0" indent="0" algn="ctr" fontAlgn="base">
              <a:spcAft>
                <a:spcPts val="375"/>
              </a:spcAft>
              <a:buNone/>
            </a:pPr>
            <a:r>
              <a:rPr lang="en-US"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Solemnity of the Blessed Virgin Mary, the Mother of God</a:t>
            </a:r>
          </a:p>
          <a:p>
            <a:pPr eaLnBrk="1" hangingPunct="1">
              <a:lnSpc>
                <a:spcPct val="80000"/>
              </a:lnSpc>
              <a:buFontTx/>
              <a:buNone/>
              <a:defRPr/>
            </a:pPr>
            <a:r>
              <a:rPr lang="en-US" sz="1800" i="1" dirty="0">
                <a:solidFill>
                  <a:schemeClr val="bg1"/>
                </a:solidFill>
              </a:rPr>
              <a:t>Gather Song:  </a:t>
            </a:r>
          </a:p>
          <a:p>
            <a:pPr eaLnBrk="1" hangingPunct="1">
              <a:lnSpc>
                <a:spcPct val="80000"/>
              </a:lnSpc>
              <a:buNone/>
              <a:defRPr/>
            </a:pPr>
            <a:r>
              <a:rPr lang="en-US" sz="1800" b="1"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Immaculate Mary</a:t>
            </a:r>
          </a:p>
          <a:p>
            <a:pPr eaLnBrk="1" hangingPunct="1">
              <a:lnSpc>
                <a:spcPct val="80000"/>
              </a:lnSpc>
              <a:buFontTx/>
              <a:buNone/>
              <a:defRPr/>
            </a:pPr>
            <a:r>
              <a:rPr lang="en-US" sz="1800" i="1" dirty="0">
                <a:solidFill>
                  <a:schemeClr val="bg1"/>
                </a:solidFill>
              </a:rPr>
              <a:t>Responsorial Psalm 067: </a:t>
            </a:r>
            <a:r>
              <a:rPr lang="en-US" sz="2000" i="1" dirty="0">
                <a:solidFill>
                  <a:schemeClr val="bg1"/>
                </a:solidFill>
              </a:rPr>
              <a:t> </a:t>
            </a:r>
          </a:p>
          <a:p>
            <a:pPr eaLnBrk="1" hangingPunct="1">
              <a:lnSpc>
                <a:spcPct val="80000"/>
              </a:lnSpc>
              <a:buFontTx/>
              <a:buNone/>
              <a:defRPr/>
            </a:pPr>
            <a:r>
              <a:rPr lang="en-US" sz="2000" b="1"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May God Bless Us</a:t>
            </a:r>
            <a:endParaRPr lang="en-US" sz="2000" b="1" dirty="0">
              <a:solidFill>
                <a:schemeClr val="bg1"/>
              </a:solidFill>
            </a:endParaRPr>
          </a:p>
          <a:p>
            <a:pPr eaLnBrk="1" hangingPunct="1">
              <a:lnSpc>
                <a:spcPct val="80000"/>
              </a:lnSpc>
              <a:buFontTx/>
              <a:buNone/>
              <a:defRPr/>
            </a:pPr>
            <a:r>
              <a:rPr lang="en-US" sz="1800" i="1" dirty="0">
                <a:solidFill>
                  <a:schemeClr val="bg1"/>
                </a:solidFill>
              </a:rPr>
              <a:t>Prep. of the Gifts: </a:t>
            </a:r>
            <a:r>
              <a:rPr lang="en-US" sz="1800" b="1" dirty="0">
                <a:solidFill>
                  <a:schemeClr val="bg1"/>
                </a:solidFill>
              </a:rPr>
              <a:t> </a:t>
            </a:r>
          </a:p>
          <a:p>
            <a:pPr eaLnBrk="1" hangingPunct="1">
              <a:lnSpc>
                <a:spcPct val="80000"/>
              </a:lnSpc>
              <a:buFontTx/>
              <a:buNone/>
              <a:defRPr/>
            </a:pPr>
            <a:r>
              <a:rPr lang="en-US" sz="1800" b="1" dirty="0">
                <a:solidFill>
                  <a:schemeClr val="bg1"/>
                </a:solidFill>
              </a:rPr>
              <a:t>	On This Day Beautiful of Mother</a:t>
            </a:r>
          </a:p>
          <a:p>
            <a:pPr eaLnBrk="1" hangingPunct="1">
              <a:lnSpc>
                <a:spcPct val="80000"/>
              </a:lnSpc>
              <a:buFontTx/>
              <a:buNone/>
              <a:defRPr/>
            </a:pPr>
            <a:r>
              <a:rPr lang="en-US" sz="1800" b="1" dirty="0">
                <a:solidFill>
                  <a:schemeClr val="bg1"/>
                </a:solidFill>
              </a:rPr>
              <a:t>      Away in the Manger</a:t>
            </a:r>
          </a:p>
          <a:p>
            <a:pPr eaLnBrk="1" hangingPunct="1">
              <a:lnSpc>
                <a:spcPct val="80000"/>
              </a:lnSpc>
              <a:buFontTx/>
              <a:buNone/>
              <a:defRPr/>
            </a:pPr>
            <a:r>
              <a:rPr lang="en-US" sz="2000" i="1" dirty="0">
                <a:solidFill>
                  <a:schemeClr val="bg1"/>
                </a:solidFill>
              </a:rPr>
              <a:t>Communion Song : </a:t>
            </a:r>
          </a:p>
          <a:p>
            <a:pPr eaLnBrk="1" hangingPunct="1">
              <a:lnSpc>
                <a:spcPct val="80000"/>
              </a:lnSpc>
              <a:buNone/>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Silent Night.</a:t>
            </a:r>
          </a:p>
          <a:p>
            <a:pPr eaLnBrk="1" hangingPunct="1">
              <a:lnSpc>
                <a:spcPct val="80000"/>
              </a:lnSpc>
              <a:buNone/>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Ave Maria (Mary sing the joyful song)</a:t>
            </a:r>
          </a:p>
          <a:p>
            <a:pPr eaLnBrk="1" hangingPunct="1">
              <a:lnSpc>
                <a:spcPct val="80000"/>
              </a:lnSpc>
              <a:buNone/>
              <a:defRPr/>
            </a:pPr>
            <a:r>
              <a:rPr lang="en-US" sz="1800" i="1" dirty="0">
                <a:solidFill>
                  <a:schemeClr val="bg1"/>
                </a:solidFill>
              </a:rPr>
              <a:t>Recessional:  </a:t>
            </a:r>
          </a:p>
          <a:p>
            <a:pPr eaLnBrk="1" hangingPunct="1">
              <a:lnSpc>
                <a:spcPct val="80000"/>
              </a:lnSpc>
              <a:buNone/>
              <a:defRPr/>
            </a:pPr>
            <a:r>
              <a:rPr lang="en-US" sz="1800" i="1" dirty="0">
                <a:solidFill>
                  <a:schemeClr val="bg1"/>
                </a:solidFill>
              </a:rPr>
              <a:t>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Joy to the World</a:t>
            </a:r>
            <a:endParaRPr lang="en-US" sz="2400" i="1" dirty="0">
              <a:solidFill>
                <a:schemeClr val="bg1"/>
              </a:solidFill>
            </a:endParaRPr>
          </a:p>
          <a:p>
            <a:pPr eaLnBrk="1" hangingPunct="1">
              <a:lnSpc>
                <a:spcPct val="80000"/>
              </a:lnSpc>
              <a:buFontTx/>
              <a:buNone/>
              <a:defRPr/>
            </a:pPr>
            <a:endParaRPr lang="en-US" sz="24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56993"/>
            <a:ext cx="3428999" cy="4286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4A0DE4-4936-4877-A6C5-38E85AC20284}" type="slidenum">
              <a:rPr lang="en-US"/>
              <a:pPr>
                <a:defRPr/>
              </a:pPr>
              <a:t>10</a:t>
            </a:fld>
            <a:endParaRPr lang="en-US"/>
          </a:p>
        </p:txBody>
      </p:sp>
      <p:sp>
        <p:nvSpPr>
          <p:cNvPr id="16387" name="Content Placeholder 3"/>
          <p:cNvSpPr>
            <a:spLocks noGrp="1"/>
          </p:cNvSpPr>
          <p:nvPr>
            <p:ph sz="quarter" idx="1"/>
          </p:nvPr>
        </p:nvSpPr>
        <p:spPr>
          <a:xfrm>
            <a:off x="152400" y="65414"/>
            <a:ext cx="8839200" cy="4457700"/>
          </a:xfrm>
        </p:spPr>
        <p:txBody>
          <a:bodyPr/>
          <a:lstStyle/>
          <a:p>
            <a:pPr>
              <a:buFont typeface="Wingdings 2" pitchFamily="18" charset="2"/>
              <a:buNone/>
            </a:pPr>
            <a:r>
              <a:rPr lang="en-US" altLang="en-US" sz="4400" b="1" u="sng" dirty="0">
                <a:solidFill>
                  <a:schemeClr val="bg1"/>
                </a:solidFill>
                <a:latin typeface="Tahoma" pitchFamily="34" charset="0"/>
                <a:cs typeface="Tahoma" pitchFamily="34" charset="0"/>
              </a:rPr>
              <a:t>therefore</a:t>
            </a:r>
            <a:r>
              <a:rPr lang="en-US" altLang="en-US" sz="4400" b="1" dirty="0">
                <a:solidFill>
                  <a:schemeClr val="bg1"/>
                </a:solidFill>
                <a:latin typeface="Tahoma" pitchFamily="34" charset="0"/>
                <a:cs typeface="Tahoma" pitchFamily="34" charset="0"/>
              </a:rPr>
              <a:t> I ask blessed Mary ever-Virgin, all the Angels and Saints, and you, my brothers and sisters, to pray for me to the Lord our God.</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85750"/>
            <a:ext cx="9067800" cy="4686300"/>
          </a:xfrm>
          <a:solidFill>
            <a:schemeClr val="tx1"/>
          </a:solidFill>
        </p:spPr>
        <p:txBody>
          <a:bodyPr rtlCol="0">
            <a:normAutofit fontScale="90000"/>
          </a:bodyPr>
          <a:lstStyle/>
          <a:p>
            <a:pPr algn="l" eaLnBrk="1" fontAlgn="auto" hangingPunct="1">
              <a:spcAft>
                <a:spcPts val="0"/>
              </a:spcAft>
              <a:defRPr/>
            </a:pPr>
            <a:br>
              <a:rPr lang="en-US" sz="5300" b="1" dirty="0">
                <a:latin typeface="Tahoma" pitchFamily="34" charset="0"/>
                <a:ea typeface="Tahoma" pitchFamily="34" charset="0"/>
                <a:cs typeface="Tahoma" pitchFamily="34" charset="0"/>
              </a:rPr>
            </a:br>
            <a:r>
              <a:rPr lang="en-US" sz="3600" dirty="0">
                <a:solidFill>
                  <a:schemeClr val="bg1"/>
                </a:solidFill>
                <a:latin typeface="Tahoma" pitchFamily="34" charset="0"/>
                <a:cs typeface="Tahoma" pitchFamily="34" charset="0"/>
              </a:rPr>
              <a:t>1: </a:t>
            </a:r>
            <a:r>
              <a:rPr lang="en-US" b="1" dirty="0">
                <a:solidFill>
                  <a:schemeClr val="bg1"/>
                </a:solidFill>
                <a:latin typeface="Tahoma" pitchFamily="34" charset="0"/>
                <a:cs typeface="Tahoma" pitchFamily="34" charset="0"/>
              </a:rPr>
              <a:t>Silent night, holy night, </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All is calm, All is bright</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Round yon Virgin Mother and Child.</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Holy Infant so tender </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and mild.</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Sleep in heavenly peace.</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Sleep in heavenly peace. </a:t>
            </a:r>
            <a:br>
              <a:rPr lang="en-US" b="1" dirty="0">
                <a:solidFill>
                  <a:schemeClr val="accent2">
                    <a:lumMod val="75000"/>
                  </a:schemeClr>
                </a:solidFill>
                <a:latin typeface="Tahoma" pitchFamily="34" charset="0"/>
                <a:cs typeface="Tahoma" pitchFamily="34" charset="0"/>
              </a:rPr>
            </a:br>
            <a:br>
              <a:rPr lang="en-US" sz="4900" b="1" dirty="0"/>
            </a:br>
            <a:endParaRPr lang="en-US" sz="4900" dirty="0"/>
          </a:p>
        </p:txBody>
      </p:sp>
    </p:spTree>
    <p:extLst>
      <p:ext uri="{BB962C8B-B14F-4D97-AF65-F5344CB8AC3E}">
        <p14:creationId xmlns:p14="http://schemas.microsoft.com/office/powerpoint/2010/main" val="2031324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763000" cy="4686300"/>
          </a:xfrm>
          <a:solidFill>
            <a:schemeClr val="tx1"/>
          </a:solidFill>
        </p:spPr>
        <p:txBody>
          <a:bodyPr rtlCol="0">
            <a:normAutofit fontScale="90000"/>
          </a:bodyPr>
          <a:lstStyle/>
          <a:p>
            <a:pPr algn="l" eaLnBrk="1" fontAlgn="auto" hangingPunct="1">
              <a:spcAft>
                <a:spcPts val="0"/>
              </a:spcAft>
              <a:defRPr/>
            </a:pPr>
            <a:br>
              <a:rPr lang="en-US" sz="5300" b="1" dirty="0">
                <a:latin typeface="Tahoma" pitchFamily="34" charset="0"/>
                <a:ea typeface="Tahoma" pitchFamily="34" charset="0"/>
                <a:cs typeface="Tahoma" pitchFamily="34" charset="0"/>
              </a:rPr>
            </a:br>
            <a:r>
              <a:rPr lang="en-US" sz="3600" dirty="0">
                <a:solidFill>
                  <a:schemeClr val="bg1"/>
                </a:solidFill>
                <a:latin typeface="Tahoma" pitchFamily="34" charset="0"/>
                <a:cs typeface="Tahoma" pitchFamily="34" charset="0"/>
              </a:rPr>
              <a:t>2: </a:t>
            </a:r>
            <a:r>
              <a:rPr lang="en-US" sz="4900" b="1" dirty="0">
                <a:solidFill>
                  <a:schemeClr val="bg1"/>
                </a:solidFill>
                <a:latin typeface="Tahoma" pitchFamily="34" charset="0"/>
                <a:cs typeface="Tahoma" pitchFamily="34" charset="0"/>
              </a:rPr>
              <a:t>Silent night, holy night, </a:t>
            </a:r>
            <a:br>
              <a:rPr lang="en-US" sz="4900" b="1" dirty="0">
                <a:solidFill>
                  <a:schemeClr val="bg1"/>
                </a:solidFill>
                <a:latin typeface="Tahoma" pitchFamily="34" charset="0"/>
                <a:cs typeface="Tahoma" pitchFamily="34" charset="0"/>
              </a:rPr>
            </a:br>
            <a:r>
              <a:rPr lang="vi-VN" sz="4900" b="1" dirty="0">
                <a:solidFill>
                  <a:schemeClr val="bg1"/>
                </a:solidFill>
                <a:latin typeface="Tahoma" pitchFamily="34" charset="0"/>
                <a:cs typeface="Tahoma" pitchFamily="34" charset="0"/>
              </a:rPr>
              <a:t>Shepherds quake all the sight:</a:t>
            </a:r>
            <a:br>
              <a:rPr lang="vi-VN" sz="4900" b="1" dirty="0">
                <a:solidFill>
                  <a:schemeClr val="bg1"/>
                </a:solidFill>
                <a:latin typeface="Tahoma" pitchFamily="34" charset="0"/>
                <a:cs typeface="Tahoma" pitchFamily="34" charset="0"/>
              </a:rPr>
            </a:br>
            <a:r>
              <a:rPr lang="vi-VN" sz="4900" b="1" dirty="0">
                <a:solidFill>
                  <a:schemeClr val="bg1"/>
                </a:solidFill>
                <a:latin typeface="Tahoma" pitchFamily="34" charset="0"/>
                <a:cs typeface="Tahoma" pitchFamily="34" charset="0"/>
              </a:rPr>
              <a:t>Glories stream from heaven afar,</a:t>
            </a:r>
            <a:br>
              <a:rPr lang="vi-VN" sz="4900" b="1" dirty="0">
                <a:solidFill>
                  <a:schemeClr val="bg1"/>
                </a:solidFill>
                <a:latin typeface="Tahoma" pitchFamily="34" charset="0"/>
                <a:cs typeface="Tahoma" pitchFamily="34" charset="0"/>
              </a:rPr>
            </a:br>
            <a:r>
              <a:rPr lang="vi-VN" sz="4900" b="1" dirty="0">
                <a:solidFill>
                  <a:schemeClr val="bg1"/>
                </a:solidFill>
                <a:latin typeface="Tahoma" pitchFamily="34" charset="0"/>
                <a:cs typeface="Tahoma" pitchFamily="34" charset="0"/>
              </a:rPr>
              <a:t>Heavenly hosts sing alleluia:</a:t>
            </a:r>
            <a:br>
              <a:rPr lang="vi-VN" sz="4900" b="1" dirty="0">
                <a:solidFill>
                  <a:schemeClr val="bg1"/>
                </a:solidFill>
                <a:latin typeface="Tahoma" pitchFamily="34" charset="0"/>
                <a:cs typeface="Tahoma" pitchFamily="34" charset="0"/>
              </a:rPr>
            </a:br>
            <a:r>
              <a:rPr lang="vi-VN" sz="4900" b="1" dirty="0">
                <a:solidFill>
                  <a:schemeClr val="bg1"/>
                </a:solidFill>
                <a:latin typeface="Tahoma" pitchFamily="34" charset="0"/>
                <a:cs typeface="Tahoma" pitchFamily="34" charset="0"/>
              </a:rPr>
              <a:t>Christ the Savior is born</a:t>
            </a:r>
            <a:r>
              <a:rPr lang="en-US" sz="4900" b="1" dirty="0">
                <a:solidFill>
                  <a:schemeClr val="bg1"/>
                </a:solidFill>
                <a:latin typeface="Tahoma" pitchFamily="34" charset="0"/>
                <a:cs typeface="Tahoma" pitchFamily="34" charset="0"/>
              </a:rPr>
              <a:t>!</a:t>
            </a:r>
            <a:br>
              <a:rPr lang="en-US" sz="4900" b="1" dirty="0">
                <a:solidFill>
                  <a:schemeClr val="bg1"/>
                </a:solidFill>
                <a:latin typeface="Tahoma" pitchFamily="34" charset="0"/>
                <a:cs typeface="Tahoma" pitchFamily="34" charset="0"/>
              </a:rPr>
            </a:br>
            <a:r>
              <a:rPr lang="en-US" sz="4900" b="1" dirty="0">
                <a:solidFill>
                  <a:schemeClr val="bg1"/>
                </a:solidFill>
                <a:latin typeface="Tahoma" pitchFamily="34" charset="0"/>
                <a:cs typeface="Tahoma" pitchFamily="34" charset="0"/>
              </a:rPr>
              <a:t>Christ the Savior is born!</a:t>
            </a:r>
            <a:br>
              <a:rPr lang="en-US" sz="4900" b="1" dirty="0">
                <a:solidFill>
                  <a:schemeClr val="accent2">
                    <a:lumMod val="75000"/>
                  </a:schemeClr>
                </a:solidFill>
                <a:latin typeface="Tahoma" pitchFamily="34" charset="0"/>
                <a:cs typeface="Tahoma" pitchFamily="34" charset="0"/>
              </a:rPr>
            </a:br>
            <a:br>
              <a:rPr lang="en-US" sz="4900" b="1" dirty="0"/>
            </a:br>
            <a:endParaRPr lang="en-US" sz="4900" dirty="0"/>
          </a:p>
        </p:txBody>
      </p:sp>
    </p:spTree>
    <p:extLst>
      <p:ext uri="{BB962C8B-B14F-4D97-AF65-F5344CB8AC3E}">
        <p14:creationId xmlns:p14="http://schemas.microsoft.com/office/powerpoint/2010/main" val="15901168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763000" cy="4686300"/>
          </a:xfrm>
          <a:solidFill>
            <a:schemeClr val="tx1"/>
          </a:solidFill>
        </p:spPr>
        <p:txBody>
          <a:bodyPr rtlCol="0">
            <a:normAutofit fontScale="90000"/>
          </a:bodyPr>
          <a:lstStyle/>
          <a:p>
            <a:pPr algn="l" eaLnBrk="1" fontAlgn="auto" hangingPunct="1">
              <a:spcAft>
                <a:spcPts val="0"/>
              </a:spcAft>
              <a:defRPr/>
            </a:pPr>
            <a:br>
              <a:rPr lang="en-US" sz="5300" b="1" dirty="0">
                <a:latin typeface="Tahoma" pitchFamily="34" charset="0"/>
                <a:ea typeface="Tahoma" pitchFamily="34" charset="0"/>
                <a:cs typeface="Tahoma" pitchFamily="34" charset="0"/>
              </a:rPr>
            </a:br>
            <a:r>
              <a:rPr lang="en-US" sz="3600" dirty="0">
                <a:solidFill>
                  <a:schemeClr val="bg1"/>
                </a:solidFill>
                <a:latin typeface="Tahoma" pitchFamily="34" charset="0"/>
                <a:cs typeface="Tahoma" pitchFamily="34" charset="0"/>
              </a:rPr>
              <a:t>3: </a:t>
            </a:r>
            <a:r>
              <a:rPr lang="en-US" b="1" dirty="0">
                <a:solidFill>
                  <a:schemeClr val="bg1"/>
                </a:solidFill>
                <a:latin typeface="Tahoma" pitchFamily="34" charset="0"/>
                <a:cs typeface="Tahoma" pitchFamily="34" charset="0"/>
              </a:rPr>
              <a:t>Silent night, holy night, </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Son of God love’s pure light</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Radiant beams from thy holy face,</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With the dawn of redeeming grace, </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Jesus Lord at thy birth,</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Jesus Lord at they birth.</a:t>
            </a:r>
            <a:br>
              <a:rPr lang="en-US" b="1" dirty="0">
                <a:solidFill>
                  <a:schemeClr val="accent2">
                    <a:lumMod val="75000"/>
                  </a:schemeClr>
                </a:solidFill>
                <a:latin typeface="Tahoma" pitchFamily="34" charset="0"/>
                <a:cs typeface="Tahoma" pitchFamily="34" charset="0"/>
              </a:rPr>
            </a:br>
            <a:br>
              <a:rPr lang="en-US" b="1" dirty="0"/>
            </a:br>
            <a:endParaRPr lang="en-US" dirty="0"/>
          </a:p>
        </p:txBody>
      </p:sp>
    </p:spTree>
    <p:extLst>
      <p:ext uri="{BB962C8B-B14F-4D97-AF65-F5344CB8AC3E}">
        <p14:creationId xmlns:p14="http://schemas.microsoft.com/office/powerpoint/2010/main" val="39213075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2667000" y="3543300"/>
            <a:ext cx="6248400" cy="1143000"/>
          </a:xfrm>
        </p:spPr>
        <p:txBody>
          <a:bodyPr/>
          <a:lstStyle/>
          <a:p>
            <a:pPr eaLnBrk="1" hangingPunct="1"/>
            <a:r>
              <a:rPr lang="en-US" altLang="en-US" sz="2400" i="1" dirty="0">
                <a:solidFill>
                  <a:srgbClr val="FFFF00"/>
                </a:solidFill>
                <a:latin typeface="Tahoma" pitchFamily="34" charset="0"/>
              </a:rPr>
              <a:t>Recessional Hymn:</a:t>
            </a:r>
            <a:br>
              <a:rPr lang="en-US" altLang="en-US" sz="2400" i="1" dirty="0">
                <a:solidFill>
                  <a:srgbClr val="FFFF00"/>
                </a:solidFill>
                <a:latin typeface="Tahoma" pitchFamily="34" charset="0"/>
              </a:rPr>
            </a:br>
            <a:r>
              <a:rPr lang="en-US" altLang="en-US" sz="2000" b="1" dirty="0">
                <a:solidFill>
                  <a:srgbClr val="FFFF00"/>
                </a:solidFill>
                <a:latin typeface="Tahoma" pitchFamily="34" charset="0"/>
                <a:cs typeface="Tahoma" pitchFamily="34" charset="0"/>
              </a:rPr>
              <a:t>Angels we have heard on high.</a:t>
            </a:r>
            <a:endParaRPr lang="en-US" altLang="en-US" sz="2000" dirty="0">
              <a:solidFill>
                <a:srgbClr val="FFFF00"/>
              </a:solidFill>
            </a:endParaRPr>
          </a:p>
        </p:txBody>
      </p:sp>
    </p:spTree>
    <p:extLst>
      <p:ext uri="{BB962C8B-B14F-4D97-AF65-F5344CB8AC3E}">
        <p14:creationId xmlns:p14="http://schemas.microsoft.com/office/powerpoint/2010/main" val="20276423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304800" y="114301"/>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i="1" dirty="0">
                <a:solidFill>
                  <a:schemeClr val="bg1"/>
                </a:solidFill>
                <a:latin typeface="Tahoma" pitchFamily="34" charset="0"/>
                <a:cs typeface="Tahoma" pitchFamily="34" charset="0"/>
              </a:rPr>
              <a:t>1.</a:t>
            </a:r>
            <a:r>
              <a:rPr lang="en-US" altLang="en-US" sz="60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Angels we have heard on high. Sweetly singing o’er the plains. </a:t>
            </a:r>
          </a:p>
          <a:p>
            <a:pPr algn="l" eaLnBrk="1" hangingPunct="1"/>
            <a:r>
              <a:rPr lang="en-US" altLang="en-US" sz="4800" b="1" dirty="0">
                <a:solidFill>
                  <a:schemeClr val="bg1"/>
                </a:solidFill>
                <a:latin typeface="Tahoma" pitchFamily="34" charset="0"/>
                <a:cs typeface="Tahoma" pitchFamily="34" charset="0"/>
              </a:rPr>
              <a:t>And mountains in reply. Echo back their joyous strains.</a:t>
            </a:r>
            <a:endParaRPr lang="en-US" altLang="en-US" sz="4800" b="1" dirty="0">
              <a:solidFill>
                <a:schemeClr val="bg1"/>
              </a:solidFill>
            </a:endParaRPr>
          </a:p>
        </p:txBody>
      </p:sp>
    </p:spTree>
    <p:extLst>
      <p:ext uri="{BB962C8B-B14F-4D97-AF65-F5344CB8AC3E}">
        <p14:creationId xmlns:p14="http://schemas.microsoft.com/office/powerpoint/2010/main" val="13626334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304800" y="1143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i="1">
                <a:solidFill>
                  <a:schemeClr val="bg1"/>
                </a:solidFill>
                <a:latin typeface="Tahoma" pitchFamily="34" charset="0"/>
                <a:cs typeface="Tahoma" pitchFamily="34" charset="0"/>
              </a:rPr>
              <a:t>Refrain: </a:t>
            </a:r>
            <a:r>
              <a:rPr lang="en-US" altLang="en-US" sz="6000" b="1">
                <a:solidFill>
                  <a:schemeClr val="bg1"/>
                </a:solidFill>
                <a:latin typeface="Tahoma" pitchFamily="34" charset="0"/>
                <a:cs typeface="Tahoma" pitchFamily="34" charset="0"/>
              </a:rPr>
              <a:t> Glo………ria.</a:t>
            </a:r>
          </a:p>
          <a:p>
            <a:pPr eaLnBrk="1" hangingPunct="1"/>
            <a:r>
              <a:rPr lang="en-US" altLang="en-US" sz="6000" b="1">
                <a:solidFill>
                  <a:schemeClr val="bg1"/>
                </a:solidFill>
                <a:latin typeface="Tahoma" pitchFamily="34" charset="0"/>
                <a:cs typeface="Tahoma" pitchFamily="34" charset="0"/>
              </a:rPr>
              <a:t>In excelsis Deo!</a:t>
            </a:r>
          </a:p>
          <a:p>
            <a:pPr eaLnBrk="1" hangingPunct="1"/>
            <a:r>
              <a:rPr lang="en-US" altLang="en-US" sz="6000" b="1">
                <a:solidFill>
                  <a:schemeClr val="bg1"/>
                </a:solidFill>
                <a:latin typeface="Tahoma" pitchFamily="34" charset="0"/>
                <a:cs typeface="Tahoma" pitchFamily="34" charset="0"/>
              </a:rPr>
              <a:t>Glo………ria.</a:t>
            </a:r>
          </a:p>
          <a:p>
            <a:pPr eaLnBrk="1" hangingPunct="1"/>
            <a:r>
              <a:rPr lang="en-US" altLang="en-US" sz="6000" b="1">
                <a:solidFill>
                  <a:schemeClr val="bg1"/>
                </a:solidFill>
                <a:latin typeface="Tahoma" pitchFamily="34" charset="0"/>
                <a:cs typeface="Tahoma" pitchFamily="34" charset="0"/>
              </a:rPr>
              <a:t>In excelsis Deo!</a:t>
            </a:r>
          </a:p>
          <a:p>
            <a:pPr eaLnBrk="1" hangingPunct="1"/>
            <a:endParaRPr lang="en-US" altLang="en-US" sz="6000" b="1">
              <a:solidFill>
                <a:schemeClr val="bg1"/>
              </a:solidFill>
            </a:endParaRPr>
          </a:p>
        </p:txBody>
      </p:sp>
    </p:spTree>
    <p:extLst>
      <p:ext uri="{BB962C8B-B14F-4D97-AF65-F5344CB8AC3E}">
        <p14:creationId xmlns:p14="http://schemas.microsoft.com/office/powerpoint/2010/main" val="38215222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304800" y="114301"/>
            <a:ext cx="8763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i="1" dirty="0">
                <a:solidFill>
                  <a:schemeClr val="bg1"/>
                </a:solidFill>
                <a:latin typeface="Tahoma" pitchFamily="34" charset="0"/>
                <a:cs typeface="Tahoma" pitchFamily="34" charset="0"/>
              </a:rPr>
              <a:t>2.</a:t>
            </a:r>
            <a:r>
              <a:rPr lang="en-US" altLang="en-US" sz="6000" b="1" dirty="0">
                <a:solidFill>
                  <a:schemeClr val="bg1"/>
                </a:solidFill>
                <a:latin typeface="Tahoma" pitchFamily="34" charset="0"/>
                <a:cs typeface="Tahoma" pitchFamily="34" charset="0"/>
              </a:rPr>
              <a:t> </a:t>
            </a:r>
            <a:r>
              <a:rPr lang="en-US" altLang="en-US" sz="4400" b="1" dirty="0">
                <a:solidFill>
                  <a:schemeClr val="bg1"/>
                </a:solidFill>
                <a:latin typeface="Tahoma" pitchFamily="34" charset="0"/>
                <a:cs typeface="Tahoma" pitchFamily="34" charset="0"/>
              </a:rPr>
              <a:t>Shepherds, why this jubilee? Why your joyous strains prolong? Say what may the tidings be, Which inspire your </a:t>
            </a:r>
            <a:r>
              <a:rPr lang="en-US" altLang="en-US" sz="4400" b="1" dirty="0" err="1">
                <a:solidFill>
                  <a:schemeClr val="bg1"/>
                </a:solidFill>
                <a:latin typeface="Tahoma" pitchFamily="34" charset="0"/>
                <a:cs typeface="Tahoma" pitchFamily="34" charset="0"/>
              </a:rPr>
              <a:t>heav’nly</a:t>
            </a:r>
            <a:r>
              <a:rPr lang="en-US" altLang="en-US" sz="4400" b="1" dirty="0">
                <a:solidFill>
                  <a:schemeClr val="bg1"/>
                </a:solidFill>
                <a:latin typeface="Tahoma" pitchFamily="34" charset="0"/>
                <a:cs typeface="Tahoma" pitchFamily="34" charset="0"/>
              </a:rPr>
              <a:t> song.</a:t>
            </a:r>
            <a:endParaRPr lang="en-US" altLang="en-US" sz="4400" b="1" dirty="0">
              <a:solidFill>
                <a:schemeClr val="bg1"/>
              </a:solidFill>
            </a:endParaRPr>
          </a:p>
        </p:txBody>
      </p:sp>
    </p:spTree>
    <p:extLst>
      <p:ext uri="{BB962C8B-B14F-4D97-AF65-F5344CB8AC3E}">
        <p14:creationId xmlns:p14="http://schemas.microsoft.com/office/powerpoint/2010/main" val="34273445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304800" y="1143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i="1">
                <a:solidFill>
                  <a:schemeClr val="bg1"/>
                </a:solidFill>
                <a:latin typeface="Tahoma" pitchFamily="34" charset="0"/>
                <a:cs typeface="Tahoma" pitchFamily="34" charset="0"/>
              </a:rPr>
              <a:t>Refrain: </a:t>
            </a:r>
            <a:r>
              <a:rPr lang="en-US" altLang="en-US" sz="6000" b="1">
                <a:solidFill>
                  <a:schemeClr val="bg1"/>
                </a:solidFill>
                <a:latin typeface="Tahoma" pitchFamily="34" charset="0"/>
                <a:cs typeface="Tahoma" pitchFamily="34" charset="0"/>
              </a:rPr>
              <a:t> Glo………ria.</a:t>
            </a:r>
          </a:p>
          <a:p>
            <a:pPr eaLnBrk="1" hangingPunct="1"/>
            <a:r>
              <a:rPr lang="en-US" altLang="en-US" sz="6000" b="1">
                <a:solidFill>
                  <a:schemeClr val="bg1"/>
                </a:solidFill>
                <a:latin typeface="Tahoma" pitchFamily="34" charset="0"/>
                <a:cs typeface="Tahoma" pitchFamily="34" charset="0"/>
              </a:rPr>
              <a:t>In excelsis Deo!</a:t>
            </a:r>
          </a:p>
          <a:p>
            <a:pPr eaLnBrk="1" hangingPunct="1"/>
            <a:r>
              <a:rPr lang="en-US" altLang="en-US" sz="6000" b="1">
                <a:solidFill>
                  <a:schemeClr val="bg1"/>
                </a:solidFill>
                <a:latin typeface="Tahoma" pitchFamily="34" charset="0"/>
                <a:cs typeface="Tahoma" pitchFamily="34" charset="0"/>
              </a:rPr>
              <a:t>Glo………ria.</a:t>
            </a:r>
          </a:p>
          <a:p>
            <a:pPr eaLnBrk="1" hangingPunct="1"/>
            <a:r>
              <a:rPr lang="en-US" altLang="en-US" sz="6000" b="1">
                <a:solidFill>
                  <a:schemeClr val="bg1"/>
                </a:solidFill>
                <a:latin typeface="Tahoma" pitchFamily="34" charset="0"/>
                <a:cs typeface="Tahoma" pitchFamily="34" charset="0"/>
              </a:rPr>
              <a:t>In excelsis Deo!</a:t>
            </a:r>
          </a:p>
          <a:p>
            <a:pPr eaLnBrk="1" hangingPunct="1"/>
            <a:endParaRPr lang="en-US" altLang="en-US" sz="6000" b="1"/>
          </a:p>
        </p:txBody>
      </p:sp>
    </p:spTree>
    <p:extLst>
      <p:ext uri="{BB962C8B-B14F-4D97-AF65-F5344CB8AC3E}">
        <p14:creationId xmlns:p14="http://schemas.microsoft.com/office/powerpoint/2010/main" val="22949321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304800" y="114301"/>
            <a:ext cx="8763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i="1" dirty="0">
                <a:solidFill>
                  <a:schemeClr val="bg1"/>
                </a:solidFill>
                <a:latin typeface="Tahoma" pitchFamily="34" charset="0"/>
                <a:cs typeface="Tahoma" pitchFamily="34" charset="0"/>
              </a:rPr>
              <a:t>3.</a:t>
            </a:r>
            <a:r>
              <a:rPr lang="en-US" altLang="en-US" sz="60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Come to Bethlehem and see, Him whose birth the angels sing; Come, adore on bended knee, Christ, the Lord, the newborn King.</a:t>
            </a:r>
            <a:endParaRPr lang="en-US" altLang="en-US" sz="4800" b="1" dirty="0">
              <a:solidFill>
                <a:schemeClr val="bg1"/>
              </a:solidFill>
            </a:endParaRPr>
          </a:p>
        </p:txBody>
      </p:sp>
    </p:spTree>
    <p:extLst>
      <p:ext uri="{BB962C8B-B14F-4D97-AF65-F5344CB8AC3E}">
        <p14:creationId xmlns:p14="http://schemas.microsoft.com/office/powerpoint/2010/main" val="2851354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304800" y="1143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i="1">
                <a:solidFill>
                  <a:schemeClr val="bg1"/>
                </a:solidFill>
                <a:latin typeface="Tahoma" pitchFamily="34" charset="0"/>
                <a:cs typeface="Tahoma" pitchFamily="34" charset="0"/>
              </a:rPr>
              <a:t>Refrain: </a:t>
            </a:r>
            <a:r>
              <a:rPr lang="en-US" altLang="en-US" sz="6000" b="1">
                <a:solidFill>
                  <a:schemeClr val="bg1"/>
                </a:solidFill>
                <a:latin typeface="Tahoma" pitchFamily="34" charset="0"/>
                <a:cs typeface="Tahoma" pitchFamily="34" charset="0"/>
              </a:rPr>
              <a:t> Glo………ria.</a:t>
            </a:r>
          </a:p>
          <a:p>
            <a:pPr eaLnBrk="1" hangingPunct="1"/>
            <a:r>
              <a:rPr lang="en-US" altLang="en-US" sz="6000" b="1">
                <a:solidFill>
                  <a:schemeClr val="bg1"/>
                </a:solidFill>
                <a:latin typeface="Tahoma" pitchFamily="34" charset="0"/>
                <a:cs typeface="Tahoma" pitchFamily="34" charset="0"/>
              </a:rPr>
              <a:t>In excelsis Deo!</a:t>
            </a:r>
          </a:p>
          <a:p>
            <a:pPr eaLnBrk="1" hangingPunct="1"/>
            <a:r>
              <a:rPr lang="en-US" altLang="en-US" sz="6000" b="1">
                <a:solidFill>
                  <a:schemeClr val="bg1"/>
                </a:solidFill>
                <a:latin typeface="Tahoma" pitchFamily="34" charset="0"/>
                <a:cs typeface="Tahoma" pitchFamily="34" charset="0"/>
              </a:rPr>
              <a:t>Glo………ria.</a:t>
            </a:r>
          </a:p>
          <a:p>
            <a:pPr eaLnBrk="1" hangingPunct="1"/>
            <a:r>
              <a:rPr lang="en-US" altLang="en-US" sz="6000" b="1">
                <a:solidFill>
                  <a:schemeClr val="bg1"/>
                </a:solidFill>
                <a:latin typeface="Tahoma" pitchFamily="34" charset="0"/>
                <a:cs typeface="Tahoma" pitchFamily="34" charset="0"/>
              </a:rPr>
              <a:t>In excelsis Deo!</a:t>
            </a:r>
          </a:p>
          <a:p>
            <a:pPr eaLnBrk="1" hangingPunct="1"/>
            <a:endParaRPr lang="en-US" altLang="en-US" sz="6000" b="1"/>
          </a:p>
        </p:txBody>
      </p:sp>
    </p:spTree>
    <p:extLst>
      <p:ext uri="{BB962C8B-B14F-4D97-AF65-F5344CB8AC3E}">
        <p14:creationId xmlns:p14="http://schemas.microsoft.com/office/powerpoint/2010/main" val="234712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6000" y="3886200"/>
            <a:ext cx="2590800" cy="985838"/>
          </a:xfrm>
        </p:spPr>
        <p:txBody>
          <a:bodyPr/>
          <a:lstStyle/>
          <a:p>
            <a:pPr eaLnBrk="1" hangingPunct="1"/>
            <a:r>
              <a:rPr lang="en-US" sz="2800" i="1" dirty="0">
                <a:solidFill>
                  <a:srgbClr val="FFFF00"/>
                </a:solidFill>
                <a:latin typeface="Tahoma" pitchFamily="34" charset="0"/>
              </a:rPr>
              <a:t>Kyrie</a:t>
            </a:r>
            <a:endParaRPr lang="en-US" sz="2800" b="1" dirty="0">
              <a:solidFill>
                <a:srgbClr val="FFFF00"/>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85750"/>
            <a:ext cx="4082143" cy="4286250"/>
          </a:xfrm>
          <a:prstGeom prst="rect">
            <a:avLst/>
          </a:prstGeom>
        </p:spPr>
      </p:pic>
    </p:spTree>
    <p:extLst>
      <p:ext uri="{BB962C8B-B14F-4D97-AF65-F5344CB8AC3E}">
        <p14:creationId xmlns:p14="http://schemas.microsoft.com/office/powerpoint/2010/main" val="24353875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4495800" y="3257550"/>
            <a:ext cx="4419600" cy="1428750"/>
          </a:xfrm>
        </p:spPr>
        <p:txBody>
          <a:bodyPr/>
          <a:lstStyle/>
          <a:p>
            <a:pPr eaLnBrk="1" hangingPunct="1"/>
            <a:r>
              <a:rPr lang="en-US" altLang="en-US" sz="1800" i="1" dirty="0">
                <a:solidFill>
                  <a:srgbClr val="FFFF00"/>
                </a:solidFill>
                <a:latin typeface="Tahoma" pitchFamily="34" charset="0"/>
              </a:rPr>
              <a:t>Recessional Hymn: </a:t>
            </a:r>
            <a:br>
              <a:rPr lang="vi-VN" altLang="en-US" sz="1800" i="1" dirty="0">
                <a:solidFill>
                  <a:srgbClr val="FFFF00"/>
                </a:solidFill>
                <a:latin typeface="Tahoma" pitchFamily="34" charset="0"/>
              </a:rPr>
            </a:br>
            <a:r>
              <a:rPr lang="en-US" altLang="en-US" sz="1800" i="1" dirty="0">
                <a:solidFill>
                  <a:srgbClr val="FFFF00"/>
                </a:solidFill>
                <a:latin typeface="Tahoma" pitchFamily="34" charset="0"/>
              </a:rPr>
              <a:t>Joy To The World</a:t>
            </a:r>
            <a:br>
              <a:rPr lang="en-US" altLang="en-US" sz="1800" i="1" dirty="0">
                <a:solidFill>
                  <a:srgbClr val="FFFF00"/>
                </a:solidFill>
                <a:latin typeface="Tahoma" pitchFamily="34" charset="0"/>
              </a:rPr>
            </a:br>
            <a:endParaRPr lang="en-US" altLang="en-US" sz="1800" b="1" dirty="0">
              <a:solidFill>
                <a:srgbClr val="FFFF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2052" name="Rectangle 7"/>
          <p:cNvSpPr>
            <a:spLocks noChangeArrowheads="1"/>
          </p:cNvSpPr>
          <p:nvPr/>
        </p:nvSpPr>
        <p:spPr bwMode="auto">
          <a:xfrm>
            <a:off x="152400" y="0"/>
            <a:ext cx="8991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r>
              <a:rPr lang="en-US" altLang="en-US" sz="3200" b="1" i="1" dirty="0"/>
              <a:t> </a:t>
            </a: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pPr algn="l"/>
            <a:r>
              <a:rPr lang="en-US" altLang="en-US" sz="4400" dirty="0">
                <a:solidFill>
                  <a:schemeClr val="bg1"/>
                </a:solidFill>
                <a:latin typeface="Tahoma" pitchFamily="34" charset="0"/>
                <a:cs typeface="Tahoma" pitchFamily="34" charset="0"/>
              </a:rPr>
              <a:t>1. </a:t>
            </a:r>
            <a:r>
              <a:rPr lang="en-US" altLang="en-US" sz="4000" b="1" dirty="0">
                <a:solidFill>
                  <a:schemeClr val="bg1"/>
                </a:solidFill>
                <a:latin typeface="Tahoma" pitchFamily="34" charset="0"/>
                <a:cs typeface="Tahoma" pitchFamily="34" charset="0"/>
              </a:rPr>
              <a:t>Joy to the world! the Lord is come; Let earth receive her King; Let </a:t>
            </a:r>
            <a:r>
              <a:rPr lang="en-US" altLang="en-US" sz="4000" b="1" dirty="0" err="1">
                <a:solidFill>
                  <a:schemeClr val="bg1"/>
                </a:solidFill>
                <a:latin typeface="Tahoma" pitchFamily="34" charset="0"/>
                <a:cs typeface="Tahoma" pitchFamily="34" charset="0"/>
              </a:rPr>
              <a:t>ev'ry</a:t>
            </a:r>
            <a:r>
              <a:rPr lang="en-US" altLang="en-US" sz="4000" b="1" dirty="0">
                <a:solidFill>
                  <a:schemeClr val="bg1"/>
                </a:solidFill>
                <a:latin typeface="Tahoma" pitchFamily="34" charset="0"/>
                <a:cs typeface="Tahoma" pitchFamily="34" charset="0"/>
              </a:rPr>
              <a:t> heart prepare him room, And </a:t>
            </a:r>
            <a:r>
              <a:rPr lang="en-US" altLang="en-US" sz="4000" b="1" dirty="0" err="1">
                <a:solidFill>
                  <a:schemeClr val="bg1"/>
                </a:solidFill>
                <a:latin typeface="Tahoma" pitchFamily="34" charset="0"/>
                <a:cs typeface="Tahoma" pitchFamily="34" charset="0"/>
              </a:rPr>
              <a:t>heav'n</a:t>
            </a:r>
            <a:r>
              <a:rPr lang="en-US" altLang="en-US" sz="4000" b="1" dirty="0">
                <a:solidFill>
                  <a:schemeClr val="bg1"/>
                </a:solidFill>
                <a:latin typeface="Tahoma" pitchFamily="34" charset="0"/>
                <a:cs typeface="Tahoma" pitchFamily="34" charset="0"/>
              </a:rPr>
              <a:t> and nature sing, and </a:t>
            </a:r>
            <a:r>
              <a:rPr lang="en-US" altLang="en-US" sz="4000" b="1" dirty="0" err="1">
                <a:solidFill>
                  <a:schemeClr val="bg1"/>
                </a:solidFill>
                <a:latin typeface="Tahoma" pitchFamily="34" charset="0"/>
                <a:cs typeface="Tahoma" pitchFamily="34" charset="0"/>
              </a:rPr>
              <a:t>heav'n</a:t>
            </a:r>
            <a:r>
              <a:rPr lang="en-US" altLang="en-US" sz="4000" b="1" dirty="0">
                <a:solidFill>
                  <a:schemeClr val="bg1"/>
                </a:solidFill>
                <a:latin typeface="Tahoma" pitchFamily="34" charset="0"/>
                <a:cs typeface="Tahoma" pitchFamily="34" charset="0"/>
              </a:rPr>
              <a:t> and nature sing, And </a:t>
            </a:r>
            <a:r>
              <a:rPr lang="en-US" altLang="en-US" sz="4000" b="1" dirty="0" err="1">
                <a:solidFill>
                  <a:schemeClr val="bg1"/>
                </a:solidFill>
                <a:latin typeface="Tahoma" pitchFamily="34" charset="0"/>
                <a:cs typeface="Tahoma" pitchFamily="34" charset="0"/>
              </a:rPr>
              <a:t>heav'n</a:t>
            </a:r>
            <a:r>
              <a:rPr lang="en-US" altLang="en-US" sz="4000" b="1" dirty="0">
                <a:solidFill>
                  <a:schemeClr val="bg1"/>
                </a:solidFill>
                <a:latin typeface="Tahoma" pitchFamily="34" charset="0"/>
                <a:cs typeface="Tahoma" pitchFamily="34" charset="0"/>
              </a:rPr>
              <a:t>, and </a:t>
            </a:r>
            <a:r>
              <a:rPr lang="en-US" altLang="en-US" sz="4000" b="1" dirty="0" err="1">
                <a:solidFill>
                  <a:schemeClr val="bg1"/>
                </a:solidFill>
                <a:latin typeface="Tahoma" pitchFamily="34" charset="0"/>
                <a:cs typeface="Tahoma" pitchFamily="34" charset="0"/>
              </a:rPr>
              <a:t>heav'n</a:t>
            </a:r>
            <a:r>
              <a:rPr lang="en-US" altLang="en-US" sz="4000" b="1" dirty="0">
                <a:solidFill>
                  <a:schemeClr val="bg1"/>
                </a:solidFill>
                <a:latin typeface="Tahoma" pitchFamily="34" charset="0"/>
                <a:cs typeface="Tahoma" pitchFamily="34" charset="0"/>
              </a:rPr>
              <a:t> and nature sing.</a:t>
            </a:r>
          </a:p>
          <a:p>
            <a:endParaRPr lang="en-US" altLang="en-US" sz="5400" b="1" dirty="0">
              <a:solidFill>
                <a:schemeClr val="bg1"/>
              </a:solidFill>
              <a:latin typeface="Tahoma" pitchFamily="34" charset="0"/>
              <a:cs typeface="Tahoma" pitchFamily="34" charset="0"/>
            </a:endParaRPr>
          </a:p>
          <a:p>
            <a:endParaRPr lang="en-US" altLang="en-US" sz="4800" b="1" dirty="0">
              <a:solidFill>
                <a:schemeClr val="bg1"/>
              </a:solidFill>
              <a:latin typeface="Tahoma" pitchFamily="34" charset="0"/>
              <a:cs typeface="Tahoma" pitchFamily="34" charset="0"/>
            </a:endParaRPr>
          </a:p>
          <a:p>
            <a:endParaRPr lang="en-US" altLang="en-US" sz="5400" b="1" dirty="0">
              <a:solidFill>
                <a:schemeClr val="bg1"/>
              </a:solidFill>
              <a:latin typeface="Tahoma" pitchFamily="34" charset="0"/>
              <a:cs typeface="Tahoma" pitchFamily="34" charset="0"/>
            </a:endParaRPr>
          </a:p>
          <a:p>
            <a:br>
              <a:rPr lang="en-US" altLang="en-US" sz="5400" b="1" dirty="0"/>
            </a:br>
            <a:br>
              <a:rPr lang="en-US" altLang="en-US" sz="4800" b="1" dirty="0"/>
            </a:br>
            <a:br>
              <a:rPr lang="en-US" altLang="en-US" sz="4400" b="1" dirty="0">
                <a:solidFill>
                  <a:schemeClr val="tx2"/>
                </a:solidFill>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0269705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3076" name="Rectangle 7"/>
          <p:cNvSpPr>
            <a:spLocks noChangeArrowheads="1"/>
          </p:cNvSpPr>
          <p:nvPr/>
        </p:nvSpPr>
        <p:spPr bwMode="auto">
          <a:xfrm>
            <a:off x="152400" y="0"/>
            <a:ext cx="8991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r>
              <a:rPr lang="en-US" altLang="en-US" sz="3200" b="1" i="1" dirty="0"/>
              <a:t> </a:t>
            </a: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endParaRPr lang="en-US" altLang="en-US" sz="4400" dirty="0">
              <a:solidFill>
                <a:schemeClr val="bg1"/>
              </a:solidFill>
              <a:latin typeface="Tahoma" pitchFamily="34" charset="0"/>
              <a:cs typeface="Tahoma" pitchFamily="34" charset="0"/>
            </a:endParaRPr>
          </a:p>
          <a:p>
            <a:pPr algn="l"/>
            <a:r>
              <a:rPr lang="en-US" altLang="en-US" sz="4400" dirty="0">
                <a:solidFill>
                  <a:schemeClr val="bg1"/>
                </a:solidFill>
                <a:latin typeface="Tahoma" pitchFamily="34" charset="0"/>
                <a:cs typeface="Tahoma" pitchFamily="34" charset="0"/>
              </a:rPr>
              <a:t>2. </a:t>
            </a:r>
            <a:r>
              <a:rPr lang="en-US" altLang="en-US" sz="4000" b="1" dirty="0">
                <a:solidFill>
                  <a:schemeClr val="bg1"/>
                </a:solidFill>
                <a:latin typeface="Tahoma" pitchFamily="34" charset="0"/>
                <a:cs typeface="Tahoma" pitchFamily="34" charset="0"/>
              </a:rPr>
              <a:t>Joy to the world! the Savior reigns; Let us our songs employ; While fields and floods, rocks, hills and plains</a:t>
            </a:r>
            <a:br>
              <a:rPr lang="en-US" altLang="en-US" sz="4000" b="1" dirty="0">
                <a:solidFill>
                  <a:schemeClr val="bg1"/>
                </a:solidFill>
                <a:latin typeface="Tahoma" pitchFamily="34" charset="0"/>
                <a:cs typeface="Tahoma" pitchFamily="34" charset="0"/>
              </a:rPr>
            </a:br>
            <a:r>
              <a:rPr lang="en-US" altLang="en-US" sz="4000" b="1" dirty="0">
                <a:solidFill>
                  <a:schemeClr val="bg1"/>
                </a:solidFill>
                <a:latin typeface="Tahoma" pitchFamily="34" charset="0"/>
                <a:cs typeface="Tahoma" pitchFamily="34" charset="0"/>
              </a:rPr>
              <a:t>Repeat the sounding joy,</a:t>
            </a:r>
            <a:br>
              <a:rPr lang="en-US" altLang="en-US" sz="4000" b="1" dirty="0">
                <a:solidFill>
                  <a:schemeClr val="bg1"/>
                </a:solidFill>
                <a:latin typeface="Tahoma" pitchFamily="34" charset="0"/>
                <a:cs typeface="Tahoma" pitchFamily="34" charset="0"/>
              </a:rPr>
            </a:br>
            <a:r>
              <a:rPr lang="en-US" altLang="en-US" sz="4000" b="1" dirty="0">
                <a:solidFill>
                  <a:schemeClr val="bg1"/>
                </a:solidFill>
                <a:latin typeface="Tahoma" pitchFamily="34" charset="0"/>
                <a:cs typeface="Tahoma" pitchFamily="34" charset="0"/>
              </a:rPr>
              <a:t>repeat the sounding joy,</a:t>
            </a:r>
            <a:br>
              <a:rPr lang="en-US" altLang="en-US" sz="4000" b="1" dirty="0">
                <a:solidFill>
                  <a:schemeClr val="bg1"/>
                </a:solidFill>
                <a:latin typeface="Tahoma" pitchFamily="34" charset="0"/>
                <a:cs typeface="Tahoma" pitchFamily="34" charset="0"/>
              </a:rPr>
            </a:br>
            <a:r>
              <a:rPr lang="en-US" altLang="en-US" sz="4000" b="1" dirty="0">
                <a:solidFill>
                  <a:schemeClr val="bg1"/>
                </a:solidFill>
                <a:latin typeface="Tahoma" pitchFamily="34" charset="0"/>
                <a:cs typeface="Tahoma" pitchFamily="34" charset="0"/>
              </a:rPr>
              <a:t>Repeat, repeat the sounding joy.</a:t>
            </a:r>
            <a:br>
              <a:rPr lang="en-US" altLang="en-US" sz="4800" b="1" dirty="0">
                <a:solidFill>
                  <a:schemeClr val="bg1"/>
                </a:solidFill>
                <a:latin typeface="Tahoma" pitchFamily="34" charset="0"/>
                <a:cs typeface="Tahoma" pitchFamily="34" charset="0"/>
              </a:rPr>
            </a:br>
            <a:endParaRPr lang="en-US" altLang="en-US" sz="4800" b="1" dirty="0">
              <a:solidFill>
                <a:schemeClr val="bg1"/>
              </a:solidFill>
              <a:latin typeface="Tahoma" pitchFamily="34" charset="0"/>
              <a:cs typeface="Tahoma" pitchFamily="34" charset="0"/>
            </a:endParaRPr>
          </a:p>
          <a:p>
            <a:endParaRPr lang="en-US" altLang="en-US" sz="5400" b="1" dirty="0">
              <a:solidFill>
                <a:schemeClr val="bg1"/>
              </a:solidFill>
              <a:latin typeface="Tahoma" pitchFamily="34" charset="0"/>
              <a:cs typeface="Tahoma" pitchFamily="34" charset="0"/>
            </a:endParaRPr>
          </a:p>
          <a:p>
            <a:endParaRPr lang="en-US" altLang="en-US" sz="4800" b="1" dirty="0">
              <a:solidFill>
                <a:schemeClr val="bg1"/>
              </a:solidFill>
              <a:latin typeface="Tahoma" pitchFamily="34" charset="0"/>
              <a:cs typeface="Tahoma" pitchFamily="34" charset="0"/>
            </a:endParaRPr>
          </a:p>
          <a:p>
            <a:endParaRPr lang="en-US" altLang="en-US" sz="5400" b="1" dirty="0">
              <a:solidFill>
                <a:schemeClr val="bg1"/>
              </a:solidFill>
              <a:latin typeface="Tahoma" pitchFamily="34" charset="0"/>
              <a:cs typeface="Tahoma" pitchFamily="34" charset="0"/>
            </a:endParaRPr>
          </a:p>
          <a:p>
            <a:br>
              <a:rPr lang="en-US" altLang="en-US" sz="5400" b="1" dirty="0"/>
            </a:br>
            <a:br>
              <a:rPr lang="en-US" altLang="en-US" sz="4800" b="1" dirty="0"/>
            </a:br>
            <a:br>
              <a:rPr lang="en-US" altLang="en-US" sz="4400" b="1" dirty="0">
                <a:solidFill>
                  <a:schemeClr val="tx2"/>
                </a:solidFill>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4481079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3076" name="Rectangle 7"/>
          <p:cNvSpPr>
            <a:spLocks noChangeArrowheads="1"/>
          </p:cNvSpPr>
          <p:nvPr/>
        </p:nvSpPr>
        <p:spPr bwMode="auto">
          <a:xfrm>
            <a:off x="0" y="0"/>
            <a:ext cx="9144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600" dirty="0">
                <a:solidFill>
                  <a:schemeClr val="tx2"/>
                </a:solidFill>
              </a:rPr>
              <a:t> </a:t>
            </a:r>
            <a:br>
              <a:rPr lang="en-US" altLang="en-US" sz="3600" dirty="0">
                <a:solidFill>
                  <a:schemeClr val="tx2"/>
                </a:solidFill>
              </a:rPr>
            </a:br>
            <a:br>
              <a:rPr lang="en-US" altLang="en-US" sz="3600" b="1" i="1" dirty="0">
                <a:solidFill>
                  <a:schemeClr val="tx2"/>
                </a:solidFill>
              </a:rPr>
            </a:br>
            <a:br>
              <a:rPr lang="en-US" altLang="en-US" sz="3600" b="1" i="1" dirty="0">
                <a:solidFill>
                  <a:schemeClr val="tx2"/>
                </a:solidFill>
              </a:rPr>
            </a:br>
            <a:br>
              <a:rPr lang="en-US" altLang="en-US" sz="3600" b="1" i="1" dirty="0">
                <a:solidFill>
                  <a:schemeClr val="tx2"/>
                </a:solidFill>
              </a:rPr>
            </a:br>
            <a:br>
              <a:rPr lang="en-US" altLang="en-US" sz="3600" b="1" i="1" dirty="0">
                <a:solidFill>
                  <a:schemeClr val="tx2"/>
                </a:solidFill>
              </a:rPr>
            </a:br>
            <a:br>
              <a:rPr lang="en-US" altLang="en-US" sz="3600" b="1" i="1" dirty="0">
                <a:solidFill>
                  <a:schemeClr val="tx2"/>
                </a:solidFill>
              </a:rPr>
            </a:br>
            <a:br>
              <a:rPr lang="en-US" altLang="en-US" sz="3600" b="1" i="1" dirty="0">
                <a:solidFill>
                  <a:schemeClr val="tx2"/>
                </a:solidFill>
              </a:rPr>
            </a:br>
            <a:r>
              <a:rPr lang="en-US" altLang="en-US" sz="3600" b="1" i="1" dirty="0"/>
              <a:t> </a:t>
            </a:r>
          </a:p>
          <a:p>
            <a:endParaRPr lang="en-US" altLang="en-US" sz="3600" dirty="0">
              <a:solidFill>
                <a:schemeClr val="bg1"/>
              </a:solidFill>
              <a:latin typeface="Tahoma" pitchFamily="34" charset="0"/>
              <a:cs typeface="Tahoma" pitchFamily="34" charset="0"/>
            </a:endParaRPr>
          </a:p>
          <a:p>
            <a:pPr algn="l"/>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We wish you a Merry Christmas</a:t>
            </a:r>
          </a:p>
          <a:p>
            <a:pPr algn="l"/>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We wish you a Merry Christmas </a:t>
            </a:r>
            <a:endParaRPr lang="en-US" altLang="en-US" sz="3600" b="1" dirty="0">
              <a:solidFill>
                <a:schemeClr val="bg1"/>
              </a:solidFill>
              <a:latin typeface="Tahoma" pitchFamily="34" charset="0"/>
              <a:cs typeface="Tahoma" pitchFamily="34" charset="0"/>
            </a:endParaRPr>
          </a:p>
          <a:p>
            <a:pPr algn="l"/>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We wish you a Merry Christmas </a:t>
            </a:r>
            <a:endParaRPr lang="en-US" altLang="en-US" sz="3600" b="1" dirty="0">
              <a:solidFill>
                <a:schemeClr val="bg1"/>
              </a:solidFill>
              <a:latin typeface="Tahoma" pitchFamily="34" charset="0"/>
              <a:cs typeface="Tahoma" pitchFamily="34" charset="0"/>
            </a:endParaRPr>
          </a:p>
          <a:p>
            <a:pPr algn="l"/>
            <a: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And the happy new year (x2)</a:t>
            </a:r>
          </a:p>
          <a:p>
            <a:pPr algn="l"/>
            <a:endPar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And the happy ….. </a:t>
            </a:r>
            <a:r>
              <a:rPr lang="en-US" altLang="en-US" sz="3600" b="1">
                <a:solidFill>
                  <a:schemeClr val="bg1"/>
                </a:solidFill>
                <a:latin typeface="Tahoma" panose="020B0604030504040204" pitchFamily="34" charset="0"/>
                <a:ea typeface="Tahoma" panose="020B0604030504040204" pitchFamily="34" charset="0"/>
                <a:cs typeface="Tahoma" panose="020B0604030504040204" pitchFamily="34" charset="0"/>
              </a:rPr>
              <a:t>New … Year……</a:t>
            </a:r>
            <a:endParaRPr lang="en-US" altLang="en-US" sz="3600" b="1" dirty="0">
              <a:solidFill>
                <a:schemeClr val="bg1"/>
              </a:solidFill>
              <a:latin typeface="Tahoma" pitchFamily="34" charset="0"/>
              <a:cs typeface="Tahoma" pitchFamily="34" charset="0"/>
            </a:endParaRPr>
          </a:p>
          <a:p>
            <a:endParaRPr lang="en-US" altLang="en-US" sz="3600" b="1" dirty="0">
              <a:solidFill>
                <a:schemeClr val="bg1"/>
              </a:solidFill>
              <a:latin typeface="Tahoma" pitchFamily="34" charset="0"/>
              <a:cs typeface="Tahoma" pitchFamily="34" charset="0"/>
            </a:endParaRPr>
          </a:p>
          <a:p>
            <a:br>
              <a:rPr lang="en-US" altLang="en-US" sz="3600" b="1" dirty="0"/>
            </a:br>
            <a:br>
              <a:rPr lang="en-US" altLang="en-US" sz="3600" b="1" dirty="0"/>
            </a:br>
            <a:br>
              <a:rPr lang="en-US" altLang="en-US" sz="3600" b="1" dirty="0">
                <a:solidFill>
                  <a:schemeClr val="tx2"/>
                </a:solidFill>
              </a:rPr>
            </a:br>
            <a:br>
              <a:rPr lang="en-US" altLang="en-US" sz="3600" dirty="0">
                <a:solidFill>
                  <a:schemeClr val="tx2"/>
                </a:solidFill>
              </a:rPr>
            </a:br>
            <a:br>
              <a:rPr lang="en-US" altLang="en-US" sz="3600" b="1" dirty="0">
                <a:solidFill>
                  <a:schemeClr val="tx2"/>
                </a:solidFill>
              </a:rPr>
            </a:br>
            <a:br>
              <a:rPr lang="en-US" altLang="en-US" sz="3600" dirty="0">
                <a:solidFill>
                  <a:schemeClr val="tx2"/>
                </a:solidFill>
              </a:rPr>
            </a:br>
            <a:endParaRPr lang="en-US" altLang="en-US" sz="3600" dirty="0">
              <a:solidFill>
                <a:schemeClr val="tx2"/>
              </a:solidFill>
            </a:endParaRPr>
          </a:p>
        </p:txBody>
      </p:sp>
    </p:spTree>
    <p:extLst>
      <p:ext uri="{BB962C8B-B14F-4D97-AF65-F5344CB8AC3E}">
        <p14:creationId xmlns:p14="http://schemas.microsoft.com/office/powerpoint/2010/main" val="19698465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3076" name="Rectangle 7"/>
          <p:cNvSpPr>
            <a:spLocks noChangeArrowheads="1"/>
          </p:cNvSpPr>
          <p:nvPr/>
        </p:nvSpPr>
        <p:spPr bwMode="auto">
          <a:xfrm>
            <a:off x="0" y="0"/>
            <a:ext cx="9144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3200" b="1" i="1" dirty="0">
                <a:solidFill>
                  <a:schemeClr val="bg1"/>
                </a:solidFill>
              </a:rPr>
            </a:br>
            <a:r>
              <a:rPr lang="en-US" altLang="en-US" sz="3200" b="1" i="1" dirty="0">
                <a:solidFill>
                  <a:schemeClr val="bg1"/>
                </a:solidFill>
              </a:rPr>
              <a:t> </a:t>
            </a:r>
            <a:endParaRPr lang="en-US" altLang="en-US" sz="4400" dirty="0">
              <a:solidFill>
                <a:schemeClr val="bg1"/>
              </a:solidFill>
              <a:latin typeface="Tahoma" pitchFamily="34" charset="0"/>
              <a:cs typeface="Tahoma" pitchFamily="34" charset="0"/>
            </a:endParaRPr>
          </a:p>
          <a:p>
            <a:pPr algn="l"/>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endPar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wanna</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wish you a Merry Christmas.</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wanna</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wish you a Merry Christmas</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wanna</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wish you a Merry Christmas</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From the bottom of my heart.</a:t>
            </a:r>
            <a:endParaRPr lang="en-US" altLang="en-US" sz="4400" b="1" dirty="0">
              <a:solidFill>
                <a:schemeClr val="bg1"/>
              </a:solidFill>
              <a:latin typeface="Tahoma" pitchFamily="34" charset="0"/>
              <a:ea typeface="Tahoma" panose="020B0604030504040204" pitchFamily="34" charset="0"/>
              <a:cs typeface="Tahoma" panose="020B0604030504040204" pitchFamily="34" charset="0"/>
            </a:endParaRPr>
          </a:p>
          <a:p>
            <a:pPr algn="l"/>
            <a:endParaRPr lang="en-US" altLang="en-US" sz="4400" b="1" dirty="0">
              <a:solidFill>
                <a:schemeClr val="bg1"/>
              </a:solidFill>
              <a:latin typeface="Tahoma" pitchFamily="34" charset="0"/>
              <a:cs typeface="Tahoma" pitchFamily="34" charset="0"/>
            </a:endParaRPr>
          </a:p>
          <a:p>
            <a:pPr algn="l"/>
            <a:br>
              <a:rPr lang="en-US" altLang="en-US" sz="4400" b="1" dirty="0"/>
            </a:br>
            <a:br>
              <a:rPr lang="en-US" altLang="en-US" sz="4400" b="1" dirty="0"/>
            </a:br>
            <a:br>
              <a:rPr lang="en-US" altLang="en-US" sz="4400" b="1" dirty="0">
                <a:solidFill>
                  <a:schemeClr val="tx2"/>
                </a:solidFill>
              </a:rPr>
            </a:br>
            <a:br>
              <a:rPr lang="en-US" altLang="en-US" sz="44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2230754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3076" name="Rectangle 7"/>
          <p:cNvSpPr>
            <a:spLocks noChangeArrowheads="1"/>
          </p:cNvSpPr>
          <p:nvPr/>
        </p:nvSpPr>
        <p:spPr bwMode="auto">
          <a:xfrm>
            <a:off x="0" y="0"/>
            <a:ext cx="9144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dirty="0">
                <a:solidFill>
                  <a:schemeClr val="bg1"/>
                </a:solidFill>
              </a:rPr>
              <a:t> </a:t>
            </a:r>
            <a:br>
              <a:rPr lang="en-US" altLang="en-US" sz="4000" dirty="0">
                <a:solidFill>
                  <a:schemeClr val="bg1"/>
                </a:solidFill>
              </a:rPr>
            </a:br>
            <a:br>
              <a:rPr lang="en-US" altLang="en-US" sz="4000" b="1" i="1" dirty="0">
                <a:solidFill>
                  <a:schemeClr val="bg1"/>
                </a:solidFill>
              </a:rPr>
            </a:br>
            <a:br>
              <a:rPr lang="en-US" altLang="en-US" sz="4000" b="1" i="1" dirty="0">
                <a:solidFill>
                  <a:schemeClr val="bg1"/>
                </a:solidFill>
              </a:rPr>
            </a:br>
            <a:r>
              <a:rPr lang="en-US" altLang="en-US" sz="4000" b="1" i="1" dirty="0">
                <a:solidFill>
                  <a:schemeClr val="bg1"/>
                </a:solidFill>
              </a:rPr>
              <a:t> </a:t>
            </a:r>
            <a:endParaRPr lang="en-US" altLang="en-US" sz="4000" dirty="0">
              <a:solidFill>
                <a:schemeClr val="bg1"/>
              </a:solidFill>
              <a:latin typeface="Tahoma" pitchFamily="34" charset="0"/>
              <a:cs typeface="Tahoma" pitchFamily="34" charset="0"/>
            </a:endParaRPr>
          </a:p>
          <a:p>
            <a:pPr algn="l"/>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wanna</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wish you a Merry Christmas.</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wanna</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wish you a Merry Christmas</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wanna</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wish you a Merry Christmas</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From the bottom of my heart.</a:t>
            </a:r>
          </a:p>
          <a:p>
            <a:pPr algn="l"/>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From my heart / From my heart.  </a:t>
            </a:r>
          </a:p>
          <a:p>
            <a:endParaRPr lang="en-US" altLang="en-US" sz="4000" b="1" dirty="0">
              <a:solidFill>
                <a:schemeClr val="bg1"/>
              </a:solidFill>
              <a:latin typeface="Tahoma" pitchFamily="34" charset="0"/>
              <a:cs typeface="Tahoma" pitchFamily="34" charset="0"/>
            </a:endParaRPr>
          </a:p>
          <a:p>
            <a:br>
              <a:rPr lang="en-US" altLang="en-US" sz="4000" b="1" dirty="0"/>
            </a:br>
            <a:br>
              <a:rPr lang="en-US" altLang="en-US" sz="4000" b="1" dirty="0"/>
            </a:br>
            <a:br>
              <a:rPr lang="en-US" altLang="en-US" sz="4000" b="1" dirty="0">
                <a:solidFill>
                  <a:schemeClr val="tx2"/>
                </a:solidFill>
              </a:rPr>
            </a:br>
            <a:br>
              <a:rPr lang="en-US" altLang="en-US" sz="4000" dirty="0">
                <a:solidFill>
                  <a:schemeClr val="tx2"/>
                </a:solidFill>
              </a:rPr>
            </a:br>
            <a:br>
              <a:rPr lang="en-US" altLang="en-US" sz="4000" b="1" dirty="0">
                <a:solidFill>
                  <a:schemeClr val="tx2"/>
                </a:solidFill>
              </a:rPr>
            </a:br>
            <a:br>
              <a:rPr lang="en-US" altLang="en-US" sz="4000" dirty="0">
                <a:solidFill>
                  <a:schemeClr val="tx2"/>
                </a:solidFill>
              </a:rPr>
            </a:br>
            <a:endParaRPr lang="en-US" altLang="en-US" sz="4000" dirty="0">
              <a:solidFill>
                <a:schemeClr val="tx2"/>
              </a:solidFill>
            </a:endParaRPr>
          </a:p>
        </p:txBody>
      </p:sp>
    </p:spTree>
    <p:extLst>
      <p:ext uri="{BB962C8B-B14F-4D97-AF65-F5344CB8AC3E}">
        <p14:creationId xmlns:p14="http://schemas.microsoft.com/office/powerpoint/2010/main" val="71949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altLang="en-US" sz="3600" b="1"/>
              <a:t> </a:t>
            </a:r>
          </a:p>
        </p:txBody>
      </p:sp>
      <p:sp>
        <p:nvSpPr>
          <p:cNvPr id="124931" name="Rectangle 3"/>
          <p:cNvSpPr>
            <a:spLocks noGrp="1" noChangeArrowheads="1"/>
          </p:cNvSpPr>
          <p:nvPr>
            <p:ph type="body" idx="4294967295"/>
          </p:nvPr>
        </p:nvSpPr>
        <p:spPr>
          <a:xfrm>
            <a:off x="4572000" y="561975"/>
            <a:ext cx="4267200" cy="3943350"/>
          </a:xfrm>
        </p:spPr>
        <p:txBody>
          <a:bodyPr/>
          <a:lstStyle/>
          <a:p>
            <a:pPr algn="ctr" eaLnBrk="1" hangingPunct="1">
              <a:buFontTx/>
              <a:buNone/>
            </a:pPr>
            <a:r>
              <a:rPr lang="en-US" altLang="en-US" sz="2400" b="1" dirty="0">
                <a:solidFill>
                  <a:schemeClr val="bg1"/>
                </a:solidFill>
                <a:latin typeface="Tahoma" pitchFamily="34" charset="0"/>
              </a:rPr>
              <a:t>THANK YOU</a:t>
            </a:r>
            <a:r>
              <a:rPr lang="vi-VN" altLang="en-US" sz="2400" b="1" dirty="0">
                <a:solidFill>
                  <a:schemeClr val="bg1"/>
                </a:solidFill>
                <a:latin typeface="Tahoma" pitchFamily="34" charset="0"/>
              </a:rPr>
              <a:t> </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vi-VN" altLang="en-US" sz="2400" b="1" dirty="0">
                <a:solidFill>
                  <a:schemeClr val="bg1"/>
                </a:solidFill>
                <a:latin typeface="Tahoma" pitchFamily="34" charset="0"/>
              </a:rPr>
              <a:t>CÁM ƠN </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en-US" altLang="en-US" sz="2400" b="1" i="1" dirty="0">
                <a:solidFill>
                  <a:schemeClr val="bg1"/>
                </a:solidFill>
                <a:latin typeface="Tahoma" pitchFamily="34" charset="0"/>
              </a:rPr>
              <a:t>M</a:t>
            </a:r>
            <a:r>
              <a:rPr lang="vi-VN" altLang="en-US" sz="2400" b="1" i="1" dirty="0">
                <a:solidFill>
                  <a:schemeClr val="bg1"/>
                </a:solidFill>
                <a:latin typeface="Tahoma" pitchFamily="34" charset="0"/>
              </a:rPr>
              <a:t>ARAMING</a:t>
            </a:r>
            <a:r>
              <a:rPr lang="en-US" altLang="en-US" sz="2400" b="1" i="1" dirty="0">
                <a:solidFill>
                  <a:schemeClr val="bg1"/>
                </a:solidFill>
                <a:latin typeface="Tahoma" pitchFamily="34" charset="0"/>
              </a:rPr>
              <a:t> </a:t>
            </a:r>
            <a:r>
              <a:rPr lang="vi-VN" altLang="en-US" sz="2400" b="1" i="1" dirty="0">
                <a:solidFill>
                  <a:schemeClr val="bg1"/>
                </a:solidFill>
                <a:latin typeface="Tahoma" pitchFamily="34" charset="0"/>
              </a:rPr>
              <a:t>SALAMAT</a:t>
            </a:r>
            <a:r>
              <a:rPr lang="en-US" altLang="en-US" sz="2400" b="1" i="1" dirty="0">
                <a:solidFill>
                  <a:schemeClr val="bg1"/>
                </a:solidFill>
                <a:latin typeface="Tahoma" pitchFamily="34" charset="0"/>
              </a:rPr>
              <a:t> PO</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vi-VN" altLang="en-US" sz="2400" b="1" dirty="0">
                <a:solidFill>
                  <a:schemeClr val="bg1"/>
                </a:solidFill>
                <a:latin typeface="Tahoma" pitchFamily="34" charset="0"/>
              </a:rPr>
              <a:t>MUCHAS GRACIAS</a:t>
            </a:r>
            <a:r>
              <a:rPr lang="en-US" altLang="en-US" sz="2400" dirty="0"/>
              <a:t> </a:t>
            </a:r>
            <a:r>
              <a:rPr lang="en-US" altLang="en-US" sz="2400" dirty="0">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en-US" altLang="en-US" sz="2400" dirty="0">
                <a:solidFill>
                  <a:schemeClr val="bg1"/>
                </a:solidFill>
              </a:rPr>
              <a:t>AND </a:t>
            </a:r>
          </a:p>
          <a:p>
            <a:pPr algn="ctr" eaLnBrk="1" hangingPunct="1">
              <a:buFontTx/>
              <a:buNone/>
            </a:pPr>
            <a:r>
              <a:rPr lang="en-US" altLang="en-US" sz="2400" b="1" dirty="0">
                <a:solidFill>
                  <a:schemeClr val="bg1"/>
                </a:solidFill>
                <a:latin typeface="Tahoma" pitchFamily="34" charset="0"/>
                <a:cs typeface="Tahoma" pitchFamily="34" charset="0"/>
              </a:rPr>
              <a:t>Merry Christmas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85750"/>
            <a:ext cx="3428999" cy="4286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71450"/>
            <a:ext cx="8839200" cy="205740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eaLnBrk="1" hangingPunct="1"/>
            <a:r>
              <a:rPr lang="en-US" altLang="en-US" sz="4000"/>
              <a:t> </a:t>
            </a:r>
            <a:br>
              <a:rPr lang="en-US" altLang="en-US" sz="4000"/>
            </a:br>
            <a:endParaRPr lang="en-US" altLang="en-US" sz="5400">
              <a:latin typeface="Times New Roman" pitchFamily="18" charset="0"/>
            </a:endParaRPr>
          </a:p>
        </p:txBody>
      </p:sp>
      <p:sp>
        <p:nvSpPr>
          <p:cNvPr id="2051" name="Text Box 3"/>
          <p:cNvSpPr txBox="1">
            <a:spLocks noChangeArrowheads="1"/>
          </p:cNvSpPr>
          <p:nvPr/>
        </p:nvSpPr>
        <p:spPr bwMode="auto">
          <a:xfrm>
            <a:off x="2286000" y="1398985"/>
            <a:ext cx="5486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2" name="Rectangle 4"/>
          <p:cNvSpPr>
            <a:spLocks noChangeArrowheads="1"/>
          </p:cNvSpPr>
          <p:nvPr/>
        </p:nvSpPr>
        <p:spPr bwMode="auto">
          <a:xfrm>
            <a:off x="152400" y="285750"/>
            <a:ext cx="899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bg1"/>
                </a:solidFill>
              </a:rPr>
            </a:br>
            <a:r>
              <a:rPr lang="en-US" altLang="en-US" sz="4000" u="sng">
                <a:solidFill>
                  <a:schemeClr val="bg1"/>
                </a:solidFill>
              </a:rPr>
              <a:t>Cantor:</a:t>
            </a:r>
            <a:r>
              <a:rPr lang="en-US" altLang="en-US" sz="4000">
                <a:solidFill>
                  <a:schemeClr val="bg1"/>
                </a:solidFill>
              </a:rPr>
              <a:t> </a:t>
            </a:r>
            <a:br>
              <a:rPr lang="en-US" altLang="en-US" sz="4000">
                <a:solidFill>
                  <a:schemeClr val="bg1"/>
                </a:solidFill>
              </a:rPr>
            </a:br>
            <a:r>
              <a:rPr lang="en-US" altLang="en-US" sz="6000" b="1">
                <a:solidFill>
                  <a:schemeClr val="bg1"/>
                </a:solidFill>
                <a:latin typeface="Times New Roman" pitchFamily="18" charset="0"/>
              </a:rPr>
              <a:t>Kyrie, Kyrie Eleison</a:t>
            </a:r>
            <a:r>
              <a:rPr lang="en-US" altLang="en-US" sz="60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322548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r>
              <a:rPr lang="en-US" altLang="en-US" sz="4800" b="1">
                <a:solidFill>
                  <a:schemeClr val="bg1"/>
                </a:solidFill>
                <a:latin typeface="Times New Roman" pitchFamily="18" charset="0"/>
              </a:rPr>
              <a:t>All:</a:t>
            </a:r>
            <a:r>
              <a:rPr lang="en-US" altLang="en-US" sz="4000">
                <a:solidFill>
                  <a:schemeClr val="bg1"/>
                </a:solidFill>
              </a:rPr>
              <a:t> </a:t>
            </a:r>
            <a:br>
              <a:rPr lang="en-US" altLang="en-US" sz="4000">
                <a:solidFill>
                  <a:schemeClr val="bg1"/>
                </a:solidFill>
              </a:rPr>
            </a:br>
            <a:r>
              <a:rPr lang="en-US" altLang="en-US" sz="6600" b="1">
                <a:solidFill>
                  <a:schemeClr val="bg1"/>
                </a:solidFill>
                <a:latin typeface="Times New Roman" pitchFamily="18" charset="0"/>
              </a:rPr>
              <a:t>Kyrie, Kyrie Eleison</a:t>
            </a:r>
            <a:r>
              <a:rPr lang="en-US" altLang="en-US" sz="66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154475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171450"/>
            <a:ext cx="8839200" cy="205740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eaLnBrk="1" hangingPunct="1"/>
            <a:r>
              <a:rPr lang="en-US" altLang="en-US" sz="4000"/>
              <a:t> </a:t>
            </a:r>
            <a:br>
              <a:rPr lang="en-US" altLang="en-US" sz="4000"/>
            </a:br>
            <a:endParaRPr lang="en-US" altLang="en-US" sz="5400">
              <a:latin typeface="Times New Roman" pitchFamily="18" charset="0"/>
            </a:endParaRPr>
          </a:p>
        </p:txBody>
      </p:sp>
      <p:sp>
        <p:nvSpPr>
          <p:cNvPr id="4099" name="Text Box 3"/>
          <p:cNvSpPr txBox="1">
            <a:spLocks noChangeArrowheads="1"/>
          </p:cNvSpPr>
          <p:nvPr/>
        </p:nvSpPr>
        <p:spPr bwMode="auto">
          <a:xfrm>
            <a:off x="2286000" y="1398985"/>
            <a:ext cx="5486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00" name="Rectangle 4"/>
          <p:cNvSpPr>
            <a:spLocks noChangeArrowheads="1"/>
          </p:cNvSpPr>
          <p:nvPr/>
        </p:nvSpPr>
        <p:spPr bwMode="auto">
          <a:xfrm>
            <a:off x="152400" y="285750"/>
            <a:ext cx="899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bg1"/>
                </a:solidFill>
              </a:rPr>
            </a:br>
            <a:r>
              <a:rPr lang="en-US" altLang="en-US" sz="4000">
                <a:solidFill>
                  <a:schemeClr val="bg1"/>
                </a:solidFill>
              </a:rPr>
              <a:t>Cantor: </a:t>
            </a:r>
            <a:br>
              <a:rPr lang="en-US" altLang="en-US" sz="4000">
                <a:solidFill>
                  <a:schemeClr val="bg1"/>
                </a:solidFill>
              </a:rPr>
            </a:br>
            <a:r>
              <a:rPr lang="en-US" altLang="en-US" sz="6000" b="1">
                <a:solidFill>
                  <a:schemeClr val="bg1"/>
                </a:solidFill>
                <a:latin typeface="Times New Roman" pitchFamily="18" charset="0"/>
              </a:rPr>
              <a:t>Christe, Christe,  Eleison</a:t>
            </a:r>
            <a:r>
              <a:rPr lang="en-US" altLang="en-US" sz="60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331068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381000" y="571500"/>
            <a:ext cx="8382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b="1" u="sng">
                <a:solidFill>
                  <a:schemeClr val="bg1"/>
                </a:solidFill>
              </a:rPr>
              <a:t>All:</a:t>
            </a:r>
            <a:r>
              <a:rPr lang="en-US" altLang="en-US">
                <a:solidFill>
                  <a:schemeClr val="bg1"/>
                </a:solidFill>
              </a:rPr>
              <a:t> </a:t>
            </a:r>
            <a:br>
              <a:rPr lang="en-US" altLang="en-US">
                <a:solidFill>
                  <a:schemeClr val="bg1"/>
                </a:solidFill>
              </a:rPr>
            </a:br>
            <a:r>
              <a:rPr lang="en-US" altLang="en-US" sz="6000" b="1">
                <a:solidFill>
                  <a:schemeClr val="bg1"/>
                </a:solidFill>
                <a:latin typeface="Times New Roman" pitchFamily="18" charset="0"/>
              </a:rPr>
              <a:t>Christe, Christe eleison</a:t>
            </a:r>
            <a:r>
              <a:rPr lang="en-US" altLang="en-US" sz="6000">
                <a:solidFill>
                  <a:schemeClr val="bg1"/>
                </a:solidFill>
                <a:latin typeface="Times New Roman" pitchFamily="18" charset="0"/>
              </a:rPr>
              <a:t>.</a:t>
            </a:r>
          </a:p>
        </p:txBody>
      </p:sp>
    </p:spTree>
    <p:extLst>
      <p:ext uri="{BB962C8B-B14F-4D97-AF65-F5344CB8AC3E}">
        <p14:creationId xmlns:p14="http://schemas.microsoft.com/office/powerpoint/2010/main" val="334199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171450"/>
            <a:ext cx="8839200" cy="205740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eaLnBrk="1" hangingPunct="1"/>
            <a:r>
              <a:rPr lang="en-US" altLang="en-US" sz="4000"/>
              <a:t> </a:t>
            </a:r>
            <a:br>
              <a:rPr lang="en-US" altLang="en-US" sz="4000"/>
            </a:br>
            <a:endParaRPr lang="en-US" altLang="en-US" sz="5400">
              <a:latin typeface="Times New Roman" pitchFamily="18" charset="0"/>
            </a:endParaRPr>
          </a:p>
        </p:txBody>
      </p:sp>
      <p:sp>
        <p:nvSpPr>
          <p:cNvPr id="6147" name="Text Box 3"/>
          <p:cNvSpPr txBox="1">
            <a:spLocks noChangeArrowheads="1"/>
          </p:cNvSpPr>
          <p:nvPr/>
        </p:nvSpPr>
        <p:spPr bwMode="auto">
          <a:xfrm>
            <a:off x="2286000" y="1398985"/>
            <a:ext cx="5486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48" name="Rectangle 4"/>
          <p:cNvSpPr>
            <a:spLocks noChangeArrowheads="1"/>
          </p:cNvSpPr>
          <p:nvPr/>
        </p:nvSpPr>
        <p:spPr bwMode="auto">
          <a:xfrm>
            <a:off x="152400" y="285750"/>
            <a:ext cx="899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bg1"/>
                </a:solidFill>
              </a:rPr>
            </a:br>
            <a:r>
              <a:rPr lang="en-US" altLang="en-US" sz="4000" u="sng">
                <a:solidFill>
                  <a:schemeClr val="bg1"/>
                </a:solidFill>
              </a:rPr>
              <a:t>Cantor:</a:t>
            </a:r>
            <a:r>
              <a:rPr lang="en-US" altLang="en-US" sz="4000">
                <a:solidFill>
                  <a:schemeClr val="bg1"/>
                </a:solidFill>
              </a:rPr>
              <a:t> </a:t>
            </a:r>
            <a:br>
              <a:rPr lang="en-US" altLang="en-US" sz="4000">
                <a:solidFill>
                  <a:schemeClr val="bg1"/>
                </a:solidFill>
              </a:rPr>
            </a:br>
            <a:r>
              <a:rPr lang="en-US" altLang="en-US" sz="6000" b="1">
                <a:solidFill>
                  <a:schemeClr val="bg1"/>
                </a:solidFill>
                <a:latin typeface="Times New Roman" pitchFamily="18" charset="0"/>
              </a:rPr>
              <a:t>Kyrie, Kyrie Eleison</a:t>
            </a:r>
            <a:r>
              <a:rPr lang="en-US" altLang="en-US" sz="60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194067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en-US" altLang="en-US"/>
          </a:p>
        </p:txBody>
      </p:sp>
      <p:sp>
        <p:nvSpPr>
          <p:cNvPr id="7171" name="Rectangle 3"/>
          <p:cNvSpPr>
            <a:spLocks noGrp="1" noChangeArrowheads="1"/>
          </p:cNvSpPr>
          <p:nvPr>
            <p:ph type="subTitle" idx="1"/>
          </p:nvPr>
        </p:nvSpPr>
        <p:spPr/>
        <p:txBody>
          <a:bodyPr/>
          <a:lstStyle/>
          <a:p>
            <a:pPr eaLnBrk="1" hangingPunct="1"/>
            <a:endParaRPr lang="en-US" altLang="en-US"/>
          </a:p>
        </p:txBody>
      </p:sp>
      <p:sp>
        <p:nvSpPr>
          <p:cNvPr id="7172"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r>
              <a:rPr lang="en-US" altLang="en-US" sz="4800" b="1">
                <a:solidFill>
                  <a:schemeClr val="bg1"/>
                </a:solidFill>
                <a:latin typeface="Times New Roman" pitchFamily="18" charset="0"/>
              </a:rPr>
              <a:t>All:</a:t>
            </a:r>
            <a:r>
              <a:rPr lang="en-US" altLang="en-US" sz="4000">
                <a:solidFill>
                  <a:schemeClr val="bg1"/>
                </a:solidFill>
              </a:rPr>
              <a:t> </a:t>
            </a:r>
            <a:br>
              <a:rPr lang="en-US" altLang="en-US" sz="4000">
                <a:solidFill>
                  <a:schemeClr val="bg1"/>
                </a:solidFill>
              </a:rPr>
            </a:br>
            <a:r>
              <a:rPr lang="en-US" altLang="en-US" sz="6600" b="1">
                <a:solidFill>
                  <a:schemeClr val="bg1"/>
                </a:solidFill>
                <a:latin typeface="Times New Roman" pitchFamily="18" charset="0"/>
              </a:rPr>
              <a:t>Kyrie, Kyrie Eleison</a:t>
            </a:r>
            <a:r>
              <a:rPr lang="en-US" altLang="en-US" sz="66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9227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410200" y="3886200"/>
            <a:ext cx="3505200" cy="1143000"/>
          </a:xfrm>
        </p:spPr>
        <p:txBody>
          <a:bodyPr/>
          <a:lstStyle/>
          <a:p>
            <a:pPr eaLnBrk="1" hangingPunct="1"/>
            <a:r>
              <a:rPr lang="en-US" altLang="en-US" sz="2400" b="1" dirty="0">
                <a:solidFill>
                  <a:srgbClr val="FFFF00"/>
                </a:solidFill>
                <a:latin typeface="Tahoma" pitchFamily="34" charset="0"/>
              </a:rPr>
              <a:t>Christmas Gloria</a:t>
            </a:r>
            <a:br>
              <a:rPr lang="en-US" altLang="en-US" sz="2400" b="1" dirty="0">
                <a:solidFill>
                  <a:srgbClr val="FFFF00"/>
                </a:solidFill>
                <a:latin typeface="Tahoma" pitchFamily="34" charset="0"/>
              </a:rPr>
            </a:br>
            <a:r>
              <a:rPr lang="en-US" altLang="en-US" sz="2400" b="1" dirty="0">
                <a:solidFill>
                  <a:srgbClr val="FFFF00"/>
                </a:solidFill>
                <a:latin typeface="Tahoma" pitchFamily="34" charset="0"/>
              </a:rPr>
              <a:t>Page 3</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85750"/>
            <a:ext cx="3428999" cy="4286250"/>
          </a:xfrm>
          <a:prstGeom prst="rect">
            <a:avLst/>
          </a:prstGeom>
        </p:spPr>
      </p:pic>
    </p:spTree>
    <p:extLst>
      <p:ext uri="{BB962C8B-B14F-4D97-AF65-F5344CB8AC3E}">
        <p14:creationId xmlns:p14="http://schemas.microsoft.com/office/powerpoint/2010/main" val="377426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1507"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21508" name="Rectangle 7"/>
          <p:cNvSpPr>
            <a:spLocks noChangeArrowheads="1"/>
          </p:cNvSpPr>
          <p:nvPr/>
        </p:nvSpPr>
        <p:spPr bwMode="auto">
          <a:xfrm>
            <a:off x="381000" y="121444"/>
            <a:ext cx="83058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r>
              <a:rPr lang="en-US" altLang="en-US" sz="3200" b="1" i="1" dirty="0">
                <a:solidFill>
                  <a:schemeClr val="bg1"/>
                </a:solidFill>
              </a:rPr>
              <a:t> </a:t>
            </a:r>
            <a:br>
              <a:rPr lang="en-US" altLang="en-US" sz="3200" b="1" i="1" dirty="0">
                <a:solidFill>
                  <a:schemeClr val="bg1"/>
                </a:solidFill>
              </a:rPr>
            </a:br>
            <a:r>
              <a:rPr lang="vi-VN" altLang="en-US" sz="3200" b="1" i="1" dirty="0">
                <a:solidFill>
                  <a:schemeClr val="bg1"/>
                </a:solidFill>
              </a:rPr>
              <a:t>Refrain</a:t>
            </a:r>
            <a:r>
              <a:rPr lang="en-US" altLang="en-US" sz="3200" b="1" i="1" dirty="0">
                <a:solidFill>
                  <a:schemeClr val="bg1"/>
                </a:solidFill>
              </a:rPr>
              <a:t>. </a:t>
            </a:r>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p>
          <a:p>
            <a:pPr algn="l" eaLnBrk="1" hangingPunct="1"/>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br>
              <a:rPr lang="en-US" altLang="en-US" sz="7200" b="1" dirty="0">
                <a:solidFill>
                  <a:schemeClr val="bg1"/>
                </a:solidFill>
              </a:rPr>
            </a:br>
            <a:br>
              <a:rPr lang="en-US" altLang="en-US" sz="7200" b="1" dirty="0">
                <a:solidFill>
                  <a:schemeClr val="bg1"/>
                </a:solidFill>
              </a:rPr>
            </a:br>
            <a:br>
              <a:rPr lang="en-US" altLang="en-US" sz="4400" b="1" dirty="0">
                <a:solidFill>
                  <a:schemeClr val="bg1"/>
                </a:solidFill>
              </a:rPr>
            </a:br>
            <a:br>
              <a:rPr lang="en-US" altLang="en-US" sz="6000" dirty="0">
                <a:solidFill>
                  <a:schemeClr val="bg1"/>
                </a:solidFill>
              </a:rPr>
            </a:br>
            <a:br>
              <a:rPr lang="en-US" altLang="en-US" sz="5400" b="1" dirty="0">
                <a:solidFill>
                  <a:schemeClr val="bg1"/>
                </a:solidFill>
              </a:rPr>
            </a:br>
            <a:br>
              <a:rPr lang="en-US" altLang="en-US" sz="2000" dirty="0">
                <a:solidFill>
                  <a:schemeClr val="bg1"/>
                </a:solidFill>
              </a:rPr>
            </a:br>
            <a:endParaRPr lang="en-US" altLang="en-US" sz="2000" dirty="0">
              <a:solidFill>
                <a:schemeClr val="bg1"/>
              </a:solidFill>
            </a:endParaRPr>
          </a:p>
        </p:txBody>
      </p:sp>
    </p:spTree>
    <p:extLst>
      <p:ext uri="{BB962C8B-B14F-4D97-AF65-F5344CB8AC3E}">
        <p14:creationId xmlns:p14="http://schemas.microsoft.com/office/powerpoint/2010/main" val="146028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5791200" cy="5029200"/>
          </a:xfrm>
          <a:noFill/>
        </p:spPr>
        <p:txBody>
          <a:bodyPr/>
          <a:lstStyle/>
          <a:p>
            <a:pPr algn="l" eaLnBrk="1" hangingPunct="1"/>
            <a:br>
              <a:rPr lang="en-US" altLang="en-US" b="1" dirty="0">
                <a:solidFill>
                  <a:schemeClr val="tx1"/>
                </a:solidFill>
              </a:rPr>
            </a:br>
            <a:br>
              <a:rPr lang="en-US" altLang="en-US" b="1" dirty="0">
                <a:solidFill>
                  <a:schemeClr val="tx1"/>
                </a:solidFill>
              </a:rPr>
            </a:br>
            <a:br>
              <a:rPr lang="en-US" altLang="en-US" b="1" dirty="0">
                <a:solidFill>
                  <a:schemeClr val="tx1"/>
                </a:solidFill>
              </a:rPr>
            </a:br>
            <a:r>
              <a:rPr lang="en-US" altLang="en-US" sz="2700" b="1" i="1" dirty="0">
                <a:solidFill>
                  <a:srgbClr val="FFFF00"/>
                </a:solidFill>
              </a:rPr>
              <a:t>1. </a:t>
            </a:r>
            <a:r>
              <a:rPr lang="en-US" altLang="en-US" sz="4000" b="1" dirty="0">
                <a:solidFill>
                  <a:schemeClr val="bg1"/>
                </a:solidFill>
                <a:latin typeface="Tahoma" pitchFamily="34" charset="0"/>
                <a:cs typeface="Tahoma" pitchFamily="34" charset="0"/>
              </a:rPr>
              <a:t>Immaculate Marry, your praises we sing. You reign now in heaven with Jesus our King.</a:t>
            </a:r>
            <a:br>
              <a:rPr lang="en-US" altLang="en-US" sz="4000" b="1" dirty="0">
                <a:solidFill>
                  <a:schemeClr val="bg1"/>
                </a:solidFill>
                <a:latin typeface="Tahoma" pitchFamily="34" charset="0"/>
                <a:cs typeface="Tahoma" pitchFamily="34" charset="0"/>
              </a:rPr>
            </a:br>
            <a:r>
              <a:rPr lang="en-US" altLang="en-US" sz="2700" i="1" dirty="0">
                <a:solidFill>
                  <a:srgbClr val="FFFF00"/>
                </a:solidFill>
                <a:latin typeface="Tahoma" pitchFamily="34" charset="0"/>
                <a:cs typeface="Tahoma" pitchFamily="34" charset="0"/>
              </a:rPr>
              <a:t>Refrain: </a:t>
            </a:r>
            <a:r>
              <a:rPr lang="es-ES" altLang="en-US" b="1" dirty="0">
                <a:solidFill>
                  <a:schemeClr val="bg1"/>
                </a:solidFill>
                <a:latin typeface="Tahoma" pitchFamily="34" charset="0"/>
                <a:cs typeface="Tahoma" pitchFamily="34" charset="0"/>
              </a:rPr>
              <a:t> </a:t>
            </a:r>
            <a:r>
              <a:rPr lang="es-ES" altLang="en-US" sz="3600" b="1" dirty="0">
                <a:solidFill>
                  <a:schemeClr val="bg1"/>
                </a:solidFill>
                <a:latin typeface="Tahoma" pitchFamily="34" charset="0"/>
                <a:cs typeface="Tahoma" pitchFamily="34" charset="0"/>
              </a:rPr>
              <a:t>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 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a:t>
            </a:r>
            <a:br>
              <a:rPr lang="en-US" altLang="en-US" sz="3600" b="1" dirty="0">
                <a:solidFill>
                  <a:schemeClr val="bg1"/>
                </a:solidFill>
                <a:latin typeface="Tahoma" pitchFamily="34" charset="0"/>
                <a:cs typeface="Tahoma" pitchFamily="34" charset="0"/>
              </a:rPr>
            </a:br>
            <a:br>
              <a:rPr lang="en-US" altLang="en-US" b="1" dirty="0">
                <a:solidFill>
                  <a:schemeClr val="bg1"/>
                </a:solidFill>
                <a:latin typeface="Tahoma" pitchFamily="34" charset="0"/>
                <a:cs typeface="Tahoma" pitchFamily="34" charset="0"/>
              </a:rPr>
            </a:br>
            <a:br>
              <a:rPr lang="en-US" altLang="en-US" sz="4950" b="1" dirty="0">
                <a:solidFill>
                  <a:schemeClr val="tx1"/>
                </a:solidFill>
                <a:latin typeface="Tahoma" pitchFamily="34" charset="0"/>
                <a:cs typeface="Tahoma" pitchFamily="34" charset="0"/>
              </a:rPr>
            </a:br>
            <a:endParaRPr lang="en-US" altLang="en-US" sz="3600" b="1" dirty="0">
              <a:solidFill>
                <a:schemeClr val="tx1"/>
              </a:solidFill>
              <a:latin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7221"/>
            <a:ext cx="2847975" cy="3962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20</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1. </a:t>
            </a:r>
            <a:r>
              <a:rPr lang="en-US" altLang="en-US" sz="4400" b="1" dirty="0">
                <a:solidFill>
                  <a:schemeClr val="bg1"/>
                </a:solidFill>
                <a:latin typeface="Tahoma" pitchFamily="34" charset="0"/>
                <a:cs typeface="Tahoma" pitchFamily="34" charset="0"/>
              </a:rPr>
              <a:t>We praise you, we bless you, we adore you, we glorify you, we give you thanks for your great glory. Lord God, heavenly King, O God, almighty Father.</a:t>
            </a:r>
          </a:p>
        </p:txBody>
      </p:sp>
    </p:spTree>
    <p:extLst>
      <p:ext uri="{BB962C8B-B14F-4D97-AF65-F5344CB8AC3E}">
        <p14:creationId xmlns:p14="http://schemas.microsoft.com/office/powerpoint/2010/main" val="35522624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1507"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21508" name="Rectangle 7"/>
          <p:cNvSpPr>
            <a:spLocks noChangeArrowheads="1"/>
          </p:cNvSpPr>
          <p:nvPr/>
        </p:nvSpPr>
        <p:spPr bwMode="auto">
          <a:xfrm>
            <a:off x="381000" y="121444"/>
            <a:ext cx="83058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r>
              <a:rPr lang="en-US" altLang="en-US" sz="3200" b="1" i="1" dirty="0">
                <a:solidFill>
                  <a:schemeClr val="bg1"/>
                </a:solidFill>
              </a:rPr>
              <a:t> </a:t>
            </a:r>
            <a:br>
              <a:rPr lang="en-US" altLang="en-US" sz="3200" b="1" i="1" dirty="0">
                <a:solidFill>
                  <a:schemeClr val="bg1"/>
                </a:solidFill>
              </a:rPr>
            </a:br>
            <a:r>
              <a:rPr lang="vi-VN" altLang="en-US" sz="3200" b="1" i="1" dirty="0">
                <a:solidFill>
                  <a:schemeClr val="bg1"/>
                </a:solidFill>
              </a:rPr>
              <a:t>Refrain</a:t>
            </a:r>
            <a:r>
              <a:rPr lang="en-US" altLang="en-US" sz="3200" b="1" i="1" dirty="0">
                <a:solidFill>
                  <a:schemeClr val="bg1"/>
                </a:solidFill>
              </a:rPr>
              <a:t>. </a:t>
            </a:r>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p>
          <a:p>
            <a:pPr algn="l" eaLnBrk="1" hangingPunct="1"/>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br>
              <a:rPr lang="en-US" altLang="en-US" sz="7200" b="1" dirty="0">
                <a:solidFill>
                  <a:schemeClr val="bg1"/>
                </a:solidFill>
              </a:rPr>
            </a:br>
            <a:br>
              <a:rPr lang="en-US" altLang="en-US" sz="7200" b="1" dirty="0">
                <a:solidFill>
                  <a:schemeClr val="bg1"/>
                </a:solidFill>
              </a:rPr>
            </a:br>
            <a:br>
              <a:rPr lang="en-US" altLang="en-US" sz="4400" b="1" dirty="0">
                <a:solidFill>
                  <a:schemeClr val="bg1"/>
                </a:solidFill>
              </a:rPr>
            </a:br>
            <a:br>
              <a:rPr lang="en-US" altLang="en-US" sz="6000" dirty="0">
                <a:solidFill>
                  <a:schemeClr val="bg1"/>
                </a:solidFill>
              </a:rPr>
            </a:br>
            <a:br>
              <a:rPr lang="en-US" altLang="en-US" sz="5400" b="1" dirty="0">
                <a:solidFill>
                  <a:schemeClr val="bg1"/>
                </a:solidFill>
              </a:rPr>
            </a:br>
            <a:br>
              <a:rPr lang="en-US" altLang="en-US" sz="2000" dirty="0">
                <a:solidFill>
                  <a:schemeClr val="bg1"/>
                </a:solidFill>
              </a:rPr>
            </a:br>
            <a:endParaRPr lang="en-US" altLang="en-US" sz="2000" dirty="0">
              <a:solidFill>
                <a:schemeClr val="bg1"/>
              </a:solidFill>
            </a:endParaRPr>
          </a:p>
        </p:txBody>
      </p:sp>
    </p:spTree>
    <p:extLst>
      <p:ext uri="{BB962C8B-B14F-4D97-AF65-F5344CB8AC3E}">
        <p14:creationId xmlns:p14="http://schemas.microsoft.com/office/powerpoint/2010/main" val="215277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22</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2. </a:t>
            </a:r>
            <a:r>
              <a:rPr lang="en-US" altLang="en-US" sz="3600" b="1" dirty="0">
                <a:solidFill>
                  <a:schemeClr val="bg1"/>
                </a:solidFill>
                <a:latin typeface="Tahoma" pitchFamily="34" charset="0"/>
                <a:cs typeface="Tahoma" pitchFamily="34" charset="0"/>
              </a:rPr>
              <a:t>Lord Jesus Christ, only Begotten Son, Lord God, Lamb of God, Son of the Father, you take away the sins of the world, have mercy on us. You take way the sins of the world, receive our pray you are seated at the right hand, the right hand of the Father, have mercy on us</a:t>
            </a:r>
          </a:p>
        </p:txBody>
      </p:sp>
    </p:spTree>
    <p:extLst>
      <p:ext uri="{BB962C8B-B14F-4D97-AF65-F5344CB8AC3E}">
        <p14:creationId xmlns:p14="http://schemas.microsoft.com/office/powerpoint/2010/main" val="1398311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1507"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21508" name="Rectangle 7"/>
          <p:cNvSpPr>
            <a:spLocks noChangeArrowheads="1"/>
          </p:cNvSpPr>
          <p:nvPr/>
        </p:nvSpPr>
        <p:spPr bwMode="auto">
          <a:xfrm>
            <a:off x="381000" y="121444"/>
            <a:ext cx="83058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r>
              <a:rPr lang="en-US" altLang="en-US" sz="3200" b="1" i="1" dirty="0">
                <a:solidFill>
                  <a:schemeClr val="bg1"/>
                </a:solidFill>
              </a:rPr>
              <a:t> </a:t>
            </a:r>
            <a:br>
              <a:rPr lang="en-US" altLang="en-US" sz="3200" b="1" i="1" dirty="0">
                <a:solidFill>
                  <a:schemeClr val="bg1"/>
                </a:solidFill>
              </a:rPr>
            </a:br>
            <a:r>
              <a:rPr lang="vi-VN" altLang="en-US" sz="3200" b="1" i="1" dirty="0">
                <a:solidFill>
                  <a:schemeClr val="bg1"/>
                </a:solidFill>
              </a:rPr>
              <a:t>Refrain</a:t>
            </a:r>
            <a:r>
              <a:rPr lang="en-US" altLang="en-US" sz="3200" b="1" i="1" dirty="0">
                <a:solidFill>
                  <a:schemeClr val="bg1"/>
                </a:solidFill>
              </a:rPr>
              <a:t>. </a:t>
            </a:r>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p>
          <a:p>
            <a:pPr algn="l" eaLnBrk="1" hangingPunct="1"/>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br>
              <a:rPr lang="en-US" altLang="en-US" sz="7200" b="1" dirty="0">
                <a:solidFill>
                  <a:schemeClr val="bg1"/>
                </a:solidFill>
              </a:rPr>
            </a:br>
            <a:br>
              <a:rPr lang="en-US" altLang="en-US" sz="7200" b="1" dirty="0">
                <a:solidFill>
                  <a:schemeClr val="bg1"/>
                </a:solidFill>
              </a:rPr>
            </a:br>
            <a:br>
              <a:rPr lang="en-US" altLang="en-US" sz="4400" b="1" dirty="0">
                <a:solidFill>
                  <a:schemeClr val="bg1"/>
                </a:solidFill>
              </a:rPr>
            </a:br>
            <a:br>
              <a:rPr lang="en-US" altLang="en-US" sz="6000" dirty="0">
                <a:solidFill>
                  <a:schemeClr val="bg1"/>
                </a:solidFill>
              </a:rPr>
            </a:br>
            <a:br>
              <a:rPr lang="en-US" altLang="en-US" sz="5400" b="1" dirty="0">
                <a:solidFill>
                  <a:schemeClr val="bg1"/>
                </a:solidFill>
              </a:rPr>
            </a:br>
            <a:br>
              <a:rPr lang="en-US" altLang="en-US" sz="2000" dirty="0">
                <a:solidFill>
                  <a:schemeClr val="bg1"/>
                </a:solidFill>
              </a:rPr>
            </a:br>
            <a:endParaRPr lang="en-US" altLang="en-US" sz="2000" dirty="0">
              <a:solidFill>
                <a:schemeClr val="bg1"/>
              </a:solidFill>
            </a:endParaRPr>
          </a:p>
        </p:txBody>
      </p:sp>
    </p:spTree>
    <p:extLst>
      <p:ext uri="{BB962C8B-B14F-4D97-AF65-F5344CB8AC3E}">
        <p14:creationId xmlns:p14="http://schemas.microsoft.com/office/powerpoint/2010/main" val="2152773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24</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3. </a:t>
            </a:r>
            <a:r>
              <a:rPr lang="en-US" altLang="en-US" sz="4400" b="1" dirty="0">
                <a:solidFill>
                  <a:schemeClr val="bg1"/>
                </a:solidFill>
                <a:latin typeface="Tahoma" pitchFamily="34" charset="0"/>
                <a:cs typeface="Tahoma" pitchFamily="34" charset="0"/>
              </a:rPr>
              <a:t>For you alone are the Holy One, you alone are the Lord, you alone are the Most High, Jesus Christ with the Holy Spirit, in the glory of God the Father.</a:t>
            </a:r>
          </a:p>
        </p:txBody>
      </p:sp>
    </p:spTree>
    <p:extLst>
      <p:ext uri="{BB962C8B-B14F-4D97-AF65-F5344CB8AC3E}">
        <p14:creationId xmlns:p14="http://schemas.microsoft.com/office/powerpoint/2010/main" val="25302407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1507"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21508" name="Rectangle 7"/>
          <p:cNvSpPr>
            <a:spLocks noChangeArrowheads="1"/>
          </p:cNvSpPr>
          <p:nvPr/>
        </p:nvSpPr>
        <p:spPr bwMode="auto">
          <a:xfrm>
            <a:off x="381000" y="121444"/>
            <a:ext cx="83058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br>
              <a:rPr lang="en-US" altLang="en-US" sz="3200" b="1" i="1" dirty="0">
                <a:solidFill>
                  <a:schemeClr val="bg1"/>
                </a:solidFill>
              </a:rPr>
            </a:br>
            <a:r>
              <a:rPr lang="en-US" altLang="en-US" sz="3200" b="1" i="1" dirty="0">
                <a:solidFill>
                  <a:schemeClr val="bg1"/>
                </a:solidFill>
              </a:rPr>
              <a:t> </a:t>
            </a:r>
            <a:br>
              <a:rPr lang="en-US" altLang="en-US" sz="3200" b="1" i="1" dirty="0">
                <a:solidFill>
                  <a:schemeClr val="bg1"/>
                </a:solidFill>
              </a:rPr>
            </a:br>
            <a:r>
              <a:rPr lang="vi-VN" altLang="en-US" sz="3200" b="1" i="1" dirty="0">
                <a:solidFill>
                  <a:schemeClr val="bg1"/>
                </a:solidFill>
              </a:rPr>
              <a:t>Refrain</a:t>
            </a:r>
            <a:r>
              <a:rPr lang="en-US" altLang="en-US" sz="3200" b="1" i="1" dirty="0">
                <a:solidFill>
                  <a:schemeClr val="bg1"/>
                </a:solidFill>
              </a:rPr>
              <a:t>. </a:t>
            </a:r>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p>
          <a:p>
            <a:pPr algn="l" eaLnBrk="1" hangingPunct="1"/>
            <a:r>
              <a:rPr lang="vi-VN" altLang="en-US" sz="7200" b="1" i="1" dirty="0">
                <a:solidFill>
                  <a:schemeClr val="bg1"/>
                </a:solidFill>
                <a:latin typeface="Tahoma" pitchFamily="34" charset="0"/>
                <a:cs typeface="Tahoma" pitchFamily="34" charset="0"/>
              </a:rPr>
              <a:t>Glo..........ria</a:t>
            </a:r>
          </a:p>
          <a:p>
            <a:pPr algn="l" eaLnBrk="1" hangingPunct="1"/>
            <a:r>
              <a:rPr lang="vi-VN" altLang="en-US" sz="7200" b="1" i="1" dirty="0">
                <a:solidFill>
                  <a:schemeClr val="bg1"/>
                </a:solidFill>
                <a:latin typeface="Tahoma" pitchFamily="34" charset="0"/>
                <a:cs typeface="Tahoma" pitchFamily="34" charset="0"/>
              </a:rPr>
              <a:t>In excelsis Deo.</a:t>
            </a:r>
            <a:br>
              <a:rPr lang="en-US" altLang="en-US" sz="7200" b="1" dirty="0">
                <a:solidFill>
                  <a:schemeClr val="bg1"/>
                </a:solidFill>
              </a:rPr>
            </a:br>
            <a:br>
              <a:rPr lang="en-US" altLang="en-US" sz="7200" b="1" dirty="0">
                <a:solidFill>
                  <a:schemeClr val="bg1"/>
                </a:solidFill>
              </a:rPr>
            </a:br>
            <a:br>
              <a:rPr lang="en-US" altLang="en-US" sz="4400" b="1" dirty="0">
                <a:solidFill>
                  <a:schemeClr val="bg1"/>
                </a:solidFill>
              </a:rPr>
            </a:br>
            <a:br>
              <a:rPr lang="en-US" altLang="en-US" sz="6000" dirty="0">
                <a:solidFill>
                  <a:schemeClr val="bg1"/>
                </a:solidFill>
              </a:rPr>
            </a:br>
            <a:br>
              <a:rPr lang="en-US" altLang="en-US" sz="5400" b="1" dirty="0">
                <a:solidFill>
                  <a:schemeClr val="bg1"/>
                </a:solidFill>
              </a:rPr>
            </a:br>
            <a:br>
              <a:rPr lang="en-US" altLang="en-US" sz="2000" dirty="0">
                <a:solidFill>
                  <a:schemeClr val="bg1"/>
                </a:solidFill>
              </a:rPr>
            </a:br>
            <a:endParaRPr lang="en-US" altLang="en-US" sz="2000" dirty="0">
              <a:solidFill>
                <a:schemeClr val="bg1"/>
              </a:solidFill>
            </a:endParaRPr>
          </a:p>
        </p:txBody>
      </p:sp>
    </p:spTree>
    <p:extLst>
      <p:ext uri="{BB962C8B-B14F-4D97-AF65-F5344CB8AC3E}">
        <p14:creationId xmlns:p14="http://schemas.microsoft.com/office/powerpoint/2010/main" val="215277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12AE0-CBB7-3938-5004-469B95F40DF4}"/>
              </a:ext>
            </a:extLst>
          </p:cNvPr>
          <p:cNvSpPr txBox="1"/>
          <p:nvPr/>
        </p:nvSpPr>
        <p:spPr>
          <a:xfrm>
            <a:off x="4800600" y="4171950"/>
            <a:ext cx="4572000" cy="1002839"/>
          </a:xfrm>
          <a:prstGeom prst="rect">
            <a:avLst/>
          </a:prstGeom>
          <a:noFill/>
        </p:spPr>
        <p:txBody>
          <a:bodyPr wrap="square">
            <a:spAutoFit/>
          </a:bodyPr>
          <a:lstStyle/>
          <a:p>
            <a:pPr fontAlgn="base"/>
            <a:r>
              <a:rPr lang="en-US" sz="2000" b="1" i="0" dirty="0">
                <a:solidFill>
                  <a:srgbClr val="FFFF00"/>
                </a:solidFill>
                <a:effectLst/>
                <a:latin typeface="Lato" panose="020F0502020204030203" pitchFamily="34" charset="0"/>
              </a:rPr>
              <a:t>Reading I</a:t>
            </a:r>
            <a:endParaRPr lang="en-US" sz="800" b="1" i="0" dirty="0">
              <a:solidFill>
                <a:srgbClr val="363936"/>
              </a:solidFill>
              <a:effectLst/>
              <a:latin typeface="Lato" panose="020F0502020204030203" pitchFamily="34" charset="0"/>
            </a:endParaRPr>
          </a:p>
          <a:p>
            <a:pPr fontAlgn="base">
              <a:lnSpc>
                <a:spcPts val="2250"/>
              </a:lnSpc>
            </a:pPr>
            <a:r>
              <a:rPr lang="en-US" sz="1800" b="1" i="0" u="none" strike="noStrike" dirty="0">
                <a:solidFill>
                  <a:srgbClr val="FFFF00"/>
                </a:solidFill>
                <a:effectLst/>
                <a:latin typeface="Lato" panose="020F0502020204030203" pitchFamily="34" charset="0"/>
                <a:hlinkClick r:id="rId2">
                  <a:extLst>
                    <a:ext uri="{A12FA001-AC4F-418D-AE19-62706E023703}">
                      <ahyp:hlinkClr xmlns:ahyp="http://schemas.microsoft.com/office/drawing/2018/hyperlinkcolor" val="tx"/>
                    </a:ext>
                  </a:extLst>
                </a:hlinkClick>
              </a:rPr>
              <a:t>Numbers 6:22-27</a:t>
            </a:r>
            <a:endParaRPr lang="en-US" sz="1800" b="1" i="0" dirty="0">
              <a:solidFill>
                <a:srgbClr val="FFFF00"/>
              </a:solidFill>
              <a:effectLst/>
              <a:latin typeface="Lato" panose="020F0502020204030203" pitchFamily="34" charset="0"/>
            </a:endParaRPr>
          </a:p>
          <a:p>
            <a:pPr fontAlgn="base"/>
            <a:endParaRPr lang="en-US" sz="2000" b="1" i="0" dirty="0">
              <a:solidFill>
                <a:srgbClr val="FFFF00"/>
              </a:solidFill>
              <a:effectLst/>
              <a:latin typeface="Lato" panose="020F050202020403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2A2CDE7B-B75F-F758-74FD-5B5AFA4A6FA3}"/>
              </a:ext>
            </a:extLst>
          </p:cNvPr>
          <p:cNvSpPr txBox="1"/>
          <p:nvPr/>
        </p:nvSpPr>
        <p:spPr>
          <a:xfrm>
            <a:off x="0" y="171450"/>
            <a:ext cx="9144000" cy="2308324"/>
          </a:xfrm>
          <a:prstGeom prst="rect">
            <a:avLst/>
          </a:prstGeom>
          <a:noFill/>
        </p:spPr>
        <p:txBody>
          <a:bodyPr wrap="square">
            <a:spAutoFit/>
          </a:bodyPr>
          <a:lstStyle/>
          <a:p>
            <a:pPr algn="l"/>
            <a:r>
              <a:rPr lang="es-ES" sz="36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En aquel tiempo, el Señor habló a Moisés y le dijo: “Di a Aarón y a sus hijos: De esta manera bendecirán a los israelitas:</a:t>
            </a:r>
            <a:endPar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89B4722-E8EE-2E26-B69F-5474CB0D7A19}"/>
              </a:ext>
            </a:extLst>
          </p:cNvPr>
          <p:cNvSpPr txBox="1"/>
          <p:nvPr/>
        </p:nvSpPr>
        <p:spPr>
          <a:xfrm>
            <a:off x="19722" y="2571750"/>
            <a:ext cx="8763000" cy="2554545"/>
          </a:xfrm>
          <a:prstGeom prst="rect">
            <a:avLst/>
          </a:prstGeom>
          <a:noFill/>
        </p:spPr>
        <p:txBody>
          <a:bodyPr wrap="square">
            <a:spAutoFit/>
          </a:bodyPr>
          <a:lstStyle/>
          <a:p>
            <a:pPr algn="l"/>
            <a:r>
              <a:rPr lang="en-US" sz="4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LORD said to Moses:   “Speak to Aaron and his sons and tell them:  This is how you shall bless the Israelites. Say to them: </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AAA3-378C-B5C8-EF00-E454FEDE5947}"/>
            </a:ext>
          </a:extLst>
        </p:cNvPr>
        <p:cNvGrpSpPr/>
        <p:nvPr/>
      </p:nvGrpSpPr>
      <p:grpSpPr>
        <a:xfrm>
          <a:off x="0" y="0"/>
          <a:ext cx="0" cy="0"/>
          <a:chOff x="0" y="0"/>
          <a:chExt cx="0" cy="0"/>
        </a:xfrm>
      </p:grpSpPr>
      <p:sp>
        <p:nvSpPr>
          <p:cNvPr id="28674" name="Rectangle 5">
            <a:extLst>
              <a:ext uri="{FF2B5EF4-FFF2-40B4-BE49-F238E27FC236}">
                <a16:creationId xmlns:a16="http://schemas.microsoft.com/office/drawing/2014/main" id="{012F2C4C-59CA-ED4E-6CEF-E57A229D846E}"/>
              </a:ext>
            </a:extLst>
          </p:cNvPr>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E63F59E0-FBC0-4250-339B-A4524ACF5C2A}"/>
              </a:ext>
            </a:extLst>
          </p:cNvPr>
          <p:cNvSpPr txBox="1"/>
          <p:nvPr/>
        </p:nvSpPr>
        <p:spPr>
          <a:xfrm>
            <a:off x="0" y="171450"/>
            <a:ext cx="9144000" cy="1754326"/>
          </a:xfrm>
          <a:prstGeom prst="rect">
            <a:avLst/>
          </a:prstGeom>
          <a:noFill/>
        </p:spPr>
        <p:txBody>
          <a:bodyPr wrap="square">
            <a:spAutoFit/>
          </a:bodyPr>
          <a:lstStyle/>
          <a:p>
            <a:pPr algn="l"/>
            <a:r>
              <a:rPr lang="es-ES" sz="36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El Señor te bendiga y te proteja,</a:t>
            </a:r>
            <a:br>
              <a:rPr lang="es-ES" sz="36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s-ES" sz="36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haga resplandecer su rostro sobre ti y te conceda su favor</a:t>
            </a:r>
            <a:r>
              <a:rPr lang="es-ES" sz="1000" b="0" i="0" dirty="0">
                <a:solidFill>
                  <a:srgbClr val="363936"/>
                </a:solidFill>
                <a:effectLst/>
                <a:latin typeface="Lato" panose="020F0502020204030203" pitchFamily="34" charset="0"/>
              </a:rPr>
              <a:t>.</a:t>
            </a:r>
            <a:endPar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D2061C44-E6C3-6D51-2266-98CCA6072879}"/>
              </a:ext>
            </a:extLst>
          </p:cNvPr>
          <p:cNvSpPr txBox="1"/>
          <p:nvPr/>
        </p:nvSpPr>
        <p:spPr>
          <a:xfrm>
            <a:off x="19722" y="2571750"/>
            <a:ext cx="8763000" cy="2554545"/>
          </a:xfrm>
          <a:prstGeom prst="rect">
            <a:avLst/>
          </a:prstGeom>
          <a:noFill/>
        </p:spPr>
        <p:txBody>
          <a:bodyPr wrap="square">
            <a:spAutoFit/>
          </a:bodyPr>
          <a:lstStyle/>
          <a:p>
            <a:pPr algn="l"/>
            <a:r>
              <a:rPr lang="en-US" sz="4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LORD bless you and keep you!  The LORD let his face shine upon you, and be gracious to you!  </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807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E3860-8804-F533-2CF4-F3AA45F63D81}"/>
            </a:ext>
          </a:extLst>
        </p:cNvPr>
        <p:cNvGrpSpPr/>
        <p:nvPr/>
      </p:nvGrpSpPr>
      <p:grpSpPr>
        <a:xfrm>
          <a:off x="0" y="0"/>
          <a:ext cx="0" cy="0"/>
          <a:chOff x="0" y="0"/>
          <a:chExt cx="0" cy="0"/>
        </a:xfrm>
      </p:grpSpPr>
      <p:sp>
        <p:nvSpPr>
          <p:cNvPr id="28674" name="Rectangle 5">
            <a:extLst>
              <a:ext uri="{FF2B5EF4-FFF2-40B4-BE49-F238E27FC236}">
                <a16:creationId xmlns:a16="http://schemas.microsoft.com/office/drawing/2014/main" id="{45E98E50-DAE5-FDA4-0025-810378A116F0}"/>
              </a:ext>
            </a:extLst>
          </p:cNvPr>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FD3271C3-F271-DB7D-F8DF-8CA6341EDC07}"/>
              </a:ext>
            </a:extLst>
          </p:cNvPr>
          <p:cNvSpPr txBox="1"/>
          <p:nvPr/>
        </p:nvSpPr>
        <p:spPr>
          <a:xfrm>
            <a:off x="0" y="171450"/>
            <a:ext cx="9144000" cy="2308324"/>
          </a:xfrm>
          <a:prstGeom prst="rect">
            <a:avLst/>
          </a:prstGeom>
          <a:noFill/>
        </p:spPr>
        <p:txBody>
          <a:bodyPr wrap="square">
            <a:spAutoFit/>
          </a:bodyPr>
          <a:lstStyle/>
          <a:p>
            <a:pPr algn="l"/>
            <a:r>
              <a:rPr lang="es-ES" sz="36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Que el Señor te mire con benevolencia y te conceda la paz’.</a:t>
            </a:r>
            <a:br>
              <a:rPr lang="es-ES" sz="36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s-ES" sz="36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Así invocarán mi nombre sobre los israelitas y yo los bendeciré”..</a:t>
            </a:r>
            <a:endPar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39402485-8831-7383-F578-0D0390C74CB1}"/>
              </a:ext>
            </a:extLst>
          </p:cNvPr>
          <p:cNvSpPr txBox="1"/>
          <p:nvPr/>
        </p:nvSpPr>
        <p:spPr>
          <a:xfrm>
            <a:off x="0" y="2479774"/>
            <a:ext cx="9144000" cy="2554545"/>
          </a:xfrm>
          <a:prstGeom prst="rect">
            <a:avLst/>
          </a:prstGeom>
          <a:noFill/>
        </p:spPr>
        <p:txBody>
          <a:bodyPr wrap="square">
            <a:spAutoFit/>
          </a:bodyPr>
          <a:lstStyle/>
          <a:p>
            <a:pPr algn="l"/>
            <a:r>
              <a:rPr lang="en-US" sz="4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LORD look upon you kindly and give you peace! So shall they invoke my name upon the Israelites,  and I will bless them.”</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185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5FEE-F1D4-58D5-A866-8E1BA3532CE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F84AC556-8600-DEE3-9DAF-694664D9ABDE}"/>
              </a:ext>
            </a:extLst>
          </p:cNvPr>
          <p:cNvSpPr>
            <a:spLocks noGrp="1" noChangeArrowheads="1"/>
          </p:cNvSpPr>
          <p:nvPr>
            <p:ph type="ctrTitle"/>
          </p:nvPr>
        </p:nvSpPr>
        <p:spPr>
          <a:xfrm>
            <a:off x="0" y="0"/>
            <a:ext cx="6096000" cy="5029200"/>
          </a:xfrm>
          <a:noFill/>
        </p:spPr>
        <p:txBody>
          <a:bodyPr/>
          <a:lstStyle/>
          <a:p>
            <a:pPr algn="l" eaLnBrk="1" hangingPunct="1"/>
            <a:br>
              <a:rPr lang="en-US" altLang="en-US" b="1" dirty="0">
                <a:solidFill>
                  <a:schemeClr val="tx1"/>
                </a:solidFill>
              </a:rPr>
            </a:br>
            <a:br>
              <a:rPr lang="en-US" altLang="en-US" b="1" dirty="0">
                <a:solidFill>
                  <a:schemeClr val="tx1"/>
                </a:solidFill>
              </a:rPr>
            </a:br>
            <a:br>
              <a:rPr lang="en-US" altLang="en-US" b="1" dirty="0">
                <a:solidFill>
                  <a:schemeClr val="tx1"/>
                </a:solidFill>
              </a:rPr>
            </a:br>
            <a:r>
              <a:rPr lang="en-US" altLang="en-US" b="1" dirty="0">
                <a:solidFill>
                  <a:srgbClr val="FFFF00"/>
                </a:solidFill>
              </a:rPr>
              <a:t>2</a:t>
            </a:r>
            <a:r>
              <a:rPr lang="en-US" altLang="en-US" sz="2700" b="1" i="1" dirty="0">
                <a:solidFill>
                  <a:srgbClr val="FFFF00"/>
                </a:solidFill>
              </a:rPr>
              <a:t>. </a:t>
            </a:r>
            <a:r>
              <a:rPr lang="es-ES" altLang="en-US" b="1" dirty="0">
                <a:solidFill>
                  <a:schemeClr val="bg1"/>
                </a:solidFill>
                <a:latin typeface="Tahoma" pitchFamily="34" charset="0"/>
                <a:cs typeface="Tahoma" pitchFamily="34" charset="0"/>
              </a:rPr>
              <a:t>Del </a:t>
            </a:r>
            <a:r>
              <a:rPr lang="es-ES" altLang="en-US" b="1" dirty="0" err="1">
                <a:solidFill>
                  <a:schemeClr val="bg1"/>
                </a:solidFill>
                <a:latin typeface="Tahoma" pitchFamily="34" charset="0"/>
                <a:cs typeface="Tahoma" pitchFamily="34" charset="0"/>
              </a:rPr>
              <a:t>cielo^ha</a:t>
            </a:r>
            <a:r>
              <a:rPr lang="es-ES" altLang="en-US" b="1" dirty="0">
                <a:solidFill>
                  <a:schemeClr val="bg1"/>
                </a:solidFill>
                <a:latin typeface="Tahoma" pitchFamily="34" charset="0"/>
                <a:cs typeface="Tahoma" pitchFamily="34" charset="0"/>
              </a:rPr>
              <a:t> bajado la Madre de Dios. Cantemos el Ave a su concepción. </a:t>
            </a:r>
            <a:br>
              <a:rPr lang="en-US" altLang="en-US" sz="2700" i="1" dirty="0">
                <a:solidFill>
                  <a:srgbClr val="FFFF00"/>
                </a:solidFill>
                <a:latin typeface="Tahoma" pitchFamily="34" charset="0"/>
                <a:cs typeface="Tahoma" pitchFamily="34" charset="0"/>
              </a:rPr>
            </a:br>
            <a:r>
              <a:rPr lang="en-US" altLang="en-US" sz="2700" i="1" dirty="0">
                <a:solidFill>
                  <a:srgbClr val="FFFF00"/>
                </a:solidFill>
                <a:latin typeface="Tahoma" pitchFamily="34" charset="0"/>
                <a:cs typeface="Tahoma" pitchFamily="34" charset="0"/>
              </a:rPr>
              <a:t>refrain: </a:t>
            </a:r>
            <a:r>
              <a:rPr lang="es-ES" altLang="en-US" b="1" dirty="0">
                <a:solidFill>
                  <a:schemeClr val="bg1"/>
                </a:solidFill>
                <a:latin typeface="Tahoma" pitchFamily="34" charset="0"/>
                <a:cs typeface="Tahoma" pitchFamily="34" charset="0"/>
              </a:rPr>
              <a:t> Ave, ave, ave </a:t>
            </a:r>
            <a:r>
              <a:rPr lang="es-ES" altLang="en-US" b="1" dirty="0" err="1">
                <a:solidFill>
                  <a:schemeClr val="bg1"/>
                </a:solidFill>
                <a:latin typeface="Tahoma" pitchFamily="34" charset="0"/>
                <a:cs typeface="Tahoma" pitchFamily="34" charset="0"/>
              </a:rPr>
              <a:t>Maria</a:t>
            </a:r>
            <a:r>
              <a:rPr lang="es-ES" altLang="en-US" b="1" dirty="0">
                <a:solidFill>
                  <a:schemeClr val="bg1"/>
                </a:solidFill>
                <a:latin typeface="Tahoma" pitchFamily="34" charset="0"/>
                <a:cs typeface="Tahoma" pitchFamily="34" charset="0"/>
              </a:rPr>
              <a:t> Ave, ave, ave </a:t>
            </a:r>
            <a:r>
              <a:rPr lang="es-ES" altLang="en-US" b="1" dirty="0" err="1">
                <a:solidFill>
                  <a:schemeClr val="bg1"/>
                </a:solidFill>
                <a:latin typeface="Tahoma" pitchFamily="34" charset="0"/>
                <a:cs typeface="Tahoma" pitchFamily="34" charset="0"/>
              </a:rPr>
              <a:t>Maria</a:t>
            </a:r>
            <a:r>
              <a:rPr lang="es-ES" altLang="en-US" b="1" dirty="0">
                <a:solidFill>
                  <a:schemeClr val="bg1"/>
                </a:solidFill>
                <a:latin typeface="Tahoma" pitchFamily="34" charset="0"/>
                <a:cs typeface="Tahoma" pitchFamily="34" charset="0"/>
              </a:rPr>
              <a:t>.</a:t>
            </a:r>
            <a:br>
              <a:rPr lang="en-US" altLang="en-US" sz="3600" b="1" dirty="0">
                <a:solidFill>
                  <a:schemeClr val="bg1"/>
                </a:solidFill>
                <a:latin typeface="Tahoma" pitchFamily="34" charset="0"/>
                <a:cs typeface="Tahoma" pitchFamily="34" charset="0"/>
              </a:rPr>
            </a:br>
            <a:br>
              <a:rPr lang="en-US" altLang="en-US" b="1" dirty="0">
                <a:solidFill>
                  <a:schemeClr val="bg1"/>
                </a:solidFill>
                <a:latin typeface="Tahoma" pitchFamily="34" charset="0"/>
                <a:cs typeface="Tahoma" pitchFamily="34" charset="0"/>
              </a:rPr>
            </a:br>
            <a:br>
              <a:rPr lang="en-US" altLang="en-US" sz="4950" b="1" dirty="0">
                <a:solidFill>
                  <a:schemeClr val="tx1"/>
                </a:solidFill>
                <a:latin typeface="Tahoma" pitchFamily="34" charset="0"/>
                <a:cs typeface="Tahoma" pitchFamily="34" charset="0"/>
              </a:rPr>
            </a:br>
            <a:endParaRPr lang="en-US" altLang="en-US" sz="3600" b="1" dirty="0">
              <a:solidFill>
                <a:schemeClr val="tx1"/>
              </a:solidFill>
              <a:latin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7221"/>
            <a:ext cx="2847975" cy="3962400"/>
          </a:xfrm>
          <a:prstGeom prst="rect">
            <a:avLst/>
          </a:prstGeom>
        </p:spPr>
      </p:pic>
    </p:spTree>
    <p:extLst>
      <p:ext uri="{BB962C8B-B14F-4D97-AF65-F5344CB8AC3E}">
        <p14:creationId xmlns:p14="http://schemas.microsoft.com/office/powerpoint/2010/main" val="4260511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514600" y="3714750"/>
            <a:ext cx="6172200" cy="1157288"/>
          </a:xfrm>
        </p:spPr>
        <p:txBody>
          <a:bodyPr/>
          <a:lstStyle/>
          <a:p>
            <a:pPr eaLnBrk="1" hangingPunct="1"/>
            <a:r>
              <a:rPr lang="en-US" altLang="en-US" sz="2400" i="1" dirty="0">
                <a:solidFill>
                  <a:srgbClr val="FFFF00"/>
                </a:solidFill>
                <a:latin typeface="Tahoma" pitchFamily="34" charset="0"/>
              </a:rPr>
              <a:t>Responsorial Psalm:   Psalm 67</a:t>
            </a:r>
            <a:br>
              <a:rPr lang="en-US" altLang="en-US" sz="2400" i="1" dirty="0">
                <a:solidFill>
                  <a:srgbClr val="FFFF00"/>
                </a:solidFill>
                <a:latin typeface="Tahoma" pitchFamily="34" charset="0"/>
              </a:rPr>
            </a:br>
            <a:r>
              <a:rPr lang="en-US" altLang="en-US" sz="2400" i="1" dirty="0">
                <a:solidFill>
                  <a:srgbClr val="FFFF00"/>
                </a:solidFill>
                <a:latin typeface="Tahoma" pitchFamily="34" charset="0"/>
              </a:rPr>
              <a:t>May God bless us in his mercy</a:t>
            </a:r>
            <a:endParaRPr lang="en-US" altLang="en-US" sz="2400" b="1" dirty="0">
              <a:solidFill>
                <a:srgbClr val="FFFF00"/>
              </a:solidFill>
              <a:latin typeface="Times New Roman" pitchFamily="18" charset="0"/>
            </a:endParaRPr>
          </a:p>
        </p:txBody>
      </p:sp>
    </p:spTree>
    <p:extLst>
      <p:ext uri="{BB962C8B-B14F-4D97-AF65-F5344CB8AC3E}">
        <p14:creationId xmlns:p14="http://schemas.microsoft.com/office/powerpoint/2010/main" val="2150050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8675" name="Rectangle 6"/>
          <p:cNvSpPr>
            <a:spLocks noChangeArrowheads="1"/>
          </p:cNvSpPr>
          <p:nvPr/>
        </p:nvSpPr>
        <p:spPr bwMode="auto">
          <a:xfrm>
            <a:off x="34962" y="154193"/>
            <a:ext cx="8991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3200" i="1" dirty="0">
                <a:solidFill>
                  <a:srgbClr val="FFFF00"/>
                </a:solidFill>
              </a:rPr>
              <a:t>Refrain:</a:t>
            </a:r>
            <a:r>
              <a:rPr lang="en-US" altLang="en-US" sz="4400" dirty="0">
                <a:solidFill>
                  <a:srgbClr val="FFFF00"/>
                </a:solidFill>
              </a:rPr>
              <a:t>  </a:t>
            </a:r>
          </a:p>
          <a:p>
            <a:pPr algn="l" eaLnBrk="1" hangingPunct="1"/>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May God bless us in his mercy. </a:t>
            </a:r>
          </a:p>
          <a:p>
            <a:pPr algn="l" eaLnBrk="1" hangingPunct="1"/>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May God bless us in his mercy.</a:t>
            </a:r>
          </a:p>
        </p:txBody>
      </p:sp>
    </p:spTree>
    <p:extLst>
      <p:ext uri="{BB962C8B-B14F-4D97-AF65-F5344CB8AC3E}">
        <p14:creationId xmlns:p14="http://schemas.microsoft.com/office/powerpoint/2010/main" val="3909572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3BBE-86E8-C01E-5D78-72351A5E44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967A06B-2EC3-8DB4-9963-7F1F69D8EB32}"/>
              </a:ext>
            </a:extLst>
          </p:cNvPr>
          <p:cNvSpPr txBox="1"/>
          <p:nvPr/>
        </p:nvSpPr>
        <p:spPr>
          <a:xfrm>
            <a:off x="4800600" y="4171950"/>
            <a:ext cx="4572000" cy="665054"/>
          </a:xfrm>
          <a:prstGeom prst="rect">
            <a:avLst/>
          </a:prstGeom>
          <a:noFill/>
        </p:spPr>
        <p:txBody>
          <a:bodyPr wrap="square">
            <a:spAutoFit/>
          </a:bodyPr>
          <a:lstStyle/>
          <a:p>
            <a:pPr fontAlgn="base"/>
            <a:r>
              <a:rPr lang="en-US" sz="2000" b="1" i="0" dirty="0">
                <a:solidFill>
                  <a:srgbClr val="FFFF00"/>
                </a:solidFill>
                <a:effectLst/>
                <a:latin typeface="Lato" panose="020F0502020204030203" pitchFamily="34" charset="0"/>
              </a:rPr>
              <a:t>Reading </a:t>
            </a:r>
            <a:r>
              <a:rPr lang="en-US" sz="2000" b="1" dirty="0">
                <a:solidFill>
                  <a:srgbClr val="FFFF00"/>
                </a:solidFill>
                <a:latin typeface="Lato" panose="020F0502020204030203" pitchFamily="34" charset="0"/>
              </a:rPr>
              <a:t>2</a:t>
            </a:r>
            <a:endParaRPr lang="en-US" sz="800" b="1" i="0" dirty="0">
              <a:solidFill>
                <a:srgbClr val="363936"/>
              </a:solidFill>
              <a:effectLst/>
              <a:latin typeface="Lato" panose="020F0502020204030203" pitchFamily="34" charset="0"/>
            </a:endParaRPr>
          </a:p>
          <a:p>
            <a:pPr fontAlgn="base">
              <a:lnSpc>
                <a:spcPts val="2250"/>
              </a:lnSpc>
            </a:pPr>
            <a:r>
              <a:rPr lang="en-US" sz="1600" b="1" i="0" u="none" strike="noStrike" dirty="0">
                <a:solidFill>
                  <a:srgbClr val="FFFF00"/>
                </a:solidFill>
                <a:effectLst/>
                <a:latin typeface="Lato" panose="020F0502020204030203" pitchFamily="34" charset="0"/>
                <a:hlinkClick r:id="rId2">
                  <a:extLst>
                    <a:ext uri="{A12FA001-AC4F-418D-AE19-62706E023703}">
                      <ahyp:hlinkClr xmlns:ahyp="http://schemas.microsoft.com/office/drawing/2018/hyperlinkcolor" val="tx"/>
                    </a:ext>
                  </a:extLst>
                </a:hlinkClick>
              </a:rPr>
              <a:t>Galatians 4:4-7</a:t>
            </a:r>
            <a:endParaRPr lang="en-US" sz="1600" b="1" i="0" dirty="0">
              <a:solidFill>
                <a:srgbClr val="FFFF00"/>
              </a:solidFill>
              <a:effectLst/>
              <a:latin typeface="Lato" panose="020F0502020204030203" pitchFamily="34" charset="0"/>
            </a:endParaRPr>
          </a:p>
        </p:txBody>
      </p:sp>
    </p:spTree>
    <p:extLst>
      <p:ext uri="{BB962C8B-B14F-4D97-AF65-F5344CB8AC3E}">
        <p14:creationId xmlns:p14="http://schemas.microsoft.com/office/powerpoint/2010/main" val="2831722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75AE6-8F4E-80C8-A1C9-5E94345FE32D}"/>
            </a:ext>
          </a:extLst>
        </p:cNvPr>
        <p:cNvGrpSpPr/>
        <p:nvPr/>
      </p:nvGrpSpPr>
      <p:grpSpPr>
        <a:xfrm>
          <a:off x="0" y="0"/>
          <a:ext cx="0" cy="0"/>
          <a:chOff x="0" y="0"/>
          <a:chExt cx="0" cy="0"/>
        </a:xfrm>
      </p:grpSpPr>
      <p:sp>
        <p:nvSpPr>
          <p:cNvPr id="28674" name="Rectangle 5">
            <a:extLst>
              <a:ext uri="{FF2B5EF4-FFF2-40B4-BE49-F238E27FC236}">
                <a16:creationId xmlns:a16="http://schemas.microsoft.com/office/drawing/2014/main" id="{9563C810-254F-3A37-341C-AE99D10FA777}"/>
              </a:ext>
            </a:extLst>
          </p:cNvPr>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8A902340-CD20-633B-2AE4-07091317EF5C}"/>
              </a:ext>
            </a:extLst>
          </p:cNvPr>
          <p:cNvSpPr txBox="1"/>
          <p:nvPr/>
        </p:nvSpPr>
        <p:spPr>
          <a:xfrm>
            <a:off x="0" y="109181"/>
            <a:ext cx="9144000" cy="2062103"/>
          </a:xfrm>
          <a:prstGeom prst="rect">
            <a:avLst/>
          </a:prstGeom>
          <a:noFill/>
        </p:spPr>
        <p:txBody>
          <a:bodyPr wrap="square">
            <a:spAutoFit/>
          </a:bodyPr>
          <a:lstStyle/>
          <a:p>
            <a:pPr algn="l"/>
            <a:r>
              <a:rPr lang="en-US" sz="32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When the fullness of time had come, God sent his Son, born of a woman, born under the law, to ransom those under the law, so that we might receive adoption as sons.</a:t>
            </a: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1EA64C1-3EB4-81AF-FA63-94512671B1E3}"/>
              </a:ext>
            </a:extLst>
          </p:cNvPr>
          <p:cNvSpPr txBox="1"/>
          <p:nvPr/>
        </p:nvSpPr>
        <p:spPr>
          <a:xfrm>
            <a:off x="0" y="2109504"/>
            <a:ext cx="9144000" cy="2862322"/>
          </a:xfrm>
          <a:prstGeom prst="rect">
            <a:avLst/>
          </a:prstGeom>
          <a:noFill/>
        </p:spPr>
        <p:txBody>
          <a:bodyPr wrap="square">
            <a:spAutoFit/>
          </a:bodyPr>
          <a:lstStyle/>
          <a:p>
            <a:pPr algn="l"/>
            <a:r>
              <a:rPr lang="es-ES" sz="36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Hermanos: Al llegar la plenitud de los tiempos, envió Dios a su Hijo, nacido de una mujer, nacido bajo la ley, para rescatar a los que estábamos bajo la ley, a fin de hacernos hijos suyos.</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115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9DF52-37D4-85C1-C10C-D3C33E3080B3}"/>
            </a:ext>
          </a:extLst>
        </p:cNvPr>
        <p:cNvGrpSpPr/>
        <p:nvPr/>
      </p:nvGrpSpPr>
      <p:grpSpPr>
        <a:xfrm>
          <a:off x="0" y="0"/>
          <a:ext cx="0" cy="0"/>
          <a:chOff x="0" y="0"/>
          <a:chExt cx="0" cy="0"/>
        </a:xfrm>
      </p:grpSpPr>
      <p:sp>
        <p:nvSpPr>
          <p:cNvPr id="28674" name="Rectangle 5">
            <a:extLst>
              <a:ext uri="{FF2B5EF4-FFF2-40B4-BE49-F238E27FC236}">
                <a16:creationId xmlns:a16="http://schemas.microsoft.com/office/drawing/2014/main" id="{8D0A703D-171E-4B6A-3784-FEB711846EF6}"/>
              </a:ext>
            </a:extLst>
          </p:cNvPr>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014F4B7B-A018-61A0-415F-5907C4090E53}"/>
              </a:ext>
            </a:extLst>
          </p:cNvPr>
          <p:cNvSpPr txBox="1"/>
          <p:nvPr/>
        </p:nvSpPr>
        <p:spPr>
          <a:xfrm>
            <a:off x="0" y="109181"/>
            <a:ext cx="9144000" cy="1815882"/>
          </a:xfrm>
          <a:prstGeom prst="rect">
            <a:avLst/>
          </a:prstGeom>
          <a:noFill/>
        </p:spPr>
        <p:txBody>
          <a:bodyPr wrap="square">
            <a:spAutoFit/>
          </a:bodyPr>
          <a:lstStyle/>
          <a:p>
            <a:pPr algn="l"/>
            <a:r>
              <a:rPr lang="en-US" sz="28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As proof that you are sons, God sent the Spirit of his Son into our hearts, crying out, “Abba, Father!” So you are no longer a slave but a son, and if a son then also an heir, through God.</a:t>
            </a: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2BF72D61-465C-F560-C42F-725C6A6453FD}"/>
              </a:ext>
            </a:extLst>
          </p:cNvPr>
          <p:cNvSpPr txBox="1"/>
          <p:nvPr/>
        </p:nvSpPr>
        <p:spPr>
          <a:xfrm>
            <a:off x="18826" y="1756500"/>
            <a:ext cx="9144000" cy="3416320"/>
          </a:xfrm>
          <a:prstGeom prst="rect">
            <a:avLst/>
          </a:prstGeom>
          <a:noFill/>
        </p:spPr>
        <p:txBody>
          <a:bodyPr wrap="square">
            <a:spAutoFit/>
          </a:bodyPr>
          <a:lstStyle/>
          <a:p>
            <a:pPr algn="l"/>
            <a:r>
              <a:rPr lang="es-ES" sz="36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Puesto que ya son ustedes hijos, Dios envió a sus corazones el Espíritu de su Hijo, que clama “¡</a:t>
            </a:r>
            <a:r>
              <a:rPr lang="es-ES" sz="36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Abbá</a:t>
            </a:r>
            <a:r>
              <a:rPr lang="es-ES" sz="36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es decir, ¡Padre! Así que ya no eres siervo, sino hijo; y siendo hijo, eres también heredero por voluntad de Dios.</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915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733800" y="4114800"/>
            <a:ext cx="4876800" cy="414338"/>
          </a:xfrm>
        </p:spPr>
        <p:txBody>
          <a:bodyPr/>
          <a:lstStyle/>
          <a:p>
            <a:pPr eaLnBrk="1" hangingPunct="1"/>
            <a:r>
              <a:rPr lang="en-US" altLang="en-US" sz="1800" dirty="0">
                <a:solidFill>
                  <a:srgbClr val="FFFF00"/>
                </a:solidFill>
                <a:latin typeface="Times New Roman" pitchFamily="18" charset="0"/>
              </a:rPr>
              <a:t>Gospel Acclamation  </a:t>
            </a:r>
          </a:p>
        </p:txBody>
      </p:sp>
    </p:spTree>
    <p:extLst>
      <p:ext uri="{BB962C8B-B14F-4D97-AF65-F5344CB8AC3E}">
        <p14:creationId xmlns:p14="http://schemas.microsoft.com/office/powerpoint/2010/main" val="45207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0723" name="Rectangle 6"/>
          <p:cNvSpPr>
            <a:spLocks noChangeArrowheads="1"/>
          </p:cNvSpPr>
          <p:nvPr/>
        </p:nvSpPr>
        <p:spPr bwMode="auto">
          <a:xfrm>
            <a:off x="228600" y="226219"/>
            <a:ext cx="8839200" cy="474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4000" b="1" dirty="0">
                <a:solidFill>
                  <a:schemeClr val="bg1"/>
                </a:solidFill>
              </a:rPr>
            </a:br>
            <a:r>
              <a:rPr lang="en-US" altLang="en-US" sz="3200" i="1" dirty="0">
                <a:solidFill>
                  <a:schemeClr val="bg1"/>
                </a:solidFill>
              </a:rPr>
              <a:t>Refrain:</a:t>
            </a:r>
            <a:r>
              <a:rPr lang="en-US" altLang="en-US" sz="4400" dirty="0">
                <a:solidFill>
                  <a:schemeClr val="bg1"/>
                </a:solidFill>
              </a:rPr>
              <a:t>  </a:t>
            </a:r>
            <a:r>
              <a:rPr lang="en-US" altLang="en-US" b="1" dirty="0">
                <a:solidFill>
                  <a:schemeClr val="bg1"/>
                </a:solidFill>
                <a:latin typeface="Tahoma" pitchFamily="34" charset="0"/>
                <a:cs typeface="Tahoma" pitchFamily="34" charset="0"/>
              </a:rPr>
              <a:t>Alleluia!</a:t>
            </a:r>
            <a:br>
              <a:rPr lang="en-US" altLang="en-US" sz="4400" b="1" dirty="0">
                <a:solidFill>
                  <a:schemeClr val="bg1"/>
                </a:solidFill>
                <a:latin typeface="Tahoma" pitchFamily="34" charset="0"/>
                <a:cs typeface="Tahoma" pitchFamily="34" charset="0"/>
              </a:rPr>
            </a:br>
            <a:endParaRPr lang="en-US" altLang="en-US" sz="6000" dirty="0">
              <a:solidFill>
                <a:schemeClr val="bg1"/>
              </a:solidFill>
            </a:endParaRPr>
          </a:p>
        </p:txBody>
      </p:sp>
    </p:spTree>
    <p:extLst>
      <p:ext uri="{BB962C8B-B14F-4D97-AF65-F5344CB8AC3E}">
        <p14:creationId xmlns:p14="http://schemas.microsoft.com/office/powerpoint/2010/main" val="1902938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1390-5CAF-ECBB-10A4-0268B65920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12B293-CC8C-9DA1-BE60-E03C731E84B8}"/>
              </a:ext>
            </a:extLst>
          </p:cNvPr>
          <p:cNvSpPr txBox="1"/>
          <p:nvPr/>
        </p:nvSpPr>
        <p:spPr>
          <a:xfrm>
            <a:off x="4800600" y="4171950"/>
            <a:ext cx="4572000" cy="603499"/>
          </a:xfrm>
          <a:prstGeom prst="rect">
            <a:avLst/>
          </a:prstGeom>
          <a:noFill/>
        </p:spPr>
        <p:txBody>
          <a:bodyPr wrap="square">
            <a:spAutoFit/>
          </a:bodyPr>
          <a:lstStyle/>
          <a:p>
            <a:pPr fontAlgn="base"/>
            <a:r>
              <a:rPr lang="en-US" sz="16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Gospel</a:t>
            </a:r>
          </a:p>
          <a:p>
            <a:pPr fontAlgn="base">
              <a:lnSpc>
                <a:spcPts val="2250"/>
              </a:lnSpc>
            </a:pPr>
            <a:r>
              <a:rPr lang="en-US" sz="1400" b="1" i="0" u="none" strike="noStrike" dirty="0">
                <a:solidFill>
                  <a:srgbClr val="FFFF00"/>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Luke 2:16-21</a:t>
            </a:r>
            <a:endParaRPr lang="en-US" sz="1400" b="1" i="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7899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AE3B3-DFBA-AA8E-17DC-57E18C1B5B62}"/>
            </a:ext>
          </a:extLst>
        </p:cNvPr>
        <p:cNvGrpSpPr/>
        <p:nvPr/>
      </p:nvGrpSpPr>
      <p:grpSpPr>
        <a:xfrm>
          <a:off x="0" y="0"/>
          <a:ext cx="0" cy="0"/>
          <a:chOff x="0" y="0"/>
          <a:chExt cx="0" cy="0"/>
        </a:xfrm>
      </p:grpSpPr>
      <p:sp>
        <p:nvSpPr>
          <p:cNvPr id="28674" name="Rectangle 5">
            <a:extLst>
              <a:ext uri="{FF2B5EF4-FFF2-40B4-BE49-F238E27FC236}">
                <a16:creationId xmlns:a16="http://schemas.microsoft.com/office/drawing/2014/main" id="{B78C31DF-7AF5-B892-F3A9-1FB6AD4F6D1F}"/>
              </a:ext>
            </a:extLst>
          </p:cNvPr>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CDAA13B7-C708-CEE8-8940-5682712DB367}"/>
              </a:ext>
            </a:extLst>
          </p:cNvPr>
          <p:cNvSpPr txBox="1"/>
          <p:nvPr/>
        </p:nvSpPr>
        <p:spPr>
          <a:xfrm>
            <a:off x="0" y="109181"/>
            <a:ext cx="9144000" cy="1569660"/>
          </a:xfrm>
          <a:prstGeom prst="rect">
            <a:avLst/>
          </a:prstGeom>
          <a:noFill/>
        </p:spPr>
        <p:txBody>
          <a:bodyPr wrap="square">
            <a:spAutoFit/>
          </a:bodyPr>
          <a:lstStyle/>
          <a:p>
            <a:pPr algn="l"/>
            <a:r>
              <a:rPr lang="en-US" sz="24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shepherds went in haste to Bethlehem and found Mary and Joseph, and the infant lying in the manger.</a:t>
            </a:r>
            <a:b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24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When they saw this, they made known the message  </a:t>
            </a:r>
            <a:b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24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that had been told them about this child.</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BF28E3A-C71C-D8CF-2067-9BE694C8BF6B}"/>
              </a:ext>
            </a:extLst>
          </p:cNvPr>
          <p:cNvSpPr txBox="1"/>
          <p:nvPr/>
        </p:nvSpPr>
        <p:spPr>
          <a:xfrm>
            <a:off x="0" y="1678841"/>
            <a:ext cx="9144000" cy="2862322"/>
          </a:xfrm>
          <a:prstGeom prst="rect">
            <a:avLst/>
          </a:prstGeom>
          <a:noFill/>
        </p:spPr>
        <p:txBody>
          <a:bodyPr wrap="square">
            <a:spAutoFit/>
          </a:bodyPr>
          <a:lstStyle/>
          <a:p>
            <a:pPr algn="l"/>
            <a:r>
              <a:rPr lang="es-ES" sz="36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En aquel tiempo, los pastores fueron a toda prisa hacia Belén y encontraron a María, a José y al niño, recostado en el pesebre. Después de verlo, contaron lo que se les había dicho de aquel niño, </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242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06CF-7DF5-3B03-6366-9A6CC475D78E}"/>
            </a:ext>
          </a:extLst>
        </p:cNvPr>
        <p:cNvGrpSpPr/>
        <p:nvPr/>
      </p:nvGrpSpPr>
      <p:grpSpPr>
        <a:xfrm>
          <a:off x="0" y="0"/>
          <a:ext cx="0" cy="0"/>
          <a:chOff x="0" y="0"/>
          <a:chExt cx="0" cy="0"/>
        </a:xfrm>
      </p:grpSpPr>
      <p:sp>
        <p:nvSpPr>
          <p:cNvPr id="28674" name="Rectangle 5">
            <a:extLst>
              <a:ext uri="{FF2B5EF4-FFF2-40B4-BE49-F238E27FC236}">
                <a16:creationId xmlns:a16="http://schemas.microsoft.com/office/drawing/2014/main" id="{028E8CEE-A28D-190B-F00E-2E3765007900}"/>
              </a:ext>
            </a:extLst>
          </p:cNvPr>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912B869F-20AC-C83C-BFBC-59024604632E}"/>
              </a:ext>
            </a:extLst>
          </p:cNvPr>
          <p:cNvSpPr txBox="1"/>
          <p:nvPr/>
        </p:nvSpPr>
        <p:spPr>
          <a:xfrm>
            <a:off x="0" y="109181"/>
            <a:ext cx="9144000" cy="1569660"/>
          </a:xfrm>
          <a:prstGeom prst="rect">
            <a:avLst/>
          </a:prstGeom>
          <a:noFill/>
        </p:spPr>
        <p:txBody>
          <a:bodyPr wrap="square">
            <a:spAutoFit/>
          </a:bodyPr>
          <a:lstStyle/>
          <a:p>
            <a:pPr algn="l"/>
            <a:r>
              <a:rPr lang="en-US" sz="24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All who heard it were amazed by what had been told them by the shepherds. And Mary kept all these things,  </a:t>
            </a:r>
            <a:b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24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reflecting on them in her heart. Then the shepherds returned,  </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27AF454E-93FD-E53A-9609-5374E4CC54C2}"/>
              </a:ext>
            </a:extLst>
          </p:cNvPr>
          <p:cNvSpPr txBox="1"/>
          <p:nvPr/>
        </p:nvSpPr>
        <p:spPr>
          <a:xfrm>
            <a:off x="0" y="1678841"/>
            <a:ext cx="9144000" cy="3046988"/>
          </a:xfrm>
          <a:prstGeom prst="rect">
            <a:avLst/>
          </a:prstGeom>
          <a:noFill/>
        </p:spPr>
        <p:txBody>
          <a:bodyPr wrap="square">
            <a:spAutoFit/>
          </a:bodyPr>
          <a:lstStyle/>
          <a:p>
            <a:pPr algn="l"/>
            <a:r>
              <a:rPr lang="es-ES" sz="32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María, por su parte, guardaba todas estas cosas y las meditaba en su corazón. Los pastores se volvieron a sus campos, alabando y glorificando a Dios por todo cuanto habían visto y oído, según lo que se les había anunciado</a:t>
            </a:r>
            <a:r>
              <a:rPr lang="es-ES" sz="3200" b="0" i="0" dirty="0">
                <a:solidFill>
                  <a:srgbClr val="363936"/>
                </a:solidFill>
                <a:effectLst/>
                <a:latin typeface="Lato" panose="020F0502020204030203" pitchFamily="34" charset="0"/>
              </a:rPr>
              <a:t>.</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72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E3F89-F23B-0911-A1C6-B057E86B0FA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2626640A-47FF-A08D-C15B-B703F33DDAD0}"/>
              </a:ext>
            </a:extLst>
          </p:cNvPr>
          <p:cNvSpPr>
            <a:spLocks noGrp="1" noChangeArrowheads="1"/>
          </p:cNvSpPr>
          <p:nvPr>
            <p:ph type="ctrTitle"/>
          </p:nvPr>
        </p:nvSpPr>
        <p:spPr>
          <a:xfrm>
            <a:off x="0" y="0"/>
            <a:ext cx="6096000" cy="5029200"/>
          </a:xfrm>
          <a:noFill/>
        </p:spPr>
        <p:txBody>
          <a:bodyPr/>
          <a:lstStyle/>
          <a:p>
            <a:pPr algn="l" eaLnBrk="1" hangingPunct="1"/>
            <a:br>
              <a:rPr lang="en-US" altLang="en-US" b="1" dirty="0">
                <a:solidFill>
                  <a:schemeClr val="tx1"/>
                </a:solidFill>
              </a:rPr>
            </a:br>
            <a:br>
              <a:rPr lang="en-US" altLang="en-US" b="1" dirty="0">
                <a:solidFill>
                  <a:schemeClr val="tx1"/>
                </a:solidFill>
              </a:rPr>
            </a:br>
            <a:r>
              <a:rPr lang="en-US" altLang="en-US" b="1" dirty="0">
                <a:solidFill>
                  <a:srgbClr val="FFFF00"/>
                </a:solidFill>
              </a:rPr>
              <a:t>3</a:t>
            </a:r>
            <a:r>
              <a:rPr lang="en-US" altLang="en-US" sz="2700" b="1" i="1" dirty="0">
                <a:solidFill>
                  <a:srgbClr val="FFFF00"/>
                </a:solidFill>
              </a:rPr>
              <a:t>. </a:t>
            </a:r>
            <a:r>
              <a:rPr lang="en-US" altLang="en-US" sz="4000" b="1" dirty="0">
                <a:solidFill>
                  <a:schemeClr val="bg1"/>
                </a:solidFill>
                <a:latin typeface="Tahoma" pitchFamily="34" charset="0"/>
                <a:cs typeface="Tahoma" pitchFamily="34" charset="0"/>
              </a:rPr>
              <a:t>In heaven the bless-ed your glory proclaim; On earth we your children in-</a:t>
            </a:r>
            <a:r>
              <a:rPr lang="en-US" altLang="en-US" sz="4000" b="1" dirty="0" err="1">
                <a:solidFill>
                  <a:schemeClr val="bg1"/>
                </a:solidFill>
                <a:latin typeface="Tahoma" pitchFamily="34" charset="0"/>
                <a:cs typeface="Tahoma" pitchFamily="34" charset="0"/>
              </a:rPr>
              <a:t>voke</a:t>
            </a:r>
            <a:r>
              <a:rPr lang="en-US" altLang="en-US" sz="4000" b="1" dirty="0">
                <a:solidFill>
                  <a:schemeClr val="bg1"/>
                </a:solidFill>
                <a:latin typeface="Tahoma" pitchFamily="34" charset="0"/>
                <a:cs typeface="Tahoma" pitchFamily="34" charset="0"/>
              </a:rPr>
              <a:t> your fair name. </a:t>
            </a:r>
            <a:br>
              <a:rPr lang="en-US" altLang="en-US" sz="2700" i="1" dirty="0">
                <a:solidFill>
                  <a:srgbClr val="FFFF00"/>
                </a:solidFill>
                <a:latin typeface="Tahoma" pitchFamily="34" charset="0"/>
                <a:cs typeface="Tahoma" pitchFamily="34" charset="0"/>
              </a:rPr>
            </a:br>
            <a:r>
              <a:rPr lang="en-US" altLang="en-US" sz="2700" i="1" dirty="0">
                <a:solidFill>
                  <a:srgbClr val="FFFF00"/>
                </a:solidFill>
                <a:latin typeface="Tahoma" pitchFamily="34" charset="0"/>
                <a:cs typeface="Tahoma" pitchFamily="34" charset="0"/>
              </a:rPr>
              <a:t>refrain: </a:t>
            </a:r>
            <a:r>
              <a:rPr lang="es-ES" altLang="en-US" b="1" dirty="0">
                <a:solidFill>
                  <a:schemeClr val="bg1"/>
                </a:solidFill>
                <a:latin typeface="Tahoma" pitchFamily="34" charset="0"/>
                <a:cs typeface="Tahoma" pitchFamily="34" charset="0"/>
              </a:rPr>
              <a:t> </a:t>
            </a:r>
            <a:r>
              <a:rPr lang="es-ES" altLang="en-US" sz="3600" b="1" dirty="0">
                <a:solidFill>
                  <a:schemeClr val="bg1"/>
                </a:solidFill>
                <a:latin typeface="Tahoma" pitchFamily="34" charset="0"/>
                <a:cs typeface="Tahoma" pitchFamily="34" charset="0"/>
              </a:rPr>
              <a:t>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 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a:t>
            </a:r>
            <a:br>
              <a:rPr lang="en-US" altLang="en-US" sz="3600" b="1" dirty="0">
                <a:solidFill>
                  <a:schemeClr val="bg1"/>
                </a:solidFill>
                <a:latin typeface="Tahoma" pitchFamily="34" charset="0"/>
                <a:cs typeface="Tahoma" pitchFamily="34" charset="0"/>
              </a:rPr>
            </a:br>
            <a:br>
              <a:rPr lang="en-US" altLang="en-US" b="1" dirty="0">
                <a:solidFill>
                  <a:schemeClr val="bg1"/>
                </a:solidFill>
                <a:latin typeface="Tahoma" pitchFamily="34" charset="0"/>
                <a:cs typeface="Tahoma" pitchFamily="34" charset="0"/>
              </a:rPr>
            </a:br>
            <a:br>
              <a:rPr lang="en-US" altLang="en-US" sz="4950" b="1" dirty="0">
                <a:solidFill>
                  <a:schemeClr val="tx1"/>
                </a:solidFill>
                <a:latin typeface="Tahoma" pitchFamily="34" charset="0"/>
                <a:cs typeface="Tahoma" pitchFamily="34" charset="0"/>
              </a:rPr>
            </a:br>
            <a:endParaRPr lang="en-US" altLang="en-US" sz="3600" b="1" dirty="0">
              <a:solidFill>
                <a:schemeClr val="tx1"/>
              </a:solidFill>
              <a:latin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7221"/>
            <a:ext cx="2847975" cy="3962400"/>
          </a:xfrm>
          <a:prstGeom prst="rect">
            <a:avLst/>
          </a:prstGeom>
        </p:spPr>
      </p:pic>
    </p:spTree>
    <p:extLst>
      <p:ext uri="{BB962C8B-B14F-4D97-AF65-F5344CB8AC3E}">
        <p14:creationId xmlns:p14="http://schemas.microsoft.com/office/powerpoint/2010/main" val="1280940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9690-8CF0-E0A7-12B1-8C599D92FAC0}"/>
            </a:ext>
          </a:extLst>
        </p:cNvPr>
        <p:cNvGrpSpPr/>
        <p:nvPr/>
      </p:nvGrpSpPr>
      <p:grpSpPr>
        <a:xfrm>
          <a:off x="0" y="0"/>
          <a:ext cx="0" cy="0"/>
          <a:chOff x="0" y="0"/>
          <a:chExt cx="0" cy="0"/>
        </a:xfrm>
      </p:grpSpPr>
      <p:sp>
        <p:nvSpPr>
          <p:cNvPr id="28674" name="Rectangle 5">
            <a:extLst>
              <a:ext uri="{FF2B5EF4-FFF2-40B4-BE49-F238E27FC236}">
                <a16:creationId xmlns:a16="http://schemas.microsoft.com/office/drawing/2014/main" id="{B6F9E058-6C0C-8402-5357-F95BCE54E7AD}"/>
              </a:ext>
            </a:extLst>
          </p:cNvPr>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 name="TextBox 2">
            <a:extLst>
              <a:ext uri="{FF2B5EF4-FFF2-40B4-BE49-F238E27FC236}">
                <a16:creationId xmlns:a16="http://schemas.microsoft.com/office/drawing/2014/main" id="{F2214B8C-31AF-1906-DB04-5166B3A435A3}"/>
              </a:ext>
            </a:extLst>
          </p:cNvPr>
          <p:cNvSpPr txBox="1"/>
          <p:nvPr/>
        </p:nvSpPr>
        <p:spPr>
          <a:xfrm>
            <a:off x="28687" y="26670"/>
            <a:ext cx="9144000" cy="1938992"/>
          </a:xfrm>
          <a:prstGeom prst="rect">
            <a:avLst/>
          </a:prstGeom>
          <a:noFill/>
        </p:spPr>
        <p:txBody>
          <a:bodyPr wrap="square">
            <a:spAutoFit/>
          </a:bodyPr>
          <a:lstStyle/>
          <a:p>
            <a:pPr algn="l"/>
            <a:r>
              <a:rPr lang="en-US" sz="2400" b="1"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glorifying and praising God  for all they had heard and seen, just as it had been told to them.  When eight days were completed for his circumcision, he was named Jesus, the name given him by the angel before he was conceived in the womb.</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C2D38334-055A-ACD6-35D5-A36DE650A060}"/>
              </a:ext>
            </a:extLst>
          </p:cNvPr>
          <p:cNvSpPr txBox="1"/>
          <p:nvPr/>
        </p:nvSpPr>
        <p:spPr>
          <a:xfrm>
            <a:off x="0" y="1904219"/>
            <a:ext cx="9144000" cy="2862322"/>
          </a:xfrm>
          <a:prstGeom prst="rect">
            <a:avLst/>
          </a:prstGeom>
          <a:noFill/>
        </p:spPr>
        <p:txBody>
          <a:bodyPr wrap="square">
            <a:spAutoFit/>
          </a:bodyPr>
          <a:lstStyle/>
          <a:p>
            <a:pPr algn="l"/>
            <a:r>
              <a:rPr lang="es-ES" sz="36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Cumplidos los ocho días, circuncidaron al niño y le pusieron el nombre de Jesús, aquel mismo que había dicho el ángel, antes de que el niño fuera concebido</a:t>
            </a:r>
            <a:r>
              <a:rPr lang="es-ES" sz="900" b="0" i="0" dirty="0">
                <a:solidFill>
                  <a:srgbClr val="363936"/>
                </a:solidFill>
                <a:effectLst/>
                <a:latin typeface="Lato" panose="020F0502020204030203" pitchFamily="34" charset="0"/>
              </a:rPr>
              <a:t>.</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246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733800" y="4114800"/>
            <a:ext cx="4876800" cy="414338"/>
          </a:xfrm>
        </p:spPr>
        <p:txBody>
          <a:bodyPr/>
          <a:lstStyle/>
          <a:p>
            <a:pPr eaLnBrk="1" hangingPunct="1"/>
            <a:r>
              <a:rPr lang="en-US" altLang="en-US" sz="1400" dirty="0">
                <a:solidFill>
                  <a:srgbClr val="FFFF00"/>
                </a:solidFill>
                <a:latin typeface="Times New Roman" pitchFamily="18" charset="0"/>
              </a:rPr>
              <a:t>Profession Of Faith</a:t>
            </a:r>
            <a:br>
              <a:rPr lang="en-US" altLang="en-US" sz="1400" dirty="0">
                <a:solidFill>
                  <a:srgbClr val="FFFF00"/>
                </a:solidFill>
                <a:latin typeface="Times New Roman" pitchFamily="18" charset="0"/>
              </a:rPr>
            </a:br>
            <a:r>
              <a:rPr lang="en-US" altLang="en-US" sz="1400" dirty="0">
                <a:solidFill>
                  <a:srgbClr val="FFFF00"/>
                </a:solidFill>
                <a:latin typeface="Times New Roman" pitchFamily="18" charset="0"/>
              </a:rPr>
              <a:t>Creed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p1</a:t>
            </a:r>
          </a:p>
        </p:txBody>
      </p:sp>
      <p:sp>
        <p:nvSpPr>
          <p:cNvPr id="3" name="Slide Number Placeholder 2"/>
          <p:cNvSpPr>
            <a:spLocks noGrp="1"/>
          </p:cNvSpPr>
          <p:nvPr>
            <p:ph type="sldNum" sz="quarter" idx="12"/>
          </p:nvPr>
        </p:nvSpPr>
        <p:spPr/>
        <p:txBody>
          <a:bodyPr/>
          <a:lstStyle/>
          <a:p>
            <a:pPr>
              <a:defRPr/>
            </a:pPr>
            <a:fld id="{18F0440B-33D3-4E6D-958C-47EA36231AF5}" type="slidenum">
              <a:rPr lang="en-US"/>
              <a:pPr>
                <a:defRPr/>
              </a:pPr>
              <a:t>42</a:t>
            </a:fld>
            <a:endParaRPr lang="en-US"/>
          </a:p>
        </p:txBody>
      </p:sp>
      <p:sp>
        <p:nvSpPr>
          <p:cNvPr id="34820" name="Content Placeholder 3"/>
          <p:cNvSpPr>
            <a:spLocks noGrp="1"/>
          </p:cNvSpPr>
          <p:nvPr>
            <p:ph sz="quarter" idx="1"/>
          </p:nvPr>
        </p:nvSpPr>
        <p:spPr>
          <a:xfrm>
            <a:off x="228600" y="3429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I believe in one God, the Father almighty, maker of heaven and earth, of all things visible and invisible.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7F78E3D-109C-4548-8605-ED8DEFCE3E14}" type="slidenum">
              <a:rPr lang="en-US"/>
              <a:pPr>
                <a:defRPr/>
              </a:pPr>
              <a:t>43</a:t>
            </a:fld>
            <a:endParaRPr lang="en-US"/>
          </a:p>
        </p:txBody>
      </p:sp>
      <p:sp>
        <p:nvSpPr>
          <p:cNvPr id="35843" name="Content Placeholder 3"/>
          <p:cNvSpPr>
            <a:spLocks noGrp="1"/>
          </p:cNvSpPr>
          <p:nvPr>
            <p:ph sz="quarter" idx="1"/>
          </p:nvPr>
        </p:nvSpPr>
        <p:spPr>
          <a:xfrm>
            <a:off x="228600" y="400050"/>
            <a:ext cx="8686800" cy="4572000"/>
          </a:xfrm>
        </p:spPr>
        <p:txBody>
          <a:bodyPr/>
          <a:lstStyle/>
          <a:p>
            <a:pPr eaLnBrk="1" hangingPunct="1">
              <a:buFont typeface="Wingdings 2" pitchFamily="18" charset="2"/>
              <a:buNone/>
            </a:pPr>
            <a:r>
              <a:rPr lang="en-US" altLang="en-US" sz="5400" b="1" dirty="0">
                <a:solidFill>
                  <a:schemeClr val="bg1"/>
                </a:solidFill>
                <a:latin typeface="Tahoma" pitchFamily="34" charset="0"/>
                <a:cs typeface="Tahoma" pitchFamily="34" charset="0"/>
              </a:rPr>
              <a:t> I believe in one Lord Jesus Christ, the Only Begotten Son of God, born of the Father before all ages. </a:t>
            </a:r>
          </a:p>
        </p:txBody>
      </p:sp>
      <p:sp>
        <p:nvSpPr>
          <p:cNvPr id="35844"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p2</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C2682B-C406-43D9-B60F-A3F2709742ED}" type="slidenum">
              <a:rPr lang="en-US"/>
              <a:pPr>
                <a:defRPr/>
              </a:pPr>
              <a:t>44</a:t>
            </a:fld>
            <a:endParaRPr lang="en-US"/>
          </a:p>
        </p:txBody>
      </p:sp>
      <p:sp>
        <p:nvSpPr>
          <p:cNvPr id="36867" name="Content Placeholder 3"/>
          <p:cNvSpPr>
            <a:spLocks noGrp="1"/>
          </p:cNvSpPr>
          <p:nvPr>
            <p:ph sz="quarter" idx="1"/>
          </p:nvPr>
        </p:nvSpPr>
        <p:spPr>
          <a:xfrm>
            <a:off x="152400" y="2286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God from God, Light from Light, true God from true God, begotten, not made, consubstantial with the Father; through Him all things were made. </a:t>
            </a:r>
          </a:p>
        </p:txBody>
      </p:sp>
      <p:sp>
        <p:nvSpPr>
          <p:cNvPr id="36868"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p3</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6CBB87-E74E-4F2B-B483-1B03E6272D8C}" type="slidenum">
              <a:rPr lang="en-US"/>
              <a:pPr>
                <a:defRPr/>
              </a:pPr>
              <a:t>45</a:t>
            </a:fld>
            <a:endParaRPr lang="en-US"/>
          </a:p>
        </p:txBody>
      </p:sp>
      <p:sp>
        <p:nvSpPr>
          <p:cNvPr id="37891" name="Content Placeholder 3"/>
          <p:cNvSpPr>
            <a:spLocks noGrp="1"/>
          </p:cNvSpPr>
          <p:nvPr>
            <p:ph sz="quarter" idx="1"/>
          </p:nvPr>
        </p:nvSpPr>
        <p:spPr>
          <a:xfrm>
            <a:off x="76200" y="342900"/>
            <a:ext cx="8915400" cy="42862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For us men and for our salvation He came down from heaven, and by the Holy Spirit was incarnate of the Virgin Mary, and became man. </a:t>
            </a:r>
          </a:p>
        </p:txBody>
      </p:sp>
      <p:sp>
        <p:nvSpPr>
          <p:cNvPr id="37892"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p4</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41AD52B-019B-46B6-8C0E-22B20712BE16}" type="slidenum">
              <a:rPr lang="en-US"/>
              <a:pPr>
                <a:defRPr/>
              </a:pPr>
              <a:t>46</a:t>
            </a:fld>
            <a:endParaRPr lang="en-US"/>
          </a:p>
        </p:txBody>
      </p:sp>
      <p:sp>
        <p:nvSpPr>
          <p:cNvPr id="38915" name="Content Placeholder 3"/>
          <p:cNvSpPr>
            <a:spLocks noGrp="1"/>
          </p:cNvSpPr>
          <p:nvPr>
            <p:ph sz="quarter" idx="1"/>
          </p:nvPr>
        </p:nvSpPr>
        <p:spPr>
          <a:xfrm>
            <a:off x="76200" y="57150"/>
            <a:ext cx="9067800" cy="58864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our sake He was crucified under Pontius Pilate, He suffered death and was buried, and rose again on the third day in accordance with the Scriptures. </a:t>
            </a:r>
          </a:p>
        </p:txBody>
      </p:sp>
      <p:sp>
        <p:nvSpPr>
          <p:cNvPr id="38916"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p5</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455A3B-D704-4C8E-A670-17F31661552C}" type="slidenum">
              <a:rPr lang="en-US"/>
              <a:pPr>
                <a:defRPr/>
              </a:pPr>
              <a:t>47</a:t>
            </a:fld>
            <a:endParaRPr lang="en-US"/>
          </a:p>
        </p:txBody>
      </p:sp>
      <p:sp>
        <p:nvSpPr>
          <p:cNvPr id="39939" name="Content Placeholder 3"/>
          <p:cNvSpPr>
            <a:spLocks noGrp="1"/>
          </p:cNvSpPr>
          <p:nvPr>
            <p:ph sz="quarter" idx="1"/>
          </p:nvPr>
        </p:nvSpPr>
        <p:spPr>
          <a:xfrm>
            <a:off x="228600" y="685800"/>
            <a:ext cx="8915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He ascended into heaven and is seated at the right hand of the Father. </a:t>
            </a:r>
          </a:p>
          <a:p>
            <a:pPr eaLnBrk="1" hangingPunct="1">
              <a:buFont typeface="Wingdings 2" pitchFamily="18" charset="2"/>
              <a:buNone/>
            </a:pPr>
            <a:endParaRPr lang="en-US" altLang="en-US" sz="5400" b="1" dirty="0">
              <a:latin typeface="Tahoma" pitchFamily="34" charset="0"/>
              <a:cs typeface="Tahoma" pitchFamily="34" charset="0"/>
            </a:endParaRPr>
          </a:p>
        </p:txBody>
      </p:sp>
      <p:sp>
        <p:nvSpPr>
          <p:cNvPr id="39940" name="Title 1"/>
          <p:cNvSpPr>
            <a:spLocks noGrp="1"/>
          </p:cNvSpPr>
          <p:nvPr>
            <p:ph type="title"/>
          </p:nvPr>
        </p:nvSpPr>
        <p:spPr>
          <a:xfrm>
            <a:off x="304800" y="171450"/>
            <a:ext cx="5105400" cy="114300"/>
          </a:xfrm>
        </p:spPr>
        <p:txBody>
          <a:bodyPr/>
          <a:lstStyle/>
          <a:p>
            <a:pPr eaLnBrk="1" hangingPunct="1"/>
            <a:r>
              <a:rPr lang="en-US" altLang="en-US" sz="1400">
                <a:solidFill>
                  <a:schemeClr val="bg1"/>
                </a:solidFill>
              </a:rPr>
              <a:t>Nicene Creed  p6</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6200" y="685801"/>
            <a:ext cx="8686800" cy="3394472"/>
          </a:xfrm>
        </p:spPr>
        <p:txBody>
          <a:bodyPr/>
          <a:lstStyle/>
          <a:p>
            <a:pPr marL="0" indent="0" eaLnBrk="1" hangingPunct="1">
              <a:buFontTx/>
              <a:buNone/>
            </a:pPr>
            <a:r>
              <a:rPr lang="en-US" altLang="en-US" sz="4800" b="1" dirty="0">
                <a:solidFill>
                  <a:schemeClr val="bg1"/>
                </a:solidFill>
                <a:latin typeface="Tahoma" pitchFamily="34" charset="0"/>
                <a:cs typeface="Tahoma" pitchFamily="34" charset="0"/>
              </a:rPr>
              <a:t>He will come again in glory to judge the living and the dead and His kingdom will have no end.</a:t>
            </a:r>
            <a:endParaRPr lang="en-US" altLang="en-US" sz="4800" dirty="0">
              <a:solidFill>
                <a:schemeClr val="bg1"/>
              </a:solidFill>
            </a:endParaRPr>
          </a:p>
        </p:txBody>
      </p:sp>
      <p:sp>
        <p:nvSpPr>
          <p:cNvPr id="40963"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609AEC-7940-40EE-9860-6310468224FE}" type="slidenum">
              <a:rPr lang="en-US"/>
              <a:pPr>
                <a:defRPr/>
              </a:pPr>
              <a:t>49</a:t>
            </a:fld>
            <a:endParaRPr lang="en-US"/>
          </a:p>
        </p:txBody>
      </p:sp>
      <p:sp>
        <p:nvSpPr>
          <p:cNvPr id="41987" name="Content Placeholder 3"/>
          <p:cNvSpPr>
            <a:spLocks noGrp="1"/>
          </p:cNvSpPr>
          <p:nvPr>
            <p:ph sz="quarter" idx="1"/>
          </p:nvPr>
        </p:nvSpPr>
        <p:spPr>
          <a:xfrm>
            <a:off x="0" y="171450"/>
            <a:ext cx="8534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the Holy Spirit, the Lord, the giver of life, who proceeds from the Father and the Son, </a:t>
            </a:r>
          </a:p>
        </p:txBody>
      </p:sp>
      <p:sp>
        <p:nvSpPr>
          <p:cNvPr id="41988"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p8</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C1AF-68C9-8091-A750-62E6BD6C89DE}"/>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B16F8285-CE93-751A-B334-97EE9C702464}"/>
              </a:ext>
            </a:extLst>
          </p:cNvPr>
          <p:cNvSpPr>
            <a:spLocks noGrp="1" noChangeArrowheads="1"/>
          </p:cNvSpPr>
          <p:nvPr>
            <p:ph type="ctrTitle"/>
          </p:nvPr>
        </p:nvSpPr>
        <p:spPr>
          <a:xfrm>
            <a:off x="0" y="0"/>
            <a:ext cx="5943600" cy="5029200"/>
          </a:xfrm>
          <a:noFill/>
        </p:spPr>
        <p:txBody>
          <a:bodyPr/>
          <a:lstStyle/>
          <a:p>
            <a:pPr algn="l" eaLnBrk="1" hangingPunct="1"/>
            <a:br>
              <a:rPr lang="en-US" altLang="en-US" b="1" dirty="0">
                <a:solidFill>
                  <a:schemeClr val="tx1"/>
                </a:solidFill>
              </a:rPr>
            </a:br>
            <a:br>
              <a:rPr lang="en-US" altLang="en-US" b="1" dirty="0">
                <a:solidFill>
                  <a:schemeClr val="tx1"/>
                </a:solidFill>
              </a:rPr>
            </a:br>
            <a:r>
              <a:rPr lang="en-US" altLang="en-US" b="1" dirty="0">
                <a:solidFill>
                  <a:srgbClr val="FFFF00"/>
                </a:solidFill>
              </a:rPr>
              <a:t>4</a:t>
            </a:r>
            <a:r>
              <a:rPr lang="en-US" altLang="en-US" sz="2700" b="1" i="1" dirty="0">
                <a:solidFill>
                  <a:srgbClr val="FFFF00"/>
                </a:solidFill>
              </a:rPr>
              <a:t>. </a:t>
            </a:r>
            <a:r>
              <a:rPr lang="es-ES" altLang="en-US" sz="4000" b="1" dirty="0">
                <a:solidFill>
                  <a:schemeClr val="bg1"/>
                </a:solidFill>
                <a:latin typeface="Tahoma" pitchFamily="34" charset="0"/>
                <a:cs typeface="Tahoma" pitchFamily="34" charset="0"/>
              </a:rPr>
              <a:t>Virgen sin manchar, oh Madre de amor El ángel te ofrezca mi salutación. </a:t>
            </a:r>
            <a:br>
              <a:rPr lang="es-ES" altLang="en-US" sz="4000" b="1" dirty="0">
                <a:solidFill>
                  <a:schemeClr val="bg1"/>
                </a:solidFill>
                <a:latin typeface="Tahoma" pitchFamily="34" charset="0"/>
                <a:cs typeface="Tahoma" pitchFamily="34" charset="0"/>
              </a:rPr>
            </a:br>
            <a:r>
              <a:rPr lang="en-US" altLang="en-US" sz="2700" i="1" dirty="0">
                <a:solidFill>
                  <a:srgbClr val="FFFF00"/>
                </a:solidFill>
                <a:latin typeface="Tahoma" pitchFamily="34" charset="0"/>
                <a:cs typeface="Tahoma" pitchFamily="34" charset="0"/>
              </a:rPr>
              <a:t>refrain: </a:t>
            </a:r>
            <a:r>
              <a:rPr lang="es-ES" altLang="en-US" b="1" dirty="0">
                <a:solidFill>
                  <a:schemeClr val="bg1"/>
                </a:solidFill>
                <a:latin typeface="Tahoma" pitchFamily="34" charset="0"/>
                <a:cs typeface="Tahoma" pitchFamily="34" charset="0"/>
              </a:rPr>
              <a:t> </a:t>
            </a:r>
            <a:r>
              <a:rPr lang="es-ES" altLang="en-US" sz="3600" b="1" dirty="0">
                <a:solidFill>
                  <a:schemeClr val="bg1"/>
                </a:solidFill>
                <a:latin typeface="Tahoma" pitchFamily="34" charset="0"/>
                <a:cs typeface="Tahoma" pitchFamily="34" charset="0"/>
              </a:rPr>
              <a:t>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 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a:t>
            </a:r>
            <a:br>
              <a:rPr lang="en-US" altLang="en-US" sz="3600" b="1" dirty="0">
                <a:solidFill>
                  <a:schemeClr val="bg1"/>
                </a:solidFill>
                <a:latin typeface="Tahoma" pitchFamily="34" charset="0"/>
                <a:cs typeface="Tahoma" pitchFamily="34" charset="0"/>
              </a:rPr>
            </a:br>
            <a:br>
              <a:rPr lang="en-US" altLang="en-US" b="1" dirty="0">
                <a:solidFill>
                  <a:schemeClr val="bg1"/>
                </a:solidFill>
                <a:latin typeface="Tahoma" pitchFamily="34" charset="0"/>
                <a:cs typeface="Tahoma" pitchFamily="34" charset="0"/>
              </a:rPr>
            </a:br>
            <a:br>
              <a:rPr lang="en-US" altLang="en-US" sz="4950" b="1" dirty="0">
                <a:solidFill>
                  <a:schemeClr val="tx1"/>
                </a:solidFill>
                <a:latin typeface="Tahoma" pitchFamily="34" charset="0"/>
                <a:cs typeface="Tahoma" pitchFamily="34" charset="0"/>
              </a:rPr>
            </a:br>
            <a:endParaRPr lang="en-US" altLang="en-US" sz="3600" b="1" dirty="0">
              <a:solidFill>
                <a:schemeClr val="tx1"/>
              </a:solidFill>
              <a:latin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7221"/>
            <a:ext cx="2847975" cy="3962400"/>
          </a:xfrm>
          <a:prstGeom prst="rect">
            <a:avLst/>
          </a:prstGeom>
        </p:spPr>
      </p:pic>
    </p:spTree>
    <p:extLst>
      <p:ext uri="{BB962C8B-B14F-4D97-AF65-F5344CB8AC3E}">
        <p14:creationId xmlns:p14="http://schemas.microsoft.com/office/powerpoint/2010/main" val="2184810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1"/>
            <a:ext cx="8458200" cy="4080272"/>
          </a:xfrm>
        </p:spPr>
        <p:txBody>
          <a:bodyPr rtlCol="0">
            <a:normAutofit fontScale="92500" lnSpcReduction="10000"/>
          </a:bodyPr>
          <a:lstStyle/>
          <a:p>
            <a:pPr marL="0" indent="0" eaLnBrk="1" fontAlgn="auto" hangingPunct="1">
              <a:spcAft>
                <a:spcPts val="0"/>
              </a:spcAft>
              <a:buFont typeface="Arial" pitchFamily="34" charset="0"/>
              <a:buNone/>
              <a:defRPr/>
            </a:pPr>
            <a:r>
              <a:rPr lang="en-US" sz="6200" b="1" dirty="0">
                <a:solidFill>
                  <a:schemeClr val="bg1"/>
                </a:solidFill>
                <a:latin typeface="Tahoma" pitchFamily="34" charset="0"/>
                <a:cs typeface="Tahoma" pitchFamily="34" charset="0"/>
              </a:rPr>
              <a:t>who with the Father and the Son is adored and glorified, who has spoken through the prophets. </a:t>
            </a:r>
          </a:p>
          <a:p>
            <a:pPr eaLnBrk="1" fontAlgn="auto" hangingPunct="1">
              <a:spcAft>
                <a:spcPts val="0"/>
              </a:spcAft>
              <a:buFont typeface="Arial" pitchFamily="34" charset="0"/>
              <a:buChar char="•"/>
              <a:defRPr/>
            </a:pPr>
            <a:endParaRPr lang="en-US" dirty="0"/>
          </a:p>
        </p:txBody>
      </p:sp>
      <p:sp>
        <p:nvSpPr>
          <p:cNvPr id="43011"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7E161B-7C8B-4117-A674-6328E4879D4C}" type="slidenum">
              <a:rPr lang="en-US"/>
              <a:pPr>
                <a:defRPr/>
              </a:pPr>
              <a:t>51</a:t>
            </a:fld>
            <a:endParaRPr lang="en-US"/>
          </a:p>
        </p:txBody>
      </p:sp>
      <p:sp>
        <p:nvSpPr>
          <p:cNvPr id="44035" name="Content Placeholder 3"/>
          <p:cNvSpPr>
            <a:spLocks noGrp="1"/>
          </p:cNvSpPr>
          <p:nvPr>
            <p:ph sz="quarter" idx="1"/>
          </p:nvPr>
        </p:nvSpPr>
        <p:spPr>
          <a:xfrm>
            <a:off x="381000" y="228600"/>
            <a:ext cx="86106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one, holy, catholic and apostolic Church. I confess one Baptism for the forgiveness of sins</a:t>
            </a:r>
          </a:p>
        </p:txBody>
      </p:sp>
      <p:sp>
        <p:nvSpPr>
          <p:cNvPr id="44036"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p10</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AC6ED72-1FBD-43CE-8761-9D5B9291D710}" type="slidenum">
              <a:rPr lang="en-US"/>
              <a:pPr>
                <a:defRPr/>
              </a:pPr>
              <a:t>52</a:t>
            </a:fld>
            <a:endParaRPr lang="en-US"/>
          </a:p>
        </p:txBody>
      </p:sp>
      <p:sp>
        <p:nvSpPr>
          <p:cNvPr id="27652" name="Content Placeholder 3"/>
          <p:cNvSpPr>
            <a:spLocks noGrp="1"/>
          </p:cNvSpPr>
          <p:nvPr>
            <p:ph sz="quarter" idx="1"/>
          </p:nvPr>
        </p:nvSpPr>
        <p:spPr>
          <a:xfrm>
            <a:off x="228600" y="685800"/>
            <a:ext cx="8610600" cy="3943350"/>
          </a:xfrm>
        </p:spPr>
        <p:txBody>
          <a:bodyPr rtlCol="0">
            <a:normAutofit/>
          </a:bodyPr>
          <a:lstStyle/>
          <a:p>
            <a:pPr fontAlgn="auto">
              <a:spcAft>
                <a:spcPts val="0"/>
              </a:spcAft>
              <a:buFont typeface="Wingdings 2" pitchFamily="18" charset="2"/>
              <a:buNone/>
              <a:defRPr/>
            </a:pPr>
            <a:r>
              <a:rPr lang="en-US" sz="5400" b="1" dirty="0">
                <a:solidFill>
                  <a:schemeClr val="bg1"/>
                </a:solidFill>
                <a:latin typeface="Tahoma" pitchFamily="34" charset="0"/>
                <a:cs typeface="Tahoma" pitchFamily="34" charset="0"/>
              </a:rPr>
              <a:t>and I look forward to the resurrection of the dead and the life of the world to come. Amen.</a:t>
            </a:r>
          </a:p>
        </p:txBody>
      </p:sp>
      <p:sp>
        <p:nvSpPr>
          <p:cNvPr id="45060" name="Title 1"/>
          <p:cNvSpPr>
            <a:spLocks noGrp="1"/>
          </p:cNvSpPr>
          <p:nvPr>
            <p:ph type="title"/>
          </p:nvPr>
        </p:nvSpPr>
        <p:spPr>
          <a:xfrm>
            <a:off x="457200" y="171450"/>
            <a:ext cx="5105400" cy="114300"/>
          </a:xfrm>
        </p:spPr>
        <p:txBody>
          <a:bodyPr/>
          <a:lstStyle/>
          <a:p>
            <a:r>
              <a:rPr lang="en-US" altLang="en-US" sz="1400">
                <a:solidFill>
                  <a:schemeClr val="bg1"/>
                </a:solidFill>
              </a:rPr>
              <a:t>Nicene Creed  p11</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219200" y="3657600"/>
            <a:ext cx="7696200" cy="1028700"/>
          </a:xfrm>
        </p:spPr>
        <p:txBody>
          <a:bodyPr/>
          <a:lstStyle/>
          <a:p>
            <a:pPr eaLnBrk="1" hangingPunct="1"/>
            <a:r>
              <a:rPr lang="en-US" altLang="en-US" sz="3200" i="1" dirty="0">
                <a:solidFill>
                  <a:schemeClr val="bg1"/>
                </a:solidFill>
                <a:latin typeface="Tahoma" pitchFamily="34" charset="0"/>
              </a:rPr>
              <a:t> </a:t>
            </a:r>
            <a:br>
              <a:rPr lang="vi-VN" altLang="en-US" sz="3200" i="1" dirty="0">
                <a:solidFill>
                  <a:schemeClr val="bg1"/>
                </a:solidFill>
                <a:latin typeface="Tahoma" pitchFamily="34" charset="0"/>
              </a:rPr>
            </a:br>
            <a:r>
              <a:rPr lang="vi-VN" altLang="en-US" sz="2400" b="1" i="1" dirty="0">
                <a:solidFill>
                  <a:srgbClr val="FFFF00"/>
                </a:solidFill>
                <a:latin typeface="Tahoma" pitchFamily="34" charset="0"/>
              </a:rPr>
              <a:t>Preparation of The Gift</a:t>
            </a:r>
            <a:r>
              <a:rPr lang="en-US" altLang="en-US" sz="2400" b="1" i="1" dirty="0">
                <a:solidFill>
                  <a:srgbClr val="FFFF00"/>
                </a:solidFill>
                <a:latin typeface="Tahoma" pitchFamily="34" charset="0"/>
              </a:rPr>
              <a:t> Song:</a:t>
            </a:r>
            <a:r>
              <a:rPr lang="en-US" altLang="en-US" sz="2400" b="1" dirty="0">
                <a:solidFill>
                  <a:srgbClr val="FFFF00"/>
                </a:solidFill>
                <a:latin typeface="Tahoma" pitchFamily="34" charset="0"/>
              </a:rPr>
              <a:t> </a:t>
            </a:r>
            <a:br>
              <a:rPr lang="en-US" altLang="en-US" sz="2400" b="1" dirty="0">
                <a:solidFill>
                  <a:srgbClr val="FFFF00"/>
                </a:solidFill>
                <a:latin typeface="Tahoma" pitchFamily="34" charset="0"/>
              </a:rPr>
            </a:br>
            <a:r>
              <a:rPr lang="en-US" altLang="en-US" sz="2400" b="1" dirty="0">
                <a:solidFill>
                  <a:srgbClr val="FFFF00"/>
                </a:solidFill>
                <a:latin typeface="Tahoma" pitchFamily="34" charset="0"/>
              </a:rPr>
              <a:t>On This Day - Away in the manger</a:t>
            </a:r>
            <a:br>
              <a:rPr lang="en-US" altLang="en-US" sz="2400" b="1" dirty="0">
                <a:solidFill>
                  <a:srgbClr val="FFFF00"/>
                </a:solidFill>
                <a:latin typeface="Tahoma" pitchFamily="34" charset="0"/>
              </a:rPr>
            </a:br>
            <a:br>
              <a:rPr lang="en-US" altLang="en-US" sz="2400" b="1" dirty="0">
                <a:solidFill>
                  <a:srgbClr val="FFFF00"/>
                </a:solidFill>
              </a:rPr>
            </a:br>
            <a:endParaRPr lang="en-US" altLang="en-US" sz="2400" b="1" dirty="0">
              <a:solidFill>
                <a:srgbClr val="FFFF00"/>
              </a:solidFill>
            </a:endParaRPr>
          </a:p>
        </p:txBody>
      </p:sp>
    </p:spTree>
    <p:extLst>
      <p:ext uri="{BB962C8B-B14F-4D97-AF65-F5344CB8AC3E}">
        <p14:creationId xmlns:p14="http://schemas.microsoft.com/office/powerpoint/2010/main" val="1524173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114300"/>
            <a:ext cx="5129463" cy="4972050"/>
          </a:xfrm>
          <a:noFill/>
        </p:spPr>
        <p:txBody>
          <a:bodyPr/>
          <a:lstStyle/>
          <a:p>
            <a:pPr algn="l" eaLnBrk="1" hangingPunct="1"/>
            <a:r>
              <a:rPr lang="en-US" altLang="en-US" sz="2800" dirty="0">
                <a:solidFill>
                  <a:schemeClr val="bg1"/>
                </a:solidFill>
              </a:rPr>
              <a:t> </a:t>
            </a:r>
            <a:br>
              <a:rPr lang="en-US" altLang="en-US" sz="2800" dirty="0">
                <a:solidFill>
                  <a:schemeClr val="bg1"/>
                </a:solidFill>
              </a:rPr>
            </a:br>
            <a:r>
              <a:rPr lang="en-US" altLang="en-US" sz="2800" dirty="0">
                <a:solidFill>
                  <a:srgbClr val="FFFF00"/>
                </a:solidFill>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On this day, O beautiful Mother, On this day we give thee our love. Near the, Madonna, fondly we hover, Trusting thy gentle care to prove.</a:t>
            </a:r>
            <a:b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altLang="en-US" sz="3600" b="1" dirty="0">
              <a:latin typeface="Tahoma"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285750"/>
            <a:ext cx="3200401" cy="4583980"/>
          </a:xfrm>
          <a:prstGeom prst="rect">
            <a:avLst/>
          </a:prstGeom>
        </p:spPr>
      </p:pic>
    </p:spTree>
    <p:extLst>
      <p:ext uri="{BB962C8B-B14F-4D97-AF65-F5344CB8AC3E}">
        <p14:creationId xmlns:p14="http://schemas.microsoft.com/office/powerpoint/2010/main" val="702640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032" y="0"/>
            <a:ext cx="5129463" cy="4434840"/>
          </a:xfrm>
          <a:noFill/>
        </p:spPr>
        <p:txBody>
          <a:bodyPr/>
          <a:lstStyle/>
          <a:p>
            <a:pPr algn="l" eaLnBrk="1" hangingPunct="1"/>
            <a:r>
              <a:rPr lang="en-US" altLang="en-US" sz="2800" b="1" i="1" dirty="0">
                <a:solidFill>
                  <a:srgbClr val="FFFF00"/>
                </a:solidFill>
              </a:rPr>
              <a:t>1</a:t>
            </a:r>
            <a:r>
              <a:rPr lang="en-US" altLang="en-US" sz="2800" b="1" i="1" dirty="0">
                <a:solidFill>
                  <a:schemeClr val="bg1"/>
                </a:solidFill>
              </a:rPr>
              <a:t>.</a:t>
            </a:r>
            <a:r>
              <a:rPr lang="en-US" altLang="en-US" sz="36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On this day we ask to share, Dearest Mother, thy sweet care; Aid us ere our feet astray </a:t>
            </a:r>
            <a:r>
              <a:rPr lang="en-US" sz="3600" b="1" dirty="0" err="1">
                <a:solidFill>
                  <a:schemeClr val="bg1"/>
                </a:solidFill>
                <a:latin typeface="Tahoma" panose="020B0604030504040204" pitchFamily="34" charset="0"/>
                <a:ea typeface="Tahoma" panose="020B0604030504040204" pitchFamily="34" charset="0"/>
                <a:cs typeface="Tahoma" panose="020B0604030504040204" pitchFamily="34" charset="0"/>
              </a:rPr>
              <a:t>Wanner</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from thy guiding way.</a:t>
            </a:r>
            <a:endParaRPr lang="en-US" altLang="en-US" sz="3600" b="1" dirty="0">
              <a:latin typeface="Tahoma"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285750"/>
            <a:ext cx="3200401" cy="4583980"/>
          </a:xfrm>
          <a:prstGeom prst="rect">
            <a:avLst/>
          </a:prstGeom>
        </p:spPr>
      </p:pic>
    </p:spTree>
    <p:extLst>
      <p:ext uri="{BB962C8B-B14F-4D97-AF65-F5344CB8AC3E}">
        <p14:creationId xmlns:p14="http://schemas.microsoft.com/office/powerpoint/2010/main" val="89037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114300"/>
            <a:ext cx="5129463" cy="4972050"/>
          </a:xfrm>
          <a:noFill/>
        </p:spPr>
        <p:txBody>
          <a:bodyPr/>
          <a:lstStyle/>
          <a:p>
            <a:pPr algn="l" eaLnBrk="1" hangingPunct="1"/>
            <a:r>
              <a:rPr lang="en-US" altLang="en-US" sz="2800" dirty="0">
                <a:solidFill>
                  <a:schemeClr val="bg1"/>
                </a:solidFill>
              </a:rPr>
              <a:t> </a:t>
            </a:r>
            <a:br>
              <a:rPr lang="en-US" altLang="en-US" sz="2800" dirty="0">
                <a:solidFill>
                  <a:schemeClr val="bg1"/>
                </a:solidFill>
              </a:rPr>
            </a:br>
            <a:r>
              <a:rPr lang="en-US" altLang="en-US" sz="2800" dirty="0">
                <a:solidFill>
                  <a:srgbClr val="FFFF00"/>
                </a:solidFill>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On this day, O beautiful Mother, On this day we give thee our love. Near the, Madonna, fondly we hover, Trusting thy gentle care to prove.</a:t>
            </a:r>
            <a:b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altLang="en-US" sz="3600" b="1" dirty="0">
              <a:latin typeface="Tahoma"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285750"/>
            <a:ext cx="3200401" cy="4583980"/>
          </a:xfrm>
          <a:prstGeom prst="rect">
            <a:avLst/>
          </a:prstGeom>
        </p:spPr>
      </p:pic>
    </p:spTree>
    <p:extLst>
      <p:ext uri="{BB962C8B-B14F-4D97-AF65-F5344CB8AC3E}">
        <p14:creationId xmlns:p14="http://schemas.microsoft.com/office/powerpoint/2010/main" val="324610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a:extLst>
              <a:ext uri="{FF2B5EF4-FFF2-40B4-BE49-F238E27FC236}">
                <a16:creationId xmlns:a16="http://schemas.microsoft.com/office/drawing/2014/main" id="{5E47AB20-D7F7-7D84-F0BD-D990B6ACD811}"/>
              </a:ext>
            </a:extLst>
          </p:cNvPr>
          <p:cNvSpPr>
            <a:spLocks noGrp="1"/>
          </p:cNvSpPr>
          <p:nvPr>
            <p:ph type="ctrTitle"/>
          </p:nvPr>
        </p:nvSpPr>
        <p:spPr>
          <a:xfrm>
            <a:off x="0" y="0"/>
            <a:ext cx="4572000" cy="5143490"/>
          </a:xfrm>
        </p:spPr>
        <p:txBody>
          <a:bodyPr>
            <a:normAutofit/>
          </a:bodyPr>
          <a:lstStyle/>
          <a:p>
            <a:pPr algn="l" eaLnBrk="1" hangingPunct="1">
              <a:lnSpc>
                <a:spcPct val="90000"/>
              </a:lnSpc>
            </a:pPr>
            <a:r>
              <a:rPr lang="en-US" altLang="en-US" sz="3300" dirty="0">
                <a:solidFill>
                  <a:srgbClr val="FFFF00"/>
                </a:solidFill>
              </a:rPr>
              <a:t>1a. </a:t>
            </a:r>
            <a:r>
              <a:rPr lang="en-US" altLang="en-US" b="1" dirty="0">
                <a:solidFill>
                  <a:schemeClr val="bg1"/>
                </a:solidFill>
                <a:latin typeface="Tahoma" panose="020B0604030504040204" pitchFamily="34" charset="0"/>
                <a:cs typeface="Tahoma" panose="020B0604030504040204" pitchFamily="34" charset="0"/>
              </a:rPr>
              <a:t>Away in a manger, no crib or a bed, The little Lord Jesus laid down his sweet head.  </a:t>
            </a:r>
          </a:p>
        </p:txBody>
      </p:sp>
      <p:pic>
        <p:nvPicPr>
          <p:cNvPr id="3" name="Picture 2" descr="A painting of a person and person with a baby&#10;&#10;Description automatically generated">
            <a:extLst>
              <a:ext uri="{FF2B5EF4-FFF2-40B4-BE49-F238E27FC236}">
                <a16:creationId xmlns:a16="http://schemas.microsoft.com/office/drawing/2014/main" id="{B3EF6F63-5A1E-E4C7-870B-02F635B11D0D}"/>
              </a:ext>
            </a:extLst>
          </p:cNvPr>
          <p:cNvPicPr>
            <a:picLocks noChangeAspect="1"/>
          </p:cNvPicPr>
          <p:nvPr/>
        </p:nvPicPr>
        <p:blipFill>
          <a:blip r:embed="rId2">
            <a:extLst>
              <a:ext uri="{28A0092B-C50C-407E-A947-70E740481C1C}">
                <a14:useLocalDpi xmlns:a14="http://schemas.microsoft.com/office/drawing/2010/main" val="0"/>
              </a:ext>
            </a:extLst>
          </a:blip>
          <a:srcRect t="15459" r="-2" b="8055"/>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D7A7F9-6564-38DB-8080-1EC50CE59DF2}"/>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a:extLst>
              <a:ext uri="{FF2B5EF4-FFF2-40B4-BE49-F238E27FC236}">
                <a16:creationId xmlns:a16="http://schemas.microsoft.com/office/drawing/2014/main" id="{030786E5-207B-A9DE-3788-5B16DCAC8475}"/>
              </a:ext>
            </a:extLst>
          </p:cNvPr>
          <p:cNvSpPr>
            <a:spLocks noGrp="1"/>
          </p:cNvSpPr>
          <p:nvPr>
            <p:ph type="ctrTitle"/>
          </p:nvPr>
        </p:nvSpPr>
        <p:spPr>
          <a:xfrm>
            <a:off x="0" y="0"/>
            <a:ext cx="4572000" cy="4933950"/>
          </a:xfrm>
        </p:spPr>
        <p:txBody>
          <a:bodyPr>
            <a:normAutofit/>
          </a:bodyPr>
          <a:lstStyle/>
          <a:p>
            <a:pPr algn="l" eaLnBrk="1" hangingPunct="1">
              <a:lnSpc>
                <a:spcPct val="90000"/>
              </a:lnSpc>
            </a:pPr>
            <a:r>
              <a:rPr lang="en-US" altLang="en-US" sz="3300" dirty="0">
                <a:solidFill>
                  <a:srgbClr val="FFFF00"/>
                </a:solidFill>
              </a:rPr>
              <a:t>1b. </a:t>
            </a:r>
            <a:r>
              <a:rPr lang="en-US" altLang="en-US" b="1" dirty="0">
                <a:solidFill>
                  <a:schemeClr val="bg1"/>
                </a:solidFill>
                <a:latin typeface="Tahoma" panose="020B0604030504040204" pitchFamily="34" charset="0"/>
                <a:cs typeface="Tahoma" panose="020B0604030504040204" pitchFamily="34" charset="0"/>
              </a:rPr>
              <a:t>The stars in the bright sky looked down where he lay,  The little Lord Jesus, asleep on the hay.</a:t>
            </a:r>
          </a:p>
        </p:txBody>
      </p:sp>
      <p:pic>
        <p:nvPicPr>
          <p:cNvPr id="2" name="Picture 1" descr="A painting of a person and person with a baby&#10;&#10;Description automatically generated">
            <a:extLst>
              <a:ext uri="{FF2B5EF4-FFF2-40B4-BE49-F238E27FC236}">
                <a16:creationId xmlns:a16="http://schemas.microsoft.com/office/drawing/2014/main" id="{61B71EE7-6B09-CF95-12FB-2F02190CA99C}"/>
              </a:ext>
            </a:extLst>
          </p:cNvPr>
          <p:cNvPicPr>
            <a:picLocks noChangeAspect="1"/>
          </p:cNvPicPr>
          <p:nvPr/>
        </p:nvPicPr>
        <p:blipFill>
          <a:blip r:embed="rId3">
            <a:extLst>
              <a:ext uri="{28A0092B-C50C-407E-A947-70E740481C1C}">
                <a14:useLocalDpi xmlns:a14="http://schemas.microsoft.com/office/drawing/2010/main" val="0"/>
              </a:ext>
            </a:extLst>
          </a:blip>
          <a:srcRect t="15459" r="-2" b="8055"/>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291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784BD-A2C5-49A5-CD17-1D0728130857}"/>
            </a:ext>
          </a:extLst>
        </p:cNvPr>
        <p:cNvGrpSpPr/>
        <p:nvPr/>
      </p:nvGrpSpPr>
      <p:grpSpPr>
        <a:xfrm>
          <a:off x="0" y="0"/>
          <a:ext cx="0" cy="0"/>
          <a:chOff x="0" y="0"/>
          <a:chExt cx="0" cy="0"/>
        </a:xfrm>
      </p:grpSpPr>
      <p:sp>
        <p:nvSpPr>
          <p:cNvPr id="2050" name="Title 1">
            <a:extLst>
              <a:ext uri="{FF2B5EF4-FFF2-40B4-BE49-F238E27FC236}">
                <a16:creationId xmlns:a16="http://schemas.microsoft.com/office/drawing/2014/main" id="{DC67F4C1-D662-126E-3AA3-0D333A6382CC}"/>
              </a:ext>
            </a:extLst>
          </p:cNvPr>
          <p:cNvSpPr>
            <a:spLocks noGrp="1"/>
          </p:cNvSpPr>
          <p:nvPr>
            <p:ph type="ctrTitle"/>
          </p:nvPr>
        </p:nvSpPr>
        <p:spPr>
          <a:xfrm>
            <a:off x="0" y="0"/>
            <a:ext cx="4724400" cy="5143490"/>
          </a:xfrm>
        </p:spPr>
        <p:txBody>
          <a:bodyPr>
            <a:normAutofit/>
          </a:bodyPr>
          <a:lstStyle/>
          <a:p>
            <a:pPr algn="l" eaLnBrk="1" hangingPunct="1">
              <a:lnSpc>
                <a:spcPct val="90000"/>
              </a:lnSpc>
            </a:pPr>
            <a:r>
              <a:rPr lang="en-US" altLang="en-US" sz="3300" dirty="0">
                <a:solidFill>
                  <a:srgbClr val="FFFF00"/>
                </a:solidFill>
              </a:rPr>
              <a:t>2a. </a:t>
            </a:r>
            <a:r>
              <a:rPr lang="en-US" altLang="en-US" b="1" dirty="0">
                <a:solidFill>
                  <a:schemeClr val="bg1"/>
                </a:solidFill>
                <a:latin typeface="Tahoma" panose="020B0604030504040204" pitchFamily="34" charset="0"/>
                <a:cs typeface="Tahoma" panose="020B0604030504040204" pitchFamily="34" charset="0"/>
              </a:rPr>
              <a:t>The cattle are lowing, the baby awakes, But little Lord Jesus, no crying he makes. </a:t>
            </a:r>
          </a:p>
        </p:txBody>
      </p:sp>
      <p:pic>
        <p:nvPicPr>
          <p:cNvPr id="3" name="Picture 2" descr="A painting of a person and person with a baby&#10;&#10;Description automatically generated">
            <a:extLst>
              <a:ext uri="{FF2B5EF4-FFF2-40B4-BE49-F238E27FC236}">
                <a16:creationId xmlns:a16="http://schemas.microsoft.com/office/drawing/2014/main" id="{5EFA14BC-7637-2714-4CB2-2A76627B35F8}"/>
              </a:ext>
            </a:extLst>
          </p:cNvPr>
          <p:cNvPicPr>
            <a:picLocks noChangeAspect="1"/>
          </p:cNvPicPr>
          <p:nvPr/>
        </p:nvPicPr>
        <p:blipFill>
          <a:blip r:embed="rId2">
            <a:extLst>
              <a:ext uri="{28A0092B-C50C-407E-A947-70E740481C1C}">
                <a14:useLocalDpi xmlns:a14="http://schemas.microsoft.com/office/drawing/2010/main" val="0"/>
              </a:ext>
            </a:extLst>
          </a:blip>
          <a:srcRect t="15459" r="-2" b="8055"/>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C699-6132-C4E1-88BC-4B176ABC43BE}"/>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C6FFCEC0-D11F-0A0B-D2AA-F1D26E982EDB}"/>
              </a:ext>
            </a:extLst>
          </p:cNvPr>
          <p:cNvSpPr>
            <a:spLocks noGrp="1" noChangeArrowheads="1"/>
          </p:cNvSpPr>
          <p:nvPr>
            <p:ph type="ctrTitle"/>
          </p:nvPr>
        </p:nvSpPr>
        <p:spPr>
          <a:xfrm>
            <a:off x="0" y="0"/>
            <a:ext cx="6019800" cy="5029200"/>
          </a:xfrm>
          <a:noFill/>
        </p:spPr>
        <p:txBody>
          <a:bodyPr/>
          <a:lstStyle/>
          <a:p>
            <a:pPr algn="l" eaLnBrk="1" hangingPunct="1"/>
            <a:br>
              <a:rPr lang="en-US" altLang="en-US" b="1" dirty="0">
                <a:solidFill>
                  <a:schemeClr val="tx1"/>
                </a:solidFill>
              </a:rPr>
            </a:br>
            <a:br>
              <a:rPr lang="en-US" altLang="en-US" b="1" dirty="0">
                <a:solidFill>
                  <a:schemeClr val="tx1"/>
                </a:solidFill>
              </a:rPr>
            </a:br>
            <a:r>
              <a:rPr lang="en-US" altLang="en-US" b="1" dirty="0">
                <a:solidFill>
                  <a:srgbClr val="FFFF00"/>
                </a:solidFill>
              </a:rPr>
              <a:t>5</a:t>
            </a:r>
            <a:r>
              <a:rPr lang="en-US" altLang="en-US" sz="2700" b="1" i="1" dirty="0">
                <a:solidFill>
                  <a:srgbClr val="FFFF00"/>
                </a:solidFill>
              </a:rPr>
              <a:t>. </a:t>
            </a:r>
            <a:r>
              <a:rPr lang="en-US" altLang="en-US" sz="4000" b="1" dirty="0">
                <a:solidFill>
                  <a:schemeClr val="bg1"/>
                </a:solidFill>
                <a:latin typeface="Tahoma" pitchFamily="34" charset="0"/>
                <a:cs typeface="Tahoma" pitchFamily="34" charset="0"/>
              </a:rPr>
              <a:t>We pray for our Mother the Church upon earth. And bless, Holy Mary, the land of our birth. </a:t>
            </a:r>
            <a:br>
              <a:rPr lang="es-ES" altLang="en-US" sz="4000" b="1" dirty="0">
                <a:solidFill>
                  <a:schemeClr val="bg1"/>
                </a:solidFill>
                <a:latin typeface="Tahoma" pitchFamily="34" charset="0"/>
                <a:cs typeface="Tahoma" pitchFamily="34" charset="0"/>
              </a:rPr>
            </a:br>
            <a:r>
              <a:rPr lang="en-US" altLang="en-US" sz="2700" i="1" dirty="0">
                <a:solidFill>
                  <a:srgbClr val="FFFF00"/>
                </a:solidFill>
                <a:latin typeface="Tahoma" pitchFamily="34" charset="0"/>
                <a:cs typeface="Tahoma" pitchFamily="34" charset="0"/>
              </a:rPr>
              <a:t>refrain: </a:t>
            </a:r>
            <a:r>
              <a:rPr lang="es-ES" altLang="en-US" b="1" dirty="0">
                <a:solidFill>
                  <a:schemeClr val="bg1"/>
                </a:solidFill>
                <a:latin typeface="Tahoma" pitchFamily="34" charset="0"/>
                <a:cs typeface="Tahoma" pitchFamily="34" charset="0"/>
              </a:rPr>
              <a:t> </a:t>
            </a:r>
            <a:r>
              <a:rPr lang="es-ES" altLang="en-US" sz="3600" b="1" dirty="0">
                <a:solidFill>
                  <a:schemeClr val="bg1"/>
                </a:solidFill>
                <a:latin typeface="Tahoma" pitchFamily="34" charset="0"/>
                <a:cs typeface="Tahoma" pitchFamily="34" charset="0"/>
              </a:rPr>
              <a:t>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 Ave, ave, ave </a:t>
            </a:r>
            <a:r>
              <a:rPr lang="es-ES" altLang="en-US" sz="3600" b="1" dirty="0" err="1">
                <a:solidFill>
                  <a:schemeClr val="bg1"/>
                </a:solidFill>
                <a:latin typeface="Tahoma" pitchFamily="34" charset="0"/>
                <a:cs typeface="Tahoma" pitchFamily="34" charset="0"/>
              </a:rPr>
              <a:t>Maria</a:t>
            </a:r>
            <a:r>
              <a:rPr lang="es-ES" altLang="en-US" sz="3600" b="1" dirty="0">
                <a:solidFill>
                  <a:schemeClr val="bg1"/>
                </a:solidFill>
                <a:latin typeface="Tahoma" pitchFamily="34" charset="0"/>
                <a:cs typeface="Tahoma" pitchFamily="34" charset="0"/>
              </a:rPr>
              <a:t>.</a:t>
            </a:r>
            <a:br>
              <a:rPr lang="en-US" altLang="en-US" sz="3600" b="1" dirty="0">
                <a:solidFill>
                  <a:schemeClr val="bg1"/>
                </a:solidFill>
                <a:latin typeface="Tahoma" pitchFamily="34" charset="0"/>
                <a:cs typeface="Tahoma" pitchFamily="34" charset="0"/>
              </a:rPr>
            </a:br>
            <a:br>
              <a:rPr lang="en-US" altLang="en-US" b="1" dirty="0">
                <a:solidFill>
                  <a:schemeClr val="bg1"/>
                </a:solidFill>
                <a:latin typeface="Tahoma" pitchFamily="34" charset="0"/>
                <a:cs typeface="Tahoma" pitchFamily="34" charset="0"/>
              </a:rPr>
            </a:br>
            <a:br>
              <a:rPr lang="en-US" altLang="en-US" sz="4950" b="1" dirty="0">
                <a:solidFill>
                  <a:schemeClr val="tx1"/>
                </a:solidFill>
                <a:latin typeface="Tahoma" pitchFamily="34" charset="0"/>
                <a:cs typeface="Tahoma" pitchFamily="34" charset="0"/>
              </a:rPr>
            </a:br>
            <a:endParaRPr lang="en-US" altLang="en-US" sz="3600" b="1" dirty="0">
              <a:solidFill>
                <a:schemeClr val="tx1"/>
              </a:solidFill>
              <a:latin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7221"/>
            <a:ext cx="2847975" cy="3962400"/>
          </a:xfrm>
          <a:prstGeom prst="rect">
            <a:avLst/>
          </a:prstGeom>
        </p:spPr>
      </p:pic>
    </p:spTree>
    <p:extLst>
      <p:ext uri="{BB962C8B-B14F-4D97-AF65-F5344CB8AC3E}">
        <p14:creationId xmlns:p14="http://schemas.microsoft.com/office/powerpoint/2010/main" val="4275945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39709-D8C5-2EFA-35AA-E404D542E6E6}"/>
            </a:ext>
          </a:extLst>
        </p:cNvPr>
        <p:cNvGrpSpPr/>
        <p:nvPr/>
      </p:nvGrpSpPr>
      <p:grpSpPr>
        <a:xfrm>
          <a:off x="0" y="0"/>
          <a:ext cx="0" cy="0"/>
          <a:chOff x="0" y="0"/>
          <a:chExt cx="0" cy="0"/>
        </a:xfrm>
      </p:grpSpPr>
      <p:sp>
        <p:nvSpPr>
          <p:cNvPr id="2050" name="Title 1">
            <a:extLst>
              <a:ext uri="{FF2B5EF4-FFF2-40B4-BE49-F238E27FC236}">
                <a16:creationId xmlns:a16="http://schemas.microsoft.com/office/drawing/2014/main" id="{175DB8EB-820B-2EA3-5452-B6681FA6235A}"/>
              </a:ext>
            </a:extLst>
          </p:cNvPr>
          <p:cNvSpPr>
            <a:spLocks noGrp="1"/>
          </p:cNvSpPr>
          <p:nvPr>
            <p:ph type="ctrTitle"/>
          </p:nvPr>
        </p:nvSpPr>
        <p:spPr>
          <a:xfrm>
            <a:off x="0" y="0"/>
            <a:ext cx="4724400" cy="5143490"/>
          </a:xfrm>
        </p:spPr>
        <p:txBody>
          <a:bodyPr>
            <a:normAutofit/>
          </a:bodyPr>
          <a:lstStyle/>
          <a:p>
            <a:pPr algn="l" eaLnBrk="1" hangingPunct="1">
              <a:lnSpc>
                <a:spcPct val="90000"/>
              </a:lnSpc>
            </a:pPr>
            <a:r>
              <a:rPr lang="en-US" altLang="en-US" sz="3300" dirty="0">
                <a:solidFill>
                  <a:srgbClr val="FFFF00"/>
                </a:solidFill>
              </a:rPr>
              <a:t>2b. </a:t>
            </a:r>
            <a:r>
              <a:rPr lang="en-US" altLang="en-US" b="1" dirty="0">
                <a:solidFill>
                  <a:schemeClr val="bg1"/>
                </a:solidFill>
                <a:latin typeface="Tahoma" panose="020B0604030504040204" pitchFamily="34" charset="0"/>
                <a:cs typeface="Tahoma" panose="020B0604030504040204" pitchFamily="34" charset="0"/>
              </a:rPr>
              <a:t>I love thee, Lord Jesus! Look down from the sky And stay by my side until morning is nigh.</a:t>
            </a:r>
          </a:p>
        </p:txBody>
      </p:sp>
      <p:pic>
        <p:nvPicPr>
          <p:cNvPr id="3" name="Picture 2" descr="A painting of a person and person with a baby&#10;&#10;Description automatically generated">
            <a:extLst>
              <a:ext uri="{FF2B5EF4-FFF2-40B4-BE49-F238E27FC236}">
                <a16:creationId xmlns:a16="http://schemas.microsoft.com/office/drawing/2014/main" id="{9EC9E6B3-A66C-A51D-7F4E-CC3FDD2D5337}"/>
              </a:ext>
            </a:extLst>
          </p:cNvPr>
          <p:cNvPicPr>
            <a:picLocks noChangeAspect="1"/>
          </p:cNvPicPr>
          <p:nvPr/>
        </p:nvPicPr>
        <p:blipFill>
          <a:blip r:embed="rId2">
            <a:extLst>
              <a:ext uri="{28A0092B-C50C-407E-A947-70E740481C1C}">
                <a14:useLocalDpi xmlns:a14="http://schemas.microsoft.com/office/drawing/2010/main" val="0"/>
              </a:ext>
            </a:extLst>
          </a:blip>
          <a:srcRect t="15459" r="-2" b="8055"/>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2991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C41FE-B190-8C2E-91FE-C87143AAF0AC}"/>
            </a:ext>
          </a:extLst>
        </p:cNvPr>
        <p:cNvGrpSpPr/>
        <p:nvPr/>
      </p:nvGrpSpPr>
      <p:grpSpPr>
        <a:xfrm>
          <a:off x="0" y="0"/>
          <a:ext cx="0" cy="0"/>
          <a:chOff x="0" y="0"/>
          <a:chExt cx="0" cy="0"/>
        </a:xfrm>
      </p:grpSpPr>
      <p:sp>
        <p:nvSpPr>
          <p:cNvPr id="2050" name="Title 1">
            <a:extLst>
              <a:ext uri="{FF2B5EF4-FFF2-40B4-BE49-F238E27FC236}">
                <a16:creationId xmlns:a16="http://schemas.microsoft.com/office/drawing/2014/main" id="{8390177D-B290-AE42-B731-09FF48EC1619}"/>
              </a:ext>
            </a:extLst>
          </p:cNvPr>
          <p:cNvSpPr>
            <a:spLocks noGrp="1"/>
          </p:cNvSpPr>
          <p:nvPr>
            <p:ph type="ctrTitle"/>
          </p:nvPr>
        </p:nvSpPr>
        <p:spPr>
          <a:xfrm>
            <a:off x="0" y="0"/>
            <a:ext cx="4724400" cy="5143490"/>
          </a:xfrm>
        </p:spPr>
        <p:txBody>
          <a:bodyPr>
            <a:normAutofit/>
          </a:bodyPr>
          <a:lstStyle/>
          <a:p>
            <a:pPr algn="l" eaLnBrk="1" hangingPunct="1">
              <a:lnSpc>
                <a:spcPct val="90000"/>
              </a:lnSpc>
            </a:pPr>
            <a:r>
              <a:rPr lang="en-US" altLang="en-US" sz="3300" dirty="0">
                <a:solidFill>
                  <a:srgbClr val="FFFF00"/>
                </a:solidFill>
              </a:rPr>
              <a:t>3a. </a:t>
            </a:r>
            <a:r>
              <a:rPr lang="en-US" altLang="en-US" b="1" dirty="0">
                <a:solidFill>
                  <a:schemeClr val="bg1"/>
                </a:solidFill>
                <a:latin typeface="Tahoma" panose="020B0604030504040204" pitchFamily="34" charset="0"/>
                <a:cs typeface="Tahoma" panose="020B0604030504040204" pitchFamily="34" charset="0"/>
              </a:rPr>
              <a:t>Be near me, Lord Jesus! I ask thee to stay Close by me forever, and love me, I pray. </a:t>
            </a:r>
          </a:p>
        </p:txBody>
      </p:sp>
      <p:pic>
        <p:nvPicPr>
          <p:cNvPr id="3" name="Picture 2" descr="A painting of a person and person with a baby&#10;&#10;Description automatically generated">
            <a:extLst>
              <a:ext uri="{FF2B5EF4-FFF2-40B4-BE49-F238E27FC236}">
                <a16:creationId xmlns:a16="http://schemas.microsoft.com/office/drawing/2014/main" id="{6EF4AB5A-27F2-D07F-8253-574C9C1541C8}"/>
              </a:ext>
            </a:extLst>
          </p:cNvPr>
          <p:cNvPicPr>
            <a:picLocks noChangeAspect="1"/>
          </p:cNvPicPr>
          <p:nvPr/>
        </p:nvPicPr>
        <p:blipFill>
          <a:blip r:embed="rId2">
            <a:extLst>
              <a:ext uri="{28A0092B-C50C-407E-A947-70E740481C1C}">
                <a14:useLocalDpi xmlns:a14="http://schemas.microsoft.com/office/drawing/2010/main" val="0"/>
              </a:ext>
            </a:extLst>
          </a:blip>
          <a:srcRect t="15459" r="-2" b="8055"/>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556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7CF67-91E8-2C92-D5CC-6106FC4A694B}"/>
            </a:ext>
          </a:extLst>
        </p:cNvPr>
        <p:cNvGrpSpPr/>
        <p:nvPr/>
      </p:nvGrpSpPr>
      <p:grpSpPr>
        <a:xfrm>
          <a:off x="0" y="0"/>
          <a:ext cx="0" cy="0"/>
          <a:chOff x="0" y="0"/>
          <a:chExt cx="0" cy="0"/>
        </a:xfrm>
      </p:grpSpPr>
      <p:sp>
        <p:nvSpPr>
          <p:cNvPr id="2050" name="Title 1">
            <a:extLst>
              <a:ext uri="{FF2B5EF4-FFF2-40B4-BE49-F238E27FC236}">
                <a16:creationId xmlns:a16="http://schemas.microsoft.com/office/drawing/2014/main" id="{642F5AD7-E884-EE6E-8906-4A1BD4933421}"/>
              </a:ext>
            </a:extLst>
          </p:cNvPr>
          <p:cNvSpPr>
            <a:spLocks noGrp="1"/>
          </p:cNvSpPr>
          <p:nvPr>
            <p:ph type="ctrTitle"/>
          </p:nvPr>
        </p:nvSpPr>
        <p:spPr>
          <a:xfrm>
            <a:off x="0" y="0"/>
            <a:ext cx="4724400" cy="5143490"/>
          </a:xfrm>
        </p:spPr>
        <p:txBody>
          <a:bodyPr>
            <a:normAutofit/>
          </a:bodyPr>
          <a:lstStyle/>
          <a:p>
            <a:pPr algn="l" eaLnBrk="1" hangingPunct="1">
              <a:lnSpc>
                <a:spcPct val="90000"/>
              </a:lnSpc>
            </a:pPr>
            <a:r>
              <a:rPr lang="en-US" altLang="en-US" sz="3300" dirty="0">
                <a:solidFill>
                  <a:srgbClr val="FFFF00"/>
                </a:solidFill>
              </a:rPr>
              <a:t>3b. </a:t>
            </a:r>
            <a:r>
              <a:rPr lang="en-US" altLang="en-US" b="1" dirty="0">
                <a:solidFill>
                  <a:schemeClr val="bg1"/>
                </a:solidFill>
                <a:latin typeface="Tahoma" panose="020B0604030504040204" pitchFamily="34" charset="0"/>
                <a:cs typeface="Tahoma" panose="020B0604030504040204" pitchFamily="34" charset="0"/>
              </a:rPr>
              <a:t>Bless all the dear children in thy tender care, </a:t>
            </a:r>
            <a:br>
              <a:rPr lang="en-US" altLang="en-US" b="1" dirty="0">
                <a:solidFill>
                  <a:schemeClr val="bg1"/>
                </a:solidFill>
                <a:latin typeface="Tahoma" panose="020B0604030504040204" pitchFamily="34" charset="0"/>
                <a:cs typeface="Tahoma" panose="020B0604030504040204" pitchFamily="34" charset="0"/>
              </a:rPr>
            </a:br>
            <a:r>
              <a:rPr lang="en-US" altLang="en-US" b="1" dirty="0">
                <a:solidFill>
                  <a:schemeClr val="bg1"/>
                </a:solidFill>
                <a:latin typeface="Tahoma" panose="020B0604030504040204" pitchFamily="34" charset="0"/>
                <a:cs typeface="Tahoma" panose="020B0604030504040204" pitchFamily="34" charset="0"/>
              </a:rPr>
              <a:t>And fit us for heaven, to live with thee there.</a:t>
            </a:r>
          </a:p>
        </p:txBody>
      </p:sp>
      <p:pic>
        <p:nvPicPr>
          <p:cNvPr id="3" name="Picture 2" descr="A painting of a person and person with a baby&#10;&#10;Description automatically generated">
            <a:extLst>
              <a:ext uri="{FF2B5EF4-FFF2-40B4-BE49-F238E27FC236}">
                <a16:creationId xmlns:a16="http://schemas.microsoft.com/office/drawing/2014/main" id="{D4CDA9D0-B9B9-4FB9-8630-D4B43F9430CC}"/>
              </a:ext>
            </a:extLst>
          </p:cNvPr>
          <p:cNvPicPr>
            <a:picLocks noChangeAspect="1"/>
          </p:cNvPicPr>
          <p:nvPr/>
        </p:nvPicPr>
        <p:blipFill>
          <a:blip r:embed="rId2">
            <a:extLst>
              <a:ext uri="{28A0092B-C50C-407E-A947-70E740481C1C}">
                <a14:useLocalDpi xmlns:a14="http://schemas.microsoft.com/office/drawing/2010/main" val="0"/>
              </a:ext>
            </a:extLst>
          </a:blip>
          <a:srcRect t="15459" r="-2" b="8055"/>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14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4876800" y="3714750"/>
            <a:ext cx="3733800" cy="814388"/>
          </a:xfrm>
        </p:spPr>
        <p:txBody>
          <a:bodyPr/>
          <a:lstStyle/>
          <a:p>
            <a:pPr eaLnBrk="1" hangingPunct="1"/>
            <a:r>
              <a:rPr lang="vi-VN" altLang="en-US" sz="2400" dirty="0">
                <a:solidFill>
                  <a:srgbClr val="FFFF00"/>
                </a:solidFill>
                <a:latin typeface="Tahoma" pitchFamily="34" charset="0"/>
              </a:rPr>
              <a:t>Holy Holy</a:t>
            </a:r>
            <a:r>
              <a:rPr lang="en-US" altLang="en-US" sz="2400" dirty="0">
                <a:solidFill>
                  <a:srgbClr val="FFFF00"/>
                </a:solidFill>
                <a:latin typeface="Times New Roman" pitchFamily="18" charset="0"/>
              </a:rPr>
              <a:t>  </a:t>
            </a:r>
            <a:br>
              <a:rPr lang="en-US" altLang="en-US" sz="2800" dirty="0">
                <a:solidFill>
                  <a:schemeClr val="bg1"/>
                </a:solidFill>
                <a:latin typeface="Times New Roman" pitchFamily="18" charset="0"/>
              </a:rPr>
            </a:br>
            <a:endParaRPr lang="en-US" altLang="en-US" sz="3600" dirty="0">
              <a:solidFill>
                <a:schemeClr val="bg1"/>
              </a:solidFill>
              <a:latin typeface="Tahoma" pitchFamily="34" charset="0"/>
            </a:endParaRPr>
          </a:p>
        </p:txBody>
      </p:sp>
    </p:spTree>
    <p:extLst>
      <p:ext uri="{BB962C8B-B14F-4D97-AF65-F5344CB8AC3E}">
        <p14:creationId xmlns:p14="http://schemas.microsoft.com/office/powerpoint/2010/main" val="3809593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7106"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7107"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r>
              <a:rPr lang="en-US" altLang="en-US" sz="4800" b="1" dirty="0">
                <a:solidFill>
                  <a:schemeClr val="bg1"/>
                </a:solidFill>
                <a:latin typeface="Tahoma" pitchFamily="34" charset="0"/>
                <a:cs typeface="Tahoma" pitchFamily="34" charset="0"/>
              </a:rPr>
              <a:t>Holy, Holy, Holy Lord God of hosts.</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Heaven and earth are full, are full of your glory. Hosanna, Hosanna! Hosanna in the highest.</a:t>
            </a:r>
            <a:br>
              <a:rPr lang="en-US" altLang="en-US" sz="4800" b="1" dirty="0">
                <a:solidFill>
                  <a:schemeClr val="bg1"/>
                </a:solidFill>
                <a:latin typeface="Tahoma" pitchFamily="34" charset="0"/>
                <a:cs typeface="Tahoma" pitchFamily="34" charset="0"/>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78252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8130"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8131" name="Rectangle 7"/>
          <p:cNvSpPr>
            <a:spLocks noChangeArrowheads="1"/>
          </p:cNvSpPr>
          <p:nvPr/>
        </p:nvSpPr>
        <p:spPr bwMode="auto">
          <a:xfrm>
            <a:off x="152400" y="107156"/>
            <a:ext cx="87518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4800" b="1" dirty="0">
                <a:solidFill>
                  <a:schemeClr val="bg1"/>
                </a:solidFill>
                <a:latin typeface="Tahoma" pitchFamily="34" charset="0"/>
                <a:cs typeface="Tahoma" pitchFamily="34" charset="0"/>
              </a:rPr>
              <a:t>Blessed is he who comes, who comes in the name of the Lord. </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Hosanna, Hosanna! Hosanna in the highest.</a:t>
            </a:r>
            <a:br>
              <a:rPr lang="en-US" altLang="en-US" sz="4800" b="1" dirty="0">
                <a:solidFill>
                  <a:schemeClr val="bg1"/>
                </a:solidFill>
                <a:latin typeface="Tahoma" pitchFamily="34" charset="0"/>
                <a:cs typeface="Tahoma" pitchFamily="34" charset="0"/>
              </a:rPr>
            </a:br>
            <a:br>
              <a:rPr lang="en-US" altLang="en-US" sz="5400" b="1" dirty="0">
                <a:solidFill>
                  <a:schemeClr val="bg1"/>
                </a:solidFill>
              </a:rPr>
            </a:br>
            <a:br>
              <a:rPr lang="en-US" altLang="en-US" sz="6000" dirty="0">
                <a:solidFill>
                  <a:schemeClr val="bg1"/>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91645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4724400" y="3600450"/>
            <a:ext cx="3886200" cy="1200150"/>
          </a:xfrm>
        </p:spPr>
        <p:txBody>
          <a:bodyPr/>
          <a:lstStyle/>
          <a:p>
            <a:pPr eaLnBrk="1" hangingPunct="1"/>
            <a:r>
              <a:rPr lang="vi-VN" sz="1600" dirty="0">
                <a:solidFill>
                  <a:srgbClr val="FFFF00"/>
                </a:solidFill>
                <a:latin typeface="Tahoma" pitchFamily="34" charset="0"/>
              </a:rPr>
              <a:t>Memorial Acclamation</a:t>
            </a:r>
            <a:br>
              <a:rPr lang="en-US" sz="3600" dirty="0">
                <a:solidFill>
                  <a:schemeClr val="bg1"/>
                </a:solidFill>
                <a:latin typeface="Tahoma" pitchFamily="34" charset="0"/>
              </a:rPr>
            </a:br>
            <a:endParaRPr lang="en-US" sz="3200" dirty="0">
              <a:solidFill>
                <a:schemeClr val="bg1"/>
              </a:solidFill>
              <a:latin typeface="Times New Roman" pitchFamily="18" charset="0"/>
            </a:endParaRPr>
          </a:p>
        </p:txBody>
      </p:sp>
    </p:spTree>
    <p:extLst>
      <p:ext uri="{BB962C8B-B14F-4D97-AF65-F5344CB8AC3E}">
        <p14:creationId xmlns:p14="http://schemas.microsoft.com/office/powerpoint/2010/main" val="4150147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p:cNvSpPr>
            <a:spLocks noChangeArrowheads="1"/>
          </p:cNvSpPr>
          <p:nvPr/>
        </p:nvSpPr>
        <p:spPr bwMode="auto">
          <a:xfrm>
            <a:off x="152400" y="171450"/>
            <a:ext cx="8382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br>
              <a:rPr lang="vi-VN" altLang="en-US" sz="2800" b="1" dirty="0">
                <a:solidFill>
                  <a:schemeClr val="tx2"/>
                </a:solidFill>
                <a:latin typeface="Arial" pitchFamily="34" charset="0"/>
              </a:rPr>
            </a:br>
            <a:r>
              <a:rPr lang="en-US" sz="4400" b="1" dirty="0">
                <a:solidFill>
                  <a:schemeClr val="bg1"/>
                </a:solidFill>
              </a:rPr>
              <a:t>*</a:t>
            </a: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Anunciamos tu muerte</a:t>
            </a:r>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  Señor, proclamamos tu </a:t>
            </a:r>
            <a:r>
              <a:rPr lang="es-E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resurreci</a:t>
            </a:r>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ó</a:t>
            </a: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n</a:t>
            </a:r>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 Ven Señor </a:t>
            </a:r>
            <a:r>
              <a:rPr lang="es-E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Jesus</a:t>
            </a:r>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 Señor</a:t>
            </a:r>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Jesu</a:t>
            </a:r>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s</a:t>
            </a: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a:t>
            </a:r>
            <a:b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s-ES" sz="4400" b="1" dirty="0">
                <a:solidFill>
                  <a:schemeClr val="bg1"/>
                </a:solidFill>
                <a:latin typeface="Tahoma" panose="020B0604030504040204" pitchFamily="34" charset="0"/>
                <a:ea typeface="Tahoma" panose="020B0604030504040204" pitchFamily="34" charset="0"/>
                <a:cs typeface="Tahoma" panose="020B0604030504040204" pitchFamily="34" charset="0"/>
              </a:rPr>
              <a:t> (2x)</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5447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733800" y="3543300"/>
            <a:ext cx="4876800" cy="985838"/>
          </a:xfrm>
        </p:spPr>
        <p:txBody>
          <a:bodyPr/>
          <a:lstStyle/>
          <a:p>
            <a:pPr eaLnBrk="1" hangingPunct="1"/>
            <a:r>
              <a:rPr lang="en-US" altLang="en-US" sz="2400" dirty="0">
                <a:solidFill>
                  <a:srgbClr val="FFFF00"/>
                </a:solidFill>
                <a:latin typeface="Tahoma" pitchFamily="34" charset="0"/>
              </a:rPr>
              <a:t>Amen</a:t>
            </a:r>
            <a:r>
              <a:rPr lang="en-US" altLang="en-US" sz="2400" dirty="0">
                <a:solidFill>
                  <a:srgbClr val="FFFF00"/>
                </a:solidFill>
                <a:latin typeface="Times New Roman" pitchFamily="18" charset="0"/>
              </a:rPr>
              <a:t> </a:t>
            </a:r>
            <a:r>
              <a:rPr lang="en-US" altLang="en-US" sz="2800" dirty="0">
                <a:solidFill>
                  <a:schemeClr val="bg1"/>
                </a:solidFill>
                <a:latin typeface="Times New Roman" pitchFamily="18" charset="0"/>
              </a:rPr>
              <a:t> </a:t>
            </a:r>
            <a:br>
              <a:rPr lang="en-US" altLang="en-US" sz="2800" dirty="0">
                <a:solidFill>
                  <a:schemeClr val="bg1"/>
                </a:solidFill>
                <a:latin typeface="Times New Roman" pitchFamily="18" charset="0"/>
              </a:rPr>
            </a:br>
            <a:r>
              <a:rPr lang="en-US" altLang="en-US" sz="3600" dirty="0">
                <a:solidFill>
                  <a:schemeClr val="bg1"/>
                </a:solidFill>
                <a:latin typeface="Tahoma" pitchFamily="34"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hangingPunct="1"/>
            <a:endParaRPr lang="en-US" altLang="en-US"/>
          </a:p>
        </p:txBody>
      </p:sp>
      <p:sp>
        <p:nvSpPr>
          <p:cNvPr id="90115" name="Rectangle 3"/>
          <p:cNvSpPr>
            <a:spLocks noGrp="1" noChangeArrowheads="1"/>
          </p:cNvSpPr>
          <p:nvPr>
            <p:ph type="subTitle" idx="1"/>
          </p:nvPr>
        </p:nvSpPr>
        <p:spPr/>
        <p:txBody>
          <a:bodyPr/>
          <a:lstStyle/>
          <a:p>
            <a:pPr eaLnBrk="1" hangingPunct="1"/>
            <a:endParaRPr lang="en-US" altLang="en-US"/>
          </a:p>
        </p:txBody>
      </p:sp>
      <p:sp>
        <p:nvSpPr>
          <p:cNvPr id="90116" name="Rectangle 5"/>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br>
              <a:rPr lang="vi-VN" altLang="en-US" sz="2800" b="1">
                <a:solidFill>
                  <a:schemeClr val="tx2"/>
                </a:solidFill>
                <a:latin typeface="Arial" charset="0"/>
              </a:rPr>
            </a:br>
            <a:br>
              <a:rPr lang="vi-VN" altLang="en-US" sz="2800" b="1">
                <a:solidFill>
                  <a:schemeClr val="tx2"/>
                </a:solidFill>
                <a:latin typeface="Arial" charset="0"/>
              </a:rPr>
            </a:br>
            <a:br>
              <a:rPr lang="vi-VN" altLang="en-US" sz="2800" b="1">
                <a:solidFill>
                  <a:schemeClr val="tx2"/>
                </a:solidFill>
                <a:latin typeface="Arial" charset="0"/>
              </a:rPr>
            </a:br>
            <a:r>
              <a:rPr lang="en-US" altLang="en-US" b="1">
                <a:solidFill>
                  <a:schemeClr val="bg1"/>
                </a:solidFill>
              </a:rPr>
              <a:t>Amen, Amen.</a:t>
            </a:r>
            <a:br>
              <a:rPr lang="en-US" altLang="en-US" b="1">
                <a:solidFill>
                  <a:schemeClr val="bg1"/>
                </a:solidFill>
              </a:rPr>
            </a:br>
            <a:r>
              <a:rPr lang="en-US" altLang="en-US" b="1">
                <a:solidFill>
                  <a:schemeClr val="bg1"/>
                </a:solidFill>
              </a:rPr>
              <a:t>Amen, Amen</a:t>
            </a:r>
            <a:br>
              <a:rPr lang="en-US" altLang="en-US" b="1">
                <a:solidFill>
                  <a:schemeClr val="bg1"/>
                </a:solidFill>
              </a:rPr>
            </a:br>
            <a:r>
              <a:rPr lang="en-US" altLang="en-US" b="1">
                <a:solidFill>
                  <a:schemeClr val="bg1"/>
                </a:solidFill>
              </a:rPr>
              <a:t>Amen, Amen</a:t>
            </a:r>
          </a:p>
          <a:p>
            <a:pPr eaLnBrk="1" hangingPunct="1"/>
            <a:r>
              <a:rPr lang="en-US" altLang="en-US" b="1">
                <a:solidFill>
                  <a:schemeClr val="bg1"/>
                </a:solidFill>
              </a:rPr>
              <a:t>Amen. Amen.</a:t>
            </a:r>
            <a:br>
              <a:rPr lang="vi-VN" altLang="en-US" b="1">
                <a:solidFill>
                  <a:schemeClr val="bg1"/>
                </a:solidFill>
              </a:rPr>
            </a:br>
            <a:br>
              <a:rPr lang="en-US" altLang="en-US" b="1">
                <a:solidFill>
                  <a:schemeClr val="bg1"/>
                </a:solidFill>
              </a:rPr>
            </a:br>
            <a:br>
              <a:rPr lang="en-US" altLang="en-US" sz="4400" b="1">
                <a:solidFill>
                  <a:schemeClr val="tx2"/>
                </a:solidFill>
                <a:latin typeface="Arial" charset="0"/>
              </a:rPr>
            </a:br>
            <a:endParaRPr lang="en-US" altLang="en-US" sz="4400" b="1">
              <a:solidFill>
                <a:schemeClr val="tx2"/>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4057650"/>
            <a:ext cx="8153400" cy="414338"/>
          </a:xfrm>
        </p:spPr>
        <p:txBody>
          <a:bodyPr/>
          <a:lstStyle/>
          <a:p>
            <a:pPr>
              <a:spcAft>
                <a:spcPts val="600"/>
              </a:spcAft>
            </a:pPr>
            <a:r>
              <a:rPr lang="en-US" altLang="en-US" sz="3600">
                <a:solidFill>
                  <a:schemeClr val="bg1"/>
                </a:solidFill>
              </a:rPr>
              <a:t>Penitential Act </a:t>
            </a:r>
            <a:r>
              <a:rPr lang="en-US" altLang="en-US" sz="3600" i="1">
                <a:solidFill>
                  <a:schemeClr val="bg1"/>
                </a:solidFill>
              </a:rPr>
              <a:t>(Confiteor 2011</a:t>
            </a:r>
            <a:r>
              <a:rPr lang="en-US" altLang="en-US" sz="3600">
                <a:solidFill>
                  <a:schemeClr val="bg1"/>
                </a:solidFill>
              </a:rPr>
              <a:t>) 1 of 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Rectangle 2"/>
          <p:cNvSpPr>
            <a:spLocks noGrp="1" noChangeArrowheads="1"/>
          </p:cNvSpPr>
          <p:nvPr>
            <p:ph type="ctrTitle"/>
          </p:nvPr>
        </p:nvSpPr>
        <p:spPr>
          <a:xfrm>
            <a:off x="5092700" y="3543300"/>
            <a:ext cx="4038600" cy="985838"/>
          </a:xfrm>
        </p:spPr>
        <p:txBody>
          <a:bodyPr/>
          <a:lstStyle/>
          <a:p>
            <a:pPr eaLnBrk="1" hangingPunct="1"/>
            <a:r>
              <a:rPr lang="en-US" sz="1800" dirty="0">
                <a:solidFill>
                  <a:srgbClr val="FFFF00"/>
                </a:solidFill>
                <a:latin typeface="Tahoma" pitchFamily="34" charset="0"/>
              </a:rPr>
              <a:t>Lamb Of God</a:t>
            </a:r>
            <a:br>
              <a:rPr lang="en-US" sz="1800" b="1" dirty="0">
                <a:solidFill>
                  <a:srgbClr val="FFFF00"/>
                </a:solidFill>
                <a:latin typeface="Tahoma" pitchFamily="34" charset="0"/>
              </a:rPr>
            </a:br>
            <a:endParaRPr lang="en-US" sz="1800" dirty="0">
              <a:solidFill>
                <a:srgbClr val="FFFF00"/>
              </a:solidFill>
              <a:latin typeface="Times New Roman" pitchFamily="18" charset="0"/>
            </a:endParaRPr>
          </a:p>
        </p:txBody>
      </p:sp>
    </p:spTree>
    <p:extLst>
      <p:ext uri="{BB962C8B-B14F-4D97-AF65-F5344CB8AC3E}">
        <p14:creationId xmlns:p14="http://schemas.microsoft.com/office/powerpoint/2010/main" val="4001557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54274"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54275"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endParaRPr lang="en-US" altLang="en-US" sz="3200" b="1" i="1" dirty="0">
              <a:solidFill>
                <a:schemeClr val="bg1"/>
              </a:solidFill>
            </a:endParaRPr>
          </a:p>
          <a:p>
            <a:pPr marL="571500" indent="-571500" algn="l" eaLnBrk="1" hangingPunct="1">
              <a:buFont typeface="Arial" charset="0"/>
              <a:buChar char="•"/>
            </a:pPr>
            <a:r>
              <a:rPr lang="en-US" altLang="en-US" sz="4000" b="1" dirty="0">
                <a:solidFill>
                  <a:schemeClr val="bg1"/>
                </a:solidFill>
                <a:latin typeface="Tahoma" pitchFamily="34" charset="0"/>
                <a:cs typeface="Tahoma" pitchFamily="34" charset="0"/>
              </a:rPr>
              <a:t>Lamb of God you take away the sins of the world. Have mercy on us. </a:t>
            </a:r>
            <a:r>
              <a:rPr lang="en-US" altLang="en-US" sz="4000" i="1" dirty="0">
                <a:solidFill>
                  <a:schemeClr val="bg1"/>
                </a:solidFill>
                <a:latin typeface="Tahoma" pitchFamily="34" charset="0"/>
                <a:cs typeface="Tahoma" pitchFamily="34" charset="0"/>
              </a:rPr>
              <a:t>(repeat as needed)</a:t>
            </a:r>
          </a:p>
          <a:p>
            <a:pPr algn="l" eaLnBrk="1" hangingPunct="1"/>
            <a:br>
              <a:rPr lang="en-US" altLang="en-US" sz="4000" b="1">
                <a:solidFill>
                  <a:schemeClr val="tx2"/>
                </a:solidFill>
              </a:rPr>
            </a:br>
            <a:r>
              <a:rPr lang="en-US" altLang="en-US" sz="4000" b="1">
                <a:solidFill>
                  <a:schemeClr val="bg1"/>
                </a:solidFill>
                <a:latin typeface="Tahoma" pitchFamily="34" charset="0"/>
                <a:cs typeface="Tahoma" pitchFamily="34" charset="0"/>
              </a:rPr>
              <a:t>Lamb </a:t>
            </a:r>
            <a:r>
              <a:rPr lang="en-US" altLang="en-US" sz="4000" b="1" dirty="0">
                <a:solidFill>
                  <a:schemeClr val="bg1"/>
                </a:solidFill>
                <a:latin typeface="Tahoma" pitchFamily="34" charset="0"/>
                <a:cs typeface="Tahoma" pitchFamily="34" charset="0"/>
              </a:rPr>
              <a:t>of God you take away the sins of the world.</a:t>
            </a:r>
          </a:p>
          <a:p>
            <a:pPr algn="l" eaLnBrk="1" hangingPunct="1"/>
            <a:r>
              <a:rPr lang="en-US" altLang="en-US" sz="4000" b="1" dirty="0">
                <a:solidFill>
                  <a:schemeClr val="bg1"/>
                </a:solidFill>
                <a:latin typeface="Tahoma" pitchFamily="34" charset="0"/>
                <a:cs typeface="Tahoma" pitchFamily="34" charset="0"/>
              </a:rPr>
              <a:t>grant us peace.</a:t>
            </a:r>
            <a:br>
              <a:rPr lang="en-US" altLang="en-US" sz="4000" b="1" dirty="0">
                <a:solidFill>
                  <a:schemeClr val="tx2"/>
                </a:solidFill>
              </a:rPr>
            </a:br>
            <a:br>
              <a:rPr lang="en-US" altLang="en-US" sz="105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49872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ctrTitle"/>
          </p:nvPr>
        </p:nvSpPr>
        <p:spPr>
          <a:xfrm>
            <a:off x="5092700" y="3543300"/>
            <a:ext cx="4038600" cy="985838"/>
          </a:xfrm>
        </p:spPr>
        <p:txBody>
          <a:bodyPr/>
          <a:lstStyle/>
          <a:p>
            <a:pPr eaLnBrk="1" hangingPunct="1"/>
            <a:r>
              <a:rPr lang="en-US" sz="1800" dirty="0">
                <a:solidFill>
                  <a:srgbClr val="FFFF00"/>
                </a:solidFill>
                <a:latin typeface="Tahoma" pitchFamily="34" charset="0"/>
              </a:rPr>
              <a:t>Cordero de Dios</a:t>
            </a:r>
            <a:br>
              <a:rPr lang="en-US" sz="1800" b="1" dirty="0">
                <a:solidFill>
                  <a:srgbClr val="FFFF00"/>
                </a:solidFill>
                <a:latin typeface="Tahoma" pitchFamily="34" charset="0"/>
              </a:rPr>
            </a:br>
            <a:endParaRPr lang="en-US" sz="1800" dirty="0">
              <a:solidFill>
                <a:srgbClr val="FFFF00"/>
              </a:solidFill>
              <a:latin typeface="Times New Roman" pitchFamily="18" charset="0"/>
            </a:endParaRPr>
          </a:p>
        </p:txBody>
      </p:sp>
    </p:spTree>
    <p:extLst>
      <p:ext uri="{BB962C8B-B14F-4D97-AF65-F5344CB8AC3E}">
        <p14:creationId xmlns:p14="http://schemas.microsoft.com/office/powerpoint/2010/main" val="1276940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57150"/>
            <a:ext cx="8991600" cy="4914900"/>
          </a:xfrm>
          <a:noFill/>
        </p:spPr>
        <p:txBody>
          <a:bodyPr/>
          <a:lstStyle/>
          <a:p>
            <a:pPr algn="l" eaLnBrk="1" hangingPunct="1"/>
            <a:r>
              <a:rPr lang="en-US" altLang="en-US" sz="4000" dirty="0">
                <a:solidFill>
                  <a:schemeClr val="bg1"/>
                </a:solidFill>
              </a:rPr>
              <a:t> </a:t>
            </a:r>
            <a:br>
              <a:rPr lang="en-US" altLang="en-US" sz="4000" dirty="0">
                <a:solidFill>
                  <a:schemeClr val="bg1"/>
                </a:solidFill>
              </a:rPr>
            </a:br>
            <a:r>
              <a:rPr lang="en-US" altLang="en-US" sz="4000" dirty="0">
                <a:solidFill>
                  <a:srgbClr val="FFFF00"/>
                </a:solidFill>
              </a:rPr>
              <a:t>* </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Cordero de Dios que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quitas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el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pe</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cado</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del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mundo</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te</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ple</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dad de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nosotros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ten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pel</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dad de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nosotros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a:t>
            </a:r>
            <a:b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b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Cordero de Dios que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quitas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el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pe</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cado</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del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mundo</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te</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ple</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dad de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nosotros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ten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pel</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dad de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nosotros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a:t>
            </a:r>
            <a:b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br>
            <a:endPar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30269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57150"/>
            <a:ext cx="8991600" cy="4914900"/>
          </a:xfrm>
          <a:noFill/>
        </p:spPr>
        <p:txBody>
          <a:bodyPr/>
          <a:lstStyle/>
          <a:p>
            <a:pPr algn="l" eaLnBrk="1" hangingPunct="1"/>
            <a:r>
              <a:rPr lang="en-US" altLang="en-US" sz="4000" dirty="0">
                <a:solidFill>
                  <a:schemeClr val="bg1"/>
                </a:solidFill>
              </a:rPr>
              <a:t> </a:t>
            </a:r>
            <a:br>
              <a:rPr lang="en-US" altLang="en-US" sz="4000" dirty="0">
                <a:solidFill>
                  <a:schemeClr val="bg1"/>
                </a:solidFill>
              </a:rPr>
            </a:br>
            <a:r>
              <a:rPr lang="en-US"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Cordero de Dios que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quitas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el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pe</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cado</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del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mundo</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la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paz</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la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paz</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la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paz</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danos</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 la </a:t>
            </a:r>
            <a:r>
              <a:rPr lang="en-US" altLang="en-US" b="1" dirty="0" err="1">
                <a:solidFill>
                  <a:schemeClr val="bg1"/>
                </a:solidFill>
                <a:latin typeface="Calibri" panose="020F0502020204030204" pitchFamily="34" charset="0"/>
                <a:ea typeface="Tahoma" panose="020B0604030504040204" pitchFamily="34" charset="0"/>
                <a:cs typeface="Calibri" panose="020F0502020204030204" pitchFamily="34" charset="0"/>
              </a:rPr>
              <a:t>paz</a:t>
            </a:r>
            <a:r>
              <a:rPr lang="en-US" altLang="en-US" b="1" dirty="0">
                <a:solidFill>
                  <a:schemeClr val="bg1"/>
                </a:solidFill>
                <a:latin typeface="Calibri" panose="020F0502020204030204" pitchFamily="34" charset="0"/>
                <a:ea typeface="Tahoma" panose="020B0604030504040204" pitchFamily="34" charset="0"/>
                <a:cs typeface="Calibri" panose="020F0502020204030204" pitchFamily="34" charset="0"/>
              </a:rPr>
              <a:t>.</a:t>
            </a:r>
          </a:p>
        </p:txBody>
      </p:sp>
    </p:spTree>
    <p:extLst>
      <p:ext uri="{BB962C8B-B14F-4D97-AF65-F5344CB8AC3E}">
        <p14:creationId xmlns:p14="http://schemas.microsoft.com/office/powerpoint/2010/main" val="3594267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4800600" y="3257550"/>
            <a:ext cx="4114800" cy="1428750"/>
          </a:xfrm>
        </p:spPr>
        <p:txBody>
          <a:bodyPr/>
          <a:lstStyle/>
          <a:p>
            <a:pPr eaLnBrk="1" hangingPunct="1"/>
            <a:r>
              <a:rPr lang="en-US" altLang="en-US" sz="1800" i="1" dirty="0">
                <a:solidFill>
                  <a:srgbClr val="FFFF00"/>
                </a:solidFill>
                <a:latin typeface="Tahoma" pitchFamily="34" charset="0"/>
              </a:rPr>
              <a:t>Communion respond</a:t>
            </a:r>
            <a:endParaRPr lang="en-US" altLang="en-US" sz="1800" dirty="0">
              <a:solidFill>
                <a:srgbClr val="FFFF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97283"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97284" name="Rectangle 7"/>
          <p:cNvSpPr>
            <a:spLocks noChangeArrowheads="1"/>
          </p:cNvSpPr>
          <p:nvPr/>
        </p:nvSpPr>
        <p:spPr bwMode="auto">
          <a:xfrm>
            <a:off x="152400" y="107156"/>
            <a:ext cx="875188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b="1" i="1" dirty="0">
              <a:solidFill>
                <a:schemeClr val="bg1"/>
              </a:solidFill>
            </a:endParaRPr>
          </a:p>
          <a:p>
            <a:pPr algn="l" eaLnBrk="1" hangingPunct="1"/>
            <a:endParaRPr lang="en-US" altLang="en-US" sz="3200" b="1" i="1" dirty="0">
              <a:solidFill>
                <a:schemeClr val="bg1"/>
              </a:solidFill>
            </a:endParaRPr>
          </a:p>
          <a:p>
            <a:pPr algn="l" eaLnBrk="1" hangingPunct="1"/>
            <a:r>
              <a:rPr lang="en-US" altLang="en-US" sz="3200" b="1" i="1" dirty="0">
                <a:solidFill>
                  <a:schemeClr val="bg1"/>
                </a:solidFill>
              </a:rPr>
              <a:t>Behold the Lamb of God,</a:t>
            </a:r>
          </a:p>
          <a:p>
            <a:pPr algn="l" eaLnBrk="1" hangingPunct="1"/>
            <a:r>
              <a:rPr lang="en-US" altLang="en-US" sz="3200" b="1" i="1" dirty="0">
                <a:solidFill>
                  <a:schemeClr val="bg1"/>
                </a:solidFill>
              </a:rPr>
              <a:t>behold him who takes away the sins of the world.</a:t>
            </a:r>
          </a:p>
          <a:p>
            <a:pPr algn="l" eaLnBrk="1" hangingPunct="1"/>
            <a:r>
              <a:rPr lang="en-US" altLang="en-US" sz="3200" b="1" i="1" dirty="0">
                <a:solidFill>
                  <a:schemeClr val="bg1"/>
                </a:solidFill>
              </a:rPr>
              <a:t>Blessed are those called to the supper of the Lamb.</a:t>
            </a:r>
            <a:br>
              <a:rPr lang="en-US" altLang="en-US" sz="5400" b="1" dirty="0">
                <a:solidFill>
                  <a:schemeClr val="bg1"/>
                </a:solidFill>
              </a:rPr>
            </a:br>
            <a:r>
              <a:rPr lang="en-US" altLang="en-US" sz="4400" b="1" dirty="0">
                <a:solidFill>
                  <a:schemeClr val="bg1"/>
                </a:solidFill>
                <a:latin typeface="Tahoma" pitchFamily="34" charset="0"/>
                <a:cs typeface="Tahoma" pitchFamily="34" charset="0"/>
              </a:rPr>
              <a:t>Lord, I am not worthy</a:t>
            </a:r>
          </a:p>
          <a:p>
            <a:pPr algn="l" eaLnBrk="1" hangingPunct="1"/>
            <a:r>
              <a:rPr lang="en-US" altLang="en-US" sz="4400" b="1" dirty="0">
                <a:solidFill>
                  <a:schemeClr val="bg1"/>
                </a:solidFill>
                <a:latin typeface="Tahoma" pitchFamily="34" charset="0"/>
                <a:cs typeface="Tahoma" pitchFamily="34" charset="0"/>
              </a:rPr>
              <a:t>that You should enter under my roof, but only say the word and my soul shall be healed.</a:t>
            </a:r>
            <a:br>
              <a:rPr lang="en-US" altLang="en-US" sz="4400"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br>
              <a:rPr lang="en-US" altLang="en-US" sz="2000" dirty="0">
                <a:solidFill>
                  <a:schemeClr val="bg1"/>
                </a:solidFill>
              </a:rPr>
            </a:br>
            <a:endParaRPr lang="en-US" altLang="en-US" sz="2000"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9AB37-C271-6414-8621-1619FE2C1174}"/>
            </a:ext>
          </a:extLst>
        </p:cNvPr>
        <p:cNvGrpSpPr/>
        <p:nvPr/>
      </p:nvGrpSpPr>
      <p:grpSpPr>
        <a:xfrm>
          <a:off x="0" y="0"/>
          <a:ext cx="0" cy="0"/>
          <a:chOff x="0" y="0"/>
          <a:chExt cx="0" cy="0"/>
        </a:xfrm>
      </p:grpSpPr>
      <p:sp>
        <p:nvSpPr>
          <p:cNvPr id="98306" name="Rectangle 2">
            <a:extLst>
              <a:ext uri="{FF2B5EF4-FFF2-40B4-BE49-F238E27FC236}">
                <a16:creationId xmlns:a16="http://schemas.microsoft.com/office/drawing/2014/main" id="{2BEB0E63-B6FE-08E8-EBAD-6AF72CD85DD9}"/>
              </a:ext>
            </a:extLst>
          </p:cNvPr>
          <p:cNvSpPr>
            <a:spLocks noGrp="1" noChangeArrowheads="1"/>
          </p:cNvSpPr>
          <p:nvPr>
            <p:ph type="ctrTitle"/>
          </p:nvPr>
        </p:nvSpPr>
        <p:spPr>
          <a:xfrm>
            <a:off x="2667000" y="3543300"/>
            <a:ext cx="6248400" cy="1143000"/>
          </a:xfrm>
        </p:spPr>
        <p:txBody>
          <a:bodyPr/>
          <a:lstStyle/>
          <a:p>
            <a:pPr eaLnBrk="1" hangingPunct="1"/>
            <a:r>
              <a:rPr lang="en-US" altLang="en-US" sz="2400" b="1" i="1" dirty="0">
                <a:solidFill>
                  <a:srgbClr val="FFFF00"/>
                </a:solidFill>
                <a:latin typeface="Tahoma" pitchFamily="34" charset="0"/>
              </a:rPr>
              <a:t>Communion Song :  </a:t>
            </a:r>
            <a:br>
              <a:rPr lang="en-US" altLang="en-US" sz="2400" b="1" i="1" dirty="0">
                <a:solidFill>
                  <a:srgbClr val="FFFF00"/>
                </a:solidFill>
                <a:latin typeface="Tahoma" pitchFamily="34" charset="0"/>
              </a:rPr>
            </a:br>
            <a:r>
              <a:rPr lang="en-US" altLang="en-US" sz="2400" b="1" i="1" dirty="0">
                <a:solidFill>
                  <a:srgbClr val="FFFF00"/>
                </a:solidFill>
                <a:latin typeface="Tahoma" pitchFamily="34" charset="0"/>
              </a:rPr>
              <a:t>Silent Night – Noche de Paz</a:t>
            </a:r>
            <a:br>
              <a:rPr lang="en-US" altLang="en-US" sz="2400" b="1" i="1" dirty="0">
                <a:solidFill>
                  <a:srgbClr val="FFFF00"/>
                </a:solidFill>
                <a:latin typeface="Tahoma" pitchFamily="34" charset="0"/>
              </a:rPr>
            </a:br>
            <a:r>
              <a:rPr lang="en-US" altLang="en-US" sz="2000" dirty="0">
                <a:solidFill>
                  <a:srgbClr val="FFFF00"/>
                </a:solidFill>
                <a:latin typeface="Tahoma" pitchFamily="34" charset="0"/>
              </a:rPr>
              <a:t> </a:t>
            </a:r>
            <a:endParaRPr lang="en-US" altLang="en-US" sz="2000" dirty="0">
              <a:solidFill>
                <a:srgbClr val="FFFF00"/>
              </a:solidFill>
            </a:endParaRPr>
          </a:p>
        </p:txBody>
      </p:sp>
    </p:spTree>
    <p:extLst>
      <p:ext uri="{BB962C8B-B14F-4D97-AF65-F5344CB8AC3E}">
        <p14:creationId xmlns:p14="http://schemas.microsoft.com/office/powerpoint/2010/main" val="3574747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37056-B0AD-6073-71F6-8CE2E833B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191F8-25A7-B086-F375-EC96BE9A58BD}"/>
              </a:ext>
            </a:extLst>
          </p:cNvPr>
          <p:cNvSpPr>
            <a:spLocks noGrp="1"/>
          </p:cNvSpPr>
          <p:nvPr>
            <p:ph type="ctrTitle"/>
          </p:nvPr>
        </p:nvSpPr>
        <p:spPr>
          <a:xfrm>
            <a:off x="9896" y="2720"/>
            <a:ext cx="4181104" cy="5007429"/>
          </a:xfrm>
          <a:solidFill>
            <a:schemeClr val="tx1"/>
          </a:solidFill>
        </p:spPr>
        <p:txBody>
          <a:bodyPr rtlCol="0">
            <a:normAutofit fontScale="90000"/>
          </a:bodyPr>
          <a:lstStyle/>
          <a:p>
            <a:pPr algn="l" eaLnBrk="1" fontAlgn="auto" hangingPunct="1">
              <a:spcAft>
                <a:spcPts val="0"/>
              </a:spcAft>
              <a:defRPr/>
            </a:pPr>
            <a:r>
              <a:rPr lang="en-US" sz="2700" dirty="0">
                <a:solidFill>
                  <a:srgbClr val="FFFF00"/>
                </a:solidFill>
                <a:latin typeface="Tahoma" pitchFamily="34" charset="0"/>
                <a:cs typeface="Tahoma" pitchFamily="34" charset="0"/>
              </a:rPr>
              <a:t>1a: </a:t>
            </a:r>
            <a:r>
              <a:rPr lang="en-US" b="1" dirty="0">
                <a:solidFill>
                  <a:schemeClr val="bg1"/>
                </a:solidFill>
                <a:latin typeface="Tahoma" pitchFamily="34" charset="0"/>
                <a:cs typeface="Tahoma" pitchFamily="34" charset="0"/>
              </a:rPr>
              <a:t>Silent night, holy night, </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All is calm, All is bright</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Round yon Virgin Mother and Child.</a:t>
            </a:r>
            <a:endParaRPr lang="en-US" dirty="0"/>
          </a:p>
        </p:txBody>
      </p:sp>
      <p:pic>
        <p:nvPicPr>
          <p:cNvPr id="5" name="Picture 4" descr="A painting of a manger with angels&#10;&#10;Description automatically generated">
            <a:extLst>
              <a:ext uri="{FF2B5EF4-FFF2-40B4-BE49-F238E27FC236}">
                <a16:creationId xmlns:a16="http://schemas.microsoft.com/office/drawing/2014/main" id="{5E1D5B53-68E4-E288-4519-4BCE2B7DF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2346533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F9ED-36AD-7984-083E-411651CDC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2ED57-B392-049A-9802-560EA323A810}"/>
              </a:ext>
            </a:extLst>
          </p:cNvPr>
          <p:cNvSpPr>
            <a:spLocks noGrp="1"/>
          </p:cNvSpPr>
          <p:nvPr>
            <p:ph type="ctrTitle"/>
          </p:nvPr>
        </p:nvSpPr>
        <p:spPr>
          <a:xfrm>
            <a:off x="9895" y="2720"/>
            <a:ext cx="4926775" cy="5007429"/>
          </a:xfrm>
          <a:solidFill>
            <a:schemeClr val="tx1"/>
          </a:solidFill>
        </p:spPr>
        <p:txBody>
          <a:bodyPr rtlCol="0">
            <a:normAutofit/>
          </a:bodyPr>
          <a:lstStyle/>
          <a:p>
            <a:pPr algn="l" eaLnBrk="1" fontAlgn="auto" hangingPunct="1">
              <a:spcAft>
                <a:spcPts val="0"/>
              </a:spcAft>
              <a:defRPr/>
            </a:pPr>
            <a:r>
              <a:rPr lang="en-US" sz="2700" dirty="0">
                <a:solidFill>
                  <a:srgbClr val="FFFF00"/>
                </a:solidFill>
                <a:latin typeface="Tahoma" pitchFamily="34" charset="0"/>
                <a:cs typeface="Tahoma" pitchFamily="34" charset="0"/>
              </a:rPr>
              <a:t>1b: </a:t>
            </a:r>
            <a:r>
              <a:rPr lang="en-US" b="1" dirty="0">
                <a:solidFill>
                  <a:schemeClr val="bg1"/>
                </a:solidFill>
                <a:latin typeface="Tahoma" pitchFamily="34" charset="0"/>
                <a:cs typeface="Tahoma" pitchFamily="34" charset="0"/>
              </a:rPr>
              <a:t>Holy Infant so tender and mild.</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Sleep in heavenly peace.</a:t>
            </a:r>
            <a:br>
              <a:rPr lang="en-US" b="1" dirty="0">
                <a:solidFill>
                  <a:schemeClr val="bg1"/>
                </a:solidFill>
                <a:latin typeface="Tahoma" pitchFamily="34" charset="0"/>
                <a:cs typeface="Tahoma" pitchFamily="34" charset="0"/>
              </a:rPr>
            </a:br>
            <a:r>
              <a:rPr lang="en-US" b="1" dirty="0">
                <a:solidFill>
                  <a:schemeClr val="bg1"/>
                </a:solidFill>
                <a:latin typeface="Tahoma" pitchFamily="34" charset="0"/>
                <a:cs typeface="Tahoma" pitchFamily="34" charset="0"/>
              </a:rPr>
              <a:t>Sleep in heavenly peace. </a:t>
            </a:r>
            <a:endParaRPr lang="en-US" dirty="0"/>
          </a:p>
        </p:txBody>
      </p:sp>
      <p:pic>
        <p:nvPicPr>
          <p:cNvPr id="4" name="Picture 3" descr="A painting of a manger with angels&#10;&#10;Description automatically generated">
            <a:extLst>
              <a:ext uri="{FF2B5EF4-FFF2-40B4-BE49-F238E27FC236}">
                <a16:creationId xmlns:a16="http://schemas.microsoft.com/office/drawing/2014/main" id="{B99EB9CF-9D47-E4D1-CB5E-16CFA1B7B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253664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0FB2250-8FD7-4921-9925-AED4FF4133DA}" type="slidenum">
              <a:rPr lang="en-US"/>
              <a:pPr>
                <a:defRPr/>
              </a:pPr>
              <a:t>8</a:t>
            </a:fld>
            <a:endParaRPr lang="en-US"/>
          </a:p>
        </p:txBody>
      </p:sp>
      <p:sp>
        <p:nvSpPr>
          <p:cNvPr id="24580" name="Content Placeholder 3"/>
          <p:cNvSpPr>
            <a:spLocks noGrp="1"/>
          </p:cNvSpPr>
          <p:nvPr>
            <p:ph sz="quarter" idx="1"/>
          </p:nvPr>
        </p:nvSpPr>
        <p:spPr>
          <a:xfrm>
            <a:off x="381000" y="447675"/>
            <a:ext cx="8610600" cy="4514850"/>
          </a:xfrm>
        </p:spPr>
        <p:txBody>
          <a:bodyPr rtlCol="0">
            <a:normAutofit fontScale="85000" lnSpcReduction="10000"/>
          </a:bodyPr>
          <a:lstStyle/>
          <a:p>
            <a:pPr fontAlgn="auto">
              <a:spcAft>
                <a:spcPts val="0"/>
              </a:spcAft>
              <a:buFont typeface="Wingdings 2" pitchFamily="18" charset="2"/>
              <a:buNone/>
              <a:defRPr/>
            </a:pPr>
            <a:r>
              <a:rPr lang="en-US" sz="2400" dirty="0"/>
              <a:t>	</a:t>
            </a:r>
            <a:r>
              <a:rPr lang="en-US" sz="6000" b="1" dirty="0">
                <a:solidFill>
                  <a:schemeClr val="bg1"/>
                </a:solidFill>
                <a:latin typeface="Tahoma" pitchFamily="34" charset="0"/>
                <a:cs typeface="Tahoma" pitchFamily="34" charset="0"/>
              </a:rPr>
              <a:t>I confess to almighty God and to you, my brothers and sisters, that I have greatly sinned, in my thoughts and in my words,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4D66-BD8D-4428-4C9F-64B4D3857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97473-602C-FE90-D274-37363EEC9368}"/>
              </a:ext>
            </a:extLst>
          </p:cNvPr>
          <p:cNvSpPr>
            <a:spLocks noGrp="1"/>
          </p:cNvSpPr>
          <p:nvPr>
            <p:ph type="ctrTitle"/>
          </p:nvPr>
        </p:nvSpPr>
        <p:spPr>
          <a:xfrm>
            <a:off x="9896" y="2720"/>
            <a:ext cx="4926774" cy="5007429"/>
          </a:xfrm>
          <a:solidFill>
            <a:schemeClr val="tx1"/>
          </a:solidFill>
        </p:spPr>
        <p:txBody>
          <a:bodyPr rtlCol="0">
            <a:normAutofit fontScale="90000"/>
          </a:bodyPr>
          <a:lstStyle/>
          <a:p>
            <a:pPr algn="l" eaLnBrk="1" fontAlgn="auto" hangingPunct="1">
              <a:spcAft>
                <a:spcPts val="0"/>
              </a:spcAft>
              <a:defRPr/>
            </a:pPr>
            <a:r>
              <a:rPr lang="en-US" sz="2700" dirty="0">
                <a:solidFill>
                  <a:srgbClr val="FFFF00"/>
                </a:solidFill>
                <a:latin typeface="Tahoma" pitchFamily="34" charset="0"/>
                <a:cs typeface="Tahoma" pitchFamily="34" charset="0"/>
              </a:rPr>
              <a:t>2a:</a:t>
            </a:r>
            <a:r>
              <a:rPr lang="es-ES" sz="2700" b="0" i="0" dirty="0">
                <a:solidFill>
                  <a:srgbClr val="FFFF00"/>
                </a:solidFill>
                <a:effectLst/>
                <a:latin typeface="Verdana" panose="020B0604030504040204" pitchFamily="34" charset="0"/>
              </a:rPr>
              <a:t> </a:t>
            </a:r>
            <a:r>
              <a:rPr lang="es-ES"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Noche de paz, noche de amor.</a:t>
            </a:r>
            <a:br>
              <a:rPr lang="es-E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s-ES"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Todo duerme en derredor.</a:t>
            </a:r>
            <a:br>
              <a:rPr lang="es-E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s-ES"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Entre los astros que esparcen su luz,</a:t>
            </a:r>
            <a:br>
              <a:rPr lang="es-ES"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ainting of a manger with angels&#10;&#10;Description automatically generated">
            <a:extLst>
              <a:ext uri="{FF2B5EF4-FFF2-40B4-BE49-F238E27FC236}">
                <a16:creationId xmlns:a16="http://schemas.microsoft.com/office/drawing/2014/main" id="{33C1C35C-3B43-B96F-438C-CF72E518C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1388014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5AA9-4126-5854-814E-D49C4D7CB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6D523-82C7-C223-ABF0-82E9C1A59F71}"/>
              </a:ext>
            </a:extLst>
          </p:cNvPr>
          <p:cNvSpPr>
            <a:spLocks noGrp="1"/>
          </p:cNvSpPr>
          <p:nvPr>
            <p:ph type="ctrTitle"/>
          </p:nvPr>
        </p:nvSpPr>
        <p:spPr>
          <a:xfrm>
            <a:off x="-9293" y="24420"/>
            <a:ext cx="4886093" cy="4299930"/>
          </a:xfrm>
          <a:solidFill>
            <a:schemeClr val="tx1"/>
          </a:solidFill>
        </p:spPr>
        <p:txBody>
          <a:bodyPr rtlCol="0">
            <a:normAutofit/>
          </a:bodyPr>
          <a:lstStyle/>
          <a:p>
            <a:pPr algn="l" eaLnBrk="1" fontAlgn="auto" hangingPunct="1">
              <a:spcAft>
                <a:spcPts val="0"/>
              </a:spcAft>
              <a:defRPr/>
            </a:pPr>
            <a:r>
              <a:rPr lang="en-US" sz="2700" dirty="0">
                <a:solidFill>
                  <a:srgbClr val="FFFF00"/>
                </a:solidFill>
                <a:latin typeface="Tahoma" pitchFamily="34" charset="0"/>
                <a:cs typeface="Tahoma" pitchFamily="34" charset="0"/>
              </a:rPr>
              <a:t>2b: </a:t>
            </a:r>
            <a:r>
              <a:rPr lang="es-ES"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bella anunciando al niñito Jesús, brilla la estrella de paz, brilla la estrella de paz.</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painting of a manger with angels&#10;&#10;Description automatically generated">
            <a:extLst>
              <a:ext uri="{FF2B5EF4-FFF2-40B4-BE49-F238E27FC236}">
                <a16:creationId xmlns:a16="http://schemas.microsoft.com/office/drawing/2014/main" id="{82BC04DE-AC67-340F-8A5D-7E6E3C2D0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1875"/>
            <a:ext cx="4393374" cy="5131625"/>
          </a:xfrm>
          <a:prstGeom prst="rect">
            <a:avLst/>
          </a:prstGeom>
        </p:spPr>
      </p:pic>
    </p:spTree>
    <p:extLst>
      <p:ext uri="{BB962C8B-B14F-4D97-AF65-F5344CB8AC3E}">
        <p14:creationId xmlns:p14="http://schemas.microsoft.com/office/powerpoint/2010/main" val="27297613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6433-01B7-9046-5821-5CA1DC39E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2A597-6285-4D7D-4AEB-D254F0A0B1C6}"/>
              </a:ext>
            </a:extLst>
          </p:cNvPr>
          <p:cNvSpPr>
            <a:spLocks noGrp="1"/>
          </p:cNvSpPr>
          <p:nvPr>
            <p:ph type="ctrTitle"/>
          </p:nvPr>
        </p:nvSpPr>
        <p:spPr>
          <a:xfrm>
            <a:off x="9896" y="2720"/>
            <a:ext cx="4181104" cy="5007429"/>
          </a:xfrm>
          <a:solidFill>
            <a:schemeClr val="tx1"/>
          </a:solidFill>
        </p:spPr>
        <p:txBody>
          <a:bodyPr rtlCol="0">
            <a:normAutofit fontScale="90000"/>
          </a:bodyPr>
          <a:lstStyle/>
          <a:p>
            <a:pPr algn="l" eaLnBrk="1" fontAlgn="auto" hangingPunct="1">
              <a:spcAft>
                <a:spcPts val="0"/>
              </a:spcAft>
              <a:defRPr/>
            </a:pPr>
            <a:br>
              <a:rPr lang="en-US" sz="2700" dirty="0">
                <a:solidFill>
                  <a:srgbClr val="FFFF00"/>
                </a:solidFill>
                <a:latin typeface="Tahoma" pitchFamily="34" charset="0"/>
                <a:cs typeface="Tahoma" pitchFamily="34" charset="0"/>
              </a:rPr>
            </a:br>
            <a:r>
              <a:rPr lang="en-US" sz="2700" dirty="0">
                <a:solidFill>
                  <a:srgbClr val="FFFF00"/>
                </a:solidFill>
                <a:latin typeface="Tahoma" pitchFamily="34" charset="0"/>
                <a:cs typeface="Tahoma" pitchFamily="34" charset="0"/>
              </a:rPr>
              <a:t>3a: </a:t>
            </a:r>
            <a:r>
              <a:rPr lang="en-US" sz="4400" b="1" dirty="0">
                <a:solidFill>
                  <a:schemeClr val="bg1"/>
                </a:solidFill>
                <a:latin typeface="Tahoma" pitchFamily="34" charset="0"/>
                <a:cs typeface="Tahoma" pitchFamily="34" charset="0"/>
              </a:rPr>
              <a:t>Silent night, holy night, </a:t>
            </a:r>
            <a:br>
              <a:rPr lang="en-US" sz="4400" b="1" dirty="0">
                <a:solidFill>
                  <a:schemeClr val="bg1"/>
                </a:solidFill>
                <a:latin typeface="Tahoma" pitchFamily="34" charset="0"/>
                <a:cs typeface="Tahoma" pitchFamily="34" charset="0"/>
              </a:rPr>
            </a:br>
            <a:r>
              <a:rPr lang="vi-VN" sz="4400" b="1" dirty="0">
                <a:solidFill>
                  <a:schemeClr val="bg1"/>
                </a:solidFill>
                <a:latin typeface="Tahoma" pitchFamily="34" charset="0"/>
                <a:cs typeface="Tahoma" pitchFamily="34" charset="0"/>
              </a:rPr>
              <a:t>Shepherds quake all the sight:</a:t>
            </a:r>
            <a:br>
              <a:rPr lang="vi-VN" sz="4400" b="1" dirty="0">
                <a:solidFill>
                  <a:schemeClr val="bg1"/>
                </a:solidFill>
                <a:latin typeface="Tahoma" pitchFamily="34" charset="0"/>
                <a:cs typeface="Tahoma" pitchFamily="34" charset="0"/>
              </a:rPr>
            </a:br>
            <a:r>
              <a:rPr lang="vi-VN" sz="4400" b="1" dirty="0">
                <a:solidFill>
                  <a:schemeClr val="bg1"/>
                </a:solidFill>
                <a:latin typeface="Tahoma" pitchFamily="34" charset="0"/>
                <a:cs typeface="Tahoma" pitchFamily="34" charset="0"/>
              </a:rPr>
              <a:t>Glories stream from heaven afar,</a:t>
            </a:r>
            <a:br>
              <a:rPr lang="vi-VN" sz="4400" b="1" dirty="0">
                <a:solidFill>
                  <a:schemeClr val="bg1"/>
                </a:solidFill>
                <a:latin typeface="Tahoma" pitchFamily="34" charset="0"/>
                <a:cs typeface="Tahoma" pitchFamily="34" charset="0"/>
              </a:rPr>
            </a:br>
            <a:endParaRPr lang="en-US" dirty="0"/>
          </a:p>
        </p:txBody>
      </p:sp>
      <p:pic>
        <p:nvPicPr>
          <p:cNvPr id="5" name="Picture 4" descr="A painting of a manger with angels&#10;&#10;Description automatically generated">
            <a:extLst>
              <a:ext uri="{FF2B5EF4-FFF2-40B4-BE49-F238E27FC236}">
                <a16:creationId xmlns:a16="http://schemas.microsoft.com/office/drawing/2014/main" id="{F0B206FF-3949-0564-65CC-F3D64D9C9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1795019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76DDA-BF41-A5E9-6D74-49BEBB6FF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327DE-18BA-3836-314D-B4B1B82A7784}"/>
              </a:ext>
            </a:extLst>
          </p:cNvPr>
          <p:cNvSpPr>
            <a:spLocks noGrp="1"/>
          </p:cNvSpPr>
          <p:nvPr>
            <p:ph type="ctrTitle"/>
          </p:nvPr>
        </p:nvSpPr>
        <p:spPr>
          <a:xfrm>
            <a:off x="9895" y="2720"/>
            <a:ext cx="4926775" cy="5007429"/>
          </a:xfrm>
          <a:solidFill>
            <a:schemeClr val="tx1"/>
          </a:solidFill>
        </p:spPr>
        <p:txBody>
          <a:bodyPr rtlCol="0">
            <a:normAutofit fontScale="90000"/>
          </a:bodyPr>
          <a:lstStyle/>
          <a:p>
            <a:pPr algn="l" eaLnBrk="1" fontAlgn="auto" hangingPunct="1">
              <a:spcAft>
                <a:spcPts val="0"/>
              </a:spcAft>
              <a:defRPr/>
            </a:pPr>
            <a:r>
              <a:rPr lang="en-US" sz="2700" dirty="0">
                <a:solidFill>
                  <a:srgbClr val="FFFF00"/>
                </a:solidFill>
                <a:latin typeface="Tahoma" pitchFamily="34" charset="0"/>
                <a:cs typeface="Tahoma" pitchFamily="34" charset="0"/>
              </a:rPr>
              <a:t>3b: </a:t>
            </a:r>
            <a:r>
              <a:rPr lang="vi-VN" sz="4400" b="1" dirty="0">
                <a:solidFill>
                  <a:schemeClr val="bg1"/>
                </a:solidFill>
                <a:latin typeface="Tahoma" pitchFamily="34" charset="0"/>
                <a:cs typeface="Tahoma" pitchFamily="34" charset="0"/>
              </a:rPr>
              <a:t>Heavenly hosts sing alleluia:</a:t>
            </a:r>
            <a:br>
              <a:rPr lang="vi-VN" sz="4400" b="1" dirty="0">
                <a:solidFill>
                  <a:schemeClr val="bg1"/>
                </a:solidFill>
                <a:latin typeface="Tahoma" pitchFamily="34" charset="0"/>
                <a:cs typeface="Tahoma" pitchFamily="34" charset="0"/>
              </a:rPr>
            </a:br>
            <a:r>
              <a:rPr lang="vi-VN" sz="4400" b="1" dirty="0">
                <a:solidFill>
                  <a:schemeClr val="bg1"/>
                </a:solidFill>
                <a:latin typeface="Tahoma" pitchFamily="34" charset="0"/>
                <a:cs typeface="Tahoma" pitchFamily="34" charset="0"/>
              </a:rPr>
              <a:t>Christ the Savior is born</a:t>
            </a:r>
            <a:r>
              <a:rPr lang="en-US" sz="4400" b="1" dirty="0">
                <a:solidFill>
                  <a:schemeClr val="bg1"/>
                </a:solidFill>
                <a:latin typeface="Tahoma" pitchFamily="34" charset="0"/>
                <a:cs typeface="Tahoma" pitchFamily="34" charset="0"/>
              </a:rPr>
              <a:t>!</a:t>
            </a:r>
            <a:br>
              <a:rPr lang="en-US" sz="4400" b="1" dirty="0">
                <a:solidFill>
                  <a:schemeClr val="bg1"/>
                </a:solidFill>
                <a:latin typeface="Tahoma" pitchFamily="34" charset="0"/>
                <a:cs typeface="Tahoma" pitchFamily="34" charset="0"/>
              </a:rPr>
            </a:br>
            <a:r>
              <a:rPr lang="en-US" sz="4400" b="1" dirty="0">
                <a:solidFill>
                  <a:schemeClr val="bg1"/>
                </a:solidFill>
                <a:latin typeface="Tahoma" pitchFamily="34" charset="0"/>
                <a:cs typeface="Tahoma" pitchFamily="34" charset="0"/>
              </a:rPr>
              <a:t>Christ the Savior is born!</a:t>
            </a:r>
            <a:br>
              <a:rPr lang="en-US" sz="4400" b="1" dirty="0">
                <a:solidFill>
                  <a:schemeClr val="accent2">
                    <a:lumMod val="75000"/>
                  </a:schemeClr>
                </a:solidFill>
                <a:latin typeface="Tahoma" pitchFamily="34" charset="0"/>
                <a:cs typeface="Tahoma" pitchFamily="34" charset="0"/>
              </a:rPr>
            </a:br>
            <a:endParaRPr lang="en-US" dirty="0"/>
          </a:p>
        </p:txBody>
      </p:sp>
      <p:pic>
        <p:nvPicPr>
          <p:cNvPr id="4" name="Picture 3" descr="A painting of a manger with angels&#10;&#10;Description automatically generated">
            <a:extLst>
              <a:ext uri="{FF2B5EF4-FFF2-40B4-BE49-F238E27FC236}">
                <a16:creationId xmlns:a16="http://schemas.microsoft.com/office/drawing/2014/main" id="{78A57B92-DD36-A1DE-D67E-0EEE7EFD2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3813164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694CD-E51B-98E5-FA09-312BE7EB0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AAD9D-836F-5AC9-D0BE-E3D345A32155}"/>
              </a:ext>
            </a:extLst>
          </p:cNvPr>
          <p:cNvSpPr>
            <a:spLocks noGrp="1"/>
          </p:cNvSpPr>
          <p:nvPr>
            <p:ph type="ctrTitle"/>
          </p:nvPr>
        </p:nvSpPr>
        <p:spPr>
          <a:xfrm>
            <a:off x="9896" y="2720"/>
            <a:ext cx="4181104" cy="5007429"/>
          </a:xfrm>
          <a:solidFill>
            <a:schemeClr val="tx1"/>
          </a:solidFill>
        </p:spPr>
        <p:txBody>
          <a:bodyPr rtlCol="0">
            <a:normAutofit fontScale="90000"/>
          </a:bodyPr>
          <a:lstStyle/>
          <a:p>
            <a:pPr algn="l" eaLnBrk="1" fontAlgn="auto" hangingPunct="1">
              <a:spcAft>
                <a:spcPts val="0"/>
              </a:spcAft>
              <a:defRPr/>
            </a:pPr>
            <a:br>
              <a:rPr lang="en-US" sz="2700" dirty="0">
                <a:solidFill>
                  <a:srgbClr val="FFFF00"/>
                </a:solidFill>
                <a:latin typeface="Tahoma" pitchFamily="34" charset="0"/>
                <a:cs typeface="Tahoma" pitchFamily="34" charset="0"/>
              </a:rPr>
            </a:br>
            <a:r>
              <a:rPr lang="en-US" sz="2700" dirty="0">
                <a:solidFill>
                  <a:srgbClr val="FFFF00"/>
                </a:solidFill>
                <a:latin typeface="Tahoma" pitchFamily="34" charset="0"/>
                <a:cs typeface="Tahoma" pitchFamily="34" charset="0"/>
              </a:rPr>
              <a:t>4a: </a:t>
            </a:r>
            <a:r>
              <a:rPr lang="en-US" sz="4400" b="1" dirty="0">
                <a:solidFill>
                  <a:schemeClr val="bg1"/>
                </a:solidFill>
                <a:latin typeface="Tahoma" pitchFamily="34" charset="0"/>
                <a:cs typeface="Tahoma" pitchFamily="34" charset="0"/>
              </a:rPr>
              <a:t>Noche de </a:t>
            </a:r>
            <a:r>
              <a:rPr lang="en-US" sz="4400" b="1" dirty="0" err="1">
                <a:solidFill>
                  <a:schemeClr val="bg1"/>
                </a:solidFill>
                <a:latin typeface="Tahoma" pitchFamily="34" charset="0"/>
                <a:cs typeface="Tahoma" pitchFamily="34" charset="0"/>
              </a:rPr>
              <a:t>paz</a:t>
            </a:r>
            <a:r>
              <a:rPr lang="en-US" sz="4400" b="1" dirty="0">
                <a:solidFill>
                  <a:schemeClr val="bg1"/>
                </a:solidFill>
                <a:latin typeface="Tahoma" pitchFamily="34" charset="0"/>
                <a:cs typeface="Tahoma" pitchFamily="34" charset="0"/>
              </a:rPr>
              <a:t>, Noche </a:t>
            </a:r>
            <a:r>
              <a:rPr lang="en-US" sz="4400" b="1" dirty="0" err="1">
                <a:solidFill>
                  <a:schemeClr val="bg1"/>
                </a:solidFill>
                <a:latin typeface="Tahoma" pitchFamily="34" charset="0"/>
                <a:cs typeface="Tahoma" pitchFamily="34" charset="0"/>
              </a:rPr>
              <a:t>de_amor</a:t>
            </a:r>
            <a:r>
              <a:rPr lang="en-US" sz="4400" b="1" dirty="0">
                <a:solidFill>
                  <a:schemeClr val="bg1"/>
                </a:solidFill>
                <a:latin typeface="Tahoma" pitchFamily="34" charset="0"/>
                <a:cs typeface="Tahoma" pitchFamily="34" charset="0"/>
              </a:rPr>
              <a:t>; Mira que</a:t>
            </a:r>
            <a:r>
              <a:rPr lang="vi-VN" sz="4400" b="1" dirty="0">
                <a:solidFill>
                  <a:schemeClr val="bg1"/>
                </a:solidFill>
                <a:latin typeface="Tahoma" pitchFamily="34" charset="0"/>
                <a:cs typeface="Tahoma" pitchFamily="34" charset="0"/>
              </a:rPr>
              <a:t>́ gran resplandor. Luce_en el ros-tro del Nino Jesús</a:t>
            </a:r>
            <a:endParaRPr lang="en-US" dirty="0"/>
          </a:p>
        </p:txBody>
      </p:sp>
      <p:pic>
        <p:nvPicPr>
          <p:cNvPr id="5" name="Picture 4" descr="A painting of a manger with angels&#10;&#10;Description automatically generated">
            <a:extLst>
              <a:ext uri="{FF2B5EF4-FFF2-40B4-BE49-F238E27FC236}">
                <a16:creationId xmlns:a16="http://schemas.microsoft.com/office/drawing/2014/main" id="{8561133F-33EC-E2FC-CEA6-FE6BCA8DB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17544273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2DABE-2E17-A501-1576-374ABD4C9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46E5A-D095-A159-1106-D00B4C9D8123}"/>
              </a:ext>
            </a:extLst>
          </p:cNvPr>
          <p:cNvSpPr>
            <a:spLocks noGrp="1"/>
          </p:cNvSpPr>
          <p:nvPr>
            <p:ph type="ctrTitle"/>
          </p:nvPr>
        </p:nvSpPr>
        <p:spPr>
          <a:xfrm>
            <a:off x="9895" y="2720"/>
            <a:ext cx="4926775" cy="5007429"/>
          </a:xfrm>
          <a:solidFill>
            <a:schemeClr val="tx1"/>
          </a:solidFill>
        </p:spPr>
        <p:txBody>
          <a:bodyPr rtlCol="0">
            <a:normAutofit/>
          </a:bodyPr>
          <a:lstStyle/>
          <a:p>
            <a:pPr algn="l" eaLnBrk="1" fontAlgn="auto" hangingPunct="1">
              <a:spcAft>
                <a:spcPts val="0"/>
              </a:spcAft>
              <a:defRPr/>
            </a:pPr>
            <a:r>
              <a:rPr lang="en-US" sz="2700" dirty="0">
                <a:solidFill>
                  <a:srgbClr val="FFFF00"/>
                </a:solidFill>
                <a:latin typeface="Tahoma" pitchFamily="34" charset="0"/>
                <a:cs typeface="Tahoma" pitchFamily="34" charset="0"/>
              </a:rPr>
              <a:t>4b: </a:t>
            </a:r>
            <a:r>
              <a:rPr lang="vi-VN" sz="4400" b="1" dirty="0">
                <a:solidFill>
                  <a:schemeClr val="bg1"/>
                </a:solidFill>
                <a:latin typeface="Tahoma" pitchFamily="34" charset="0"/>
                <a:cs typeface="Tahoma" pitchFamily="34" charset="0"/>
              </a:rPr>
              <a:t>En el pesebre del mundo la luz, </a:t>
            </a:r>
            <a:r>
              <a:rPr lang="es-ES"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brilla la estrella de paz, brilla la estrella de paz.</a:t>
            </a:r>
            <a:endParaRPr lang="en-US" dirty="0"/>
          </a:p>
        </p:txBody>
      </p:sp>
      <p:pic>
        <p:nvPicPr>
          <p:cNvPr id="4" name="Picture 3" descr="A painting of a manger with angels&#10;&#10;Description automatically generated">
            <a:extLst>
              <a:ext uri="{FF2B5EF4-FFF2-40B4-BE49-F238E27FC236}">
                <a16:creationId xmlns:a16="http://schemas.microsoft.com/office/drawing/2014/main" id="{20D94B5E-0BE4-3971-B452-50A6C99A5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1079990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04F64-141B-E938-7B7C-7F2161F67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A7CCD-5E1B-823D-F2EB-96CA8907D9AF}"/>
              </a:ext>
            </a:extLst>
          </p:cNvPr>
          <p:cNvSpPr>
            <a:spLocks noGrp="1"/>
          </p:cNvSpPr>
          <p:nvPr>
            <p:ph type="ctrTitle"/>
          </p:nvPr>
        </p:nvSpPr>
        <p:spPr>
          <a:xfrm>
            <a:off x="9896" y="2720"/>
            <a:ext cx="4181104" cy="5007429"/>
          </a:xfrm>
          <a:solidFill>
            <a:schemeClr val="tx1"/>
          </a:solidFill>
        </p:spPr>
        <p:txBody>
          <a:bodyPr rtlCol="0">
            <a:normAutofit fontScale="90000"/>
          </a:bodyPr>
          <a:lstStyle/>
          <a:p>
            <a:pPr algn="l" eaLnBrk="1" fontAlgn="auto" hangingPunct="1">
              <a:spcAft>
                <a:spcPts val="0"/>
              </a:spcAft>
              <a:defRPr/>
            </a:pPr>
            <a:br>
              <a:rPr lang="en-US" sz="2700" dirty="0">
                <a:solidFill>
                  <a:srgbClr val="FFFF00"/>
                </a:solidFill>
                <a:latin typeface="Tahoma" pitchFamily="34" charset="0"/>
                <a:cs typeface="Tahoma" pitchFamily="34" charset="0"/>
              </a:rPr>
            </a:br>
            <a:r>
              <a:rPr lang="vi-VN" sz="2700" dirty="0">
                <a:solidFill>
                  <a:srgbClr val="FFFF00"/>
                </a:solidFill>
                <a:latin typeface="Tahoma" pitchFamily="34" charset="0"/>
                <a:cs typeface="Tahoma" pitchFamily="34" charset="0"/>
              </a:rPr>
              <a:t>5</a:t>
            </a:r>
            <a:r>
              <a:rPr lang="en-US" sz="2700" dirty="0">
                <a:solidFill>
                  <a:srgbClr val="FFFF00"/>
                </a:solidFill>
                <a:latin typeface="Tahoma" pitchFamily="34" charset="0"/>
                <a:cs typeface="Tahoma" pitchFamily="34" charset="0"/>
              </a:rPr>
              <a:t>a: </a:t>
            </a:r>
            <a:r>
              <a:rPr lang="en-US" sz="4400" b="1" dirty="0">
                <a:solidFill>
                  <a:schemeClr val="bg1"/>
                </a:solidFill>
                <a:latin typeface="Tahoma" pitchFamily="34" charset="0"/>
                <a:cs typeface="Tahoma" pitchFamily="34" charset="0"/>
              </a:rPr>
              <a:t>Silent night, holy night, </a:t>
            </a:r>
            <a:br>
              <a:rPr lang="en-US" sz="4400" b="1" dirty="0">
                <a:solidFill>
                  <a:schemeClr val="bg1"/>
                </a:solidFill>
                <a:latin typeface="Tahoma" pitchFamily="34" charset="0"/>
                <a:cs typeface="Tahoma" pitchFamily="34" charset="0"/>
              </a:rPr>
            </a:br>
            <a:r>
              <a:rPr lang="en-US" sz="4400" b="1" dirty="0">
                <a:solidFill>
                  <a:schemeClr val="bg1"/>
                </a:solidFill>
                <a:latin typeface="Tahoma" pitchFamily="34" charset="0"/>
                <a:cs typeface="Tahoma" pitchFamily="34" charset="0"/>
              </a:rPr>
              <a:t>Son of God love’s pure light</a:t>
            </a:r>
            <a:br>
              <a:rPr lang="en-US" sz="4400" b="1" dirty="0">
                <a:solidFill>
                  <a:schemeClr val="bg1"/>
                </a:solidFill>
                <a:latin typeface="Tahoma" pitchFamily="34" charset="0"/>
                <a:cs typeface="Tahoma" pitchFamily="34" charset="0"/>
              </a:rPr>
            </a:br>
            <a:r>
              <a:rPr lang="en-US" sz="4400" b="1" dirty="0">
                <a:solidFill>
                  <a:schemeClr val="bg1"/>
                </a:solidFill>
                <a:latin typeface="Tahoma" pitchFamily="34" charset="0"/>
                <a:cs typeface="Tahoma" pitchFamily="34" charset="0"/>
              </a:rPr>
              <a:t>Radiant beams from thy holy face,</a:t>
            </a:r>
            <a:br>
              <a:rPr lang="en-US" sz="4400" b="1" dirty="0">
                <a:solidFill>
                  <a:schemeClr val="bg1"/>
                </a:solidFill>
                <a:latin typeface="Tahoma" pitchFamily="34" charset="0"/>
                <a:cs typeface="Tahoma" pitchFamily="34" charset="0"/>
              </a:rPr>
            </a:br>
            <a:endParaRPr lang="en-US" dirty="0"/>
          </a:p>
        </p:txBody>
      </p:sp>
      <p:pic>
        <p:nvPicPr>
          <p:cNvPr id="5" name="Picture 4" descr="A painting of a manger with angels&#10;&#10;Description automatically generated">
            <a:extLst>
              <a:ext uri="{FF2B5EF4-FFF2-40B4-BE49-F238E27FC236}">
                <a16:creationId xmlns:a16="http://schemas.microsoft.com/office/drawing/2014/main" id="{CF98A5FF-9839-4A55-ADEF-5630F84E5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18402213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3B51F-204F-F122-5EF9-838F3B047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BFDF5-126C-493D-AF20-717B155F8499}"/>
              </a:ext>
            </a:extLst>
          </p:cNvPr>
          <p:cNvSpPr>
            <a:spLocks noGrp="1"/>
          </p:cNvSpPr>
          <p:nvPr>
            <p:ph type="ctrTitle"/>
          </p:nvPr>
        </p:nvSpPr>
        <p:spPr>
          <a:xfrm>
            <a:off x="9895" y="2720"/>
            <a:ext cx="4926775" cy="5007429"/>
          </a:xfrm>
          <a:solidFill>
            <a:schemeClr val="tx1"/>
          </a:solidFill>
        </p:spPr>
        <p:txBody>
          <a:bodyPr rtlCol="0">
            <a:normAutofit fontScale="90000"/>
          </a:bodyPr>
          <a:lstStyle/>
          <a:p>
            <a:pPr algn="l" eaLnBrk="1" fontAlgn="auto" hangingPunct="1">
              <a:spcAft>
                <a:spcPts val="0"/>
              </a:spcAft>
              <a:defRPr/>
            </a:pPr>
            <a:r>
              <a:rPr lang="vi-VN" sz="2700" dirty="0">
                <a:solidFill>
                  <a:srgbClr val="FFFF00"/>
                </a:solidFill>
                <a:latin typeface="Tahoma" pitchFamily="34" charset="0"/>
                <a:cs typeface="Tahoma" pitchFamily="34" charset="0"/>
              </a:rPr>
              <a:t>5</a:t>
            </a:r>
            <a:r>
              <a:rPr lang="en-US" sz="2700" dirty="0">
                <a:solidFill>
                  <a:srgbClr val="FFFF00"/>
                </a:solidFill>
                <a:latin typeface="Tahoma" pitchFamily="34" charset="0"/>
                <a:cs typeface="Tahoma" pitchFamily="34" charset="0"/>
              </a:rPr>
              <a:t>b: </a:t>
            </a:r>
            <a:r>
              <a:rPr lang="en-US" sz="4400" b="1" dirty="0">
                <a:solidFill>
                  <a:schemeClr val="bg1"/>
                </a:solidFill>
                <a:latin typeface="Tahoma" pitchFamily="34" charset="0"/>
                <a:cs typeface="Tahoma" pitchFamily="34" charset="0"/>
              </a:rPr>
              <a:t>With the dawn of redeeming grace, </a:t>
            </a:r>
            <a:br>
              <a:rPr lang="en-US" sz="4400" b="1" dirty="0">
                <a:solidFill>
                  <a:schemeClr val="bg1"/>
                </a:solidFill>
                <a:latin typeface="Tahoma" pitchFamily="34" charset="0"/>
                <a:cs typeface="Tahoma" pitchFamily="34" charset="0"/>
              </a:rPr>
            </a:br>
            <a:r>
              <a:rPr lang="en-US" sz="4400" b="1" dirty="0">
                <a:solidFill>
                  <a:schemeClr val="bg1"/>
                </a:solidFill>
                <a:latin typeface="Tahoma" pitchFamily="34" charset="0"/>
                <a:cs typeface="Tahoma" pitchFamily="34" charset="0"/>
              </a:rPr>
              <a:t>Jesus Lord at thy birth,</a:t>
            </a:r>
            <a:br>
              <a:rPr lang="en-US" sz="4400" b="1" dirty="0">
                <a:solidFill>
                  <a:schemeClr val="bg1"/>
                </a:solidFill>
                <a:latin typeface="Tahoma" pitchFamily="34" charset="0"/>
                <a:cs typeface="Tahoma" pitchFamily="34" charset="0"/>
              </a:rPr>
            </a:br>
            <a:r>
              <a:rPr lang="en-US" sz="4400" b="1" dirty="0">
                <a:solidFill>
                  <a:schemeClr val="bg1"/>
                </a:solidFill>
                <a:latin typeface="Tahoma" pitchFamily="34" charset="0"/>
                <a:cs typeface="Tahoma" pitchFamily="34" charset="0"/>
              </a:rPr>
              <a:t>Jesus Lord at they birth.</a:t>
            </a:r>
            <a:br>
              <a:rPr lang="en-US" sz="4400" b="1" dirty="0">
                <a:solidFill>
                  <a:schemeClr val="accent2">
                    <a:lumMod val="75000"/>
                  </a:schemeClr>
                </a:solidFill>
                <a:latin typeface="Tahoma" pitchFamily="34" charset="0"/>
                <a:cs typeface="Tahoma" pitchFamily="34" charset="0"/>
              </a:rPr>
            </a:br>
            <a:endParaRPr lang="en-US" dirty="0"/>
          </a:p>
        </p:txBody>
      </p:sp>
      <p:pic>
        <p:nvPicPr>
          <p:cNvPr id="4" name="Picture 3" descr="A painting of a manger with angels&#10;&#10;Description automatically generated">
            <a:extLst>
              <a:ext uri="{FF2B5EF4-FFF2-40B4-BE49-F238E27FC236}">
                <a16:creationId xmlns:a16="http://schemas.microsoft.com/office/drawing/2014/main" id="{BF4F5BB3-FFA8-6B10-D010-69EE03233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2392689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B0CCC-93A6-7994-6201-0692BDC0D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723BB-05B3-7A45-CFAE-AA951C34E4CE}"/>
              </a:ext>
            </a:extLst>
          </p:cNvPr>
          <p:cNvSpPr>
            <a:spLocks noGrp="1"/>
          </p:cNvSpPr>
          <p:nvPr>
            <p:ph type="ctrTitle"/>
          </p:nvPr>
        </p:nvSpPr>
        <p:spPr>
          <a:xfrm>
            <a:off x="9896" y="2720"/>
            <a:ext cx="4926774" cy="5007429"/>
          </a:xfrm>
          <a:solidFill>
            <a:schemeClr val="tx1"/>
          </a:solidFill>
        </p:spPr>
        <p:txBody>
          <a:bodyPr rtlCol="0">
            <a:normAutofit/>
          </a:bodyPr>
          <a:lstStyle/>
          <a:p>
            <a:pPr algn="l" eaLnBrk="1" fontAlgn="auto" hangingPunct="1">
              <a:spcAft>
                <a:spcPts val="0"/>
              </a:spcAft>
              <a:defRPr/>
            </a:pPr>
            <a:br>
              <a:rPr lang="en-US" sz="2700" dirty="0">
                <a:solidFill>
                  <a:srgbClr val="FFFF00"/>
                </a:solidFill>
                <a:latin typeface="Tahoma" pitchFamily="34" charset="0"/>
                <a:cs typeface="Tahoma" pitchFamily="34" charset="0"/>
              </a:rPr>
            </a:br>
            <a:r>
              <a:rPr lang="vi-VN" sz="2700" dirty="0">
                <a:solidFill>
                  <a:srgbClr val="FFFF00"/>
                </a:solidFill>
                <a:latin typeface="Tahoma" pitchFamily="34" charset="0"/>
                <a:cs typeface="Tahoma" pitchFamily="34" charset="0"/>
              </a:rPr>
              <a:t>6</a:t>
            </a:r>
            <a:r>
              <a:rPr lang="en-US" sz="2700" dirty="0">
                <a:solidFill>
                  <a:srgbClr val="FFFF00"/>
                </a:solidFill>
                <a:latin typeface="Tahoma" pitchFamily="34" charset="0"/>
                <a:cs typeface="Tahoma" pitchFamily="34" charset="0"/>
              </a:rPr>
              <a:t>a: </a:t>
            </a:r>
            <a:r>
              <a:rPr lang="en-US" sz="4400" b="1" dirty="0">
                <a:solidFill>
                  <a:schemeClr val="bg1"/>
                </a:solidFill>
                <a:latin typeface="Tahoma" pitchFamily="34" charset="0"/>
                <a:cs typeface="Tahoma" pitchFamily="34" charset="0"/>
              </a:rPr>
              <a:t>Noche de </a:t>
            </a:r>
            <a:r>
              <a:rPr lang="en-US" sz="4400" b="1" dirty="0" err="1">
                <a:solidFill>
                  <a:schemeClr val="bg1"/>
                </a:solidFill>
                <a:latin typeface="Tahoma" pitchFamily="34" charset="0"/>
                <a:cs typeface="Tahoma" pitchFamily="34" charset="0"/>
              </a:rPr>
              <a:t>paz</a:t>
            </a:r>
            <a:r>
              <a:rPr lang="en-US" sz="4400" b="1" dirty="0">
                <a:solidFill>
                  <a:schemeClr val="bg1"/>
                </a:solidFill>
                <a:latin typeface="Tahoma" pitchFamily="34" charset="0"/>
                <a:cs typeface="Tahoma" pitchFamily="34" charset="0"/>
              </a:rPr>
              <a:t>, Noche </a:t>
            </a:r>
            <a:r>
              <a:rPr lang="en-US" sz="4400" b="1" dirty="0" err="1">
                <a:solidFill>
                  <a:schemeClr val="bg1"/>
                </a:solidFill>
                <a:latin typeface="Tahoma" pitchFamily="34" charset="0"/>
                <a:cs typeface="Tahoma" pitchFamily="34" charset="0"/>
              </a:rPr>
              <a:t>de_amor</a:t>
            </a:r>
            <a:r>
              <a:rPr lang="en-US" sz="4400" b="1" dirty="0">
                <a:solidFill>
                  <a:schemeClr val="bg1"/>
                </a:solidFill>
                <a:latin typeface="Tahoma" pitchFamily="34" charset="0"/>
                <a:cs typeface="Tahoma" pitchFamily="34" charset="0"/>
              </a:rPr>
              <a:t>; </a:t>
            </a:r>
            <a:r>
              <a:rPr lang="vi-VN" sz="4400" b="1" dirty="0">
                <a:solidFill>
                  <a:schemeClr val="bg1"/>
                </a:solidFill>
                <a:latin typeface="Tahoma" pitchFamily="34" charset="0"/>
                <a:cs typeface="Tahoma" pitchFamily="34" charset="0"/>
              </a:rPr>
              <a:t>Al Divino Salvador Que por nosotros na-ció_en un portal.</a:t>
            </a:r>
            <a:endParaRPr lang="en-US" dirty="0"/>
          </a:p>
        </p:txBody>
      </p:sp>
      <p:pic>
        <p:nvPicPr>
          <p:cNvPr id="5" name="Picture 4" descr="A painting of a manger with angels&#10;&#10;Description automatically generated">
            <a:extLst>
              <a:ext uri="{FF2B5EF4-FFF2-40B4-BE49-F238E27FC236}">
                <a16:creationId xmlns:a16="http://schemas.microsoft.com/office/drawing/2014/main" id="{10EFA76B-1C7D-3A0D-5C48-4FC07F9AB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2771159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A77E-E897-7D39-C89C-9DF48D178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CDA29-C733-9D8B-8398-8FA0555F46D4}"/>
              </a:ext>
            </a:extLst>
          </p:cNvPr>
          <p:cNvSpPr>
            <a:spLocks noGrp="1"/>
          </p:cNvSpPr>
          <p:nvPr>
            <p:ph type="ctrTitle"/>
          </p:nvPr>
        </p:nvSpPr>
        <p:spPr>
          <a:xfrm>
            <a:off x="9895" y="2720"/>
            <a:ext cx="4926775" cy="5007429"/>
          </a:xfrm>
          <a:solidFill>
            <a:schemeClr val="tx1"/>
          </a:solidFill>
        </p:spPr>
        <p:txBody>
          <a:bodyPr rtlCol="0">
            <a:normAutofit fontScale="90000"/>
          </a:bodyPr>
          <a:lstStyle/>
          <a:p>
            <a:pPr algn="l" eaLnBrk="1" fontAlgn="auto" hangingPunct="1">
              <a:spcAft>
                <a:spcPts val="0"/>
              </a:spcAft>
              <a:defRPr/>
            </a:pPr>
            <a:r>
              <a:rPr lang="vi-VN" sz="2700" dirty="0">
                <a:solidFill>
                  <a:srgbClr val="FFFF00"/>
                </a:solidFill>
                <a:latin typeface="Tahoma" pitchFamily="34" charset="0"/>
                <a:cs typeface="Tahoma" pitchFamily="34" charset="0"/>
              </a:rPr>
              <a:t>6</a:t>
            </a:r>
            <a:r>
              <a:rPr lang="en-US" sz="2700" dirty="0">
                <a:solidFill>
                  <a:srgbClr val="FFFF00"/>
                </a:solidFill>
                <a:latin typeface="Tahoma" pitchFamily="34" charset="0"/>
                <a:cs typeface="Tahoma" pitchFamily="34" charset="0"/>
              </a:rPr>
              <a:t>b: </a:t>
            </a:r>
            <a:r>
              <a:rPr lang="vi-VN" sz="4400" b="1" dirty="0">
                <a:solidFill>
                  <a:schemeClr val="bg1"/>
                </a:solidFill>
                <a:latin typeface="Tahoma" pitchFamily="34" charset="0"/>
                <a:cs typeface="Tahoma" pitchFamily="34" charset="0"/>
              </a:rPr>
              <a:t>Himnos cantemos de_amor celestial. ;Gloria por siempre_al Senor</a:t>
            </a:r>
            <a:r>
              <a:rPr lang="en-US" sz="4400" b="1" dirty="0">
                <a:solidFill>
                  <a:schemeClr val="bg1"/>
                </a:solidFill>
                <a:latin typeface="Tahoma" pitchFamily="34" charset="0"/>
                <a:cs typeface="Tahoma" pitchFamily="34" charset="0"/>
              </a:rPr>
              <a:t>! ;Gloria </a:t>
            </a:r>
            <a:r>
              <a:rPr lang="en-US" sz="4400" b="1" dirty="0" err="1">
                <a:solidFill>
                  <a:schemeClr val="bg1"/>
                </a:solidFill>
                <a:latin typeface="Tahoma" pitchFamily="34" charset="0"/>
                <a:cs typeface="Tahoma" pitchFamily="34" charset="0"/>
              </a:rPr>
              <a:t>por</a:t>
            </a:r>
            <a:r>
              <a:rPr lang="en-US" sz="4400" b="1" dirty="0">
                <a:solidFill>
                  <a:schemeClr val="bg1"/>
                </a:solidFill>
                <a:latin typeface="Tahoma" pitchFamily="34" charset="0"/>
                <a:cs typeface="Tahoma" pitchFamily="34" charset="0"/>
              </a:rPr>
              <a:t> </a:t>
            </a:r>
            <a:r>
              <a:rPr lang="en-US" sz="4400" b="1" dirty="0" err="1">
                <a:solidFill>
                  <a:schemeClr val="bg1"/>
                </a:solidFill>
                <a:latin typeface="Tahoma" pitchFamily="34" charset="0"/>
                <a:cs typeface="Tahoma" pitchFamily="34" charset="0"/>
              </a:rPr>
              <a:t>siempre_al</a:t>
            </a:r>
            <a:r>
              <a:rPr lang="en-US" sz="4400" b="1">
                <a:solidFill>
                  <a:schemeClr val="bg1"/>
                </a:solidFill>
                <a:latin typeface="Tahoma" pitchFamily="34" charset="0"/>
                <a:cs typeface="Tahoma" pitchFamily="34" charset="0"/>
              </a:rPr>
              <a:t> Senor</a:t>
            </a:r>
            <a:endParaRPr lang="en-US" dirty="0"/>
          </a:p>
        </p:txBody>
      </p:sp>
      <p:pic>
        <p:nvPicPr>
          <p:cNvPr id="4" name="Picture 3" descr="A painting of a manger with angels&#10;&#10;Description automatically generated">
            <a:extLst>
              <a:ext uri="{FF2B5EF4-FFF2-40B4-BE49-F238E27FC236}">
                <a16:creationId xmlns:a16="http://schemas.microsoft.com/office/drawing/2014/main" id="{22753EB8-1CA4-3F43-9738-B93D883F8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70" y="11875"/>
            <a:ext cx="4562104" cy="5131625"/>
          </a:xfrm>
          <a:prstGeom prst="rect">
            <a:avLst/>
          </a:prstGeom>
        </p:spPr>
      </p:pic>
    </p:spTree>
    <p:extLst>
      <p:ext uri="{BB962C8B-B14F-4D97-AF65-F5344CB8AC3E}">
        <p14:creationId xmlns:p14="http://schemas.microsoft.com/office/powerpoint/2010/main" val="47309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33E301-95F7-4383-827B-1E3FA2FABBE9}" type="slidenum">
              <a:rPr lang="en-US"/>
              <a:pPr>
                <a:defRPr/>
              </a:pPr>
              <a:t>9</a:t>
            </a:fld>
            <a:endParaRPr lang="en-US"/>
          </a:p>
        </p:txBody>
      </p:sp>
      <p:sp>
        <p:nvSpPr>
          <p:cNvPr id="24580" name="Content Placeholder 3"/>
          <p:cNvSpPr>
            <a:spLocks noGrp="1"/>
          </p:cNvSpPr>
          <p:nvPr>
            <p:ph sz="quarter" idx="1"/>
          </p:nvPr>
        </p:nvSpPr>
        <p:spPr>
          <a:xfrm>
            <a:off x="228600" y="571500"/>
            <a:ext cx="8534400" cy="4686300"/>
          </a:xfrm>
        </p:spPr>
        <p:txBody>
          <a:bodyPr rtlCol="0">
            <a:normAutofit fontScale="62500" lnSpcReduction="20000"/>
          </a:bodyPr>
          <a:lstStyle/>
          <a:p>
            <a:pPr fontAlgn="auto">
              <a:spcAft>
                <a:spcPts val="0"/>
              </a:spcAft>
              <a:buFont typeface="Wingdings 2" pitchFamily="18" charset="2"/>
              <a:buNone/>
              <a:defRPr/>
            </a:pPr>
            <a:r>
              <a:rPr lang="en-US" sz="2400" dirty="0"/>
              <a:t>	</a:t>
            </a:r>
            <a:r>
              <a:rPr lang="en-US" sz="6700" b="1" dirty="0">
                <a:solidFill>
                  <a:schemeClr val="bg1"/>
                </a:solidFill>
                <a:latin typeface="Tahoma" pitchFamily="34" charset="0"/>
                <a:cs typeface="Tahoma" pitchFamily="34" charset="0"/>
              </a:rPr>
              <a:t>in what I have done</a:t>
            </a:r>
            <a:br>
              <a:rPr lang="en-US" sz="6700" b="1" dirty="0">
                <a:solidFill>
                  <a:schemeClr val="bg1"/>
                </a:solidFill>
                <a:latin typeface="Tahoma" pitchFamily="34" charset="0"/>
                <a:cs typeface="Tahoma" pitchFamily="34" charset="0"/>
              </a:rPr>
            </a:br>
            <a:r>
              <a:rPr lang="en-US" sz="6700" b="1" dirty="0">
                <a:solidFill>
                  <a:schemeClr val="bg1"/>
                </a:solidFill>
                <a:latin typeface="Tahoma" pitchFamily="34" charset="0"/>
                <a:cs typeface="Tahoma" pitchFamily="34" charset="0"/>
              </a:rPr>
              <a:t>and in what I have failed to do,</a:t>
            </a:r>
            <a:br>
              <a:rPr lang="en-US" sz="6700" b="1"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fault, </a:t>
            </a:r>
          </a:p>
          <a:p>
            <a:pPr fontAlgn="auto">
              <a:spcAft>
                <a:spcPts val="0"/>
              </a:spcAft>
              <a:buFont typeface="Wingdings 2" pitchFamily="18" charset="2"/>
              <a:buNone/>
              <a:defRPr/>
            </a:pPr>
            <a:r>
              <a:rPr lang="en-US" sz="6700" b="1" dirty="0">
                <a:solidFill>
                  <a:schemeClr val="bg1"/>
                </a:solidFill>
                <a:latin typeface="Tahoma" pitchFamily="34" charset="0"/>
                <a:cs typeface="Tahoma" pitchFamily="34" charset="0"/>
              </a:rPr>
              <a:t>  </a:t>
            </a:r>
            <a:r>
              <a:rPr lang="en-US" sz="6700" b="1" u="sng" dirty="0">
                <a:solidFill>
                  <a:schemeClr val="bg1"/>
                </a:solidFill>
                <a:latin typeface="Tahoma" pitchFamily="34" charset="0"/>
                <a:cs typeface="Tahoma" pitchFamily="34" charset="0"/>
              </a:rPr>
              <a:t>through my fault,</a:t>
            </a:r>
            <a:br>
              <a:rPr lang="en-US" sz="6700" b="1" u="sng"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most </a:t>
            </a:r>
            <a:r>
              <a:rPr lang="en-US" sz="6700" b="1" u="sng" dirty="0" err="1">
                <a:solidFill>
                  <a:schemeClr val="bg1"/>
                </a:solidFill>
                <a:latin typeface="Tahoma" pitchFamily="34" charset="0"/>
                <a:cs typeface="Tahoma" pitchFamily="34" charset="0"/>
              </a:rPr>
              <a:t>grievious</a:t>
            </a:r>
            <a:r>
              <a:rPr lang="en-US" sz="6700" b="1" u="sng" dirty="0">
                <a:solidFill>
                  <a:schemeClr val="bg1"/>
                </a:solidFill>
                <a:latin typeface="Tahoma" pitchFamily="34" charset="0"/>
                <a:cs typeface="Tahoma" pitchFamily="34" charset="0"/>
              </a:rPr>
              <a:t> fault;</a:t>
            </a:r>
            <a:br>
              <a:rPr lang="en-US" sz="6700" b="1" u="sng" dirty="0">
                <a:solidFill>
                  <a:schemeClr val="bg1"/>
                </a:solidFill>
                <a:latin typeface="Tahoma" pitchFamily="34" charset="0"/>
                <a:cs typeface="Tahoma" pitchFamily="34" charset="0"/>
              </a:rPr>
            </a:br>
            <a:endParaRPr lang="en-US" sz="6700" b="1" dirty="0">
              <a:solidFill>
                <a:schemeClr val="bg1"/>
              </a:solidFill>
              <a:latin typeface="Tahoma" pitchFamily="34" charset="0"/>
              <a:cs typeface="Tahoma" pitchFamily="34" charset="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2667000" y="3543300"/>
            <a:ext cx="6248400" cy="1143000"/>
          </a:xfrm>
        </p:spPr>
        <p:txBody>
          <a:bodyPr/>
          <a:lstStyle/>
          <a:p>
            <a:pPr eaLnBrk="1" hangingPunct="1"/>
            <a:r>
              <a:rPr lang="en-US" altLang="en-US" sz="2400" b="1" i="1" dirty="0">
                <a:solidFill>
                  <a:srgbClr val="FFFF00"/>
                </a:solidFill>
                <a:latin typeface="Tahoma" pitchFamily="34" charset="0"/>
              </a:rPr>
              <a:t>Communion Song :  </a:t>
            </a:r>
            <a:br>
              <a:rPr lang="en-US" altLang="en-US" sz="2400" b="1" i="1" dirty="0">
                <a:solidFill>
                  <a:srgbClr val="FFFF00"/>
                </a:solidFill>
                <a:latin typeface="Tahoma" pitchFamily="34" charset="0"/>
              </a:rPr>
            </a:br>
            <a:r>
              <a:rPr lang="en-US" altLang="en-US" sz="2400" b="1" i="1" dirty="0">
                <a:solidFill>
                  <a:srgbClr val="FFFF00"/>
                </a:solidFill>
                <a:latin typeface="Tahoma" pitchFamily="34" charset="0"/>
              </a:rPr>
              <a:t>Angels We Have Heard on High</a:t>
            </a:r>
            <a:br>
              <a:rPr lang="en-US" altLang="en-US" sz="2400" b="1" i="1" dirty="0">
                <a:solidFill>
                  <a:srgbClr val="FFFF00"/>
                </a:solidFill>
                <a:latin typeface="Tahoma" pitchFamily="34" charset="0"/>
              </a:rPr>
            </a:br>
            <a:r>
              <a:rPr lang="en-US" altLang="en-US" sz="2400" b="1" i="1" dirty="0">
                <a:solidFill>
                  <a:srgbClr val="FFFF00"/>
                </a:solidFill>
                <a:latin typeface="Tahoma" pitchFamily="34" charset="0"/>
              </a:rPr>
              <a:t>Page 14</a:t>
            </a:r>
            <a:br>
              <a:rPr lang="en-US" altLang="en-US" sz="2400" b="1" i="1" dirty="0">
                <a:solidFill>
                  <a:srgbClr val="FFFF00"/>
                </a:solidFill>
                <a:latin typeface="Tahoma" pitchFamily="34" charset="0"/>
              </a:rPr>
            </a:br>
            <a:r>
              <a:rPr lang="en-US" altLang="en-US" sz="2000" dirty="0">
                <a:solidFill>
                  <a:srgbClr val="FFFF00"/>
                </a:solidFill>
                <a:latin typeface="Tahoma" pitchFamily="34" charset="0"/>
              </a:rPr>
              <a:t> </a:t>
            </a:r>
            <a:endParaRPr lang="en-US" altLang="en-US" sz="2000" dirty="0">
              <a:solidFill>
                <a:srgbClr val="FFFF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304800" y="114301"/>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i="1" dirty="0">
                <a:solidFill>
                  <a:schemeClr val="bg1"/>
                </a:solidFill>
                <a:latin typeface="Tahoma" pitchFamily="34" charset="0"/>
                <a:cs typeface="Tahoma" pitchFamily="34" charset="0"/>
              </a:rPr>
              <a:t>1.</a:t>
            </a:r>
            <a:r>
              <a:rPr lang="en-US" altLang="en-US" sz="60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Angels we have heard on high. Sweetly singing o’er the plains. </a:t>
            </a:r>
          </a:p>
          <a:p>
            <a:pPr algn="l" eaLnBrk="1" hangingPunct="1"/>
            <a:r>
              <a:rPr lang="en-US" altLang="en-US" sz="4800" b="1" dirty="0">
                <a:solidFill>
                  <a:schemeClr val="bg1"/>
                </a:solidFill>
                <a:latin typeface="Tahoma" pitchFamily="34" charset="0"/>
                <a:cs typeface="Tahoma" pitchFamily="34" charset="0"/>
              </a:rPr>
              <a:t>And mountains in reply. Echo back their joyous strains.</a:t>
            </a:r>
            <a:endParaRPr lang="en-US" altLang="en-US" sz="4800" b="1" dirty="0">
              <a:solidFill>
                <a:schemeClr val="bg1"/>
              </a:solidFill>
            </a:endParaRPr>
          </a:p>
        </p:txBody>
      </p:sp>
    </p:spTree>
    <p:extLst>
      <p:ext uri="{BB962C8B-B14F-4D97-AF65-F5344CB8AC3E}">
        <p14:creationId xmlns:p14="http://schemas.microsoft.com/office/powerpoint/2010/main" val="31316624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304800" y="1143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i="1">
                <a:solidFill>
                  <a:schemeClr val="bg1"/>
                </a:solidFill>
                <a:latin typeface="Tahoma" pitchFamily="34" charset="0"/>
                <a:cs typeface="Tahoma" pitchFamily="34" charset="0"/>
              </a:rPr>
              <a:t>Refrain: </a:t>
            </a:r>
            <a:r>
              <a:rPr lang="en-US" altLang="en-US" sz="6000" b="1">
                <a:solidFill>
                  <a:schemeClr val="bg1"/>
                </a:solidFill>
                <a:latin typeface="Tahoma" pitchFamily="34" charset="0"/>
                <a:cs typeface="Tahoma" pitchFamily="34" charset="0"/>
              </a:rPr>
              <a:t> Glo………ria.</a:t>
            </a:r>
          </a:p>
          <a:p>
            <a:pPr eaLnBrk="1" hangingPunct="1"/>
            <a:r>
              <a:rPr lang="en-US" altLang="en-US" sz="6000" b="1">
                <a:solidFill>
                  <a:schemeClr val="bg1"/>
                </a:solidFill>
                <a:latin typeface="Tahoma" pitchFamily="34" charset="0"/>
                <a:cs typeface="Tahoma" pitchFamily="34" charset="0"/>
              </a:rPr>
              <a:t>In excelsis Deo!</a:t>
            </a:r>
          </a:p>
          <a:p>
            <a:pPr eaLnBrk="1" hangingPunct="1"/>
            <a:r>
              <a:rPr lang="en-US" altLang="en-US" sz="6000" b="1">
                <a:solidFill>
                  <a:schemeClr val="bg1"/>
                </a:solidFill>
                <a:latin typeface="Tahoma" pitchFamily="34" charset="0"/>
                <a:cs typeface="Tahoma" pitchFamily="34" charset="0"/>
              </a:rPr>
              <a:t>Glo………ria.</a:t>
            </a:r>
          </a:p>
          <a:p>
            <a:pPr eaLnBrk="1" hangingPunct="1"/>
            <a:r>
              <a:rPr lang="en-US" altLang="en-US" sz="6000" b="1">
                <a:solidFill>
                  <a:schemeClr val="bg1"/>
                </a:solidFill>
                <a:latin typeface="Tahoma" pitchFamily="34" charset="0"/>
                <a:cs typeface="Tahoma" pitchFamily="34" charset="0"/>
              </a:rPr>
              <a:t>In excelsis Deo!</a:t>
            </a:r>
          </a:p>
          <a:p>
            <a:pPr eaLnBrk="1" hangingPunct="1"/>
            <a:endParaRPr lang="en-US" altLang="en-US" sz="6000" b="1">
              <a:solidFill>
                <a:schemeClr val="bg1"/>
              </a:solidFill>
            </a:endParaRPr>
          </a:p>
        </p:txBody>
      </p:sp>
    </p:spTree>
    <p:extLst>
      <p:ext uri="{BB962C8B-B14F-4D97-AF65-F5344CB8AC3E}">
        <p14:creationId xmlns:p14="http://schemas.microsoft.com/office/powerpoint/2010/main" val="35922480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304800" y="114301"/>
            <a:ext cx="8763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i="1" dirty="0">
                <a:solidFill>
                  <a:schemeClr val="bg1"/>
                </a:solidFill>
                <a:latin typeface="Tahoma" pitchFamily="34" charset="0"/>
                <a:cs typeface="Tahoma" pitchFamily="34" charset="0"/>
              </a:rPr>
              <a:t>2.</a:t>
            </a:r>
            <a:r>
              <a:rPr lang="en-US" altLang="en-US" sz="6000" b="1" dirty="0">
                <a:solidFill>
                  <a:schemeClr val="bg1"/>
                </a:solidFill>
                <a:latin typeface="Tahoma" pitchFamily="34" charset="0"/>
                <a:cs typeface="Tahoma" pitchFamily="34" charset="0"/>
              </a:rPr>
              <a:t> </a:t>
            </a:r>
            <a:r>
              <a:rPr lang="en-US" altLang="en-US" sz="4400" b="1" dirty="0">
                <a:solidFill>
                  <a:schemeClr val="bg1"/>
                </a:solidFill>
                <a:latin typeface="Tahoma" pitchFamily="34" charset="0"/>
                <a:cs typeface="Tahoma" pitchFamily="34" charset="0"/>
              </a:rPr>
              <a:t>Shepherds, why this jubilee? Why your joyous strains prolong? Say what may the tidings be, Which inspire your </a:t>
            </a:r>
            <a:r>
              <a:rPr lang="en-US" altLang="en-US" sz="4400" b="1" dirty="0" err="1">
                <a:solidFill>
                  <a:schemeClr val="bg1"/>
                </a:solidFill>
                <a:latin typeface="Tahoma" pitchFamily="34" charset="0"/>
                <a:cs typeface="Tahoma" pitchFamily="34" charset="0"/>
              </a:rPr>
              <a:t>heav’nly</a:t>
            </a:r>
            <a:r>
              <a:rPr lang="en-US" altLang="en-US" sz="4400" b="1" dirty="0">
                <a:solidFill>
                  <a:schemeClr val="bg1"/>
                </a:solidFill>
                <a:latin typeface="Tahoma" pitchFamily="34" charset="0"/>
                <a:cs typeface="Tahoma" pitchFamily="34" charset="0"/>
              </a:rPr>
              <a:t> song.</a:t>
            </a:r>
            <a:endParaRPr lang="en-US" altLang="en-US" sz="4400" b="1" dirty="0">
              <a:solidFill>
                <a:schemeClr val="bg1"/>
              </a:solidFill>
            </a:endParaRPr>
          </a:p>
        </p:txBody>
      </p:sp>
    </p:spTree>
    <p:extLst>
      <p:ext uri="{BB962C8B-B14F-4D97-AF65-F5344CB8AC3E}">
        <p14:creationId xmlns:p14="http://schemas.microsoft.com/office/powerpoint/2010/main" val="3900710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304800" y="1143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i="1">
                <a:solidFill>
                  <a:schemeClr val="bg1"/>
                </a:solidFill>
                <a:latin typeface="Tahoma" pitchFamily="34" charset="0"/>
                <a:cs typeface="Tahoma" pitchFamily="34" charset="0"/>
              </a:rPr>
              <a:t>Refrain: </a:t>
            </a:r>
            <a:r>
              <a:rPr lang="en-US" altLang="en-US" sz="6000" b="1">
                <a:solidFill>
                  <a:schemeClr val="bg1"/>
                </a:solidFill>
                <a:latin typeface="Tahoma" pitchFamily="34" charset="0"/>
                <a:cs typeface="Tahoma" pitchFamily="34" charset="0"/>
              </a:rPr>
              <a:t> Glo………ria.</a:t>
            </a:r>
          </a:p>
          <a:p>
            <a:pPr eaLnBrk="1" hangingPunct="1"/>
            <a:r>
              <a:rPr lang="en-US" altLang="en-US" sz="6000" b="1">
                <a:solidFill>
                  <a:schemeClr val="bg1"/>
                </a:solidFill>
                <a:latin typeface="Tahoma" pitchFamily="34" charset="0"/>
                <a:cs typeface="Tahoma" pitchFamily="34" charset="0"/>
              </a:rPr>
              <a:t>In excelsis Deo!</a:t>
            </a:r>
          </a:p>
          <a:p>
            <a:pPr eaLnBrk="1" hangingPunct="1"/>
            <a:r>
              <a:rPr lang="en-US" altLang="en-US" sz="6000" b="1">
                <a:solidFill>
                  <a:schemeClr val="bg1"/>
                </a:solidFill>
                <a:latin typeface="Tahoma" pitchFamily="34" charset="0"/>
                <a:cs typeface="Tahoma" pitchFamily="34" charset="0"/>
              </a:rPr>
              <a:t>Glo………ria.</a:t>
            </a:r>
          </a:p>
          <a:p>
            <a:pPr eaLnBrk="1" hangingPunct="1"/>
            <a:r>
              <a:rPr lang="en-US" altLang="en-US" sz="6000" b="1">
                <a:solidFill>
                  <a:schemeClr val="bg1"/>
                </a:solidFill>
                <a:latin typeface="Tahoma" pitchFamily="34" charset="0"/>
                <a:cs typeface="Tahoma" pitchFamily="34" charset="0"/>
              </a:rPr>
              <a:t>In excelsis Deo!</a:t>
            </a:r>
          </a:p>
          <a:p>
            <a:pPr eaLnBrk="1" hangingPunct="1"/>
            <a:endParaRPr lang="en-US" altLang="en-US" sz="6000" b="1"/>
          </a:p>
        </p:txBody>
      </p:sp>
    </p:spTree>
    <p:extLst>
      <p:ext uri="{BB962C8B-B14F-4D97-AF65-F5344CB8AC3E}">
        <p14:creationId xmlns:p14="http://schemas.microsoft.com/office/powerpoint/2010/main" val="30294201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304800" y="114301"/>
            <a:ext cx="8763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i="1" dirty="0">
                <a:solidFill>
                  <a:schemeClr val="bg1"/>
                </a:solidFill>
                <a:latin typeface="Tahoma" pitchFamily="34" charset="0"/>
                <a:cs typeface="Tahoma" pitchFamily="34" charset="0"/>
              </a:rPr>
              <a:t>3.</a:t>
            </a:r>
            <a:r>
              <a:rPr lang="en-US" altLang="en-US" sz="60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Come to Bethlehem and see, Him whose birth the angels sing; Come, adore on bended knee, Christ, the Lord, the newborn King.</a:t>
            </a:r>
            <a:endParaRPr lang="en-US" altLang="en-US" sz="4800" b="1" dirty="0">
              <a:solidFill>
                <a:schemeClr val="bg1"/>
              </a:solidFill>
            </a:endParaRPr>
          </a:p>
        </p:txBody>
      </p:sp>
    </p:spTree>
    <p:extLst>
      <p:ext uri="{BB962C8B-B14F-4D97-AF65-F5344CB8AC3E}">
        <p14:creationId xmlns:p14="http://schemas.microsoft.com/office/powerpoint/2010/main" val="17559274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304800" y="1143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i="1">
                <a:solidFill>
                  <a:schemeClr val="bg1"/>
                </a:solidFill>
                <a:latin typeface="Tahoma" pitchFamily="34" charset="0"/>
                <a:cs typeface="Tahoma" pitchFamily="34" charset="0"/>
              </a:rPr>
              <a:t>Refrain: </a:t>
            </a:r>
            <a:r>
              <a:rPr lang="en-US" altLang="en-US" sz="6000" b="1">
                <a:solidFill>
                  <a:schemeClr val="bg1"/>
                </a:solidFill>
                <a:latin typeface="Tahoma" pitchFamily="34" charset="0"/>
                <a:cs typeface="Tahoma" pitchFamily="34" charset="0"/>
              </a:rPr>
              <a:t> Glo………ria.</a:t>
            </a:r>
          </a:p>
          <a:p>
            <a:pPr eaLnBrk="1" hangingPunct="1"/>
            <a:r>
              <a:rPr lang="en-US" altLang="en-US" sz="6000" b="1">
                <a:solidFill>
                  <a:schemeClr val="bg1"/>
                </a:solidFill>
                <a:latin typeface="Tahoma" pitchFamily="34" charset="0"/>
                <a:cs typeface="Tahoma" pitchFamily="34" charset="0"/>
              </a:rPr>
              <a:t>In excelsis Deo!</a:t>
            </a:r>
          </a:p>
          <a:p>
            <a:pPr eaLnBrk="1" hangingPunct="1"/>
            <a:r>
              <a:rPr lang="en-US" altLang="en-US" sz="6000" b="1">
                <a:solidFill>
                  <a:schemeClr val="bg1"/>
                </a:solidFill>
                <a:latin typeface="Tahoma" pitchFamily="34" charset="0"/>
                <a:cs typeface="Tahoma" pitchFamily="34" charset="0"/>
              </a:rPr>
              <a:t>Glo………ria.</a:t>
            </a:r>
          </a:p>
          <a:p>
            <a:pPr eaLnBrk="1" hangingPunct="1"/>
            <a:r>
              <a:rPr lang="en-US" altLang="en-US" sz="6000" b="1">
                <a:solidFill>
                  <a:schemeClr val="bg1"/>
                </a:solidFill>
                <a:latin typeface="Tahoma" pitchFamily="34" charset="0"/>
                <a:cs typeface="Tahoma" pitchFamily="34" charset="0"/>
              </a:rPr>
              <a:t>In excelsis Deo!</a:t>
            </a:r>
          </a:p>
          <a:p>
            <a:pPr eaLnBrk="1" hangingPunct="1"/>
            <a:endParaRPr lang="en-US" altLang="en-US" sz="6000" b="1"/>
          </a:p>
        </p:txBody>
      </p:sp>
    </p:spTree>
    <p:extLst>
      <p:ext uri="{BB962C8B-B14F-4D97-AF65-F5344CB8AC3E}">
        <p14:creationId xmlns:p14="http://schemas.microsoft.com/office/powerpoint/2010/main" val="3973371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304800" y="114300"/>
            <a:ext cx="8763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i="1" dirty="0">
                <a:solidFill>
                  <a:srgbClr val="FFFF00"/>
                </a:solidFill>
                <a:latin typeface="Tahoma" pitchFamily="34" charset="0"/>
                <a:cs typeface="Tahoma" pitchFamily="34" charset="0"/>
              </a:rPr>
              <a:t>4.</a:t>
            </a:r>
            <a:r>
              <a:rPr lang="en-US" altLang="en-US" sz="6000" b="1" dirty="0">
                <a:solidFill>
                  <a:srgbClr val="FFFF00"/>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See him in a manger laid; Whom the angels praise above; Mary, Joseph, lend your aid, While we raise our hearts in love.</a:t>
            </a:r>
            <a:endParaRPr lang="en-US" altLang="en-US" sz="4800" b="1" dirty="0">
              <a:solidFill>
                <a:schemeClr val="bg1"/>
              </a:solidFill>
            </a:endParaRPr>
          </a:p>
        </p:txBody>
      </p:sp>
    </p:spTree>
    <p:extLst>
      <p:ext uri="{BB962C8B-B14F-4D97-AF65-F5344CB8AC3E}">
        <p14:creationId xmlns:p14="http://schemas.microsoft.com/office/powerpoint/2010/main" val="387542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304800" y="1143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i="1">
                <a:solidFill>
                  <a:schemeClr val="bg1"/>
                </a:solidFill>
                <a:latin typeface="Tahoma" pitchFamily="34" charset="0"/>
                <a:cs typeface="Tahoma" pitchFamily="34" charset="0"/>
              </a:rPr>
              <a:t>Refrain: </a:t>
            </a:r>
            <a:r>
              <a:rPr lang="en-US" altLang="en-US" sz="6000" b="1">
                <a:solidFill>
                  <a:schemeClr val="bg1"/>
                </a:solidFill>
                <a:latin typeface="Tahoma" pitchFamily="34" charset="0"/>
                <a:cs typeface="Tahoma" pitchFamily="34" charset="0"/>
              </a:rPr>
              <a:t> Glo………ria.</a:t>
            </a:r>
          </a:p>
          <a:p>
            <a:pPr eaLnBrk="1" hangingPunct="1"/>
            <a:r>
              <a:rPr lang="en-US" altLang="en-US" sz="6000" b="1">
                <a:solidFill>
                  <a:schemeClr val="bg1"/>
                </a:solidFill>
                <a:latin typeface="Tahoma" pitchFamily="34" charset="0"/>
                <a:cs typeface="Tahoma" pitchFamily="34" charset="0"/>
              </a:rPr>
              <a:t>In excelsis Deo!</a:t>
            </a:r>
          </a:p>
          <a:p>
            <a:pPr eaLnBrk="1" hangingPunct="1"/>
            <a:r>
              <a:rPr lang="en-US" altLang="en-US" sz="6000" b="1">
                <a:solidFill>
                  <a:schemeClr val="bg1"/>
                </a:solidFill>
                <a:latin typeface="Tahoma" pitchFamily="34" charset="0"/>
                <a:cs typeface="Tahoma" pitchFamily="34" charset="0"/>
              </a:rPr>
              <a:t>Glo………ria.</a:t>
            </a:r>
          </a:p>
          <a:p>
            <a:pPr eaLnBrk="1" hangingPunct="1"/>
            <a:r>
              <a:rPr lang="en-US" altLang="en-US" sz="6000" b="1">
                <a:solidFill>
                  <a:schemeClr val="bg1"/>
                </a:solidFill>
                <a:latin typeface="Tahoma" pitchFamily="34" charset="0"/>
                <a:cs typeface="Tahoma" pitchFamily="34" charset="0"/>
              </a:rPr>
              <a:t>In excelsis Deo!</a:t>
            </a:r>
          </a:p>
          <a:p>
            <a:pPr eaLnBrk="1" hangingPunct="1"/>
            <a:endParaRPr lang="en-US" altLang="en-US" sz="6000" b="1"/>
          </a:p>
        </p:txBody>
      </p:sp>
    </p:spTree>
    <p:extLst>
      <p:ext uri="{BB962C8B-B14F-4D97-AF65-F5344CB8AC3E}">
        <p14:creationId xmlns:p14="http://schemas.microsoft.com/office/powerpoint/2010/main" val="7058281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810000" y="3886200"/>
            <a:ext cx="4953000" cy="1257300"/>
          </a:xfrm>
        </p:spPr>
        <p:txBody>
          <a:bodyPr/>
          <a:lstStyle/>
          <a:p>
            <a:pPr eaLnBrk="1" hangingPunct="1"/>
            <a:r>
              <a:rPr lang="en-US" altLang="en-US" sz="2400" i="1" dirty="0">
                <a:solidFill>
                  <a:srgbClr val="FFFF00"/>
                </a:solidFill>
                <a:latin typeface="Tahoma" pitchFamily="34" charset="0"/>
              </a:rPr>
              <a:t>Communion Song 2:  </a:t>
            </a:r>
            <a:br>
              <a:rPr lang="en-US" altLang="en-US" sz="2400" i="1" dirty="0">
                <a:solidFill>
                  <a:srgbClr val="FFFF00"/>
                </a:solidFill>
                <a:latin typeface="Tahoma" pitchFamily="34" charset="0"/>
              </a:rPr>
            </a:br>
            <a:r>
              <a:rPr lang="en-US" altLang="en-US" sz="2400" dirty="0">
                <a:solidFill>
                  <a:srgbClr val="FFFF00"/>
                </a:solidFill>
                <a:latin typeface="Tahoma" pitchFamily="34" charset="0"/>
              </a:rPr>
              <a:t> </a:t>
            </a:r>
            <a:r>
              <a:rPr lang="en-US" altLang="en-US" sz="2400" b="1" dirty="0">
                <a:solidFill>
                  <a:srgbClr val="FFFF00"/>
                </a:solidFill>
                <a:latin typeface="Tahoma" pitchFamily="34" charset="0"/>
                <a:cs typeface="Tahoma" pitchFamily="34" charset="0"/>
              </a:rPr>
              <a:t>Silent Night</a:t>
            </a:r>
            <a:br>
              <a:rPr lang="en-US" altLang="en-US" sz="2400" b="1" dirty="0">
                <a:solidFill>
                  <a:srgbClr val="FFFF00"/>
                </a:solidFill>
                <a:latin typeface="Tahoma" pitchFamily="34" charset="0"/>
                <a:cs typeface="Tahoma" pitchFamily="34" charset="0"/>
              </a:rPr>
            </a:br>
            <a:r>
              <a:rPr lang="en-US" altLang="en-US" sz="2400" b="1" dirty="0">
                <a:solidFill>
                  <a:srgbClr val="FFFF00"/>
                </a:solidFill>
                <a:latin typeface="Tahoma" pitchFamily="34" charset="0"/>
                <a:cs typeface="Tahoma" pitchFamily="34" charset="0"/>
              </a:rPr>
              <a:t>Page 12</a:t>
            </a:r>
            <a:endParaRPr lang="en-US" altLang="en-US" sz="2400" dirty="0">
              <a:solidFill>
                <a:srgbClr val="FFFF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10213</TotalTime>
  <Words>3415</Words>
  <Application>Microsoft Office PowerPoint</Application>
  <PresentationFormat>On-screen Show (16:9)</PresentationFormat>
  <Paragraphs>299</Paragraphs>
  <Slides>116</Slides>
  <Notes>17</Notes>
  <HiddenSlides>33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116</vt:i4>
      </vt:variant>
    </vt:vector>
  </HeadingPairs>
  <TitlesOfParts>
    <vt:vector size="124" baseType="lpstr">
      <vt:lpstr>Arial</vt:lpstr>
      <vt:lpstr>Calibri</vt:lpstr>
      <vt:lpstr>Lato</vt:lpstr>
      <vt:lpstr>Tahoma</vt:lpstr>
      <vt:lpstr>Times New Roman</vt:lpstr>
      <vt:lpstr>Verdana</vt:lpstr>
      <vt:lpstr>Wingdings 2</vt:lpstr>
      <vt:lpstr>Default Design</vt:lpstr>
      <vt:lpstr>PowerPoint Presentation</vt:lpstr>
      <vt:lpstr>   1. Immaculate Marry, your praises we sing. You reign now in heaven with Jesus our King. Refrain:  Ave, ave, ave Maria Ave, ave, ave Maria.   </vt:lpstr>
      <vt:lpstr>   2. Del cielo^ha bajado la Madre de Dios. Cantemos el Ave a su concepción.  refrain:  Ave, ave, ave Maria Ave, ave, ave Maria.   </vt:lpstr>
      <vt:lpstr>  3. In heaven the bless-ed your glory proclaim; On earth we your children in-voke your fair name.  refrain:  Ave, ave, ave Maria Ave, ave, ave Maria.   </vt:lpstr>
      <vt:lpstr>  4. Virgen sin manchar, oh Madre de amor El ángel te ofrezca mi salutación.  refrain:  Ave, ave, ave Maria Ave, ave, ave Maria.   </vt:lpstr>
      <vt:lpstr>  5. We pray for our Mother the Church upon earth. And bless, Holy Mary, the land of our birth.  refrain:  Ave, ave, ave Maria Ave, ave, ave Maria.   </vt:lpstr>
      <vt:lpstr>Penitential Act (Confiteor 2011) 1 of 3:</vt:lpstr>
      <vt:lpstr>PowerPoint Presentation</vt:lpstr>
      <vt:lpstr>PowerPoint Presentation</vt:lpstr>
      <vt:lpstr>PowerPoint Presentation</vt:lpstr>
      <vt:lpstr>Kyrie</vt:lpstr>
      <vt:lpstr>  </vt:lpstr>
      <vt:lpstr>PowerPoint Presentation</vt:lpstr>
      <vt:lpstr>  </vt:lpstr>
      <vt:lpstr>PowerPoint Presentation</vt:lpstr>
      <vt:lpstr>  </vt:lpstr>
      <vt:lpstr>PowerPoint Presentation</vt:lpstr>
      <vt:lpstr>Christmas Gloria Page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Responsorial Psalm:   Psalm 67 May God bless us in his mercy</vt:lpstr>
      <vt:lpstr>PowerPoint Presentation</vt:lpstr>
      <vt:lpstr>PowerPoint Presentation</vt:lpstr>
      <vt:lpstr>PowerPoint Presentation</vt:lpstr>
      <vt:lpstr>PowerPoint Presentation</vt:lpstr>
      <vt:lpstr>Gospel Acclamation  </vt:lpstr>
      <vt:lpstr>PowerPoint Presentation</vt:lpstr>
      <vt:lpstr>PowerPoint Presentation</vt:lpstr>
      <vt:lpstr>PowerPoint Presentation</vt:lpstr>
      <vt:lpstr>PowerPoint Presentation</vt:lpstr>
      <vt:lpstr>PowerPoint Presentation</vt:lpstr>
      <vt:lpstr>Profession Of Faith Creed  </vt:lpstr>
      <vt:lpstr>Nicene Creed  p1</vt:lpstr>
      <vt:lpstr>Nicene Creed  p2</vt:lpstr>
      <vt:lpstr>Nicene Creed  p3</vt:lpstr>
      <vt:lpstr>Nicene Creed  p4</vt:lpstr>
      <vt:lpstr>Nicene Creed  p5</vt:lpstr>
      <vt:lpstr>Nicene Creed  p6</vt:lpstr>
      <vt:lpstr>Nicene Creed  p7</vt:lpstr>
      <vt:lpstr>Nicene Creed  p8</vt:lpstr>
      <vt:lpstr>Nicene Creed  p9</vt:lpstr>
      <vt:lpstr>Nicene Creed  p10</vt:lpstr>
      <vt:lpstr>Nicene Creed  p11</vt:lpstr>
      <vt:lpstr>  Preparation of The Gift Song:  On This Day - Away in the manger  </vt:lpstr>
      <vt:lpstr>  **. On this day, O beautiful Mother, On this day we give thee our love. Near the, Madonna, fondly we hover, Trusting thy gentle care to prove. </vt:lpstr>
      <vt:lpstr>1. On this day we ask to share, Dearest Mother, thy sweet care; Aid us ere our feet astray Wanner from thy guiding way.</vt:lpstr>
      <vt:lpstr>  **. On this day, O beautiful Mother, On this day we give thee our love. Near the, Madonna, fondly we hover, Trusting thy gentle care to prove. </vt:lpstr>
      <vt:lpstr>1a. Away in a manger, no crib or a bed, The little Lord Jesus laid down his sweet head.  </vt:lpstr>
      <vt:lpstr>1b. The stars in the bright sky looked down where he lay,  The little Lord Jesus, asleep on the hay.</vt:lpstr>
      <vt:lpstr>2a. The cattle are lowing, the baby awakes, But little Lord Jesus, no crying he makes. </vt:lpstr>
      <vt:lpstr>2b. I love thee, Lord Jesus! Look down from the sky And stay by my side until morning is nigh.</vt:lpstr>
      <vt:lpstr>3a. Be near me, Lord Jesus! I ask thee to stay Close by me forever, and love me, I pray. </vt:lpstr>
      <vt:lpstr>3b. Bless all the dear children in thy tender care,  And fit us for heaven, to live with thee there.</vt:lpstr>
      <vt:lpstr>Holy Holy   </vt:lpstr>
      <vt:lpstr>PowerPoint Presentation</vt:lpstr>
      <vt:lpstr>PowerPoint Presentation</vt:lpstr>
      <vt:lpstr>Memorial Acclamation </vt:lpstr>
      <vt:lpstr>PowerPoint Presentation</vt:lpstr>
      <vt:lpstr>Amen    </vt:lpstr>
      <vt:lpstr>PowerPoint Presentation</vt:lpstr>
      <vt:lpstr>Lamb Of God </vt:lpstr>
      <vt:lpstr>PowerPoint Presentation</vt:lpstr>
      <vt:lpstr>Cordero de Dios </vt:lpstr>
      <vt:lpstr>  * Cordero de Dios que quitas el pe cado del mundo, te ple dad de nosotros, ten pel dad de nosotros. * Cordero de Dios que quitas el pe cado del mundo, te ple dad de nosotros, ten pel dad de nosotros. </vt:lpstr>
      <vt:lpstr>  * Cordero de Dios que quitas el pe cado del mundo, danos la paz, danos la paz, danos, danos, danos la paz, danos, danos, danos la paz.</vt:lpstr>
      <vt:lpstr>Communion respond</vt:lpstr>
      <vt:lpstr>PowerPoint Presentation</vt:lpstr>
      <vt:lpstr>Communion Song :   Silent Night – Noche de Paz  </vt:lpstr>
      <vt:lpstr>1a: Silent night, holy night,  All is calm, All is bright Round yon Virgin Mother and Child.</vt:lpstr>
      <vt:lpstr>1b: Holy Infant so tender and mild. Sleep in heavenly peace. Sleep in heavenly peace. </vt:lpstr>
      <vt:lpstr>2a: Noche de paz, noche de amor. Todo duerme en derredor. Entre los astros que esparcen su luz, </vt:lpstr>
      <vt:lpstr>2b: bella anunciando al niñito Jesús, brilla la estrella de paz, brilla la estrella de paz.</vt:lpstr>
      <vt:lpstr> 3a: Silent night, holy night,  Shepherds quake all the sight: Glories stream from heaven afar, </vt:lpstr>
      <vt:lpstr>3b: Heavenly hosts sing alleluia: Christ the Savior is born! Christ the Savior is born! </vt:lpstr>
      <vt:lpstr> 4a: Noche de paz, Noche de_amor; Mira qué gran resplandor. Luce_en el ros-tro del Nino Jesús</vt:lpstr>
      <vt:lpstr>4b: En el pesebre del mundo la luz, brilla la estrella de paz, brilla la estrella de paz.</vt:lpstr>
      <vt:lpstr> 5a: Silent night, holy night,  Son of God love’s pure light Radiant beams from thy holy face, </vt:lpstr>
      <vt:lpstr>5b: With the dawn of redeeming grace,  Jesus Lord at thy birth, Jesus Lord at they birth. </vt:lpstr>
      <vt:lpstr> 6a: Noche de paz, Noche de_amor; Al Divino Salvador Que por nosotros na-ció_en un portal.</vt:lpstr>
      <vt:lpstr>6b: Himnos cantemos de_amor celestial. ;Gloria por siempre_al Senor! ;Gloria por siempre_al Senor</vt:lpstr>
      <vt:lpstr>Communion Song :   Angels We Have Heard on High Page 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Communion Song 2:    Silent Night Page 12</vt:lpstr>
      <vt:lpstr> 1: Silent night, holy night,  All is calm, All is bright Round yon Virgin Mother and Child. Holy Infant so tender  and mild. Sleep in heavenly peace. Sleep in heavenly peace.   </vt:lpstr>
      <vt:lpstr> 2: Silent night, holy night,  Shepherds quake all the sight: Glories stream from heaven afar, Heavenly hosts sing alleluia: Christ the Savior is born! Christ the Savior is born!  </vt:lpstr>
      <vt:lpstr> 3: Silent night, holy night,  Son of God love’s pure light Radiant beams from thy holy face, With the dawn of redeeming grace,  Jesus Lord at thy birth, Jesus Lord at they birth.  </vt:lpstr>
      <vt:lpstr>Recessional Hymn: Angels we have heard on high.</vt:lpstr>
      <vt:lpstr>PowerPoint Presentation</vt:lpstr>
      <vt:lpstr>PowerPoint Presentation</vt:lpstr>
      <vt:lpstr>PowerPoint Presentation</vt:lpstr>
      <vt:lpstr>PowerPoint Presentation</vt:lpstr>
      <vt:lpstr>PowerPoint Presentation</vt:lpstr>
      <vt:lpstr>PowerPoint Presentation</vt:lpstr>
      <vt:lpstr>Recessional Hymn:  Joy To The World </vt:lpstr>
      <vt:lpstr>PowerPoint Presentation</vt:lpstr>
      <vt:lpstr>PowerPoint Presentation</vt:lpstr>
      <vt:lpstr>PowerPoint Presentation</vt:lpstr>
      <vt:lpstr>PowerPoint Presentation</vt:lpstr>
      <vt:lpstr>PowerPoint Presentation</vt:lpstr>
      <vt:lpstr> </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MMCWSTATION</dc:creator>
  <cp:lastModifiedBy>Phil Le</cp:lastModifiedBy>
  <cp:revision>443</cp:revision>
  <dcterms:created xsi:type="dcterms:W3CDTF">2010-05-12T20:42:28Z</dcterms:created>
  <dcterms:modified xsi:type="dcterms:W3CDTF">2025-01-01T16:42:39Z</dcterms:modified>
</cp:coreProperties>
</file>