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sldIdLst>
    <p:sldId id="1608" r:id="rId2"/>
    <p:sldId id="3042" r:id="rId3"/>
    <p:sldId id="271" r:id="rId4"/>
    <p:sldId id="272" r:id="rId5"/>
    <p:sldId id="2005" r:id="rId6"/>
    <p:sldId id="2006" r:id="rId7"/>
    <p:sldId id="2007" r:id="rId8"/>
    <p:sldId id="2008" r:id="rId9"/>
    <p:sldId id="2944" r:id="rId10"/>
    <p:sldId id="2945" r:id="rId11"/>
    <p:sldId id="2946" r:id="rId12"/>
    <p:sldId id="2947" r:id="rId13"/>
    <p:sldId id="2948" r:id="rId14"/>
    <p:sldId id="2949" r:id="rId15"/>
    <p:sldId id="2950" r:id="rId16"/>
    <p:sldId id="2179" r:id="rId17"/>
    <p:sldId id="2180" r:id="rId18"/>
    <p:sldId id="2181" r:id="rId19"/>
    <p:sldId id="2182" r:id="rId20"/>
    <p:sldId id="2183" r:id="rId21"/>
    <p:sldId id="2184" r:id="rId22"/>
    <p:sldId id="2185" r:id="rId23"/>
    <p:sldId id="2186" r:id="rId24"/>
    <p:sldId id="1860" r:id="rId25"/>
    <p:sldId id="2052" r:id="rId26"/>
    <p:sldId id="2187" r:id="rId27"/>
    <p:sldId id="2188" r:id="rId28"/>
    <p:sldId id="298" r:id="rId29"/>
    <p:sldId id="2022" r:id="rId30"/>
    <p:sldId id="2023" r:id="rId31"/>
    <p:sldId id="2024" r:id="rId32"/>
    <p:sldId id="2025" r:id="rId33"/>
    <p:sldId id="2026" r:id="rId34"/>
    <p:sldId id="2027" r:id="rId35"/>
    <p:sldId id="2028" r:id="rId36"/>
    <p:sldId id="2029" r:id="rId37"/>
    <p:sldId id="2030" r:id="rId38"/>
    <p:sldId id="2031" r:id="rId39"/>
    <p:sldId id="2053" r:id="rId40"/>
    <p:sldId id="2973" r:id="rId41"/>
    <p:sldId id="3043" r:id="rId42"/>
    <p:sldId id="3044" r:id="rId43"/>
    <p:sldId id="3045" r:id="rId44"/>
    <p:sldId id="3046" r:id="rId45"/>
    <p:sldId id="3047" r:id="rId46"/>
    <p:sldId id="262" r:id="rId47"/>
    <p:sldId id="308" r:id="rId48"/>
    <p:sldId id="2157" r:id="rId49"/>
    <p:sldId id="2158" r:id="rId50"/>
    <p:sldId id="2155" r:id="rId51"/>
    <p:sldId id="2156" r:id="rId52"/>
    <p:sldId id="2039" r:id="rId53"/>
    <p:sldId id="2040" r:id="rId54"/>
    <p:sldId id="2159" r:id="rId55"/>
    <p:sldId id="2160" r:id="rId56"/>
    <p:sldId id="2046" r:id="rId57"/>
    <p:sldId id="2047" r:id="rId58"/>
    <p:sldId id="2845" r:id="rId59"/>
    <p:sldId id="270" r:id="rId60"/>
    <p:sldId id="273" r:id="rId61"/>
    <p:sldId id="3048" r:id="rId62"/>
    <p:sldId id="3049" r:id="rId63"/>
    <p:sldId id="3050" r:id="rId64"/>
    <p:sldId id="3051" r:id="rId65"/>
    <p:sldId id="3024" r:id="rId66"/>
    <p:sldId id="3025" r:id="rId67"/>
    <p:sldId id="3026" r:id="rId68"/>
    <p:sldId id="3027" r:id="rId69"/>
    <p:sldId id="3041" r:id="rId70"/>
    <p:sldId id="3028" r:id="rId71"/>
    <p:sldId id="3052" r:id="rId72"/>
    <p:sldId id="3053" r:id="rId73"/>
    <p:sldId id="286" r:id="rId74"/>
    <p:sldId id="287" r:id="rId75"/>
    <p:sldId id="288" r:id="rId76"/>
    <p:sldId id="289" r:id="rId77"/>
    <p:sldId id="290" r:id="rId78"/>
    <p:sldId id="2759" r:id="rId79"/>
    <p:sldId id="3039" r:id="rId80"/>
    <p:sldId id="275" r:id="rId81"/>
    <p:sldId id="274" r:id="rId82"/>
    <p:sldId id="276" r:id="rId83"/>
    <p:sldId id="3040" r:id="rId84"/>
    <p:sldId id="282" r:id="rId85"/>
    <p:sldId id="3021" r:id="rId86"/>
    <p:sldId id="3022" r:id="rId87"/>
    <p:sldId id="3023" r:id="rId88"/>
    <p:sldId id="3054" r:id="rId89"/>
    <p:sldId id="1188" r:id="rId90"/>
  </p:sldIdLst>
  <p:sldSz cx="9144000" cy="5143500" type="screen16x9"/>
  <p:notesSz cx="6858000" cy="9144000"/>
  <p:defaultTextStyle>
    <a:defPPr>
      <a:defRPr lang="en-US"/>
    </a:defPPr>
    <a:lvl1pPr algn="ctr" rtl="0" fontAlgn="base">
      <a:spcBef>
        <a:spcPct val="0"/>
      </a:spcBef>
      <a:spcAft>
        <a:spcPct val="0"/>
      </a:spcAft>
      <a:defRPr sz="6600" kern="1200">
        <a:solidFill>
          <a:schemeClr val="accent2"/>
        </a:solidFill>
        <a:latin typeface="Times New Roman" pitchFamily="18" charset="0"/>
        <a:ea typeface="+mn-ea"/>
        <a:cs typeface="Arial" charset="0"/>
      </a:defRPr>
    </a:lvl1pPr>
    <a:lvl2pPr marL="457200" algn="ctr" rtl="0" fontAlgn="base">
      <a:spcBef>
        <a:spcPct val="0"/>
      </a:spcBef>
      <a:spcAft>
        <a:spcPct val="0"/>
      </a:spcAft>
      <a:defRPr sz="6600" kern="1200">
        <a:solidFill>
          <a:schemeClr val="accent2"/>
        </a:solidFill>
        <a:latin typeface="Times New Roman" pitchFamily="18" charset="0"/>
        <a:ea typeface="+mn-ea"/>
        <a:cs typeface="Arial" charset="0"/>
      </a:defRPr>
    </a:lvl2pPr>
    <a:lvl3pPr marL="914400" algn="ctr" rtl="0" fontAlgn="base">
      <a:spcBef>
        <a:spcPct val="0"/>
      </a:spcBef>
      <a:spcAft>
        <a:spcPct val="0"/>
      </a:spcAft>
      <a:defRPr sz="6600" kern="1200">
        <a:solidFill>
          <a:schemeClr val="accent2"/>
        </a:solidFill>
        <a:latin typeface="Times New Roman" pitchFamily="18" charset="0"/>
        <a:ea typeface="+mn-ea"/>
        <a:cs typeface="Arial" charset="0"/>
      </a:defRPr>
    </a:lvl3pPr>
    <a:lvl4pPr marL="1371600" algn="ctr" rtl="0" fontAlgn="base">
      <a:spcBef>
        <a:spcPct val="0"/>
      </a:spcBef>
      <a:spcAft>
        <a:spcPct val="0"/>
      </a:spcAft>
      <a:defRPr sz="6600" kern="1200">
        <a:solidFill>
          <a:schemeClr val="accent2"/>
        </a:solidFill>
        <a:latin typeface="Times New Roman" pitchFamily="18" charset="0"/>
        <a:ea typeface="+mn-ea"/>
        <a:cs typeface="Arial" charset="0"/>
      </a:defRPr>
    </a:lvl4pPr>
    <a:lvl5pPr marL="1828800" algn="ctr" rtl="0" fontAlgn="base">
      <a:spcBef>
        <a:spcPct val="0"/>
      </a:spcBef>
      <a:spcAft>
        <a:spcPct val="0"/>
      </a:spcAft>
      <a:defRPr sz="6600" kern="1200">
        <a:solidFill>
          <a:schemeClr val="accent2"/>
        </a:solidFill>
        <a:latin typeface="Times New Roman" pitchFamily="18" charset="0"/>
        <a:ea typeface="+mn-ea"/>
        <a:cs typeface="Arial" charset="0"/>
      </a:defRPr>
    </a:lvl5pPr>
    <a:lvl6pPr marL="2286000" algn="l" defTabSz="914400" rtl="0" eaLnBrk="1" latinLnBrk="0" hangingPunct="1">
      <a:defRPr sz="6600" kern="1200">
        <a:solidFill>
          <a:schemeClr val="accent2"/>
        </a:solidFill>
        <a:latin typeface="Times New Roman" pitchFamily="18" charset="0"/>
        <a:ea typeface="+mn-ea"/>
        <a:cs typeface="Arial" charset="0"/>
      </a:defRPr>
    </a:lvl6pPr>
    <a:lvl7pPr marL="2743200" algn="l" defTabSz="914400" rtl="0" eaLnBrk="1" latinLnBrk="0" hangingPunct="1">
      <a:defRPr sz="6600" kern="1200">
        <a:solidFill>
          <a:schemeClr val="accent2"/>
        </a:solidFill>
        <a:latin typeface="Times New Roman" pitchFamily="18" charset="0"/>
        <a:ea typeface="+mn-ea"/>
        <a:cs typeface="Arial" charset="0"/>
      </a:defRPr>
    </a:lvl7pPr>
    <a:lvl8pPr marL="3200400" algn="l" defTabSz="914400" rtl="0" eaLnBrk="1" latinLnBrk="0" hangingPunct="1">
      <a:defRPr sz="6600" kern="1200">
        <a:solidFill>
          <a:schemeClr val="accent2"/>
        </a:solidFill>
        <a:latin typeface="Times New Roman" pitchFamily="18" charset="0"/>
        <a:ea typeface="+mn-ea"/>
        <a:cs typeface="Arial" charset="0"/>
      </a:defRPr>
    </a:lvl8pPr>
    <a:lvl9pPr marL="3657600" algn="l" defTabSz="914400" rtl="0" eaLnBrk="1" latinLnBrk="0" hangingPunct="1">
      <a:defRPr sz="6600" kern="1200">
        <a:solidFill>
          <a:schemeClr val="accent2"/>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B9CCB9-6BAF-457E-AE6B-7C3A72546B91}" v="35" dt="2025-05-25T14:33:14.1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5" autoAdjust="0"/>
    <p:restoredTop sz="94660"/>
  </p:normalViewPr>
  <p:slideViewPr>
    <p:cSldViewPr>
      <p:cViewPr varScale="1">
        <p:scale>
          <a:sx n="133" d="100"/>
          <a:sy n="133" d="100"/>
        </p:scale>
        <p:origin x="144" y="474"/>
      </p:cViewPr>
      <p:guideLst>
        <p:guide orient="horz" pos="2160"/>
        <p:guide pos="2880"/>
        <p:guide orient="horz" pos="16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Le" userId="d56789386392244e" providerId="LiveId" clId="{F0B9CCB9-6BAF-457E-AE6B-7C3A72546B91}"/>
    <pc:docChg chg="undo custSel addSld delSld modSld">
      <pc:chgData name="Phil Le" userId="d56789386392244e" providerId="LiveId" clId="{F0B9CCB9-6BAF-457E-AE6B-7C3A72546B91}" dt="2025-05-25T14:34:04.644" v="551" actId="478"/>
      <pc:docMkLst>
        <pc:docMk/>
      </pc:docMkLst>
      <pc:sldChg chg="del">
        <pc:chgData name="Phil Le" userId="d56789386392244e" providerId="LiveId" clId="{F0B9CCB9-6BAF-457E-AE6B-7C3A72546B91}" dt="2025-05-25T14:07:15.062" v="402" actId="47"/>
        <pc:sldMkLst>
          <pc:docMk/>
          <pc:sldMk cId="0" sldId="257"/>
        </pc:sldMkLst>
      </pc:sldChg>
      <pc:sldChg chg="del">
        <pc:chgData name="Phil Le" userId="d56789386392244e" providerId="LiveId" clId="{F0B9CCB9-6BAF-457E-AE6B-7C3A72546B91}" dt="2025-05-25T14:07:15.645" v="403" actId="47"/>
        <pc:sldMkLst>
          <pc:docMk/>
          <pc:sldMk cId="1069963653" sldId="258"/>
        </pc:sldMkLst>
      </pc:sldChg>
      <pc:sldChg chg="del">
        <pc:chgData name="Phil Le" userId="d56789386392244e" providerId="LiveId" clId="{F0B9CCB9-6BAF-457E-AE6B-7C3A72546B91}" dt="2025-05-25T14:07:16.107" v="404" actId="47"/>
        <pc:sldMkLst>
          <pc:docMk/>
          <pc:sldMk cId="753170428" sldId="259"/>
        </pc:sldMkLst>
      </pc:sldChg>
      <pc:sldChg chg="del">
        <pc:chgData name="Phil Le" userId="d56789386392244e" providerId="LiveId" clId="{F0B9CCB9-6BAF-457E-AE6B-7C3A72546B91}" dt="2025-05-25T14:07:16.771" v="405" actId="47"/>
        <pc:sldMkLst>
          <pc:docMk/>
          <pc:sldMk cId="2326187232" sldId="260"/>
        </pc:sldMkLst>
      </pc:sldChg>
      <pc:sldChg chg="del">
        <pc:chgData name="Phil Le" userId="d56789386392244e" providerId="LiveId" clId="{F0B9CCB9-6BAF-457E-AE6B-7C3A72546B91}" dt="2025-05-25T14:07:17.257" v="406" actId="47"/>
        <pc:sldMkLst>
          <pc:docMk/>
          <pc:sldMk cId="2985387180" sldId="261"/>
        </pc:sldMkLst>
      </pc:sldChg>
      <pc:sldChg chg="modSp add mod">
        <pc:chgData name="Phil Le" userId="d56789386392244e" providerId="LiveId" clId="{F0B9CCB9-6BAF-457E-AE6B-7C3A72546B91}" dt="2025-05-25T14:05:48.124" v="385" actId="120"/>
        <pc:sldMkLst>
          <pc:docMk/>
          <pc:sldMk cId="1135375572" sldId="262"/>
        </pc:sldMkLst>
        <pc:spChg chg="mod">
          <ac:chgData name="Phil Le" userId="d56789386392244e" providerId="LiveId" clId="{F0B9CCB9-6BAF-457E-AE6B-7C3A72546B91}" dt="2025-05-25T14:05:48.124" v="385" actId="120"/>
          <ac:spMkLst>
            <pc:docMk/>
            <pc:sldMk cId="1135375572" sldId="262"/>
            <ac:spMk id="13316" creationId="{00000000-0000-0000-0000-000000000000}"/>
          </ac:spMkLst>
        </pc:spChg>
      </pc:sldChg>
      <pc:sldChg chg="modSp add del mod">
        <pc:chgData name="Phil Le" userId="d56789386392244e" providerId="LiveId" clId="{F0B9CCB9-6BAF-457E-AE6B-7C3A72546B91}" dt="2025-05-25T14:07:30.146" v="408" actId="120"/>
        <pc:sldMkLst>
          <pc:docMk/>
          <pc:sldMk cId="0" sldId="270"/>
        </pc:sldMkLst>
        <pc:spChg chg="mod">
          <ac:chgData name="Phil Le" userId="d56789386392244e" providerId="LiveId" clId="{F0B9CCB9-6BAF-457E-AE6B-7C3A72546B91}" dt="2025-05-25T14:07:30.146" v="408" actId="120"/>
          <ac:spMkLst>
            <pc:docMk/>
            <pc:sldMk cId="0" sldId="270"/>
            <ac:spMk id="2052" creationId="{00000000-0000-0000-0000-000000000000}"/>
          </ac:spMkLst>
        </pc:spChg>
      </pc:sldChg>
      <pc:sldChg chg="modSp add mod">
        <pc:chgData name="Phil Le" userId="d56789386392244e" providerId="LiveId" clId="{F0B9CCB9-6BAF-457E-AE6B-7C3A72546B91}" dt="2025-05-25T13:59:33.607" v="218" actId="255"/>
        <pc:sldMkLst>
          <pc:docMk/>
          <pc:sldMk cId="3266200513" sldId="271"/>
        </pc:sldMkLst>
        <pc:spChg chg="mod">
          <ac:chgData name="Phil Le" userId="d56789386392244e" providerId="LiveId" clId="{F0B9CCB9-6BAF-457E-AE6B-7C3A72546B91}" dt="2025-05-25T13:59:33.607" v="218" actId="255"/>
          <ac:spMkLst>
            <pc:docMk/>
            <pc:sldMk cId="3266200513" sldId="271"/>
            <ac:spMk id="2" creationId="{00000000-0000-0000-0000-000000000000}"/>
          </ac:spMkLst>
        </pc:spChg>
      </pc:sldChg>
      <pc:sldChg chg="modSp add mod">
        <pc:chgData name="Phil Le" userId="d56789386392244e" providerId="LiveId" clId="{F0B9CCB9-6BAF-457E-AE6B-7C3A72546B91}" dt="2025-05-25T13:59:59.162" v="222" actId="255"/>
        <pc:sldMkLst>
          <pc:docMk/>
          <pc:sldMk cId="1661650332" sldId="272"/>
        </pc:sldMkLst>
        <pc:spChg chg="mod">
          <ac:chgData name="Phil Le" userId="d56789386392244e" providerId="LiveId" clId="{F0B9CCB9-6BAF-457E-AE6B-7C3A72546B91}" dt="2025-05-25T13:59:59.162" v="222" actId="255"/>
          <ac:spMkLst>
            <pc:docMk/>
            <pc:sldMk cId="1661650332" sldId="272"/>
            <ac:spMk id="2" creationId="{00000000-0000-0000-0000-000000000000}"/>
          </ac:spMkLst>
        </pc:spChg>
      </pc:sldChg>
      <pc:sldChg chg="modSp add mod">
        <pc:chgData name="Phil Le" userId="d56789386392244e" providerId="LiveId" clId="{F0B9CCB9-6BAF-457E-AE6B-7C3A72546B91}" dt="2025-05-25T14:07:33.974" v="409" actId="120"/>
        <pc:sldMkLst>
          <pc:docMk/>
          <pc:sldMk cId="10574227" sldId="273"/>
        </pc:sldMkLst>
        <pc:spChg chg="mod">
          <ac:chgData name="Phil Le" userId="d56789386392244e" providerId="LiveId" clId="{F0B9CCB9-6BAF-457E-AE6B-7C3A72546B91}" dt="2025-05-25T14:07:33.974" v="409" actId="120"/>
          <ac:spMkLst>
            <pc:docMk/>
            <pc:sldMk cId="10574227" sldId="273"/>
            <ac:spMk id="5" creationId="{00000000-0000-0000-0000-000000000000}"/>
          </ac:spMkLst>
        </pc:spChg>
      </pc:sldChg>
      <pc:sldChg chg="mod modShow">
        <pc:chgData name="Phil Le" userId="d56789386392244e" providerId="LiveId" clId="{F0B9CCB9-6BAF-457E-AE6B-7C3A72546B91}" dt="2025-05-25T14:31:31.187" v="541" actId="729"/>
        <pc:sldMkLst>
          <pc:docMk/>
          <pc:sldMk cId="3750147862" sldId="274"/>
        </pc:sldMkLst>
      </pc:sldChg>
      <pc:sldChg chg="mod modShow">
        <pc:chgData name="Phil Le" userId="d56789386392244e" providerId="LiveId" clId="{F0B9CCB9-6BAF-457E-AE6B-7C3A72546B91}" dt="2025-05-25T14:31:31.187" v="541" actId="729"/>
        <pc:sldMkLst>
          <pc:docMk/>
          <pc:sldMk cId="260076618" sldId="275"/>
        </pc:sldMkLst>
      </pc:sldChg>
      <pc:sldChg chg="mod modShow">
        <pc:chgData name="Phil Le" userId="d56789386392244e" providerId="LiveId" clId="{F0B9CCB9-6BAF-457E-AE6B-7C3A72546B91}" dt="2025-05-25T14:31:31.187" v="541" actId="729"/>
        <pc:sldMkLst>
          <pc:docMk/>
          <pc:sldMk cId="496094111" sldId="276"/>
        </pc:sldMkLst>
      </pc:sldChg>
      <pc:sldChg chg="modSp add mod setBg">
        <pc:chgData name="Phil Le" userId="d56789386392244e" providerId="LiveId" clId="{F0B9CCB9-6BAF-457E-AE6B-7C3A72546B91}" dt="2025-05-25T14:28:13.742" v="513" actId="20577"/>
        <pc:sldMkLst>
          <pc:docMk/>
          <pc:sldMk cId="2277852111" sldId="286"/>
        </pc:sldMkLst>
        <pc:spChg chg="mod">
          <ac:chgData name="Phil Le" userId="d56789386392244e" providerId="LiveId" clId="{F0B9CCB9-6BAF-457E-AE6B-7C3A72546B91}" dt="2025-05-25T14:28:13.742" v="513" actId="20577"/>
          <ac:spMkLst>
            <pc:docMk/>
            <pc:sldMk cId="2277852111" sldId="286"/>
            <ac:spMk id="2052" creationId="{A1A99EE5-D5A2-CF9A-8C16-120BABDD0698}"/>
          </ac:spMkLst>
        </pc:spChg>
        <pc:picChg chg="mod">
          <ac:chgData name="Phil Le" userId="d56789386392244e" providerId="LiveId" clId="{F0B9CCB9-6BAF-457E-AE6B-7C3A72546B91}" dt="2025-05-25T14:27:54.453" v="507" actId="14100"/>
          <ac:picMkLst>
            <pc:docMk/>
            <pc:sldMk cId="2277852111" sldId="286"/>
            <ac:picMk id="2" creationId="{8413B6E2-B76C-8858-3C2E-23D6DA5D5E31}"/>
          </ac:picMkLst>
        </pc:picChg>
      </pc:sldChg>
      <pc:sldChg chg="addSp delSp modSp add mod setBg">
        <pc:chgData name="Phil Le" userId="d56789386392244e" providerId="LiveId" clId="{F0B9CCB9-6BAF-457E-AE6B-7C3A72546B91}" dt="2025-05-25T14:31:06.319" v="540" actId="20577"/>
        <pc:sldMkLst>
          <pc:docMk/>
          <pc:sldMk cId="393242848" sldId="287"/>
        </pc:sldMkLst>
        <pc:spChg chg="mod">
          <ac:chgData name="Phil Le" userId="d56789386392244e" providerId="LiveId" clId="{F0B9CCB9-6BAF-457E-AE6B-7C3A72546B91}" dt="2025-05-25T14:31:06.319" v="540" actId="20577"/>
          <ac:spMkLst>
            <pc:docMk/>
            <pc:sldMk cId="393242848" sldId="287"/>
            <ac:spMk id="2052" creationId="{7CDD906B-28B8-E0F4-401C-0EAEA9B90523}"/>
          </ac:spMkLst>
        </pc:spChg>
        <pc:picChg chg="del mod">
          <ac:chgData name="Phil Le" userId="d56789386392244e" providerId="LiveId" clId="{F0B9CCB9-6BAF-457E-AE6B-7C3A72546B91}" dt="2025-05-25T14:30:44.565" v="536" actId="478"/>
          <ac:picMkLst>
            <pc:docMk/>
            <pc:sldMk cId="393242848" sldId="287"/>
            <ac:picMk id="2" creationId="{3BFABCFF-3A41-4BA9-60EE-7C2B934E4654}"/>
          </ac:picMkLst>
        </pc:picChg>
        <pc:picChg chg="add mod">
          <ac:chgData name="Phil Le" userId="d56789386392244e" providerId="LiveId" clId="{F0B9CCB9-6BAF-457E-AE6B-7C3A72546B91}" dt="2025-05-25T14:30:45.948" v="537"/>
          <ac:picMkLst>
            <pc:docMk/>
            <pc:sldMk cId="393242848" sldId="287"/>
            <ac:picMk id="3" creationId="{3C6688E5-D933-CEBE-0B48-0E2A31669F54}"/>
          </ac:picMkLst>
        </pc:picChg>
      </pc:sldChg>
      <pc:sldChg chg="del">
        <pc:chgData name="Phil Le" userId="d56789386392244e" providerId="LiveId" clId="{F0B9CCB9-6BAF-457E-AE6B-7C3A72546B91}" dt="2025-05-25T14:05:15.286" v="377" actId="47"/>
        <pc:sldMkLst>
          <pc:docMk/>
          <pc:sldMk cId="3355529630" sldId="287"/>
        </pc:sldMkLst>
      </pc:sldChg>
      <pc:sldChg chg="del">
        <pc:chgData name="Phil Le" userId="d56789386392244e" providerId="LiveId" clId="{F0B9CCB9-6BAF-457E-AE6B-7C3A72546B91}" dt="2025-05-25T14:05:16.476" v="378" actId="47"/>
        <pc:sldMkLst>
          <pc:docMk/>
          <pc:sldMk cId="1322638522" sldId="288"/>
        </pc:sldMkLst>
      </pc:sldChg>
      <pc:sldChg chg="modSp add mod setBg">
        <pc:chgData name="Phil Le" userId="d56789386392244e" providerId="LiveId" clId="{F0B9CCB9-6BAF-457E-AE6B-7C3A72546B91}" dt="2025-05-25T14:29:41.432" v="526" actId="14100"/>
        <pc:sldMkLst>
          <pc:docMk/>
          <pc:sldMk cId="1371176417" sldId="288"/>
        </pc:sldMkLst>
        <pc:spChg chg="mod">
          <ac:chgData name="Phil Le" userId="d56789386392244e" providerId="LiveId" clId="{F0B9CCB9-6BAF-457E-AE6B-7C3A72546B91}" dt="2025-05-25T14:29:31.798" v="525" actId="20577"/>
          <ac:spMkLst>
            <pc:docMk/>
            <pc:sldMk cId="1371176417" sldId="288"/>
            <ac:spMk id="2052" creationId="{96274055-9CAF-74DE-A24B-DF5E9B21A576}"/>
          </ac:spMkLst>
        </pc:spChg>
        <pc:picChg chg="mod">
          <ac:chgData name="Phil Le" userId="d56789386392244e" providerId="LiveId" clId="{F0B9CCB9-6BAF-457E-AE6B-7C3A72546B91}" dt="2025-05-25T14:29:41.432" v="526" actId="14100"/>
          <ac:picMkLst>
            <pc:docMk/>
            <pc:sldMk cId="1371176417" sldId="288"/>
            <ac:picMk id="2" creationId="{4B94582F-C24D-C422-6D50-8B7D98B050D7}"/>
          </ac:picMkLst>
        </pc:picChg>
      </pc:sldChg>
      <pc:sldChg chg="modSp add mod setBg">
        <pc:chgData name="Phil Le" userId="d56789386392244e" providerId="LiveId" clId="{F0B9CCB9-6BAF-457E-AE6B-7C3A72546B91}" dt="2025-05-25T14:27:16.422" v="500" actId="20577"/>
        <pc:sldMkLst>
          <pc:docMk/>
          <pc:sldMk cId="992718575" sldId="289"/>
        </pc:sldMkLst>
        <pc:spChg chg="mod">
          <ac:chgData name="Phil Le" userId="d56789386392244e" providerId="LiveId" clId="{F0B9CCB9-6BAF-457E-AE6B-7C3A72546B91}" dt="2025-05-25T14:24:56.560" v="467" actId="14100"/>
          <ac:spMkLst>
            <pc:docMk/>
            <pc:sldMk cId="992718575" sldId="289"/>
            <ac:spMk id="2051" creationId="{F700DB74-3288-F00B-5E16-77CC283F15D3}"/>
          </ac:spMkLst>
        </pc:spChg>
        <pc:spChg chg="mod">
          <ac:chgData name="Phil Le" userId="d56789386392244e" providerId="LiveId" clId="{F0B9CCB9-6BAF-457E-AE6B-7C3A72546B91}" dt="2025-05-25T14:27:16.422" v="500" actId="20577"/>
          <ac:spMkLst>
            <pc:docMk/>
            <pc:sldMk cId="992718575" sldId="289"/>
            <ac:spMk id="2052" creationId="{450B2A22-3AB1-1171-507D-987720C9CD9E}"/>
          </ac:spMkLst>
        </pc:spChg>
        <pc:picChg chg="mod">
          <ac:chgData name="Phil Le" userId="d56789386392244e" providerId="LiveId" clId="{F0B9CCB9-6BAF-457E-AE6B-7C3A72546B91}" dt="2025-05-25T14:27:11.417" v="498" actId="14100"/>
          <ac:picMkLst>
            <pc:docMk/>
            <pc:sldMk cId="992718575" sldId="289"/>
            <ac:picMk id="2" creationId="{AE5EC55C-11A7-EAA5-92B8-120D5D3D262C}"/>
          </ac:picMkLst>
        </pc:picChg>
      </pc:sldChg>
      <pc:sldChg chg="modSp add mod setBg">
        <pc:chgData name="Phil Le" userId="d56789386392244e" providerId="LiveId" clId="{F0B9CCB9-6BAF-457E-AE6B-7C3A72546B91}" dt="2025-05-25T14:26:48.599" v="495" actId="6549"/>
        <pc:sldMkLst>
          <pc:docMk/>
          <pc:sldMk cId="385607172" sldId="290"/>
        </pc:sldMkLst>
        <pc:spChg chg="mod">
          <ac:chgData name="Phil Le" userId="d56789386392244e" providerId="LiveId" clId="{F0B9CCB9-6BAF-457E-AE6B-7C3A72546B91}" dt="2025-05-25T14:26:48.599" v="495" actId="6549"/>
          <ac:spMkLst>
            <pc:docMk/>
            <pc:sldMk cId="385607172" sldId="290"/>
            <ac:spMk id="2052" creationId="{DF102983-1C69-9449-6977-975BF55C4361}"/>
          </ac:spMkLst>
        </pc:spChg>
      </pc:sldChg>
      <pc:sldChg chg="mod modShow">
        <pc:chgData name="Phil Le" userId="d56789386392244e" providerId="LiveId" clId="{F0B9CCB9-6BAF-457E-AE6B-7C3A72546B91}" dt="2025-05-25T14:33:30.263" v="550" actId="729"/>
        <pc:sldMkLst>
          <pc:docMk/>
          <pc:sldMk cId="0" sldId="1188"/>
        </pc:sldMkLst>
      </pc:sldChg>
      <pc:sldChg chg="modSp mod">
        <pc:chgData name="Phil Le" userId="d56789386392244e" providerId="LiveId" clId="{F0B9CCB9-6BAF-457E-AE6B-7C3A72546B91}" dt="2025-05-25T13:58:53.918" v="207" actId="20577"/>
        <pc:sldMkLst>
          <pc:docMk/>
          <pc:sldMk cId="0" sldId="1608"/>
        </pc:sldMkLst>
        <pc:spChg chg="mod">
          <ac:chgData name="Phil Le" userId="d56789386392244e" providerId="LiveId" clId="{F0B9CCB9-6BAF-457E-AE6B-7C3A72546B91}" dt="2025-05-25T13:58:53.918" v="207" actId="20577"/>
          <ac:spMkLst>
            <pc:docMk/>
            <pc:sldMk cId="0" sldId="1608"/>
            <ac:spMk id="2050" creationId="{00000000-0000-0000-0000-000000000000}"/>
          </ac:spMkLst>
        </pc:spChg>
      </pc:sldChg>
      <pc:sldChg chg="modSp mod">
        <pc:chgData name="Phil Le" userId="d56789386392244e" providerId="LiveId" clId="{F0B9CCB9-6BAF-457E-AE6B-7C3A72546B91}" dt="2025-05-25T14:00:59.790" v="268" actId="20577"/>
        <pc:sldMkLst>
          <pc:docMk/>
          <pc:sldMk cId="0" sldId="1860"/>
        </pc:sldMkLst>
        <pc:spChg chg="mod">
          <ac:chgData name="Phil Le" userId="d56789386392244e" providerId="LiveId" clId="{F0B9CCB9-6BAF-457E-AE6B-7C3A72546B91}" dt="2025-05-25T14:00:59.790" v="268" actId="20577"/>
          <ac:spMkLst>
            <pc:docMk/>
            <pc:sldMk cId="0" sldId="1860"/>
            <ac:spMk id="27650" creationId="{00000000-0000-0000-0000-000000000000}"/>
          </ac:spMkLst>
        </pc:spChg>
      </pc:sldChg>
      <pc:sldChg chg="mod modShow">
        <pc:chgData name="Phil Le" userId="d56789386392244e" providerId="LiveId" clId="{F0B9CCB9-6BAF-457E-AE6B-7C3A72546B91}" dt="2025-05-25T14:00:16.487" v="223" actId="729"/>
        <pc:sldMkLst>
          <pc:docMk/>
          <pc:sldMk cId="0" sldId="2005"/>
        </pc:sldMkLst>
      </pc:sldChg>
      <pc:sldChg chg="mod modShow">
        <pc:chgData name="Phil Le" userId="d56789386392244e" providerId="LiveId" clId="{F0B9CCB9-6BAF-457E-AE6B-7C3A72546B91}" dt="2025-05-25T14:00:16.487" v="223" actId="729"/>
        <pc:sldMkLst>
          <pc:docMk/>
          <pc:sldMk cId="0" sldId="2006"/>
        </pc:sldMkLst>
      </pc:sldChg>
      <pc:sldChg chg="mod modShow">
        <pc:chgData name="Phil Le" userId="d56789386392244e" providerId="LiveId" clId="{F0B9CCB9-6BAF-457E-AE6B-7C3A72546B91}" dt="2025-05-25T14:00:16.487" v="223" actId="729"/>
        <pc:sldMkLst>
          <pc:docMk/>
          <pc:sldMk cId="0" sldId="2007"/>
        </pc:sldMkLst>
      </pc:sldChg>
      <pc:sldChg chg="mod modShow">
        <pc:chgData name="Phil Le" userId="d56789386392244e" providerId="LiveId" clId="{F0B9CCB9-6BAF-457E-AE6B-7C3A72546B91}" dt="2025-05-25T14:00:16.487" v="223" actId="729"/>
        <pc:sldMkLst>
          <pc:docMk/>
          <pc:sldMk cId="0" sldId="2008"/>
        </pc:sldMkLst>
      </pc:sldChg>
      <pc:sldChg chg="modSp mod">
        <pc:chgData name="Phil Le" userId="d56789386392244e" providerId="LiveId" clId="{F0B9CCB9-6BAF-457E-AE6B-7C3A72546B91}" dt="2025-05-25T14:01:33.455" v="342" actId="20577"/>
        <pc:sldMkLst>
          <pc:docMk/>
          <pc:sldMk cId="0" sldId="2052"/>
        </pc:sldMkLst>
        <pc:spChg chg="mod">
          <ac:chgData name="Phil Le" userId="d56789386392244e" providerId="LiveId" clId="{F0B9CCB9-6BAF-457E-AE6B-7C3A72546B91}" dt="2025-05-25T14:01:33.455" v="342" actId="20577"/>
          <ac:spMkLst>
            <pc:docMk/>
            <pc:sldMk cId="0" sldId="2052"/>
            <ac:spMk id="4" creationId="{00000000-0000-0000-0000-000000000000}"/>
          </ac:spMkLst>
        </pc:spChg>
      </pc:sldChg>
      <pc:sldChg chg="modSp mod">
        <pc:chgData name="Phil Le" userId="d56789386392244e" providerId="LiveId" clId="{F0B9CCB9-6BAF-457E-AE6B-7C3A72546B91}" dt="2025-05-25T14:02:30.281" v="349" actId="255"/>
        <pc:sldMkLst>
          <pc:docMk/>
          <pc:sldMk cId="2357971545" sldId="2188"/>
        </pc:sldMkLst>
        <pc:spChg chg="mod">
          <ac:chgData name="Phil Le" userId="d56789386392244e" providerId="LiveId" clId="{F0B9CCB9-6BAF-457E-AE6B-7C3A72546B91}" dt="2025-05-25T14:02:30.281" v="349" actId="255"/>
          <ac:spMkLst>
            <pc:docMk/>
            <pc:sldMk cId="2357971545" sldId="2188"/>
            <ac:spMk id="2" creationId="{00000000-0000-0000-0000-000000000000}"/>
          </ac:spMkLst>
        </pc:spChg>
      </pc:sldChg>
      <pc:sldChg chg="mod modShow">
        <pc:chgData name="Phil Le" userId="d56789386392244e" providerId="LiveId" clId="{F0B9CCB9-6BAF-457E-AE6B-7C3A72546B91}" dt="2025-05-25T14:31:31.187" v="541" actId="729"/>
        <pc:sldMkLst>
          <pc:docMk/>
          <pc:sldMk cId="2688895132" sldId="2759"/>
        </pc:sldMkLst>
      </pc:sldChg>
      <pc:sldChg chg="modSp mod">
        <pc:chgData name="Phil Le" userId="d56789386392244e" providerId="LiveId" clId="{F0B9CCB9-6BAF-457E-AE6B-7C3A72546B91}" dt="2025-05-25T14:06:14.165" v="401" actId="20577"/>
        <pc:sldMkLst>
          <pc:docMk/>
          <pc:sldMk cId="279789595" sldId="2845"/>
        </pc:sldMkLst>
        <pc:spChg chg="mod">
          <ac:chgData name="Phil Le" userId="d56789386392244e" providerId="LiveId" clId="{F0B9CCB9-6BAF-457E-AE6B-7C3A72546B91}" dt="2025-05-25T14:06:14.165" v="401" actId="20577"/>
          <ac:spMkLst>
            <pc:docMk/>
            <pc:sldMk cId="279789595" sldId="2845"/>
            <ac:spMk id="98306" creationId="{00000000-0000-0000-0000-000000000000}"/>
          </ac:spMkLst>
        </pc:spChg>
      </pc:sldChg>
      <pc:sldChg chg="modSp mod">
        <pc:chgData name="Phil Le" userId="d56789386392244e" providerId="LiveId" clId="{F0B9CCB9-6BAF-457E-AE6B-7C3A72546B91}" dt="2025-05-25T14:03:01.437" v="372" actId="20577"/>
        <pc:sldMkLst>
          <pc:docMk/>
          <pc:sldMk cId="2680786838" sldId="2973"/>
        </pc:sldMkLst>
        <pc:spChg chg="mod">
          <ac:chgData name="Phil Le" userId="d56789386392244e" providerId="LiveId" clId="{F0B9CCB9-6BAF-457E-AE6B-7C3A72546B91}" dt="2025-05-25T14:03:01.437" v="372" actId="20577"/>
          <ac:spMkLst>
            <pc:docMk/>
            <pc:sldMk cId="2680786838" sldId="2973"/>
            <ac:spMk id="83970" creationId="{00000000-0000-0000-0000-000000000000}"/>
          </ac:spMkLst>
        </pc:spChg>
      </pc:sldChg>
      <pc:sldChg chg="del">
        <pc:chgData name="Phil Le" userId="d56789386392244e" providerId="LiveId" clId="{F0B9CCB9-6BAF-457E-AE6B-7C3A72546B91}" dt="2025-05-25T13:58:56.993" v="208" actId="47"/>
        <pc:sldMkLst>
          <pc:docMk/>
          <pc:sldMk cId="0" sldId="3032"/>
        </pc:sldMkLst>
      </pc:sldChg>
      <pc:sldChg chg="del">
        <pc:chgData name="Phil Le" userId="d56789386392244e" providerId="LiveId" clId="{F0B9CCB9-6BAF-457E-AE6B-7C3A72546B91}" dt="2025-05-25T13:58:58.182" v="209" actId="47"/>
        <pc:sldMkLst>
          <pc:docMk/>
          <pc:sldMk cId="1105896689" sldId="3033"/>
        </pc:sldMkLst>
      </pc:sldChg>
      <pc:sldChg chg="del">
        <pc:chgData name="Phil Le" userId="d56789386392244e" providerId="LiveId" clId="{F0B9CCB9-6BAF-457E-AE6B-7C3A72546B91}" dt="2025-05-25T13:58:58.760" v="210" actId="47"/>
        <pc:sldMkLst>
          <pc:docMk/>
          <pc:sldMk cId="3030206649" sldId="3034"/>
        </pc:sldMkLst>
      </pc:sldChg>
      <pc:sldChg chg="del">
        <pc:chgData name="Phil Le" userId="d56789386392244e" providerId="LiveId" clId="{F0B9CCB9-6BAF-457E-AE6B-7C3A72546B91}" dt="2025-05-25T13:58:59.520" v="211" actId="47"/>
        <pc:sldMkLst>
          <pc:docMk/>
          <pc:sldMk cId="2717034228" sldId="3035"/>
        </pc:sldMkLst>
      </pc:sldChg>
      <pc:sldChg chg="del">
        <pc:chgData name="Phil Le" userId="d56789386392244e" providerId="LiveId" clId="{F0B9CCB9-6BAF-457E-AE6B-7C3A72546B91}" dt="2025-05-25T14:05:12.682" v="374" actId="47"/>
        <pc:sldMkLst>
          <pc:docMk/>
          <pc:sldMk cId="1752456956" sldId="3036"/>
        </pc:sldMkLst>
      </pc:sldChg>
      <pc:sldChg chg="del">
        <pc:chgData name="Phil Le" userId="d56789386392244e" providerId="LiveId" clId="{F0B9CCB9-6BAF-457E-AE6B-7C3A72546B91}" dt="2025-05-25T14:05:13.652" v="375" actId="47"/>
        <pc:sldMkLst>
          <pc:docMk/>
          <pc:sldMk cId="12869272" sldId="3037"/>
        </pc:sldMkLst>
      </pc:sldChg>
      <pc:sldChg chg="del">
        <pc:chgData name="Phil Le" userId="d56789386392244e" providerId="LiveId" clId="{F0B9CCB9-6BAF-457E-AE6B-7C3A72546B91}" dt="2025-05-25T14:05:14.444" v="376" actId="47"/>
        <pc:sldMkLst>
          <pc:docMk/>
          <pc:sldMk cId="521096617" sldId="3038"/>
        </pc:sldMkLst>
      </pc:sldChg>
      <pc:sldChg chg="mod modShow">
        <pc:chgData name="Phil Le" userId="d56789386392244e" providerId="LiveId" clId="{F0B9CCB9-6BAF-457E-AE6B-7C3A72546B91}" dt="2025-05-25T14:31:31.187" v="541" actId="729"/>
        <pc:sldMkLst>
          <pc:docMk/>
          <pc:sldMk cId="0" sldId="3039"/>
        </pc:sldMkLst>
      </pc:sldChg>
      <pc:sldChg chg="modSp add mod">
        <pc:chgData name="Phil Le" userId="d56789386392244e" providerId="LiveId" clId="{F0B9CCB9-6BAF-457E-AE6B-7C3A72546B91}" dt="2025-05-25T13:59:11.808" v="214" actId="120"/>
        <pc:sldMkLst>
          <pc:docMk/>
          <pc:sldMk cId="0" sldId="3042"/>
        </pc:sldMkLst>
        <pc:spChg chg="mod">
          <ac:chgData name="Phil Le" userId="d56789386392244e" providerId="LiveId" clId="{F0B9CCB9-6BAF-457E-AE6B-7C3A72546B91}" dt="2025-05-25T13:59:11.808" v="214" actId="120"/>
          <ac:spMkLst>
            <pc:docMk/>
            <pc:sldMk cId="0" sldId="3042"/>
            <ac:spMk id="2" creationId="{00000000-0000-0000-0000-000000000000}"/>
          </ac:spMkLst>
        </pc:spChg>
      </pc:sldChg>
      <pc:sldChg chg="modSp add mod">
        <pc:chgData name="Phil Le" userId="d56789386392244e" providerId="LiveId" clId="{F0B9CCB9-6BAF-457E-AE6B-7C3A72546B91}" dt="2025-05-25T14:05:26.650" v="380" actId="120"/>
        <pc:sldMkLst>
          <pc:docMk/>
          <pc:sldMk cId="0" sldId="3043"/>
        </pc:sldMkLst>
        <pc:spChg chg="mod">
          <ac:chgData name="Phil Le" userId="d56789386392244e" providerId="LiveId" clId="{F0B9CCB9-6BAF-457E-AE6B-7C3A72546B91}" dt="2025-05-25T14:05:26.650" v="380" actId="120"/>
          <ac:spMkLst>
            <pc:docMk/>
            <pc:sldMk cId="0" sldId="3043"/>
            <ac:spMk id="13316" creationId="{00000000-0000-0000-0000-000000000000}"/>
          </ac:spMkLst>
        </pc:spChg>
      </pc:sldChg>
      <pc:sldChg chg="modSp add mod">
        <pc:chgData name="Phil Le" userId="d56789386392244e" providerId="LiveId" clId="{F0B9CCB9-6BAF-457E-AE6B-7C3A72546B91}" dt="2025-05-25T14:05:29.768" v="381" actId="120"/>
        <pc:sldMkLst>
          <pc:docMk/>
          <pc:sldMk cId="1130925472" sldId="3044"/>
        </pc:sldMkLst>
        <pc:spChg chg="mod">
          <ac:chgData name="Phil Le" userId="d56789386392244e" providerId="LiveId" clId="{F0B9CCB9-6BAF-457E-AE6B-7C3A72546B91}" dt="2025-05-25T14:05:29.768" v="381" actId="120"/>
          <ac:spMkLst>
            <pc:docMk/>
            <pc:sldMk cId="1130925472" sldId="3044"/>
            <ac:spMk id="13316" creationId="{00000000-0000-0000-0000-000000000000}"/>
          </ac:spMkLst>
        </pc:spChg>
      </pc:sldChg>
      <pc:sldChg chg="modSp add mod">
        <pc:chgData name="Phil Le" userId="d56789386392244e" providerId="LiveId" clId="{F0B9CCB9-6BAF-457E-AE6B-7C3A72546B91}" dt="2025-05-25T14:05:33.201" v="382" actId="120"/>
        <pc:sldMkLst>
          <pc:docMk/>
          <pc:sldMk cId="3125106334" sldId="3045"/>
        </pc:sldMkLst>
        <pc:spChg chg="mod">
          <ac:chgData name="Phil Le" userId="d56789386392244e" providerId="LiveId" clId="{F0B9CCB9-6BAF-457E-AE6B-7C3A72546B91}" dt="2025-05-25T14:05:33.201" v="382" actId="120"/>
          <ac:spMkLst>
            <pc:docMk/>
            <pc:sldMk cId="3125106334" sldId="3045"/>
            <ac:spMk id="13316" creationId="{00000000-0000-0000-0000-000000000000}"/>
          </ac:spMkLst>
        </pc:spChg>
      </pc:sldChg>
      <pc:sldChg chg="modSp add mod">
        <pc:chgData name="Phil Le" userId="d56789386392244e" providerId="LiveId" clId="{F0B9CCB9-6BAF-457E-AE6B-7C3A72546B91}" dt="2025-05-25T14:05:40.141" v="383" actId="120"/>
        <pc:sldMkLst>
          <pc:docMk/>
          <pc:sldMk cId="3826868665" sldId="3046"/>
        </pc:sldMkLst>
        <pc:spChg chg="mod">
          <ac:chgData name="Phil Le" userId="d56789386392244e" providerId="LiveId" clId="{F0B9CCB9-6BAF-457E-AE6B-7C3A72546B91}" dt="2025-05-25T14:05:40.141" v="383" actId="120"/>
          <ac:spMkLst>
            <pc:docMk/>
            <pc:sldMk cId="3826868665" sldId="3046"/>
            <ac:spMk id="13316" creationId="{00000000-0000-0000-0000-000000000000}"/>
          </ac:spMkLst>
        </pc:spChg>
      </pc:sldChg>
      <pc:sldChg chg="modSp add mod">
        <pc:chgData name="Phil Le" userId="d56789386392244e" providerId="LiveId" clId="{F0B9CCB9-6BAF-457E-AE6B-7C3A72546B91}" dt="2025-05-25T14:05:43.892" v="384" actId="120"/>
        <pc:sldMkLst>
          <pc:docMk/>
          <pc:sldMk cId="1351727880" sldId="3047"/>
        </pc:sldMkLst>
        <pc:spChg chg="mod">
          <ac:chgData name="Phil Le" userId="d56789386392244e" providerId="LiveId" clId="{F0B9CCB9-6BAF-457E-AE6B-7C3A72546B91}" dt="2025-05-25T14:05:43.892" v="384" actId="120"/>
          <ac:spMkLst>
            <pc:docMk/>
            <pc:sldMk cId="1351727880" sldId="3047"/>
            <ac:spMk id="13316" creationId="{00000000-0000-0000-0000-000000000000}"/>
          </ac:spMkLst>
        </pc:spChg>
      </pc:sldChg>
      <pc:sldChg chg="modSp add mod">
        <pc:chgData name="Phil Le" userId="d56789386392244e" providerId="LiveId" clId="{F0B9CCB9-6BAF-457E-AE6B-7C3A72546B91}" dt="2025-05-25T14:07:37.093" v="410" actId="120"/>
        <pc:sldMkLst>
          <pc:docMk/>
          <pc:sldMk cId="3411976863" sldId="3048"/>
        </pc:sldMkLst>
        <pc:spChg chg="mod">
          <ac:chgData name="Phil Le" userId="d56789386392244e" providerId="LiveId" clId="{F0B9CCB9-6BAF-457E-AE6B-7C3A72546B91}" dt="2025-05-25T14:07:37.093" v="410" actId="120"/>
          <ac:spMkLst>
            <pc:docMk/>
            <pc:sldMk cId="3411976863" sldId="3048"/>
            <ac:spMk id="2052" creationId="{00000000-0000-0000-0000-000000000000}"/>
          </ac:spMkLst>
        </pc:spChg>
      </pc:sldChg>
      <pc:sldChg chg="modSp add mod">
        <pc:chgData name="Phil Le" userId="d56789386392244e" providerId="LiveId" clId="{F0B9CCB9-6BAF-457E-AE6B-7C3A72546B91}" dt="2025-05-25T14:07:40.939" v="411" actId="120"/>
        <pc:sldMkLst>
          <pc:docMk/>
          <pc:sldMk cId="1768110518" sldId="3049"/>
        </pc:sldMkLst>
        <pc:spChg chg="mod">
          <ac:chgData name="Phil Le" userId="d56789386392244e" providerId="LiveId" clId="{F0B9CCB9-6BAF-457E-AE6B-7C3A72546B91}" dt="2025-05-25T14:07:40.939" v="411" actId="120"/>
          <ac:spMkLst>
            <pc:docMk/>
            <pc:sldMk cId="1768110518" sldId="3049"/>
            <ac:spMk id="5" creationId="{00000000-0000-0000-0000-000000000000}"/>
          </ac:spMkLst>
        </pc:spChg>
      </pc:sldChg>
      <pc:sldChg chg="modSp add mod">
        <pc:chgData name="Phil Le" userId="d56789386392244e" providerId="LiveId" clId="{F0B9CCB9-6BAF-457E-AE6B-7C3A72546B91}" dt="2025-05-25T14:07:46.498" v="412" actId="120"/>
        <pc:sldMkLst>
          <pc:docMk/>
          <pc:sldMk cId="1443268480" sldId="3050"/>
        </pc:sldMkLst>
        <pc:spChg chg="mod">
          <ac:chgData name="Phil Le" userId="d56789386392244e" providerId="LiveId" clId="{F0B9CCB9-6BAF-457E-AE6B-7C3A72546B91}" dt="2025-05-25T14:07:46.498" v="412" actId="120"/>
          <ac:spMkLst>
            <pc:docMk/>
            <pc:sldMk cId="1443268480" sldId="3050"/>
            <ac:spMk id="2052" creationId="{00000000-0000-0000-0000-000000000000}"/>
          </ac:spMkLst>
        </pc:spChg>
      </pc:sldChg>
      <pc:sldChg chg="modSp add mod">
        <pc:chgData name="Phil Le" userId="d56789386392244e" providerId="LiveId" clId="{F0B9CCB9-6BAF-457E-AE6B-7C3A72546B91}" dt="2025-05-25T14:07:50.835" v="413" actId="120"/>
        <pc:sldMkLst>
          <pc:docMk/>
          <pc:sldMk cId="2367065064" sldId="3051"/>
        </pc:sldMkLst>
        <pc:spChg chg="mod">
          <ac:chgData name="Phil Le" userId="d56789386392244e" providerId="LiveId" clId="{F0B9CCB9-6BAF-457E-AE6B-7C3A72546B91}" dt="2025-05-25T14:07:50.835" v="413" actId="120"/>
          <ac:spMkLst>
            <pc:docMk/>
            <pc:sldMk cId="2367065064" sldId="3051"/>
            <ac:spMk id="5" creationId="{00000000-0000-0000-0000-000000000000}"/>
          </ac:spMkLst>
        </pc:spChg>
      </pc:sldChg>
      <pc:sldChg chg="addSp delSp modSp add mod">
        <pc:chgData name="Phil Le" userId="d56789386392244e" providerId="LiveId" clId="{F0B9CCB9-6BAF-457E-AE6B-7C3A72546B91}" dt="2025-05-25T14:34:04.644" v="551" actId="478"/>
        <pc:sldMkLst>
          <pc:docMk/>
          <pc:sldMk cId="209142806" sldId="3052"/>
        </pc:sldMkLst>
        <pc:spChg chg="mod">
          <ac:chgData name="Phil Le" userId="d56789386392244e" providerId="LiveId" clId="{F0B9CCB9-6BAF-457E-AE6B-7C3A72546B91}" dt="2025-05-25T14:13:41.928" v="450" actId="14100"/>
          <ac:spMkLst>
            <pc:docMk/>
            <pc:sldMk cId="209142806" sldId="3052"/>
            <ac:spMk id="117762" creationId="{A42577C2-4033-0C30-36FC-837AC493FA14}"/>
          </ac:spMkLst>
        </pc:spChg>
        <pc:picChg chg="add del mod">
          <ac:chgData name="Phil Le" userId="d56789386392244e" providerId="LiveId" clId="{F0B9CCB9-6BAF-457E-AE6B-7C3A72546B91}" dt="2025-05-25T14:34:04.644" v="551" actId="478"/>
          <ac:picMkLst>
            <pc:docMk/>
            <pc:sldMk cId="209142806" sldId="3052"/>
            <ac:picMk id="3" creationId="{8B0B0E67-D53E-9CE1-5A3F-AEAC36A4906F}"/>
          </ac:picMkLst>
        </pc:picChg>
      </pc:sldChg>
      <pc:sldChg chg="addSp delSp modSp add mod setBg">
        <pc:chgData name="Phil Le" userId="d56789386392244e" providerId="LiveId" clId="{F0B9CCB9-6BAF-457E-AE6B-7C3A72546B91}" dt="2025-05-25T14:30:01.086" v="530"/>
        <pc:sldMkLst>
          <pc:docMk/>
          <pc:sldMk cId="0" sldId="3053"/>
        </pc:sldMkLst>
        <pc:spChg chg="mod">
          <ac:chgData name="Phil Le" userId="d56789386392244e" providerId="LiveId" clId="{F0B9CCB9-6BAF-457E-AE6B-7C3A72546B91}" dt="2025-05-25T14:27:45.506" v="505" actId="14100"/>
          <ac:spMkLst>
            <pc:docMk/>
            <pc:sldMk cId="0" sldId="3053"/>
            <ac:spMk id="2052" creationId="{F03CA9AF-C0CE-64FC-9A97-EB1B0C7835DB}"/>
          </ac:spMkLst>
        </pc:spChg>
        <pc:picChg chg="del mod">
          <ac:chgData name="Phil Le" userId="d56789386392244e" providerId="LiveId" clId="{F0B9CCB9-6BAF-457E-AE6B-7C3A72546B91}" dt="2025-05-25T14:30:00.301" v="529" actId="478"/>
          <ac:picMkLst>
            <pc:docMk/>
            <pc:sldMk cId="0" sldId="3053"/>
            <ac:picMk id="2" creationId="{F8383898-81B5-2F1A-12A1-7F7B8675F724}"/>
          </ac:picMkLst>
        </pc:picChg>
        <pc:picChg chg="add mod">
          <ac:chgData name="Phil Le" userId="d56789386392244e" providerId="LiveId" clId="{F0B9CCB9-6BAF-457E-AE6B-7C3A72546B91}" dt="2025-05-25T14:30:01.086" v="530"/>
          <ac:picMkLst>
            <pc:docMk/>
            <pc:sldMk cId="0" sldId="3053"/>
            <ac:picMk id="3" creationId="{034DE777-EE77-8B37-3195-FFCC99E7A401}"/>
          </ac:picMkLst>
        </pc:picChg>
      </pc:sldChg>
      <pc:sldChg chg="addSp delSp modSp add mod">
        <pc:chgData name="Phil Le" userId="d56789386392244e" providerId="LiveId" clId="{F0B9CCB9-6BAF-457E-AE6B-7C3A72546B91}" dt="2025-05-25T14:33:14.192" v="549" actId="1076"/>
        <pc:sldMkLst>
          <pc:docMk/>
          <pc:sldMk cId="2448926044" sldId="3054"/>
        </pc:sldMkLst>
        <pc:spChg chg="mod">
          <ac:chgData name="Phil Le" userId="d56789386392244e" providerId="LiveId" clId="{F0B9CCB9-6BAF-457E-AE6B-7C3A72546B91}" dt="2025-05-25T14:33:14.192" v="549" actId="1076"/>
          <ac:spMkLst>
            <pc:docMk/>
            <pc:sldMk cId="2448926044" sldId="3054"/>
            <ac:spMk id="124930" creationId="{A4840FEE-D568-A89D-F406-8A50C8394198}"/>
          </ac:spMkLst>
        </pc:spChg>
        <pc:spChg chg="mod">
          <ac:chgData name="Phil Le" userId="d56789386392244e" providerId="LiveId" clId="{F0B9CCB9-6BAF-457E-AE6B-7C3A72546B91}" dt="2025-05-25T14:33:11.223" v="548" actId="1076"/>
          <ac:spMkLst>
            <pc:docMk/>
            <pc:sldMk cId="2448926044" sldId="3054"/>
            <ac:spMk id="124931" creationId="{F9F5BD4C-5EC6-3E76-F233-00FE2FDE94C2}"/>
          </ac:spMkLst>
        </pc:spChg>
        <pc:picChg chg="add mod">
          <ac:chgData name="Phil Le" userId="d56789386392244e" providerId="LiveId" clId="{F0B9CCB9-6BAF-457E-AE6B-7C3A72546B91}" dt="2025-05-25T14:32:57.290" v="547"/>
          <ac:picMkLst>
            <pc:docMk/>
            <pc:sldMk cId="2448926044" sldId="3054"/>
            <ac:picMk id="2" creationId="{CD219AAF-9AEB-0A2E-B15D-C7DA61472EC0}"/>
          </ac:picMkLst>
        </pc:picChg>
        <pc:picChg chg="del">
          <ac:chgData name="Phil Le" userId="d56789386392244e" providerId="LiveId" clId="{F0B9CCB9-6BAF-457E-AE6B-7C3A72546B91}" dt="2025-05-25T14:32:49.311" v="545" actId="478"/>
          <ac:picMkLst>
            <pc:docMk/>
            <pc:sldMk cId="2448926044" sldId="3054"/>
            <ac:picMk id="6" creationId="{D912C3A0-E593-0E07-2CB9-60349EAA6237}"/>
          </ac:picMkLst>
        </pc:picChg>
      </pc:sldChg>
      <pc:sldChg chg="add del">
        <pc:chgData name="Phil Le" userId="d56789386392244e" providerId="LiveId" clId="{F0B9CCB9-6BAF-457E-AE6B-7C3A72546B91}" dt="2025-05-25T14:32:33.478" v="544"/>
        <pc:sldMkLst>
          <pc:docMk/>
          <pc:sldMk cId="4168077904" sldId="305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6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pPr>
              <a:defRPr/>
            </a:pPr>
            <a:endParaRPr lang="en-US"/>
          </a:p>
        </p:txBody>
      </p:sp>
      <p:sp>
        <p:nvSpPr>
          <p:cNvPr id="14366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pPr>
              <a:defRPr/>
            </a:pPr>
            <a:endParaRPr lang="en-US"/>
          </a:p>
        </p:txBody>
      </p:sp>
      <p:sp>
        <p:nvSpPr>
          <p:cNvPr id="12595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66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66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pPr>
              <a:defRPr/>
            </a:pPr>
            <a:endParaRPr lang="en-US"/>
          </a:p>
        </p:txBody>
      </p:sp>
      <p:sp>
        <p:nvSpPr>
          <p:cNvPr id="14366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pPr>
              <a:defRPr/>
            </a:pPr>
            <a:fld id="{D3ED65D9-7F41-441F-B31A-035894C76204}" type="slidenum">
              <a:rPr lang="en-US"/>
              <a:pPr>
                <a:defRPr/>
              </a:pPr>
              <a:t>‹#›</a:t>
            </a:fld>
            <a:endParaRPr lang="en-US"/>
          </a:p>
        </p:txBody>
      </p:sp>
    </p:spTree>
    <p:extLst>
      <p:ext uri="{BB962C8B-B14F-4D97-AF65-F5344CB8AC3E}">
        <p14:creationId xmlns:p14="http://schemas.microsoft.com/office/powerpoint/2010/main" val="11630582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6047EAC8-2B0D-4A72-ABF0-BECB32E5C3E6}" type="slidenum">
              <a:rPr lang="en-US" altLang="en-US" sz="1200" smtClean="0">
                <a:solidFill>
                  <a:schemeClr val="tx1"/>
                </a:solidFill>
                <a:latin typeface="Arial" charset="0"/>
              </a:rPr>
              <a:pPr eaLnBrk="1" hangingPunct="1"/>
              <a:t>1</a:t>
            </a:fld>
            <a:endParaRPr lang="en-US" altLang="en-US" sz="1200">
              <a:solidFill>
                <a:schemeClr val="tx1"/>
              </a:solidFill>
              <a:latin typeface="Arial" charset="0"/>
            </a:endParaRPr>
          </a:p>
        </p:txBody>
      </p:sp>
      <p:sp>
        <p:nvSpPr>
          <p:cNvPr id="126979" name="Rectangle 2"/>
          <p:cNvSpPr>
            <a:spLocks noGrp="1" noRot="1" noChangeAspect="1" noChangeArrowheads="1" noTextEdit="1"/>
          </p:cNvSpPr>
          <p:nvPr>
            <p:ph type="sldImg"/>
          </p:nvPr>
        </p:nvSpPr>
        <p:spPr>
          <a:xfrm>
            <a:off x="381000" y="685800"/>
            <a:ext cx="6096000" cy="3429000"/>
          </a:xfrm>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xfrm>
            <a:off x="381000" y="685800"/>
            <a:ext cx="6096000" cy="3429000"/>
          </a:xfrm>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148BAC5C-BEAB-49D1-A5AC-803AE4740897}" type="slidenum">
              <a:rPr lang="en-US" altLang="en-US" sz="1200">
                <a:solidFill>
                  <a:schemeClr val="tx1"/>
                </a:solidFill>
                <a:latin typeface="Arial" pitchFamily="34" charset="0"/>
              </a:rPr>
              <a:pPr eaLnBrk="1" hangingPunct="1"/>
              <a:t>22</a:t>
            </a:fld>
            <a:endParaRPr lang="en-US" altLang="en-US" sz="1200">
              <a:solidFill>
                <a:schemeClr val="tx1"/>
              </a:solidFill>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xfrm>
            <a:off x="381000" y="685800"/>
            <a:ext cx="6096000" cy="3429000"/>
          </a:xfrm>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148BAC5C-BEAB-49D1-A5AC-803AE4740897}" type="slidenum">
              <a:rPr lang="en-US" altLang="en-US" sz="1200">
                <a:solidFill>
                  <a:schemeClr val="tx1"/>
                </a:solidFill>
                <a:latin typeface="Arial" pitchFamily="34" charset="0"/>
              </a:rPr>
              <a:pPr eaLnBrk="1" hangingPunct="1"/>
              <a:t>23</a:t>
            </a:fld>
            <a:endParaRPr lang="en-US" altLang="en-US" sz="1200">
              <a:solidFill>
                <a:schemeClr val="tx1"/>
              </a:solidFill>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xfrm>
            <a:off x="381000" y="685800"/>
            <a:ext cx="6096000" cy="3429000"/>
          </a:xfrm>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9058D038-4B67-437C-9490-2905EB20E2FA}" type="slidenum">
              <a:rPr lang="en-US" altLang="en-US" sz="1200" smtClean="0">
                <a:solidFill>
                  <a:schemeClr val="tx1"/>
                </a:solidFill>
                <a:latin typeface="Arial" charset="0"/>
              </a:rPr>
              <a:pPr eaLnBrk="1" hangingPunct="1"/>
              <a:t>29</a:t>
            </a:fld>
            <a:endParaRPr lang="en-US" altLang="en-US" sz="1200">
              <a:solidFill>
                <a:schemeClr val="tx1"/>
              </a:solidFill>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xfrm>
            <a:off x="381000" y="685800"/>
            <a:ext cx="6096000" cy="3429000"/>
          </a:xfrm>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C8D5B721-CF0C-427B-9562-CBDDF8848031}" type="slidenum">
              <a:rPr lang="en-US" altLang="en-US" sz="1200" smtClean="0">
                <a:solidFill>
                  <a:schemeClr val="tx1"/>
                </a:solidFill>
                <a:latin typeface="Arial" charset="0"/>
              </a:rPr>
              <a:pPr eaLnBrk="1" hangingPunct="1"/>
              <a:t>30</a:t>
            </a:fld>
            <a:endParaRPr lang="en-US" altLang="en-US" sz="1200">
              <a:solidFill>
                <a:schemeClr val="tx1"/>
              </a:solidFill>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xfrm>
            <a:off x="381000" y="685800"/>
            <a:ext cx="6096000" cy="3429000"/>
          </a:xfrm>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D805468F-DEDA-40D2-98A3-A77AD6C9A6F6}" type="slidenum">
              <a:rPr lang="en-US" altLang="en-US" sz="1200" smtClean="0">
                <a:solidFill>
                  <a:schemeClr val="tx1"/>
                </a:solidFill>
                <a:latin typeface="Arial" charset="0"/>
              </a:rPr>
              <a:pPr eaLnBrk="1" hangingPunct="1"/>
              <a:t>31</a:t>
            </a:fld>
            <a:endParaRPr lang="en-US" altLang="en-US" sz="1200">
              <a:solidFill>
                <a:schemeClr val="tx1"/>
              </a:solidFill>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xfrm>
            <a:off x="381000" y="685800"/>
            <a:ext cx="6096000" cy="3429000"/>
          </a:xfrm>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2677A7E8-95CC-40CB-831A-351DA8C571B9}" type="slidenum">
              <a:rPr lang="en-US" altLang="en-US" sz="1200" smtClean="0">
                <a:solidFill>
                  <a:schemeClr val="tx1"/>
                </a:solidFill>
                <a:latin typeface="Arial" charset="0"/>
              </a:rPr>
              <a:pPr eaLnBrk="1" hangingPunct="1"/>
              <a:t>32</a:t>
            </a:fld>
            <a:endParaRPr lang="en-US" altLang="en-US" sz="1200">
              <a:solidFill>
                <a:schemeClr val="tx1"/>
              </a:solidFill>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xfrm>
            <a:off x="381000" y="685800"/>
            <a:ext cx="6096000" cy="3429000"/>
          </a:xfrm>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16EDCD4F-944D-44AC-923B-870E6B83ACE4}" type="slidenum">
              <a:rPr lang="en-US" altLang="en-US" sz="1200" smtClean="0">
                <a:solidFill>
                  <a:schemeClr val="tx1"/>
                </a:solidFill>
                <a:latin typeface="Arial" charset="0"/>
              </a:rPr>
              <a:pPr eaLnBrk="1" hangingPunct="1"/>
              <a:t>33</a:t>
            </a:fld>
            <a:endParaRPr lang="en-US" altLang="en-US" sz="1200">
              <a:solidFill>
                <a:schemeClr val="tx1"/>
              </a:solidFill>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xfrm>
            <a:off x="381000" y="685800"/>
            <a:ext cx="6096000" cy="3429000"/>
          </a:xfrm>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74F8C60D-BA09-4B2C-8CF0-3F8529ADE381}" type="slidenum">
              <a:rPr lang="en-US" altLang="en-US" sz="1200" smtClean="0">
                <a:solidFill>
                  <a:schemeClr val="tx1"/>
                </a:solidFill>
                <a:latin typeface="Arial" charset="0"/>
              </a:rPr>
              <a:pPr eaLnBrk="1" hangingPunct="1"/>
              <a:t>34</a:t>
            </a:fld>
            <a:endParaRPr lang="en-US" altLang="en-US" sz="1200">
              <a:solidFill>
                <a:schemeClr val="tx1"/>
              </a:solidFill>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xfrm>
            <a:off x="381000" y="685800"/>
            <a:ext cx="6096000" cy="3429000"/>
          </a:xfrm>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E521C171-FEE7-4F40-BF39-FF261F6B86B0}" type="slidenum">
              <a:rPr lang="en-US" altLang="en-US" sz="1200" smtClean="0">
                <a:solidFill>
                  <a:schemeClr val="tx1"/>
                </a:solidFill>
                <a:latin typeface="Arial" charset="0"/>
              </a:rPr>
              <a:pPr eaLnBrk="1" hangingPunct="1"/>
              <a:t>36</a:t>
            </a:fld>
            <a:endParaRPr lang="en-US" altLang="en-US" sz="1200">
              <a:solidFill>
                <a:schemeClr val="tx1"/>
              </a:solidFill>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xfrm>
            <a:off x="381000" y="685800"/>
            <a:ext cx="6096000" cy="3429000"/>
          </a:xfrm>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E60AD6E5-89A8-45AF-B810-E560A75CDEE8}" type="slidenum">
              <a:rPr lang="en-US" altLang="en-US" sz="1200" smtClean="0">
                <a:solidFill>
                  <a:schemeClr val="tx1"/>
                </a:solidFill>
                <a:latin typeface="Arial" charset="0"/>
              </a:rPr>
              <a:pPr eaLnBrk="1" hangingPunct="1"/>
              <a:t>38</a:t>
            </a:fld>
            <a:endParaRPr lang="en-US" altLang="en-US" sz="1200">
              <a:solidFill>
                <a:schemeClr val="tx1"/>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xfrm>
            <a:off x="381000" y="685800"/>
            <a:ext cx="6096000" cy="3429000"/>
          </a:xfrm>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5D9E24FA-D2E3-4537-9DE9-7C776C29DD06}" type="slidenum">
              <a:rPr lang="en-US" altLang="en-US" sz="1200" smtClean="0">
                <a:solidFill>
                  <a:schemeClr val="tx1"/>
                </a:solidFill>
                <a:latin typeface="Arial" charset="0"/>
              </a:rPr>
              <a:pPr eaLnBrk="1" hangingPunct="1"/>
              <a:t>6</a:t>
            </a:fld>
            <a:endParaRPr lang="en-US" altLang="en-US" sz="1200">
              <a:solidFill>
                <a:schemeClr val="tx1"/>
              </a:solidFill>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xfrm>
            <a:off x="381000" y="685800"/>
            <a:ext cx="6096000" cy="3429000"/>
          </a:xfrm>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A050DBDC-C72E-4C4E-BA09-40051E031F2A}" type="slidenum">
              <a:rPr lang="en-US" altLang="en-US" sz="1200" smtClean="0">
                <a:solidFill>
                  <a:schemeClr val="tx1"/>
                </a:solidFill>
                <a:latin typeface="Arial" charset="0"/>
              </a:rPr>
              <a:pPr eaLnBrk="1" hangingPunct="1"/>
              <a:t>39</a:t>
            </a:fld>
            <a:endParaRPr lang="en-US" altLang="en-US" sz="1200">
              <a:solidFill>
                <a:schemeClr val="tx1"/>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xfrm>
            <a:off x="381000" y="685800"/>
            <a:ext cx="6096000" cy="3429000"/>
          </a:xfrm>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4A543DC0-7A86-4D69-8F1A-65ECBB2C805B}" type="slidenum">
              <a:rPr lang="en-US" altLang="en-US" sz="1200" smtClean="0">
                <a:solidFill>
                  <a:schemeClr val="tx1"/>
                </a:solidFill>
                <a:latin typeface="Arial" charset="0"/>
              </a:rPr>
              <a:pPr eaLnBrk="1" hangingPunct="1"/>
              <a:t>7</a:t>
            </a:fld>
            <a:endParaRPr lang="en-US" altLang="en-US" sz="1200">
              <a:solidFill>
                <a:schemeClr val="tx1"/>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xfrm>
            <a:off x="381000" y="685800"/>
            <a:ext cx="6096000" cy="3429000"/>
          </a:xfrm>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EAE350E1-FCB5-4FFF-AA65-040EE2C16B03}" type="slidenum">
              <a:rPr lang="en-US" altLang="en-US" sz="1200" smtClean="0">
                <a:solidFill>
                  <a:schemeClr val="tx1"/>
                </a:solidFill>
                <a:latin typeface="Arial" charset="0"/>
              </a:rPr>
              <a:pPr eaLnBrk="1" hangingPunct="1"/>
              <a:t>8</a:t>
            </a:fld>
            <a:endParaRPr lang="en-US" altLang="en-US" sz="1200">
              <a:solidFill>
                <a:schemeClr val="tx1"/>
              </a:solidFill>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xfrm>
            <a:off x="381000" y="685800"/>
            <a:ext cx="6096000" cy="3429000"/>
          </a:xfrm>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148BAC5C-BEAB-49D1-A5AC-803AE4740897}" type="slidenum">
              <a:rPr lang="en-US" altLang="en-US" sz="1200">
                <a:solidFill>
                  <a:schemeClr val="tx1"/>
                </a:solidFill>
                <a:latin typeface="Arial" pitchFamily="34" charset="0"/>
              </a:rPr>
              <a:pPr eaLnBrk="1" hangingPunct="1"/>
              <a:t>17</a:t>
            </a:fld>
            <a:endParaRPr lang="en-US" altLang="en-US" sz="1200">
              <a:solidFill>
                <a:schemeClr val="tx1"/>
              </a:solidFill>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xfrm>
            <a:off x="381000" y="685800"/>
            <a:ext cx="6096000" cy="3429000"/>
          </a:xfrm>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148BAC5C-BEAB-49D1-A5AC-803AE4740897}" type="slidenum">
              <a:rPr lang="en-US" altLang="en-US" sz="1200">
                <a:solidFill>
                  <a:schemeClr val="tx1"/>
                </a:solidFill>
                <a:latin typeface="Arial" pitchFamily="34" charset="0"/>
              </a:rPr>
              <a:pPr eaLnBrk="1" hangingPunct="1"/>
              <a:t>18</a:t>
            </a:fld>
            <a:endParaRPr lang="en-US" altLang="en-US" sz="1200">
              <a:solidFill>
                <a:schemeClr val="tx1"/>
              </a:solidFill>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xfrm>
            <a:off x="381000" y="685800"/>
            <a:ext cx="6096000" cy="3429000"/>
          </a:xfrm>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148BAC5C-BEAB-49D1-A5AC-803AE4740897}" type="slidenum">
              <a:rPr lang="en-US" altLang="en-US" sz="1200">
                <a:solidFill>
                  <a:schemeClr val="tx1"/>
                </a:solidFill>
                <a:latin typeface="Arial" pitchFamily="34" charset="0"/>
              </a:rPr>
              <a:pPr eaLnBrk="1" hangingPunct="1"/>
              <a:t>19</a:t>
            </a:fld>
            <a:endParaRPr lang="en-US" altLang="en-US" sz="1200">
              <a:solidFill>
                <a:schemeClr val="tx1"/>
              </a:solidFill>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xfrm>
            <a:off x="381000" y="685800"/>
            <a:ext cx="6096000" cy="3429000"/>
          </a:xfrm>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148BAC5C-BEAB-49D1-A5AC-803AE4740897}" type="slidenum">
              <a:rPr lang="en-US" altLang="en-US" sz="1200">
                <a:solidFill>
                  <a:schemeClr val="tx1"/>
                </a:solidFill>
                <a:latin typeface="Arial" pitchFamily="34" charset="0"/>
              </a:rPr>
              <a:pPr eaLnBrk="1" hangingPunct="1"/>
              <a:t>20</a:t>
            </a:fld>
            <a:endParaRPr lang="en-US" altLang="en-US" sz="1200">
              <a:solidFill>
                <a:schemeClr val="tx1"/>
              </a:solidFill>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xfrm>
            <a:off x="381000" y="685800"/>
            <a:ext cx="6096000" cy="3429000"/>
          </a:xfrm>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148BAC5C-BEAB-49D1-A5AC-803AE4740897}" type="slidenum">
              <a:rPr lang="en-US" altLang="en-US" sz="1200">
                <a:solidFill>
                  <a:schemeClr val="tx1"/>
                </a:solidFill>
                <a:latin typeface="Arial" pitchFamily="34" charset="0"/>
              </a:rPr>
              <a:pPr eaLnBrk="1" hangingPunct="1"/>
              <a:t>21</a:t>
            </a:fld>
            <a:endParaRPr lang="en-US" altLang="en-US" sz="1200">
              <a:solidFill>
                <a:schemeClr val="tx1"/>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FED226-C2C8-4B90-BE0E-8A1EA7701BBB}" type="slidenum">
              <a:rPr lang="en-US"/>
              <a:pPr>
                <a:defRPr/>
              </a:pPr>
              <a:t>‹#›</a:t>
            </a:fld>
            <a:endParaRPr lang="en-US"/>
          </a:p>
        </p:txBody>
      </p:sp>
    </p:spTree>
    <p:extLst>
      <p:ext uri="{BB962C8B-B14F-4D97-AF65-F5344CB8AC3E}">
        <p14:creationId xmlns:p14="http://schemas.microsoft.com/office/powerpoint/2010/main" val="384784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49EA02-7C21-4BBE-B70D-2E6CF9FD2AB5}" type="slidenum">
              <a:rPr lang="en-US"/>
              <a:pPr>
                <a:defRPr/>
              </a:pPr>
              <a:t>‹#›</a:t>
            </a:fld>
            <a:endParaRPr lang="en-US"/>
          </a:p>
        </p:txBody>
      </p:sp>
    </p:spTree>
    <p:extLst>
      <p:ext uri="{BB962C8B-B14F-4D97-AF65-F5344CB8AC3E}">
        <p14:creationId xmlns:p14="http://schemas.microsoft.com/office/powerpoint/2010/main" val="2173917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5CD122-7AE2-4B02-9056-49109BBA3098}" type="slidenum">
              <a:rPr lang="en-US"/>
              <a:pPr>
                <a:defRPr/>
              </a:pPr>
              <a:t>‹#›</a:t>
            </a:fld>
            <a:endParaRPr lang="en-US"/>
          </a:p>
        </p:txBody>
      </p:sp>
    </p:spTree>
    <p:extLst>
      <p:ext uri="{BB962C8B-B14F-4D97-AF65-F5344CB8AC3E}">
        <p14:creationId xmlns:p14="http://schemas.microsoft.com/office/powerpoint/2010/main" val="2009440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45C5F2-AC7B-4846-94E1-3B7E92C7FA40}" type="slidenum">
              <a:rPr lang="en-US"/>
              <a:pPr>
                <a:defRPr/>
              </a:pPr>
              <a:t>‹#›</a:t>
            </a:fld>
            <a:endParaRPr lang="en-US"/>
          </a:p>
        </p:txBody>
      </p:sp>
    </p:spTree>
    <p:extLst>
      <p:ext uri="{BB962C8B-B14F-4D97-AF65-F5344CB8AC3E}">
        <p14:creationId xmlns:p14="http://schemas.microsoft.com/office/powerpoint/2010/main" val="3260084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F2C4A9-3DD8-44B1-B38B-14996F41AFFF}" type="slidenum">
              <a:rPr lang="en-US"/>
              <a:pPr>
                <a:defRPr/>
              </a:pPr>
              <a:t>‹#›</a:t>
            </a:fld>
            <a:endParaRPr lang="en-US"/>
          </a:p>
        </p:txBody>
      </p:sp>
    </p:spTree>
    <p:extLst>
      <p:ext uri="{BB962C8B-B14F-4D97-AF65-F5344CB8AC3E}">
        <p14:creationId xmlns:p14="http://schemas.microsoft.com/office/powerpoint/2010/main" val="1821712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271A72-9885-4AB0-9C0C-8153FBD5B2EB}" type="slidenum">
              <a:rPr lang="en-US"/>
              <a:pPr>
                <a:defRPr/>
              </a:pPr>
              <a:t>‹#›</a:t>
            </a:fld>
            <a:endParaRPr lang="en-US"/>
          </a:p>
        </p:txBody>
      </p:sp>
    </p:spTree>
    <p:extLst>
      <p:ext uri="{BB962C8B-B14F-4D97-AF65-F5344CB8AC3E}">
        <p14:creationId xmlns:p14="http://schemas.microsoft.com/office/powerpoint/2010/main" val="2233087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DAD6E7-5C5D-41A5-BEBA-6D2E2F33E43D}" type="slidenum">
              <a:rPr lang="en-US"/>
              <a:pPr>
                <a:defRPr/>
              </a:pPr>
              <a:t>‹#›</a:t>
            </a:fld>
            <a:endParaRPr lang="en-US"/>
          </a:p>
        </p:txBody>
      </p:sp>
    </p:spTree>
    <p:extLst>
      <p:ext uri="{BB962C8B-B14F-4D97-AF65-F5344CB8AC3E}">
        <p14:creationId xmlns:p14="http://schemas.microsoft.com/office/powerpoint/2010/main" val="890934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B2FDE27-4DAF-4DAA-8451-61D9818576E4}" type="slidenum">
              <a:rPr lang="en-US"/>
              <a:pPr>
                <a:defRPr/>
              </a:pPr>
              <a:t>‹#›</a:t>
            </a:fld>
            <a:endParaRPr lang="en-US"/>
          </a:p>
        </p:txBody>
      </p:sp>
    </p:spTree>
    <p:extLst>
      <p:ext uri="{BB962C8B-B14F-4D97-AF65-F5344CB8AC3E}">
        <p14:creationId xmlns:p14="http://schemas.microsoft.com/office/powerpoint/2010/main" val="1112784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D275E99-A137-4A0B-AC46-75FFFF614993}" type="slidenum">
              <a:rPr lang="en-US"/>
              <a:pPr>
                <a:defRPr/>
              </a:pPr>
              <a:t>‹#›</a:t>
            </a:fld>
            <a:endParaRPr lang="en-US"/>
          </a:p>
        </p:txBody>
      </p:sp>
    </p:spTree>
    <p:extLst>
      <p:ext uri="{BB962C8B-B14F-4D97-AF65-F5344CB8AC3E}">
        <p14:creationId xmlns:p14="http://schemas.microsoft.com/office/powerpoint/2010/main" val="3167729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771A0C-9A6E-4443-9200-37656291E977}" type="slidenum">
              <a:rPr lang="en-US"/>
              <a:pPr>
                <a:defRPr/>
              </a:pPr>
              <a:t>‹#›</a:t>
            </a:fld>
            <a:endParaRPr lang="en-US"/>
          </a:p>
        </p:txBody>
      </p:sp>
    </p:spTree>
    <p:extLst>
      <p:ext uri="{BB962C8B-B14F-4D97-AF65-F5344CB8AC3E}">
        <p14:creationId xmlns:p14="http://schemas.microsoft.com/office/powerpoint/2010/main" val="1883772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FB253F-9EC1-4520-9B06-A61E933216A7}" type="slidenum">
              <a:rPr lang="en-US"/>
              <a:pPr>
                <a:defRPr/>
              </a:pPr>
              <a:t>‹#›</a:t>
            </a:fld>
            <a:endParaRPr lang="en-US"/>
          </a:p>
        </p:txBody>
      </p:sp>
    </p:spTree>
    <p:extLst>
      <p:ext uri="{BB962C8B-B14F-4D97-AF65-F5344CB8AC3E}">
        <p14:creationId xmlns:p14="http://schemas.microsoft.com/office/powerpoint/2010/main" val="3134059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pPr>
              <a:defRPr/>
            </a:pPr>
            <a:fld id="{42237E39-DA38-4912-91A3-78E07FCCAA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body" idx="4294967295"/>
          </p:nvPr>
        </p:nvSpPr>
        <p:spPr>
          <a:xfrm>
            <a:off x="0" y="0"/>
            <a:ext cx="4419600" cy="5143500"/>
          </a:xfrm>
        </p:spPr>
        <p:txBody>
          <a:bodyPr/>
          <a:lstStyle/>
          <a:p>
            <a:pPr marL="0" indent="0" algn="ctr">
              <a:buNone/>
            </a:pPr>
            <a:br>
              <a:rPr lang="en-US" sz="2400" b="1" dirty="0">
                <a:solidFill>
                  <a:schemeClr val="bg1"/>
                </a:solidFill>
                <a:latin typeface="Bookman Old Style" panose="02050604050505020204" pitchFamily="18" charset="0"/>
              </a:rPr>
            </a:br>
            <a:r>
              <a:rPr lang="en-US" sz="2400" b="1" dirty="0">
                <a:solidFill>
                  <a:schemeClr val="bg1"/>
                </a:solidFill>
                <a:latin typeface="Bookman Old Style" panose="02050604050505020204" pitchFamily="18" charset="0"/>
              </a:rPr>
              <a:t>Easter Sunday </a:t>
            </a:r>
            <a:r>
              <a:rPr lang="vi-VN" sz="2400" b="1" dirty="0">
                <a:solidFill>
                  <a:schemeClr val="bg1"/>
                </a:solidFill>
                <a:latin typeface="Bookman Old Style" panose="02050604050505020204" pitchFamily="18" charset="0"/>
              </a:rPr>
              <a:t>6</a:t>
            </a:r>
            <a:endParaRPr lang="en-US" sz="2400" b="1" dirty="0">
              <a:solidFill>
                <a:schemeClr val="bg1"/>
              </a:solidFill>
              <a:latin typeface="Bookman Old Style" panose="02050604050505020204" pitchFamily="18" charset="0"/>
            </a:endParaRPr>
          </a:p>
          <a:p>
            <a:pPr marL="0" indent="0">
              <a:buNone/>
            </a:pPr>
            <a:r>
              <a:rPr lang="en-US" sz="1800" i="1" dirty="0">
                <a:solidFill>
                  <a:srgbClr val="FFFF00"/>
                </a:solidFill>
              </a:rPr>
              <a:t>Gather Hymn:  </a:t>
            </a:r>
          </a:p>
          <a:p>
            <a:pPr marL="0" indent="0">
              <a:buNone/>
            </a:pPr>
            <a:r>
              <a:rPr lang="en-US" sz="2000" b="1" dirty="0">
                <a:solidFill>
                  <a:schemeClr val="bg1"/>
                </a:solidFill>
                <a:latin typeface="Tahoma" pitchFamily="34" charset="0"/>
                <a:ea typeface="Tahoma" pitchFamily="34" charset="0"/>
                <a:cs typeface="Tahoma" pitchFamily="34" charset="0"/>
              </a:rPr>
              <a:t>  </a:t>
            </a:r>
            <a:r>
              <a:rPr lang="vi-VN" sz="2000" b="1" dirty="0">
                <a:solidFill>
                  <a:schemeClr val="bg1"/>
                </a:solidFill>
                <a:latin typeface="Tahoma" pitchFamily="34" charset="0"/>
                <a:ea typeface="Tahoma" pitchFamily="34" charset="0"/>
                <a:cs typeface="Tahoma" pitchFamily="34" charset="0"/>
              </a:rPr>
              <a:t>Come, Christians, Join to Sing</a:t>
            </a:r>
          </a:p>
          <a:p>
            <a:pPr marL="0" indent="0">
              <a:buNone/>
            </a:pPr>
            <a:r>
              <a:rPr lang="vi-VN" sz="2000" i="1" dirty="0">
                <a:solidFill>
                  <a:srgbClr val="FFFF00"/>
                </a:solidFill>
              </a:rPr>
              <a:t>Sprinkling Rite</a:t>
            </a:r>
            <a:r>
              <a:rPr lang="en-US" sz="2000" i="1" dirty="0">
                <a:solidFill>
                  <a:srgbClr val="FFFF00"/>
                </a:solidFill>
              </a:rPr>
              <a:t> Hymn:  </a:t>
            </a:r>
          </a:p>
          <a:p>
            <a:pPr marL="0" indent="0">
              <a:buNone/>
            </a:pPr>
            <a:r>
              <a:rPr lang="vi-VN" sz="2000" b="1" dirty="0">
                <a:solidFill>
                  <a:schemeClr val="bg1"/>
                </a:solidFill>
                <a:latin typeface="Tahoma" pitchFamily="34" charset="0"/>
                <a:ea typeface="Tahoma" pitchFamily="34" charset="0"/>
                <a:cs typeface="Tahoma" pitchFamily="34" charset="0"/>
              </a:rPr>
              <a:t>   Water Of Life </a:t>
            </a:r>
            <a:endParaRPr lang="en-US" sz="2000" b="1" dirty="0">
              <a:solidFill>
                <a:schemeClr val="bg1"/>
              </a:solidFill>
              <a:latin typeface="Tahoma" pitchFamily="34" charset="0"/>
              <a:ea typeface="Tahoma" pitchFamily="34" charset="0"/>
              <a:cs typeface="Tahoma" pitchFamily="34" charset="0"/>
            </a:endParaRPr>
          </a:p>
          <a:p>
            <a:pPr marL="0" indent="0">
              <a:buNone/>
            </a:pPr>
            <a:r>
              <a:rPr lang="en-US" sz="1800" i="1" dirty="0">
                <a:solidFill>
                  <a:srgbClr val="FFFF00"/>
                </a:solidFill>
              </a:rPr>
              <a:t>Responsorial Psalm: </a:t>
            </a:r>
            <a:r>
              <a:rPr lang="en-US" sz="2000" i="1" dirty="0">
                <a:solidFill>
                  <a:srgbClr val="FFFF00"/>
                </a:solidFill>
              </a:rPr>
              <a:t> </a:t>
            </a:r>
            <a:r>
              <a:rPr lang="vi-VN" sz="2000" i="1" dirty="0">
                <a:solidFill>
                  <a:srgbClr val="FFFF00"/>
                </a:solidFill>
              </a:rPr>
              <a:t>67</a:t>
            </a:r>
            <a:endParaRPr lang="en-US" sz="2000" i="1" dirty="0">
              <a:solidFill>
                <a:srgbClr val="FFFF00"/>
              </a:solidFill>
            </a:endParaRPr>
          </a:p>
          <a:p>
            <a:pPr eaLnBrk="1" hangingPunct="1">
              <a:lnSpc>
                <a:spcPct val="80000"/>
              </a:lnSpc>
              <a:buFontTx/>
              <a:buNone/>
              <a:defRPr/>
            </a:pPr>
            <a:r>
              <a:rPr lang="en-US" sz="2000" b="1" i="1" dirty="0">
                <a:solidFill>
                  <a:schemeClr val="bg1"/>
                </a:solidFill>
              </a:rPr>
              <a:t>   </a:t>
            </a:r>
            <a:r>
              <a:rPr lang="vi-VN" sz="2000" b="1" i="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b="1" dirty="0">
                <a:solidFill>
                  <a:schemeClr val="bg1"/>
                </a:solidFill>
                <a:latin typeface="Tahoma" panose="020B0604030504040204" pitchFamily="34" charset="0"/>
                <a:ea typeface="Tahoma" panose="020B0604030504040204" pitchFamily="34" charset="0"/>
                <a:cs typeface="Tahoma" panose="020B0604030504040204" pitchFamily="34" charset="0"/>
              </a:rPr>
              <a:t>O God, Let All the Nations Praise you</a:t>
            </a:r>
          </a:p>
          <a:p>
            <a:pPr eaLnBrk="1" hangingPunct="1">
              <a:lnSpc>
                <a:spcPct val="80000"/>
              </a:lnSpc>
              <a:buFontTx/>
              <a:buNone/>
              <a:defRPr/>
            </a:pPr>
            <a:r>
              <a:rPr lang="en-US" sz="1800" i="1" dirty="0">
                <a:solidFill>
                  <a:srgbClr val="FFFF00"/>
                </a:solidFill>
              </a:rPr>
              <a:t>Prep. of the Gifts Hymn: </a:t>
            </a:r>
            <a:r>
              <a:rPr lang="en-US" sz="1800" b="1" dirty="0">
                <a:solidFill>
                  <a:srgbClr val="FFFF00"/>
                </a:solidFill>
              </a:rPr>
              <a:t> </a:t>
            </a:r>
          </a:p>
          <a:p>
            <a:pPr eaLnBrk="1" hangingPunct="1">
              <a:lnSpc>
                <a:spcPct val="80000"/>
              </a:lnSpc>
              <a:buFontTx/>
              <a:buNone/>
              <a:defRPr/>
            </a:pPr>
            <a:r>
              <a:rPr lang="vi-VN" altLang="en-US" sz="2000" b="1" dirty="0">
                <a:solidFill>
                  <a:schemeClr val="bg1"/>
                </a:solidFill>
                <a:latin typeface="Tahoma" pitchFamily="34" charset="0"/>
              </a:rPr>
              <a:t>	One Sacrufuce Of Christ</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eaLnBrk="1" hangingPunct="1">
              <a:lnSpc>
                <a:spcPct val="80000"/>
              </a:lnSpc>
              <a:buFontTx/>
              <a:buNone/>
              <a:defRPr/>
            </a:pPr>
            <a:r>
              <a:rPr lang="en-US" sz="1800" i="1" dirty="0">
                <a:solidFill>
                  <a:srgbClr val="FFFF00"/>
                </a:solidFill>
              </a:rPr>
              <a:t>Communion Hymn: </a:t>
            </a:r>
          </a:p>
          <a:p>
            <a:pPr eaLnBrk="1" hangingPunct="1">
              <a:lnSpc>
                <a:spcPct val="80000"/>
              </a:lnSpc>
              <a:buNone/>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b="1" dirty="0">
                <a:solidFill>
                  <a:schemeClr val="bg1"/>
                </a:solidFill>
              </a:rPr>
              <a:t>Spirit and Grace</a:t>
            </a:r>
            <a:endParaRPr lang="vi-VN" sz="2000" b="1" i="1" dirty="0">
              <a:solidFill>
                <a:schemeClr val="bg1"/>
              </a:solidFill>
            </a:endParaRPr>
          </a:p>
          <a:p>
            <a:pPr eaLnBrk="1" hangingPunct="1">
              <a:lnSpc>
                <a:spcPct val="80000"/>
              </a:lnSpc>
              <a:buNone/>
              <a:defRPr/>
            </a:pPr>
            <a:r>
              <a:rPr lang="en-US" sz="1800" i="1" dirty="0">
                <a:solidFill>
                  <a:srgbClr val="FFFF00"/>
                </a:solidFill>
              </a:rPr>
              <a:t>Recessional Hymn:  </a:t>
            </a:r>
          </a:p>
          <a:p>
            <a:pPr eaLnBrk="1" hangingPunct="1">
              <a:lnSpc>
                <a:spcPct val="80000"/>
              </a:lnSpc>
              <a:buFontTx/>
              <a:buNone/>
              <a:defRPr/>
            </a:pPr>
            <a:r>
              <a:rPr lang="en-US" sz="1800" b="1" dirty="0">
                <a:solidFill>
                  <a:schemeClr val="bg1"/>
                </a:solidFill>
                <a:latin typeface="Tahoma" pitchFamily="34" charset="0"/>
                <a:ea typeface="Tahoma" pitchFamily="34" charset="0"/>
                <a:cs typeface="Tahoma" pitchFamily="34" charset="0"/>
              </a:rPr>
              <a:t>	</a:t>
            </a:r>
            <a:r>
              <a:rPr lang="vi-VN" sz="1800" b="1" dirty="0">
                <a:solidFill>
                  <a:schemeClr val="bg1"/>
                </a:solidFill>
                <a:latin typeface="Tahoma" pitchFamily="34" charset="0"/>
                <a:ea typeface="Tahoma" pitchFamily="34" charset="0"/>
                <a:cs typeface="Tahoma" pitchFamily="34" charset="0"/>
              </a:rPr>
              <a:t>America The Beautif</a:t>
            </a:r>
            <a:endParaRPr lang="en-US" sz="2400" b="1"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1830" y="209551"/>
            <a:ext cx="3685584" cy="445697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2"/>
          <p:cNvSpPr>
            <a:spLocks noGrp="1"/>
          </p:cNvSpPr>
          <p:nvPr>
            <p:ph type="subTitle" idx="1"/>
          </p:nvPr>
        </p:nvSpPr>
        <p:spPr>
          <a:xfrm>
            <a:off x="381000" y="114300"/>
            <a:ext cx="8610600" cy="4914900"/>
          </a:xfrm>
        </p:spPr>
        <p:txBody>
          <a:bodyPr/>
          <a:lstStyle/>
          <a:p>
            <a:pPr algn="l"/>
            <a:r>
              <a:rPr lang="en-US" sz="4400" b="1" dirty="0">
                <a:solidFill>
                  <a:schemeClr val="bg1"/>
                </a:solidFill>
                <a:latin typeface="Tahoma" pitchFamily="34" charset="0"/>
                <a:cs typeface="Tahoma" pitchFamily="34" charset="0"/>
              </a:rPr>
              <a:t>Water of life, holy reminder; touching, renewing the body of Christ. Water of life, holy reminder; touching, renewing the body of life.</a:t>
            </a:r>
          </a:p>
        </p:txBody>
      </p:sp>
    </p:spTree>
    <p:extLst>
      <p:ext uri="{BB962C8B-B14F-4D97-AF65-F5344CB8AC3E}">
        <p14:creationId xmlns:p14="http://schemas.microsoft.com/office/powerpoint/2010/main" val="192516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ubtitle 2"/>
          <p:cNvSpPr>
            <a:spLocks noGrp="1"/>
          </p:cNvSpPr>
          <p:nvPr>
            <p:ph type="subTitle" idx="1"/>
          </p:nvPr>
        </p:nvSpPr>
        <p:spPr>
          <a:xfrm>
            <a:off x="381000" y="114300"/>
            <a:ext cx="8610600" cy="4914900"/>
          </a:xfrm>
        </p:spPr>
        <p:txBody>
          <a:bodyPr/>
          <a:lstStyle/>
          <a:p>
            <a:pPr algn="l"/>
            <a:r>
              <a:rPr lang="en-US" sz="3600" b="1" dirty="0">
                <a:solidFill>
                  <a:schemeClr val="bg1"/>
                </a:solidFill>
                <a:latin typeface="Tahoma" pitchFamily="34" charset="0"/>
                <a:cs typeface="Tahoma" pitchFamily="34" charset="0"/>
              </a:rPr>
              <a:t>4. </a:t>
            </a:r>
            <a:r>
              <a:rPr lang="en-US" sz="4400" b="1" dirty="0">
                <a:solidFill>
                  <a:schemeClr val="bg1"/>
                </a:solidFill>
                <a:latin typeface="Tahoma" pitchFamily="34" charset="0"/>
                <a:cs typeface="Tahoma" pitchFamily="34" charset="0"/>
              </a:rPr>
              <a:t>All generations, com forth and receive the blessing of this holy water; making us one with the God who forgives, the one who is faithful and just.</a:t>
            </a:r>
          </a:p>
        </p:txBody>
      </p:sp>
    </p:spTree>
    <p:extLst>
      <p:ext uri="{BB962C8B-B14F-4D97-AF65-F5344CB8AC3E}">
        <p14:creationId xmlns:p14="http://schemas.microsoft.com/office/powerpoint/2010/main" val="3769401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ubtitle 2"/>
          <p:cNvSpPr>
            <a:spLocks noGrp="1"/>
          </p:cNvSpPr>
          <p:nvPr>
            <p:ph type="subTitle" idx="1"/>
          </p:nvPr>
        </p:nvSpPr>
        <p:spPr>
          <a:xfrm>
            <a:off x="381000" y="114300"/>
            <a:ext cx="8610600" cy="4914900"/>
          </a:xfrm>
        </p:spPr>
        <p:txBody>
          <a:bodyPr/>
          <a:lstStyle/>
          <a:p>
            <a:pPr algn="l"/>
            <a:r>
              <a:rPr lang="en-US" sz="4400" b="1" dirty="0">
                <a:solidFill>
                  <a:schemeClr val="bg1"/>
                </a:solidFill>
                <a:latin typeface="Tahoma" pitchFamily="34" charset="0"/>
                <a:cs typeface="Tahoma" pitchFamily="34" charset="0"/>
              </a:rPr>
              <a:t>Water of life, holy reminder; touching, renewing the body of Christ. Water of life, holy reminder; touching, renewing the body of life.</a:t>
            </a:r>
          </a:p>
        </p:txBody>
      </p:sp>
    </p:spTree>
    <p:extLst>
      <p:ext uri="{BB962C8B-B14F-4D97-AF65-F5344CB8AC3E}">
        <p14:creationId xmlns:p14="http://schemas.microsoft.com/office/powerpoint/2010/main" val="1149535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ubtitle 2"/>
          <p:cNvSpPr>
            <a:spLocks noGrp="1"/>
          </p:cNvSpPr>
          <p:nvPr>
            <p:ph type="subTitle" idx="1"/>
          </p:nvPr>
        </p:nvSpPr>
        <p:spPr>
          <a:xfrm>
            <a:off x="152400" y="114300"/>
            <a:ext cx="8991600" cy="4914900"/>
          </a:xfrm>
        </p:spPr>
        <p:txBody>
          <a:bodyPr/>
          <a:lstStyle/>
          <a:p>
            <a:pPr algn="l"/>
            <a:r>
              <a:rPr lang="en-US" sz="3600" b="1" dirty="0">
                <a:solidFill>
                  <a:schemeClr val="bg1"/>
                </a:solidFill>
                <a:latin typeface="Tahoma" pitchFamily="34" charset="0"/>
                <a:cs typeface="Tahoma" pitchFamily="34" charset="0"/>
              </a:rPr>
              <a:t>5. </a:t>
            </a:r>
            <a:r>
              <a:rPr lang="en-US" sz="4400" b="1" dirty="0">
                <a:solidFill>
                  <a:schemeClr val="bg1"/>
                </a:solidFill>
                <a:latin typeface="Tahoma" pitchFamily="34" charset="0"/>
                <a:cs typeface="Tahoma" pitchFamily="34" charset="0"/>
              </a:rPr>
              <a:t>Bringing new hope to the children of God, regardless of color or story; Cleansing our spirits with kindness and truth, and keeping the promise a live</a:t>
            </a:r>
          </a:p>
        </p:txBody>
      </p:sp>
    </p:spTree>
    <p:extLst>
      <p:ext uri="{BB962C8B-B14F-4D97-AF65-F5344CB8AC3E}">
        <p14:creationId xmlns:p14="http://schemas.microsoft.com/office/powerpoint/2010/main" val="1635672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2"/>
          <p:cNvSpPr>
            <a:spLocks noGrp="1"/>
          </p:cNvSpPr>
          <p:nvPr>
            <p:ph type="subTitle" idx="1"/>
          </p:nvPr>
        </p:nvSpPr>
        <p:spPr>
          <a:xfrm>
            <a:off x="381000" y="114300"/>
            <a:ext cx="8610600" cy="4914900"/>
          </a:xfrm>
        </p:spPr>
        <p:txBody>
          <a:bodyPr/>
          <a:lstStyle/>
          <a:p>
            <a:pPr algn="l"/>
            <a:r>
              <a:rPr lang="en-US" sz="4400" b="1" dirty="0">
                <a:solidFill>
                  <a:schemeClr val="bg1"/>
                </a:solidFill>
                <a:latin typeface="Tahoma" pitchFamily="34" charset="0"/>
                <a:cs typeface="Tahoma" pitchFamily="34" charset="0"/>
              </a:rPr>
              <a:t>Water of life, holy reminder; touching, renewing the body of Christ. Water of life, holy reminder; touching, renewing the body of life.</a:t>
            </a:r>
          </a:p>
        </p:txBody>
      </p:sp>
    </p:spTree>
    <p:extLst>
      <p:ext uri="{BB962C8B-B14F-4D97-AF65-F5344CB8AC3E}">
        <p14:creationId xmlns:p14="http://schemas.microsoft.com/office/powerpoint/2010/main" val="3313372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ubtitle 2"/>
          <p:cNvSpPr>
            <a:spLocks noGrp="1"/>
          </p:cNvSpPr>
          <p:nvPr>
            <p:ph type="subTitle" idx="1"/>
          </p:nvPr>
        </p:nvSpPr>
        <p:spPr>
          <a:xfrm>
            <a:off x="152400" y="114300"/>
            <a:ext cx="8991600" cy="4914900"/>
          </a:xfrm>
        </p:spPr>
        <p:txBody>
          <a:bodyPr/>
          <a:lstStyle/>
          <a:p>
            <a:pPr algn="l"/>
            <a:r>
              <a:rPr lang="en-US" sz="3600" b="1" dirty="0">
                <a:solidFill>
                  <a:schemeClr val="bg1"/>
                </a:solidFill>
                <a:latin typeface="Tahoma" pitchFamily="34" charset="0"/>
                <a:cs typeface="Tahoma" pitchFamily="34" charset="0"/>
              </a:rPr>
              <a:t>5. </a:t>
            </a:r>
            <a:r>
              <a:rPr lang="en-US" sz="4400" b="1" dirty="0">
                <a:solidFill>
                  <a:schemeClr val="bg1"/>
                </a:solidFill>
                <a:latin typeface="Tahoma" pitchFamily="34" charset="0"/>
                <a:cs typeface="Tahoma" pitchFamily="34" charset="0"/>
              </a:rPr>
              <a:t>Deep as the heavens and wide as the sea, your mercy and love have no ending. Guiding our steps in the journey of faith, you show us the way to your king dom.</a:t>
            </a:r>
          </a:p>
        </p:txBody>
      </p:sp>
    </p:spTree>
    <p:extLst>
      <p:ext uri="{BB962C8B-B14F-4D97-AF65-F5344CB8AC3E}">
        <p14:creationId xmlns:p14="http://schemas.microsoft.com/office/powerpoint/2010/main" val="737512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ctrTitle"/>
          </p:nvPr>
        </p:nvSpPr>
        <p:spPr>
          <a:xfrm>
            <a:off x="5410200" y="4057650"/>
            <a:ext cx="3276600" cy="414338"/>
          </a:xfrm>
        </p:spPr>
        <p:txBody>
          <a:bodyPr/>
          <a:lstStyle/>
          <a:p>
            <a:pPr>
              <a:spcAft>
                <a:spcPts val="600"/>
              </a:spcAft>
            </a:pPr>
            <a:r>
              <a:rPr lang="en-US" altLang="en-US" sz="1800" dirty="0">
                <a:solidFill>
                  <a:srgbClr val="FFFF00"/>
                </a:solidFill>
              </a:rPr>
              <a:t>Gloria Hymn</a:t>
            </a:r>
          </a:p>
        </p:txBody>
      </p:sp>
    </p:spTree>
    <p:extLst>
      <p:ext uri="{BB962C8B-B14F-4D97-AF65-F5344CB8AC3E}">
        <p14:creationId xmlns:p14="http://schemas.microsoft.com/office/powerpoint/2010/main" val="1680640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F2EBBE82-9C36-4EDA-B8C5-F11CF2B8CA27}" type="slidenum">
              <a:rPr lang="en-US" altLang="en-US" sz="1400">
                <a:solidFill>
                  <a:schemeClr val="tx1"/>
                </a:solidFill>
                <a:latin typeface="Arial" pitchFamily="34" charset="0"/>
              </a:rPr>
              <a:pPr eaLnBrk="1" hangingPunct="1"/>
              <a:t>17</a:t>
            </a:fld>
            <a:endParaRPr lang="en-US" altLang="en-US" sz="1400">
              <a:solidFill>
                <a:schemeClr val="tx1"/>
              </a:solidFill>
              <a:latin typeface="Arial" pitchFamily="34" charset="0"/>
            </a:endParaRPr>
          </a:p>
        </p:txBody>
      </p:sp>
      <p:sp>
        <p:nvSpPr>
          <p:cNvPr id="30722" name="Content Placeholder 3"/>
          <p:cNvSpPr>
            <a:spLocks noGrp="1"/>
          </p:cNvSpPr>
          <p:nvPr>
            <p:ph sz="quarter" idx="1"/>
          </p:nvPr>
        </p:nvSpPr>
        <p:spPr>
          <a:xfrm>
            <a:off x="76200" y="342900"/>
            <a:ext cx="8915400" cy="4457700"/>
          </a:xfrm>
        </p:spPr>
        <p:txBody>
          <a:bodyPr/>
          <a:lstStyle/>
          <a:p>
            <a:pPr>
              <a:buFont typeface="Wingdings 2" pitchFamily="18" charset="2"/>
              <a:buNone/>
            </a:pPr>
            <a:r>
              <a:rPr lang="en-US" altLang="en-US" sz="1800" b="1" dirty="0">
                <a:solidFill>
                  <a:schemeClr val="bg1"/>
                </a:solidFill>
                <a:latin typeface="Tahoma" pitchFamily="34" charset="0"/>
                <a:cs typeface="Tahoma" pitchFamily="34" charset="0"/>
              </a:rPr>
              <a:t>Refrain:</a:t>
            </a:r>
          </a:p>
          <a:p>
            <a:pPr>
              <a:buFont typeface="Wingdings 2" pitchFamily="18" charset="2"/>
              <a:buNone/>
            </a:pPr>
            <a:r>
              <a:rPr lang="en-US" altLang="en-US" sz="4400" b="1" dirty="0">
                <a:solidFill>
                  <a:schemeClr val="bg1"/>
                </a:solidFill>
                <a:latin typeface="Tahoma" pitchFamily="34" charset="0"/>
                <a:cs typeface="Tahoma" pitchFamily="34" charset="0"/>
              </a:rPr>
              <a:t>Glory to God, Glory to God. Glory to God in the highest, and on earth, peace on earth, peace to people of good will</a:t>
            </a:r>
          </a:p>
        </p:txBody>
      </p:sp>
    </p:spTree>
    <p:extLst>
      <p:ext uri="{BB962C8B-B14F-4D97-AF65-F5344CB8AC3E}">
        <p14:creationId xmlns:p14="http://schemas.microsoft.com/office/powerpoint/2010/main" val="265114816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F2EBBE82-9C36-4EDA-B8C5-F11CF2B8CA27}" type="slidenum">
              <a:rPr lang="en-US" altLang="en-US" sz="1400">
                <a:solidFill>
                  <a:schemeClr val="tx1"/>
                </a:solidFill>
                <a:latin typeface="Arial" pitchFamily="34" charset="0"/>
              </a:rPr>
              <a:pPr eaLnBrk="1" hangingPunct="1"/>
              <a:t>18</a:t>
            </a:fld>
            <a:endParaRPr lang="en-US" altLang="en-US" sz="1400">
              <a:solidFill>
                <a:schemeClr val="tx1"/>
              </a:solidFill>
              <a:latin typeface="Arial" pitchFamily="34" charset="0"/>
            </a:endParaRPr>
          </a:p>
        </p:txBody>
      </p:sp>
      <p:sp>
        <p:nvSpPr>
          <p:cNvPr id="30722" name="Content Placeholder 3"/>
          <p:cNvSpPr>
            <a:spLocks noGrp="1"/>
          </p:cNvSpPr>
          <p:nvPr>
            <p:ph sz="quarter" idx="1"/>
          </p:nvPr>
        </p:nvSpPr>
        <p:spPr>
          <a:xfrm>
            <a:off x="76200" y="342900"/>
            <a:ext cx="8915400" cy="4457700"/>
          </a:xfrm>
        </p:spPr>
        <p:txBody>
          <a:bodyPr/>
          <a:lstStyle/>
          <a:p>
            <a:pPr>
              <a:buFont typeface="Wingdings 2" pitchFamily="18" charset="2"/>
              <a:buNone/>
            </a:pPr>
            <a:r>
              <a:rPr lang="en-US" altLang="en-US" sz="1800" b="1" dirty="0">
                <a:solidFill>
                  <a:schemeClr val="bg1"/>
                </a:solidFill>
                <a:latin typeface="Tahoma" pitchFamily="34" charset="0"/>
                <a:cs typeface="Tahoma" pitchFamily="34" charset="0"/>
              </a:rPr>
              <a:t>1. </a:t>
            </a:r>
            <a:r>
              <a:rPr lang="en-US" altLang="en-US" sz="4400" b="1" dirty="0">
                <a:solidFill>
                  <a:schemeClr val="bg1"/>
                </a:solidFill>
                <a:latin typeface="Tahoma" pitchFamily="34" charset="0"/>
                <a:cs typeface="Tahoma" pitchFamily="34" charset="0"/>
              </a:rPr>
              <a:t>We praise you, we bless you, we adore you, we glorify you, we give you thanks for your great glory. Lord God, heavenly King, O God, almighty Father.</a:t>
            </a:r>
          </a:p>
        </p:txBody>
      </p:sp>
    </p:spTree>
    <p:extLst>
      <p:ext uri="{BB962C8B-B14F-4D97-AF65-F5344CB8AC3E}">
        <p14:creationId xmlns:p14="http://schemas.microsoft.com/office/powerpoint/2010/main" val="100564888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F2EBBE82-9C36-4EDA-B8C5-F11CF2B8CA27}" type="slidenum">
              <a:rPr lang="en-US" altLang="en-US" sz="1400">
                <a:solidFill>
                  <a:schemeClr val="tx1"/>
                </a:solidFill>
                <a:latin typeface="Arial" pitchFamily="34" charset="0"/>
              </a:rPr>
              <a:pPr eaLnBrk="1" hangingPunct="1"/>
              <a:t>19</a:t>
            </a:fld>
            <a:endParaRPr lang="en-US" altLang="en-US" sz="1400">
              <a:solidFill>
                <a:schemeClr val="tx1"/>
              </a:solidFill>
              <a:latin typeface="Arial" pitchFamily="34" charset="0"/>
            </a:endParaRPr>
          </a:p>
        </p:txBody>
      </p:sp>
      <p:sp>
        <p:nvSpPr>
          <p:cNvPr id="30722" name="Content Placeholder 3"/>
          <p:cNvSpPr>
            <a:spLocks noGrp="1"/>
          </p:cNvSpPr>
          <p:nvPr>
            <p:ph sz="quarter" idx="1"/>
          </p:nvPr>
        </p:nvSpPr>
        <p:spPr>
          <a:xfrm>
            <a:off x="76200" y="342900"/>
            <a:ext cx="8915400" cy="4457700"/>
          </a:xfrm>
        </p:spPr>
        <p:txBody>
          <a:bodyPr/>
          <a:lstStyle/>
          <a:p>
            <a:pPr>
              <a:buFont typeface="Wingdings 2" pitchFamily="18" charset="2"/>
              <a:buNone/>
            </a:pPr>
            <a:r>
              <a:rPr lang="en-US" altLang="en-US" sz="2800" b="1" dirty="0">
                <a:solidFill>
                  <a:srgbClr val="FFFF00"/>
                </a:solidFill>
                <a:latin typeface="Tahoma" pitchFamily="34" charset="0"/>
                <a:cs typeface="Tahoma" pitchFamily="34" charset="0"/>
              </a:rPr>
              <a:t>Refrain:</a:t>
            </a:r>
          </a:p>
          <a:p>
            <a:pPr>
              <a:buFont typeface="Wingdings 2" pitchFamily="18" charset="2"/>
              <a:buNone/>
            </a:pPr>
            <a:r>
              <a:rPr lang="en-US" altLang="en-US" sz="4400" b="1" dirty="0">
                <a:solidFill>
                  <a:schemeClr val="bg1"/>
                </a:solidFill>
                <a:latin typeface="Tahoma" pitchFamily="34" charset="0"/>
                <a:cs typeface="Tahoma" pitchFamily="34" charset="0"/>
              </a:rPr>
              <a:t>Glory to God, Glory to God. Glory to God in the highest, and on earth, peace on earth, peace to people of good will</a:t>
            </a:r>
          </a:p>
        </p:txBody>
      </p:sp>
    </p:spTree>
    <p:extLst>
      <p:ext uri="{BB962C8B-B14F-4D97-AF65-F5344CB8AC3E}">
        <p14:creationId xmlns:p14="http://schemas.microsoft.com/office/powerpoint/2010/main" val="92582499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1"/>
            <a:ext cx="8001000" cy="4732065"/>
          </a:xfrm>
          <a:prstGeom prst="rect">
            <a:avLst/>
          </a:prstGeom>
        </p:spPr>
        <p:txBody>
          <a:bodyPr wrap="square">
            <a:spAutoFit/>
          </a:bodyPr>
          <a:lstStyle/>
          <a:p>
            <a:pPr algn="l"/>
            <a:r>
              <a:rPr lang="en-US" sz="3000" dirty="0">
                <a:solidFill>
                  <a:srgbClr val="FFFF00"/>
                </a:solidFill>
              </a:rPr>
              <a:t>1</a:t>
            </a:r>
            <a:r>
              <a:rPr lang="en-US" sz="4950" dirty="0">
                <a:solidFill>
                  <a:schemeClr val="bg1"/>
                </a:solidFill>
              </a:rPr>
              <a:t> </a:t>
            </a:r>
            <a:r>
              <a:rPr lang="en-US" sz="3600" b="1" dirty="0">
                <a:solidFill>
                  <a:schemeClr val="bg1"/>
                </a:solidFill>
                <a:latin typeface="Tahoma" pitchFamily="34" charset="0"/>
                <a:ea typeface="Tahoma" pitchFamily="34" charset="0"/>
                <a:cs typeface="Tahoma" pitchFamily="34" charset="0"/>
              </a:rPr>
              <a:t>Come, Christians, join to sing Alleluia! Amen!</a:t>
            </a:r>
            <a:br>
              <a:rPr lang="en-US" sz="3600" b="1" dirty="0">
                <a:solidFill>
                  <a:schemeClr val="bg1"/>
                </a:solidFill>
                <a:latin typeface="Tahoma" pitchFamily="34" charset="0"/>
                <a:ea typeface="Tahoma" pitchFamily="34" charset="0"/>
                <a:cs typeface="Tahoma" pitchFamily="34" charset="0"/>
              </a:rPr>
            </a:br>
            <a:r>
              <a:rPr lang="en-US" sz="3600" b="1" dirty="0">
                <a:solidFill>
                  <a:schemeClr val="bg1"/>
                </a:solidFill>
                <a:latin typeface="Tahoma" pitchFamily="34" charset="0"/>
                <a:ea typeface="Tahoma" pitchFamily="34" charset="0"/>
                <a:cs typeface="Tahoma" pitchFamily="34" charset="0"/>
              </a:rPr>
              <a:t>loud praise to Christ our King; Alleluia! Amen!</a:t>
            </a:r>
            <a:br>
              <a:rPr lang="en-US" sz="3600" b="1" dirty="0">
                <a:solidFill>
                  <a:schemeClr val="bg1"/>
                </a:solidFill>
                <a:latin typeface="Tahoma" pitchFamily="34" charset="0"/>
                <a:ea typeface="Tahoma" pitchFamily="34" charset="0"/>
                <a:cs typeface="Tahoma" pitchFamily="34" charset="0"/>
              </a:rPr>
            </a:br>
            <a:r>
              <a:rPr lang="en-US" sz="3600" b="1" dirty="0">
                <a:solidFill>
                  <a:schemeClr val="bg1"/>
                </a:solidFill>
                <a:latin typeface="Tahoma" pitchFamily="34" charset="0"/>
                <a:ea typeface="Tahoma" pitchFamily="34" charset="0"/>
                <a:cs typeface="Tahoma" pitchFamily="34" charset="0"/>
              </a:rPr>
              <a:t>let all, with heart and voice, before his throne rejoice; praise is his gracious choice: Alleluia! Amen!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F2EBBE82-9C36-4EDA-B8C5-F11CF2B8CA27}" type="slidenum">
              <a:rPr lang="en-US" altLang="en-US" sz="1400">
                <a:solidFill>
                  <a:schemeClr val="tx1"/>
                </a:solidFill>
                <a:latin typeface="Arial" pitchFamily="34" charset="0"/>
              </a:rPr>
              <a:pPr eaLnBrk="1" hangingPunct="1"/>
              <a:t>20</a:t>
            </a:fld>
            <a:endParaRPr lang="en-US" altLang="en-US" sz="1400">
              <a:solidFill>
                <a:schemeClr val="tx1"/>
              </a:solidFill>
              <a:latin typeface="Arial" pitchFamily="34" charset="0"/>
            </a:endParaRPr>
          </a:p>
        </p:txBody>
      </p:sp>
      <p:sp>
        <p:nvSpPr>
          <p:cNvPr id="30722" name="Content Placeholder 3"/>
          <p:cNvSpPr>
            <a:spLocks noGrp="1"/>
          </p:cNvSpPr>
          <p:nvPr>
            <p:ph sz="quarter" idx="1"/>
          </p:nvPr>
        </p:nvSpPr>
        <p:spPr>
          <a:xfrm>
            <a:off x="28575" y="57150"/>
            <a:ext cx="8915400" cy="4457700"/>
          </a:xfrm>
        </p:spPr>
        <p:txBody>
          <a:bodyPr/>
          <a:lstStyle/>
          <a:p>
            <a:pPr>
              <a:buFont typeface="Wingdings 2" pitchFamily="18" charset="2"/>
              <a:buNone/>
            </a:pPr>
            <a:r>
              <a:rPr lang="en-US" altLang="en-US" sz="3600" b="1" dirty="0">
                <a:solidFill>
                  <a:schemeClr val="bg1"/>
                </a:solidFill>
                <a:latin typeface="Tahoma" pitchFamily="34" charset="0"/>
                <a:cs typeface="Tahoma" pitchFamily="34" charset="0"/>
              </a:rPr>
              <a:t>2. Lord Jesus Christ, only Begotten Son, Lord God, Lamb of God, Son of the Father, you take away the sins of the world, have mercy on us. You take way the sins of the world, receive our pray you are seated at the right hand, the right hand of the Father, have mercy on us</a:t>
            </a:r>
          </a:p>
        </p:txBody>
      </p:sp>
    </p:spTree>
    <p:extLst>
      <p:ext uri="{BB962C8B-B14F-4D97-AF65-F5344CB8AC3E}">
        <p14:creationId xmlns:p14="http://schemas.microsoft.com/office/powerpoint/2010/main" val="307734345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F2EBBE82-9C36-4EDA-B8C5-F11CF2B8CA27}" type="slidenum">
              <a:rPr lang="en-US" altLang="en-US" sz="1400">
                <a:solidFill>
                  <a:schemeClr val="tx1"/>
                </a:solidFill>
                <a:latin typeface="Arial" pitchFamily="34" charset="0"/>
              </a:rPr>
              <a:pPr eaLnBrk="1" hangingPunct="1"/>
              <a:t>21</a:t>
            </a:fld>
            <a:endParaRPr lang="en-US" altLang="en-US" sz="1400">
              <a:solidFill>
                <a:schemeClr val="tx1"/>
              </a:solidFill>
              <a:latin typeface="Arial" pitchFamily="34" charset="0"/>
            </a:endParaRPr>
          </a:p>
        </p:txBody>
      </p:sp>
      <p:sp>
        <p:nvSpPr>
          <p:cNvPr id="30722" name="Content Placeholder 3"/>
          <p:cNvSpPr>
            <a:spLocks noGrp="1"/>
          </p:cNvSpPr>
          <p:nvPr>
            <p:ph sz="quarter" idx="1"/>
          </p:nvPr>
        </p:nvSpPr>
        <p:spPr>
          <a:xfrm>
            <a:off x="76200" y="342900"/>
            <a:ext cx="8915400" cy="4457700"/>
          </a:xfrm>
        </p:spPr>
        <p:txBody>
          <a:bodyPr/>
          <a:lstStyle/>
          <a:p>
            <a:pPr>
              <a:buFont typeface="Wingdings 2" pitchFamily="18" charset="2"/>
              <a:buNone/>
            </a:pPr>
            <a:r>
              <a:rPr lang="en-US" altLang="en-US" sz="2400" b="1" dirty="0">
                <a:solidFill>
                  <a:srgbClr val="FFFF00"/>
                </a:solidFill>
                <a:latin typeface="Tahoma" pitchFamily="34" charset="0"/>
                <a:cs typeface="Tahoma" pitchFamily="34" charset="0"/>
              </a:rPr>
              <a:t>Refrain:</a:t>
            </a:r>
          </a:p>
          <a:p>
            <a:pPr>
              <a:buFont typeface="Wingdings 2" pitchFamily="18" charset="2"/>
              <a:buNone/>
            </a:pPr>
            <a:r>
              <a:rPr lang="en-US" altLang="en-US" sz="4400" b="1" dirty="0">
                <a:solidFill>
                  <a:schemeClr val="bg1"/>
                </a:solidFill>
                <a:latin typeface="Tahoma" pitchFamily="34" charset="0"/>
                <a:cs typeface="Tahoma" pitchFamily="34" charset="0"/>
              </a:rPr>
              <a:t>Glory to God, Glory to God. Glory to God in the highest, and on earth, peace on earth, peace to people of good will</a:t>
            </a:r>
          </a:p>
        </p:txBody>
      </p:sp>
    </p:spTree>
    <p:extLst>
      <p:ext uri="{BB962C8B-B14F-4D97-AF65-F5344CB8AC3E}">
        <p14:creationId xmlns:p14="http://schemas.microsoft.com/office/powerpoint/2010/main" val="210290351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F2EBBE82-9C36-4EDA-B8C5-F11CF2B8CA27}" type="slidenum">
              <a:rPr lang="en-US" altLang="en-US" sz="1400">
                <a:solidFill>
                  <a:schemeClr val="tx1"/>
                </a:solidFill>
                <a:latin typeface="Arial" pitchFamily="34" charset="0"/>
              </a:rPr>
              <a:pPr eaLnBrk="1" hangingPunct="1"/>
              <a:t>22</a:t>
            </a:fld>
            <a:endParaRPr lang="en-US" altLang="en-US" sz="1400">
              <a:solidFill>
                <a:schemeClr val="tx1"/>
              </a:solidFill>
              <a:latin typeface="Arial" pitchFamily="34" charset="0"/>
            </a:endParaRPr>
          </a:p>
        </p:txBody>
      </p:sp>
      <p:sp>
        <p:nvSpPr>
          <p:cNvPr id="30722" name="Content Placeholder 3"/>
          <p:cNvSpPr>
            <a:spLocks noGrp="1"/>
          </p:cNvSpPr>
          <p:nvPr>
            <p:ph sz="quarter" idx="1"/>
          </p:nvPr>
        </p:nvSpPr>
        <p:spPr>
          <a:xfrm>
            <a:off x="28575" y="57150"/>
            <a:ext cx="8915400" cy="4457700"/>
          </a:xfrm>
        </p:spPr>
        <p:txBody>
          <a:bodyPr/>
          <a:lstStyle/>
          <a:p>
            <a:pPr>
              <a:buFont typeface="Wingdings 2" pitchFamily="18" charset="2"/>
              <a:buNone/>
            </a:pPr>
            <a:r>
              <a:rPr lang="en-US" altLang="en-US" sz="4400" b="1" dirty="0">
                <a:solidFill>
                  <a:schemeClr val="bg1"/>
                </a:solidFill>
                <a:latin typeface="Tahoma" pitchFamily="34" charset="0"/>
                <a:cs typeface="Tahoma" pitchFamily="34" charset="0"/>
              </a:rPr>
              <a:t>3. For you alone are the Holy One, you alone are the Lord, you alone are the Most High, Jesus Christ with the Holy Spirit, in the glory of God the Father.</a:t>
            </a:r>
          </a:p>
        </p:txBody>
      </p:sp>
    </p:spTree>
    <p:extLst>
      <p:ext uri="{BB962C8B-B14F-4D97-AF65-F5344CB8AC3E}">
        <p14:creationId xmlns:p14="http://schemas.microsoft.com/office/powerpoint/2010/main" val="177839790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F2EBBE82-9C36-4EDA-B8C5-F11CF2B8CA27}" type="slidenum">
              <a:rPr lang="en-US" altLang="en-US" sz="1400">
                <a:solidFill>
                  <a:schemeClr val="tx1"/>
                </a:solidFill>
                <a:latin typeface="Arial" pitchFamily="34" charset="0"/>
              </a:rPr>
              <a:pPr eaLnBrk="1" hangingPunct="1"/>
              <a:t>23</a:t>
            </a:fld>
            <a:endParaRPr lang="en-US" altLang="en-US" sz="1400">
              <a:solidFill>
                <a:schemeClr val="tx1"/>
              </a:solidFill>
              <a:latin typeface="Arial" pitchFamily="34" charset="0"/>
            </a:endParaRPr>
          </a:p>
        </p:txBody>
      </p:sp>
      <p:sp>
        <p:nvSpPr>
          <p:cNvPr id="30722" name="Content Placeholder 3"/>
          <p:cNvSpPr>
            <a:spLocks noGrp="1"/>
          </p:cNvSpPr>
          <p:nvPr>
            <p:ph sz="quarter" idx="1"/>
          </p:nvPr>
        </p:nvSpPr>
        <p:spPr>
          <a:xfrm>
            <a:off x="76200" y="342900"/>
            <a:ext cx="8915400" cy="4457700"/>
          </a:xfrm>
        </p:spPr>
        <p:txBody>
          <a:bodyPr/>
          <a:lstStyle/>
          <a:p>
            <a:pPr>
              <a:buFont typeface="Wingdings 2" pitchFamily="18" charset="2"/>
              <a:buNone/>
            </a:pPr>
            <a:r>
              <a:rPr lang="en-US" altLang="en-US" sz="2000" b="1" dirty="0">
                <a:solidFill>
                  <a:srgbClr val="FFFF00"/>
                </a:solidFill>
                <a:latin typeface="Tahoma" pitchFamily="34" charset="0"/>
                <a:cs typeface="Tahoma" pitchFamily="34" charset="0"/>
              </a:rPr>
              <a:t>Refrain:</a:t>
            </a:r>
          </a:p>
          <a:p>
            <a:pPr>
              <a:buFont typeface="Wingdings 2" pitchFamily="18" charset="2"/>
              <a:buNone/>
            </a:pPr>
            <a:r>
              <a:rPr lang="en-US" altLang="en-US" sz="4400" b="1" dirty="0">
                <a:solidFill>
                  <a:schemeClr val="bg1"/>
                </a:solidFill>
                <a:latin typeface="Tahoma" pitchFamily="34" charset="0"/>
                <a:cs typeface="Tahoma" pitchFamily="34" charset="0"/>
              </a:rPr>
              <a:t>Glory to God, Glory to God. Glory to God in the highest, and on earth, peace on earth, peace to people of good will. Amen </a:t>
            </a:r>
            <a:r>
              <a:rPr lang="en-US" altLang="en-US" sz="4400" b="1" dirty="0" err="1">
                <a:solidFill>
                  <a:schemeClr val="bg1"/>
                </a:solidFill>
                <a:latin typeface="Tahoma" pitchFamily="34" charset="0"/>
                <a:cs typeface="Tahoma" pitchFamily="34" charset="0"/>
              </a:rPr>
              <a:t>Amen</a:t>
            </a:r>
            <a:r>
              <a:rPr lang="en-US" altLang="en-US" sz="4400" b="1" dirty="0">
                <a:solidFill>
                  <a:schemeClr val="bg1"/>
                </a:solidFill>
                <a:latin typeface="Tahoma" pitchFamily="34" charset="0"/>
                <a:cs typeface="Tahoma" pitchFamily="34" charset="0"/>
              </a:rPr>
              <a:t>.</a:t>
            </a:r>
          </a:p>
        </p:txBody>
      </p:sp>
    </p:spTree>
    <p:extLst>
      <p:ext uri="{BB962C8B-B14F-4D97-AF65-F5344CB8AC3E}">
        <p14:creationId xmlns:p14="http://schemas.microsoft.com/office/powerpoint/2010/main" val="32825700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4724400" y="3829050"/>
            <a:ext cx="4267200" cy="1042988"/>
          </a:xfrm>
        </p:spPr>
        <p:txBody>
          <a:bodyPr/>
          <a:lstStyle/>
          <a:p>
            <a:pPr eaLnBrk="1" hangingPunct="1"/>
            <a:r>
              <a:rPr lang="en-US" altLang="en-US" sz="1800" i="1" dirty="0">
                <a:solidFill>
                  <a:srgbClr val="FFFF00"/>
                </a:solidFill>
                <a:latin typeface="Tahoma" pitchFamily="34" charset="0"/>
              </a:rPr>
              <a:t>Responsorial Psalm:   Psalm </a:t>
            </a:r>
            <a:r>
              <a:rPr lang="vi-VN" altLang="en-US" sz="1800" i="1" dirty="0">
                <a:solidFill>
                  <a:srgbClr val="FFFF00"/>
                </a:solidFill>
                <a:latin typeface="Tahoma" pitchFamily="34" charset="0"/>
              </a:rPr>
              <a:t>67</a:t>
            </a:r>
            <a:br>
              <a:rPr lang="en-US" altLang="en-US" sz="1800" i="1" dirty="0">
                <a:solidFill>
                  <a:srgbClr val="FFFF00"/>
                </a:solidFill>
                <a:latin typeface="Tahoma" pitchFamily="34" charset="0"/>
              </a:rPr>
            </a:br>
            <a:r>
              <a:rPr lang="vi-VN" altLang="en-US" sz="1800" i="1" dirty="0">
                <a:solidFill>
                  <a:srgbClr val="FFFF00"/>
                </a:solidFill>
                <a:latin typeface="Tahoma" pitchFamily="34" charset="0"/>
              </a:rPr>
              <a:t>O God, Let All The Nation Praise You</a:t>
            </a:r>
            <a:endParaRPr lang="en-US" altLang="en-US" sz="1800" b="1" dirty="0">
              <a:solidFill>
                <a:srgbClr val="FFFF00"/>
              </a:solidFill>
              <a:latin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ChangeArrowheads="1"/>
          </p:cNvSpPr>
          <p:nvPr/>
        </p:nvSpPr>
        <p:spPr bwMode="auto">
          <a:xfrm>
            <a:off x="228600" y="171450"/>
            <a:ext cx="8686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endParaRPr lang="en-US" altLang="en-US" sz="4400">
              <a:solidFill>
                <a:schemeClr val="tx2"/>
              </a:solidFill>
            </a:endParaRPr>
          </a:p>
        </p:txBody>
      </p:sp>
      <p:sp>
        <p:nvSpPr>
          <p:cNvPr id="4" name="Rectangle 2"/>
          <p:cNvSpPr>
            <a:spLocks noGrp="1" noChangeArrowheads="1"/>
          </p:cNvSpPr>
          <p:nvPr>
            <p:ph type="ctrTitle"/>
          </p:nvPr>
        </p:nvSpPr>
        <p:spPr>
          <a:xfrm>
            <a:off x="76200" y="179400"/>
            <a:ext cx="8991600" cy="1847850"/>
          </a:xfrm>
        </p:spPr>
        <p:txBody>
          <a:bodyPr/>
          <a:lstStyle/>
          <a:p>
            <a:pPr algn="l" eaLnBrk="1" hangingPunct="1"/>
            <a:br>
              <a:rPr lang="en-US" altLang="en-US" sz="1800" i="1" dirty="0">
                <a:solidFill>
                  <a:srgbClr val="FFFF00"/>
                </a:solidFill>
                <a:latin typeface="Tahoma" pitchFamily="34" charset="0"/>
              </a:rPr>
            </a:br>
            <a:br>
              <a:rPr lang="en-US" altLang="en-US" sz="1800" i="1" dirty="0">
                <a:solidFill>
                  <a:srgbClr val="FFFF00"/>
                </a:solidFill>
                <a:latin typeface="Tahoma" pitchFamily="34" charset="0"/>
              </a:rPr>
            </a:br>
            <a:br>
              <a:rPr lang="en-US" altLang="en-US" sz="1800" i="1" dirty="0">
                <a:solidFill>
                  <a:srgbClr val="FFFF00"/>
                </a:solidFill>
                <a:latin typeface="Tahoma" pitchFamily="34" charset="0"/>
              </a:rPr>
            </a:br>
            <a:br>
              <a:rPr lang="en-US" altLang="en-US" sz="1800" i="1" dirty="0">
                <a:solidFill>
                  <a:srgbClr val="FFFF00"/>
                </a:solidFill>
                <a:latin typeface="Tahoma" pitchFamily="34" charset="0"/>
              </a:rPr>
            </a:br>
            <a:br>
              <a:rPr lang="en-US" altLang="en-US" sz="1800" i="1" dirty="0">
                <a:solidFill>
                  <a:srgbClr val="FFFF00"/>
                </a:solidFill>
                <a:latin typeface="Tahoma" pitchFamily="34" charset="0"/>
              </a:rPr>
            </a:br>
            <a:br>
              <a:rPr lang="en-US" altLang="en-US" sz="1800" i="1" dirty="0">
                <a:solidFill>
                  <a:srgbClr val="FFFF00"/>
                </a:solidFill>
                <a:latin typeface="Tahoma" pitchFamily="34" charset="0"/>
              </a:rPr>
            </a:br>
            <a:br>
              <a:rPr lang="en-US" altLang="en-US" sz="1800" i="1" dirty="0">
                <a:solidFill>
                  <a:srgbClr val="FFFF00"/>
                </a:solidFill>
                <a:latin typeface="Tahoma" pitchFamily="34" charset="0"/>
              </a:rPr>
            </a:br>
            <a:br>
              <a:rPr lang="en-US" altLang="en-US" sz="1800" i="1" dirty="0">
                <a:solidFill>
                  <a:srgbClr val="FFFF00"/>
                </a:solidFill>
                <a:latin typeface="Tahoma" pitchFamily="34" charset="0"/>
              </a:rPr>
            </a:br>
            <a:r>
              <a:rPr lang="en-US" altLang="en-US" sz="1800" i="1" dirty="0">
                <a:solidFill>
                  <a:srgbClr val="FFFF00"/>
                </a:solidFill>
                <a:latin typeface="Tahoma" pitchFamily="34" charset="0"/>
              </a:rPr>
              <a:t>Responsorial Psalm:   Psalm </a:t>
            </a:r>
            <a:r>
              <a:rPr lang="vi-VN" altLang="en-US" sz="1800" i="1" dirty="0">
                <a:solidFill>
                  <a:srgbClr val="FFFF00"/>
                </a:solidFill>
                <a:latin typeface="Tahoma" pitchFamily="34" charset="0"/>
              </a:rPr>
              <a:t>69</a:t>
            </a:r>
            <a:br>
              <a:rPr lang="en-US" altLang="en-US" sz="1800" i="1" dirty="0">
                <a:solidFill>
                  <a:schemeClr val="bg1"/>
                </a:solidFill>
                <a:latin typeface="Tahoma" pitchFamily="34" charset="0"/>
              </a:rPr>
            </a:br>
            <a:r>
              <a:rPr lang="vi-VN" b="1" dirty="0">
                <a:solidFill>
                  <a:schemeClr val="bg1"/>
                </a:solidFill>
                <a:latin typeface="Tahoma" panose="020B0604030504040204" pitchFamily="34" charset="0"/>
                <a:ea typeface="Tahoma" panose="020B0604030504040204" pitchFamily="34" charset="0"/>
                <a:cs typeface="Tahoma" panose="020B0604030504040204" pitchFamily="34" charset="0"/>
              </a:rPr>
              <a:t>O God let all the nations praise you, let all the nations praise you.</a:t>
            </a:r>
            <a:endParaRPr lang="en-US" alt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ctrTitle"/>
          </p:nvPr>
        </p:nvSpPr>
        <p:spPr>
          <a:xfrm>
            <a:off x="5410200" y="3771900"/>
            <a:ext cx="3276600" cy="1100138"/>
          </a:xfrm>
        </p:spPr>
        <p:txBody>
          <a:bodyPr/>
          <a:lstStyle/>
          <a:p>
            <a:pPr eaLnBrk="1" hangingPunct="1">
              <a:lnSpc>
                <a:spcPct val="80000"/>
              </a:lnSpc>
            </a:pPr>
            <a:r>
              <a:rPr lang="en-US" altLang="en-US" sz="1800" i="1" dirty="0">
                <a:solidFill>
                  <a:srgbClr val="FFFF00"/>
                </a:solidFill>
                <a:cs typeface="Tahoma" pitchFamily="34" charset="0"/>
              </a:rPr>
              <a:t>Gospel Acclamation</a:t>
            </a:r>
          </a:p>
        </p:txBody>
      </p:sp>
    </p:spTree>
    <p:extLst>
      <p:ext uri="{BB962C8B-B14F-4D97-AF65-F5344CB8AC3E}">
        <p14:creationId xmlns:p14="http://schemas.microsoft.com/office/powerpoint/2010/main" val="2109608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57150"/>
            <a:ext cx="8915400" cy="3981449"/>
          </a:xfrm>
        </p:spPr>
        <p:txBody>
          <a:bodyPr/>
          <a:lstStyle/>
          <a:p>
            <a:pPr algn="l"/>
            <a:r>
              <a:rPr lang="en-US" dirty="0">
                <a:solidFill>
                  <a:srgbClr val="FFFF00"/>
                </a:solidFill>
              </a:rPr>
              <a:t>Alleluia </a:t>
            </a:r>
            <a:r>
              <a:rPr lang="en-US" dirty="0" err="1">
                <a:solidFill>
                  <a:srgbClr val="FFFF00"/>
                </a:solidFill>
              </a:rPr>
              <a:t>Alleluia</a:t>
            </a:r>
            <a:r>
              <a:rPr lang="en-US" dirty="0">
                <a:solidFill>
                  <a:srgbClr val="FFFF00"/>
                </a:solidFill>
              </a:rPr>
              <a:t> </a:t>
            </a:r>
            <a:r>
              <a:rPr lang="en-US" dirty="0" err="1">
                <a:solidFill>
                  <a:srgbClr val="FFFF00"/>
                </a:solidFill>
              </a:rPr>
              <a:t>Alleluia</a:t>
            </a:r>
            <a:r>
              <a:rPr lang="en-US" dirty="0">
                <a:solidFill>
                  <a:srgbClr val="FFFF00"/>
                </a:solidFill>
              </a:rPr>
              <a:t>.</a:t>
            </a:r>
            <a:br>
              <a:rPr lang="en-US" dirty="0">
                <a:solidFill>
                  <a:srgbClr val="FFFF00"/>
                </a:solidFill>
              </a:rPr>
            </a:b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Whoever loves me will keep my word, says the Lord,</a:t>
            </a:r>
            <a:b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and my Father will love him and we will come to him.</a:t>
            </a:r>
          </a:p>
        </p:txBody>
      </p:sp>
    </p:spTree>
    <p:extLst>
      <p:ext uri="{BB962C8B-B14F-4D97-AF65-F5344CB8AC3E}">
        <p14:creationId xmlns:p14="http://schemas.microsoft.com/office/powerpoint/2010/main" val="2357971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4267200" y="4219575"/>
            <a:ext cx="4876800" cy="414338"/>
          </a:xfrm>
        </p:spPr>
        <p:txBody>
          <a:bodyPr/>
          <a:lstStyle/>
          <a:p>
            <a:pPr eaLnBrk="1" hangingPunct="1"/>
            <a:r>
              <a:rPr lang="en-US" altLang="en-US" sz="1400" dirty="0">
                <a:solidFill>
                  <a:srgbClr val="FFFF00"/>
                </a:solidFill>
                <a:latin typeface="Times New Roman" pitchFamily="18" charset="0"/>
              </a:rPr>
              <a:t>Profession Of Faith</a:t>
            </a:r>
            <a:br>
              <a:rPr lang="en-US" altLang="en-US" sz="1400" dirty="0">
                <a:solidFill>
                  <a:srgbClr val="FFFF00"/>
                </a:solidFill>
                <a:latin typeface="Times New Roman" pitchFamily="18" charset="0"/>
              </a:rPr>
            </a:br>
            <a:r>
              <a:rPr lang="en-US" altLang="en-US" sz="1400" dirty="0">
                <a:solidFill>
                  <a:srgbClr val="FFFF00"/>
                </a:solidFill>
                <a:latin typeface="Times New Roman" pitchFamily="18" charset="0"/>
              </a:rPr>
              <a:t>Creed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28600" y="57150"/>
            <a:ext cx="5105400" cy="342900"/>
          </a:xfrm>
        </p:spPr>
        <p:txBody>
          <a:bodyPr/>
          <a:lstStyle/>
          <a:p>
            <a:pPr eaLnBrk="1" hangingPunct="1"/>
            <a:r>
              <a:rPr lang="en-US" altLang="en-US" sz="2400">
                <a:solidFill>
                  <a:schemeClr val="bg1"/>
                </a:solidFill>
              </a:rPr>
              <a:t>Nicene Creed  p1</a:t>
            </a:r>
          </a:p>
        </p:txBody>
      </p:sp>
      <p:sp>
        <p:nvSpPr>
          <p:cNvPr id="3" name="Slide Number Placeholder 2"/>
          <p:cNvSpPr>
            <a:spLocks noGrp="1"/>
          </p:cNvSpPr>
          <p:nvPr>
            <p:ph type="sldNum" sz="quarter" idx="12"/>
          </p:nvPr>
        </p:nvSpPr>
        <p:spPr/>
        <p:txBody>
          <a:bodyPr/>
          <a:lstStyle/>
          <a:p>
            <a:pPr>
              <a:defRPr/>
            </a:pPr>
            <a:fld id="{18F0440B-33D3-4E6D-958C-47EA36231AF5}" type="slidenum">
              <a:rPr lang="en-US"/>
              <a:pPr>
                <a:defRPr/>
              </a:pPr>
              <a:t>29</a:t>
            </a:fld>
            <a:endParaRPr lang="en-US"/>
          </a:p>
        </p:txBody>
      </p:sp>
      <p:sp>
        <p:nvSpPr>
          <p:cNvPr id="34820" name="Content Placeholder 3"/>
          <p:cNvSpPr>
            <a:spLocks noGrp="1"/>
          </p:cNvSpPr>
          <p:nvPr>
            <p:ph sz="quarter" idx="1"/>
          </p:nvPr>
        </p:nvSpPr>
        <p:spPr>
          <a:xfrm>
            <a:off x="0" y="342900"/>
            <a:ext cx="8915400" cy="4629150"/>
          </a:xfrm>
        </p:spPr>
        <p:txBody>
          <a:bodyPr/>
          <a:lstStyle/>
          <a:p>
            <a:pPr eaLnBrk="1" hangingPunct="1">
              <a:buFont typeface="Wingdings 2" pitchFamily="18" charset="2"/>
              <a:buNone/>
            </a:pPr>
            <a:r>
              <a:rPr lang="en-US" altLang="en-US" sz="6600" b="1" dirty="0">
                <a:solidFill>
                  <a:schemeClr val="bg1"/>
                </a:solidFill>
                <a:latin typeface="Tahoma" pitchFamily="34" charset="0"/>
                <a:cs typeface="Tahoma" pitchFamily="34" charset="0"/>
              </a:rPr>
              <a:t> </a:t>
            </a:r>
            <a:r>
              <a:rPr lang="en-US" altLang="en-US" sz="4400" b="1" dirty="0">
                <a:solidFill>
                  <a:schemeClr val="bg1"/>
                </a:solidFill>
                <a:latin typeface="Tahoma" pitchFamily="34" charset="0"/>
                <a:cs typeface="Tahoma" pitchFamily="34" charset="0"/>
              </a:rPr>
              <a:t>I believe in one God, the Father almighty, maker of heaven and earth, of all things visible and invisible.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5723"/>
            <a:ext cx="9144000" cy="5016758"/>
          </a:xfrm>
          <a:prstGeom prst="rect">
            <a:avLst/>
          </a:prstGeom>
        </p:spPr>
        <p:txBody>
          <a:bodyPr wrap="square">
            <a:spAutoFit/>
          </a:bodyPr>
          <a:lstStyle/>
          <a:p>
            <a:pPr algn="l"/>
            <a:r>
              <a:rPr lang="en-US" sz="3600" b="1" dirty="0">
                <a:solidFill>
                  <a:srgbClr val="FFFF00"/>
                </a:solidFill>
                <a:latin typeface="Tahoma" pitchFamily="34" charset="0"/>
                <a:ea typeface="Tahoma" pitchFamily="34" charset="0"/>
                <a:cs typeface="Tahoma" pitchFamily="34" charset="0"/>
              </a:rPr>
              <a:t>2</a:t>
            </a:r>
            <a:r>
              <a:rPr lang="en-US" sz="3600" b="1" dirty="0">
                <a:solidFill>
                  <a:schemeClr val="bg1"/>
                </a:solidFill>
                <a:latin typeface="Tahoma" pitchFamily="34" charset="0"/>
                <a:ea typeface="Tahoma" pitchFamily="34" charset="0"/>
                <a:cs typeface="Tahoma" pitchFamily="34" charset="0"/>
              </a:rPr>
              <a:t> </a:t>
            </a:r>
            <a:r>
              <a:rPr lang="en-US" sz="4000" b="1" dirty="0">
                <a:solidFill>
                  <a:schemeClr val="bg1"/>
                </a:solidFill>
                <a:latin typeface="Tahoma" pitchFamily="34" charset="0"/>
                <a:ea typeface="Tahoma" pitchFamily="34" charset="0"/>
                <a:cs typeface="Tahoma" pitchFamily="34" charset="0"/>
              </a:rPr>
              <a:t>Come, lift your hearts on high, Alleluia! Amen!</a:t>
            </a:r>
            <a:br>
              <a:rPr lang="en-US" sz="4000" b="1" dirty="0">
                <a:solidFill>
                  <a:schemeClr val="bg1"/>
                </a:solidFill>
                <a:latin typeface="Tahoma" pitchFamily="34" charset="0"/>
                <a:ea typeface="Tahoma" pitchFamily="34" charset="0"/>
                <a:cs typeface="Tahoma" pitchFamily="34" charset="0"/>
              </a:rPr>
            </a:br>
            <a:r>
              <a:rPr lang="en-US" sz="4000" b="1" dirty="0">
                <a:solidFill>
                  <a:schemeClr val="bg1"/>
                </a:solidFill>
                <a:latin typeface="Tahoma" pitchFamily="34" charset="0"/>
                <a:ea typeface="Tahoma" pitchFamily="34" charset="0"/>
                <a:cs typeface="Tahoma" pitchFamily="34" charset="0"/>
              </a:rPr>
              <a:t>let praises fill the sky;</a:t>
            </a:r>
            <a:br>
              <a:rPr lang="en-US" sz="4000" b="1" dirty="0">
                <a:solidFill>
                  <a:schemeClr val="bg1"/>
                </a:solidFill>
                <a:latin typeface="Tahoma" pitchFamily="34" charset="0"/>
                <a:ea typeface="Tahoma" pitchFamily="34" charset="0"/>
                <a:cs typeface="Tahoma" pitchFamily="34" charset="0"/>
              </a:rPr>
            </a:br>
            <a:r>
              <a:rPr lang="en-US" sz="4000" b="1" dirty="0">
                <a:solidFill>
                  <a:schemeClr val="bg1"/>
                </a:solidFill>
                <a:latin typeface="Tahoma" pitchFamily="34" charset="0"/>
                <a:ea typeface="Tahoma" pitchFamily="34" charset="0"/>
                <a:cs typeface="Tahoma" pitchFamily="34" charset="0"/>
              </a:rPr>
              <a:t>Alleluia! Amen!</a:t>
            </a:r>
            <a:br>
              <a:rPr lang="en-US" sz="4000" b="1" dirty="0">
                <a:solidFill>
                  <a:schemeClr val="bg1"/>
                </a:solidFill>
                <a:latin typeface="Tahoma" pitchFamily="34" charset="0"/>
                <a:ea typeface="Tahoma" pitchFamily="34" charset="0"/>
                <a:cs typeface="Tahoma" pitchFamily="34" charset="0"/>
              </a:rPr>
            </a:br>
            <a:r>
              <a:rPr lang="en-US" sz="4000" b="1" dirty="0">
                <a:solidFill>
                  <a:schemeClr val="bg1"/>
                </a:solidFill>
                <a:latin typeface="Tahoma" pitchFamily="34" charset="0"/>
                <a:ea typeface="Tahoma" pitchFamily="34" charset="0"/>
                <a:cs typeface="Tahoma" pitchFamily="34" charset="0"/>
              </a:rPr>
              <a:t>he is our guide and friend,</a:t>
            </a:r>
            <a:br>
              <a:rPr lang="en-US" sz="4000" b="1" dirty="0">
                <a:solidFill>
                  <a:schemeClr val="bg1"/>
                </a:solidFill>
                <a:latin typeface="Tahoma" pitchFamily="34" charset="0"/>
                <a:ea typeface="Tahoma" pitchFamily="34" charset="0"/>
                <a:cs typeface="Tahoma" pitchFamily="34" charset="0"/>
              </a:rPr>
            </a:br>
            <a:r>
              <a:rPr lang="en-US" sz="4000" b="1" dirty="0">
                <a:solidFill>
                  <a:schemeClr val="bg1"/>
                </a:solidFill>
                <a:latin typeface="Tahoma" pitchFamily="34" charset="0"/>
                <a:ea typeface="Tahoma" pitchFamily="34" charset="0"/>
                <a:cs typeface="Tahoma" pitchFamily="34" charset="0"/>
              </a:rPr>
              <a:t>to us he'll condescend;</a:t>
            </a:r>
            <a:br>
              <a:rPr lang="en-US" sz="4000" b="1" dirty="0">
                <a:solidFill>
                  <a:schemeClr val="bg1"/>
                </a:solidFill>
                <a:latin typeface="Tahoma" pitchFamily="34" charset="0"/>
                <a:ea typeface="Tahoma" pitchFamily="34" charset="0"/>
                <a:cs typeface="Tahoma" pitchFamily="34" charset="0"/>
              </a:rPr>
            </a:br>
            <a:r>
              <a:rPr lang="en-US" sz="4000" b="1" dirty="0">
                <a:solidFill>
                  <a:schemeClr val="bg1"/>
                </a:solidFill>
                <a:latin typeface="Tahoma" pitchFamily="34" charset="0"/>
                <a:ea typeface="Tahoma" pitchFamily="34" charset="0"/>
                <a:cs typeface="Tahoma" pitchFamily="34" charset="0"/>
              </a:rPr>
              <a:t>his love shall never end:</a:t>
            </a:r>
            <a:br>
              <a:rPr lang="en-US" sz="4000" b="1" dirty="0">
                <a:solidFill>
                  <a:schemeClr val="bg1"/>
                </a:solidFill>
                <a:latin typeface="Tahoma" pitchFamily="34" charset="0"/>
                <a:ea typeface="Tahoma" pitchFamily="34" charset="0"/>
                <a:cs typeface="Tahoma" pitchFamily="34" charset="0"/>
              </a:rPr>
            </a:br>
            <a:r>
              <a:rPr lang="en-US" sz="4000" b="1" dirty="0">
                <a:solidFill>
                  <a:schemeClr val="bg1"/>
                </a:solidFill>
                <a:latin typeface="Tahoma" pitchFamily="34" charset="0"/>
                <a:ea typeface="Tahoma" pitchFamily="34" charset="0"/>
                <a:cs typeface="Tahoma" pitchFamily="34" charset="0"/>
              </a:rPr>
              <a:t>Alleluia! Amen!</a:t>
            </a:r>
          </a:p>
        </p:txBody>
      </p:sp>
    </p:spTree>
    <p:extLst>
      <p:ext uri="{BB962C8B-B14F-4D97-AF65-F5344CB8AC3E}">
        <p14:creationId xmlns:p14="http://schemas.microsoft.com/office/powerpoint/2010/main" val="3266200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7F78E3D-109C-4548-8605-ED8DEFCE3E14}" type="slidenum">
              <a:rPr lang="en-US"/>
              <a:pPr>
                <a:defRPr/>
              </a:pPr>
              <a:t>30</a:t>
            </a:fld>
            <a:endParaRPr lang="en-US"/>
          </a:p>
        </p:txBody>
      </p:sp>
      <p:sp>
        <p:nvSpPr>
          <p:cNvPr id="35843" name="Content Placeholder 3"/>
          <p:cNvSpPr>
            <a:spLocks noGrp="1"/>
          </p:cNvSpPr>
          <p:nvPr>
            <p:ph sz="quarter" idx="1"/>
          </p:nvPr>
        </p:nvSpPr>
        <p:spPr>
          <a:xfrm>
            <a:off x="228600" y="400050"/>
            <a:ext cx="8686800" cy="4572000"/>
          </a:xfrm>
        </p:spPr>
        <p:txBody>
          <a:bodyPr/>
          <a:lstStyle/>
          <a:p>
            <a:pPr eaLnBrk="1" hangingPunct="1">
              <a:buFont typeface="Wingdings 2" pitchFamily="18" charset="2"/>
              <a:buNone/>
            </a:pPr>
            <a:r>
              <a:rPr lang="en-US" altLang="en-US" sz="6600" b="1" dirty="0">
                <a:solidFill>
                  <a:schemeClr val="bg1"/>
                </a:solidFill>
                <a:latin typeface="Tahoma" pitchFamily="34" charset="0"/>
                <a:cs typeface="Tahoma" pitchFamily="34" charset="0"/>
              </a:rPr>
              <a:t> </a:t>
            </a:r>
            <a:r>
              <a:rPr lang="en-US" altLang="en-US" sz="4400" b="1" dirty="0">
                <a:solidFill>
                  <a:schemeClr val="bg1"/>
                </a:solidFill>
                <a:latin typeface="Tahoma" pitchFamily="34" charset="0"/>
                <a:cs typeface="Tahoma" pitchFamily="34" charset="0"/>
              </a:rPr>
              <a:t>I believe in one Lord Jesus Christ, the Only Begotten Son of God, born of the Father before all ages. </a:t>
            </a:r>
          </a:p>
        </p:txBody>
      </p:sp>
      <p:sp>
        <p:nvSpPr>
          <p:cNvPr id="35844" name="Title 1"/>
          <p:cNvSpPr>
            <a:spLocks noGrp="1"/>
          </p:cNvSpPr>
          <p:nvPr>
            <p:ph type="title"/>
          </p:nvPr>
        </p:nvSpPr>
        <p:spPr>
          <a:xfrm>
            <a:off x="228600" y="57150"/>
            <a:ext cx="5105400" cy="342900"/>
          </a:xfrm>
        </p:spPr>
        <p:txBody>
          <a:bodyPr/>
          <a:lstStyle/>
          <a:p>
            <a:pPr eaLnBrk="1" hangingPunct="1"/>
            <a:r>
              <a:rPr lang="en-US" altLang="en-US" sz="2400">
                <a:solidFill>
                  <a:schemeClr val="bg1"/>
                </a:solidFill>
              </a:rPr>
              <a:t>Nicene Creed  p2</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44C2682B-C406-43D9-B60F-A3F2709742ED}" type="slidenum">
              <a:rPr lang="en-US"/>
              <a:pPr>
                <a:defRPr/>
              </a:pPr>
              <a:t>31</a:t>
            </a:fld>
            <a:endParaRPr lang="en-US"/>
          </a:p>
        </p:txBody>
      </p:sp>
      <p:sp>
        <p:nvSpPr>
          <p:cNvPr id="36867" name="Content Placeholder 3"/>
          <p:cNvSpPr>
            <a:spLocks noGrp="1"/>
          </p:cNvSpPr>
          <p:nvPr>
            <p:ph sz="quarter" idx="1"/>
          </p:nvPr>
        </p:nvSpPr>
        <p:spPr>
          <a:xfrm>
            <a:off x="152400" y="228600"/>
            <a:ext cx="8686800" cy="4629150"/>
          </a:xfrm>
        </p:spPr>
        <p:txBody>
          <a:bodyPr/>
          <a:lstStyle/>
          <a:p>
            <a:pPr eaLnBrk="1" hangingPunct="1">
              <a:buFont typeface="Wingdings 2" pitchFamily="18" charset="2"/>
              <a:buNone/>
            </a:pPr>
            <a:r>
              <a:rPr lang="en-US" altLang="en-US" sz="4400" b="1" dirty="0">
                <a:solidFill>
                  <a:schemeClr val="bg1"/>
                </a:solidFill>
                <a:latin typeface="Tahoma" pitchFamily="34" charset="0"/>
                <a:cs typeface="Tahoma" pitchFamily="34" charset="0"/>
              </a:rPr>
              <a:t> God from God, Light from Light, true God from true God, begotten, not made, consubstantial with the Father; through Him all things were made. </a:t>
            </a:r>
          </a:p>
        </p:txBody>
      </p:sp>
      <p:sp>
        <p:nvSpPr>
          <p:cNvPr id="36868" name="Title 1"/>
          <p:cNvSpPr>
            <a:spLocks noGrp="1"/>
          </p:cNvSpPr>
          <p:nvPr>
            <p:ph type="title"/>
          </p:nvPr>
        </p:nvSpPr>
        <p:spPr>
          <a:xfrm>
            <a:off x="228600" y="57150"/>
            <a:ext cx="5105400" cy="114300"/>
          </a:xfrm>
        </p:spPr>
        <p:txBody>
          <a:bodyPr/>
          <a:lstStyle/>
          <a:p>
            <a:pPr eaLnBrk="1" hangingPunct="1"/>
            <a:r>
              <a:rPr lang="en-US" altLang="en-US" sz="1400">
                <a:solidFill>
                  <a:schemeClr val="bg1"/>
                </a:solidFill>
              </a:rPr>
              <a:t>Nicene Creed  p3</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546CBB87-E74E-4F2B-B483-1B03E6272D8C}" type="slidenum">
              <a:rPr lang="en-US"/>
              <a:pPr>
                <a:defRPr/>
              </a:pPr>
              <a:t>32</a:t>
            </a:fld>
            <a:endParaRPr lang="en-US"/>
          </a:p>
        </p:txBody>
      </p:sp>
      <p:sp>
        <p:nvSpPr>
          <p:cNvPr id="37891" name="Content Placeholder 3"/>
          <p:cNvSpPr>
            <a:spLocks noGrp="1"/>
          </p:cNvSpPr>
          <p:nvPr>
            <p:ph sz="quarter" idx="1"/>
          </p:nvPr>
        </p:nvSpPr>
        <p:spPr>
          <a:xfrm>
            <a:off x="228600" y="342900"/>
            <a:ext cx="8763000" cy="4286250"/>
          </a:xfrm>
        </p:spPr>
        <p:txBody>
          <a:bodyPr/>
          <a:lstStyle/>
          <a:p>
            <a:pPr eaLnBrk="1" hangingPunct="1">
              <a:buFont typeface="Wingdings 2" pitchFamily="18" charset="2"/>
              <a:buNone/>
            </a:pPr>
            <a:r>
              <a:rPr lang="en-US" altLang="en-US" sz="4400" b="1" dirty="0">
                <a:solidFill>
                  <a:schemeClr val="bg1"/>
                </a:solidFill>
                <a:latin typeface="Tahoma" pitchFamily="34" charset="0"/>
                <a:cs typeface="Tahoma" pitchFamily="34" charset="0"/>
              </a:rPr>
              <a:t>For us men and for our salvation He came down from heaven, and by the Holy Spirit was incarnate of the Virgin Mary, and became man. </a:t>
            </a:r>
          </a:p>
        </p:txBody>
      </p:sp>
      <p:sp>
        <p:nvSpPr>
          <p:cNvPr id="37892" name="Title 1"/>
          <p:cNvSpPr>
            <a:spLocks noGrp="1"/>
          </p:cNvSpPr>
          <p:nvPr>
            <p:ph type="title"/>
          </p:nvPr>
        </p:nvSpPr>
        <p:spPr>
          <a:xfrm>
            <a:off x="228600" y="57150"/>
            <a:ext cx="5105400" cy="114300"/>
          </a:xfrm>
        </p:spPr>
        <p:txBody>
          <a:bodyPr/>
          <a:lstStyle/>
          <a:p>
            <a:pPr eaLnBrk="1" hangingPunct="1"/>
            <a:r>
              <a:rPr lang="en-US" altLang="en-US" sz="1400">
                <a:solidFill>
                  <a:schemeClr val="bg1"/>
                </a:solidFill>
              </a:rPr>
              <a:t>Nicene Creed  p4</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41AD52B-019B-46B6-8C0E-22B20712BE16}" type="slidenum">
              <a:rPr lang="en-US"/>
              <a:pPr>
                <a:defRPr/>
              </a:pPr>
              <a:t>33</a:t>
            </a:fld>
            <a:endParaRPr lang="en-US"/>
          </a:p>
        </p:txBody>
      </p:sp>
      <p:sp>
        <p:nvSpPr>
          <p:cNvPr id="38915" name="Content Placeholder 3"/>
          <p:cNvSpPr>
            <a:spLocks noGrp="1"/>
          </p:cNvSpPr>
          <p:nvPr>
            <p:ph sz="quarter" idx="1"/>
          </p:nvPr>
        </p:nvSpPr>
        <p:spPr>
          <a:xfrm>
            <a:off x="228600" y="171450"/>
            <a:ext cx="8915400" cy="5886450"/>
          </a:xfrm>
        </p:spPr>
        <p:txBody>
          <a:bodyPr/>
          <a:lstStyle/>
          <a:p>
            <a:pPr eaLnBrk="1" hangingPunct="1">
              <a:buFont typeface="Wingdings 2" pitchFamily="18" charset="2"/>
              <a:buNone/>
            </a:pPr>
            <a:r>
              <a:rPr lang="en-US" altLang="en-US" sz="4400" b="1" dirty="0">
                <a:solidFill>
                  <a:schemeClr val="bg1"/>
                </a:solidFill>
                <a:latin typeface="Tahoma" pitchFamily="34" charset="0"/>
                <a:cs typeface="Tahoma" pitchFamily="34" charset="0"/>
              </a:rPr>
              <a:t>For our sake He was crucified under Pontius Pilate, He suffered death and was buried, and rose again on the third day in accordance with the Scriptures. </a:t>
            </a:r>
          </a:p>
        </p:txBody>
      </p:sp>
      <p:sp>
        <p:nvSpPr>
          <p:cNvPr id="38916" name="Title 1"/>
          <p:cNvSpPr>
            <a:spLocks noGrp="1"/>
          </p:cNvSpPr>
          <p:nvPr>
            <p:ph type="title"/>
          </p:nvPr>
        </p:nvSpPr>
        <p:spPr>
          <a:xfrm>
            <a:off x="228600" y="57150"/>
            <a:ext cx="5105400" cy="114300"/>
          </a:xfrm>
        </p:spPr>
        <p:txBody>
          <a:bodyPr/>
          <a:lstStyle/>
          <a:p>
            <a:pPr eaLnBrk="1" hangingPunct="1"/>
            <a:r>
              <a:rPr lang="en-US" altLang="en-US" sz="1400">
                <a:solidFill>
                  <a:schemeClr val="bg1"/>
                </a:solidFill>
              </a:rPr>
              <a:t>Nicene Creed  p5</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4455A3B-D704-4C8E-A670-17F31661552C}" type="slidenum">
              <a:rPr lang="en-US"/>
              <a:pPr>
                <a:defRPr/>
              </a:pPr>
              <a:t>34</a:t>
            </a:fld>
            <a:endParaRPr lang="en-US"/>
          </a:p>
        </p:txBody>
      </p:sp>
      <p:sp>
        <p:nvSpPr>
          <p:cNvPr id="39939" name="Content Placeholder 3"/>
          <p:cNvSpPr>
            <a:spLocks noGrp="1"/>
          </p:cNvSpPr>
          <p:nvPr>
            <p:ph sz="quarter" idx="1"/>
          </p:nvPr>
        </p:nvSpPr>
        <p:spPr>
          <a:xfrm>
            <a:off x="228600" y="685800"/>
            <a:ext cx="8915400" cy="3943350"/>
          </a:xfrm>
        </p:spPr>
        <p:txBody>
          <a:bodyPr/>
          <a:lstStyle/>
          <a:p>
            <a:pPr eaLnBrk="1" hangingPunct="1">
              <a:buFont typeface="Wingdings 2" pitchFamily="18" charset="2"/>
              <a:buNone/>
            </a:pPr>
            <a:r>
              <a:rPr lang="en-US" altLang="en-US" sz="6000" b="1">
                <a:solidFill>
                  <a:schemeClr val="bg1"/>
                </a:solidFill>
                <a:latin typeface="Tahoma" pitchFamily="34" charset="0"/>
                <a:cs typeface="Tahoma" pitchFamily="34" charset="0"/>
              </a:rPr>
              <a:t>He ascended into heaven and is seated at the right hand of the Father. </a:t>
            </a:r>
          </a:p>
          <a:p>
            <a:pPr eaLnBrk="1" hangingPunct="1">
              <a:buFont typeface="Wingdings 2" pitchFamily="18" charset="2"/>
              <a:buNone/>
            </a:pPr>
            <a:endParaRPr lang="en-US" altLang="en-US" sz="5400" b="1">
              <a:latin typeface="Tahoma" pitchFamily="34" charset="0"/>
              <a:cs typeface="Tahoma" pitchFamily="34" charset="0"/>
            </a:endParaRPr>
          </a:p>
        </p:txBody>
      </p:sp>
      <p:sp>
        <p:nvSpPr>
          <p:cNvPr id="39940" name="Title 1"/>
          <p:cNvSpPr>
            <a:spLocks noGrp="1"/>
          </p:cNvSpPr>
          <p:nvPr>
            <p:ph type="title"/>
          </p:nvPr>
        </p:nvSpPr>
        <p:spPr>
          <a:xfrm>
            <a:off x="304800" y="171450"/>
            <a:ext cx="5105400" cy="114300"/>
          </a:xfrm>
        </p:spPr>
        <p:txBody>
          <a:bodyPr/>
          <a:lstStyle/>
          <a:p>
            <a:pPr eaLnBrk="1" hangingPunct="1"/>
            <a:r>
              <a:rPr lang="en-US" altLang="en-US" sz="1400">
                <a:solidFill>
                  <a:schemeClr val="bg1"/>
                </a:solidFill>
              </a:rPr>
              <a:t>Nicene Creed  p6</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0" y="685801"/>
            <a:ext cx="8763000" cy="3394472"/>
          </a:xfrm>
        </p:spPr>
        <p:txBody>
          <a:bodyPr/>
          <a:lstStyle/>
          <a:p>
            <a:pPr marL="0" indent="0" eaLnBrk="1" hangingPunct="1">
              <a:buFontTx/>
              <a:buNone/>
            </a:pPr>
            <a:r>
              <a:rPr lang="en-US" altLang="en-US" sz="4400" b="1" dirty="0">
                <a:solidFill>
                  <a:schemeClr val="bg1"/>
                </a:solidFill>
                <a:latin typeface="Tahoma" pitchFamily="34" charset="0"/>
                <a:cs typeface="Tahoma" pitchFamily="34" charset="0"/>
              </a:rPr>
              <a:t>He will come again in glory to judge the living and the dead and His kingdom will have no end.</a:t>
            </a:r>
            <a:endParaRPr lang="en-US" altLang="en-US" sz="4400" dirty="0">
              <a:solidFill>
                <a:schemeClr val="bg1"/>
              </a:solidFill>
            </a:endParaRPr>
          </a:p>
        </p:txBody>
      </p:sp>
      <p:sp>
        <p:nvSpPr>
          <p:cNvPr id="40963" name="Title 1"/>
          <p:cNvSpPr>
            <a:spLocks noGrp="1"/>
          </p:cNvSpPr>
          <p:nvPr>
            <p:ph type="title"/>
          </p:nvPr>
        </p:nvSpPr>
        <p:spPr>
          <a:xfrm>
            <a:off x="457200" y="171450"/>
            <a:ext cx="5105400" cy="114300"/>
          </a:xfrm>
        </p:spPr>
        <p:txBody>
          <a:bodyPr/>
          <a:lstStyle/>
          <a:p>
            <a:pPr eaLnBrk="1" hangingPunct="1"/>
            <a:r>
              <a:rPr lang="en-US" altLang="en-US" sz="1400">
                <a:solidFill>
                  <a:schemeClr val="bg1"/>
                </a:solidFill>
              </a:rPr>
              <a:t>Nicene Creed  p7</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C609AEC-7940-40EE-9860-6310468224FE}" type="slidenum">
              <a:rPr lang="en-US"/>
              <a:pPr>
                <a:defRPr/>
              </a:pPr>
              <a:t>36</a:t>
            </a:fld>
            <a:endParaRPr lang="en-US"/>
          </a:p>
        </p:txBody>
      </p:sp>
      <p:sp>
        <p:nvSpPr>
          <p:cNvPr id="41987" name="Content Placeholder 3"/>
          <p:cNvSpPr>
            <a:spLocks noGrp="1"/>
          </p:cNvSpPr>
          <p:nvPr>
            <p:ph sz="quarter" idx="1"/>
          </p:nvPr>
        </p:nvSpPr>
        <p:spPr>
          <a:xfrm>
            <a:off x="228600" y="171450"/>
            <a:ext cx="8305800" cy="3943350"/>
          </a:xfrm>
        </p:spPr>
        <p:txBody>
          <a:bodyPr/>
          <a:lstStyle/>
          <a:p>
            <a:pPr eaLnBrk="1" hangingPunct="1">
              <a:buFont typeface="Wingdings 2" pitchFamily="18" charset="2"/>
              <a:buNone/>
            </a:pPr>
            <a:r>
              <a:rPr lang="en-US" altLang="en-US" sz="4400" b="1" dirty="0">
                <a:solidFill>
                  <a:schemeClr val="bg1"/>
                </a:solidFill>
                <a:latin typeface="Tahoma" pitchFamily="34" charset="0"/>
                <a:cs typeface="Tahoma" pitchFamily="34" charset="0"/>
              </a:rPr>
              <a:t>I believe in the Holy Spirit, the Lord, the giver of life, who proceeds from the Father and the Son, </a:t>
            </a:r>
          </a:p>
        </p:txBody>
      </p:sp>
      <p:sp>
        <p:nvSpPr>
          <p:cNvPr id="41988" name="Title 1"/>
          <p:cNvSpPr>
            <a:spLocks noGrp="1"/>
          </p:cNvSpPr>
          <p:nvPr>
            <p:ph type="title"/>
          </p:nvPr>
        </p:nvSpPr>
        <p:spPr>
          <a:xfrm>
            <a:off x="457200" y="171450"/>
            <a:ext cx="5105400" cy="114300"/>
          </a:xfrm>
        </p:spPr>
        <p:txBody>
          <a:bodyPr/>
          <a:lstStyle/>
          <a:p>
            <a:pPr eaLnBrk="1" hangingPunct="1"/>
            <a:r>
              <a:rPr lang="en-US" altLang="en-US" sz="1400">
                <a:solidFill>
                  <a:schemeClr val="bg1"/>
                </a:solidFill>
              </a:rPr>
              <a:t>Nicene Creed  p8</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0051"/>
            <a:ext cx="8458200" cy="4080272"/>
          </a:xfrm>
        </p:spPr>
        <p:txBody>
          <a:bodyPr rtlCol="0">
            <a:normAutofit/>
          </a:bodyPr>
          <a:lstStyle/>
          <a:p>
            <a:pPr marL="0" indent="0" eaLnBrk="1" fontAlgn="auto" hangingPunct="1">
              <a:spcAft>
                <a:spcPts val="0"/>
              </a:spcAft>
              <a:buFont typeface="Arial" pitchFamily="34" charset="0"/>
              <a:buNone/>
              <a:defRPr/>
            </a:pPr>
            <a:r>
              <a:rPr lang="en-US" sz="4400" b="1" dirty="0">
                <a:solidFill>
                  <a:schemeClr val="bg1"/>
                </a:solidFill>
                <a:latin typeface="Tahoma" pitchFamily="34" charset="0"/>
                <a:cs typeface="Tahoma" pitchFamily="34" charset="0"/>
              </a:rPr>
              <a:t>who with the Father and the Son is adored and glorified, who has spoken through the prophets. </a:t>
            </a:r>
          </a:p>
          <a:p>
            <a:pPr eaLnBrk="1" fontAlgn="auto" hangingPunct="1">
              <a:spcAft>
                <a:spcPts val="0"/>
              </a:spcAft>
              <a:buFont typeface="Arial" pitchFamily="34" charset="0"/>
              <a:buChar char="•"/>
              <a:defRPr/>
            </a:pPr>
            <a:endParaRPr lang="en-US" sz="4400" dirty="0"/>
          </a:p>
        </p:txBody>
      </p:sp>
      <p:sp>
        <p:nvSpPr>
          <p:cNvPr id="43011" name="Title 1"/>
          <p:cNvSpPr>
            <a:spLocks noGrp="1"/>
          </p:cNvSpPr>
          <p:nvPr>
            <p:ph type="title"/>
          </p:nvPr>
        </p:nvSpPr>
        <p:spPr>
          <a:xfrm>
            <a:off x="457200" y="171450"/>
            <a:ext cx="5105400" cy="114300"/>
          </a:xfrm>
        </p:spPr>
        <p:txBody>
          <a:bodyPr/>
          <a:lstStyle/>
          <a:p>
            <a:pPr eaLnBrk="1" hangingPunct="1"/>
            <a:r>
              <a:rPr lang="en-US" altLang="en-US" sz="1400">
                <a:solidFill>
                  <a:schemeClr val="bg1"/>
                </a:solidFill>
              </a:rPr>
              <a:t>Nicene Creed  p9</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377E161B-7C8B-4117-A674-6328E4879D4C}" type="slidenum">
              <a:rPr lang="en-US"/>
              <a:pPr>
                <a:defRPr/>
              </a:pPr>
              <a:t>38</a:t>
            </a:fld>
            <a:endParaRPr lang="en-US"/>
          </a:p>
        </p:txBody>
      </p:sp>
      <p:sp>
        <p:nvSpPr>
          <p:cNvPr id="44035" name="Content Placeholder 3"/>
          <p:cNvSpPr>
            <a:spLocks noGrp="1"/>
          </p:cNvSpPr>
          <p:nvPr>
            <p:ph sz="quarter" idx="1"/>
          </p:nvPr>
        </p:nvSpPr>
        <p:spPr>
          <a:xfrm>
            <a:off x="76200" y="228600"/>
            <a:ext cx="8915400" cy="3943350"/>
          </a:xfrm>
        </p:spPr>
        <p:txBody>
          <a:bodyPr/>
          <a:lstStyle/>
          <a:p>
            <a:pPr eaLnBrk="1" hangingPunct="1">
              <a:buFont typeface="Wingdings 2" pitchFamily="18" charset="2"/>
              <a:buNone/>
            </a:pPr>
            <a:r>
              <a:rPr lang="en-US" altLang="en-US" sz="4400" b="1" dirty="0">
                <a:solidFill>
                  <a:schemeClr val="bg1"/>
                </a:solidFill>
                <a:latin typeface="Tahoma" pitchFamily="34" charset="0"/>
                <a:cs typeface="Tahoma" pitchFamily="34" charset="0"/>
              </a:rPr>
              <a:t>I believe in one, holy, catholic and apostolic Church. I confess one Baptism for the forgiveness of sins</a:t>
            </a:r>
          </a:p>
        </p:txBody>
      </p:sp>
      <p:sp>
        <p:nvSpPr>
          <p:cNvPr id="44036" name="Title 1"/>
          <p:cNvSpPr>
            <a:spLocks noGrp="1"/>
          </p:cNvSpPr>
          <p:nvPr>
            <p:ph type="title"/>
          </p:nvPr>
        </p:nvSpPr>
        <p:spPr>
          <a:xfrm>
            <a:off x="457200" y="171450"/>
            <a:ext cx="5105400" cy="114300"/>
          </a:xfrm>
        </p:spPr>
        <p:txBody>
          <a:bodyPr/>
          <a:lstStyle/>
          <a:p>
            <a:pPr eaLnBrk="1" hangingPunct="1"/>
            <a:r>
              <a:rPr lang="en-US" altLang="en-US" sz="1400">
                <a:solidFill>
                  <a:schemeClr val="bg1"/>
                </a:solidFill>
              </a:rPr>
              <a:t>Nicene Creed  p10</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AC6ED72-1FBD-43CE-8761-9D5B9291D710}" type="slidenum">
              <a:rPr lang="en-US"/>
              <a:pPr>
                <a:defRPr/>
              </a:pPr>
              <a:t>39</a:t>
            </a:fld>
            <a:endParaRPr lang="en-US"/>
          </a:p>
        </p:txBody>
      </p:sp>
      <p:sp>
        <p:nvSpPr>
          <p:cNvPr id="27652" name="Content Placeholder 3"/>
          <p:cNvSpPr>
            <a:spLocks noGrp="1"/>
          </p:cNvSpPr>
          <p:nvPr>
            <p:ph sz="quarter" idx="1"/>
          </p:nvPr>
        </p:nvSpPr>
        <p:spPr>
          <a:xfrm>
            <a:off x="228600" y="685800"/>
            <a:ext cx="8610600" cy="3943350"/>
          </a:xfrm>
        </p:spPr>
        <p:txBody>
          <a:bodyPr rtlCol="0">
            <a:normAutofit/>
          </a:bodyPr>
          <a:lstStyle/>
          <a:p>
            <a:pPr fontAlgn="auto">
              <a:spcAft>
                <a:spcPts val="0"/>
              </a:spcAft>
              <a:buFont typeface="Wingdings 2" pitchFamily="18" charset="2"/>
              <a:buNone/>
              <a:defRPr/>
            </a:pPr>
            <a:r>
              <a:rPr lang="en-US" sz="4400" b="1" dirty="0">
                <a:solidFill>
                  <a:schemeClr val="bg1"/>
                </a:solidFill>
                <a:latin typeface="Tahoma" pitchFamily="34" charset="0"/>
                <a:cs typeface="Tahoma" pitchFamily="34" charset="0"/>
              </a:rPr>
              <a:t>and I look forward to the resurrection of the dead and the life of the world to come. Amen.</a:t>
            </a:r>
          </a:p>
        </p:txBody>
      </p:sp>
      <p:sp>
        <p:nvSpPr>
          <p:cNvPr id="45060" name="Title 1"/>
          <p:cNvSpPr>
            <a:spLocks noGrp="1"/>
          </p:cNvSpPr>
          <p:nvPr>
            <p:ph type="title"/>
          </p:nvPr>
        </p:nvSpPr>
        <p:spPr>
          <a:xfrm>
            <a:off x="457200" y="171450"/>
            <a:ext cx="5105400" cy="114300"/>
          </a:xfrm>
        </p:spPr>
        <p:txBody>
          <a:bodyPr/>
          <a:lstStyle/>
          <a:p>
            <a:r>
              <a:rPr lang="en-US" altLang="en-US" sz="1400">
                <a:solidFill>
                  <a:schemeClr val="bg1"/>
                </a:solidFill>
              </a:rPr>
              <a:t>Nicene Creed  p11</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65723"/>
            <a:ext cx="9144000" cy="5016758"/>
          </a:xfrm>
          <a:prstGeom prst="rect">
            <a:avLst/>
          </a:prstGeom>
        </p:spPr>
        <p:txBody>
          <a:bodyPr wrap="square">
            <a:spAutoFit/>
          </a:bodyPr>
          <a:lstStyle/>
          <a:p>
            <a:pPr algn="l"/>
            <a:r>
              <a:rPr lang="en-US" sz="3600" b="1" dirty="0">
                <a:solidFill>
                  <a:srgbClr val="FFFF00"/>
                </a:solidFill>
                <a:latin typeface="Tahoma" pitchFamily="34" charset="0"/>
                <a:ea typeface="Tahoma" pitchFamily="34" charset="0"/>
                <a:cs typeface="Tahoma" pitchFamily="34" charset="0"/>
              </a:rPr>
              <a:t>3</a:t>
            </a:r>
            <a:r>
              <a:rPr lang="en-US" sz="3600" b="1" dirty="0">
                <a:solidFill>
                  <a:schemeClr val="bg1"/>
                </a:solidFill>
                <a:latin typeface="Tahoma" pitchFamily="34" charset="0"/>
                <a:ea typeface="Tahoma" pitchFamily="34" charset="0"/>
                <a:cs typeface="Tahoma" pitchFamily="34" charset="0"/>
              </a:rPr>
              <a:t> </a:t>
            </a:r>
            <a:r>
              <a:rPr lang="en-US" sz="4000" b="1" dirty="0">
                <a:solidFill>
                  <a:schemeClr val="bg1"/>
                </a:solidFill>
                <a:latin typeface="Tahoma" pitchFamily="34" charset="0"/>
                <a:ea typeface="Tahoma" pitchFamily="34" charset="0"/>
                <a:cs typeface="Tahoma" pitchFamily="34" charset="0"/>
              </a:rPr>
              <a:t>Praise yet our Christ again;</a:t>
            </a:r>
            <a:br>
              <a:rPr lang="en-US" sz="4000" b="1" dirty="0">
                <a:solidFill>
                  <a:schemeClr val="bg1"/>
                </a:solidFill>
                <a:latin typeface="Tahoma" pitchFamily="34" charset="0"/>
                <a:ea typeface="Tahoma" pitchFamily="34" charset="0"/>
                <a:cs typeface="Tahoma" pitchFamily="34" charset="0"/>
              </a:rPr>
            </a:br>
            <a:r>
              <a:rPr lang="en-US" sz="4000" b="1" dirty="0">
                <a:solidFill>
                  <a:schemeClr val="bg1"/>
                </a:solidFill>
                <a:latin typeface="Tahoma" pitchFamily="34" charset="0"/>
                <a:ea typeface="Tahoma" pitchFamily="34" charset="0"/>
                <a:cs typeface="Tahoma" pitchFamily="34" charset="0"/>
              </a:rPr>
              <a:t>Alleluia! Amen!</a:t>
            </a:r>
            <a:br>
              <a:rPr lang="en-US" sz="4000" b="1" dirty="0">
                <a:solidFill>
                  <a:schemeClr val="bg1"/>
                </a:solidFill>
                <a:latin typeface="Tahoma" pitchFamily="34" charset="0"/>
                <a:ea typeface="Tahoma" pitchFamily="34" charset="0"/>
                <a:cs typeface="Tahoma" pitchFamily="34" charset="0"/>
              </a:rPr>
            </a:br>
            <a:r>
              <a:rPr lang="en-US" sz="4000" b="1" dirty="0">
                <a:solidFill>
                  <a:schemeClr val="bg1"/>
                </a:solidFill>
                <a:latin typeface="Tahoma" pitchFamily="34" charset="0"/>
                <a:ea typeface="Tahoma" pitchFamily="34" charset="0"/>
                <a:cs typeface="Tahoma" pitchFamily="34" charset="0"/>
              </a:rPr>
              <a:t>life shall not end the strain;</a:t>
            </a:r>
            <a:br>
              <a:rPr lang="en-US" sz="4000" b="1" dirty="0">
                <a:solidFill>
                  <a:schemeClr val="bg1"/>
                </a:solidFill>
                <a:latin typeface="Tahoma" pitchFamily="34" charset="0"/>
                <a:ea typeface="Tahoma" pitchFamily="34" charset="0"/>
                <a:cs typeface="Tahoma" pitchFamily="34" charset="0"/>
              </a:rPr>
            </a:br>
            <a:r>
              <a:rPr lang="en-US" sz="4000" b="1" dirty="0">
                <a:solidFill>
                  <a:schemeClr val="bg1"/>
                </a:solidFill>
                <a:latin typeface="Tahoma" pitchFamily="34" charset="0"/>
                <a:ea typeface="Tahoma" pitchFamily="34" charset="0"/>
                <a:cs typeface="Tahoma" pitchFamily="34" charset="0"/>
              </a:rPr>
              <a:t>Alleluia! Amen!</a:t>
            </a:r>
            <a:br>
              <a:rPr lang="en-US" sz="4000" b="1" dirty="0">
                <a:solidFill>
                  <a:schemeClr val="bg1"/>
                </a:solidFill>
                <a:latin typeface="Tahoma" pitchFamily="34" charset="0"/>
                <a:ea typeface="Tahoma" pitchFamily="34" charset="0"/>
                <a:cs typeface="Tahoma" pitchFamily="34" charset="0"/>
              </a:rPr>
            </a:br>
            <a:r>
              <a:rPr lang="en-US" sz="4000" b="1" dirty="0">
                <a:solidFill>
                  <a:schemeClr val="bg1"/>
                </a:solidFill>
                <a:latin typeface="Tahoma" pitchFamily="34" charset="0"/>
                <a:ea typeface="Tahoma" pitchFamily="34" charset="0"/>
                <a:cs typeface="Tahoma" pitchFamily="34" charset="0"/>
              </a:rPr>
              <a:t>on heaven’s blissful shore,</a:t>
            </a:r>
            <a:br>
              <a:rPr lang="en-US" sz="4000" b="1" dirty="0">
                <a:solidFill>
                  <a:schemeClr val="bg1"/>
                </a:solidFill>
                <a:latin typeface="Tahoma" pitchFamily="34" charset="0"/>
                <a:ea typeface="Tahoma" pitchFamily="34" charset="0"/>
                <a:cs typeface="Tahoma" pitchFamily="34" charset="0"/>
              </a:rPr>
            </a:br>
            <a:r>
              <a:rPr lang="en-US" sz="4000" b="1" dirty="0">
                <a:solidFill>
                  <a:schemeClr val="bg1"/>
                </a:solidFill>
                <a:latin typeface="Tahoma" pitchFamily="34" charset="0"/>
                <a:ea typeface="Tahoma" pitchFamily="34" charset="0"/>
                <a:cs typeface="Tahoma" pitchFamily="34" charset="0"/>
              </a:rPr>
              <a:t>his goodness we’ll adore,</a:t>
            </a:r>
            <a:br>
              <a:rPr lang="en-US" sz="4000" b="1" dirty="0">
                <a:solidFill>
                  <a:schemeClr val="bg1"/>
                </a:solidFill>
                <a:latin typeface="Tahoma" pitchFamily="34" charset="0"/>
                <a:ea typeface="Tahoma" pitchFamily="34" charset="0"/>
                <a:cs typeface="Tahoma" pitchFamily="34" charset="0"/>
              </a:rPr>
            </a:br>
            <a:r>
              <a:rPr lang="en-US" sz="4000" b="1" dirty="0">
                <a:solidFill>
                  <a:schemeClr val="bg1"/>
                </a:solidFill>
                <a:latin typeface="Tahoma" pitchFamily="34" charset="0"/>
                <a:ea typeface="Tahoma" pitchFamily="34" charset="0"/>
                <a:cs typeface="Tahoma" pitchFamily="34" charset="0"/>
              </a:rPr>
              <a:t>singing forevermore,</a:t>
            </a:r>
            <a:br>
              <a:rPr lang="en-US" sz="4000" b="1" dirty="0">
                <a:solidFill>
                  <a:schemeClr val="bg1"/>
                </a:solidFill>
                <a:latin typeface="Tahoma" pitchFamily="34" charset="0"/>
                <a:ea typeface="Tahoma" pitchFamily="34" charset="0"/>
                <a:cs typeface="Tahoma" pitchFamily="34" charset="0"/>
              </a:rPr>
            </a:br>
            <a:r>
              <a:rPr lang="en-US" sz="4000" b="1" dirty="0">
                <a:solidFill>
                  <a:schemeClr val="bg1"/>
                </a:solidFill>
                <a:latin typeface="Tahoma" pitchFamily="34" charset="0"/>
                <a:ea typeface="Tahoma" pitchFamily="34" charset="0"/>
                <a:cs typeface="Tahoma" pitchFamily="34" charset="0"/>
              </a:rPr>
              <a:t>"Alleluia! Amen!"</a:t>
            </a:r>
          </a:p>
        </p:txBody>
      </p:sp>
    </p:spTree>
    <p:extLst>
      <p:ext uri="{BB962C8B-B14F-4D97-AF65-F5344CB8AC3E}">
        <p14:creationId xmlns:p14="http://schemas.microsoft.com/office/powerpoint/2010/main" val="16616503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ctrTitle"/>
          </p:nvPr>
        </p:nvSpPr>
        <p:spPr>
          <a:xfrm>
            <a:off x="4876800" y="3714750"/>
            <a:ext cx="3733800" cy="814388"/>
          </a:xfrm>
        </p:spPr>
        <p:txBody>
          <a:bodyPr/>
          <a:lstStyle/>
          <a:p>
            <a:pPr eaLnBrk="1" hangingPunct="1"/>
            <a:r>
              <a:rPr lang="en-US" altLang="en-US" sz="2000" dirty="0">
                <a:solidFill>
                  <a:srgbClr val="FFFF00"/>
                </a:solidFill>
                <a:latin typeface="Tahoma" pitchFamily="34" charset="0"/>
              </a:rPr>
              <a:t>Gift</a:t>
            </a:r>
            <a:br>
              <a:rPr lang="en-US" altLang="en-US" sz="2000" dirty="0">
                <a:solidFill>
                  <a:srgbClr val="FFFF00"/>
                </a:solidFill>
                <a:latin typeface="Tahoma" pitchFamily="34" charset="0"/>
              </a:rPr>
            </a:br>
            <a:r>
              <a:rPr lang="vi-VN" altLang="en-US" sz="2000" dirty="0">
                <a:solidFill>
                  <a:srgbClr val="FFFF00"/>
                </a:solidFill>
                <a:latin typeface="Tahoma" pitchFamily="34" charset="0"/>
              </a:rPr>
              <a:t>One Sacrifice of Christ</a:t>
            </a:r>
            <a:br>
              <a:rPr lang="en-US" altLang="en-US" sz="2000" dirty="0">
                <a:solidFill>
                  <a:schemeClr val="bg1"/>
                </a:solidFill>
                <a:latin typeface="Times New Roman" pitchFamily="18" charset="0"/>
              </a:rPr>
            </a:br>
            <a:endParaRPr lang="en-US" altLang="en-US" sz="2000" dirty="0">
              <a:solidFill>
                <a:schemeClr val="bg1"/>
              </a:solidFill>
              <a:latin typeface="Tahoma" pitchFamily="34" charset="0"/>
            </a:endParaRPr>
          </a:p>
        </p:txBody>
      </p:sp>
    </p:spTree>
    <p:extLst>
      <p:ext uri="{BB962C8B-B14F-4D97-AF65-F5344CB8AC3E}">
        <p14:creationId xmlns:p14="http://schemas.microsoft.com/office/powerpoint/2010/main" val="26807868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4400">
              <a:solidFill>
                <a:srgbClr val="000000"/>
              </a:solidFill>
              <a:latin typeface="Times New Roman" pitchFamily="18" charset="0"/>
            </a:endParaRPr>
          </a:p>
        </p:txBody>
      </p:sp>
      <p:sp>
        <p:nvSpPr>
          <p:cNvPr id="13315"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000">
                <a:solidFill>
                  <a:srgbClr val="000000"/>
                </a:solidFill>
                <a:latin typeface="Times New Roman" pitchFamily="18" charset="0"/>
              </a:rPr>
              <a:t> </a:t>
            </a:r>
            <a:br>
              <a:rPr lang="en-US" altLang="en-US" sz="4000">
                <a:solidFill>
                  <a:srgbClr val="000000"/>
                </a:solidFill>
                <a:latin typeface="Times New Roman" pitchFamily="18" charset="0"/>
              </a:rPr>
            </a:br>
            <a:endParaRPr lang="en-US" altLang="en-US" sz="5400">
              <a:solidFill>
                <a:srgbClr val="000000"/>
              </a:solidFill>
              <a:latin typeface="Times New Roman" pitchFamily="18" charset="0"/>
            </a:endParaRPr>
          </a:p>
        </p:txBody>
      </p:sp>
      <p:sp>
        <p:nvSpPr>
          <p:cNvPr id="13316" name="Rectangle 7"/>
          <p:cNvSpPr>
            <a:spLocks noChangeArrowheads="1"/>
          </p:cNvSpPr>
          <p:nvPr/>
        </p:nvSpPr>
        <p:spPr bwMode="auto">
          <a:xfrm>
            <a:off x="76200" y="11669"/>
            <a:ext cx="8991600" cy="433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sz="4400" dirty="0">
              <a:solidFill>
                <a:schemeClr val="bg1"/>
              </a:solidFill>
            </a:endParaRPr>
          </a:p>
          <a:p>
            <a:pPr algn="l" eaLnBrk="1" hangingPunct="1"/>
            <a:r>
              <a:rPr lang="en-US" sz="4400" dirty="0">
                <a:solidFill>
                  <a:srgbClr val="FFFF00"/>
                </a:solidFill>
              </a:rPr>
              <a:t>1a. </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One sacrifice of Christ, </a:t>
            </a:r>
            <a:b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one throne above the heavens.</a:t>
            </a:r>
            <a:b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Christ has risen as he said, </a:t>
            </a:r>
            <a:b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and will come to wake the dead. Christ will return to set us free. </a:t>
            </a:r>
            <a:endParaRPr lang="en-US" altLang="en-US" sz="4400" b="1" dirty="0">
              <a:solidFill>
                <a:schemeClr val="bg1"/>
              </a:solidFill>
              <a:latin typeface="Tahoma" pitchFamily="34" charset="0"/>
              <a:ea typeface="Tahoma" panose="020B0604030504040204" pitchFamily="34" charset="0"/>
              <a:cs typeface="Tahoma" panose="020B060403050404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4400">
              <a:solidFill>
                <a:srgbClr val="000000"/>
              </a:solidFill>
              <a:latin typeface="Times New Roman" pitchFamily="18" charset="0"/>
            </a:endParaRPr>
          </a:p>
        </p:txBody>
      </p:sp>
      <p:sp>
        <p:nvSpPr>
          <p:cNvPr id="13315"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000">
                <a:solidFill>
                  <a:srgbClr val="000000"/>
                </a:solidFill>
                <a:latin typeface="Times New Roman" pitchFamily="18" charset="0"/>
              </a:rPr>
              <a:t> </a:t>
            </a:r>
            <a:br>
              <a:rPr lang="en-US" altLang="en-US" sz="4000">
                <a:solidFill>
                  <a:srgbClr val="000000"/>
                </a:solidFill>
                <a:latin typeface="Times New Roman" pitchFamily="18" charset="0"/>
              </a:rPr>
            </a:br>
            <a:endParaRPr lang="en-US" altLang="en-US" sz="5400">
              <a:solidFill>
                <a:srgbClr val="000000"/>
              </a:solidFill>
              <a:latin typeface="Times New Roman" pitchFamily="18" charset="0"/>
            </a:endParaRPr>
          </a:p>
        </p:txBody>
      </p:sp>
      <p:sp>
        <p:nvSpPr>
          <p:cNvPr id="13316" name="Rectangle 7"/>
          <p:cNvSpPr>
            <a:spLocks noChangeArrowheads="1"/>
          </p:cNvSpPr>
          <p:nvPr/>
        </p:nvSpPr>
        <p:spPr bwMode="auto">
          <a:xfrm>
            <a:off x="68580" y="57150"/>
            <a:ext cx="89916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sz="4400" dirty="0">
              <a:solidFill>
                <a:schemeClr val="bg1"/>
              </a:solidFill>
            </a:endParaRPr>
          </a:p>
          <a:p>
            <a:pPr algn="l" eaLnBrk="1" hangingPunct="1"/>
            <a:r>
              <a:rPr lang="en-US" sz="4400" dirty="0">
                <a:solidFill>
                  <a:srgbClr val="FFFF00"/>
                </a:solidFill>
              </a:rPr>
              <a:t>1b.</a:t>
            </a:r>
            <a:r>
              <a:rPr lang="en-US" sz="44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One sacrifice of love,</a:t>
            </a:r>
            <a:b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one message for the nations: Jesus suffered, died and rose, and ascended to the throne. Christ will return to save the world.</a:t>
            </a:r>
            <a:endParaRPr lang="en-US" altLang="en-US" sz="4400" b="1" dirty="0">
              <a:solidFill>
                <a:schemeClr val="bg1"/>
              </a:solidFill>
              <a:latin typeface="Tahoma"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309254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4400">
              <a:solidFill>
                <a:srgbClr val="000000"/>
              </a:solidFill>
              <a:latin typeface="Times New Roman" pitchFamily="18" charset="0"/>
            </a:endParaRPr>
          </a:p>
        </p:txBody>
      </p:sp>
      <p:sp>
        <p:nvSpPr>
          <p:cNvPr id="13315"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000">
                <a:solidFill>
                  <a:srgbClr val="000000"/>
                </a:solidFill>
                <a:latin typeface="Times New Roman" pitchFamily="18" charset="0"/>
              </a:rPr>
              <a:t> </a:t>
            </a:r>
            <a:br>
              <a:rPr lang="en-US" altLang="en-US" sz="4000">
                <a:solidFill>
                  <a:srgbClr val="000000"/>
                </a:solidFill>
                <a:latin typeface="Times New Roman" pitchFamily="18" charset="0"/>
              </a:rPr>
            </a:br>
            <a:endParaRPr lang="en-US" altLang="en-US" sz="5400">
              <a:solidFill>
                <a:srgbClr val="000000"/>
              </a:solidFill>
              <a:latin typeface="Times New Roman" pitchFamily="18" charset="0"/>
            </a:endParaRPr>
          </a:p>
        </p:txBody>
      </p:sp>
      <p:sp>
        <p:nvSpPr>
          <p:cNvPr id="13316" name="Rectangle 7"/>
          <p:cNvSpPr>
            <a:spLocks noChangeArrowheads="1"/>
          </p:cNvSpPr>
          <p:nvPr/>
        </p:nvSpPr>
        <p:spPr bwMode="auto">
          <a:xfrm>
            <a:off x="76200" y="11669"/>
            <a:ext cx="8991600" cy="433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sz="4400" dirty="0">
              <a:solidFill>
                <a:schemeClr val="bg1"/>
              </a:solidFill>
            </a:endParaRPr>
          </a:p>
          <a:p>
            <a:pPr algn="l" eaLnBrk="1" hangingPunct="1"/>
            <a:r>
              <a:rPr lang="en-US" sz="4400" dirty="0">
                <a:solidFill>
                  <a:srgbClr val="FFFF00"/>
                </a:solidFill>
              </a:rPr>
              <a:t>2a.</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One gaze we lift above,</a:t>
            </a:r>
            <a:b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where Love was drawn to heaven.</a:t>
            </a:r>
            <a:b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We stand watchful through the night</a:t>
            </a:r>
            <a:b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for our King to come in light,</a:t>
            </a:r>
            <a:b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heirs to the glory of the Lamb.</a:t>
            </a:r>
            <a:endParaRPr lang="en-US" altLang="en-US" sz="4400" b="1" dirty="0">
              <a:solidFill>
                <a:schemeClr val="bg1"/>
              </a:solidFill>
              <a:latin typeface="Tahoma"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251063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4400">
              <a:solidFill>
                <a:srgbClr val="000000"/>
              </a:solidFill>
              <a:latin typeface="Times New Roman" pitchFamily="18" charset="0"/>
            </a:endParaRPr>
          </a:p>
        </p:txBody>
      </p:sp>
      <p:sp>
        <p:nvSpPr>
          <p:cNvPr id="13315"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000">
                <a:solidFill>
                  <a:srgbClr val="000000"/>
                </a:solidFill>
                <a:latin typeface="Times New Roman" pitchFamily="18" charset="0"/>
              </a:rPr>
              <a:t> </a:t>
            </a:r>
            <a:br>
              <a:rPr lang="en-US" altLang="en-US" sz="4000">
                <a:solidFill>
                  <a:srgbClr val="000000"/>
                </a:solidFill>
                <a:latin typeface="Times New Roman" pitchFamily="18" charset="0"/>
              </a:rPr>
            </a:br>
            <a:endParaRPr lang="en-US" altLang="en-US" sz="5400">
              <a:solidFill>
                <a:srgbClr val="000000"/>
              </a:solidFill>
              <a:latin typeface="Times New Roman" pitchFamily="18" charset="0"/>
            </a:endParaRPr>
          </a:p>
        </p:txBody>
      </p:sp>
      <p:sp>
        <p:nvSpPr>
          <p:cNvPr id="13316" name="Rectangle 7"/>
          <p:cNvSpPr>
            <a:spLocks noChangeArrowheads="1"/>
          </p:cNvSpPr>
          <p:nvPr/>
        </p:nvSpPr>
        <p:spPr bwMode="auto">
          <a:xfrm>
            <a:off x="68580" y="57150"/>
            <a:ext cx="89916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sz="4400" dirty="0">
              <a:solidFill>
                <a:schemeClr val="bg1"/>
              </a:solidFill>
            </a:endParaRPr>
          </a:p>
          <a:p>
            <a:pPr algn="l" eaLnBrk="1" hangingPunct="1"/>
            <a:r>
              <a:rPr lang="en-US" sz="4400" dirty="0">
                <a:solidFill>
                  <a:srgbClr val="FFFF00"/>
                </a:solidFill>
              </a:rPr>
              <a:t>2b.</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One mighty Word of truth:</a:t>
            </a:r>
            <a:b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Christ did arise in triumph.</a:t>
            </a:r>
            <a:b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Now he sits upon the throne;</a:t>
            </a:r>
            <a:b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God’s right hand is he alone.</a:t>
            </a:r>
            <a:b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Christ reigns in splendor over all.</a:t>
            </a:r>
            <a:endParaRPr lang="en-US" altLang="en-US" sz="4400" b="1" dirty="0">
              <a:solidFill>
                <a:schemeClr val="bg1"/>
              </a:solidFill>
              <a:latin typeface="Tahoma"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268686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4400">
              <a:solidFill>
                <a:srgbClr val="000000"/>
              </a:solidFill>
              <a:latin typeface="Times New Roman" pitchFamily="18" charset="0"/>
            </a:endParaRPr>
          </a:p>
        </p:txBody>
      </p:sp>
      <p:sp>
        <p:nvSpPr>
          <p:cNvPr id="13315"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000">
                <a:solidFill>
                  <a:srgbClr val="000000"/>
                </a:solidFill>
                <a:latin typeface="Times New Roman" pitchFamily="18" charset="0"/>
              </a:rPr>
              <a:t> </a:t>
            </a:r>
            <a:br>
              <a:rPr lang="en-US" altLang="en-US" sz="4000">
                <a:solidFill>
                  <a:srgbClr val="000000"/>
                </a:solidFill>
                <a:latin typeface="Times New Roman" pitchFamily="18" charset="0"/>
              </a:rPr>
            </a:br>
            <a:endParaRPr lang="en-US" altLang="en-US" sz="5400">
              <a:solidFill>
                <a:srgbClr val="000000"/>
              </a:solidFill>
              <a:latin typeface="Times New Roman" pitchFamily="18" charset="0"/>
            </a:endParaRPr>
          </a:p>
        </p:txBody>
      </p:sp>
      <p:sp>
        <p:nvSpPr>
          <p:cNvPr id="13316" name="Rectangle 7"/>
          <p:cNvSpPr>
            <a:spLocks noChangeArrowheads="1"/>
          </p:cNvSpPr>
          <p:nvPr/>
        </p:nvSpPr>
        <p:spPr bwMode="auto">
          <a:xfrm>
            <a:off x="76200" y="11669"/>
            <a:ext cx="8991600" cy="433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sz="4400" dirty="0">
              <a:solidFill>
                <a:schemeClr val="bg1"/>
              </a:solidFill>
            </a:endParaRPr>
          </a:p>
          <a:p>
            <a:pPr algn="l" eaLnBrk="1" hangingPunct="1"/>
            <a:r>
              <a:rPr lang="en-US" sz="4400" dirty="0">
                <a:solidFill>
                  <a:srgbClr val="FFFF00"/>
                </a:solidFill>
              </a:rPr>
              <a:t>3a.</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One banquet richly set</a:t>
            </a:r>
            <a:b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for all God’s holy people.</a:t>
            </a:r>
            <a:b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We will dine in joy and peace, and our song will never cease, praising the Lamb upon the throne.</a:t>
            </a:r>
            <a:endParaRPr lang="en-US" altLang="en-US" sz="4400" b="1" dirty="0">
              <a:solidFill>
                <a:schemeClr val="bg1"/>
              </a:solidFill>
              <a:latin typeface="Tahoma"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517278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4400">
              <a:solidFill>
                <a:srgbClr val="000000"/>
              </a:solidFill>
              <a:latin typeface="Times New Roman" pitchFamily="18" charset="0"/>
            </a:endParaRPr>
          </a:p>
        </p:txBody>
      </p:sp>
      <p:sp>
        <p:nvSpPr>
          <p:cNvPr id="13315"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000">
                <a:solidFill>
                  <a:srgbClr val="000000"/>
                </a:solidFill>
                <a:latin typeface="Times New Roman" pitchFamily="18" charset="0"/>
              </a:rPr>
              <a:t> </a:t>
            </a:r>
            <a:br>
              <a:rPr lang="en-US" altLang="en-US" sz="4000">
                <a:solidFill>
                  <a:srgbClr val="000000"/>
                </a:solidFill>
                <a:latin typeface="Times New Roman" pitchFamily="18" charset="0"/>
              </a:rPr>
            </a:br>
            <a:endParaRPr lang="en-US" altLang="en-US" sz="5400">
              <a:solidFill>
                <a:srgbClr val="000000"/>
              </a:solidFill>
              <a:latin typeface="Times New Roman" pitchFamily="18" charset="0"/>
            </a:endParaRPr>
          </a:p>
        </p:txBody>
      </p:sp>
      <p:sp>
        <p:nvSpPr>
          <p:cNvPr id="13316" name="Rectangle 7"/>
          <p:cNvSpPr>
            <a:spLocks noChangeArrowheads="1"/>
          </p:cNvSpPr>
          <p:nvPr/>
        </p:nvSpPr>
        <p:spPr bwMode="auto">
          <a:xfrm>
            <a:off x="68580" y="57150"/>
            <a:ext cx="89916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sz="4400" dirty="0">
              <a:solidFill>
                <a:schemeClr val="bg1"/>
              </a:solidFill>
            </a:endParaRPr>
          </a:p>
          <a:p>
            <a:pPr algn="l" eaLnBrk="1" hangingPunct="1"/>
            <a:r>
              <a:rPr lang="en-US" sz="4400" dirty="0">
                <a:solidFill>
                  <a:srgbClr val="FFFF00"/>
                </a:solidFill>
              </a:rPr>
              <a:t>3b.</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One shout of joy we raise, one voice in exaltation. For in glory Christ has gone, and in hope we now are drawn to one sacrifice of Christ, one sacrifice of Christ.</a:t>
            </a:r>
            <a:endParaRPr lang="en-US" altLang="en-US" sz="4400" b="1" dirty="0">
              <a:solidFill>
                <a:schemeClr val="bg1"/>
              </a:solidFill>
              <a:latin typeface="Tahoma"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353755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ctrTitle"/>
          </p:nvPr>
        </p:nvSpPr>
        <p:spPr>
          <a:xfrm>
            <a:off x="4876800" y="3714750"/>
            <a:ext cx="3733800" cy="814388"/>
          </a:xfrm>
        </p:spPr>
        <p:txBody>
          <a:bodyPr/>
          <a:lstStyle/>
          <a:p>
            <a:pPr eaLnBrk="1" hangingPunct="1"/>
            <a:r>
              <a:rPr lang="en-US" altLang="en-US" sz="2400" dirty="0">
                <a:solidFill>
                  <a:srgbClr val="FFFF00"/>
                </a:solidFill>
                <a:latin typeface="Tahoma" pitchFamily="34" charset="0"/>
              </a:rPr>
              <a:t>Holy </a:t>
            </a:r>
            <a:r>
              <a:rPr lang="en-US" altLang="en-US" sz="2400" dirty="0" err="1">
                <a:solidFill>
                  <a:srgbClr val="FFFF00"/>
                </a:solidFill>
                <a:latin typeface="Tahoma" pitchFamily="34" charset="0"/>
              </a:rPr>
              <a:t>Holy</a:t>
            </a:r>
            <a:br>
              <a:rPr lang="en-US" altLang="en-US" sz="2800" dirty="0">
                <a:solidFill>
                  <a:schemeClr val="bg1"/>
                </a:solidFill>
                <a:latin typeface="Times New Roman" pitchFamily="18" charset="0"/>
              </a:rPr>
            </a:br>
            <a:endParaRPr lang="en-US" altLang="en-US" sz="3600" dirty="0">
              <a:solidFill>
                <a:schemeClr val="bg1"/>
              </a:solidFill>
              <a:latin typeface="Tahoma"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endParaRPr lang="en-US" altLang="en-US" sz="4400">
              <a:solidFill>
                <a:schemeClr val="tx2"/>
              </a:solidFill>
            </a:endParaRPr>
          </a:p>
        </p:txBody>
      </p:sp>
      <p:sp>
        <p:nvSpPr>
          <p:cNvPr id="47106"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r>
              <a:rPr lang="en-US" altLang="en-US" sz="4000">
                <a:solidFill>
                  <a:schemeClr val="tx2"/>
                </a:solidFill>
              </a:rPr>
              <a:t> </a:t>
            </a:r>
            <a:br>
              <a:rPr lang="en-US" altLang="en-US" sz="4000">
                <a:solidFill>
                  <a:schemeClr val="tx2"/>
                </a:solidFill>
              </a:rPr>
            </a:br>
            <a:endParaRPr lang="en-US" altLang="en-US" sz="5400">
              <a:solidFill>
                <a:schemeClr val="tx2"/>
              </a:solidFill>
            </a:endParaRPr>
          </a:p>
        </p:txBody>
      </p:sp>
      <p:sp>
        <p:nvSpPr>
          <p:cNvPr id="47107" name="Rectangle 7"/>
          <p:cNvSpPr>
            <a:spLocks noChangeArrowheads="1"/>
          </p:cNvSpPr>
          <p:nvPr/>
        </p:nvSpPr>
        <p:spPr bwMode="auto">
          <a:xfrm>
            <a:off x="369888" y="107156"/>
            <a:ext cx="85344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r>
              <a:rPr lang="en-US" altLang="en-US" sz="4000" dirty="0">
                <a:solidFill>
                  <a:schemeClr val="tx2"/>
                </a:solidFill>
              </a:rPr>
              <a:t> </a:t>
            </a:r>
            <a:br>
              <a:rPr lang="en-US" altLang="en-US" sz="4000" dirty="0">
                <a:solidFill>
                  <a:schemeClr val="tx2"/>
                </a:solidFill>
              </a:rPr>
            </a:br>
            <a:br>
              <a:rPr lang="en-US" altLang="en-US" sz="4000" b="1" i="1" dirty="0">
                <a:solidFill>
                  <a:schemeClr val="tx2"/>
                </a:solidFill>
              </a:rPr>
            </a:br>
            <a:br>
              <a:rPr lang="en-US" altLang="en-US" sz="4000" b="1" i="1" dirty="0">
                <a:solidFill>
                  <a:schemeClr val="tx2"/>
                </a:solidFill>
              </a:rPr>
            </a:br>
            <a:br>
              <a:rPr lang="en-US" altLang="en-US" sz="4000" b="1" i="1" dirty="0">
                <a:solidFill>
                  <a:schemeClr val="tx2"/>
                </a:solidFill>
              </a:rPr>
            </a:br>
            <a:endParaRPr lang="en-US" altLang="en-US" sz="4000" b="1" i="1" dirty="0">
              <a:solidFill>
                <a:schemeClr val="tx2"/>
              </a:solidFill>
            </a:endParaRPr>
          </a:p>
          <a:p>
            <a:pPr algn="l" eaLnBrk="1" hangingPunct="1"/>
            <a:r>
              <a:rPr lang="en-US" altLang="en-US" sz="4000" b="1" dirty="0">
                <a:solidFill>
                  <a:schemeClr val="bg1"/>
                </a:solidFill>
                <a:latin typeface="Tahoma" pitchFamily="34" charset="0"/>
                <a:cs typeface="Tahoma" pitchFamily="34" charset="0"/>
              </a:rPr>
              <a:t>Holy, Holy, Holy Lord God of hosts.</a:t>
            </a:r>
            <a:br>
              <a:rPr lang="en-US" altLang="en-US" sz="4000" b="1" dirty="0">
                <a:solidFill>
                  <a:schemeClr val="bg1"/>
                </a:solidFill>
                <a:latin typeface="Tahoma" pitchFamily="34" charset="0"/>
                <a:cs typeface="Tahoma" pitchFamily="34" charset="0"/>
              </a:rPr>
            </a:br>
            <a:r>
              <a:rPr lang="en-US" altLang="en-US" sz="4000" b="1" dirty="0">
                <a:solidFill>
                  <a:schemeClr val="bg1"/>
                </a:solidFill>
                <a:latin typeface="Tahoma" pitchFamily="34" charset="0"/>
                <a:cs typeface="Tahoma" pitchFamily="34" charset="0"/>
              </a:rPr>
              <a:t>Heaven and earth are full, are full of your glory. Hosanna, Hosanna! Hosanna in the highest.</a:t>
            </a:r>
            <a:br>
              <a:rPr lang="en-US" altLang="en-US" sz="4000" b="1" dirty="0">
                <a:solidFill>
                  <a:schemeClr val="bg1"/>
                </a:solidFill>
                <a:latin typeface="Tahoma" pitchFamily="34" charset="0"/>
                <a:cs typeface="Tahoma" pitchFamily="34" charset="0"/>
              </a:rPr>
            </a:br>
            <a:br>
              <a:rPr lang="en-US" altLang="en-US" sz="4000" dirty="0">
                <a:solidFill>
                  <a:schemeClr val="tx2"/>
                </a:solidFill>
              </a:rPr>
            </a:br>
            <a:br>
              <a:rPr lang="en-US" altLang="en-US" sz="4000" b="1" dirty="0">
                <a:solidFill>
                  <a:schemeClr val="tx2"/>
                </a:solidFill>
              </a:rPr>
            </a:br>
            <a:br>
              <a:rPr lang="en-US" altLang="en-US" sz="4000" dirty="0">
                <a:solidFill>
                  <a:schemeClr val="tx2"/>
                </a:solidFill>
              </a:rPr>
            </a:br>
            <a:endParaRPr lang="en-US" altLang="en-US" sz="4000" dirty="0">
              <a:solidFill>
                <a:schemeClr val="tx2"/>
              </a:solidFill>
            </a:endParaRPr>
          </a:p>
        </p:txBody>
      </p:sp>
    </p:spTree>
    <p:extLst>
      <p:ext uri="{BB962C8B-B14F-4D97-AF65-F5344CB8AC3E}">
        <p14:creationId xmlns:p14="http://schemas.microsoft.com/office/powerpoint/2010/main" val="7508959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endParaRPr lang="en-US" altLang="en-US" sz="4400">
              <a:solidFill>
                <a:schemeClr val="tx2"/>
              </a:solidFill>
            </a:endParaRPr>
          </a:p>
        </p:txBody>
      </p:sp>
      <p:sp>
        <p:nvSpPr>
          <p:cNvPr id="48130"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r>
              <a:rPr lang="en-US" altLang="en-US" sz="4000">
                <a:solidFill>
                  <a:schemeClr val="tx2"/>
                </a:solidFill>
              </a:rPr>
              <a:t> </a:t>
            </a:r>
            <a:br>
              <a:rPr lang="en-US" altLang="en-US" sz="4000">
                <a:solidFill>
                  <a:schemeClr val="tx2"/>
                </a:solidFill>
              </a:rPr>
            </a:br>
            <a:endParaRPr lang="en-US" altLang="en-US" sz="5400">
              <a:solidFill>
                <a:schemeClr val="tx2"/>
              </a:solidFill>
            </a:endParaRPr>
          </a:p>
        </p:txBody>
      </p:sp>
      <p:sp>
        <p:nvSpPr>
          <p:cNvPr id="48131" name="Rectangle 7"/>
          <p:cNvSpPr>
            <a:spLocks noChangeArrowheads="1"/>
          </p:cNvSpPr>
          <p:nvPr/>
        </p:nvSpPr>
        <p:spPr bwMode="auto">
          <a:xfrm>
            <a:off x="369888" y="107156"/>
            <a:ext cx="85344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algn="l" eaLnBrk="1" hangingPunct="1"/>
            <a:r>
              <a:rPr lang="en-US" altLang="en-US" sz="4400" dirty="0">
                <a:solidFill>
                  <a:schemeClr val="tx2"/>
                </a:solidFill>
              </a:rPr>
              <a:t> </a:t>
            </a:r>
            <a:br>
              <a:rPr lang="en-US" altLang="en-US" sz="4400" dirty="0">
                <a:solidFill>
                  <a:schemeClr val="tx2"/>
                </a:solidFill>
              </a:rPr>
            </a:br>
            <a:br>
              <a:rPr lang="en-US" altLang="en-US" sz="4400" b="1" i="1" dirty="0">
                <a:solidFill>
                  <a:schemeClr val="tx2"/>
                </a:solidFill>
              </a:rPr>
            </a:br>
            <a:br>
              <a:rPr lang="en-US" altLang="en-US" sz="4400" b="1" i="1" dirty="0">
                <a:solidFill>
                  <a:schemeClr val="tx2"/>
                </a:solidFill>
              </a:rPr>
            </a:br>
            <a:br>
              <a:rPr lang="en-US" altLang="en-US" sz="4400" b="1" i="1" dirty="0">
                <a:solidFill>
                  <a:schemeClr val="tx2"/>
                </a:solidFill>
              </a:rPr>
            </a:br>
            <a:endParaRPr lang="en-US" altLang="en-US" sz="4400" b="1" i="1" dirty="0">
              <a:solidFill>
                <a:schemeClr val="tx2"/>
              </a:solidFill>
            </a:endParaRPr>
          </a:p>
          <a:p>
            <a:pPr algn="l" eaLnBrk="1" hangingPunct="1"/>
            <a:endParaRPr lang="en-US" altLang="en-US" sz="4400" b="1" i="1" dirty="0">
              <a:solidFill>
                <a:schemeClr val="tx2"/>
              </a:solidFill>
              <a:latin typeface="Tahoma" pitchFamily="34" charset="0"/>
              <a:cs typeface="Tahoma" pitchFamily="34" charset="0"/>
            </a:endParaRPr>
          </a:p>
          <a:p>
            <a:pPr algn="l" eaLnBrk="1" hangingPunct="1"/>
            <a:r>
              <a:rPr lang="en-US" altLang="en-US" sz="4400" b="1" dirty="0">
                <a:solidFill>
                  <a:schemeClr val="bg1"/>
                </a:solidFill>
                <a:latin typeface="Tahoma" pitchFamily="34" charset="0"/>
                <a:cs typeface="Tahoma" pitchFamily="34" charset="0"/>
              </a:rPr>
              <a:t>Blessed is he who comes, who comes in the name of the Lord. </a:t>
            </a:r>
            <a:br>
              <a:rPr lang="en-US" altLang="en-US" sz="4400" b="1" dirty="0">
                <a:solidFill>
                  <a:schemeClr val="bg1"/>
                </a:solidFill>
                <a:latin typeface="Tahoma" pitchFamily="34" charset="0"/>
                <a:cs typeface="Tahoma" pitchFamily="34" charset="0"/>
              </a:rPr>
            </a:br>
            <a:r>
              <a:rPr lang="en-US" altLang="en-US" sz="4400" b="1" dirty="0">
                <a:solidFill>
                  <a:schemeClr val="bg1"/>
                </a:solidFill>
                <a:latin typeface="Tahoma" pitchFamily="34" charset="0"/>
                <a:cs typeface="Tahoma" pitchFamily="34" charset="0"/>
              </a:rPr>
              <a:t>Hosanna, Hosanna! Hosanna in the highest.</a:t>
            </a:r>
            <a:br>
              <a:rPr lang="en-US" altLang="en-US" sz="4400" b="1" dirty="0">
                <a:solidFill>
                  <a:schemeClr val="bg1"/>
                </a:solidFill>
                <a:latin typeface="Tahoma" pitchFamily="34" charset="0"/>
                <a:cs typeface="Tahoma" pitchFamily="34" charset="0"/>
              </a:rPr>
            </a:br>
            <a:br>
              <a:rPr lang="en-US" altLang="en-US" sz="4400" b="1" dirty="0">
                <a:solidFill>
                  <a:schemeClr val="bg1"/>
                </a:solidFill>
              </a:rPr>
            </a:br>
            <a:br>
              <a:rPr lang="en-US" altLang="en-US" sz="4400" dirty="0">
                <a:solidFill>
                  <a:schemeClr val="bg1"/>
                </a:solidFill>
              </a:rPr>
            </a:br>
            <a:br>
              <a:rPr lang="en-US" altLang="en-US" sz="4400" b="1" dirty="0">
                <a:solidFill>
                  <a:schemeClr val="tx2"/>
                </a:solidFill>
              </a:rPr>
            </a:br>
            <a:br>
              <a:rPr lang="en-US" altLang="en-US" sz="4400" dirty="0">
                <a:solidFill>
                  <a:schemeClr val="tx2"/>
                </a:solidFill>
              </a:rPr>
            </a:br>
            <a:endParaRPr lang="en-US" altLang="en-US" sz="4400" dirty="0">
              <a:solidFill>
                <a:schemeClr val="tx2"/>
              </a:solidFill>
            </a:endParaRPr>
          </a:p>
        </p:txBody>
      </p:sp>
    </p:spTree>
    <p:extLst>
      <p:ext uri="{BB962C8B-B14F-4D97-AF65-F5344CB8AC3E}">
        <p14:creationId xmlns:p14="http://schemas.microsoft.com/office/powerpoint/2010/main" val="2985117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533400" y="4057650"/>
            <a:ext cx="8153400" cy="414338"/>
          </a:xfrm>
        </p:spPr>
        <p:txBody>
          <a:bodyPr/>
          <a:lstStyle/>
          <a:p>
            <a:pPr>
              <a:spcAft>
                <a:spcPts val="600"/>
              </a:spcAft>
            </a:pPr>
            <a:r>
              <a:rPr lang="en-US" altLang="en-US" sz="3600">
                <a:solidFill>
                  <a:schemeClr val="bg1"/>
                </a:solidFill>
              </a:rPr>
              <a:t>Penitential Act </a:t>
            </a:r>
            <a:r>
              <a:rPr lang="en-US" altLang="en-US" sz="3600" i="1">
                <a:solidFill>
                  <a:schemeClr val="bg1"/>
                </a:solidFill>
              </a:rPr>
              <a:t>(Confiteor 2011</a:t>
            </a:r>
            <a:r>
              <a:rPr lang="en-US" altLang="en-US" sz="3600">
                <a:solidFill>
                  <a:schemeClr val="bg1"/>
                </a:solidFill>
              </a:rPr>
              <a:t>) 1 of 3:</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ctrTitle"/>
          </p:nvPr>
        </p:nvSpPr>
        <p:spPr>
          <a:xfrm>
            <a:off x="4724400" y="3600450"/>
            <a:ext cx="3886200" cy="1200150"/>
          </a:xfrm>
        </p:spPr>
        <p:txBody>
          <a:bodyPr/>
          <a:lstStyle/>
          <a:p>
            <a:pPr eaLnBrk="1" hangingPunct="1"/>
            <a:r>
              <a:rPr lang="vi-VN" sz="1600" dirty="0">
                <a:solidFill>
                  <a:srgbClr val="FFFF00"/>
                </a:solidFill>
                <a:latin typeface="Tahoma" pitchFamily="34" charset="0"/>
              </a:rPr>
              <a:t>Memorial Acclamation</a:t>
            </a:r>
            <a:br>
              <a:rPr lang="en-US" sz="3600" dirty="0">
                <a:solidFill>
                  <a:schemeClr val="bg1"/>
                </a:solidFill>
                <a:latin typeface="Tahoma" pitchFamily="34" charset="0"/>
              </a:rPr>
            </a:br>
            <a:endParaRPr lang="en-US" sz="3200" dirty="0">
              <a:solidFill>
                <a:schemeClr val="bg1"/>
              </a:solidFill>
              <a:latin typeface="Times New Roman" pitchFamily="18" charset="0"/>
            </a:endParaRPr>
          </a:p>
        </p:txBody>
      </p:sp>
    </p:spTree>
    <p:extLst>
      <p:ext uri="{BB962C8B-B14F-4D97-AF65-F5344CB8AC3E}">
        <p14:creationId xmlns:p14="http://schemas.microsoft.com/office/powerpoint/2010/main" val="22580795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subTitle" idx="1"/>
          </p:nvPr>
        </p:nvSpPr>
        <p:spPr/>
        <p:txBody>
          <a:bodyPr/>
          <a:lstStyle/>
          <a:p>
            <a:pPr eaLnBrk="1" hangingPunct="1"/>
            <a:endParaRPr lang="en-US" altLang="en-US"/>
          </a:p>
        </p:txBody>
      </p:sp>
      <p:sp>
        <p:nvSpPr>
          <p:cNvPr id="50179" name="Rectangle 5"/>
          <p:cNvSpPr>
            <a:spLocks noChangeArrowheads="1"/>
          </p:cNvSpPr>
          <p:nvPr/>
        </p:nvSpPr>
        <p:spPr bwMode="auto">
          <a:xfrm>
            <a:off x="304800" y="171450"/>
            <a:ext cx="822960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algn="l" eaLnBrk="1" hangingPunct="1"/>
            <a:br>
              <a:rPr lang="vi-VN" altLang="en-US" sz="4400" b="1" dirty="0">
                <a:solidFill>
                  <a:schemeClr val="tx2"/>
                </a:solidFill>
                <a:latin typeface="Arial" pitchFamily="34" charset="0"/>
              </a:rPr>
            </a:br>
            <a:br>
              <a:rPr lang="vi-VN" altLang="en-US" sz="4400" b="1" dirty="0">
                <a:solidFill>
                  <a:schemeClr val="tx2"/>
                </a:solidFill>
                <a:latin typeface="Arial" pitchFamily="34" charset="0"/>
              </a:rPr>
            </a:br>
            <a:br>
              <a:rPr lang="vi-VN" altLang="en-US" sz="4400" b="1" dirty="0">
                <a:solidFill>
                  <a:schemeClr val="tx2"/>
                </a:solidFill>
                <a:latin typeface="Arial" pitchFamily="34" charset="0"/>
              </a:rPr>
            </a:br>
            <a:r>
              <a:rPr lang="en-US" altLang="en-US" sz="4400" b="1" dirty="0">
                <a:solidFill>
                  <a:schemeClr val="bg1"/>
                </a:solidFill>
                <a:latin typeface="Tahoma" pitchFamily="34" charset="0"/>
                <a:cs typeface="Tahoma" pitchFamily="34" charset="0"/>
              </a:rPr>
              <a:t>We proclaim your Death, O Lord,</a:t>
            </a:r>
            <a:br>
              <a:rPr lang="en-US" altLang="en-US" sz="4400" dirty="0">
                <a:solidFill>
                  <a:schemeClr val="bg1"/>
                </a:solidFill>
                <a:latin typeface="Tahoma" pitchFamily="34" charset="0"/>
                <a:cs typeface="Tahoma" pitchFamily="34" charset="0"/>
              </a:rPr>
            </a:br>
            <a:r>
              <a:rPr lang="en-US" altLang="en-US" sz="4400" b="1" dirty="0">
                <a:solidFill>
                  <a:schemeClr val="bg1"/>
                </a:solidFill>
                <a:latin typeface="Tahoma" pitchFamily="34" charset="0"/>
                <a:cs typeface="Tahoma" pitchFamily="34" charset="0"/>
              </a:rPr>
              <a:t>and profess your Resurrection until you come again</a:t>
            </a:r>
            <a:r>
              <a:rPr lang="en-US" altLang="en-US" sz="4400" dirty="0">
                <a:solidFill>
                  <a:schemeClr val="bg1"/>
                </a:solidFill>
                <a:latin typeface="Tahoma" pitchFamily="34" charset="0"/>
                <a:cs typeface="Tahoma" pitchFamily="34" charset="0"/>
              </a:rPr>
              <a:t>. </a:t>
            </a:r>
            <a:br>
              <a:rPr lang="en-US" altLang="en-US" sz="4400" b="1" dirty="0">
                <a:solidFill>
                  <a:schemeClr val="bg1"/>
                </a:solidFill>
                <a:latin typeface="Tahoma" pitchFamily="34" charset="0"/>
                <a:cs typeface="Tahoma" pitchFamily="34" charset="0"/>
              </a:rPr>
            </a:br>
            <a:br>
              <a:rPr lang="en-US" altLang="en-US" sz="4400" b="1" dirty="0">
                <a:solidFill>
                  <a:schemeClr val="bg1"/>
                </a:solidFill>
                <a:latin typeface="Tahoma" pitchFamily="34" charset="0"/>
                <a:cs typeface="Tahoma" pitchFamily="34" charset="0"/>
              </a:rPr>
            </a:br>
            <a:endParaRPr lang="en-US" altLang="en-US" sz="4400" b="1" dirty="0">
              <a:solidFill>
                <a:schemeClr val="bg1"/>
              </a:solidFill>
              <a:latin typeface="Tahoma" pitchFamily="34" charset="0"/>
              <a:cs typeface="Tahoma" pitchFamily="34" charset="0"/>
            </a:endParaRPr>
          </a:p>
        </p:txBody>
      </p:sp>
    </p:spTree>
    <p:extLst>
      <p:ext uri="{BB962C8B-B14F-4D97-AF65-F5344CB8AC3E}">
        <p14:creationId xmlns:p14="http://schemas.microsoft.com/office/powerpoint/2010/main" val="30666268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ctrTitle"/>
          </p:nvPr>
        </p:nvSpPr>
        <p:spPr>
          <a:xfrm>
            <a:off x="4267200" y="3911928"/>
            <a:ext cx="4876800" cy="985838"/>
          </a:xfrm>
        </p:spPr>
        <p:txBody>
          <a:bodyPr/>
          <a:lstStyle/>
          <a:p>
            <a:pPr eaLnBrk="1" hangingPunct="1"/>
            <a:r>
              <a:rPr lang="en-US" altLang="en-US" sz="2400" dirty="0">
                <a:solidFill>
                  <a:srgbClr val="FFFF00"/>
                </a:solidFill>
                <a:latin typeface="Tahoma" pitchFamily="34" charset="0"/>
              </a:rPr>
              <a:t>Amen</a:t>
            </a:r>
            <a:r>
              <a:rPr lang="en-US" altLang="en-US" sz="2400" dirty="0">
                <a:solidFill>
                  <a:srgbClr val="FFFF00"/>
                </a:solidFill>
                <a:latin typeface="Times New Roman" pitchFamily="18" charset="0"/>
              </a:rPr>
              <a:t> </a:t>
            </a:r>
            <a:r>
              <a:rPr lang="en-US" altLang="en-US" sz="2800" dirty="0">
                <a:solidFill>
                  <a:schemeClr val="bg1"/>
                </a:solidFill>
                <a:latin typeface="Times New Roman" pitchFamily="18" charset="0"/>
              </a:rPr>
              <a:t> </a:t>
            </a:r>
            <a:br>
              <a:rPr lang="en-US" altLang="en-US" sz="2800" dirty="0">
                <a:solidFill>
                  <a:schemeClr val="bg1"/>
                </a:solidFill>
                <a:latin typeface="Times New Roman" pitchFamily="18" charset="0"/>
              </a:rPr>
            </a:br>
            <a:r>
              <a:rPr lang="en-US" altLang="en-US" sz="3600" dirty="0">
                <a:solidFill>
                  <a:schemeClr val="bg1"/>
                </a:solidFill>
                <a:latin typeface="Tahoma" pitchFamily="34" charset="0"/>
              </a:rPr>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p:txBody>
          <a:bodyPr/>
          <a:lstStyle/>
          <a:p>
            <a:pPr eaLnBrk="1" hangingPunct="1"/>
            <a:endParaRPr lang="en-US" altLang="en-US"/>
          </a:p>
        </p:txBody>
      </p:sp>
      <p:sp>
        <p:nvSpPr>
          <p:cNvPr id="90115" name="Rectangle 3"/>
          <p:cNvSpPr>
            <a:spLocks noGrp="1" noChangeArrowheads="1"/>
          </p:cNvSpPr>
          <p:nvPr>
            <p:ph type="subTitle" idx="1"/>
          </p:nvPr>
        </p:nvSpPr>
        <p:spPr/>
        <p:txBody>
          <a:bodyPr/>
          <a:lstStyle/>
          <a:p>
            <a:pPr eaLnBrk="1" hangingPunct="1"/>
            <a:endParaRPr lang="en-US" altLang="en-US"/>
          </a:p>
        </p:txBody>
      </p:sp>
      <p:sp>
        <p:nvSpPr>
          <p:cNvPr id="90116" name="Rectangle 5"/>
          <p:cNvSpPr>
            <a:spLocks noChangeArrowheads="1"/>
          </p:cNvSpPr>
          <p:nvPr/>
        </p:nvSpPr>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br>
              <a:rPr lang="vi-VN" altLang="en-US" sz="2800" b="1" dirty="0">
                <a:solidFill>
                  <a:schemeClr val="tx2"/>
                </a:solidFill>
                <a:latin typeface="Arial" charset="0"/>
              </a:rPr>
            </a:br>
            <a:br>
              <a:rPr lang="vi-VN" altLang="en-US" sz="2800" b="1" dirty="0">
                <a:solidFill>
                  <a:schemeClr val="tx2"/>
                </a:solidFill>
                <a:latin typeface="Arial" charset="0"/>
              </a:rPr>
            </a:br>
            <a:br>
              <a:rPr lang="vi-VN" altLang="en-US" sz="2800" b="1" dirty="0">
                <a:solidFill>
                  <a:schemeClr val="tx2"/>
                </a:solidFill>
                <a:latin typeface="Arial" charset="0"/>
              </a:rPr>
            </a:br>
            <a:r>
              <a:rPr lang="en-US" altLang="en-US" sz="4400" b="1" dirty="0">
                <a:solidFill>
                  <a:schemeClr val="bg1"/>
                </a:solidFill>
              </a:rPr>
              <a:t>Amen, Amen.</a:t>
            </a:r>
            <a:br>
              <a:rPr lang="en-US" altLang="en-US" sz="4400" b="1" dirty="0">
                <a:solidFill>
                  <a:schemeClr val="bg1"/>
                </a:solidFill>
              </a:rPr>
            </a:br>
            <a:r>
              <a:rPr lang="en-US" altLang="en-US" sz="4400" b="1" dirty="0">
                <a:solidFill>
                  <a:schemeClr val="bg1"/>
                </a:solidFill>
              </a:rPr>
              <a:t>Amen, Amen</a:t>
            </a:r>
            <a:br>
              <a:rPr lang="en-US" altLang="en-US" sz="4400" b="1" dirty="0">
                <a:solidFill>
                  <a:schemeClr val="bg1"/>
                </a:solidFill>
              </a:rPr>
            </a:br>
            <a:r>
              <a:rPr lang="en-US" altLang="en-US" sz="4400" b="1" dirty="0" err="1">
                <a:solidFill>
                  <a:schemeClr val="bg1"/>
                </a:solidFill>
              </a:rPr>
              <a:t>Amen</a:t>
            </a:r>
            <a:r>
              <a:rPr lang="en-US" altLang="en-US" sz="4400" b="1" dirty="0">
                <a:solidFill>
                  <a:schemeClr val="bg1"/>
                </a:solidFill>
              </a:rPr>
              <a:t>, Amen</a:t>
            </a:r>
          </a:p>
          <a:p>
            <a:pPr eaLnBrk="1" hangingPunct="1"/>
            <a:r>
              <a:rPr lang="en-US" altLang="en-US" sz="4400" b="1" dirty="0">
                <a:solidFill>
                  <a:schemeClr val="bg1"/>
                </a:solidFill>
              </a:rPr>
              <a:t>Amen. Amen.</a:t>
            </a:r>
            <a:br>
              <a:rPr lang="vi-VN" altLang="en-US" sz="4400" b="1" dirty="0">
                <a:solidFill>
                  <a:schemeClr val="bg1"/>
                </a:solidFill>
              </a:rPr>
            </a:br>
            <a:br>
              <a:rPr lang="en-US" altLang="en-US" sz="4400" b="1" dirty="0">
                <a:solidFill>
                  <a:schemeClr val="bg1"/>
                </a:solidFill>
              </a:rPr>
            </a:br>
            <a:br>
              <a:rPr lang="en-US" altLang="en-US" sz="4400" b="1" dirty="0">
                <a:solidFill>
                  <a:schemeClr val="tx2"/>
                </a:solidFill>
                <a:latin typeface="Arial" charset="0"/>
              </a:rPr>
            </a:br>
            <a:endParaRPr lang="en-US" altLang="en-US" sz="4400" b="1" dirty="0">
              <a:solidFill>
                <a:schemeClr val="tx2"/>
              </a:solidFill>
              <a:latin typeface="Arial"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ctrTitle"/>
          </p:nvPr>
        </p:nvSpPr>
        <p:spPr>
          <a:xfrm>
            <a:off x="5092700" y="3543300"/>
            <a:ext cx="4038600" cy="985838"/>
          </a:xfrm>
        </p:spPr>
        <p:txBody>
          <a:bodyPr/>
          <a:lstStyle/>
          <a:p>
            <a:pPr eaLnBrk="1" hangingPunct="1"/>
            <a:r>
              <a:rPr lang="en-US" sz="1800" dirty="0">
                <a:solidFill>
                  <a:srgbClr val="FFFF00"/>
                </a:solidFill>
                <a:latin typeface="Tahoma" pitchFamily="34" charset="0"/>
              </a:rPr>
              <a:t>Lamb Of God</a:t>
            </a:r>
            <a:br>
              <a:rPr lang="en-US" sz="1800" b="1" dirty="0">
                <a:solidFill>
                  <a:srgbClr val="FFFF00"/>
                </a:solidFill>
                <a:latin typeface="Tahoma" pitchFamily="34" charset="0"/>
              </a:rPr>
            </a:br>
            <a:endParaRPr lang="en-US" sz="1800" dirty="0">
              <a:solidFill>
                <a:srgbClr val="FFFF00"/>
              </a:solidFill>
              <a:latin typeface="Times New Roman" pitchFamily="18" charset="0"/>
            </a:endParaRPr>
          </a:p>
        </p:txBody>
      </p:sp>
    </p:spTree>
    <p:extLst>
      <p:ext uri="{BB962C8B-B14F-4D97-AF65-F5344CB8AC3E}">
        <p14:creationId xmlns:p14="http://schemas.microsoft.com/office/powerpoint/2010/main" val="30384589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endParaRPr lang="en-US" altLang="en-US" sz="4400">
              <a:solidFill>
                <a:schemeClr val="tx2"/>
              </a:solidFill>
            </a:endParaRPr>
          </a:p>
        </p:txBody>
      </p:sp>
      <p:sp>
        <p:nvSpPr>
          <p:cNvPr id="54274"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r>
              <a:rPr lang="en-US" altLang="en-US" sz="4000">
                <a:solidFill>
                  <a:schemeClr val="tx2"/>
                </a:solidFill>
              </a:rPr>
              <a:t> </a:t>
            </a:r>
            <a:br>
              <a:rPr lang="en-US" altLang="en-US" sz="4000">
                <a:solidFill>
                  <a:schemeClr val="tx2"/>
                </a:solidFill>
              </a:rPr>
            </a:br>
            <a:endParaRPr lang="en-US" altLang="en-US" sz="5400">
              <a:solidFill>
                <a:schemeClr val="tx2"/>
              </a:solidFill>
            </a:endParaRPr>
          </a:p>
        </p:txBody>
      </p:sp>
      <p:sp>
        <p:nvSpPr>
          <p:cNvPr id="54275" name="Rectangle 7"/>
          <p:cNvSpPr>
            <a:spLocks noChangeArrowheads="1"/>
          </p:cNvSpPr>
          <p:nvPr/>
        </p:nvSpPr>
        <p:spPr bwMode="auto">
          <a:xfrm>
            <a:off x="369888" y="107156"/>
            <a:ext cx="85344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algn="l" eaLnBrk="1" hangingPunct="1"/>
            <a:endParaRPr lang="en-US" altLang="en-US" sz="3200" b="1" i="1" dirty="0">
              <a:solidFill>
                <a:schemeClr val="bg1"/>
              </a:solidFill>
            </a:endParaRPr>
          </a:p>
          <a:p>
            <a:pPr marL="571500" indent="-571500" algn="l" eaLnBrk="1" hangingPunct="1">
              <a:buFont typeface="Arial" charset="0"/>
              <a:buChar char="•"/>
            </a:pPr>
            <a:r>
              <a:rPr lang="en-US" altLang="en-US" sz="4400" b="1" dirty="0">
                <a:solidFill>
                  <a:schemeClr val="bg1"/>
                </a:solidFill>
                <a:latin typeface="Tahoma" pitchFamily="34" charset="0"/>
                <a:cs typeface="Tahoma" pitchFamily="34" charset="0"/>
              </a:rPr>
              <a:t>Lamb of God your take away the sins of the world. Have mercy on us. </a:t>
            </a:r>
            <a:r>
              <a:rPr lang="en-US" altLang="en-US" sz="3200" i="1" dirty="0">
                <a:solidFill>
                  <a:schemeClr val="bg1"/>
                </a:solidFill>
                <a:latin typeface="Tahoma" pitchFamily="34" charset="0"/>
                <a:cs typeface="Tahoma" pitchFamily="34" charset="0"/>
              </a:rPr>
              <a:t>(repeat as needed)</a:t>
            </a:r>
          </a:p>
          <a:p>
            <a:pPr algn="l" eaLnBrk="1" hangingPunct="1"/>
            <a:r>
              <a:rPr lang="en-US" altLang="en-US" sz="4400" b="1" dirty="0">
                <a:solidFill>
                  <a:schemeClr val="bg1"/>
                </a:solidFill>
                <a:latin typeface="Tahoma" pitchFamily="34" charset="0"/>
                <a:cs typeface="Tahoma" pitchFamily="34" charset="0"/>
              </a:rPr>
              <a:t>Lamb of God your take away the sins of the world.</a:t>
            </a:r>
          </a:p>
          <a:p>
            <a:pPr algn="l" eaLnBrk="1" hangingPunct="1"/>
            <a:r>
              <a:rPr lang="en-US" altLang="en-US" sz="4400" b="1" dirty="0">
                <a:solidFill>
                  <a:schemeClr val="bg1"/>
                </a:solidFill>
                <a:latin typeface="Tahoma" pitchFamily="34" charset="0"/>
                <a:cs typeface="Tahoma" pitchFamily="34" charset="0"/>
              </a:rPr>
              <a:t>grant us peace.</a:t>
            </a:r>
            <a:br>
              <a:rPr lang="en-US" altLang="en-US" sz="5400" b="1" dirty="0">
                <a:solidFill>
                  <a:schemeClr val="tx2"/>
                </a:solidFill>
              </a:rPr>
            </a:br>
            <a:br>
              <a:rPr lang="en-US" altLang="en-US" sz="1050" dirty="0">
                <a:solidFill>
                  <a:schemeClr val="tx2"/>
                </a:solidFill>
              </a:rPr>
            </a:br>
            <a:endParaRPr lang="en-US" altLang="en-US" sz="2000" dirty="0">
              <a:solidFill>
                <a:schemeClr val="tx2"/>
              </a:solidFill>
            </a:endParaRPr>
          </a:p>
        </p:txBody>
      </p:sp>
    </p:spTree>
    <p:extLst>
      <p:ext uri="{BB962C8B-B14F-4D97-AF65-F5344CB8AC3E}">
        <p14:creationId xmlns:p14="http://schemas.microsoft.com/office/powerpoint/2010/main" val="35340323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ctrTitle"/>
          </p:nvPr>
        </p:nvSpPr>
        <p:spPr>
          <a:xfrm>
            <a:off x="4800600" y="3257550"/>
            <a:ext cx="4114800" cy="1428750"/>
          </a:xfrm>
        </p:spPr>
        <p:txBody>
          <a:bodyPr/>
          <a:lstStyle/>
          <a:p>
            <a:pPr eaLnBrk="1" hangingPunct="1"/>
            <a:r>
              <a:rPr lang="en-US" altLang="en-US" sz="1800" i="1" dirty="0">
                <a:solidFill>
                  <a:srgbClr val="FFFF00"/>
                </a:solidFill>
                <a:latin typeface="Tahoma" pitchFamily="34" charset="0"/>
              </a:rPr>
              <a:t>Communion respond</a:t>
            </a:r>
            <a:endParaRPr lang="en-US" altLang="en-US" sz="1800" dirty="0">
              <a:solidFill>
                <a:srgbClr val="FFFF0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p:cNvSpPr>
            <a:spLocks noChangeArrowheads="1"/>
          </p:cNvSpPr>
          <p:nvPr/>
        </p:nvSpPr>
        <p:spPr bwMode="auto">
          <a:xfrm>
            <a:off x="228600" y="171450"/>
            <a:ext cx="8686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endParaRPr lang="en-US" altLang="en-US" sz="4400">
              <a:solidFill>
                <a:schemeClr val="tx2"/>
              </a:solidFill>
            </a:endParaRPr>
          </a:p>
        </p:txBody>
      </p:sp>
      <p:sp>
        <p:nvSpPr>
          <p:cNvPr id="97283" name="Rectangle 6"/>
          <p:cNvSpPr>
            <a:spLocks noChangeArrowheads="1"/>
          </p:cNvSpPr>
          <p:nvPr/>
        </p:nvSpPr>
        <p:spPr bwMode="auto">
          <a:xfrm>
            <a:off x="152400" y="171450"/>
            <a:ext cx="8839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r>
              <a:rPr lang="en-US" altLang="en-US" sz="4000">
                <a:solidFill>
                  <a:schemeClr val="tx2"/>
                </a:solidFill>
              </a:rPr>
              <a:t> </a:t>
            </a:r>
            <a:br>
              <a:rPr lang="en-US" altLang="en-US" sz="4000">
                <a:solidFill>
                  <a:schemeClr val="tx2"/>
                </a:solidFill>
              </a:rPr>
            </a:br>
            <a:endParaRPr lang="en-US" altLang="en-US" sz="5400">
              <a:solidFill>
                <a:schemeClr val="tx2"/>
              </a:solidFill>
            </a:endParaRPr>
          </a:p>
        </p:txBody>
      </p:sp>
      <p:sp>
        <p:nvSpPr>
          <p:cNvPr id="97284" name="Rectangle 7"/>
          <p:cNvSpPr>
            <a:spLocks noChangeArrowheads="1"/>
          </p:cNvSpPr>
          <p:nvPr/>
        </p:nvSpPr>
        <p:spPr bwMode="auto">
          <a:xfrm>
            <a:off x="369888" y="107156"/>
            <a:ext cx="8534400"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algn="l" eaLnBrk="1" hangingPunct="1"/>
            <a:endParaRPr lang="en-US" altLang="en-US" sz="3200" b="1" i="1" dirty="0">
              <a:solidFill>
                <a:schemeClr val="bg1"/>
              </a:solidFill>
            </a:endParaRPr>
          </a:p>
          <a:p>
            <a:pPr algn="l" eaLnBrk="1" hangingPunct="1"/>
            <a:endParaRPr lang="en-US" altLang="en-US" sz="3200" b="1" i="1" dirty="0">
              <a:solidFill>
                <a:schemeClr val="bg1"/>
              </a:solidFill>
            </a:endParaRPr>
          </a:p>
          <a:p>
            <a:pPr algn="l" eaLnBrk="1" hangingPunct="1"/>
            <a:r>
              <a:rPr lang="en-US" altLang="en-US" sz="3200" b="1" i="1" dirty="0">
                <a:solidFill>
                  <a:schemeClr val="bg1"/>
                </a:solidFill>
              </a:rPr>
              <a:t>Behold the Lamb of God,</a:t>
            </a:r>
          </a:p>
          <a:p>
            <a:pPr algn="l" eaLnBrk="1" hangingPunct="1"/>
            <a:r>
              <a:rPr lang="en-US" altLang="en-US" sz="3200" b="1" i="1" dirty="0">
                <a:solidFill>
                  <a:schemeClr val="bg1"/>
                </a:solidFill>
              </a:rPr>
              <a:t>behold him who takes away the sins of the world.</a:t>
            </a:r>
          </a:p>
          <a:p>
            <a:pPr algn="l" eaLnBrk="1" hangingPunct="1"/>
            <a:r>
              <a:rPr lang="en-US" altLang="en-US" sz="3200" b="1" i="1" dirty="0">
                <a:solidFill>
                  <a:schemeClr val="bg1"/>
                </a:solidFill>
              </a:rPr>
              <a:t>Blessed are those called to the supper of the Lamb.</a:t>
            </a:r>
            <a:br>
              <a:rPr lang="en-US" altLang="en-US" sz="5400" b="1" dirty="0">
                <a:solidFill>
                  <a:schemeClr val="bg1"/>
                </a:solidFill>
              </a:rPr>
            </a:br>
            <a:r>
              <a:rPr lang="en-US" altLang="en-US" sz="4000" b="1" dirty="0">
                <a:solidFill>
                  <a:schemeClr val="bg1"/>
                </a:solidFill>
                <a:latin typeface="Tahoma" pitchFamily="34" charset="0"/>
                <a:cs typeface="Tahoma" pitchFamily="34" charset="0"/>
              </a:rPr>
              <a:t>Lord, I am not worthy</a:t>
            </a:r>
          </a:p>
          <a:p>
            <a:pPr algn="l" eaLnBrk="1" hangingPunct="1"/>
            <a:r>
              <a:rPr lang="en-US" altLang="en-US" sz="4000" b="1" dirty="0">
                <a:solidFill>
                  <a:schemeClr val="bg1"/>
                </a:solidFill>
                <a:latin typeface="Tahoma" pitchFamily="34" charset="0"/>
                <a:cs typeface="Tahoma" pitchFamily="34" charset="0"/>
              </a:rPr>
              <a:t>that You should enter under my roof, but only say the word and my soul shall be healed.</a:t>
            </a:r>
            <a:br>
              <a:rPr lang="en-US" altLang="en-US" sz="4000" dirty="0">
                <a:solidFill>
                  <a:schemeClr val="bg1"/>
                </a:solidFill>
                <a:latin typeface="Tahoma" pitchFamily="34" charset="0"/>
                <a:cs typeface="Tahoma" pitchFamily="34" charset="0"/>
              </a:rPr>
            </a:br>
            <a:br>
              <a:rPr lang="en-US" altLang="en-US" sz="4000" b="1" dirty="0">
                <a:solidFill>
                  <a:schemeClr val="bg1"/>
                </a:solidFill>
                <a:latin typeface="Tahoma" pitchFamily="34" charset="0"/>
                <a:cs typeface="Tahoma" pitchFamily="34" charset="0"/>
              </a:rPr>
            </a:br>
            <a:br>
              <a:rPr lang="en-US" altLang="en-US" sz="2000" dirty="0">
                <a:solidFill>
                  <a:schemeClr val="bg1"/>
                </a:solidFill>
              </a:rPr>
            </a:br>
            <a:endParaRPr lang="en-US" altLang="en-US" sz="2000" dirty="0">
              <a:solidFill>
                <a:schemeClr val="bg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a:xfrm>
            <a:off x="4876800" y="3486150"/>
            <a:ext cx="3962400" cy="1143000"/>
          </a:xfrm>
        </p:spPr>
        <p:txBody>
          <a:bodyPr/>
          <a:lstStyle/>
          <a:p>
            <a:pPr eaLnBrk="1" hangingPunct="1"/>
            <a:r>
              <a:rPr lang="en-US" altLang="en-US" sz="2000" i="1" dirty="0">
                <a:solidFill>
                  <a:srgbClr val="FFFF00"/>
                </a:solidFill>
                <a:latin typeface="Tahoma" pitchFamily="34" charset="0"/>
              </a:rPr>
              <a:t>Communion Hymn  1:  </a:t>
            </a:r>
            <a:br>
              <a:rPr lang="en-US" altLang="en-US" sz="2000" i="1" dirty="0">
                <a:solidFill>
                  <a:srgbClr val="FFFF00"/>
                </a:solidFill>
                <a:latin typeface="Tahoma" pitchFamily="34" charset="0"/>
              </a:rPr>
            </a:br>
            <a:r>
              <a:rPr lang="vi-VN" altLang="en-US" sz="2000" i="1" dirty="0">
                <a:solidFill>
                  <a:srgbClr val="FFFF00"/>
                </a:solidFill>
                <a:latin typeface="Tahoma" pitchFamily="34" charset="0"/>
              </a:rPr>
              <a:t>Spirit and Grace</a:t>
            </a:r>
            <a:endParaRPr lang="en-US" altLang="en-US" sz="2000" dirty="0">
              <a:solidFill>
                <a:srgbClr val="FFFF00"/>
              </a:solidFill>
            </a:endParaRPr>
          </a:p>
        </p:txBody>
      </p:sp>
    </p:spTree>
    <p:extLst>
      <p:ext uri="{BB962C8B-B14F-4D97-AF65-F5344CB8AC3E}">
        <p14:creationId xmlns:p14="http://schemas.microsoft.com/office/powerpoint/2010/main" val="2797895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4400">
              <a:solidFill>
                <a:schemeClr val="tx2"/>
              </a:solidFill>
            </a:endParaRPr>
          </a:p>
        </p:txBody>
      </p:sp>
      <p:sp>
        <p:nvSpPr>
          <p:cNvPr id="2051"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000">
                <a:solidFill>
                  <a:schemeClr val="tx2"/>
                </a:solidFill>
              </a:rPr>
              <a:t> </a:t>
            </a:r>
            <a:br>
              <a:rPr lang="en-US" altLang="en-US" sz="4000">
                <a:solidFill>
                  <a:schemeClr val="tx2"/>
                </a:solidFill>
              </a:rPr>
            </a:br>
            <a:endParaRPr lang="en-US" altLang="en-US" sz="5400">
              <a:solidFill>
                <a:schemeClr val="tx2"/>
              </a:solidFill>
              <a:latin typeface="Times New Roman" pitchFamily="18" charset="0"/>
            </a:endParaRPr>
          </a:p>
        </p:txBody>
      </p:sp>
      <p:sp>
        <p:nvSpPr>
          <p:cNvPr id="2052" name="Rectangle 7"/>
          <p:cNvSpPr>
            <a:spLocks noChangeArrowheads="1"/>
          </p:cNvSpPr>
          <p:nvPr/>
        </p:nvSpPr>
        <p:spPr bwMode="auto">
          <a:xfrm>
            <a:off x="0" y="0"/>
            <a:ext cx="8915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4000" dirty="0">
                <a:solidFill>
                  <a:schemeClr val="tx2"/>
                </a:solidFill>
              </a:rPr>
              <a:t> </a:t>
            </a:r>
            <a:br>
              <a:rPr lang="en-US" altLang="en-US" sz="4000" dirty="0">
                <a:solidFill>
                  <a:schemeClr val="tx2"/>
                </a:solidFill>
              </a:rPr>
            </a:br>
            <a:br>
              <a:rPr lang="en-US" altLang="en-US" sz="3200" b="1" i="1" dirty="0">
                <a:solidFill>
                  <a:schemeClr val="tx2"/>
                </a:solidFill>
              </a:rPr>
            </a:br>
            <a:br>
              <a:rPr lang="en-US" altLang="en-US" sz="3200" b="1" i="1" dirty="0">
                <a:solidFill>
                  <a:schemeClr val="tx2"/>
                </a:solidFill>
              </a:rPr>
            </a:br>
            <a:br>
              <a:rPr lang="en-US" altLang="en-US" sz="3200" b="1" i="1" dirty="0">
                <a:solidFill>
                  <a:schemeClr val="tx2"/>
                </a:solidFill>
              </a:rPr>
            </a:br>
            <a:r>
              <a:rPr lang="en-US" altLang="en-US" sz="3200" b="1" i="1" dirty="0">
                <a:solidFill>
                  <a:schemeClr val="tx2"/>
                </a:solidFill>
              </a:rPr>
              <a:t> </a:t>
            </a:r>
          </a:p>
          <a:p>
            <a:pPr eaLnBrk="1" hangingPunct="1"/>
            <a:endParaRPr lang="en-US" altLang="en-US" sz="3200" i="1"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eaLnBrk="1" hangingPunct="1"/>
            <a:endParaRPr lang="en-US" altLang="en-US" sz="3200" i="1"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eaLnBrk="1" hangingPunct="1"/>
            <a:endParaRPr lang="en-US" altLang="en-US" sz="3200" i="1"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l" eaLnBrk="1" hangingPunct="1"/>
            <a:r>
              <a:rPr lang="en-US" altLang="en-US" sz="3200" i="1" dirty="0">
                <a:solidFill>
                  <a:srgbClr val="FFFF00"/>
                </a:solidFill>
                <a:latin typeface="Tahoma" panose="020B0604030504040204" pitchFamily="34" charset="0"/>
                <a:ea typeface="Tahoma" panose="020B0604030504040204" pitchFamily="34" charset="0"/>
                <a:cs typeface="Tahoma" panose="020B0604030504040204" pitchFamily="34" charset="0"/>
              </a:rPr>
              <a:t>1. </a:t>
            </a:r>
            <a:r>
              <a:rPr lang="en-US" alt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Spirit and grace, here in this meal; you are the wind that breathes through the field Gather the wheat and form us in Christ. Come, be our source and breath of life </a:t>
            </a:r>
            <a:br>
              <a:rPr lang="en-US" alt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br>
            <a:br>
              <a:rPr lang="en-US" altLang="en-US" sz="6000" dirty="0">
                <a:solidFill>
                  <a:schemeClr val="bg1"/>
                </a:solidFill>
                <a:latin typeface="Times New Roman" pitchFamily="18" charset="0"/>
              </a:rPr>
            </a:br>
            <a:br>
              <a:rPr lang="en-US" altLang="en-US" sz="5400" b="1" dirty="0">
                <a:solidFill>
                  <a:schemeClr val="tx2"/>
                </a:solidFill>
                <a:latin typeface="Times New Roman" pitchFamily="18" charset="0"/>
              </a:rPr>
            </a:br>
            <a:br>
              <a:rPr lang="en-US" altLang="en-US" sz="2000" dirty="0">
                <a:solidFill>
                  <a:schemeClr val="tx2"/>
                </a:solidFill>
              </a:rPr>
            </a:br>
            <a:endParaRPr lang="en-US" altLang="en-US" sz="2000" dirty="0">
              <a:solidFill>
                <a:schemeClr val="tx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0FB2250-8FD7-4921-9925-AED4FF4133DA}" type="slidenum">
              <a:rPr lang="en-US"/>
              <a:pPr>
                <a:defRPr/>
              </a:pPr>
              <a:t>6</a:t>
            </a:fld>
            <a:endParaRPr lang="en-US"/>
          </a:p>
        </p:txBody>
      </p:sp>
      <p:sp>
        <p:nvSpPr>
          <p:cNvPr id="24580" name="Content Placeholder 3"/>
          <p:cNvSpPr>
            <a:spLocks noGrp="1"/>
          </p:cNvSpPr>
          <p:nvPr>
            <p:ph sz="quarter" idx="1"/>
          </p:nvPr>
        </p:nvSpPr>
        <p:spPr>
          <a:xfrm>
            <a:off x="381000" y="447675"/>
            <a:ext cx="8610600" cy="4514850"/>
          </a:xfrm>
        </p:spPr>
        <p:txBody>
          <a:bodyPr rtlCol="0">
            <a:normAutofit fontScale="85000" lnSpcReduction="10000"/>
          </a:bodyPr>
          <a:lstStyle/>
          <a:p>
            <a:pPr fontAlgn="auto">
              <a:spcAft>
                <a:spcPts val="0"/>
              </a:spcAft>
              <a:buFont typeface="Wingdings 2" pitchFamily="18" charset="2"/>
              <a:buNone/>
              <a:defRPr/>
            </a:pPr>
            <a:r>
              <a:rPr lang="en-US" sz="2400" dirty="0"/>
              <a:t>	</a:t>
            </a:r>
            <a:r>
              <a:rPr lang="en-US" sz="6000" b="1" dirty="0">
                <a:solidFill>
                  <a:schemeClr val="bg1"/>
                </a:solidFill>
                <a:latin typeface="Tahoma" pitchFamily="34" charset="0"/>
                <a:cs typeface="Tahoma" pitchFamily="34" charset="0"/>
              </a:rPr>
              <a:t>I confess to almighty God and to you, my brothers and sisters, that I have greatly sinned, in my thoughts and in my words, </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4400">
              <a:solidFill>
                <a:schemeClr val="tx2"/>
              </a:solidFill>
            </a:endParaRPr>
          </a:p>
        </p:txBody>
      </p:sp>
      <p:sp>
        <p:nvSpPr>
          <p:cNvPr id="2051"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000">
                <a:solidFill>
                  <a:schemeClr val="tx2"/>
                </a:solidFill>
              </a:rPr>
              <a:t> </a:t>
            </a:r>
            <a:br>
              <a:rPr lang="en-US" altLang="en-US" sz="4000">
                <a:solidFill>
                  <a:schemeClr val="tx2"/>
                </a:solidFill>
              </a:rPr>
            </a:br>
            <a:endParaRPr lang="en-US" altLang="en-US" sz="5400">
              <a:solidFill>
                <a:schemeClr val="tx2"/>
              </a:solidFill>
              <a:latin typeface="Times New Roman" pitchFamily="18" charset="0"/>
            </a:endParaRPr>
          </a:p>
        </p:txBody>
      </p:sp>
      <p:sp>
        <p:nvSpPr>
          <p:cNvPr id="5" name="Rectangle 7"/>
          <p:cNvSpPr>
            <a:spLocks noChangeArrowheads="1"/>
          </p:cNvSpPr>
          <p:nvPr/>
        </p:nvSpPr>
        <p:spPr bwMode="auto">
          <a:xfrm>
            <a:off x="76200" y="514350"/>
            <a:ext cx="89154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4000" dirty="0">
                <a:solidFill>
                  <a:schemeClr val="tx2"/>
                </a:solidFill>
              </a:rPr>
              <a:t> </a:t>
            </a:r>
            <a:br>
              <a:rPr lang="en-US" altLang="en-US" sz="4000" dirty="0">
                <a:solidFill>
                  <a:schemeClr val="tx2"/>
                </a:solidFill>
              </a:rPr>
            </a:br>
            <a:br>
              <a:rPr lang="en-US" altLang="en-US" sz="3200" b="1" i="1" dirty="0">
                <a:solidFill>
                  <a:schemeClr val="tx2"/>
                </a:solidFill>
              </a:rPr>
            </a:br>
            <a:br>
              <a:rPr lang="en-US" altLang="en-US" sz="3200" b="1" i="1" dirty="0">
                <a:solidFill>
                  <a:schemeClr val="tx2"/>
                </a:solidFill>
              </a:rPr>
            </a:br>
            <a:endParaRPr lang="en-US" altLang="en-US" sz="3200" b="1" i="1" dirty="0">
              <a:solidFill>
                <a:schemeClr val="tx2"/>
              </a:solidFill>
            </a:endParaRPr>
          </a:p>
          <a:p>
            <a:pPr eaLnBrk="1" hangingPunct="1"/>
            <a:endParaRPr lang="en-US" altLang="en-US" sz="3200" b="1" i="1" dirty="0">
              <a:solidFill>
                <a:schemeClr val="tx2"/>
              </a:solidFill>
              <a:latin typeface="Tahoma" pitchFamily="34" charset="0"/>
              <a:cs typeface="Tahoma" pitchFamily="34" charset="0"/>
            </a:endParaRPr>
          </a:p>
          <a:p>
            <a:pPr algn="l" eaLnBrk="1" hangingPunct="1"/>
            <a:r>
              <a:rPr lang="en-US" altLang="en-US" sz="3600" i="1" dirty="0">
                <a:solidFill>
                  <a:srgbClr val="FFFF00"/>
                </a:solidFill>
                <a:latin typeface="Tahoma" pitchFamily="34" charset="0"/>
                <a:cs typeface="Tahoma" pitchFamily="34" charset="0"/>
              </a:rPr>
              <a:t>Refrain: </a:t>
            </a:r>
            <a:r>
              <a:rPr lang="en-US" alt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In the bread, blessed, broken and shared. Christ is our life, whose presence we bear Come, O spirit, make your grace revealed. in this holy meal. </a:t>
            </a:r>
            <a:br>
              <a:rPr lang="en-US" alt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br>
            <a:br>
              <a:rPr lang="en-US" altLang="en-US" sz="5400" b="1" dirty="0">
                <a:solidFill>
                  <a:schemeClr val="tx2"/>
                </a:solidFill>
                <a:latin typeface="Times New Roman" pitchFamily="18" charset="0"/>
              </a:rPr>
            </a:br>
            <a:br>
              <a:rPr lang="en-US" altLang="en-US" sz="2000" dirty="0">
                <a:solidFill>
                  <a:schemeClr val="tx2"/>
                </a:solidFill>
              </a:rPr>
            </a:br>
            <a:endParaRPr lang="en-US" altLang="en-US" sz="2000" dirty="0">
              <a:solidFill>
                <a:schemeClr val="tx2"/>
              </a:solidFill>
            </a:endParaRPr>
          </a:p>
        </p:txBody>
      </p:sp>
    </p:spTree>
    <p:extLst>
      <p:ext uri="{BB962C8B-B14F-4D97-AF65-F5344CB8AC3E}">
        <p14:creationId xmlns:p14="http://schemas.microsoft.com/office/powerpoint/2010/main" val="105742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4400">
              <a:solidFill>
                <a:schemeClr val="tx2"/>
              </a:solidFill>
            </a:endParaRPr>
          </a:p>
        </p:txBody>
      </p:sp>
      <p:sp>
        <p:nvSpPr>
          <p:cNvPr id="2051"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000">
                <a:solidFill>
                  <a:schemeClr val="tx2"/>
                </a:solidFill>
              </a:rPr>
              <a:t> </a:t>
            </a:r>
            <a:br>
              <a:rPr lang="en-US" altLang="en-US" sz="4000">
                <a:solidFill>
                  <a:schemeClr val="tx2"/>
                </a:solidFill>
              </a:rPr>
            </a:br>
            <a:endParaRPr lang="en-US" altLang="en-US" sz="5400">
              <a:solidFill>
                <a:schemeClr val="tx2"/>
              </a:solidFill>
              <a:latin typeface="Times New Roman" pitchFamily="18" charset="0"/>
            </a:endParaRPr>
          </a:p>
        </p:txBody>
      </p:sp>
      <p:sp>
        <p:nvSpPr>
          <p:cNvPr id="2052" name="Rectangle 7"/>
          <p:cNvSpPr>
            <a:spLocks noChangeArrowheads="1"/>
          </p:cNvSpPr>
          <p:nvPr/>
        </p:nvSpPr>
        <p:spPr bwMode="auto">
          <a:xfrm>
            <a:off x="42169" y="1057275"/>
            <a:ext cx="89154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r>
              <a:rPr lang="en-US" altLang="en-US" sz="4000" dirty="0">
                <a:solidFill>
                  <a:schemeClr val="tx2"/>
                </a:solidFill>
              </a:rPr>
              <a:t> </a:t>
            </a:r>
            <a:br>
              <a:rPr lang="en-US" altLang="en-US" sz="4000" dirty="0">
                <a:solidFill>
                  <a:schemeClr val="tx2"/>
                </a:solidFill>
              </a:rPr>
            </a:br>
            <a:br>
              <a:rPr lang="en-US" altLang="en-US" sz="3200" b="1" i="1" dirty="0">
                <a:solidFill>
                  <a:schemeClr val="tx2"/>
                </a:solidFill>
              </a:rPr>
            </a:br>
            <a:r>
              <a:rPr lang="en-US" altLang="en-US" sz="3200" b="1" i="1" dirty="0">
                <a:solidFill>
                  <a:schemeClr val="tx2"/>
                </a:solidFill>
              </a:rPr>
              <a:t> </a:t>
            </a:r>
            <a:r>
              <a:rPr lang="en-US" altLang="en-US" sz="3200" i="1" dirty="0">
                <a:solidFill>
                  <a:srgbClr val="FFFF00"/>
                </a:solidFill>
                <a:latin typeface="Tahoma" panose="020B0604030504040204" pitchFamily="34" charset="0"/>
                <a:ea typeface="Tahoma" panose="020B0604030504040204" pitchFamily="34" charset="0"/>
                <a:cs typeface="Tahoma" panose="020B0604030504040204" pitchFamily="34" charset="0"/>
              </a:rPr>
              <a:t>2. </a:t>
            </a:r>
            <a:r>
              <a:rPr lang="en-US" alt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Spirit and grace, here in this meal; you are the life: that flows through the wine. Gather this drink and form us in Christ. Come, be our source and blood of life.</a:t>
            </a:r>
            <a:br>
              <a:rPr lang="en-US" altLang="en-US" sz="4000" dirty="0">
                <a:solidFill>
                  <a:schemeClr val="bg1"/>
                </a:solidFill>
                <a:latin typeface="Times New Roman" pitchFamily="18" charset="0"/>
              </a:rPr>
            </a:br>
            <a:br>
              <a:rPr lang="en-US" altLang="en-US" sz="4000" b="1" dirty="0">
                <a:solidFill>
                  <a:schemeClr val="tx2"/>
                </a:solidFill>
                <a:latin typeface="Times New Roman" pitchFamily="18" charset="0"/>
              </a:rPr>
            </a:br>
            <a:br>
              <a:rPr lang="en-US" altLang="en-US" sz="2000" dirty="0">
                <a:solidFill>
                  <a:schemeClr val="tx2"/>
                </a:solidFill>
              </a:rPr>
            </a:br>
            <a:endParaRPr lang="en-US" altLang="en-US" sz="2000" dirty="0">
              <a:solidFill>
                <a:schemeClr val="tx2"/>
              </a:solidFill>
            </a:endParaRPr>
          </a:p>
        </p:txBody>
      </p:sp>
    </p:spTree>
    <p:extLst>
      <p:ext uri="{BB962C8B-B14F-4D97-AF65-F5344CB8AC3E}">
        <p14:creationId xmlns:p14="http://schemas.microsoft.com/office/powerpoint/2010/main" val="34119768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4400">
              <a:solidFill>
                <a:schemeClr val="tx2"/>
              </a:solidFill>
            </a:endParaRPr>
          </a:p>
        </p:txBody>
      </p:sp>
      <p:sp>
        <p:nvSpPr>
          <p:cNvPr id="2051"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000">
                <a:solidFill>
                  <a:schemeClr val="tx2"/>
                </a:solidFill>
              </a:rPr>
              <a:t> </a:t>
            </a:r>
            <a:br>
              <a:rPr lang="en-US" altLang="en-US" sz="4000">
                <a:solidFill>
                  <a:schemeClr val="tx2"/>
                </a:solidFill>
              </a:rPr>
            </a:br>
            <a:endParaRPr lang="en-US" altLang="en-US" sz="5400">
              <a:solidFill>
                <a:schemeClr val="tx2"/>
              </a:solidFill>
              <a:latin typeface="Times New Roman" pitchFamily="18" charset="0"/>
            </a:endParaRPr>
          </a:p>
        </p:txBody>
      </p:sp>
      <p:sp>
        <p:nvSpPr>
          <p:cNvPr id="5" name="Rectangle 7"/>
          <p:cNvSpPr>
            <a:spLocks noChangeArrowheads="1"/>
          </p:cNvSpPr>
          <p:nvPr/>
        </p:nvSpPr>
        <p:spPr bwMode="auto">
          <a:xfrm>
            <a:off x="76200" y="514350"/>
            <a:ext cx="89154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4000" dirty="0">
                <a:solidFill>
                  <a:schemeClr val="tx2"/>
                </a:solidFill>
              </a:rPr>
              <a:t> </a:t>
            </a:r>
            <a:br>
              <a:rPr lang="en-US" altLang="en-US" sz="4000" dirty="0">
                <a:solidFill>
                  <a:schemeClr val="tx2"/>
                </a:solidFill>
              </a:rPr>
            </a:br>
            <a:br>
              <a:rPr lang="en-US" altLang="en-US" sz="3200" b="1" i="1" dirty="0">
                <a:solidFill>
                  <a:schemeClr val="tx2"/>
                </a:solidFill>
              </a:rPr>
            </a:br>
            <a:br>
              <a:rPr lang="en-US" altLang="en-US" sz="3200" b="1" i="1" dirty="0">
                <a:solidFill>
                  <a:schemeClr val="tx2"/>
                </a:solidFill>
              </a:rPr>
            </a:br>
            <a:endParaRPr lang="en-US" altLang="en-US" sz="3200" b="1" i="1" dirty="0">
              <a:solidFill>
                <a:schemeClr val="tx2"/>
              </a:solidFill>
            </a:endParaRPr>
          </a:p>
          <a:p>
            <a:pPr eaLnBrk="1" hangingPunct="1"/>
            <a:endParaRPr lang="en-US" altLang="en-US" sz="3200" b="1" i="1" dirty="0">
              <a:solidFill>
                <a:schemeClr val="tx2"/>
              </a:solidFill>
              <a:latin typeface="Tahoma" pitchFamily="34" charset="0"/>
              <a:cs typeface="Tahoma" pitchFamily="34" charset="0"/>
            </a:endParaRPr>
          </a:p>
          <a:p>
            <a:pPr algn="l" eaLnBrk="1" hangingPunct="1"/>
            <a:r>
              <a:rPr lang="en-US" altLang="en-US" sz="3600" i="1" dirty="0">
                <a:solidFill>
                  <a:srgbClr val="FFFF00"/>
                </a:solidFill>
                <a:latin typeface="Tahoma" pitchFamily="34" charset="0"/>
                <a:cs typeface="Tahoma" pitchFamily="34" charset="0"/>
              </a:rPr>
              <a:t>Refrain: </a:t>
            </a:r>
            <a:r>
              <a:rPr lang="en-US" alt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In the bread, blessed, broken and shared. Christ is our life, whose presence we bear Come, O spirit, make your grace revealed. in this holy meal. </a:t>
            </a:r>
            <a:br>
              <a:rPr lang="en-US" alt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br>
            <a:br>
              <a:rPr lang="en-US" altLang="en-US" sz="5400" b="1" dirty="0">
                <a:solidFill>
                  <a:schemeClr val="tx2"/>
                </a:solidFill>
                <a:latin typeface="Times New Roman" pitchFamily="18" charset="0"/>
              </a:rPr>
            </a:br>
            <a:br>
              <a:rPr lang="en-US" altLang="en-US" sz="2000" dirty="0">
                <a:solidFill>
                  <a:schemeClr val="tx2"/>
                </a:solidFill>
              </a:rPr>
            </a:br>
            <a:endParaRPr lang="en-US" altLang="en-US" sz="2000" dirty="0">
              <a:solidFill>
                <a:schemeClr val="tx2"/>
              </a:solidFill>
            </a:endParaRPr>
          </a:p>
        </p:txBody>
      </p:sp>
    </p:spTree>
    <p:extLst>
      <p:ext uri="{BB962C8B-B14F-4D97-AF65-F5344CB8AC3E}">
        <p14:creationId xmlns:p14="http://schemas.microsoft.com/office/powerpoint/2010/main" val="17681105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4400">
              <a:solidFill>
                <a:schemeClr val="tx2"/>
              </a:solidFill>
            </a:endParaRPr>
          </a:p>
        </p:txBody>
      </p:sp>
      <p:sp>
        <p:nvSpPr>
          <p:cNvPr id="2051"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000">
                <a:solidFill>
                  <a:schemeClr val="tx2"/>
                </a:solidFill>
              </a:rPr>
              <a:t> </a:t>
            </a:r>
            <a:br>
              <a:rPr lang="en-US" altLang="en-US" sz="4000">
                <a:solidFill>
                  <a:schemeClr val="tx2"/>
                </a:solidFill>
              </a:rPr>
            </a:br>
            <a:endParaRPr lang="en-US" altLang="en-US" sz="5400">
              <a:solidFill>
                <a:schemeClr val="tx2"/>
              </a:solidFill>
              <a:latin typeface="Times New Roman" pitchFamily="18" charset="0"/>
            </a:endParaRPr>
          </a:p>
        </p:txBody>
      </p:sp>
      <p:sp>
        <p:nvSpPr>
          <p:cNvPr id="2052" name="Rectangle 7"/>
          <p:cNvSpPr>
            <a:spLocks noChangeArrowheads="1"/>
          </p:cNvSpPr>
          <p:nvPr/>
        </p:nvSpPr>
        <p:spPr bwMode="auto">
          <a:xfrm>
            <a:off x="32890" y="1057275"/>
            <a:ext cx="913108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r>
              <a:rPr lang="en-US" altLang="en-US" sz="4000" dirty="0">
                <a:solidFill>
                  <a:schemeClr val="tx2"/>
                </a:solidFill>
              </a:rPr>
              <a:t> </a:t>
            </a:r>
            <a:br>
              <a:rPr lang="en-US" altLang="en-US" sz="4000" dirty="0">
                <a:solidFill>
                  <a:schemeClr val="tx2"/>
                </a:solidFill>
              </a:rPr>
            </a:br>
            <a:r>
              <a:rPr lang="en-US" altLang="en-US" sz="3200" b="1" i="1" dirty="0">
                <a:solidFill>
                  <a:schemeClr val="tx2"/>
                </a:solidFill>
              </a:rPr>
              <a:t> </a:t>
            </a:r>
            <a:r>
              <a:rPr lang="en-US" altLang="en-US" sz="3200" i="1" dirty="0">
                <a:solidFill>
                  <a:srgbClr val="FFFF00"/>
                </a:solidFill>
                <a:latin typeface="Tahoma" panose="020B0604030504040204" pitchFamily="34" charset="0"/>
                <a:ea typeface="Tahoma" panose="020B0604030504040204" pitchFamily="34" charset="0"/>
                <a:cs typeface="Tahoma" panose="020B0604030504040204" pitchFamily="34" charset="0"/>
              </a:rPr>
              <a:t>3. </a:t>
            </a:r>
            <a:r>
              <a:rPr lang="en-US" alt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Spirit and grace, here in this place; you are the light that shines in this space. Gather your people and form us in Christ. Come, be the heartbeat of our lives. </a:t>
            </a:r>
            <a:br>
              <a:rPr lang="en-US" altLang="en-US" sz="5400" b="1" dirty="0">
                <a:solidFill>
                  <a:schemeClr val="tx2"/>
                </a:solidFill>
                <a:latin typeface="Times New Roman" pitchFamily="18" charset="0"/>
              </a:rPr>
            </a:br>
            <a:br>
              <a:rPr lang="en-US" altLang="en-US" sz="2000" dirty="0">
                <a:solidFill>
                  <a:schemeClr val="tx2"/>
                </a:solidFill>
              </a:rPr>
            </a:br>
            <a:endParaRPr lang="en-US" altLang="en-US" sz="2000" dirty="0">
              <a:solidFill>
                <a:schemeClr val="tx2"/>
              </a:solidFill>
            </a:endParaRPr>
          </a:p>
        </p:txBody>
      </p:sp>
    </p:spTree>
    <p:extLst>
      <p:ext uri="{BB962C8B-B14F-4D97-AF65-F5344CB8AC3E}">
        <p14:creationId xmlns:p14="http://schemas.microsoft.com/office/powerpoint/2010/main" val="14432684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4400">
              <a:solidFill>
                <a:schemeClr val="tx2"/>
              </a:solidFill>
            </a:endParaRPr>
          </a:p>
        </p:txBody>
      </p:sp>
      <p:sp>
        <p:nvSpPr>
          <p:cNvPr id="2051"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000">
                <a:solidFill>
                  <a:schemeClr val="tx2"/>
                </a:solidFill>
              </a:rPr>
              <a:t> </a:t>
            </a:r>
            <a:br>
              <a:rPr lang="en-US" altLang="en-US" sz="4000">
                <a:solidFill>
                  <a:schemeClr val="tx2"/>
                </a:solidFill>
              </a:rPr>
            </a:br>
            <a:endParaRPr lang="en-US" altLang="en-US" sz="5400">
              <a:solidFill>
                <a:schemeClr val="tx2"/>
              </a:solidFill>
              <a:latin typeface="Times New Roman" pitchFamily="18" charset="0"/>
            </a:endParaRPr>
          </a:p>
        </p:txBody>
      </p:sp>
      <p:sp>
        <p:nvSpPr>
          <p:cNvPr id="5" name="Rectangle 7"/>
          <p:cNvSpPr>
            <a:spLocks noChangeArrowheads="1"/>
          </p:cNvSpPr>
          <p:nvPr/>
        </p:nvSpPr>
        <p:spPr bwMode="auto">
          <a:xfrm>
            <a:off x="76200" y="514350"/>
            <a:ext cx="89154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4000" dirty="0">
                <a:solidFill>
                  <a:schemeClr val="tx2"/>
                </a:solidFill>
              </a:rPr>
              <a:t> </a:t>
            </a:r>
            <a:br>
              <a:rPr lang="en-US" altLang="en-US" sz="4000" dirty="0">
                <a:solidFill>
                  <a:schemeClr val="tx2"/>
                </a:solidFill>
              </a:rPr>
            </a:br>
            <a:br>
              <a:rPr lang="en-US" altLang="en-US" sz="3200" b="1" i="1" dirty="0">
                <a:solidFill>
                  <a:schemeClr val="tx2"/>
                </a:solidFill>
              </a:rPr>
            </a:br>
            <a:br>
              <a:rPr lang="en-US" altLang="en-US" sz="3200" b="1" i="1" dirty="0">
                <a:solidFill>
                  <a:schemeClr val="tx2"/>
                </a:solidFill>
              </a:rPr>
            </a:br>
            <a:endParaRPr lang="en-US" altLang="en-US" sz="3200" b="1" i="1" dirty="0">
              <a:solidFill>
                <a:schemeClr val="tx2"/>
              </a:solidFill>
            </a:endParaRPr>
          </a:p>
          <a:p>
            <a:pPr eaLnBrk="1" hangingPunct="1"/>
            <a:endParaRPr lang="en-US" altLang="en-US" sz="3200" b="1" i="1" dirty="0">
              <a:solidFill>
                <a:schemeClr val="tx2"/>
              </a:solidFill>
              <a:latin typeface="Tahoma" pitchFamily="34" charset="0"/>
              <a:cs typeface="Tahoma" pitchFamily="34" charset="0"/>
            </a:endParaRPr>
          </a:p>
          <a:p>
            <a:pPr algn="l" eaLnBrk="1" hangingPunct="1"/>
            <a:r>
              <a:rPr lang="en-US" altLang="en-US" sz="3600" i="1" dirty="0">
                <a:solidFill>
                  <a:srgbClr val="FFFF00"/>
                </a:solidFill>
                <a:latin typeface="Tahoma" pitchFamily="34" charset="0"/>
                <a:cs typeface="Tahoma" pitchFamily="34" charset="0"/>
              </a:rPr>
              <a:t>Refrain: </a:t>
            </a:r>
            <a:r>
              <a:rPr lang="en-US" alt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In the bread, blessed, broken and shared. Christ is our life, whose presence we bear Come, O spirit, make your grace revealed. in this holy meal. </a:t>
            </a:r>
            <a:br>
              <a:rPr lang="en-US" alt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br>
            <a:br>
              <a:rPr lang="en-US" altLang="en-US" sz="5400" b="1" dirty="0">
                <a:solidFill>
                  <a:schemeClr val="tx2"/>
                </a:solidFill>
                <a:latin typeface="Times New Roman" pitchFamily="18" charset="0"/>
              </a:rPr>
            </a:br>
            <a:br>
              <a:rPr lang="en-US" altLang="en-US" sz="2000" dirty="0">
                <a:solidFill>
                  <a:schemeClr val="tx2"/>
                </a:solidFill>
              </a:rPr>
            </a:br>
            <a:endParaRPr lang="en-US" altLang="en-US" sz="2000" dirty="0">
              <a:solidFill>
                <a:schemeClr val="tx2"/>
              </a:solidFill>
            </a:endParaRPr>
          </a:p>
        </p:txBody>
      </p:sp>
    </p:spTree>
    <p:extLst>
      <p:ext uri="{BB962C8B-B14F-4D97-AF65-F5344CB8AC3E}">
        <p14:creationId xmlns:p14="http://schemas.microsoft.com/office/powerpoint/2010/main" val="23670650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5F161-5DC9-5947-892B-EF45325644B4}"/>
            </a:ext>
          </a:extLst>
        </p:cNvPr>
        <p:cNvGrpSpPr/>
        <p:nvPr/>
      </p:nvGrpSpPr>
      <p:grpSpPr>
        <a:xfrm>
          <a:off x="0" y="0"/>
          <a:ext cx="0" cy="0"/>
          <a:chOff x="0" y="0"/>
          <a:chExt cx="0" cy="0"/>
        </a:xfrm>
      </p:grpSpPr>
      <p:sp>
        <p:nvSpPr>
          <p:cNvPr id="117762" name="Rectangle 2">
            <a:extLst>
              <a:ext uri="{FF2B5EF4-FFF2-40B4-BE49-F238E27FC236}">
                <a16:creationId xmlns:a16="http://schemas.microsoft.com/office/drawing/2014/main" id="{A05305DF-8839-3BB5-B21E-80F3BCF87D75}"/>
              </a:ext>
            </a:extLst>
          </p:cNvPr>
          <p:cNvSpPr>
            <a:spLocks noGrp="1" noChangeArrowheads="1"/>
          </p:cNvSpPr>
          <p:nvPr>
            <p:ph type="ctrTitle"/>
          </p:nvPr>
        </p:nvSpPr>
        <p:spPr>
          <a:xfrm>
            <a:off x="5029200" y="3200400"/>
            <a:ext cx="3962400" cy="1428750"/>
          </a:xfrm>
        </p:spPr>
        <p:txBody>
          <a:bodyPr/>
          <a:lstStyle/>
          <a:p>
            <a:pPr eaLnBrk="1" hangingPunct="1"/>
            <a:r>
              <a:rPr lang="en-US" sz="1800" b="1" u="sng" dirty="0">
                <a:effectLst/>
                <a:highlight>
                  <a:srgbClr val="FFFF00"/>
                </a:highlight>
                <a:latin typeface="Arial" panose="020B0604020202020204" pitchFamily="34" charset="0"/>
                <a:ea typeface="Calibri" panose="020F0502020204030204" pitchFamily="34" charset="0"/>
              </a:rPr>
              <a:t>Announcements:</a:t>
            </a:r>
            <a:endParaRPr lang="en-US" altLang="en-US" sz="1800" b="1" dirty="0">
              <a:solidFill>
                <a:srgbClr val="FFFF00"/>
              </a:solidFill>
              <a:highlight>
                <a:srgbClr val="FFFF00"/>
              </a:highlight>
            </a:endParaRPr>
          </a:p>
        </p:txBody>
      </p:sp>
    </p:spTree>
    <p:extLst>
      <p:ext uri="{BB962C8B-B14F-4D97-AF65-F5344CB8AC3E}">
        <p14:creationId xmlns:p14="http://schemas.microsoft.com/office/powerpoint/2010/main" val="34290574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18BB6-1D5F-5F3C-36BC-73937068D2DD}"/>
            </a:ext>
          </a:extLst>
        </p:cNvPr>
        <p:cNvGrpSpPr/>
        <p:nvPr/>
      </p:nvGrpSpPr>
      <p:grpSpPr>
        <a:xfrm>
          <a:off x="0" y="0"/>
          <a:ext cx="0" cy="0"/>
          <a:chOff x="0" y="0"/>
          <a:chExt cx="0" cy="0"/>
        </a:xfrm>
      </p:grpSpPr>
      <p:sp>
        <p:nvSpPr>
          <p:cNvPr id="6146" name="Rectangle 2">
            <a:extLst>
              <a:ext uri="{FF2B5EF4-FFF2-40B4-BE49-F238E27FC236}">
                <a16:creationId xmlns:a16="http://schemas.microsoft.com/office/drawing/2014/main" id="{D8AE08B6-9E32-C0C9-641B-FCF3C09D236E}"/>
              </a:ext>
            </a:extLst>
          </p:cNvPr>
          <p:cNvSpPr>
            <a:spLocks noGrp="1" noChangeArrowheads="1"/>
          </p:cNvSpPr>
          <p:nvPr>
            <p:ph type="ctrTitle"/>
          </p:nvPr>
        </p:nvSpPr>
        <p:spPr>
          <a:xfrm>
            <a:off x="0" y="0"/>
            <a:ext cx="8991600" cy="4476750"/>
          </a:xfrm>
          <a:noFill/>
          <a:extLst>
            <a:ext uri="{91240B29-F687-4F45-9708-019B960494DF}">
              <a14:hiddenLine xmlns:a14="http://schemas.microsoft.com/office/drawing/2010/main" w="50800">
                <a:solidFill>
                  <a:schemeClr val="tx1"/>
                </a:solidFill>
                <a:miter lim="800000"/>
                <a:headEnd/>
                <a:tailEnd/>
              </a14:hiddenLine>
            </a:ext>
          </a:extLst>
        </p:spPr>
        <p:txBody>
          <a:bodyPr/>
          <a:lstStyle/>
          <a:p>
            <a:pPr algn="l" eaLnBrk="1" hangingPunct="1"/>
            <a:br>
              <a:rPr lang="en-US" altLang="en-US" sz="3600" b="1" u="sng" dirty="0">
                <a:latin typeface="Times New Roman" panose="02020603050405020304" pitchFamily="18" charset="0"/>
              </a:rPr>
            </a:br>
            <a:br>
              <a:rPr lang="en-US" altLang="en-US" sz="3600" b="1" u="sng" dirty="0">
                <a:latin typeface="Times New Roman" panose="02020603050405020304" pitchFamily="18" charset="0"/>
              </a:rPr>
            </a:br>
            <a:r>
              <a:rPr lang="vi-VN" altLang="en-US" sz="3600" b="1" dirty="0">
                <a:solidFill>
                  <a:srgbClr val="FFFF00"/>
                </a:solidFill>
                <a:latin typeface="Times New Roman" panose="02020603050405020304" pitchFamily="18" charset="0"/>
              </a:rPr>
              <a:t>1. </a:t>
            </a:r>
            <a:r>
              <a:rPr lang="en-US" sz="1800" b="1" i="1" dirty="0">
                <a:solidFill>
                  <a:srgbClr val="FF0000"/>
                </a:solidFill>
                <a:effectLst/>
                <a:latin typeface="Arial" panose="020B0604020202020204" pitchFamily="34" charset="0"/>
                <a:ea typeface="Calibri" panose="020F0502020204030204" pitchFamily="34" charset="0"/>
                <a:cs typeface="Arial" panose="020B0604020202020204" pitchFamily="34" charset="0"/>
              </a:rPr>
              <a:t>(12 PM Mass ONLY)</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36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Today’s second collection is for Catholic Charities. We invite Lucia Carrillo to step forward and use the microphone to talk to you more about the Catholic Charities organization.</a:t>
            </a:r>
            <a:br>
              <a:rPr lang="en-US" sz="36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br>
            <a:br>
              <a:rPr lang="en-US" altLang="en-US" dirty="0"/>
            </a:br>
            <a:endParaRPr lang="en-US" altLang="en-US" dirty="0"/>
          </a:p>
        </p:txBody>
      </p:sp>
    </p:spTree>
    <p:extLst>
      <p:ext uri="{BB962C8B-B14F-4D97-AF65-F5344CB8AC3E}">
        <p14:creationId xmlns:p14="http://schemas.microsoft.com/office/powerpoint/2010/main" val="39085417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C3C69-4C15-B430-5F45-DD87599F48BE}"/>
            </a:ext>
          </a:extLst>
        </p:cNvPr>
        <p:cNvGrpSpPr/>
        <p:nvPr/>
      </p:nvGrpSpPr>
      <p:grpSpPr>
        <a:xfrm>
          <a:off x="0" y="0"/>
          <a:ext cx="0" cy="0"/>
          <a:chOff x="0" y="0"/>
          <a:chExt cx="0" cy="0"/>
        </a:xfrm>
      </p:grpSpPr>
      <p:sp>
        <p:nvSpPr>
          <p:cNvPr id="6146" name="Rectangle 2">
            <a:extLst>
              <a:ext uri="{FF2B5EF4-FFF2-40B4-BE49-F238E27FC236}">
                <a16:creationId xmlns:a16="http://schemas.microsoft.com/office/drawing/2014/main" id="{476AEECB-9AB2-B2D5-302F-09E9A8E939C9}"/>
              </a:ext>
            </a:extLst>
          </p:cNvPr>
          <p:cNvSpPr>
            <a:spLocks noGrp="1" noChangeArrowheads="1"/>
          </p:cNvSpPr>
          <p:nvPr>
            <p:ph type="ctrTitle"/>
          </p:nvPr>
        </p:nvSpPr>
        <p:spPr>
          <a:xfrm>
            <a:off x="0" y="0"/>
            <a:ext cx="8991600" cy="4476750"/>
          </a:xfrm>
          <a:noFill/>
          <a:extLst>
            <a:ext uri="{91240B29-F687-4F45-9708-019B960494DF}">
              <a14:hiddenLine xmlns:a14="http://schemas.microsoft.com/office/drawing/2010/main" w="50800">
                <a:solidFill>
                  <a:schemeClr val="tx1"/>
                </a:solidFill>
                <a:miter lim="800000"/>
                <a:headEnd/>
                <a:tailEnd/>
              </a14:hiddenLine>
            </a:ext>
          </a:extLst>
        </p:spPr>
        <p:txBody>
          <a:bodyPr/>
          <a:lstStyle/>
          <a:p>
            <a:pPr algn="l" eaLnBrk="1" hangingPunct="1"/>
            <a:br>
              <a:rPr lang="en-US" altLang="en-US" sz="3600" b="1" u="sng" dirty="0">
                <a:solidFill>
                  <a:schemeClr val="bg1"/>
                </a:solidFill>
                <a:latin typeface="Times New Roman" panose="02020603050405020304" pitchFamily="18" charset="0"/>
              </a:rPr>
            </a:br>
            <a:r>
              <a:rPr lang="en-US" altLang="en-US" sz="3600" b="1" dirty="0">
                <a:solidFill>
                  <a:srgbClr val="FFFF00"/>
                </a:solidFill>
                <a:latin typeface="Times New Roman" panose="02020603050405020304" pitchFamily="18" charset="0"/>
              </a:rPr>
              <a:t>2. </a:t>
            </a: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We are happy to report on the fourteenth week of ADA 2025 campaign results with 5 families pledging a total amount of $1,480 dollars, for a total pledged amount of $146,505 dollars. </a:t>
            </a:r>
            <a:br>
              <a:rPr lang="en-US" alt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br>
            <a:endParaRPr lang="en-US" alt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378593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15CB2-0EE5-D741-8103-870ACAA99E6D}"/>
            </a:ext>
          </a:extLst>
        </p:cNvPr>
        <p:cNvGrpSpPr/>
        <p:nvPr/>
      </p:nvGrpSpPr>
      <p:grpSpPr>
        <a:xfrm>
          <a:off x="0" y="0"/>
          <a:ext cx="0" cy="0"/>
          <a:chOff x="0" y="0"/>
          <a:chExt cx="0" cy="0"/>
        </a:xfrm>
      </p:grpSpPr>
      <p:sp>
        <p:nvSpPr>
          <p:cNvPr id="6146" name="Rectangle 2">
            <a:extLst>
              <a:ext uri="{FF2B5EF4-FFF2-40B4-BE49-F238E27FC236}">
                <a16:creationId xmlns:a16="http://schemas.microsoft.com/office/drawing/2014/main" id="{190A25A8-7D5C-F147-542D-26CD7C653D77}"/>
              </a:ext>
            </a:extLst>
          </p:cNvPr>
          <p:cNvSpPr>
            <a:spLocks noGrp="1" noChangeArrowheads="1"/>
          </p:cNvSpPr>
          <p:nvPr>
            <p:ph type="ctrTitle"/>
          </p:nvPr>
        </p:nvSpPr>
        <p:spPr>
          <a:xfrm>
            <a:off x="76200" y="133350"/>
            <a:ext cx="8991600" cy="2819400"/>
          </a:xfrm>
          <a:noFill/>
          <a:extLst>
            <a:ext uri="{91240B29-F687-4F45-9708-019B960494DF}">
              <a14:hiddenLine xmlns:a14="http://schemas.microsoft.com/office/drawing/2010/main" w="50800">
                <a:solidFill>
                  <a:schemeClr val="tx1"/>
                </a:solidFill>
                <a:miter lim="800000"/>
                <a:headEnd/>
                <a:tailEnd/>
              </a14:hiddenLine>
            </a:ext>
          </a:extLst>
        </p:spPr>
        <p:txBody>
          <a:bodyPr/>
          <a:lstStyle/>
          <a:p>
            <a:pPr algn="l" eaLnBrk="1" hangingPunct="1"/>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Given this result we are $62,103 dollars above the diocesan’s goal of $84,402 dollars, so thanks to all of you who already made your pledge. </a:t>
            </a:r>
            <a:endParaRPr lang="en-US" alt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27176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47A95-58E0-B6AD-DA2E-41DF65795E52}"/>
            </a:ext>
          </a:extLst>
        </p:cNvPr>
        <p:cNvGrpSpPr/>
        <p:nvPr/>
      </p:nvGrpSpPr>
      <p:grpSpPr>
        <a:xfrm>
          <a:off x="0" y="0"/>
          <a:ext cx="0" cy="0"/>
          <a:chOff x="0" y="0"/>
          <a:chExt cx="0" cy="0"/>
        </a:xfrm>
      </p:grpSpPr>
      <p:sp>
        <p:nvSpPr>
          <p:cNvPr id="6146" name="Rectangle 2">
            <a:extLst>
              <a:ext uri="{FF2B5EF4-FFF2-40B4-BE49-F238E27FC236}">
                <a16:creationId xmlns:a16="http://schemas.microsoft.com/office/drawing/2014/main" id="{4C842B25-8787-C57D-03E7-FF48CDD4ECF5}"/>
              </a:ext>
            </a:extLst>
          </p:cNvPr>
          <p:cNvSpPr>
            <a:spLocks noGrp="1" noChangeArrowheads="1"/>
          </p:cNvSpPr>
          <p:nvPr>
            <p:ph type="ctrTitle"/>
          </p:nvPr>
        </p:nvSpPr>
        <p:spPr>
          <a:xfrm>
            <a:off x="0" y="0"/>
            <a:ext cx="8991600" cy="4476750"/>
          </a:xfrm>
          <a:noFill/>
          <a:extLst>
            <a:ext uri="{91240B29-F687-4F45-9708-019B960494DF}">
              <a14:hiddenLine xmlns:a14="http://schemas.microsoft.com/office/drawing/2010/main" w="50800">
                <a:solidFill>
                  <a:schemeClr val="tx1"/>
                </a:solidFill>
                <a:miter lim="800000"/>
                <a:headEnd/>
                <a:tailEnd/>
              </a14:hiddenLine>
            </a:ext>
          </a:extLst>
        </p:spPr>
        <p:txBody>
          <a:bodyPr/>
          <a:lstStyle/>
          <a:p>
            <a:pPr algn="l" eaLnBrk="1" hangingPunct="1"/>
            <a:br>
              <a:rPr lang="en-US" altLang="en-US" sz="3600" b="1" u="sng" dirty="0">
                <a:solidFill>
                  <a:schemeClr val="bg1"/>
                </a:solidFill>
                <a:latin typeface="Tahoma" panose="020B0604030504040204" pitchFamily="34" charset="0"/>
                <a:ea typeface="Tahoma" panose="020B0604030504040204" pitchFamily="34" charset="0"/>
                <a:cs typeface="Tahoma" panose="020B0604030504040204" pitchFamily="34" charset="0"/>
              </a:rPr>
            </a:br>
            <a:br>
              <a:rPr lang="en-US" altLang="en-US" sz="3600" b="1" u="sng"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We still want to encourage 100% participation from all families attending Masses here, because all new pledges received from now on will be reimbursed to our parish. Thank you all for your support.</a:t>
            </a:r>
            <a:b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br>
            <a:endParaRPr lang="en-US" alt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40293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5333E301-95F7-4383-827B-1E3FA2FABBE9}" type="slidenum">
              <a:rPr lang="en-US"/>
              <a:pPr>
                <a:defRPr/>
              </a:pPr>
              <a:t>7</a:t>
            </a:fld>
            <a:endParaRPr lang="en-US"/>
          </a:p>
        </p:txBody>
      </p:sp>
      <p:sp>
        <p:nvSpPr>
          <p:cNvPr id="24580" name="Content Placeholder 3"/>
          <p:cNvSpPr>
            <a:spLocks noGrp="1"/>
          </p:cNvSpPr>
          <p:nvPr>
            <p:ph sz="quarter" idx="1"/>
          </p:nvPr>
        </p:nvSpPr>
        <p:spPr>
          <a:xfrm>
            <a:off x="228600" y="571500"/>
            <a:ext cx="8534400" cy="4686300"/>
          </a:xfrm>
        </p:spPr>
        <p:txBody>
          <a:bodyPr rtlCol="0">
            <a:normAutofit fontScale="62500" lnSpcReduction="20000"/>
          </a:bodyPr>
          <a:lstStyle/>
          <a:p>
            <a:pPr fontAlgn="auto">
              <a:spcAft>
                <a:spcPts val="0"/>
              </a:spcAft>
              <a:buFont typeface="Wingdings 2" pitchFamily="18" charset="2"/>
              <a:buNone/>
              <a:defRPr/>
            </a:pPr>
            <a:r>
              <a:rPr lang="en-US" sz="2400" dirty="0"/>
              <a:t>	</a:t>
            </a:r>
            <a:r>
              <a:rPr lang="en-US" sz="6700" b="1" dirty="0">
                <a:solidFill>
                  <a:schemeClr val="bg1"/>
                </a:solidFill>
                <a:latin typeface="Tahoma" pitchFamily="34" charset="0"/>
                <a:cs typeface="Tahoma" pitchFamily="34" charset="0"/>
              </a:rPr>
              <a:t>in what I have done</a:t>
            </a:r>
            <a:br>
              <a:rPr lang="en-US" sz="6700" b="1" dirty="0">
                <a:solidFill>
                  <a:schemeClr val="bg1"/>
                </a:solidFill>
                <a:latin typeface="Tahoma" pitchFamily="34" charset="0"/>
                <a:cs typeface="Tahoma" pitchFamily="34" charset="0"/>
              </a:rPr>
            </a:br>
            <a:r>
              <a:rPr lang="en-US" sz="6700" b="1" dirty="0">
                <a:solidFill>
                  <a:schemeClr val="bg1"/>
                </a:solidFill>
                <a:latin typeface="Tahoma" pitchFamily="34" charset="0"/>
                <a:cs typeface="Tahoma" pitchFamily="34" charset="0"/>
              </a:rPr>
              <a:t>and in what I have failed to do,</a:t>
            </a:r>
            <a:br>
              <a:rPr lang="en-US" sz="6700" b="1" dirty="0">
                <a:solidFill>
                  <a:schemeClr val="bg1"/>
                </a:solidFill>
                <a:latin typeface="Tahoma" pitchFamily="34" charset="0"/>
                <a:cs typeface="Tahoma" pitchFamily="34" charset="0"/>
              </a:rPr>
            </a:br>
            <a:r>
              <a:rPr lang="en-US" sz="6700" b="1" u="sng" dirty="0">
                <a:solidFill>
                  <a:schemeClr val="bg1"/>
                </a:solidFill>
                <a:latin typeface="Tahoma" pitchFamily="34" charset="0"/>
                <a:cs typeface="Tahoma" pitchFamily="34" charset="0"/>
              </a:rPr>
              <a:t>through my fault, </a:t>
            </a:r>
          </a:p>
          <a:p>
            <a:pPr fontAlgn="auto">
              <a:spcAft>
                <a:spcPts val="0"/>
              </a:spcAft>
              <a:buFont typeface="Wingdings 2" pitchFamily="18" charset="2"/>
              <a:buNone/>
              <a:defRPr/>
            </a:pPr>
            <a:r>
              <a:rPr lang="en-US" sz="6700" b="1" dirty="0">
                <a:solidFill>
                  <a:schemeClr val="bg1"/>
                </a:solidFill>
                <a:latin typeface="Tahoma" pitchFamily="34" charset="0"/>
                <a:cs typeface="Tahoma" pitchFamily="34" charset="0"/>
              </a:rPr>
              <a:t>  </a:t>
            </a:r>
            <a:r>
              <a:rPr lang="en-US" sz="6700" b="1" u="sng" dirty="0">
                <a:solidFill>
                  <a:schemeClr val="bg1"/>
                </a:solidFill>
                <a:latin typeface="Tahoma" pitchFamily="34" charset="0"/>
                <a:cs typeface="Tahoma" pitchFamily="34" charset="0"/>
              </a:rPr>
              <a:t>through my fault,</a:t>
            </a:r>
            <a:br>
              <a:rPr lang="en-US" sz="6700" b="1" u="sng" dirty="0">
                <a:solidFill>
                  <a:schemeClr val="bg1"/>
                </a:solidFill>
                <a:latin typeface="Tahoma" pitchFamily="34" charset="0"/>
                <a:cs typeface="Tahoma" pitchFamily="34" charset="0"/>
              </a:rPr>
            </a:br>
            <a:r>
              <a:rPr lang="en-US" sz="6700" b="1" u="sng" dirty="0">
                <a:solidFill>
                  <a:schemeClr val="bg1"/>
                </a:solidFill>
                <a:latin typeface="Tahoma" pitchFamily="34" charset="0"/>
                <a:cs typeface="Tahoma" pitchFamily="34" charset="0"/>
              </a:rPr>
              <a:t>through my most </a:t>
            </a:r>
            <a:r>
              <a:rPr lang="en-US" sz="6700" b="1" u="sng" dirty="0" err="1">
                <a:solidFill>
                  <a:schemeClr val="bg1"/>
                </a:solidFill>
                <a:latin typeface="Tahoma" pitchFamily="34" charset="0"/>
                <a:cs typeface="Tahoma" pitchFamily="34" charset="0"/>
              </a:rPr>
              <a:t>grievious</a:t>
            </a:r>
            <a:r>
              <a:rPr lang="en-US" sz="6700" b="1" u="sng" dirty="0">
                <a:solidFill>
                  <a:schemeClr val="bg1"/>
                </a:solidFill>
                <a:latin typeface="Tahoma" pitchFamily="34" charset="0"/>
                <a:cs typeface="Tahoma" pitchFamily="34" charset="0"/>
              </a:rPr>
              <a:t> fault;</a:t>
            </a:r>
            <a:br>
              <a:rPr lang="en-US" sz="6700" b="1" u="sng" dirty="0">
                <a:solidFill>
                  <a:schemeClr val="bg1"/>
                </a:solidFill>
                <a:latin typeface="Tahoma" pitchFamily="34" charset="0"/>
                <a:cs typeface="Tahoma" pitchFamily="34" charset="0"/>
              </a:rPr>
            </a:br>
            <a:endParaRPr lang="en-US" sz="6700" b="1" dirty="0">
              <a:solidFill>
                <a:schemeClr val="bg1"/>
              </a:solidFill>
              <a:latin typeface="Tahoma" pitchFamily="34" charset="0"/>
              <a:cs typeface="Tahoma" pitchFamily="34" charset="0"/>
            </a:endParaRP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B58C3-094E-8829-B575-67097D2540B4}"/>
            </a:ext>
          </a:extLst>
        </p:cNvPr>
        <p:cNvGrpSpPr/>
        <p:nvPr/>
      </p:nvGrpSpPr>
      <p:grpSpPr>
        <a:xfrm>
          <a:off x="0" y="0"/>
          <a:ext cx="0" cy="0"/>
          <a:chOff x="0" y="0"/>
          <a:chExt cx="0" cy="0"/>
        </a:xfrm>
      </p:grpSpPr>
      <p:sp>
        <p:nvSpPr>
          <p:cNvPr id="6146" name="Rectangle 2">
            <a:extLst>
              <a:ext uri="{FF2B5EF4-FFF2-40B4-BE49-F238E27FC236}">
                <a16:creationId xmlns:a16="http://schemas.microsoft.com/office/drawing/2014/main" id="{5F920B57-4B35-3294-20CE-4269979869E0}"/>
              </a:ext>
            </a:extLst>
          </p:cNvPr>
          <p:cNvSpPr>
            <a:spLocks noGrp="1" noChangeArrowheads="1"/>
          </p:cNvSpPr>
          <p:nvPr>
            <p:ph type="ctrTitle"/>
          </p:nvPr>
        </p:nvSpPr>
        <p:spPr>
          <a:xfrm>
            <a:off x="0" y="0"/>
            <a:ext cx="8991600" cy="4476750"/>
          </a:xfrm>
          <a:noFill/>
          <a:extLst>
            <a:ext uri="{91240B29-F687-4F45-9708-019B960494DF}">
              <a14:hiddenLine xmlns:a14="http://schemas.microsoft.com/office/drawing/2010/main" w="50800">
                <a:solidFill>
                  <a:schemeClr val="tx1"/>
                </a:solidFill>
                <a:miter lim="800000"/>
                <a:headEnd/>
                <a:tailEnd/>
              </a14:hiddenLine>
            </a:ext>
          </a:extLst>
        </p:spPr>
        <p:txBody>
          <a:bodyPr/>
          <a:lstStyle/>
          <a:p>
            <a:pPr algn="l" eaLnBrk="1" hangingPunct="1"/>
            <a:br>
              <a:rPr lang="en-US" altLang="en-US" sz="4000" b="1" u="sng" dirty="0">
                <a:solidFill>
                  <a:schemeClr val="bg1"/>
                </a:solidFill>
              </a:rPr>
            </a:br>
            <a:br>
              <a:rPr lang="en-US" altLang="en-US" sz="4000" b="1" u="sng" dirty="0">
                <a:solidFill>
                  <a:schemeClr val="bg1"/>
                </a:solidFill>
              </a:rPr>
            </a:br>
            <a:r>
              <a:rPr lang="en-US" altLang="en-US" sz="4000" b="1" dirty="0">
                <a:solidFill>
                  <a:srgbClr val="FFFF00"/>
                </a:solidFill>
              </a:rPr>
              <a:t>3-</a:t>
            </a:r>
            <a:r>
              <a:rPr lang="en-US" alt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Last week, our Sunday collections for the parish totaled $11,113 dollars. The parish week-to-week financial report is available on the parish webpage and the weekly bulletin.</a:t>
            </a:r>
            <a:b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br>
            <a:br>
              <a:rPr lang="en-US" altLang="en-US" sz="4000" b="1" dirty="0">
                <a:solidFill>
                  <a:schemeClr val="bg1"/>
                </a:solidFill>
                <a:cs typeface="Tahoma" panose="020B0604030504040204" pitchFamily="34" charset="0"/>
              </a:rPr>
            </a:br>
            <a:br>
              <a:rPr lang="en-US" altLang="en-US" sz="3600" dirty="0"/>
            </a:br>
            <a:endParaRPr lang="en-US" altLang="en-US" sz="3600" dirty="0"/>
          </a:p>
        </p:txBody>
      </p:sp>
    </p:spTree>
    <p:extLst>
      <p:ext uri="{BB962C8B-B14F-4D97-AF65-F5344CB8AC3E}">
        <p14:creationId xmlns:p14="http://schemas.microsoft.com/office/powerpoint/2010/main" val="2546128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DEA1E-F76D-A87A-4F4C-65C410E9A7F0}"/>
            </a:ext>
          </a:extLst>
        </p:cNvPr>
        <p:cNvGrpSpPr/>
        <p:nvPr/>
      </p:nvGrpSpPr>
      <p:grpSpPr>
        <a:xfrm>
          <a:off x="0" y="0"/>
          <a:ext cx="0" cy="0"/>
          <a:chOff x="0" y="0"/>
          <a:chExt cx="0" cy="0"/>
        </a:xfrm>
      </p:grpSpPr>
      <p:sp>
        <p:nvSpPr>
          <p:cNvPr id="117762" name="Rectangle 2">
            <a:extLst>
              <a:ext uri="{FF2B5EF4-FFF2-40B4-BE49-F238E27FC236}">
                <a16:creationId xmlns:a16="http://schemas.microsoft.com/office/drawing/2014/main" id="{A42577C2-4033-0C30-36FC-837AC493FA14}"/>
              </a:ext>
            </a:extLst>
          </p:cNvPr>
          <p:cNvSpPr>
            <a:spLocks noGrp="1" noChangeArrowheads="1"/>
          </p:cNvSpPr>
          <p:nvPr>
            <p:ph type="ctrTitle"/>
          </p:nvPr>
        </p:nvSpPr>
        <p:spPr>
          <a:xfrm>
            <a:off x="0" y="4171949"/>
            <a:ext cx="3962400" cy="938645"/>
          </a:xfrm>
        </p:spPr>
        <p:txBody>
          <a:bodyPr/>
          <a:lstStyle/>
          <a:p>
            <a:pPr eaLnBrk="1" hangingPunct="1"/>
            <a:r>
              <a:rPr lang="en-US" altLang="en-US" sz="1800" i="1" dirty="0">
                <a:solidFill>
                  <a:srgbClr val="FFFF00"/>
                </a:solidFill>
                <a:latin typeface="Tahoma" pitchFamily="34" charset="0"/>
              </a:rPr>
              <a:t>Ending Hymn: </a:t>
            </a:r>
            <a:br>
              <a:rPr lang="vi-VN" altLang="en-US" sz="1800" i="1" dirty="0">
                <a:solidFill>
                  <a:srgbClr val="FFFF00"/>
                </a:solidFill>
                <a:latin typeface="Tahoma" pitchFamily="34" charset="0"/>
              </a:rPr>
            </a:br>
            <a:r>
              <a:rPr lang="vi-VN" altLang="en-US" sz="1800" i="1" dirty="0">
                <a:solidFill>
                  <a:srgbClr val="FFFF00"/>
                </a:solidFill>
                <a:latin typeface="Tahoma" pitchFamily="34" charset="0"/>
              </a:rPr>
              <a:t>America The Beautiful</a:t>
            </a:r>
            <a:endParaRPr lang="en-US" altLang="en-US" sz="1800" b="1" dirty="0">
              <a:solidFill>
                <a:srgbClr val="FFFF00"/>
              </a:solidFill>
            </a:endParaRPr>
          </a:p>
        </p:txBody>
      </p:sp>
    </p:spTree>
    <p:extLst>
      <p:ext uri="{BB962C8B-B14F-4D97-AF65-F5344CB8AC3E}">
        <p14:creationId xmlns:p14="http://schemas.microsoft.com/office/powerpoint/2010/main" val="2091428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a:extLst>
              <a:ext uri="{FF2B5EF4-FFF2-40B4-BE49-F238E27FC236}">
                <a16:creationId xmlns:a16="http://schemas.microsoft.com/office/drawing/2014/main" id="{98BE8B79-3F42-2F78-C6CE-4AA94AD81076}"/>
              </a:ext>
            </a:extLst>
          </p:cNvPr>
          <p:cNvSpPr>
            <a:spLocks noChangeArrowheads="1"/>
          </p:cNvSpPr>
          <p:nvPr/>
        </p:nvSpPr>
        <p:spPr bwMode="auto">
          <a:xfrm>
            <a:off x="662940" y="171450"/>
            <a:ext cx="781812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3960">
              <a:solidFill>
                <a:schemeClr val="tx2"/>
              </a:solidFill>
            </a:endParaRPr>
          </a:p>
        </p:txBody>
      </p:sp>
      <p:sp>
        <p:nvSpPr>
          <p:cNvPr id="2051" name="Rectangle 6">
            <a:extLst>
              <a:ext uri="{FF2B5EF4-FFF2-40B4-BE49-F238E27FC236}">
                <a16:creationId xmlns:a16="http://schemas.microsoft.com/office/drawing/2014/main" id="{3DFD90C3-4FE0-49E3-9984-8DAF1849FDB6}"/>
              </a:ext>
            </a:extLst>
          </p:cNvPr>
          <p:cNvSpPr>
            <a:spLocks noChangeArrowheads="1"/>
          </p:cNvSpPr>
          <p:nvPr/>
        </p:nvSpPr>
        <p:spPr bwMode="auto">
          <a:xfrm>
            <a:off x="594360" y="171450"/>
            <a:ext cx="795528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a:solidFill>
                  <a:schemeClr val="tx2"/>
                </a:solidFill>
              </a:rPr>
              <a:t> </a:t>
            </a:r>
            <a:br>
              <a:rPr lang="en-US" altLang="en-US" sz="3600">
                <a:solidFill>
                  <a:schemeClr val="tx2"/>
                </a:solidFill>
              </a:rPr>
            </a:br>
            <a:endParaRPr lang="en-US" altLang="en-US" sz="4860">
              <a:solidFill>
                <a:schemeClr val="tx2"/>
              </a:solidFill>
              <a:latin typeface="Times New Roman" panose="02020603050405020304" pitchFamily="18" charset="0"/>
            </a:endParaRPr>
          </a:p>
        </p:txBody>
      </p:sp>
      <p:sp>
        <p:nvSpPr>
          <p:cNvPr id="2052" name="Rectangle 7">
            <a:extLst>
              <a:ext uri="{FF2B5EF4-FFF2-40B4-BE49-F238E27FC236}">
                <a16:creationId xmlns:a16="http://schemas.microsoft.com/office/drawing/2014/main" id="{F03CA9AF-C0CE-64FC-9A97-EB1B0C7835DB}"/>
              </a:ext>
            </a:extLst>
          </p:cNvPr>
          <p:cNvSpPr>
            <a:spLocks noChangeArrowheads="1"/>
          </p:cNvSpPr>
          <p:nvPr/>
        </p:nvSpPr>
        <p:spPr bwMode="auto">
          <a:xfrm>
            <a:off x="0" y="0"/>
            <a:ext cx="4724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dirty="0">
                <a:solidFill>
                  <a:schemeClr val="tx2"/>
                </a:solidFill>
              </a:rPr>
              <a:t> </a:t>
            </a:r>
            <a:br>
              <a:rPr lang="en-US" altLang="en-US" sz="3600" dirty="0">
                <a:solidFill>
                  <a:schemeClr val="tx2"/>
                </a:solidFill>
              </a:rPr>
            </a:br>
            <a:br>
              <a:rPr lang="en-US" altLang="en-US" sz="2880" b="1" i="1" dirty="0">
                <a:solidFill>
                  <a:schemeClr val="tx2"/>
                </a:solidFill>
              </a:rPr>
            </a:br>
            <a:br>
              <a:rPr lang="en-US" altLang="en-US" sz="2880" b="1" i="1" dirty="0">
                <a:solidFill>
                  <a:schemeClr val="tx2"/>
                </a:solidFill>
              </a:rPr>
            </a:br>
            <a:br>
              <a:rPr lang="en-US" altLang="en-US" sz="2880" b="1" i="1" dirty="0">
                <a:solidFill>
                  <a:schemeClr val="tx2"/>
                </a:solidFill>
              </a:rPr>
            </a:br>
            <a:br>
              <a:rPr lang="en-US" altLang="en-US" sz="2880" b="1" i="1" dirty="0">
                <a:solidFill>
                  <a:schemeClr val="tx2"/>
                </a:solidFill>
              </a:rPr>
            </a:br>
            <a:br>
              <a:rPr lang="en-US" altLang="en-US" sz="2880" b="1" i="1" dirty="0">
                <a:solidFill>
                  <a:schemeClr val="tx2"/>
                </a:solidFill>
              </a:rPr>
            </a:br>
            <a:br>
              <a:rPr lang="en-US" altLang="en-US" sz="2880" b="1" i="1" dirty="0">
                <a:solidFill>
                  <a:schemeClr val="tx2"/>
                </a:solidFill>
              </a:rPr>
            </a:br>
            <a:endParaRPr lang="vi-VN" altLang="en-US" sz="2880" b="1" i="1" dirty="0">
              <a:solidFill>
                <a:schemeClr val="tx2"/>
              </a:solidFill>
            </a:endParaRPr>
          </a:p>
          <a:p>
            <a:pPr algn="l" eaLnBrk="1" hangingPunct="1"/>
            <a:r>
              <a:rPr lang="en-US" altLang="en-US" sz="2880" b="1" i="1" dirty="0">
                <a:solidFill>
                  <a:srgbClr val="FFFF00"/>
                </a:solidFill>
              </a:rPr>
              <a:t>1</a:t>
            </a:r>
            <a:r>
              <a:rPr lang="vi-VN" altLang="en-US" sz="2880" b="1" i="1" dirty="0">
                <a:solidFill>
                  <a:srgbClr val="FFFF00"/>
                </a:solidFill>
              </a:rPr>
              <a:t>a</a:t>
            </a:r>
            <a:r>
              <a:rPr lang="en-US" altLang="en-US" sz="2880" b="1" i="1" dirty="0">
                <a:solidFill>
                  <a:srgbClr val="FFFF00"/>
                </a:solidFill>
              </a:rPr>
              <a:t>. </a:t>
            </a:r>
            <a:r>
              <a:rPr lang="en-US" altLang="en-US" sz="4000" b="1" dirty="0">
                <a:solidFill>
                  <a:schemeClr val="bg1"/>
                </a:solidFill>
                <a:latin typeface="Tahoma" panose="020B0604030504040204" pitchFamily="34" charset="0"/>
                <a:cs typeface="Tahoma" panose="020B0604030504040204" pitchFamily="34" charset="0"/>
              </a:rPr>
              <a:t>O beautiful for spacious skies, For amber waves of grain.</a:t>
            </a:r>
            <a:r>
              <a:rPr lang="vi-VN" altLang="en-US" sz="4000" b="1" dirty="0">
                <a:solidFill>
                  <a:schemeClr val="bg1"/>
                </a:solidFill>
                <a:latin typeface="Tahoma" panose="020B0604030504040204" pitchFamily="34" charset="0"/>
                <a:cs typeface="Tahoma" panose="020B0604030504040204" pitchFamily="34" charset="0"/>
              </a:rPr>
              <a:t> </a:t>
            </a:r>
            <a:r>
              <a:rPr lang="en-US" altLang="en-US" sz="4000" b="1" dirty="0">
                <a:solidFill>
                  <a:schemeClr val="bg1"/>
                </a:solidFill>
                <a:latin typeface="Tahoma" panose="020B0604030504040204" pitchFamily="34" charset="0"/>
                <a:cs typeface="Tahoma" panose="020B0604030504040204" pitchFamily="34" charset="0"/>
              </a:rPr>
              <a:t>For purple mountain majesties Above the fruited plain! </a:t>
            </a:r>
            <a:br>
              <a:rPr lang="en-US" altLang="en-US" sz="3600" b="1" dirty="0">
                <a:solidFill>
                  <a:schemeClr val="bg1"/>
                </a:solidFill>
                <a:latin typeface="Tahoma" panose="020B0604030504040204" pitchFamily="34" charset="0"/>
                <a:cs typeface="Tahoma" panose="020B0604030504040204" pitchFamily="34" charset="0"/>
              </a:rPr>
            </a:br>
            <a:br>
              <a:rPr lang="en-US" altLang="en-US" sz="3960" dirty="0">
                <a:solidFill>
                  <a:schemeClr val="bg1"/>
                </a:solidFill>
              </a:rPr>
            </a:br>
            <a:br>
              <a:rPr lang="en-US" altLang="en-US" sz="4320" b="1" dirty="0">
                <a:solidFill>
                  <a:schemeClr val="tx2"/>
                </a:solidFill>
                <a:latin typeface="Times New Roman" panose="02020603050405020304" pitchFamily="18" charset="0"/>
              </a:rPr>
            </a:br>
            <a:br>
              <a:rPr lang="en-US" altLang="en-US" sz="3960" b="1" dirty="0">
                <a:solidFill>
                  <a:schemeClr val="tx2"/>
                </a:solidFill>
              </a:rPr>
            </a:br>
            <a:br>
              <a:rPr lang="en-US" altLang="en-US" sz="5400" dirty="0">
                <a:solidFill>
                  <a:schemeClr val="tx2"/>
                </a:solidFill>
                <a:latin typeface="Times New Roman" panose="02020603050405020304" pitchFamily="18" charset="0"/>
              </a:rPr>
            </a:br>
            <a:br>
              <a:rPr lang="en-US" altLang="en-US" sz="4860" b="1" dirty="0">
                <a:solidFill>
                  <a:schemeClr val="tx2"/>
                </a:solidFill>
                <a:latin typeface="Times New Roman" panose="02020603050405020304" pitchFamily="18" charset="0"/>
              </a:rPr>
            </a:br>
            <a:br>
              <a:rPr lang="en-US" altLang="en-US" sz="1800" dirty="0">
                <a:solidFill>
                  <a:schemeClr val="tx2"/>
                </a:solidFill>
              </a:rPr>
            </a:br>
            <a:endParaRPr lang="en-US" altLang="en-US" sz="1800" dirty="0">
              <a:solidFill>
                <a:schemeClr val="tx2"/>
              </a:solidFill>
            </a:endParaRPr>
          </a:p>
        </p:txBody>
      </p:sp>
      <p:pic>
        <p:nvPicPr>
          <p:cNvPr id="3" name="Picture 2" descr="A flag and a soldier in a cemetery&#10;&#10;AI-generated content may be incorrect.">
            <a:extLst>
              <a:ext uri="{FF2B5EF4-FFF2-40B4-BE49-F238E27FC236}">
                <a16:creationId xmlns:a16="http://schemas.microsoft.com/office/drawing/2014/main" id="{034DE777-EE77-8B37-3195-FFCC99E7A4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0"/>
            <a:ext cx="5867400" cy="5143500"/>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E800E-E6C6-A254-46C2-5431073E4AA3}"/>
            </a:ext>
          </a:extLst>
        </p:cNvPr>
        <p:cNvGrpSpPr/>
        <p:nvPr/>
      </p:nvGrpSpPr>
      <p:grpSpPr>
        <a:xfrm>
          <a:off x="0" y="0"/>
          <a:ext cx="0" cy="0"/>
          <a:chOff x="0" y="0"/>
          <a:chExt cx="0" cy="0"/>
        </a:xfrm>
      </p:grpSpPr>
      <p:sp>
        <p:nvSpPr>
          <p:cNvPr id="2050" name="Rectangle 5">
            <a:extLst>
              <a:ext uri="{FF2B5EF4-FFF2-40B4-BE49-F238E27FC236}">
                <a16:creationId xmlns:a16="http://schemas.microsoft.com/office/drawing/2014/main" id="{7821D408-022D-5B9D-E1B5-32455313966F}"/>
              </a:ext>
            </a:extLst>
          </p:cNvPr>
          <p:cNvSpPr>
            <a:spLocks noChangeArrowheads="1"/>
          </p:cNvSpPr>
          <p:nvPr/>
        </p:nvSpPr>
        <p:spPr bwMode="auto">
          <a:xfrm>
            <a:off x="662940" y="171450"/>
            <a:ext cx="781812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3960">
              <a:solidFill>
                <a:schemeClr val="tx2"/>
              </a:solidFill>
            </a:endParaRPr>
          </a:p>
        </p:txBody>
      </p:sp>
      <p:sp>
        <p:nvSpPr>
          <p:cNvPr id="2051" name="Rectangle 6">
            <a:extLst>
              <a:ext uri="{FF2B5EF4-FFF2-40B4-BE49-F238E27FC236}">
                <a16:creationId xmlns:a16="http://schemas.microsoft.com/office/drawing/2014/main" id="{5650BE0B-A050-9234-55C2-AB56EC0DB579}"/>
              </a:ext>
            </a:extLst>
          </p:cNvPr>
          <p:cNvSpPr>
            <a:spLocks noChangeArrowheads="1"/>
          </p:cNvSpPr>
          <p:nvPr/>
        </p:nvSpPr>
        <p:spPr bwMode="auto">
          <a:xfrm>
            <a:off x="594360" y="171450"/>
            <a:ext cx="795528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a:solidFill>
                  <a:schemeClr val="tx2"/>
                </a:solidFill>
              </a:rPr>
              <a:t> </a:t>
            </a:r>
            <a:br>
              <a:rPr lang="en-US" altLang="en-US" sz="3600">
                <a:solidFill>
                  <a:schemeClr val="tx2"/>
                </a:solidFill>
              </a:rPr>
            </a:br>
            <a:endParaRPr lang="en-US" altLang="en-US" sz="4860">
              <a:solidFill>
                <a:schemeClr val="tx2"/>
              </a:solidFill>
              <a:latin typeface="Times New Roman" panose="02020603050405020304" pitchFamily="18" charset="0"/>
            </a:endParaRPr>
          </a:p>
        </p:txBody>
      </p:sp>
      <p:sp>
        <p:nvSpPr>
          <p:cNvPr id="2052" name="Rectangle 7">
            <a:extLst>
              <a:ext uri="{FF2B5EF4-FFF2-40B4-BE49-F238E27FC236}">
                <a16:creationId xmlns:a16="http://schemas.microsoft.com/office/drawing/2014/main" id="{A1A99EE5-D5A2-CF9A-8C16-120BABDD0698}"/>
              </a:ext>
            </a:extLst>
          </p:cNvPr>
          <p:cNvSpPr>
            <a:spLocks noChangeArrowheads="1"/>
          </p:cNvSpPr>
          <p:nvPr/>
        </p:nvSpPr>
        <p:spPr bwMode="auto">
          <a:xfrm>
            <a:off x="0" y="0"/>
            <a:ext cx="4724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en-US" altLang="en-US" sz="3600" dirty="0">
                <a:solidFill>
                  <a:schemeClr val="tx2"/>
                </a:solidFill>
              </a:rPr>
              <a:t> </a:t>
            </a:r>
            <a:br>
              <a:rPr lang="en-US" altLang="en-US" sz="3600" dirty="0">
                <a:solidFill>
                  <a:schemeClr val="tx2"/>
                </a:solidFill>
              </a:rPr>
            </a:br>
            <a:br>
              <a:rPr lang="en-US" altLang="en-US" sz="2880" b="1" i="1" dirty="0">
                <a:solidFill>
                  <a:schemeClr val="tx2"/>
                </a:solidFill>
              </a:rPr>
            </a:br>
            <a:br>
              <a:rPr lang="en-US" altLang="en-US" sz="2880" b="1" i="1" dirty="0">
                <a:solidFill>
                  <a:schemeClr val="tx2"/>
                </a:solidFill>
              </a:rPr>
            </a:br>
            <a:br>
              <a:rPr lang="en-US" altLang="en-US" sz="2880" b="1" i="1" dirty="0">
                <a:solidFill>
                  <a:schemeClr val="tx2"/>
                </a:solidFill>
              </a:rPr>
            </a:br>
            <a:br>
              <a:rPr lang="en-US" altLang="en-US" sz="2880" b="1" i="1" dirty="0">
                <a:solidFill>
                  <a:schemeClr val="tx2"/>
                </a:solidFill>
              </a:rPr>
            </a:br>
            <a:br>
              <a:rPr lang="en-US" altLang="en-US" sz="2880" b="1" i="1" dirty="0">
                <a:solidFill>
                  <a:schemeClr val="tx2"/>
                </a:solidFill>
              </a:rPr>
            </a:br>
            <a:r>
              <a:rPr lang="en-US" altLang="en-US" sz="2880" b="1" i="1" dirty="0">
                <a:solidFill>
                  <a:srgbClr val="FFFF00"/>
                </a:solidFill>
              </a:rPr>
              <a:t>1</a:t>
            </a:r>
            <a:r>
              <a:rPr lang="vi-VN" altLang="en-US" sz="2880" b="1" i="1" dirty="0">
                <a:solidFill>
                  <a:srgbClr val="FFFF00"/>
                </a:solidFill>
              </a:rPr>
              <a:t>b</a:t>
            </a:r>
            <a:r>
              <a:rPr lang="vi-VN" altLang="en-US" sz="3600" b="1" i="1" dirty="0">
                <a:solidFill>
                  <a:schemeClr val="bg1"/>
                </a:solidFill>
                <a:latin typeface="Tahoma" panose="020B0604030504040204" pitchFamily="34" charset="0"/>
                <a:cs typeface="Tahoma" panose="020B0604030504040204" pitchFamily="34" charset="0"/>
              </a:rPr>
              <a:t>. </a:t>
            </a:r>
            <a:r>
              <a:rPr lang="en-US" altLang="en-US" sz="4000" b="1" dirty="0">
                <a:solidFill>
                  <a:schemeClr val="bg1"/>
                </a:solidFill>
                <a:latin typeface="Tahoma" panose="020B0604030504040204" pitchFamily="34" charset="0"/>
                <a:cs typeface="Tahoma" panose="020B0604030504040204" pitchFamily="34" charset="0"/>
              </a:rPr>
              <a:t>America! America! God shed his grace on thee. And crown thy good with</a:t>
            </a:r>
            <a:r>
              <a:rPr lang="vi-VN" altLang="en-US" sz="4000" b="1" dirty="0">
                <a:solidFill>
                  <a:schemeClr val="bg1"/>
                </a:solidFill>
                <a:latin typeface="Tahoma" panose="020B0604030504040204" pitchFamily="34" charset="0"/>
                <a:cs typeface="Tahoma" panose="020B0604030504040204" pitchFamily="34" charset="0"/>
              </a:rPr>
              <a:t> </a:t>
            </a:r>
            <a:r>
              <a:rPr lang="en-US" altLang="en-US" sz="4000" b="1" dirty="0">
                <a:solidFill>
                  <a:schemeClr val="bg1"/>
                </a:solidFill>
                <a:latin typeface="Tahoma" panose="020B0604030504040204" pitchFamily="34" charset="0"/>
                <a:cs typeface="Tahoma" panose="020B0604030504040204" pitchFamily="34" charset="0"/>
              </a:rPr>
              <a:t>brotherhood.</a:t>
            </a:r>
            <a:r>
              <a:rPr lang="vi-VN" altLang="en-US" sz="4000" b="1" dirty="0">
                <a:solidFill>
                  <a:schemeClr val="bg1"/>
                </a:solidFill>
                <a:latin typeface="Tahoma" panose="020B0604030504040204" pitchFamily="34" charset="0"/>
                <a:cs typeface="Tahoma" panose="020B0604030504040204" pitchFamily="34" charset="0"/>
              </a:rPr>
              <a:t> </a:t>
            </a:r>
            <a:r>
              <a:rPr lang="en-US" altLang="en-US" sz="4000" b="1" dirty="0">
                <a:solidFill>
                  <a:schemeClr val="bg1"/>
                </a:solidFill>
                <a:latin typeface="Tahoma" panose="020B0604030504040204" pitchFamily="34" charset="0"/>
                <a:cs typeface="Tahoma" panose="020B0604030504040204" pitchFamily="34" charset="0"/>
              </a:rPr>
              <a:t>From sea to shining sea! </a:t>
            </a:r>
            <a:br>
              <a:rPr lang="en-US" altLang="en-US" sz="3600" b="1" dirty="0">
                <a:solidFill>
                  <a:schemeClr val="bg1"/>
                </a:solidFill>
                <a:latin typeface="Times New Roman" panose="02020603050405020304" pitchFamily="18" charset="0"/>
              </a:rPr>
            </a:br>
            <a:br>
              <a:rPr lang="en-US" altLang="en-US" sz="3960" b="1" dirty="0">
                <a:solidFill>
                  <a:schemeClr val="tx2"/>
                </a:solidFill>
              </a:rPr>
            </a:br>
            <a:br>
              <a:rPr lang="en-US" altLang="en-US" sz="5400" dirty="0">
                <a:solidFill>
                  <a:schemeClr val="tx2"/>
                </a:solidFill>
                <a:latin typeface="Times New Roman" panose="02020603050405020304" pitchFamily="18" charset="0"/>
              </a:rPr>
            </a:br>
            <a:br>
              <a:rPr lang="en-US" altLang="en-US" sz="4860" b="1" dirty="0">
                <a:solidFill>
                  <a:schemeClr val="tx2"/>
                </a:solidFill>
                <a:latin typeface="Times New Roman" panose="02020603050405020304" pitchFamily="18" charset="0"/>
              </a:rPr>
            </a:br>
            <a:br>
              <a:rPr lang="en-US" altLang="en-US" sz="1800" dirty="0">
                <a:solidFill>
                  <a:schemeClr val="tx2"/>
                </a:solidFill>
              </a:rPr>
            </a:br>
            <a:endParaRPr lang="en-US" altLang="en-US" sz="1800" dirty="0">
              <a:solidFill>
                <a:schemeClr val="tx2"/>
              </a:solidFill>
            </a:endParaRPr>
          </a:p>
        </p:txBody>
      </p:sp>
      <p:pic>
        <p:nvPicPr>
          <p:cNvPr id="2" name="Picture 1" descr="A flag and a soldier in a cemetery&#10;&#10;AI-generated content may be incorrect.">
            <a:extLst>
              <a:ext uri="{FF2B5EF4-FFF2-40B4-BE49-F238E27FC236}">
                <a16:creationId xmlns:a16="http://schemas.microsoft.com/office/drawing/2014/main" id="{8413B6E2-B76C-8858-3C2E-23D6DA5D5E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0"/>
            <a:ext cx="4764433" cy="5182927"/>
          </a:xfrm>
          <a:prstGeom prst="rect">
            <a:avLst/>
          </a:prstGeom>
        </p:spPr>
      </p:pic>
    </p:spTree>
    <p:extLst>
      <p:ext uri="{BB962C8B-B14F-4D97-AF65-F5344CB8AC3E}">
        <p14:creationId xmlns:p14="http://schemas.microsoft.com/office/powerpoint/2010/main" val="22778521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C449F-96F9-AAA6-7F72-48E025D2398B}"/>
            </a:ext>
          </a:extLst>
        </p:cNvPr>
        <p:cNvGrpSpPr/>
        <p:nvPr/>
      </p:nvGrpSpPr>
      <p:grpSpPr>
        <a:xfrm>
          <a:off x="0" y="0"/>
          <a:ext cx="0" cy="0"/>
          <a:chOff x="0" y="0"/>
          <a:chExt cx="0" cy="0"/>
        </a:xfrm>
      </p:grpSpPr>
      <p:sp>
        <p:nvSpPr>
          <p:cNvPr id="2050" name="Rectangle 5">
            <a:extLst>
              <a:ext uri="{FF2B5EF4-FFF2-40B4-BE49-F238E27FC236}">
                <a16:creationId xmlns:a16="http://schemas.microsoft.com/office/drawing/2014/main" id="{7D6533CB-EAE0-86F2-D678-18EF648010BC}"/>
              </a:ext>
            </a:extLst>
          </p:cNvPr>
          <p:cNvSpPr>
            <a:spLocks noChangeArrowheads="1"/>
          </p:cNvSpPr>
          <p:nvPr/>
        </p:nvSpPr>
        <p:spPr bwMode="auto">
          <a:xfrm>
            <a:off x="662940" y="171450"/>
            <a:ext cx="781812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3960">
              <a:solidFill>
                <a:schemeClr val="tx2"/>
              </a:solidFill>
            </a:endParaRPr>
          </a:p>
        </p:txBody>
      </p:sp>
      <p:sp>
        <p:nvSpPr>
          <p:cNvPr id="2051" name="Rectangle 6">
            <a:extLst>
              <a:ext uri="{FF2B5EF4-FFF2-40B4-BE49-F238E27FC236}">
                <a16:creationId xmlns:a16="http://schemas.microsoft.com/office/drawing/2014/main" id="{ED0CF0EA-D53B-7924-B505-B7AD310D8358}"/>
              </a:ext>
            </a:extLst>
          </p:cNvPr>
          <p:cNvSpPr>
            <a:spLocks noChangeArrowheads="1"/>
          </p:cNvSpPr>
          <p:nvPr/>
        </p:nvSpPr>
        <p:spPr bwMode="auto">
          <a:xfrm>
            <a:off x="594360" y="171450"/>
            <a:ext cx="795528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a:solidFill>
                  <a:schemeClr val="tx2"/>
                </a:solidFill>
              </a:rPr>
              <a:t> </a:t>
            </a:r>
            <a:br>
              <a:rPr lang="en-US" altLang="en-US" sz="3600">
                <a:solidFill>
                  <a:schemeClr val="tx2"/>
                </a:solidFill>
              </a:rPr>
            </a:br>
            <a:endParaRPr lang="en-US" altLang="en-US" sz="4860">
              <a:solidFill>
                <a:schemeClr val="tx2"/>
              </a:solidFill>
              <a:latin typeface="Times New Roman" panose="02020603050405020304" pitchFamily="18" charset="0"/>
            </a:endParaRPr>
          </a:p>
        </p:txBody>
      </p:sp>
      <p:sp>
        <p:nvSpPr>
          <p:cNvPr id="2052" name="Rectangle 7">
            <a:extLst>
              <a:ext uri="{FF2B5EF4-FFF2-40B4-BE49-F238E27FC236}">
                <a16:creationId xmlns:a16="http://schemas.microsoft.com/office/drawing/2014/main" id="{7CDD906B-28B8-E0F4-401C-0EAEA9B90523}"/>
              </a:ext>
            </a:extLst>
          </p:cNvPr>
          <p:cNvSpPr>
            <a:spLocks noChangeArrowheads="1"/>
          </p:cNvSpPr>
          <p:nvPr/>
        </p:nvSpPr>
        <p:spPr bwMode="auto">
          <a:xfrm>
            <a:off x="0" y="114300"/>
            <a:ext cx="4503420"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dirty="0">
                <a:solidFill>
                  <a:schemeClr val="tx2"/>
                </a:solidFill>
              </a:rPr>
              <a:t> </a:t>
            </a:r>
            <a:br>
              <a:rPr lang="en-US" altLang="en-US" sz="3600" dirty="0">
                <a:solidFill>
                  <a:schemeClr val="tx2"/>
                </a:solidFill>
              </a:rPr>
            </a:br>
            <a:br>
              <a:rPr lang="en-US" altLang="en-US" sz="2880" b="1" i="1" dirty="0">
                <a:solidFill>
                  <a:schemeClr val="tx2"/>
                </a:solidFill>
              </a:rPr>
            </a:br>
            <a:br>
              <a:rPr lang="en-US" altLang="en-US" sz="2880" b="1" i="1" dirty="0">
                <a:solidFill>
                  <a:schemeClr val="tx2"/>
                </a:solidFill>
              </a:rPr>
            </a:br>
            <a:br>
              <a:rPr lang="en-US" altLang="en-US" sz="2880" b="1" i="1" dirty="0">
                <a:solidFill>
                  <a:schemeClr val="tx2"/>
                </a:solidFill>
              </a:rPr>
            </a:br>
            <a:br>
              <a:rPr lang="en-US" altLang="en-US" sz="2880" b="1" i="1" dirty="0">
                <a:solidFill>
                  <a:schemeClr val="tx2"/>
                </a:solidFill>
              </a:rPr>
            </a:br>
            <a:br>
              <a:rPr lang="en-US" altLang="en-US" sz="2880" b="1" i="1" dirty="0">
                <a:solidFill>
                  <a:schemeClr val="tx2"/>
                </a:solidFill>
              </a:rPr>
            </a:br>
            <a:br>
              <a:rPr lang="en-US" altLang="en-US" sz="2880" b="1" i="1" dirty="0">
                <a:solidFill>
                  <a:schemeClr val="tx2"/>
                </a:solidFill>
              </a:rPr>
            </a:br>
            <a:endParaRPr lang="vi-VN" altLang="en-US" sz="2160" b="1" i="1" dirty="0">
              <a:solidFill>
                <a:srgbClr val="FFFF00"/>
              </a:solidFill>
            </a:endParaRPr>
          </a:p>
          <a:p>
            <a:pPr algn="l" eaLnBrk="1" hangingPunct="1"/>
            <a:endParaRPr lang="vi-VN" altLang="en-US" sz="2160" b="1" i="1" dirty="0">
              <a:solidFill>
                <a:srgbClr val="FFFF00"/>
              </a:solidFill>
            </a:endParaRPr>
          </a:p>
          <a:p>
            <a:pPr algn="l" eaLnBrk="1" hangingPunct="1"/>
            <a:endParaRPr lang="vi-VN" altLang="en-US" sz="2160" b="1" i="1" dirty="0">
              <a:solidFill>
                <a:srgbClr val="FFFF00"/>
              </a:solidFill>
            </a:endParaRPr>
          </a:p>
          <a:p>
            <a:pPr algn="l" eaLnBrk="1" hangingPunct="1"/>
            <a:endParaRPr lang="vi-VN" altLang="en-US" sz="2160" b="1" i="1" dirty="0">
              <a:solidFill>
                <a:srgbClr val="FFFF00"/>
              </a:solidFill>
            </a:endParaRPr>
          </a:p>
          <a:p>
            <a:pPr algn="l" eaLnBrk="1" hangingPunct="1"/>
            <a:r>
              <a:rPr lang="en-US" altLang="en-US" sz="2160" b="1" i="1" dirty="0">
                <a:solidFill>
                  <a:srgbClr val="FFFF00"/>
                </a:solidFill>
              </a:rPr>
              <a:t>2. </a:t>
            </a:r>
            <a:r>
              <a:rPr lang="en-US" altLang="en-US" sz="3600" b="1" dirty="0">
                <a:solidFill>
                  <a:schemeClr val="bg1"/>
                </a:solidFill>
                <a:latin typeface="Tahoma" panose="020B0604030504040204" pitchFamily="34" charset="0"/>
                <a:cs typeface="Tahoma" panose="020B0604030504040204" pitchFamily="34" charset="0"/>
              </a:rPr>
              <a:t>O beautiful for pilgrim feet, Whose stern impassioned</a:t>
            </a:r>
            <a:r>
              <a:rPr lang="vi-VN" altLang="en-US" sz="3600" b="1" dirty="0">
                <a:solidFill>
                  <a:schemeClr val="bg1"/>
                </a:solidFill>
                <a:latin typeface="Tahoma" panose="020B0604030504040204" pitchFamily="34" charset="0"/>
                <a:cs typeface="Tahoma" panose="020B0604030504040204" pitchFamily="34" charset="0"/>
              </a:rPr>
              <a:t> </a:t>
            </a:r>
            <a:r>
              <a:rPr lang="en-US" altLang="en-US" sz="3600" b="1" dirty="0">
                <a:solidFill>
                  <a:schemeClr val="bg1"/>
                </a:solidFill>
                <a:latin typeface="Tahoma" panose="020B0604030504040204" pitchFamily="34" charset="0"/>
                <a:cs typeface="Tahoma" panose="020B0604030504040204" pitchFamily="34" charset="0"/>
              </a:rPr>
              <a:t>stress</a:t>
            </a:r>
            <a:r>
              <a:rPr lang="vi-VN" altLang="en-US" sz="3600" b="1" dirty="0">
                <a:solidFill>
                  <a:schemeClr val="bg1"/>
                </a:solidFill>
                <a:latin typeface="Tahoma" panose="020B0604030504040204" pitchFamily="34" charset="0"/>
                <a:cs typeface="Tahoma" panose="020B0604030504040204" pitchFamily="34" charset="0"/>
              </a:rPr>
              <a:t> </a:t>
            </a:r>
            <a:r>
              <a:rPr lang="en-US" altLang="en-US" sz="3600" b="1" dirty="0">
                <a:solidFill>
                  <a:schemeClr val="bg1"/>
                </a:solidFill>
                <a:latin typeface="Tahoma" panose="020B0604030504040204" pitchFamily="34" charset="0"/>
                <a:cs typeface="Tahoma" panose="020B0604030504040204" pitchFamily="34" charset="0"/>
              </a:rPr>
              <a:t>A</a:t>
            </a:r>
            <a:r>
              <a:rPr lang="vi-VN" altLang="en-US" sz="3600" b="1" dirty="0">
                <a:solidFill>
                  <a:schemeClr val="bg1"/>
                </a:solidFill>
                <a:latin typeface="Tahoma" panose="020B0604030504040204" pitchFamily="34" charset="0"/>
                <a:cs typeface="Tahoma" panose="020B0604030504040204" pitchFamily="34" charset="0"/>
              </a:rPr>
              <a:t> </a:t>
            </a:r>
          </a:p>
          <a:p>
            <a:pPr algn="l" eaLnBrk="1" hangingPunct="1"/>
            <a:r>
              <a:rPr lang="en-US" altLang="en-US" sz="3600" b="1" dirty="0">
                <a:solidFill>
                  <a:schemeClr val="bg1"/>
                </a:solidFill>
                <a:latin typeface="Tahoma" panose="020B0604030504040204" pitchFamily="34" charset="0"/>
                <a:cs typeface="Tahoma" panose="020B0604030504040204" pitchFamily="34" charset="0"/>
              </a:rPr>
              <a:t>thoroughfare of freedom beat </a:t>
            </a:r>
            <a:br>
              <a:rPr lang="en-US" altLang="en-US" sz="3600" b="1" dirty="0">
                <a:solidFill>
                  <a:schemeClr val="bg1"/>
                </a:solidFill>
                <a:latin typeface="Tahoma" panose="020B0604030504040204" pitchFamily="34" charset="0"/>
                <a:cs typeface="Tahoma" panose="020B0604030504040204" pitchFamily="34" charset="0"/>
              </a:rPr>
            </a:br>
            <a:r>
              <a:rPr lang="en-US" altLang="en-US" sz="3600" b="1" dirty="0">
                <a:solidFill>
                  <a:schemeClr val="bg1"/>
                </a:solidFill>
                <a:latin typeface="Tahoma" panose="020B0604030504040204" pitchFamily="34" charset="0"/>
                <a:cs typeface="Tahoma" panose="020B0604030504040204" pitchFamily="34" charset="0"/>
              </a:rPr>
              <a:t>Across the wilderness! </a:t>
            </a:r>
            <a:br>
              <a:rPr lang="en-US" altLang="en-US" sz="3600" b="1" dirty="0">
                <a:solidFill>
                  <a:schemeClr val="bg1"/>
                </a:solidFill>
                <a:latin typeface="Tahoma" panose="020B0604030504040204" pitchFamily="34" charset="0"/>
                <a:cs typeface="Tahoma" panose="020B0604030504040204" pitchFamily="34" charset="0"/>
              </a:rPr>
            </a:br>
            <a:br>
              <a:rPr lang="en-US" altLang="en-US" sz="3600" b="1" dirty="0">
                <a:solidFill>
                  <a:schemeClr val="bg1"/>
                </a:solidFill>
                <a:latin typeface="Tahoma" panose="020B0604030504040204" pitchFamily="34" charset="0"/>
                <a:cs typeface="Tahoma" panose="020B0604030504040204" pitchFamily="34" charset="0"/>
              </a:rPr>
            </a:br>
            <a:br>
              <a:rPr lang="en-US" altLang="en-US" sz="3960" dirty="0">
                <a:solidFill>
                  <a:schemeClr val="bg1"/>
                </a:solidFill>
              </a:rPr>
            </a:br>
            <a:br>
              <a:rPr lang="en-US" altLang="en-US" sz="4320" b="1" dirty="0">
                <a:solidFill>
                  <a:schemeClr val="tx2"/>
                </a:solidFill>
                <a:latin typeface="Times New Roman" panose="02020603050405020304" pitchFamily="18" charset="0"/>
              </a:rPr>
            </a:br>
            <a:br>
              <a:rPr lang="en-US" altLang="en-US" sz="3960" b="1" dirty="0">
                <a:solidFill>
                  <a:schemeClr val="tx2"/>
                </a:solidFill>
              </a:rPr>
            </a:br>
            <a:br>
              <a:rPr lang="en-US" altLang="en-US" sz="5400" dirty="0">
                <a:solidFill>
                  <a:schemeClr val="tx2"/>
                </a:solidFill>
                <a:latin typeface="Times New Roman" panose="02020603050405020304" pitchFamily="18" charset="0"/>
              </a:rPr>
            </a:br>
            <a:br>
              <a:rPr lang="en-US" altLang="en-US" sz="4860" b="1" dirty="0">
                <a:solidFill>
                  <a:schemeClr val="tx2"/>
                </a:solidFill>
                <a:latin typeface="Times New Roman" panose="02020603050405020304" pitchFamily="18" charset="0"/>
              </a:rPr>
            </a:br>
            <a:br>
              <a:rPr lang="en-US" altLang="en-US" sz="1800" dirty="0">
                <a:solidFill>
                  <a:schemeClr val="tx2"/>
                </a:solidFill>
              </a:rPr>
            </a:br>
            <a:endParaRPr lang="en-US" altLang="en-US" sz="1800" dirty="0">
              <a:solidFill>
                <a:schemeClr val="tx2"/>
              </a:solidFill>
            </a:endParaRPr>
          </a:p>
        </p:txBody>
      </p:sp>
      <p:pic>
        <p:nvPicPr>
          <p:cNvPr id="3" name="Picture 2" descr="A flag and a soldier in a cemetery&#10;&#10;AI-generated content may be incorrect.">
            <a:extLst>
              <a:ext uri="{FF2B5EF4-FFF2-40B4-BE49-F238E27FC236}">
                <a16:creationId xmlns:a16="http://schemas.microsoft.com/office/drawing/2014/main" id="{3C6688E5-D933-CEBE-0B48-0E2A31669F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0"/>
            <a:ext cx="5867400" cy="5143500"/>
          </a:xfrm>
          <a:prstGeom prst="rect">
            <a:avLst/>
          </a:prstGeom>
        </p:spPr>
      </p:pic>
    </p:spTree>
    <p:extLst>
      <p:ext uri="{BB962C8B-B14F-4D97-AF65-F5344CB8AC3E}">
        <p14:creationId xmlns:p14="http://schemas.microsoft.com/office/powerpoint/2010/main" val="3932428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B0993-AEC1-C2E1-9108-B7228E6F0179}"/>
            </a:ext>
          </a:extLst>
        </p:cNvPr>
        <p:cNvGrpSpPr/>
        <p:nvPr/>
      </p:nvGrpSpPr>
      <p:grpSpPr>
        <a:xfrm>
          <a:off x="0" y="0"/>
          <a:ext cx="0" cy="0"/>
          <a:chOff x="0" y="0"/>
          <a:chExt cx="0" cy="0"/>
        </a:xfrm>
      </p:grpSpPr>
      <p:sp>
        <p:nvSpPr>
          <p:cNvPr id="2050" name="Rectangle 5">
            <a:extLst>
              <a:ext uri="{FF2B5EF4-FFF2-40B4-BE49-F238E27FC236}">
                <a16:creationId xmlns:a16="http://schemas.microsoft.com/office/drawing/2014/main" id="{0F186CB5-3D2D-F8C2-37EB-3C3ABAA1647A}"/>
              </a:ext>
            </a:extLst>
          </p:cNvPr>
          <p:cNvSpPr>
            <a:spLocks noChangeArrowheads="1"/>
          </p:cNvSpPr>
          <p:nvPr/>
        </p:nvSpPr>
        <p:spPr bwMode="auto">
          <a:xfrm>
            <a:off x="662940" y="171450"/>
            <a:ext cx="781812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3960">
              <a:solidFill>
                <a:schemeClr val="tx2"/>
              </a:solidFill>
            </a:endParaRPr>
          </a:p>
        </p:txBody>
      </p:sp>
      <p:sp>
        <p:nvSpPr>
          <p:cNvPr id="2051" name="Rectangle 6">
            <a:extLst>
              <a:ext uri="{FF2B5EF4-FFF2-40B4-BE49-F238E27FC236}">
                <a16:creationId xmlns:a16="http://schemas.microsoft.com/office/drawing/2014/main" id="{AE781393-178F-673F-F277-17492B7411BF}"/>
              </a:ext>
            </a:extLst>
          </p:cNvPr>
          <p:cNvSpPr>
            <a:spLocks noChangeArrowheads="1"/>
          </p:cNvSpPr>
          <p:nvPr/>
        </p:nvSpPr>
        <p:spPr bwMode="auto">
          <a:xfrm>
            <a:off x="594360" y="171450"/>
            <a:ext cx="795528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a:solidFill>
                  <a:schemeClr val="tx2"/>
                </a:solidFill>
              </a:rPr>
              <a:t> </a:t>
            </a:r>
            <a:br>
              <a:rPr lang="en-US" altLang="en-US" sz="3600">
                <a:solidFill>
                  <a:schemeClr val="tx2"/>
                </a:solidFill>
              </a:rPr>
            </a:br>
            <a:endParaRPr lang="en-US" altLang="en-US" sz="4860">
              <a:solidFill>
                <a:schemeClr val="tx2"/>
              </a:solidFill>
              <a:latin typeface="Times New Roman" panose="02020603050405020304" pitchFamily="18" charset="0"/>
            </a:endParaRPr>
          </a:p>
        </p:txBody>
      </p:sp>
      <p:sp>
        <p:nvSpPr>
          <p:cNvPr id="2052" name="Rectangle 7">
            <a:extLst>
              <a:ext uri="{FF2B5EF4-FFF2-40B4-BE49-F238E27FC236}">
                <a16:creationId xmlns:a16="http://schemas.microsoft.com/office/drawing/2014/main" id="{96274055-9CAF-74DE-A24B-DF5E9B21A576}"/>
              </a:ext>
            </a:extLst>
          </p:cNvPr>
          <p:cNvSpPr>
            <a:spLocks noChangeArrowheads="1"/>
          </p:cNvSpPr>
          <p:nvPr/>
        </p:nvSpPr>
        <p:spPr bwMode="auto">
          <a:xfrm>
            <a:off x="0" y="0"/>
            <a:ext cx="450342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en-US" altLang="en-US" sz="3600" dirty="0">
                <a:solidFill>
                  <a:schemeClr val="tx2"/>
                </a:solidFill>
              </a:rPr>
              <a:t> </a:t>
            </a:r>
            <a:br>
              <a:rPr lang="en-US" altLang="en-US" sz="3600" dirty="0">
                <a:solidFill>
                  <a:schemeClr val="tx2"/>
                </a:solidFill>
              </a:rPr>
            </a:br>
            <a:br>
              <a:rPr lang="en-US" altLang="en-US" sz="2880" b="1" i="1" dirty="0">
                <a:solidFill>
                  <a:schemeClr val="tx2"/>
                </a:solidFill>
              </a:rPr>
            </a:br>
            <a:br>
              <a:rPr lang="en-US" altLang="en-US" sz="2880" b="1" i="1" dirty="0">
                <a:solidFill>
                  <a:schemeClr val="tx2"/>
                </a:solidFill>
              </a:rPr>
            </a:br>
            <a:br>
              <a:rPr lang="en-US" altLang="en-US" sz="2880" b="1" i="1" dirty="0">
                <a:solidFill>
                  <a:schemeClr val="tx2"/>
                </a:solidFill>
              </a:rPr>
            </a:br>
            <a:endParaRPr lang="vi-VN" altLang="en-US" sz="2880" b="1" i="1" dirty="0">
              <a:solidFill>
                <a:schemeClr val="tx2"/>
              </a:solidFill>
            </a:endParaRPr>
          </a:p>
          <a:p>
            <a:pPr algn="l" eaLnBrk="1" hangingPunct="1"/>
            <a:endParaRPr lang="vi-VN" altLang="en-US" sz="2880" b="1" i="1" dirty="0">
              <a:solidFill>
                <a:schemeClr val="tx2"/>
              </a:solidFill>
            </a:endParaRPr>
          </a:p>
          <a:p>
            <a:pPr algn="l" eaLnBrk="1" hangingPunct="1"/>
            <a:r>
              <a:rPr lang="vi-VN" altLang="en-US" sz="2880" b="1" i="1" dirty="0">
                <a:solidFill>
                  <a:srgbClr val="FFFF00"/>
                </a:solidFill>
              </a:rPr>
              <a:t>2b</a:t>
            </a:r>
            <a:r>
              <a:rPr lang="vi-VN" altLang="en-US" sz="3600" b="1" i="1" dirty="0">
                <a:solidFill>
                  <a:schemeClr val="bg1"/>
                </a:solidFill>
                <a:latin typeface="Tahoma" panose="020B0604030504040204" pitchFamily="34" charset="0"/>
                <a:cs typeface="Tahoma" panose="020B0604030504040204" pitchFamily="34" charset="0"/>
              </a:rPr>
              <a:t>. </a:t>
            </a:r>
            <a:r>
              <a:rPr lang="en-US" altLang="en-US" sz="4000" b="1" dirty="0">
                <a:solidFill>
                  <a:schemeClr val="bg1"/>
                </a:solidFill>
                <a:latin typeface="Tahoma" panose="020B0604030504040204" pitchFamily="34" charset="0"/>
                <a:cs typeface="Tahoma" panose="020B0604030504040204" pitchFamily="34" charset="0"/>
              </a:rPr>
              <a:t>America! America! </a:t>
            </a:r>
            <a:br>
              <a:rPr lang="en-US" altLang="en-US" sz="4000" b="1" dirty="0">
                <a:solidFill>
                  <a:schemeClr val="bg1"/>
                </a:solidFill>
                <a:latin typeface="Tahoma" panose="020B0604030504040204" pitchFamily="34" charset="0"/>
                <a:cs typeface="Tahoma" panose="020B0604030504040204" pitchFamily="34" charset="0"/>
              </a:rPr>
            </a:br>
            <a:r>
              <a:rPr lang="en-US" altLang="en-US" sz="4000" b="1" dirty="0">
                <a:solidFill>
                  <a:schemeClr val="bg1"/>
                </a:solidFill>
                <a:latin typeface="Tahoma" panose="020B0604030504040204" pitchFamily="34" charset="0"/>
                <a:cs typeface="Tahoma" panose="020B0604030504040204" pitchFamily="34" charset="0"/>
              </a:rPr>
              <a:t>God mend thine every flaw, </a:t>
            </a:r>
            <a:br>
              <a:rPr lang="en-US" altLang="en-US" sz="4000" b="1" dirty="0">
                <a:solidFill>
                  <a:schemeClr val="bg1"/>
                </a:solidFill>
                <a:latin typeface="Tahoma" panose="020B0604030504040204" pitchFamily="34" charset="0"/>
                <a:cs typeface="Tahoma" panose="020B0604030504040204" pitchFamily="34" charset="0"/>
              </a:rPr>
            </a:br>
            <a:r>
              <a:rPr lang="en-US" altLang="en-US" sz="4000" b="1" dirty="0">
                <a:solidFill>
                  <a:schemeClr val="bg1"/>
                </a:solidFill>
                <a:latin typeface="Tahoma" panose="020B0604030504040204" pitchFamily="34" charset="0"/>
                <a:cs typeface="Tahoma" panose="020B0604030504040204" pitchFamily="34" charset="0"/>
              </a:rPr>
              <a:t>Confirm thy soul in self</a:t>
            </a:r>
            <a:r>
              <a:rPr lang="vi-VN" altLang="en-US" sz="4000" b="1" dirty="0">
                <a:solidFill>
                  <a:schemeClr val="bg1"/>
                </a:solidFill>
                <a:latin typeface="Tahoma" panose="020B0604030504040204" pitchFamily="34" charset="0"/>
                <a:cs typeface="Tahoma" panose="020B0604030504040204" pitchFamily="34" charset="0"/>
              </a:rPr>
              <a:t> </a:t>
            </a:r>
            <a:r>
              <a:rPr lang="en-US" altLang="en-US" sz="4000" b="1" dirty="0">
                <a:solidFill>
                  <a:schemeClr val="bg1"/>
                </a:solidFill>
                <a:latin typeface="Tahoma" panose="020B0604030504040204" pitchFamily="34" charset="0"/>
                <a:cs typeface="Tahoma" panose="020B0604030504040204" pitchFamily="34" charset="0"/>
              </a:rPr>
              <a:t>control, </a:t>
            </a:r>
            <a:br>
              <a:rPr lang="en-US" altLang="en-US" sz="4000" b="1" dirty="0">
                <a:solidFill>
                  <a:schemeClr val="bg1"/>
                </a:solidFill>
                <a:latin typeface="Tahoma" panose="020B0604030504040204" pitchFamily="34" charset="0"/>
                <a:cs typeface="Tahoma" panose="020B0604030504040204" pitchFamily="34" charset="0"/>
              </a:rPr>
            </a:br>
            <a:r>
              <a:rPr lang="en-US" altLang="en-US" sz="4000" b="1" dirty="0">
                <a:solidFill>
                  <a:schemeClr val="bg1"/>
                </a:solidFill>
                <a:latin typeface="Tahoma" panose="020B0604030504040204" pitchFamily="34" charset="0"/>
                <a:cs typeface="Tahoma" panose="020B0604030504040204" pitchFamily="34" charset="0"/>
              </a:rPr>
              <a:t>Thy liberty in law! </a:t>
            </a:r>
            <a:br>
              <a:rPr lang="en-US" altLang="en-US" sz="3600" b="1" dirty="0">
                <a:solidFill>
                  <a:schemeClr val="bg1"/>
                </a:solidFill>
                <a:latin typeface="Tahoma" panose="020B0604030504040204" pitchFamily="34" charset="0"/>
                <a:cs typeface="Tahoma" panose="020B0604030504040204" pitchFamily="34" charset="0"/>
              </a:rPr>
            </a:br>
            <a:br>
              <a:rPr lang="en-US" altLang="en-US" sz="3960" b="1" dirty="0">
                <a:solidFill>
                  <a:schemeClr val="tx2"/>
                </a:solidFill>
              </a:rPr>
            </a:br>
            <a:br>
              <a:rPr lang="en-US" altLang="en-US" sz="5400" dirty="0">
                <a:solidFill>
                  <a:schemeClr val="tx2"/>
                </a:solidFill>
                <a:latin typeface="Times New Roman" panose="02020603050405020304" pitchFamily="18" charset="0"/>
              </a:rPr>
            </a:br>
            <a:br>
              <a:rPr lang="en-US" altLang="en-US" sz="4860" b="1" dirty="0">
                <a:solidFill>
                  <a:schemeClr val="tx2"/>
                </a:solidFill>
                <a:latin typeface="Times New Roman" panose="02020603050405020304" pitchFamily="18" charset="0"/>
              </a:rPr>
            </a:br>
            <a:br>
              <a:rPr lang="en-US" altLang="en-US" sz="1800" dirty="0">
                <a:solidFill>
                  <a:schemeClr val="tx2"/>
                </a:solidFill>
              </a:rPr>
            </a:br>
            <a:endParaRPr lang="en-US" altLang="en-US" sz="1800" dirty="0">
              <a:solidFill>
                <a:schemeClr val="tx2"/>
              </a:solidFill>
            </a:endParaRPr>
          </a:p>
        </p:txBody>
      </p:sp>
      <p:pic>
        <p:nvPicPr>
          <p:cNvPr id="2" name="Picture 1" descr="A flag and a soldier in a cemetery&#10;&#10;AI-generated content may be incorrect.">
            <a:extLst>
              <a:ext uri="{FF2B5EF4-FFF2-40B4-BE49-F238E27FC236}">
                <a16:creationId xmlns:a16="http://schemas.microsoft.com/office/drawing/2014/main" id="{4B94582F-C24D-C422-6D50-8B7D98B050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0582" y="0"/>
            <a:ext cx="4848251" cy="5182927"/>
          </a:xfrm>
          <a:prstGeom prst="rect">
            <a:avLst/>
          </a:prstGeom>
        </p:spPr>
      </p:pic>
    </p:spTree>
    <p:extLst>
      <p:ext uri="{BB962C8B-B14F-4D97-AF65-F5344CB8AC3E}">
        <p14:creationId xmlns:p14="http://schemas.microsoft.com/office/powerpoint/2010/main" val="13711764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2C8B0-AA2A-9A14-AA50-C98BCDDB79B3}"/>
            </a:ext>
          </a:extLst>
        </p:cNvPr>
        <p:cNvGrpSpPr/>
        <p:nvPr/>
      </p:nvGrpSpPr>
      <p:grpSpPr>
        <a:xfrm>
          <a:off x="0" y="0"/>
          <a:ext cx="0" cy="0"/>
          <a:chOff x="0" y="0"/>
          <a:chExt cx="0" cy="0"/>
        </a:xfrm>
      </p:grpSpPr>
      <p:sp>
        <p:nvSpPr>
          <p:cNvPr id="2050" name="Rectangle 5">
            <a:extLst>
              <a:ext uri="{FF2B5EF4-FFF2-40B4-BE49-F238E27FC236}">
                <a16:creationId xmlns:a16="http://schemas.microsoft.com/office/drawing/2014/main" id="{7C44EC1A-BFB3-0F78-4E4C-A0162BE8C843}"/>
              </a:ext>
            </a:extLst>
          </p:cNvPr>
          <p:cNvSpPr>
            <a:spLocks noChangeArrowheads="1"/>
          </p:cNvSpPr>
          <p:nvPr/>
        </p:nvSpPr>
        <p:spPr bwMode="auto">
          <a:xfrm>
            <a:off x="662940" y="171450"/>
            <a:ext cx="781812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3960">
              <a:solidFill>
                <a:schemeClr val="tx2"/>
              </a:solidFill>
            </a:endParaRPr>
          </a:p>
        </p:txBody>
      </p:sp>
      <p:sp>
        <p:nvSpPr>
          <p:cNvPr id="2051" name="Rectangle 6">
            <a:extLst>
              <a:ext uri="{FF2B5EF4-FFF2-40B4-BE49-F238E27FC236}">
                <a16:creationId xmlns:a16="http://schemas.microsoft.com/office/drawing/2014/main" id="{F700DB74-3288-F00B-5E16-77CC283F15D3}"/>
              </a:ext>
            </a:extLst>
          </p:cNvPr>
          <p:cNvSpPr>
            <a:spLocks noChangeArrowheads="1"/>
          </p:cNvSpPr>
          <p:nvPr/>
        </p:nvSpPr>
        <p:spPr bwMode="auto">
          <a:xfrm>
            <a:off x="76200" y="171450"/>
            <a:ext cx="847344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a:solidFill>
                  <a:schemeClr val="tx2"/>
                </a:solidFill>
              </a:rPr>
              <a:t> </a:t>
            </a:r>
            <a:br>
              <a:rPr lang="en-US" altLang="en-US" sz="3600">
                <a:solidFill>
                  <a:schemeClr val="tx2"/>
                </a:solidFill>
              </a:rPr>
            </a:br>
            <a:endParaRPr lang="en-US" altLang="en-US" sz="4860">
              <a:solidFill>
                <a:schemeClr val="tx2"/>
              </a:solidFill>
              <a:latin typeface="Times New Roman" panose="02020603050405020304" pitchFamily="18" charset="0"/>
            </a:endParaRPr>
          </a:p>
        </p:txBody>
      </p:sp>
      <p:sp>
        <p:nvSpPr>
          <p:cNvPr id="2052" name="Rectangle 7">
            <a:extLst>
              <a:ext uri="{FF2B5EF4-FFF2-40B4-BE49-F238E27FC236}">
                <a16:creationId xmlns:a16="http://schemas.microsoft.com/office/drawing/2014/main" id="{450B2A22-3AB1-1171-507D-987720C9CD9E}"/>
              </a:ext>
            </a:extLst>
          </p:cNvPr>
          <p:cNvSpPr>
            <a:spLocks noChangeArrowheads="1"/>
          </p:cNvSpPr>
          <p:nvPr/>
        </p:nvSpPr>
        <p:spPr bwMode="auto">
          <a:xfrm>
            <a:off x="0" y="114300"/>
            <a:ext cx="4655820"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dirty="0">
                <a:solidFill>
                  <a:schemeClr val="tx2"/>
                </a:solidFill>
              </a:rPr>
              <a:t> </a:t>
            </a:r>
            <a:br>
              <a:rPr lang="en-US" altLang="en-US" sz="3600" dirty="0">
                <a:solidFill>
                  <a:schemeClr val="tx2"/>
                </a:solidFill>
              </a:rPr>
            </a:br>
            <a:br>
              <a:rPr lang="en-US" altLang="en-US" sz="2880" b="1" i="1" dirty="0">
                <a:solidFill>
                  <a:schemeClr val="tx2"/>
                </a:solidFill>
              </a:rPr>
            </a:br>
            <a:br>
              <a:rPr lang="en-US" altLang="en-US" sz="2880" b="1" i="1" dirty="0">
                <a:solidFill>
                  <a:schemeClr val="tx2"/>
                </a:solidFill>
              </a:rPr>
            </a:br>
            <a:br>
              <a:rPr lang="en-US" altLang="en-US" sz="2880" b="1" i="1" dirty="0">
                <a:solidFill>
                  <a:schemeClr val="tx2"/>
                </a:solidFill>
              </a:rPr>
            </a:br>
            <a:br>
              <a:rPr lang="en-US" altLang="en-US" sz="2880" b="1" i="1" dirty="0">
                <a:solidFill>
                  <a:schemeClr val="tx2"/>
                </a:solidFill>
              </a:rPr>
            </a:br>
            <a:endParaRPr lang="vi-VN" altLang="en-US" sz="2880" b="1" i="1" dirty="0">
              <a:solidFill>
                <a:schemeClr val="tx2"/>
              </a:solidFill>
            </a:endParaRPr>
          </a:p>
          <a:p>
            <a:pPr algn="l" eaLnBrk="1" hangingPunct="1"/>
            <a:endParaRPr lang="vi-VN" altLang="en-US" sz="2160" b="1" i="1" dirty="0">
              <a:solidFill>
                <a:srgbClr val="FFFF00"/>
              </a:solidFill>
            </a:endParaRPr>
          </a:p>
          <a:p>
            <a:pPr algn="l" eaLnBrk="1" hangingPunct="1"/>
            <a:r>
              <a:rPr lang="en-US" altLang="en-US" sz="2160" b="1" i="1" dirty="0">
                <a:solidFill>
                  <a:srgbClr val="FFFF00"/>
                </a:solidFill>
              </a:rPr>
              <a:t>3a. </a:t>
            </a:r>
            <a:r>
              <a:rPr lang="en-US" alt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O beautiful for heroes proved In liberating strife. Who more than self their country loved</a:t>
            </a:r>
            <a:r>
              <a:rPr lang="vi-VN" alt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And mercy more than life!</a:t>
            </a:r>
            <a:br>
              <a:rPr lang="en-US" alt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br>
            <a:br>
              <a:rPr lang="en-US" alt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br>
            <a:br>
              <a:rPr lang="en-US" altLang="en-US" sz="4320" b="1" dirty="0">
                <a:solidFill>
                  <a:schemeClr val="tx2"/>
                </a:solidFill>
                <a:latin typeface="Times New Roman" panose="02020603050405020304" pitchFamily="18" charset="0"/>
              </a:rPr>
            </a:br>
            <a:br>
              <a:rPr lang="en-US" altLang="en-US" sz="3960" b="1" dirty="0">
                <a:solidFill>
                  <a:schemeClr val="tx2"/>
                </a:solidFill>
              </a:rPr>
            </a:br>
            <a:br>
              <a:rPr lang="en-US" altLang="en-US" sz="5400" dirty="0">
                <a:solidFill>
                  <a:schemeClr val="tx2"/>
                </a:solidFill>
                <a:latin typeface="Times New Roman" panose="02020603050405020304" pitchFamily="18" charset="0"/>
              </a:rPr>
            </a:br>
            <a:br>
              <a:rPr lang="en-US" altLang="en-US" sz="4860" b="1" dirty="0">
                <a:solidFill>
                  <a:schemeClr val="tx2"/>
                </a:solidFill>
                <a:latin typeface="Times New Roman" panose="02020603050405020304" pitchFamily="18" charset="0"/>
              </a:rPr>
            </a:br>
            <a:br>
              <a:rPr lang="en-US" altLang="en-US" sz="1800" dirty="0">
                <a:solidFill>
                  <a:schemeClr val="tx2"/>
                </a:solidFill>
              </a:rPr>
            </a:br>
            <a:endParaRPr lang="en-US" altLang="en-US" sz="1800" dirty="0">
              <a:solidFill>
                <a:schemeClr val="tx2"/>
              </a:solidFill>
            </a:endParaRPr>
          </a:p>
        </p:txBody>
      </p:sp>
      <p:pic>
        <p:nvPicPr>
          <p:cNvPr id="2" name="Picture 1" descr="A flag and a soldier in a cemetery&#10;&#10;AI-generated content may be incorrect.">
            <a:extLst>
              <a:ext uri="{FF2B5EF4-FFF2-40B4-BE49-F238E27FC236}">
                <a16:creationId xmlns:a16="http://schemas.microsoft.com/office/drawing/2014/main" id="{AE5EC55C-11A7-EAA5-92B8-120D5D3D2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39427"/>
            <a:ext cx="4601533" cy="5182927"/>
          </a:xfrm>
          <a:prstGeom prst="rect">
            <a:avLst/>
          </a:prstGeom>
        </p:spPr>
      </p:pic>
    </p:spTree>
    <p:extLst>
      <p:ext uri="{BB962C8B-B14F-4D97-AF65-F5344CB8AC3E}">
        <p14:creationId xmlns:p14="http://schemas.microsoft.com/office/powerpoint/2010/main" val="9927185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316E1-17DB-47D6-E6D9-44D677FBA26A}"/>
            </a:ext>
          </a:extLst>
        </p:cNvPr>
        <p:cNvGrpSpPr/>
        <p:nvPr/>
      </p:nvGrpSpPr>
      <p:grpSpPr>
        <a:xfrm>
          <a:off x="0" y="0"/>
          <a:ext cx="0" cy="0"/>
          <a:chOff x="0" y="0"/>
          <a:chExt cx="0" cy="0"/>
        </a:xfrm>
      </p:grpSpPr>
      <p:sp>
        <p:nvSpPr>
          <p:cNvPr id="2050" name="Rectangle 5">
            <a:extLst>
              <a:ext uri="{FF2B5EF4-FFF2-40B4-BE49-F238E27FC236}">
                <a16:creationId xmlns:a16="http://schemas.microsoft.com/office/drawing/2014/main" id="{0F879707-FAF9-F436-8A36-DDEE1699925B}"/>
              </a:ext>
            </a:extLst>
          </p:cNvPr>
          <p:cNvSpPr>
            <a:spLocks noChangeArrowheads="1"/>
          </p:cNvSpPr>
          <p:nvPr/>
        </p:nvSpPr>
        <p:spPr bwMode="auto">
          <a:xfrm>
            <a:off x="662940" y="171450"/>
            <a:ext cx="781812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3960">
              <a:solidFill>
                <a:schemeClr val="tx2"/>
              </a:solidFill>
            </a:endParaRPr>
          </a:p>
        </p:txBody>
      </p:sp>
      <p:sp>
        <p:nvSpPr>
          <p:cNvPr id="2051" name="Rectangle 6">
            <a:extLst>
              <a:ext uri="{FF2B5EF4-FFF2-40B4-BE49-F238E27FC236}">
                <a16:creationId xmlns:a16="http://schemas.microsoft.com/office/drawing/2014/main" id="{E00169A8-00AF-3910-873C-6663C439EAFB}"/>
              </a:ext>
            </a:extLst>
          </p:cNvPr>
          <p:cNvSpPr>
            <a:spLocks noChangeArrowheads="1"/>
          </p:cNvSpPr>
          <p:nvPr/>
        </p:nvSpPr>
        <p:spPr bwMode="auto">
          <a:xfrm>
            <a:off x="594360" y="171450"/>
            <a:ext cx="795528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a:solidFill>
                  <a:schemeClr val="tx2"/>
                </a:solidFill>
              </a:rPr>
              <a:t> </a:t>
            </a:r>
            <a:br>
              <a:rPr lang="en-US" altLang="en-US" sz="3600">
                <a:solidFill>
                  <a:schemeClr val="tx2"/>
                </a:solidFill>
              </a:rPr>
            </a:br>
            <a:endParaRPr lang="en-US" altLang="en-US" sz="4860">
              <a:solidFill>
                <a:schemeClr val="tx2"/>
              </a:solidFill>
              <a:latin typeface="Times New Roman" panose="02020603050405020304" pitchFamily="18" charset="0"/>
            </a:endParaRPr>
          </a:p>
        </p:txBody>
      </p:sp>
      <p:sp>
        <p:nvSpPr>
          <p:cNvPr id="2052" name="Rectangle 7">
            <a:extLst>
              <a:ext uri="{FF2B5EF4-FFF2-40B4-BE49-F238E27FC236}">
                <a16:creationId xmlns:a16="http://schemas.microsoft.com/office/drawing/2014/main" id="{DF102983-1C69-9449-6977-975BF55C4361}"/>
              </a:ext>
            </a:extLst>
          </p:cNvPr>
          <p:cNvSpPr>
            <a:spLocks noChangeArrowheads="1"/>
          </p:cNvSpPr>
          <p:nvPr/>
        </p:nvSpPr>
        <p:spPr bwMode="auto">
          <a:xfrm>
            <a:off x="0" y="0"/>
            <a:ext cx="450342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en-US" altLang="en-US" sz="3600" dirty="0">
                <a:solidFill>
                  <a:schemeClr val="tx2"/>
                </a:solidFill>
              </a:rPr>
              <a:t> </a:t>
            </a:r>
            <a:br>
              <a:rPr lang="en-US" altLang="en-US" sz="3600" dirty="0">
                <a:solidFill>
                  <a:schemeClr val="tx2"/>
                </a:solidFill>
              </a:rPr>
            </a:br>
            <a:br>
              <a:rPr lang="en-US" altLang="en-US" sz="2880" b="1" i="1" dirty="0">
                <a:solidFill>
                  <a:schemeClr val="tx2"/>
                </a:solidFill>
              </a:rPr>
            </a:br>
            <a:br>
              <a:rPr lang="en-US" altLang="en-US" sz="2880" b="1" i="1" dirty="0">
                <a:solidFill>
                  <a:schemeClr val="tx2"/>
                </a:solidFill>
              </a:rPr>
            </a:br>
            <a:endParaRPr lang="vi-VN" altLang="en-US" sz="2880" b="1" i="1" dirty="0">
              <a:solidFill>
                <a:schemeClr val="tx2"/>
              </a:solidFill>
            </a:endParaRPr>
          </a:p>
          <a:p>
            <a:pPr algn="l" eaLnBrk="1" hangingPunct="1"/>
            <a:endParaRPr lang="vi-VN" altLang="en-US" sz="2880" b="1" i="1" dirty="0">
              <a:solidFill>
                <a:schemeClr val="tx2"/>
              </a:solidFill>
            </a:endParaRPr>
          </a:p>
          <a:p>
            <a:pPr algn="l" eaLnBrk="1" hangingPunct="1"/>
            <a:endParaRPr lang="vi-VN" altLang="en-US" sz="2880" b="1" i="1" dirty="0">
              <a:solidFill>
                <a:schemeClr val="tx2"/>
              </a:solidFill>
            </a:endParaRPr>
          </a:p>
          <a:p>
            <a:pPr algn="l" eaLnBrk="1" hangingPunct="1"/>
            <a:r>
              <a:rPr lang="en-US" altLang="en-US" sz="2400" b="1" i="1" dirty="0">
                <a:solidFill>
                  <a:srgbClr val="FFFF00"/>
                </a:solidFill>
              </a:rPr>
              <a:t>3B. </a:t>
            </a:r>
            <a:r>
              <a:rPr lang="en-US" alt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America! America! May God thy gold refine </a:t>
            </a:r>
            <a:br>
              <a:rPr lang="en-US" alt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alt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Till all success be nobleness And every gain divine! </a:t>
            </a:r>
            <a:br>
              <a:rPr lang="en-US" altLang="en-US" sz="5400" b="1" dirty="0">
                <a:solidFill>
                  <a:schemeClr val="bg1"/>
                </a:solidFill>
                <a:latin typeface="Times New Roman" panose="02020603050405020304" pitchFamily="18" charset="0"/>
              </a:rPr>
            </a:br>
            <a:br>
              <a:rPr lang="en-US" altLang="en-US" sz="3960" b="1" dirty="0">
                <a:solidFill>
                  <a:schemeClr val="tx2"/>
                </a:solidFill>
              </a:rPr>
            </a:br>
            <a:br>
              <a:rPr lang="en-US" altLang="en-US" sz="5400" dirty="0">
                <a:solidFill>
                  <a:schemeClr val="tx2"/>
                </a:solidFill>
                <a:latin typeface="Times New Roman" panose="02020603050405020304" pitchFamily="18" charset="0"/>
              </a:rPr>
            </a:br>
            <a:br>
              <a:rPr lang="en-US" altLang="en-US" sz="4860" b="1" dirty="0">
                <a:solidFill>
                  <a:schemeClr val="tx2"/>
                </a:solidFill>
                <a:latin typeface="Times New Roman" panose="02020603050405020304" pitchFamily="18" charset="0"/>
              </a:rPr>
            </a:br>
            <a:br>
              <a:rPr lang="en-US" altLang="en-US" sz="1800" dirty="0">
                <a:solidFill>
                  <a:schemeClr val="tx2"/>
                </a:solidFill>
              </a:rPr>
            </a:br>
            <a:endParaRPr lang="en-US" altLang="en-US" sz="1800" dirty="0">
              <a:solidFill>
                <a:schemeClr val="tx2"/>
              </a:solidFill>
            </a:endParaRPr>
          </a:p>
        </p:txBody>
      </p:sp>
      <p:pic>
        <p:nvPicPr>
          <p:cNvPr id="2" name="Picture 1" descr="A flag and a soldier in a cemetery&#10;&#10;AI-generated content may be incorrect.">
            <a:extLst>
              <a:ext uri="{FF2B5EF4-FFF2-40B4-BE49-F238E27FC236}">
                <a16:creationId xmlns:a16="http://schemas.microsoft.com/office/drawing/2014/main" id="{BD36D8DE-38E3-45E2-A930-D445F4A4B7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3420" y="0"/>
            <a:ext cx="4985413" cy="5182927"/>
          </a:xfrm>
          <a:prstGeom prst="rect">
            <a:avLst/>
          </a:prstGeom>
        </p:spPr>
      </p:pic>
    </p:spTree>
    <p:extLst>
      <p:ext uri="{BB962C8B-B14F-4D97-AF65-F5344CB8AC3E}">
        <p14:creationId xmlns:p14="http://schemas.microsoft.com/office/powerpoint/2010/main" val="3856071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7762" name="Rectangle 2"/>
          <p:cNvSpPr>
            <a:spLocks noGrp="1" noChangeArrowheads="1"/>
          </p:cNvSpPr>
          <p:nvPr>
            <p:ph type="ctrTitle"/>
          </p:nvPr>
        </p:nvSpPr>
        <p:spPr>
          <a:xfrm>
            <a:off x="5029200" y="3200400"/>
            <a:ext cx="3962400" cy="1428750"/>
          </a:xfrm>
        </p:spPr>
        <p:txBody>
          <a:bodyPr/>
          <a:lstStyle/>
          <a:p>
            <a:pPr eaLnBrk="1" hangingPunct="1"/>
            <a:r>
              <a:rPr lang="en-US" altLang="en-US" sz="1800" i="1" dirty="0">
                <a:solidFill>
                  <a:srgbClr val="FFFF00"/>
                </a:solidFill>
                <a:latin typeface="Tahoma" pitchFamily="34" charset="0"/>
              </a:rPr>
              <a:t>Ending Hymn: </a:t>
            </a:r>
            <a:br>
              <a:rPr lang="vi-VN" altLang="en-US" sz="1800" i="1" dirty="0">
                <a:solidFill>
                  <a:srgbClr val="FFFF00"/>
                </a:solidFill>
                <a:latin typeface="Tahoma" pitchFamily="34" charset="0"/>
              </a:rPr>
            </a:br>
            <a:r>
              <a:rPr lang="en-US" altLang="en-US" sz="1800" i="1" dirty="0">
                <a:solidFill>
                  <a:srgbClr val="FFFF00"/>
                </a:solidFill>
                <a:latin typeface="Tahoma" pitchFamily="34" charset="0"/>
              </a:rPr>
              <a:t>Dear Lady Of Fatima</a:t>
            </a:r>
            <a:endParaRPr lang="en-US" altLang="en-US" sz="1800" b="1" dirty="0">
              <a:solidFill>
                <a:srgbClr val="FFFF00"/>
              </a:solidFill>
            </a:endParaRPr>
          </a:p>
        </p:txBody>
      </p:sp>
    </p:spTree>
    <p:extLst>
      <p:ext uri="{BB962C8B-B14F-4D97-AF65-F5344CB8AC3E}">
        <p14:creationId xmlns:p14="http://schemas.microsoft.com/office/powerpoint/2010/main" val="26888951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2571750" y="228600"/>
            <a:ext cx="65151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3300">
              <a:solidFill>
                <a:schemeClr val="tx2"/>
              </a:solidFill>
            </a:endParaRPr>
          </a:p>
        </p:txBody>
      </p:sp>
      <p:sp>
        <p:nvSpPr>
          <p:cNvPr id="2051" name="Rectangle 6"/>
          <p:cNvSpPr>
            <a:spLocks noChangeArrowheads="1"/>
          </p:cNvSpPr>
          <p:nvPr/>
        </p:nvSpPr>
        <p:spPr bwMode="auto">
          <a:xfrm>
            <a:off x="1257300" y="171450"/>
            <a:ext cx="6629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a:solidFill>
                  <a:schemeClr val="tx2"/>
                </a:solidFill>
              </a:rPr>
              <a:t> </a:t>
            </a:r>
            <a:br>
              <a:rPr lang="en-US" altLang="en-US" sz="3000">
                <a:solidFill>
                  <a:schemeClr val="tx2"/>
                </a:solidFill>
              </a:rPr>
            </a:br>
            <a:endParaRPr lang="en-US" altLang="en-US" sz="4050">
              <a:solidFill>
                <a:schemeClr val="tx2"/>
              </a:solidFill>
              <a:latin typeface="Times New Roman" panose="02020603050405020304" pitchFamily="18" charset="0"/>
            </a:endParaRPr>
          </a:p>
        </p:txBody>
      </p:sp>
      <p:sp>
        <p:nvSpPr>
          <p:cNvPr id="2052" name="Rectangle 7"/>
          <p:cNvSpPr>
            <a:spLocks noChangeArrowheads="1"/>
          </p:cNvSpPr>
          <p:nvPr/>
        </p:nvSpPr>
        <p:spPr bwMode="auto">
          <a:xfrm>
            <a:off x="171450" y="133350"/>
            <a:ext cx="4171950"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dirty="0">
                <a:solidFill>
                  <a:schemeClr val="tx2"/>
                </a:solidFill>
              </a:rPr>
              <a:t> </a:t>
            </a:r>
          </a:p>
          <a:p>
            <a:pPr eaLnBrk="1" hangingPunct="1"/>
            <a:endParaRPr lang="en-US" altLang="en-US" sz="3000" b="1" dirty="0">
              <a:solidFill>
                <a:schemeClr val="tx2"/>
              </a:solidFill>
              <a:latin typeface="Tahoma" panose="020B0604030504040204" pitchFamily="34" charset="0"/>
              <a:cs typeface="Tahoma" panose="020B0604030504040204" pitchFamily="34" charset="0"/>
            </a:endParaRPr>
          </a:p>
          <a:p>
            <a:pPr algn="l" eaLnBrk="1" hangingPunct="1"/>
            <a:r>
              <a:rPr lang="en-US" altLang="en-US" sz="3300" b="1" dirty="0">
                <a:solidFill>
                  <a:srgbClr val="FFFF00"/>
                </a:solidFill>
                <a:latin typeface="Tahoma" panose="020B0604030504040204" pitchFamily="34" charset="0"/>
                <a:cs typeface="Tahoma" panose="020B0604030504040204" pitchFamily="34" charset="0"/>
              </a:rPr>
              <a:t>1</a:t>
            </a:r>
            <a:r>
              <a:rPr lang="vi-VN" altLang="en-US" sz="3300" b="1" dirty="0">
                <a:solidFill>
                  <a:srgbClr val="FFFF00"/>
                </a:solidFill>
                <a:latin typeface="Tahoma" panose="020B0604030504040204" pitchFamily="34" charset="0"/>
                <a:cs typeface="Tahoma" panose="020B0604030504040204" pitchFamily="34" charset="0"/>
              </a:rPr>
              <a:t>a</a:t>
            </a:r>
            <a:r>
              <a:rPr lang="en-US" altLang="en-US" sz="3300" b="1" dirty="0">
                <a:solidFill>
                  <a:srgbClr val="FFFF00"/>
                </a:solidFill>
                <a:latin typeface="Tahoma" panose="020B0604030504040204" pitchFamily="34" charset="0"/>
                <a:cs typeface="Tahoma" panose="020B0604030504040204" pitchFamily="34" charset="0"/>
              </a:rPr>
              <a:t>. </a:t>
            </a:r>
            <a:r>
              <a:rPr lang="en-US" altLang="en-US" sz="4050" b="1" dirty="0">
                <a:solidFill>
                  <a:schemeClr val="bg1"/>
                </a:solidFill>
                <a:latin typeface="Tahoma" panose="020B0604030504040204" pitchFamily="34" charset="0"/>
                <a:cs typeface="Tahoma" panose="020B0604030504040204" pitchFamily="34" charset="0"/>
              </a:rPr>
              <a:t>Dear Lady of Fatima we come on bended knee to beg your intercession for peace and unity. </a:t>
            </a:r>
            <a:br>
              <a:rPr lang="en-US" altLang="en-US" sz="4050" dirty="0">
                <a:solidFill>
                  <a:schemeClr val="tx2"/>
                </a:solidFill>
                <a:latin typeface="Times New Roman" panose="02020603050405020304" pitchFamily="18" charset="0"/>
              </a:rPr>
            </a:br>
            <a:br>
              <a:rPr lang="en-US" altLang="en-US" sz="4050" b="1" dirty="0">
                <a:solidFill>
                  <a:schemeClr val="tx2"/>
                </a:solidFill>
                <a:latin typeface="Times New Roman" panose="02020603050405020304" pitchFamily="18" charset="0"/>
              </a:rPr>
            </a:br>
            <a:br>
              <a:rPr lang="en-US" altLang="en-US" sz="1500" dirty="0">
                <a:solidFill>
                  <a:schemeClr val="tx2"/>
                </a:solidFill>
              </a:rPr>
            </a:br>
            <a:endParaRPr lang="en-US" altLang="en-US" sz="1500" dirty="0">
              <a:solidFill>
                <a:schemeClr val="tx2"/>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9250" y="-27071"/>
            <a:ext cx="3724891" cy="5143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04A0DE4-4936-4877-A6C5-38E85AC20284}" type="slidenum">
              <a:rPr lang="en-US"/>
              <a:pPr>
                <a:defRPr/>
              </a:pPr>
              <a:t>8</a:t>
            </a:fld>
            <a:endParaRPr lang="en-US"/>
          </a:p>
        </p:txBody>
      </p:sp>
      <p:sp>
        <p:nvSpPr>
          <p:cNvPr id="16387" name="Content Placeholder 3"/>
          <p:cNvSpPr>
            <a:spLocks noGrp="1"/>
          </p:cNvSpPr>
          <p:nvPr>
            <p:ph sz="quarter" idx="1"/>
          </p:nvPr>
        </p:nvSpPr>
        <p:spPr>
          <a:xfrm>
            <a:off x="381000" y="342900"/>
            <a:ext cx="8610600" cy="4457700"/>
          </a:xfrm>
        </p:spPr>
        <p:txBody>
          <a:bodyPr/>
          <a:lstStyle/>
          <a:p>
            <a:pPr>
              <a:buFont typeface="Wingdings 2" pitchFamily="18" charset="2"/>
              <a:buNone/>
            </a:pPr>
            <a:r>
              <a:rPr lang="en-US" altLang="en-US" sz="4000" b="1" u="sng" dirty="0">
                <a:solidFill>
                  <a:schemeClr val="bg1"/>
                </a:solidFill>
                <a:latin typeface="Tahoma" pitchFamily="34" charset="0"/>
                <a:cs typeface="Tahoma" pitchFamily="34" charset="0"/>
              </a:rPr>
              <a:t>therefore</a:t>
            </a:r>
            <a:r>
              <a:rPr lang="en-US" altLang="en-US" sz="4000" b="1" dirty="0">
                <a:solidFill>
                  <a:schemeClr val="bg1"/>
                </a:solidFill>
                <a:latin typeface="Tahoma" pitchFamily="34" charset="0"/>
                <a:cs typeface="Tahoma" pitchFamily="34" charset="0"/>
              </a:rPr>
              <a:t> I ask blessed Mary ever-Virgin, all the Angels and Saints, and you, my brothers and sisters, to pray for me to the </a:t>
            </a:r>
            <a:r>
              <a:rPr lang="en-US" altLang="en-US" sz="5700" b="1" dirty="0">
                <a:solidFill>
                  <a:schemeClr val="bg1"/>
                </a:solidFill>
                <a:latin typeface="Tahoma" pitchFamily="34" charset="0"/>
                <a:cs typeface="Tahoma" pitchFamily="34" charset="0"/>
              </a:rPr>
              <a:t>Lord our God.</a:t>
            </a: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2571750" y="228600"/>
            <a:ext cx="65151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3300">
              <a:solidFill>
                <a:schemeClr val="tx2"/>
              </a:solidFill>
            </a:endParaRPr>
          </a:p>
        </p:txBody>
      </p:sp>
      <p:sp>
        <p:nvSpPr>
          <p:cNvPr id="2051" name="Rectangle 6"/>
          <p:cNvSpPr>
            <a:spLocks noChangeArrowheads="1"/>
          </p:cNvSpPr>
          <p:nvPr/>
        </p:nvSpPr>
        <p:spPr bwMode="auto">
          <a:xfrm>
            <a:off x="1257300" y="171450"/>
            <a:ext cx="6629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a:solidFill>
                  <a:schemeClr val="tx2"/>
                </a:solidFill>
              </a:rPr>
              <a:t> </a:t>
            </a:r>
            <a:br>
              <a:rPr lang="en-US" altLang="en-US" sz="3000">
                <a:solidFill>
                  <a:schemeClr val="tx2"/>
                </a:solidFill>
              </a:rPr>
            </a:br>
            <a:endParaRPr lang="en-US" altLang="en-US" sz="4050">
              <a:solidFill>
                <a:schemeClr val="tx2"/>
              </a:solidFill>
              <a:latin typeface="Times New Roman" panose="02020603050405020304" pitchFamily="18" charset="0"/>
            </a:endParaRPr>
          </a:p>
        </p:txBody>
      </p:sp>
      <p:sp>
        <p:nvSpPr>
          <p:cNvPr id="2052" name="Rectangle 7"/>
          <p:cNvSpPr>
            <a:spLocks noChangeArrowheads="1"/>
          </p:cNvSpPr>
          <p:nvPr/>
        </p:nvSpPr>
        <p:spPr bwMode="auto">
          <a:xfrm>
            <a:off x="57150" y="133350"/>
            <a:ext cx="4972050"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dirty="0">
                <a:solidFill>
                  <a:schemeClr val="tx2"/>
                </a:solidFill>
              </a:rPr>
              <a:t> </a:t>
            </a:r>
            <a:br>
              <a:rPr lang="en-US" altLang="en-US" sz="3000" dirty="0">
                <a:solidFill>
                  <a:schemeClr val="tx2"/>
                </a:solidFill>
              </a:rPr>
            </a:br>
            <a:endParaRPr lang="en-US" altLang="en-US" sz="3000" dirty="0">
              <a:solidFill>
                <a:schemeClr val="tx2"/>
              </a:solidFill>
            </a:endParaRPr>
          </a:p>
          <a:p>
            <a:pPr eaLnBrk="1" hangingPunct="1"/>
            <a:endParaRPr lang="en-US" altLang="en-US" sz="3000" b="1" dirty="0">
              <a:solidFill>
                <a:schemeClr val="tx2"/>
              </a:solidFill>
              <a:latin typeface="Tahoma" panose="020B0604030504040204" pitchFamily="34" charset="0"/>
              <a:cs typeface="Tahoma" panose="020B0604030504040204" pitchFamily="34" charset="0"/>
            </a:endParaRPr>
          </a:p>
          <a:p>
            <a:pPr algn="l" eaLnBrk="1" hangingPunct="1"/>
            <a:r>
              <a:rPr lang="en-US" altLang="en-US" sz="2400" b="1" dirty="0">
                <a:solidFill>
                  <a:srgbClr val="FFFF00"/>
                </a:solidFill>
                <a:latin typeface="Tahoma" panose="020B0604030504040204" pitchFamily="34" charset="0"/>
                <a:cs typeface="Tahoma" panose="020B0604030504040204" pitchFamily="34" charset="0"/>
              </a:rPr>
              <a:t>1</a:t>
            </a:r>
            <a:r>
              <a:rPr lang="vi-VN" altLang="en-US" sz="2400" b="1" dirty="0">
                <a:solidFill>
                  <a:srgbClr val="FFFF00"/>
                </a:solidFill>
                <a:latin typeface="Tahoma" panose="020B0604030504040204" pitchFamily="34" charset="0"/>
                <a:cs typeface="Tahoma" panose="020B0604030504040204" pitchFamily="34" charset="0"/>
              </a:rPr>
              <a:t>b</a:t>
            </a:r>
            <a:r>
              <a:rPr lang="en-US" altLang="en-US" sz="2400" b="1" dirty="0">
                <a:solidFill>
                  <a:srgbClr val="FFFF00"/>
                </a:solidFill>
                <a:latin typeface="Tahoma" panose="020B0604030504040204" pitchFamily="34" charset="0"/>
                <a:cs typeface="Tahoma" panose="020B0604030504040204" pitchFamily="34" charset="0"/>
              </a:rPr>
              <a:t>. </a:t>
            </a:r>
            <a:r>
              <a:rPr lang="en-US" altLang="en-US" sz="4050" b="1" dirty="0">
                <a:solidFill>
                  <a:schemeClr val="bg1"/>
                </a:solidFill>
                <a:latin typeface="Tahoma" panose="020B0604030504040204" pitchFamily="34" charset="0"/>
                <a:ea typeface="Tahoma" panose="020B0604030504040204" pitchFamily="34" charset="0"/>
                <a:cs typeface="Tahoma" panose="020B0604030504040204" pitchFamily="34" charset="0"/>
              </a:rPr>
              <a:t>Dear Mary won’t you show us the right and shining way? We pledge our love and offer you a Rosary each day.</a:t>
            </a:r>
            <a:br>
              <a:rPr lang="en-US" altLang="en-US" sz="4050" b="1" dirty="0">
                <a:solidFill>
                  <a:schemeClr val="tx2"/>
                </a:solidFill>
                <a:latin typeface="Tahoma" panose="020B0604030504040204" pitchFamily="34" charset="0"/>
                <a:ea typeface="Tahoma" panose="020B0604030504040204" pitchFamily="34" charset="0"/>
                <a:cs typeface="Tahoma" panose="020B0604030504040204" pitchFamily="34" charset="0"/>
              </a:rPr>
            </a:br>
            <a:br>
              <a:rPr lang="en-US" altLang="en-US" sz="4500" dirty="0">
                <a:solidFill>
                  <a:schemeClr val="tx2"/>
                </a:solidFill>
                <a:latin typeface="Times New Roman" panose="02020603050405020304" pitchFamily="18" charset="0"/>
              </a:rPr>
            </a:br>
            <a:br>
              <a:rPr lang="en-US" altLang="en-US" sz="4050" b="1" dirty="0">
                <a:solidFill>
                  <a:schemeClr val="tx2"/>
                </a:solidFill>
                <a:latin typeface="Times New Roman" panose="02020603050405020304" pitchFamily="18" charset="0"/>
              </a:rPr>
            </a:br>
            <a:br>
              <a:rPr lang="en-US" altLang="en-US" sz="1500" dirty="0">
                <a:solidFill>
                  <a:schemeClr val="tx2"/>
                </a:solidFill>
              </a:rPr>
            </a:br>
            <a:endParaRPr lang="en-US" altLang="en-US" sz="1500" dirty="0">
              <a:solidFill>
                <a:schemeClr val="tx2"/>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0"/>
            <a:ext cx="3496290" cy="5143500"/>
          </a:xfrm>
          <a:prstGeom prst="rect">
            <a:avLst/>
          </a:prstGeom>
        </p:spPr>
      </p:pic>
    </p:spTree>
    <p:extLst>
      <p:ext uri="{BB962C8B-B14F-4D97-AF65-F5344CB8AC3E}">
        <p14:creationId xmlns:p14="http://schemas.microsoft.com/office/powerpoint/2010/main" val="2600766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2571750" y="228600"/>
            <a:ext cx="65151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3300">
              <a:solidFill>
                <a:schemeClr val="tx2"/>
              </a:solidFill>
            </a:endParaRPr>
          </a:p>
        </p:txBody>
      </p:sp>
      <p:sp>
        <p:nvSpPr>
          <p:cNvPr id="2051" name="Rectangle 6"/>
          <p:cNvSpPr>
            <a:spLocks noChangeArrowheads="1"/>
          </p:cNvSpPr>
          <p:nvPr/>
        </p:nvSpPr>
        <p:spPr bwMode="auto">
          <a:xfrm>
            <a:off x="1257300" y="171450"/>
            <a:ext cx="6629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a:solidFill>
                  <a:schemeClr val="tx2"/>
                </a:solidFill>
              </a:rPr>
              <a:t> </a:t>
            </a:r>
            <a:br>
              <a:rPr lang="en-US" altLang="en-US" sz="3000">
                <a:solidFill>
                  <a:schemeClr val="tx2"/>
                </a:solidFill>
              </a:rPr>
            </a:br>
            <a:endParaRPr lang="en-US" altLang="en-US" sz="4050">
              <a:solidFill>
                <a:schemeClr val="tx2"/>
              </a:solidFill>
              <a:latin typeface="Times New Roman" panose="02020603050405020304" pitchFamily="18" charset="0"/>
            </a:endParaRPr>
          </a:p>
        </p:txBody>
      </p:sp>
      <p:sp>
        <p:nvSpPr>
          <p:cNvPr id="2052" name="Rectangle 7"/>
          <p:cNvSpPr>
            <a:spLocks noChangeArrowheads="1"/>
          </p:cNvSpPr>
          <p:nvPr/>
        </p:nvSpPr>
        <p:spPr bwMode="auto">
          <a:xfrm>
            <a:off x="57150" y="57150"/>
            <a:ext cx="5086350"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dirty="0">
                <a:solidFill>
                  <a:schemeClr val="tx2"/>
                </a:solidFill>
              </a:rPr>
              <a:t> </a:t>
            </a:r>
            <a:endParaRPr lang="vi-VN" altLang="en-US" sz="3000" dirty="0">
              <a:solidFill>
                <a:schemeClr val="tx2"/>
              </a:solidFill>
            </a:endParaRPr>
          </a:p>
          <a:p>
            <a:pPr algn="l" eaLnBrk="1" hangingPunct="1"/>
            <a:r>
              <a:rPr lang="vi-VN" altLang="en-US" sz="1800" b="1" dirty="0">
                <a:solidFill>
                  <a:srgbClr val="FFFF00"/>
                </a:solidFill>
                <a:latin typeface="Tahoma" panose="020B0604030504040204" pitchFamily="34" charset="0"/>
                <a:cs typeface="Tahoma" panose="020B0604030504040204" pitchFamily="34" charset="0"/>
              </a:rPr>
              <a:t>2a</a:t>
            </a:r>
            <a:r>
              <a:rPr lang="en-US" altLang="en-US" sz="1800" b="1" dirty="0">
                <a:solidFill>
                  <a:srgbClr val="FFFF00"/>
                </a:solidFill>
                <a:latin typeface="Tahoma" panose="020B0604030504040204" pitchFamily="34" charset="0"/>
                <a:cs typeface="Tahoma" panose="020B0604030504040204" pitchFamily="34" charset="0"/>
              </a:rPr>
              <a:t>. </a:t>
            </a:r>
            <a:r>
              <a:rPr lang="vi-VN" altLang="en-US" sz="4050" b="1" dirty="0">
                <a:solidFill>
                  <a:schemeClr val="bg1"/>
                </a:solidFill>
                <a:latin typeface="Tahoma" panose="020B0604030504040204" pitchFamily="34" charset="0"/>
                <a:ea typeface="Tahoma" panose="020B0604030504040204" pitchFamily="34" charset="0"/>
                <a:cs typeface="Tahoma" panose="020B0604030504040204" pitchFamily="34" charset="0"/>
              </a:rPr>
              <a:t>You promised at Fatima each time that you appeard to help us. If we pray to youto banish war and fear. </a:t>
            </a:r>
            <a:br>
              <a:rPr lang="en-US" altLang="en-US" sz="4050" b="1" dirty="0">
                <a:solidFill>
                  <a:schemeClr val="tx2"/>
                </a:solidFill>
                <a:latin typeface="Tahoma" panose="020B0604030504040204" pitchFamily="34" charset="0"/>
                <a:ea typeface="Tahoma" panose="020B0604030504040204" pitchFamily="34" charset="0"/>
                <a:cs typeface="Tahoma" panose="020B0604030504040204" pitchFamily="34" charset="0"/>
              </a:rPr>
            </a:br>
            <a:br>
              <a:rPr lang="en-US" altLang="en-US" sz="1500" dirty="0">
                <a:solidFill>
                  <a:schemeClr val="tx2"/>
                </a:solidFill>
              </a:rPr>
            </a:br>
            <a:endParaRPr lang="en-US" altLang="en-US" sz="1500" dirty="0">
              <a:solidFill>
                <a:schemeClr val="tx2"/>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2417" y="0"/>
            <a:ext cx="3352402" cy="5086350"/>
          </a:xfrm>
          <a:prstGeom prst="rect">
            <a:avLst/>
          </a:prstGeom>
        </p:spPr>
      </p:pic>
    </p:spTree>
    <p:extLst>
      <p:ext uri="{BB962C8B-B14F-4D97-AF65-F5344CB8AC3E}">
        <p14:creationId xmlns:p14="http://schemas.microsoft.com/office/powerpoint/2010/main" val="37501478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2571750" y="228600"/>
            <a:ext cx="65151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3300">
              <a:solidFill>
                <a:schemeClr val="tx2"/>
              </a:solidFill>
            </a:endParaRPr>
          </a:p>
        </p:txBody>
      </p:sp>
      <p:sp>
        <p:nvSpPr>
          <p:cNvPr id="2051" name="Rectangle 6"/>
          <p:cNvSpPr>
            <a:spLocks noChangeArrowheads="1"/>
          </p:cNvSpPr>
          <p:nvPr/>
        </p:nvSpPr>
        <p:spPr bwMode="auto">
          <a:xfrm>
            <a:off x="1257300" y="171450"/>
            <a:ext cx="6629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a:solidFill>
                  <a:schemeClr val="tx2"/>
                </a:solidFill>
              </a:rPr>
              <a:t> </a:t>
            </a:r>
            <a:br>
              <a:rPr lang="en-US" altLang="en-US" sz="3000">
                <a:solidFill>
                  <a:schemeClr val="tx2"/>
                </a:solidFill>
              </a:rPr>
            </a:br>
            <a:endParaRPr lang="en-US" altLang="en-US" sz="4050">
              <a:solidFill>
                <a:schemeClr val="tx2"/>
              </a:solidFill>
              <a:latin typeface="Times New Roman" panose="02020603050405020304" pitchFamily="18" charset="0"/>
            </a:endParaRPr>
          </a:p>
        </p:txBody>
      </p:sp>
      <p:sp>
        <p:nvSpPr>
          <p:cNvPr id="2052" name="Rectangle 7"/>
          <p:cNvSpPr>
            <a:spLocks noChangeArrowheads="1"/>
          </p:cNvSpPr>
          <p:nvPr/>
        </p:nvSpPr>
        <p:spPr bwMode="auto">
          <a:xfrm>
            <a:off x="57150" y="0"/>
            <a:ext cx="4972051"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dirty="0">
                <a:solidFill>
                  <a:schemeClr val="tx2"/>
                </a:solidFill>
              </a:rPr>
              <a:t> </a:t>
            </a:r>
            <a:br>
              <a:rPr lang="en-US" altLang="en-US" sz="3000" dirty="0">
                <a:solidFill>
                  <a:schemeClr val="tx2"/>
                </a:solidFill>
              </a:rPr>
            </a:br>
            <a:endParaRPr lang="en-US" altLang="en-US" sz="3000" dirty="0">
              <a:solidFill>
                <a:schemeClr val="tx2"/>
              </a:solidFill>
            </a:endParaRPr>
          </a:p>
          <a:p>
            <a:pPr eaLnBrk="1" hangingPunct="1"/>
            <a:endParaRPr lang="en-US" altLang="en-US" sz="3000" b="1" dirty="0">
              <a:solidFill>
                <a:schemeClr val="tx2"/>
              </a:solidFill>
              <a:latin typeface="Tahoma" panose="020B0604030504040204" pitchFamily="34" charset="0"/>
              <a:cs typeface="Tahoma" panose="020B0604030504040204" pitchFamily="34" charset="0"/>
            </a:endParaRPr>
          </a:p>
          <a:p>
            <a:pPr algn="l" eaLnBrk="1" hangingPunct="1"/>
            <a:r>
              <a:rPr lang="vi-VN" altLang="en-US" sz="2400" b="1" dirty="0">
                <a:solidFill>
                  <a:srgbClr val="FFFF00"/>
                </a:solidFill>
                <a:latin typeface="Tahoma" panose="020B0604030504040204" pitchFamily="34" charset="0"/>
                <a:cs typeface="Tahoma" panose="020B0604030504040204" pitchFamily="34" charset="0"/>
              </a:rPr>
              <a:t>2b</a:t>
            </a:r>
            <a:r>
              <a:rPr lang="en-US" altLang="en-US" sz="2400" b="1" dirty="0">
                <a:solidFill>
                  <a:srgbClr val="FFFF00"/>
                </a:solidFill>
                <a:latin typeface="Tahoma" panose="020B0604030504040204" pitchFamily="34" charset="0"/>
                <a:cs typeface="Tahoma" panose="020B0604030504040204" pitchFamily="34" charset="0"/>
              </a:rPr>
              <a:t>. </a:t>
            </a:r>
            <a:r>
              <a:rPr lang="vi-VN" altLang="en-US" sz="4050" b="1" dirty="0">
                <a:solidFill>
                  <a:schemeClr val="bg1"/>
                </a:solidFill>
                <a:latin typeface="Tahoma" panose="020B0604030504040204" pitchFamily="34" charset="0"/>
                <a:ea typeface="Tahoma" panose="020B0604030504040204" pitchFamily="34" charset="0"/>
                <a:cs typeface="Tahoma" panose="020B0604030504040204" pitchFamily="34" charset="0"/>
              </a:rPr>
              <a:t>Dear Lady on first Saturday we ask your guidding hand for grace and guidance here on earth and protection for our hand.</a:t>
            </a:r>
            <a:br>
              <a:rPr lang="en-US" altLang="en-US" sz="4050" b="1" dirty="0">
                <a:solidFill>
                  <a:schemeClr val="tx2"/>
                </a:solidFill>
                <a:latin typeface="Tahoma" panose="020B0604030504040204" pitchFamily="34" charset="0"/>
                <a:ea typeface="Tahoma" panose="020B0604030504040204" pitchFamily="34" charset="0"/>
                <a:cs typeface="Tahoma" panose="020B0604030504040204" pitchFamily="34" charset="0"/>
              </a:rPr>
            </a:br>
            <a:br>
              <a:rPr lang="en-US" altLang="en-US" sz="4050" b="1" dirty="0">
                <a:solidFill>
                  <a:schemeClr val="tx2"/>
                </a:solidFill>
                <a:latin typeface="Times New Roman" panose="02020603050405020304" pitchFamily="18" charset="0"/>
              </a:rPr>
            </a:br>
            <a:br>
              <a:rPr lang="en-US" altLang="en-US" sz="1500" dirty="0">
                <a:solidFill>
                  <a:schemeClr val="tx2"/>
                </a:solidFill>
              </a:rPr>
            </a:br>
            <a:endParaRPr lang="en-US" altLang="en-US" sz="1500" dirty="0">
              <a:solidFill>
                <a:schemeClr val="tx2"/>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599" y="0"/>
            <a:ext cx="3352402" cy="5200650"/>
          </a:xfrm>
          <a:prstGeom prst="rect">
            <a:avLst/>
          </a:prstGeom>
        </p:spPr>
      </p:pic>
    </p:spTree>
    <p:extLst>
      <p:ext uri="{BB962C8B-B14F-4D97-AF65-F5344CB8AC3E}">
        <p14:creationId xmlns:p14="http://schemas.microsoft.com/office/powerpoint/2010/main" val="4960941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C499DAF-071A-7472-32A8-7DE4E9AE927D}"/>
            </a:ext>
          </a:extLst>
        </p:cNvPr>
        <p:cNvGrpSpPr/>
        <p:nvPr/>
      </p:nvGrpSpPr>
      <p:grpSpPr>
        <a:xfrm>
          <a:off x="0" y="0"/>
          <a:ext cx="0" cy="0"/>
          <a:chOff x="0" y="0"/>
          <a:chExt cx="0" cy="0"/>
        </a:xfrm>
      </p:grpSpPr>
      <p:sp>
        <p:nvSpPr>
          <p:cNvPr id="117762" name="Rectangle 2">
            <a:extLst>
              <a:ext uri="{FF2B5EF4-FFF2-40B4-BE49-F238E27FC236}">
                <a16:creationId xmlns:a16="http://schemas.microsoft.com/office/drawing/2014/main" id="{83406943-5739-0196-76A1-9140DA3F2720}"/>
              </a:ext>
            </a:extLst>
          </p:cNvPr>
          <p:cNvSpPr>
            <a:spLocks noGrp="1" noChangeArrowheads="1"/>
          </p:cNvSpPr>
          <p:nvPr>
            <p:ph type="ctrTitle"/>
          </p:nvPr>
        </p:nvSpPr>
        <p:spPr>
          <a:xfrm>
            <a:off x="5029200" y="3200400"/>
            <a:ext cx="3962400" cy="1428750"/>
          </a:xfrm>
        </p:spPr>
        <p:txBody>
          <a:bodyPr/>
          <a:lstStyle/>
          <a:p>
            <a:pPr eaLnBrk="1" hangingPunct="1"/>
            <a:r>
              <a:rPr lang="en-US" altLang="en-US" sz="1800" i="1" dirty="0">
                <a:solidFill>
                  <a:srgbClr val="FFFF00"/>
                </a:solidFill>
                <a:latin typeface="Tahoma" pitchFamily="34" charset="0"/>
              </a:rPr>
              <a:t>Ending Hymn: </a:t>
            </a:r>
            <a:br>
              <a:rPr lang="vi-VN" altLang="en-US" sz="1800" i="1" dirty="0">
                <a:solidFill>
                  <a:srgbClr val="FFFF00"/>
                </a:solidFill>
                <a:latin typeface="Tahoma" pitchFamily="34" charset="0"/>
              </a:rPr>
            </a:br>
            <a:r>
              <a:rPr lang="vi-VN" altLang="en-US" sz="1800" i="1" dirty="0">
                <a:solidFill>
                  <a:srgbClr val="FFFF00"/>
                </a:solidFill>
                <a:latin typeface="Tahoma" pitchFamily="34" charset="0"/>
              </a:rPr>
              <a:t>On This Day</a:t>
            </a:r>
            <a:endParaRPr lang="en-US" altLang="en-US" sz="1800" b="1" dirty="0">
              <a:solidFill>
                <a:srgbClr val="FFFF00"/>
              </a:solidFill>
            </a:endParaRPr>
          </a:p>
        </p:txBody>
      </p:sp>
    </p:spTree>
    <p:extLst>
      <p:ext uri="{BB962C8B-B14F-4D97-AF65-F5344CB8AC3E}">
        <p14:creationId xmlns:p14="http://schemas.microsoft.com/office/powerpoint/2010/main" val="10193868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 y="114300"/>
            <a:ext cx="5129463" cy="4972050"/>
          </a:xfrm>
          <a:noFill/>
        </p:spPr>
        <p:txBody>
          <a:bodyPr/>
          <a:lstStyle/>
          <a:p>
            <a:pPr algn="l" eaLnBrk="1" hangingPunct="1"/>
            <a:r>
              <a:rPr lang="en-US" altLang="en-US" sz="2800" dirty="0">
                <a:solidFill>
                  <a:schemeClr val="bg1"/>
                </a:solidFill>
              </a:rPr>
              <a:t> </a:t>
            </a:r>
            <a:br>
              <a:rPr lang="en-US" altLang="en-US" sz="2800" dirty="0">
                <a:solidFill>
                  <a:schemeClr val="bg1"/>
                </a:solidFill>
              </a:rPr>
            </a:br>
            <a:r>
              <a:rPr lang="en-US" altLang="en-US" sz="2800" dirty="0">
                <a:solidFill>
                  <a:srgbClr val="FFFF00"/>
                </a:solidFill>
              </a:rPr>
              <a:t>**.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On this day, O beautiful Mother, On this day we give thee our love. Near the, Madonna, fondly we hover, Trusting thy gentle care to prove.</a:t>
            </a:r>
            <a:br>
              <a:rPr lang="en-US" alt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br>
            <a:endParaRPr lang="en-US" altLang="en-US" sz="3600" b="1" dirty="0">
              <a:latin typeface="Tahoma"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9463" y="1"/>
            <a:ext cx="4038600" cy="4867955"/>
          </a:xfrm>
          <a:prstGeom prst="rect">
            <a:avLst/>
          </a:prstGeom>
        </p:spPr>
      </p:pic>
    </p:spTree>
    <p:extLst>
      <p:ext uri="{BB962C8B-B14F-4D97-AF65-F5344CB8AC3E}">
        <p14:creationId xmlns:p14="http://schemas.microsoft.com/office/powerpoint/2010/main" val="7026406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032" y="0"/>
            <a:ext cx="5129463" cy="4434840"/>
          </a:xfrm>
          <a:noFill/>
        </p:spPr>
        <p:txBody>
          <a:bodyPr/>
          <a:lstStyle/>
          <a:p>
            <a:pPr algn="l" eaLnBrk="1" hangingPunct="1"/>
            <a:r>
              <a:rPr lang="en-US" altLang="en-US" sz="2800" b="1" i="1" dirty="0">
                <a:solidFill>
                  <a:srgbClr val="FFFF00"/>
                </a:solidFill>
              </a:rPr>
              <a:t>1</a:t>
            </a:r>
            <a:r>
              <a:rPr lang="en-US" altLang="en-US" sz="2800" b="1" i="1" dirty="0">
                <a:solidFill>
                  <a:schemeClr val="bg1"/>
                </a:solidFill>
              </a:rPr>
              <a:t>.</a:t>
            </a:r>
            <a:r>
              <a:rPr lang="en-US" altLang="en-US" sz="3600" b="1" i="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On this day we ask to share, Dearest Mother, thy sweet care; Aid us ere our feet astray </a:t>
            </a:r>
            <a:r>
              <a:rPr lang="en-US" sz="3600" b="1" dirty="0" err="1">
                <a:solidFill>
                  <a:schemeClr val="bg1"/>
                </a:solidFill>
                <a:latin typeface="Tahoma" panose="020B0604030504040204" pitchFamily="34" charset="0"/>
                <a:ea typeface="Tahoma" panose="020B0604030504040204" pitchFamily="34" charset="0"/>
                <a:cs typeface="Tahoma" panose="020B0604030504040204" pitchFamily="34" charset="0"/>
              </a:rPr>
              <a:t>Wanner</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 from thy guiding way.</a:t>
            </a:r>
            <a:endParaRPr lang="en-US" altLang="en-US" sz="3600" b="1" dirty="0">
              <a:latin typeface="Tahoma"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9463" y="1"/>
            <a:ext cx="4038600" cy="4867955"/>
          </a:xfrm>
          <a:prstGeom prst="rect">
            <a:avLst/>
          </a:prstGeom>
        </p:spPr>
      </p:pic>
    </p:spTree>
    <p:extLst>
      <p:ext uri="{BB962C8B-B14F-4D97-AF65-F5344CB8AC3E}">
        <p14:creationId xmlns:p14="http://schemas.microsoft.com/office/powerpoint/2010/main" val="890379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 y="114300"/>
            <a:ext cx="5129463" cy="4972050"/>
          </a:xfrm>
          <a:noFill/>
        </p:spPr>
        <p:txBody>
          <a:bodyPr/>
          <a:lstStyle/>
          <a:p>
            <a:pPr algn="l" eaLnBrk="1" hangingPunct="1"/>
            <a:r>
              <a:rPr lang="en-US" altLang="en-US" sz="2800" dirty="0">
                <a:solidFill>
                  <a:schemeClr val="bg1"/>
                </a:solidFill>
              </a:rPr>
              <a:t> </a:t>
            </a:r>
            <a:br>
              <a:rPr lang="en-US" altLang="en-US" sz="2800" dirty="0">
                <a:solidFill>
                  <a:schemeClr val="bg1"/>
                </a:solidFill>
              </a:rPr>
            </a:br>
            <a:r>
              <a:rPr lang="en-US" altLang="en-US" sz="2800" dirty="0">
                <a:solidFill>
                  <a:srgbClr val="FFFF00"/>
                </a:solidFill>
              </a:rPr>
              <a:t>**.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On this day, O beautiful Mother, On this day we give thee our love. Near the, Madonna, fondly we hover, Trusting thy gentle care to prove.</a:t>
            </a:r>
            <a:br>
              <a:rPr lang="en-US" alt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br>
            <a:endParaRPr lang="en-US" altLang="en-US" sz="3600" b="1" dirty="0">
              <a:latin typeface="Tahoma"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9463" y="1"/>
            <a:ext cx="4038600" cy="4867955"/>
          </a:xfrm>
          <a:prstGeom prst="rect">
            <a:avLst/>
          </a:prstGeom>
        </p:spPr>
      </p:pic>
    </p:spTree>
    <p:extLst>
      <p:ext uri="{BB962C8B-B14F-4D97-AF65-F5344CB8AC3E}">
        <p14:creationId xmlns:p14="http://schemas.microsoft.com/office/powerpoint/2010/main" val="3246101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032" y="0"/>
            <a:ext cx="5129463" cy="4434840"/>
          </a:xfrm>
          <a:noFill/>
        </p:spPr>
        <p:txBody>
          <a:bodyPr/>
          <a:lstStyle/>
          <a:p>
            <a:pPr algn="l" eaLnBrk="1" hangingPunct="1"/>
            <a:r>
              <a:rPr lang="en-US" altLang="en-US" sz="2800" b="1" i="1" dirty="0">
                <a:solidFill>
                  <a:srgbClr val="FFFF00"/>
                </a:solidFill>
              </a:rPr>
              <a:t>2</a:t>
            </a:r>
            <a:r>
              <a:rPr lang="en-US" altLang="en-US" sz="2800" b="1" i="1" dirty="0">
                <a:solidFill>
                  <a:schemeClr val="bg1"/>
                </a:solidFill>
              </a:rPr>
              <a:t>.</a:t>
            </a:r>
            <a:r>
              <a:rPr lang="en-US" altLang="en-US" sz="3600" b="1" i="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Queen of angels, deign to hear. Lisping children's humble prayer; Young hearts gain, O virgin pure, Sweetly to thyself allure.</a:t>
            </a:r>
            <a:endParaRPr lang="en-US" alt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9463" y="1"/>
            <a:ext cx="4038600" cy="4867955"/>
          </a:xfrm>
          <a:prstGeom prst="rect">
            <a:avLst/>
          </a:prstGeom>
        </p:spPr>
      </p:pic>
    </p:spTree>
    <p:extLst>
      <p:ext uri="{BB962C8B-B14F-4D97-AF65-F5344CB8AC3E}">
        <p14:creationId xmlns:p14="http://schemas.microsoft.com/office/powerpoint/2010/main" val="9038038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22489-7022-39ED-33FD-625194D975FD}"/>
            </a:ext>
          </a:extLst>
        </p:cNvPr>
        <p:cNvGrpSpPr/>
        <p:nvPr/>
      </p:nvGrpSpPr>
      <p:grpSpPr>
        <a:xfrm>
          <a:off x="0" y="0"/>
          <a:ext cx="0" cy="0"/>
          <a:chOff x="0" y="0"/>
          <a:chExt cx="0" cy="0"/>
        </a:xfrm>
      </p:grpSpPr>
      <p:sp>
        <p:nvSpPr>
          <p:cNvPr id="124930" name="Rectangle 2">
            <a:extLst>
              <a:ext uri="{FF2B5EF4-FFF2-40B4-BE49-F238E27FC236}">
                <a16:creationId xmlns:a16="http://schemas.microsoft.com/office/drawing/2014/main" id="{A4840FEE-D568-A89D-F406-8A50C8394198}"/>
              </a:ext>
            </a:extLst>
          </p:cNvPr>
          <p:cNvSpPr>
            <a:spLocks noGrp="1" noChangeArrowheads="1"/>
          </p:cNvSpPr>
          <p:nvPr>
            <p:ph type="title" idx="4294967295"/>
          </p:nvPr>
        </p:nvSpPr>
        <p:spPr>
          <a:xfrm>
            <a:off x="152401" y="209550"/>
            <a:ext cx="8229600" cy="857250"/>
          </a:xfrm>
        </p:spPr>
        <p:txBody>
          <a:bodyPr/>
          <a:lstStyle/>
          <a:p>
            <a:pPr eaLnBrk="1" hangingPunct="1"/>
            <a:r>
              <a:rPr lang="en-US" altLang="en-US" sz="3600" b="1"/>
              <a:t> </a:t>
            </a:r>
          </a:p>
        </p:txBody>
      </p:sp>
      <p:sp>
        <p:nvSpPr>
          <p:cNvPr id="124931" name="Rectangle 3">
            <a:extLst>
              <a:ext uri="{FF2B5EF4-FFF2-40B4-BE49-F238E27FC236}">
                <a16:creationId xmlns:a16="http://schemas.microsoft.com/office/drawing/2014/main" id="{F9F5BD4C-5EC6-3E76-F233-00FE2FDE94C2}"/>
              </a:ext>
            </a:extLst>
          </p:cNvPr>
          <p:cNvSpPr>
            <a:spLocks noGrp="1" noChangeArrowheads="1"/>
          </p:cNvSpPr>
          <p:nvPr>
            <p:ph type="body" idx="4294967295"/>
          </p:nvPr>
        </p:nvSpPr>
        <p:spPr>
          <a:xfrm>
            <a:off x="152401" y="1131689"/>
            <a:ext cx="4267200" cy="3943350"/>
          </a:xfrm>
        </p:spPr>
        <p:txBody>
          <a:bodyPr/>
          <a:lstStyle/>
          <a:p>
            <a:pPr algn="ctr" eaLnBrk="1" hangingPunct="1">
              <a:buFontTx/>
              <a:buNone/>
            </a:pPr>
            <a:r>
              <a:rPr lang="en-US" altLang="en-US" sz="2400" b="1" dirty="0">
                <a:solidFill>
                  <a:srgbClr val="FFFF00"/>
                </a:solidFill>
                <a:latin typeface="Tahoma" pitchFamily="34" charset="0"/>
              </a:rPr>
              <a:t>THANK YOU</a:t>
            </a:r>
            <a:r>
              <a:rPr lang="vi-VN" altLang="en-US" sz="2400" b="1" dirty="0">
                <a:solidFill>
                  <a:srgbClr val="FFFF00"/>
                </a:solidFill>
                <a:latin typeface="Tahoma" pitchFamily="34" charset="0"/>
              </a:rPr>
              <a:t> </a:t>
            </a:r>
            <a:r>
              <a:rPr lang="en-US" altLang="en-US" sz="2400" b="1" dirty="0">
                <a:solidFill>
                  <a:srgbClr val="FFFF00"/>
                </a:solidFill>
                <a:latin typeface="Tahoma" pitchFamily="34" charset="0"/>
              </a:rPr>
              <a:t> </a:t>
            </a:r>
            <a:r>
              <a:rPr lang="vi-VN" altLang="en-US" sz="2400" b="1" dirty="0">
                <a:solidFill>
                  <a:srgbClr val="FFFF00"/>
                </a:solidFill>
                <a:latin typeface="Tahoma" pitchFamily="34" charset="0"/>
              </a:rPr>
              <a:t> </a:t>
            </a:r>
            <a:endParaRPr lang="en-US" altLang="en-US" sz="2400" b="1" dirty="0">
              <a:solidFill>
                <a:srgbClr val="FFFF00"/>
              </a:solidFill>
              <a:latin typeface="Tahoma" pitchFamily="34" charset="0"/>
            </a:endParaRPr>
          </a:p>
          <a:p>
            <a:pPr algn="ctr" eaLnBrk="1" hangingPunct="1">
              <a:buFontTx/>
              <a:buNone/>
            </a:pPr>
            <a:r>
              <a:rPr lang="vi-VN" altLang="en-US" sz="2400" b="1" dirty="0">
                <a:solidFill>
                  <a:srgbClr val="FFFF00"/>
                </a:solidFill>
                <a:latin typeface="Tahoma" pitchFamily="34" charset="0"/>
              </a:rPr>
              <a:t>CÁM ƠN </a:t>
            </a:r>
            <a:r>
              <a:rPr lang="en-US" altLang="en-US" sz="2400" b="1" dirty="0">
                <a:solidFill>
                  <a:srgbClr val="FFFF00"/>
                </a:solidFill>
                <a:latin typeface="Tahoma" pitchFamily="34" charset="0"/>
              </a:rPr>
              <a:t> </a:t>
            </a:r>
            <a:r>
              <a:rPr lang="vi-VN" altLang="en-US" sz="2400" b="1" dirty="0">
                <a:solidFill>
                  <a:srgbClr val="FFFF00"/>
                </a:solidFill>
                <a:latin typeface="Tahoma" pitchFamily="34" charset="0"/>
              </a:rPr>
              <a:t> </a:t>
            </a:r>
            <a:endParaRPr lang="en-US" altLang="en-US" sz="2400" b="1" dirty="0">
              <a:solidFill>
                <a:srgbClr val="FFFF00"/>
              </a:solidFill>
              <a:latin typeface="Tahoma" pitchFamily="34" charset="0"/>
            </a:endParaRPr>
          </a:p>
          <a:p>
            <a:pPr algn="ctr" eaLnBrk="1" hangingPunct="1">
              <a:buFontTx/>
              <a:buNone/>
            </a:pPr>
            <a:r>
              <a:rPr lang="en-US" altLang="en-US" sz="2400" b="1" i="1" dirty="0">
                <a:solidFill>
                  <a:srgbClr val="FFFF00"/>
                </a:solidFill>
                <a:latin typeface="Tahoma" pitchFamily="34" charset="0"/>
              </a:rPr>
              <a:t>M</a:t>
            </a:r>
            <a:r>
              <a:rPr lang="vi-VN" altLang="en-US" sz="2400" b="1" i="1" dirty="0">
                <a:solidFill>
                  <a:srgbClr val="FFFF00"/>
                </a:solidFill>
                <a:latin typeface="Tahoma" pitchFamily="34" charset="0"/>
              </a:rPr>
              <a:t>ARAMING</a:t>
            </a:r>
            <a:r>
              <a:rPr lang="en-US" altLang="en-US" sz="2400" b="1" i="1" dirty="0">
                <a:solidFill>
                  <a:srgbClr val="FFFF00"/>
                </a:solidFill>
                <a:latin typeface="Tahoma" pitchFamily="34" charset="0"/>
              </a:rPr>
              <a:t> </a:t>
            </a:r>
            <a:r>
              <a:rPr lang="vi-VN" altLang="en-US" sz="2400" b="1" i="1" dirty="0">
                <a:solidFill>
                  <a:srgbClr val="FFFF00"/>
                </a:solidFill>
                <a:latin typeface="Tahoma" pitchFamily="34" charset="0"/>
              </a:rPr>
              <a:t>SALAMAT</a:t>
            </a:r>
            <a:r>
              <a:rPr lang="en-US" altLang="en-US" sz="2400" b="1" i="1" dirty="0">
                <a:solidFill>
                  <a:srgbClr val="FFFF00"/>
                </a:solidFill>
                <a:latin typeface="Tahoma" pitchFamily="34" charset="0"/>
              </a:rPr>
              <a:t> PO</a:t>
            </a:r>
            <a:r>
              <a:rPr lang="en-US" altLang="en-US" sz="2400" b="1" dirty="0">
                <a:solidFill>
                  <a:srgbClr val="FFFF00"/>
                </a:solidFill>
                <a:latin typeface="Tahoma" pitchFamily="34" charset="0"/>
              </a:rPr>
              <a:t> </a:t>
            </a:r>
            <a:r>
              <a:rPr lang="vi-VN" altLang="en-US" sz="2400" b="1" dirty="0">
                <a:solidFill>
                  <a:srgbClr val="FFFF00"/>
                </a:solidFill>
                <a:latin typeface="Tahoma" pitchFamily="34" charset="0"/>
              </a:rPr>
              <a:t> </a:t>
            </a:r>
            <a:endParaRPr lang="en-US" altLang="en-US" sz="2400" b="1" dirty="0">
              <a:solidFill>
                <a:srgbClr val="FFFF00"/>
              </a:solidFill>
              <a:latin typeface="Tahoma" pitchFamily="34" charset="0"/>
            </a:endParaRPr>
          </a:p>
          <a:p>
            <a:pPr algn="ctr" eaLnBrk="1" hangingPunct="1">
              <a:buFontTx/>
              <a:buNone/>
            </a:pPr>
            <a:r>
              <a:rPr lang="vi-VN" altLang="en-US" sz="2400" b="1" dirty="0">
                <a:solidFill>
                  <a:srgbClr val="FFFF00"/>
                </a:solidFill>
                <a:latin typeface="Tahoma" pitchFamily="34" charset="0"/>
              </a:rPr>
              <a:t>MUCHAS GRACIAS</a:t>
            </a:r>
            <a:r>
              <a:rPr lang="en-US" altLang="en-US" sz="2400" dirty="0">
                <a:solidFill>
                  <a:srgbClr val="FFFF00"/>
                </a:solidFill>
              </a:rPr>
              <a:t> </a:t>
            </a:r>
          </a:p>
          <a:p>
            <a:pPr marL="457200" lvl="1" indent="0">
              <a:buNone/>
            </a:pPr>
            <a:r>
              <a:rPr lang="en-US" sz="2000" dirty="0">
                <a:solidFill>
                  <a:srgbClr val="FFFF00"/>
                </a:solidFill>
              </a:rPr>
              <a:t>     </a:t>
            </a:r>
            <a:r>
              <a:rPr lang="ta-IN" sz="3200" b="1" dirty="0">
                <a:solidFill>
                  <a:srgbClr val="FFFF00"/>
                </a:solidFill>
              </a:rPr>
              <a:t>நன்றி</a:t>
            </a:r>
            <a:r>
              <a:rPr lang="en-US" sz="3200" b="1" dirty="0">
                <a:solidFill>
                  <a:srgbClr val="FFFF00"/>
                </a:solidFill>
              </a:rPr>
              <a:t> (</a:t>
            </a:r>
            <a:r>
              <a:rPr lang="en-US" sz="3200" b="1" dirty="0" err="1">
                <a:solidFill>
                  <a:srgbClr val="FFFF00"/>
                </a:solidFill>
              </a:rPr>
              <a:t>Naṉṟi</a:t>
            </a:r>
            <a:r>
              <a:rPr lang="en-US" sz="3200" b="1" dirty="0">
                <a:solidFill>
                  <a:srgbClr val="FFFF00"/>
                </a:solidFill>
              </a:rPr>
              <a:t>)</a:t>
            </a:r>
          </a:p>
          <a:p>
            <a:pPr lvl="1" algn="ctr" eaLnBrk="1" hangingPunct="1">
              <a:buFontTx/>
              <a:buNone/>
            </a:pPr>
            <a:r>
              <a:rPr lang="en-US" altLang="en-US" sz="2000" dirty="0">
                <a:solidFill>
                  <a:srgbClr val="FFFF00"/>
                </a:solidFill>
                <a:latin typeface="Tahoma" pitchFamily="34" charset="0"/>
              </a:rPr>
              <a:t> </a:t>
            </a:r>
            <a:endParaRPr lang="en-US" altLang="en-US" sz="2000" b="1" dirty="0">
              <a:solidFill>
                <a:srgbClr val="FFFF00"/>
              </a:solidFill>
              <a:latin typeface="Tahoma" pitchFamily="34" charset="0"/>
            </a:endParaRPr>
          </a:p>
        </p:txBody>
      </p:sp>
      <p:pic>
        <p:nvPicPr>
          <p:cNvPr id="2" name="Picture 1" descr="A flag and a soldier in a cemetery&#10;&#10;AI-generated content may be incorrect.">
            <a:extLst>
              <a:ext uri="{FF2B5EF4-FFF2-40B4-BE49-F238E27FC236}">
                <a16:creationId xmlns:a16="http://schemas.microsoft.com/office/drawing/2014/main" id="{CD219AAF-9AEB-0A2E-B15D-C7DA61472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39427"/>
            <a:ext cx="4601533" cy="5182927"/>
          </a:xfrm>
          <a:prstGeom prst="rect">
            <a:avLst/>
          </a:prstGeom>
        </p:spPr>
      </p:pic>
    </p:spTree>
    <p:extLst>
      <p:ext uri="{BB962C8B-B14F-4D97-AF65-F5344CB8AC3E}">
        <p14:creationId xmlns:p14="http://schemas.microsoft.com/office/powerpoint/2010/main" val="24489260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4930" name="Rectangle 2"/>
          <p:cNvSpPr>
            <a:spLocks noGrp="1" noChangeArrowheads="1"/>
          </p:cNvSpPr>
          <p:nvPr>
            <p:ph type="title" idx="4294967295"/>
          </p:nvPr>
        </p:nvSpPr>
        <p:spPr/>
        <p:txBody>
          <a:bodyPr/>
          <a:lstStyle/>
          <a:p>
            <a:pPr eaLnBrk="1" hangingPunct="1"/>
            <a:r>
              <a:rPr lang="en-US" altLang="en-US" sz="3600" b="1"/>
              <a:t> </a:t>
            </a:r>
          </a:p>
        </p:txBody>
      </p:sp>
      <p:sp>
        <p:nvSpPr>
          <p:cNvPr id="124931" name="Rectangle 3"/>
          <p:cNvSpPr>
            <a:spLocks noGrp="1" noChangeArrowheads="1"/>
          </p:cNvSpPr>
          <p:nvPr>
            <p:ph type="body" idx="4294967295"/>
          </p:nvPr>
        </p:nvSpPr>
        <p:spPr>
          <a:xfrm>
            <a:off x="4902200" y="545073"/>
            <a:ext cx="4267200" cy="3943350"/>
          </a:xfrm>
        </p:spPr>
        <p:txBody>
          <a:bodyPr/>
          <a:lstStyle/>
          <a:p>
            <a:pPr algn="ctr" eaLnBrk="1" hangingPunct="1">
              <a:buFontTx/>
              <a:buNone/>
            </a:pPr>
            <a:r>
              <a:rPr lang="en-US" altLang="en-US" sz="2400" b="1" dirty="0">
                <a:solidFill>
                  <a:srgbClr val="FFFF00"/>
                </a:solidFill>
                <a:latin typeface="Tahoma" pitchFamily="34" charset="0"/>
              </a:rPr>
              <a:t>THANK YOU</a:t>
            </a:r>
            <a:r>
              <a:rPr lang="vi-VN" altLang="en-US" sz="2400" b="1" dirty="0">
                <a:solidFill>
                  <a:srgbClr val="FFFF00"/>
                </a:solidFill>
                <a:latin typeface="Tahoma" pitchFamily="34" charset="0"/>
              </a:rPr>
              <a:t> </a:t>
            </a:r>
            <a:r>
              <a:rPr lang="en-US" altLang="en-US" sz="2400" b="1" dirty="0">
                <a:solidFill>
                  <a:srgbClr val="FFFF00"/>
                </a:solidFill>
                <a:latin typeface="Tahoma" pitchFamily="34" charset="0"/>
              </a:rPr>
              <a:t> </a:t>
            </a:r>
            <a:r>
              <a:rPr lang="vi-VN" altLang="en-US" sz="2400" b="1" dirty="0">
                <a:solidFill>
                  <a:srgbClr val="FFFF00"/>
                </a:solidFill>
                <a:latin typeface="Tahoma" pitchFamily="34" charset="0"/>
              </a:rPr>
              <a:t> </a:t>
            </a:r>
            <a:endParaRPr lang="en-US" altLang="en-US" sz="2400" b="1" dirty="0">
              <a:solidFill>
                <a:srgbClr val="FFFF00"/>
              </a:solidFill>
              <a:latin typeface="Tahoma" pitchFamily="34" charset="0"/>
            </a:endParaRPr>
          </a:p>
          <a:p>
            <a:pPr algn="ctr" eaLnBrk="1" hangingPunct="1">
              <a:buFontTx/>
              <a:buNone/>
            </a:pPr>
            <a:r>
              <a:rPr lang="vi-VN" altLang="en-US" sz="2400" b="1" dirty="0">
                <a:solidFill>
                  <a:srgbClr val="FFFF00"/>
                </a:solidFill>
                <a:latin typeface="Tahoma" pitchFamily="34" charset="0"/>
              </a:rPr>
              <a:t>CÁM ƠN </a:t>
            </a:r>
            <a:r>
              <a:rPr lang="en-US" altLang="en-US" sz="2400" b="1" dirty="0">
                <a:solidFill>
                  <a:srgbClr val="FFFF00"/>
                </a:solidFill>
                <a:latin typeface="Tahoma" pitchFamily="34" charset="0"/>
              </a:rPr>
              <a:t> </a:t>
            </a:r>
            <a:r>
              <a:rPr lang="vi-VN" altLang="en-US" sz="2400" b="1" dirty="0">
                <a:solidFill>
                  <a:srgbClr val="FFFF00"/>
                </a:solidFill>
                <a:latin typeface="Tahoma" pitchFamily="34" charset="0"/>
              </a:rPr>
              <a:t> </a:t>
            </a:r>
            <a:endParaRPr lang="en-US" altLang="en-US" sz="2400" b="1" dirty="0">
              <a:solidFill>
                <a:srgbClr val="FFFF00"/>
              </a:solidFill>
              <a:latin typeface="Tahoma" pitchFamily="34" charset="0"/>
            </a:endParaRPr>
          </a:p>
          <a:p>
            <a:pPr algn="ctr" eaLnBrk="1" hangingPunct="1">
              <a:buFontTx/>
              <a:buNone/>
            </a:pPr>
            <a:r>
              <a:rPr lang="en-US" altLang="en-US" sz="2400" b="1" i="1" dirty="0">
                <a:solidFill>
                  <a:srgbClr val="FFFF00"/>
                </a:solidFill>
                <a:latin typeface="Tahoma" pitchFamily="34" charset="0"/>
              </a:rPr>
              <a:t>M</a:t>
            </a:r>
            <a:r>
              <a:rPr lang="vi-VN" altLang="en-US" sz="2400" b="1" i="1" dirty="0">
                <a:solidFill>
                  <a:srgbClr val="FFFF00"/>
                </a:solidFill>
                <a:latin typeface="Tahoma" pitchFamily="34" charset="0"/>
              </a:rPr>
              <a:t>ARAMING</a:t>
            </a:r>
            <a:r>
              <a:rPr lang="en-US" altLang="en-US" sz="2400" b="1" i="1" dirty="0">
                <a:solidFill>
                  <a:srgbClr val="FFFF00"/>
                </a:solidFill>
                <a:latin typeface="Tahoma" pitchFamily="34" charset="0"/>
              </a:rPr>
              <a:t> </a:t>
            </a:r>
            <a:r>
              <a:rPr lang="vi-VN" altLang="en-US" sz="2400" b="1" i="1" dirty="0">
                <a:solidFill>
                  <a:srgbClr val="FFFF00"/>
                </a:solidFill>
                <a:latin typeface="Tahoma" pitchFamily="34" charset="0"/>
              </a:rPr>
              <a:t>SALAMAT</a:t>
            </a:r>
            <a:r>
              <a:rPr lang="en-US" altLang="en-US" sz="2400" b="1" i="1" dirty="0">
                <a:solidFill>
                  <a:srgbClr val="FFFF00"/>
                </a:solidFill>
                <a:latin typeface="Tahoma" pitchFamily="34" charset="0"/>
              </a:rPr>
              <a:t> PO</a:t>
            </a:r>
            <a:r>
              <a:rPr lang="en-US" altLang="en-US" sz="2400" b="1" dirty="0">
                <a:solidFill>
                  <a:srgbClr val="FFFF00"/>
                </a:solidFill>
                <a:latin typeface="Tahoma" pitchFamily="34" charset="0"/>
              </a:rPr>
              <a:t> </a:t>
            </a:r>
            <a:r>
              <a:rPr lang="vi-VN" altLang="en-US" sz="2400" b="1" dirty="0">
                <a:solidFill>
                  <a:srgbClr val="FFFF00"/>
                </a:solidFill>
                <a:latin typeface="Tahoma" pitchFamily="34" charset="0"/>
              </a:rPr>
              <a:t> </a:t>
            </a:r>
            <a:endParaRPr lang="en-US" altLang="en-US" sz="2400" b="1" dirty="0">
              <a:solidFill>
                <a:srgbClr val="FFFF00"/>
              </a:solidFill>
              <a:latin typeface="Tahoma" pitchFamily="34" charset="0"/>
            </a:endParaRPr>
          </a:p>
          <a:p>
            <a:pPr algn="ctr" eaLnBrk="1" hangingPunct="1">
              <a:buFontTx/>
              <a:buNone/>
            </a:pPr>
            <a:r>
              <a:rPr lang="vi-VN" altLang="en-US" sz="2400" b="1" dirty="0">
                <a:solidFill>
                  <a:srgbClr val="FFFF00"/>
                </a:solidFill>
                <a:latin typeface="Tahoma" pitchFamily="34" charset="0"/>
              </a:rPr>
              <a:t>MUCHAS GRACIAS</a:t>
            </a:r>
            <a:r>
              <a:rPr lang="en-US" altLang="en-US" sz="2400" dirty="0">
                <a:solidFill>
                  <a:srgbClr val="FFFF00"/>
                </a:solidFill>
              </a:rPr>
              <a:t> </a:t>
            </a:r>
          </a:p>
          <a:p>
            <a:pPr marL="457200" lvl="1" indent="0">
              <a:buNone/>
            </a:pPr>
            <a:r>
              <a:rPr lang="en-US" sz="2000" dirty="0">
                <a:solidFill>
                  <a:srgbClr val="FFFF00"/>
                </a:solidFill>
              </a:rPr>
              <a:t>     </a:t>
            </a:r>
            <a:r>
              <a:rPr lang="ta-IN" sz="3200" b="1" dirty="0">
                <a:solidFill>
                  <a:srgbClr val="FFFF00"/>
                </a:solidFill>
              </a:rPr>
              <a:t>நன்றி</a:t>
            </a:r>
            <a:r>
              <a:rPr lang="en-US" sz="3200" b="1" dirty="0">
                <a:solidFill>
                  <a:srgbClr val="FFFF00"/>
                </a:solidFill>
              </a:rPr>
              <a:t> (</a:t>
            </a:r>
            <a:r>
              <a:rPr lang="en-US" sz="3200" b="1" dirty="0" err="1">
                <a:solidFill>
                  <a:srgbClr val="FFFF00"/>
                </a:solidFill>
              </a:rPr>
              <a:t>Naṉṟi</a:t>
            </a:r>
            <a:r>
              <a:rPr lang="en-US" sz="3200" b="1" dirty="0">
                <a:solidFill>
                  <a:srgbClr val="FFFF00"/>
                </a:solidFill>
              </a:rPr>
              <a:t>)</a:t>
            </a:r>
          </a:p>
          <a:p>
            <a:pPr lvl="1" algn="ctr" eaLnBrk="1" hangingPunct="1">
              <a:buFontTx/>
              <a:buNone/>
            </a:pPr>
            <a:r>
              <a:rPr lang="en-US" altLang="en-US" sz="2000" dirty="0">
                <a:solidFill>
                  <a:srgbClr val="FFFF00"/>
                </a:solidFill>
                <a:latin typeface="Tahoma" pitchFamily="34" charset="0"/>
              </a:rPr>
              <a:t> </a:t>
            </a:r>
            <a:endParaRPr lang="en-US" altLang="en-US" sz="2000" b="1" dirty="0">
              <a:solidFill>
                <a:srgbClr val="FFFF00"/>
              </a:solidFill>
              <a:latin typeface="Tahoma"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1" y="228601"/>
            <a:ext cx="4149213" cy="441714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6096000" y="3886200"/>
            <a:ext cx="2590800" cy="985838"/>
          </a:xfrm>
        </p:spPr>
        <p:txBody>
          <a:bodyPr/>
          <a:lstStyle/>
          <a:p>
            <a:pPr eaLnBrk="1" hangingPunct="1"/>
            <a:r>
              <a:rPr lang="en-US" sz="2800" i="1" dirty="0">
                <a:solidFill>
                  <a:srgbClr val="FFFF00"/>
                </a:solidFill>
                <a:latin typeface="Tahoma" pitchFamily="34" charset="0"/>
              </a:rPr>
              <a:t>Water of Life </a:t>
            </a:r>
            <a:endParaRPr lang="en-US" sz="2800" b="1" dirty="0">
              <a:solidFill>
                <a:srgbClr val="FFFF00"/>
              </a:solidFill>
              <a:latin typeface="Times New Roman" pitchFamily="18" charset="0"/>
            </a:endParaRPr>
          </a:p>
        </p:txBody>
      </p:sp>
    </p:spTree>
    <p:extLst>
      <p:ext uri="{BB962C8B-B14F-4D97-AF65-F5344CB8AC3E}">
        <p14:creationId xmlns:p14="http://schemas.microsoft.com/office/powerpoint/2010/main" val="280899192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600" b="0" i="0" u="none" strike="noStrike" cap="none" normalizeH="0" baseline="0" smtClean="0">
            <a:ln>
              <a:noFill/>
            </a:ln>
            <a:solidFill>
              <a:schemeClr val="accent2"/>
            </a:solidFill>
            <a:effectLst/>
            <a:latin typeface="Times New Roman" pitchFamily="18"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600" b="0" i="0" u="none" strike="noStrike" cap="none" normalizeH="0" baseline="0" smtClean="0">
            <a:ln>
              <a:noFill/>
            </a:ln>
            <a:solidFill>
              <a:schemeClr val="accent2"/>
            </a:solidFill>
            <a:effectLst/>
            <a:latin typeface="Times New Roman" pitchFamily="18"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14739</TotalTime>
  <Words>2710</Words>
  <Application>Microsoft Office PowerPoint</Application>
  <PresentationFormat>On-screen Show (16:9)</PresentationFormat>
  <Paragraphs>242</Paragraphs>
  <Slides>89</Slides>
  <Notes>20</Notes>
  <HiddenSlides>15</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89</vt:i4>
      </vt:variant>
    </vt:vector>
  </HeadingPairs>
  <TitlesOfParts>
    <vt:vector size="95" baseType="lpstr">
      <vt:lpstr>Arial</vt:lpstr>
      <vt:lpstr>Bookman Old Style</vt:lpstr>
      <vt:lpstr>Tahoma</vt:lpstr>
      <vt:lpstr>Times New Roman</vt:lpstr>
      <vt:lpstr>Wingdings 2</vt:lpstr>
      <vt:lpstr>Default Design</vt:lpstr>
      <vt:lpstr>PowerPoint Presentation</vt:lpstr>
      <vt:lpstr>PowerPoint Presentation</vt:lpstr>
      <vt:lpstr>PowerPoint Presentation</vt:lpstr>
      <vt:lpstr>PowerPoint Presentation</vt:lpstr>
      <vt:lpstr>Penitential Act (Confiteor 2011) 1 of 3:</vt:lpstr>
      <vt:lpstr>PowerPoint Presentation</vt:lpstr>
      <vt:lpstr>PowerPoint Presentation</vt:lpstr>
      <vt:lpstr>PowerPoint Presentation</vt:lpstr>
      <vt:lpstr>Water of Life </vt:lpstr>
      <vt:lpstr>PowerPoint Presentation</vt:lpstr>
      <vt:lpstr>PowerPoint Presentation</vt:lpstr>
      <vt:lpstr>PowerPoint Presentation</vt:lpstr>
      <vt:lpstr>PowerPoint Presentation</vt:lpstr>
      <vt:lpstr>PowerPoint Presentation</vt:lpstr>
      <vt:lpstr>PowerPoint Presentation</vt:lpstr>
      <vt:lpstr>Gloria Hymn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Responsorial Psalm:   Psalm 67 O God, Let All The Nation Praise You</vt:lpstr>
      <vt:lpstr>        Responsorial Psalm:   Psalm 69 O God let all the nations praise you, let all the nations praise you.</vt:lpstr>
      <vt:lpstr>Gospel Acclamation</vt:lpstr>
      <vt:lpstr>Alleluia Alleluia Alleluia. Whoever loves me will keep my word, says the Lord, and my Father will love him and we will come to him.</vt:lpstr>
      <vt:lpstr>Profession Of Faith Creed  </vt:lpstr>
      <vt:lpstr>Nicene Creed  p1</vt:lpstr>
      <vt:lpstr>Nicene Creed  p2</vt:lpstr>
      <vt:lpstr>Nicene Creed  p3</vt:lpstr>
      <vt:lpstr>Nicene Creed  p4</vt:lpstr>
      <vt:lpstr>Nicene Creed  p5</vt:lpstr>
      <vt:lpstr>Nicene Creed  p6</vt:lpstr>
      <vt:lpstr>Nicene Creed  p7</vt:lpstr>
      <vt:lpstr>Nicene Creed  p8</vt:lpstr>
      <vt:lpstr>Nicene Creed  p9</vt:lpstr>
      <vt:lpstr>Nicene Creed  p10</vt:lpstr>
      <vt:lpstr>Nicene Creed  p11</vt:lpstr>
      <vt:lpstr>Gift One Sacrifice of Christ </vt:lpstr>
      <vt:lpstr>PowerPoint Presentation</vt:lpstr>
      <vt:lpstr>PowerPoint Presentation</vt:lpstr>
      <vt:lpstr>PowerPoint Presentation</vt:lpstr>
      <vt:lpstr>PowerPoint Presentation</vt:lpstr>
      <vt:lpstr>PowerPoint Presentation</vt:lpstr>
      <vt:lpstr>PowerPoint Presentation</vt:lpstr>
      <vt:lpstr>Holy Holy </vt:lpstr>
      <vt:lpstr>PowerPoint Presentation</vt:lpstr>
      <vt:lpstr>PowerPoint Presentation</vt:lpstr>
      <vt:lpstr>Memorial Acclamation </vt:lpstr>
      <vt:lpstr>PowerPoint Presentation</vt:lpstr>
      <vt:lpstr>Amen    </vt:lpstr>
      <vt:lpstr>PowerPoint Presentation</vt:lpstr>
      <vt:lpstr>Lamb Of God </vt:lpstr>
      <vt:lpstr>PowerPoint Presentation</vt:lpstr>
      <vt:lpstr>Communion respond</vt:lpstr>
      <vt:lpstr>PowerPoint Presentation</vt:lpstr>
      <vt:lpstr>Communion Hymn  1:   Spirit and Grace</vt:lpstr>
      <vt:lpstr>PowerPoint Presentation</vt:lpstr>
      <vt:lpstr>PowerPoint Presentation</vt:lpstr>
      <vt:lpstr>PowerPoint Presentation</vt:lpstr>
      <vt:lpstr>PowerPoint Presentation</vt:lpstr>
      <vt:lpstr>PowerPoint Presentation</vt:lpstr>
      <vt:lpstr>PowerPoint Presentation</vt:lpstr>
      <vt:lpstr>Announcements:</vt:lpstr>
      <vt:lpstr>  1. (12 PM Mass ONLY) Today’s second collection is for Catholic Charities. We invite Lucia Carrillo to step forward and use the microphone to talk to you more about the Catholic Charities organization.  </vt:lpstr>
      <vt:lpstr> 2. We are happy to report on the fourteenth week of ADA 2025 campaign results with 5 families pledging a total amount of $1,480 dollars, for a total pledged amount of $146,505 dollars.  </vt:lpstr>
      <vt:lpstr>Given this result we are $62,103 dollars above the diocesan’s goal of $84,402 dollars, so thanks to all of you who already made your pledge. </vt:lpstr>
      <vt:lpstr>  We still want to encourage 100% participation from all families attending Masses here, because all new pledges received from now on will be reimbursed to our parish. Thank you all for your support. </vt:lpstr>
      <vt:lpstr>  3- Last week, our Sunday collections for the parish totaled $11,113 dollars. The parish week-to-week financial report is available on the parish webpage and the weekly bulletin.   </vt:lpstr>
      <vt:lpstr>Ending Hymn:  America The Beautiful</vt:lpstr>
      <vt:lpstr>PowerPoint Presentation</vt:lpstr>
      <vt:lpstr>PowerPoint Presentation</vt:lpstr>
      <vt:lpstr>PowerPoint Presentation</vt:lpstr>
      <vt:lpstr>PowerPoint Presentation</vt:lpstr>
      <vt:lpstr>PowerPoint Presentation</vt:lpstr>
      <vt:lpstr>PowerPoint Presentation</vt:lpstr>
      <vt:lpstr>Ending Hymn:  Dear Lady Of Fatima</vt:lpstr>
      <vt:lpstr>PowerPoint Presentation</vt:lpstr>
      <vt:lpstr>PowerPoint Presentation</vt:lpstr>
      <vt:lpstr>PowerPoint Presentation</vt:lpstr>
      <vt:lpstr>PowerPoint Presentation</vt:lpstr>
      <vt:lpstr>Ending Hymn:  On This Day</vt:lpstr>
      <vt:lpstr>  **. On this day, O beautiful Mother, On this day we give thee our love. Near the, Madonna, fondly we hover, Trusting thy gentle care to prove. </vt:lpstr>
      <vt:lpstr>1. On this day we ask to share, Dearest Mother, thy sweet care; Aid us ere our feet astray Wanner from thy guiding way.</vt:lpstr>
      <vt:lpstr>  **. On this day, O beautiful Mother, On this day we give thee our love. Near the, Madonna, fondly we hover, Trusting thy gentle care to prove. </vt:lpstr>
      <vt:lpstr>2. Queen of angels, deign to hear. Lisping children's humble prayer; Young hearts gain, O virgin pure, Sweetly to thyself allure.</vt:lpstr>
      <vt:lpstr> </vt:lpstr>
      <vt:lpstr> </vt:lpstr>
    </vt:vector>
  </TitlesOfParts>
  <Company>MMC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MMCWSTATION</dc:creator>
  <cp:lastModifiedBy>Phil Le</cp:lastModifiedBy>
  <cp:revision>554</cp:revision>
  <dcterms:created xsi:type="dcterms:W3CDTF">2010-05-12T20:42:28Z</dcterms:created>
  <dcterms:modified xsi:type="dcterms:W3CDTF">2025-05-25T14:34:13Z</dcterms:modified>
</cp:coreProperties>
</file>