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1608" r:id="rId2"/>
    <p:sldId id="276" r:id="rId3"/>
    <p:sldId id="279" r:id="rId4"/>
    <p:sldId id="2293" r:id="rId5"/>
    <p:sldId id="277" r:id="rId6"/>
    <p:sldId id="2294" r:id="rId7"/>
    <p:sldId id="278" r:id="rId8"/>
    <p:sldId id="2005" r:id="rId9"/>
    <p:sldId id="2006" r:id="rId10"/>
    <p:sldId id="2007" r:id="rId11"/>
    <p:sldId id="2008" r:id="rId12"/>
    <p:sldId id="2082" r:id="rId13"/>
    <p:sldId id="2246" r:id="rId14"/>
    <p:sldId id="2247" r:id="rId15"/>
    <p:sldId id="2249" r:id="rId16"/>
    <p:sldId id="2251" r:id="rId17"/>
    <p:sldId id="2252" r:id="rId18"/>
    <p:sldId id="2273" r:id="rId19"/>
    <p:sldId id="2052" r:id="rId20"/>
    <p:sldId id="2274" r:id="rId21"/>
    <p:sldId id="2019" r:id="rId22"/>
    <p:sldId id="2275" r:id="rId23"/>
    <p:sldId id="2022" r:id="rId24"/>
    <p:sldId id="2023" r:id="rId25"/>
    <p:sldId id="2024" r:id="rId26"/>
    <p:sldId id="2025" r:id="rId27"/>
    <p:sldId id="2026" r:id="rId28"/>
    <p:sldId id="2027" r:id="rId29"/>
    <p:sldId id="2028" r:id="rId30"/>
    <p:sldId id="2029" r:id="rId31"/>
    <p:sldId id="2030" r:id="rId32"/>
    <p:sldId id="2031" r:id="rId33"/>
    <p:sldId id="2053" r:id="rId34"/>
    <p:sldId id="2276" r:id="rId35"/>
    <p:sldId id="257" r:id="rId36"/>
    <p:sldId id="260" r:id="rId37"/>
    <p:sldId id="262" r:id="rId38"/>
    <p:sldId id="2277" r:id="rId39"/>
    <p:sldId id="2161" r:id="rId40"/>
    <p:sldId id="2162" r:id="rId41"/>
    <p:sldId id="2278" r:id="rId42"/>
    <p:sldId id="2164" r:id="rId43"/>
    <p:sldId id="2279" r:id="rId44"/>
    <p:sldId id="2040" r:id="rId45"/>
    <p:sldId id="2280" r:id="rId46"/>
    <p:sldId id="2166" r:id="rId47"/>
    <p:sldId id="2281" r:id="rId48"/>
    <p:sldId id="2047" r:id="rId49"/>
    <p:sldId id="2289" r:id="rId50"/>
    <p:sldId id="2295" r:id="rId51"/>
    <p:sldId id="258" r:id="rId52"/>
    <p:sldId id="266" r:id="rId53"/>
    <p:sldId id="272" r:id="rId54"/>
    <p:sldId id="269" r:id="rId55"/>
    <p:sldId id="273" r:id="rId56"/>
    <p:sldId id="2283" r:id="rId57"/>
    <p:sldId id="280" r:id="rId58"/>
    <p:sldId id="2286" r:id="rId59"/>
    <p:sldId id="2287" r:id="rId60"/>
    <p:sldId id="2288" r:id="rId61"/>
    <p:sldId id="2284" r:id="rId62"/>
    <p:sldId id="2296" r:id="rId63"/>
    <p:sldId id="271" r:id="rId64"/>
    <p:sldId id="1188" r:id="rId65"/>
  </p:sldIdLst>
  <p:sldSz cx="9144000" cy="5143500" type="screen16x9"/>
  <p:notesSz cx="6858000" cy="9144000"/>
  <p:defaultTextStyle>
    <a:defPPr>
      <a:defRPr lang="en-US"/>
    </a:defPPr>
    <a:lvl1pPr algn="ctr" rtl="0" fontAlgn="base">
      <a:spcBef>
        <a:spcPct val="0"/>
      </a:spcBef>
      <a:spcAft>
        <a:spcPct val="0"/>
      </a:spcAft>
      <a:defRPr sz="6600" kern="1200">
        <a:solidFill>
          <a:schemeClr val="accent2"/>
        </a:solidFill>
        <a:latin typeface="Times New Roman" pitchFamily="18" charset="0"/>
        <a:ea typeface="+mn-ea"/>
        <a:cs typeface="Arial" charset="0"/>
      </a:defRPr>
    </a:lvl1pPr>
    <a:lvl2pPr marL="457200" algn="ctr" rtl="0" fontAlgn="base">
      <a:spcBef>
        <a:spcPct val="0"/>
      </a:spcBef>
      <a:spcAft>
        <a:spcPct val="0"/>
      </a:spcAft>
      <a:defRPr sz="6600" kern="1200">
        <a:solidFill>
          <a:schemeClr val="accent2"/>
        </a:solidFill>
        <a:latin typeface="Times New Roman" pitchFamily="18" charset="0"/>
        <a:ea typeface="+mn-ea"/>
        <a:cs typeface="Arial" charset="0"/>
      </a:defRPr>
    </a:lvl2pPr>
    <a:lvl3pPr marL="914400" algn="ctr" rtl="0" fontAlgn="base">
      <a:spcBef>
        <a:spcPct val="0"/>
      </a:spcBef>
      <a:spcAft>
        <a:spcPct val="0"/>
      </a:spcAft>
      <a:defRPr sz="6600" kern="1200">
        <a:solidFill>
          <a:schemeClr val="accent2"/>
        </a:solidFill>
        <a:latin typeface="Times New Roman" pitchFamily="18" charset="0"/>
        <a:ea typeface="+mn-ea"/>
        <a:cs typeface="Arial" charset="0"/>
      </a:defRPr>
    </a:lvl3pPr>
    <a:lvl4pPr marL="1371600" algn="ctr" rtl="0" fontAlgn="base">
      <a:spcBef>
        <a:spcPct val="0"/>
      </a:spcBef>
      <a:spcAft>
        <a:spcPct val="0"/>
      </a:spcAft>
      <a:defRPr sz="6600" kern="1200">
        <a:solidFill>
          <a:schemeClr val="accent2"/>
        </a:solidFill>
        <a:latin typeface="Times New Roman" pitchFamily="18" charset="0"/>
        <a:ea typeface="+mn-ea"/>
        <a:cs typeface="Arial" charset="0"/>
      </a:defRPr>
    </a:lvl4pPr>
    <a:lvl5pPr marL="1828800" algn="ctr" rtl="0" fontAlgn="base">
      <a:spcBef>
        <a:spcPct val="0"/>
      </a:spcBef>
      <a:spcAft>
        <a:spcPct val="0"/>
      </a:spcAft>
      <a:defRPr sz="6600" kern="1200">
        <a:solidFill>
          <a:schemeClr val="accent2"/>
        </a:solidFill>
        <a:latin typeface="Times New Roman" pitchFamily="18" charset="0"/>
        <a:ea typeface="+mn-ea"/>
        <a:cs typeface="Arial" charset="0"/>
      </a:defRPr>
    </a:lvl5pPr>
    <a:lvl6pPr marL="2286000" algn="l" defTabSz="914400" rtl="0" eaLnBrk="1" latinLnBrk="0" hangingPunct="1">
      <a:defRPr sz="6600" kern="1200">
        <a:solidFill>
          <a:schemeClr val="accent2"/>
        </a:solidFill>
        <a:latin typeface="Times New Roman" pitchFamily="18" charset="0"/>
        <a:ea typeface="+mn-ea"/>
        <a:cs typeface="Arial" charset="0"/>
      </a:defRPr>
    </a:lvl6pPr>
    <a:lvl7pPr marL="2743200" algn="l" defTabSz="914400" rtl="0" eaLnBrk="1" latinLnBrk="0" hangingPunct="1">
      <a:defRPr sz="6600" kern="1200">
        <a:solidFill>
          <a:schemeClr val="accent2"/>
        </a:solidFill>
        <a:latin typeface="Times New Roman" pitchFamily="18" charset="0"/>
        <a:ea typeface="+mn-ea"/>
        <a:cs typeface="Arial" charset="0"/>
      </a:defRPr>
    </a:lvl7pPr>
    <a:lvl8pPr marL="3200400" algn="l" defTabSz="914400" rtl="0" eaLnBrk="1" latinLnBrk="0" hangingPunct="1">
      <a:defRPr sz="6600" kern="1200">
        <a:solidFill>
          <a:schemeClr val="accent2"/>
        </a:solidFill>
        <a:latin typeface="Times New Roman" pitchFamily="18" charset="0"/>
        <a:ea typeface="+mn-ea"/>
        <a:cs typeface="Arial" charset="0"/>
      </a:defRPr>
    </a:lvl8pPr>
    <a:lvl9pPr marL="3657600" algn="l" defTabSz="914400" rtl="0" eaLnBrk="1" latinLnBrk="0" hangingPunct="1">
      <a:defRPr sz="6600" kern="1200">
        <a:solidFill>
          <a:schemeClr val="accent2"/>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DC7C7E-BD76-4C6C-908B-336AA5353DBE}" v="71" dt="2026-02-07T04:58:29.9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13" autoAdjust="0"/>
    <p:restoredTop sz="94660"/>
  </p:normalViewPr>
  <p:slideViewPr>
    <p:cSldViewPr>
      <p:cViewPr varScale="1">
        <p:scale>
          <a:sx n="55" d="100"/>
          <a:sy n="55" d="100"/>
        </p:scale>
        <p:origin x="96" y="1638"/>
      </p:cViewPr>
      <p:guideLst>
        <p:guide orient="horz" pos="2160"/>
        <p:guide pos="2880"/>
        <p:guide orient="horz" pos="16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Le" userId="d56789386392244e" providerId="LiveId" clId="{21098FD1-578A-4F03-9AB2-123B02E8D02C}"/>
    <pc:docChg chg="undo custSel addSld delSld modSld">
      <pc:chgData name="Phil Le" userId="d56789386392244e" providerId="LiveId" clId="{21098FD1-578A-4F03-9AB2-123B02E8D02C}" dt="2026-02-01T06:06:36.644" v="2323" actId="6549"/>
      <pc:docMkLst>
        <pc:docMk/>
      </pc:docMkLst>
      <pc:sldChg chg="modSp add mod setBg">
        <pc:chgData name="Phil Le" userId="d56789386392244e" providerId="LiveId" clId="{21098FD1-578A-4F03-9AB2-123B02E8D02C}" dt="2026-02-01T06:05:36.747" v="2303" actId="255"/>
        <pc:sldMkLst>
          <pc:docMk/>
          <pc:sldMk cId="0" sldId="266"/>
        </pc:sldMkLst>
      </pc:sldChg>
      <pc:sldChg chg="modSp add mod setBg modShow">
        <pc:chgData name="Phil Le" userId="d56789386392244e" providerId="LiveId" clId="{21098FD1-578A-4F03-9AB2-123B02E8D02C}" dt="2026-02-01T06:03:07.594" v="2263" actId="729"/>
        <pc:sldMkLst>
          <pc:docMk/>
          <pc:sldMk cId="0" sldId="280"/>
        </pc:sldMkLst>
        <pc:spChg chg="mod">
          <ac:chgData name="Phil Le" userId="d56789386392244e" providerId="LiveId" clId="{21098FD1-578A-4F03-9AB2-123B02E8D02C}" dt="2026-01-24T18:07:55.147" v="1641" actId="255"/>
          <ac:spMkLst>
            <pc:docMk/>
            <pc:sldMk cId="0" sldId="280"/>
            <ac:spMk id="2050" creationId="{DBCBEFE0-7A55-6F3C-DAB4-F3B280D4F863}"/>
          </ac:spMkLst>
        </pc:spChg>
        <pc:spChg chg="mod">
          <ac:chgData name="Phil Le" userId="d56789386392244e" providerId="LiveId" clId="{21098FD1-578A-4F03-9AB2-123B02E8D02C}" dt="2026-01-24T18:07:45.848" v="1640" actId="255"/>
          <ac:spMkLst>
            <pc:docMk/>
            <pc:sldMk cId="0" sldId="280"/>
            <ac:spMk id="3074" creationId="{872DF8E8-CC99-2CB2-261D-B9A0A5A00008}"/>
          </ac:spMkLst>
        </pc:spChg>
      </pc:sldChg>
      <pc:sldChg chg="add setBg">
        <pc:chgData name="Phil Le" userId="d56789386392244e" providerId="LiveId" clId="{21098FD1-578A-4F03-9AB2-123B02E8D02C}" dt="2026-02-01T06:04:40.763" v="2294"/>
        <pc:sldMkLst>
          <pc:docMk/>
          <pc:sldMk cId="0" sldId="281"/>
        </pc:sldMkLst>
      </pc:sldChg>
      <pc:sldChg chg="addSp delSp modSp mod setBg">
        <pc:chgData name="Phil Le" userId="d56789386392244e" providerId="LiveId" clId="{21098FD1-578A-4F03-9AB2-123B02E8D02C}" dt="2026-01-18T15:21:29.838" v="840" actId="255"/>
        <pc:sldMkLst>
          <pc:docMk/>
          <pc:sldMk cId="0" sldId="1188"/>
        </pc:sldMkLst>
        <pc:spChg chg="mod">
          <ac:chgData name="Phil Le" userId="d56789386392244e" providerId="LiveId" clId="{21098FD1-578A-4F03-9AB2-123B02E8D02C}" dt="2026-01-18T15:20:49.559" v="833" actId="14100"/>
          <ac:spMkLst>
            <pc:docMk/>
            <pc:sldMk cId="0" sldId="1188"/>
            <ac:spMk id="124930" creationId="{00000000-0000-0000-0000-000000000000}"/>
          </ac:spMkLst>
        </pc:spChg>
        <pc:spChg chg="mod">
          <ac:chgData name="Phil Le" userId="d56789386392244e" providerId="LiveId" clId="{21098FD1-578A-4F03-9AB2-123B02E8D02C}" dt="2026-01-18T15:21:29.838" v="840" actId="255"/>
          <ac:spMkLst>
            <pc:docMk/>
            <pc:sldMk cId="0" sldId="1188"/>
            <ac:spMk id="124931" creationId="{00000000-0000-0000-0000-000000000000}"/>
          </ac:spMkLst>
        </pc:spChg>
        <pc:spChg chg="add">
          <ac:chgData name="Phil Le" userId="d56789386392244e" providerId="LiveId" clId="{21098FD1-578A-4F03-9AB2-123B02E8D02C}" dt="2026-01-18T15:18:38.899" v="813" actId="26606"/>
          <ac:spMkLst>
            <pc:docMk/>
            <pc:sldMk cId="0" sldId="1188"/>
            <ac:spMk id="124938" creationId="{7004738A-9D34-43E8-97D2-CA0EED4F8BE0}"/>
          </ac:spMkLst>
        </pc:spChg>
        <pc:spChg chg="add">
          <ac:chgData name="Phil Le" userId="d56789386392244e" providerId="LiveId" clId="{21098FD1-578A-4F03-9AB2-123B02E8D02C}" dt="2026-01-18T15:18:38.899" v="813" actId="26606"/>
          <ac:spMkLst>
            <pc:docMk/>
            <pc:sldMk cId="0" sldId="1188"/>
            <ac:spMk id="124939" creationId="{12609869-9E80-471B-A487-A53288E0E791}"/>
          </ac:spMkLst>
        </pc:spChg>
        <pc:spChg chg="add">
          <ac:chgData name="Phil Le" userId="d56789386392244e" providerId="LiveId" clId="{21098FD1-578A-4F03-9AB2-123B02E8D02C}" dt="2026-01-18T15:18:38.899" v="813" actId="26606"/>
          <ac:spMkLst>
            <pc:docMk/>
            <pc:sldMk cId="0" sldId="1188"/>
            <ac:spMk id="124940" creationId="{B8B8D07F-F13E-443E-BA68-2D26672D76B9}"/>
          </ac:spMkLst>
        </pc:spChg>
        <pc:spChg chg="add">
          <ac:chgData name="Phil Le" userId="d56789386392244e" providerId="LiveId" clId="{21098FD1-578A-4F03-9AB2-123B02E8D02C}" dt="2026-01-18T15:18:38.899" v="813" actId="26606"/>
          <ac:spMkLst>
            <pc:docMk/>
            <pc:sldMk cId="0" sldId="1188"/>
            <ac:spMk id="124942" creationId="{2813A4FA-24A5-41ED-A534-3807D1B2F344}"/>
          </ac:spMkLst>
        </pc:spChg>
        <pc:spChg chg="add">
          <ac:chgData name="Phil Le" userId="d56789386392244e" providerId="LiveId" clId="{21098FD1-578A-4F03-9AB2-123B02E8D02C}" dt="2026-01-18T15:18:38.899" v="813" actId="26606"/>
          <ac:spMkLst>
            <pc:docMk/>
            <pc:sldMk cId="0" sldId="1188"/>
            <ac:spMk id="124944" creationId="{C3944F27-CA70-4E84-A51A-E6BF89558979}"/>
          </ac:spMkLst>
        </pc:spChg>
        <pc:picChg chg="add mod ord">
          <ac:chgData name="Phil Le" userId="d56789386392244e" providerId="LiveId" clId="{21098FD1-578A-4F03-9AB2-123B02E8D02C}" dt="2026-01-18T15:20:44.106" v="832" actId="1076"/>
          <ac:picMkLst>
            <pc:docMk/>
            <pc:sldMk cId="0" sldId="1188"/>
            <ac:picMk id="4" creationId="{6B01AA0A-8577-ACF8-97FA-2746D984AB31}"/>
          </ac:picMkLst>
        </pc:picChg>
      </pc:sldChg>
      <pc:sldChg chg="addSp delSp modSp mod">
        <pc:chgData name="Phil Le" userId="d56789386392244e" providerId="LiveId" clId="{21098FD1-578A-4F03-9AB2-123B02E8D02C}" dt="2026-02-01T05:41:54.391" v="2009" actId="20577"/>
        <pc:sldMkLst>
          <pc:docMk/>
          <pc:sldMk cId="0" sldId="1608"/>
        </pc:sldMkLst>
        <pc:spChg chg="add mod">
          <ac:chgData name="Phil Le" userId="d56789386392244e" providerId="LiveId" clId="{21098FD1-578A-4F03-9AB2-123B02E8D02C}" dt="2026-02-01T05:41:54.391" v="2009" actId="20577"/>
          <ac:spMkLst>
            <pc:docMk/>
            <pc:sldMk cId="0" sldId="1608"/>
            <ac:spMk id="6" creationId="{6449408D-447D-D595-9786-1474EC53475F}"/>
          </ac:spMkLst>
        </pc:spChg>
        <pc:spChg chg="mod">
          <ac:chgData name="Phil Le" userId="d56789386392244e" providerId="LiveId" clId="{21098FD1-578A-4F03-9AB2-123B02E8D02C}" dt="2026-02-01T05:39:08.586" v="1870" actId="14100"/>
          <ac:spMkLst>
            <pc:docMk/>
            <pc:sldMk cId="0" sldId="1608"/>
            <ac:spMk id="2050" creationId="{00000000-0000-0000-0000-000000000000}"/>
          </ac:spMkLst>
        </pc:spChg>
      </pc:sldChg>
      <pc:sldChg chg="addSp delSp modSp add del mod">
        <pc:chgData name="Phil Le" userId="d56789386392244e" providerId="LiveId" clId="{21098FD1-578A-4F03-9AB2-123B02E8D02C}" dt="2026-02-01T05:43:37.319" v="2026" actId="1076"/>
        <pc:sldMkLst>
          <pc:docMk/>
          <pc:sldMk cId="0" sldId="2005"/>
        </pc:sldMkLst>
        <pc:spChg chg="add mod">
          <ac:chgData name="Phil Le" userId="d56789386392244e" providerId="LiveId" clId="{21098FD1-578A-4F03-9AB2-123B02E8D02C}" dt="2026-02-01T05:43:15.928" v="2024" actId="1076"/>
          <ac:spMkLst>
            <pc:docMk/>
            <pc:sldMk cId="0" sldId="2005"/>
            <ac:spMk id="5" creationId="{00000000-0000-0000-0000-000000000000}"/>
          </ac:spMkLst>
        </pc:spChg>
      </pc:sldChg>
      <pc:sldChg chg="modSp">
        <pc:chgData name="Phil Le" userId="d56789386392244e" providerId="LiveId" clId="{21098FD1-578A-4F03-9AB2-123B02E8D02C}" dt="2026-01-25T06:18:04.239" v="1834" actId="1035"/>
        <pc:sldMkLst>
          <pc:docMk/>
          <pc:sldMk cId="0" sldId="2007"/>
        </pc:sldMkLst>
        <pc:spChg chg="mod">
          <ac:chgData name="Phil Le" userId="d56789386392244e" providerId="LiveId" clId="{21098FD1-578A-4F03-9AB2-123B02E8D02C}" dt="2026-01-25T06:18:04.239" v="1834" actId="1035"/>
          <ac:spMkLst>
            <pc:docMk/>
            <pc:sldMk cId="0" sldId="2007"/>
            <ac:spMk id="24580" creationId="{00000000-0000-0000-0000-000000000000}"/>
          </ac:spMkLst>
        </pc:spChg>
      </pc:sldChg>
      <pc:sldChg chg="modSp mod">
        <pc:chgData name="Phil Le" userId="d56789386392244e" providerId="LiveId" clId="{21098FD1-578A-4F03-9AB2-123B02E8D02C}" dt="2026-02-01T05:51:04.730" v="2201" actId="113"/>
        <pc:sldMkLst>
          <pc:docMk/>
          <pc:sldMk cId="0" sldId="2019"/>
        </pc:sldMkLst>
        <pc:spChg chg="mod">
          <ac:chgData name="Phil Le" userId="d56789386392244e" providerId="LiveId" clId="{21098FD1-578A-4F03-9AB2-123B02E8D02C}" dt="2026-02-01T05:51:04.730" v="2201" actId="113"/>
          <ac:spMkLst>
            <pc:docMk/>
            <pc:sldMk cId="0" sldId="2019"/>
            <ac:spMk id="30723" creationId="{00000000-0000-0000-0000-000000000000}"/>
          </ac:spMkLst>
        </pc:spChg>
      </pc:sldChg>
      <pc:sldChg chg="delSp modSp mod">
        <pc:chgData name="Phil Le" userId="d56789386392244e" providerId="LiveId" clId="{21098FD1-578A-4F03-9AB2-123B02E8D02C}" dt="2026-01-24T17:53:06.433" v="1522" actId="6549"/>
        <pc:sldMkLst>
          <pc:docMk/>
          <pc:sldMk cId="0" sldId="2040"/>
        </pc:sldMkLst>
        <pc:spChg chg="mod">
          <ac:chgData name="Phil Le" userId="d56789386392244e" providerId="LiveId" clId="{21098FD1-578A-4F03-9AB2-123B02E8D02C}" dt="2026-01-24T17:53:06.433" v="1522" actId="6549"/>
          <ac:spMkLst>
            <pc:docMk/>
            <pc:sldMk cId="0" sldId="2040"/>
            <ac:spMk id="90116" creationId="{00000000-0000-0000-0000-000000000000}"/>
          </ac:spMkLst>
        </pc:spChg>
      </pc:sldChg>
      <pc:sldChg chg="modSp">
        <pc:chgData name="Phil Le" userId="d56789386392244e" providerId="LiveId" clId="{21098FD1-578A-4F03-9AB2-123B02E8D02C}" dt="2026-01-11T07:17:39.782" v="241" actId="14100"/>
        <pc:sldMkLst>
          <pc:docMk/>
          <pc:sldMk cId="0" sldId="2047"/>
        </pc:sldMkLst>
        <pc:spChg chg="mod">
          <ac:chgData name="Phil Le" userId="d56789386392244e" providerId="LiveId" clId="{21098FD1-578A-4F03-9AB2-123B02E8D02C}" dt="2026-01-11T07:17:39.782" v="241" actId="14100"/>
          <ac:spMkLst>
            <pc:docMk/>
            <pc:sldMk cId="0" sldId="2047"/>
            <ac:spMk id="97284" creationId="{00000000-0000-0000-0000-000000000000}"/>
          </ac:spMkLst>
        </pc:spChg>
      </pc:sldChg>
      <pc:sldChg chg="addSp delSp modSp mod modShow">
        <pc:chgData name="Phil Le" userId="d56789386392244e" providerId="LiveId" clId="{21098FD1-578A-4F03-9AB2-123B02E8D02C}" dt="2026-02-01T05:49:44.275" v="2190" actId="255"/>
        <pc:sldMkLst>
          <pc:docMk/>
          <pc:sldMk cId="0" sldId="2052"/>
        </pc:sldMkLst>
        <pc:spChg chg="mod">
          <ac:chgData name="Phil Le" userId="d56789386392244e" providerId="LiveId" clId="{21098FD1-578A-4F03-9AB2-123B02E8D02C}" dt="2026-02-01T05:49:44.275" v="2190" actId="255"/>
          <ac:spMkLst>
            <pc:docMk/>
            <pc:sldMk cId="0" sldId="2052"/>
            <ac:spMk id="28675" creationId="{00000000-0000-0000-0000-000000000000}"/>
          </ac:spMkLst>
        </pc:spChg>
      </pc:sldChg>
      <pc:sldChg chg="addSp delSp modSp mod">
        <pc:chgData name="Phil Le" userId="d56789386392244e" providerId="LiveId" clId="{21098FD1-578A-4F03-9AB2-123B02E8D02C}" dt="2026-02-01T05:47:38.393" v="2059" actId="167"/>
        <pc:sldMkLst>
          <pc:docMk/>
          <pc:sldMk cId="3774265940" sldId="2082"/>
        </pc:sldMkLst>
        <pc:spChg chg="mod">
          <ac:chgData name="Phil Le" userId="d56789386392244e" providerId="LiveId" clId="{21098FD1-578A-4F03-9AB2-123B02E8D02C}" dt="2026-01-24T17:45:34.250" v="1323" actId="14100"/>
          <ac:spMkLst>
            <pc:docMk/>
            <pc:sldMk cId="3774265940" sldId="2082"/>
            <ac:spMk id="17410" creationId="{00000000-0000-0000-0000-000000000000}"/>
          </ac:spMkLst>
        </pc:spChg>
      </pc:sldChg>
      <pc:sldChg chg="addSp delSp modSp add mod">
        <pc:chgData name="Phil Le" userId="d56789386392244e" providerId="LiveId" clId="{21098FD1-578A-4F03-9AB2-123B02E8D02C}" dt="2026-02-01T05:50:19.247" v="2195" actId="1076"/>
        <pc:sldMkLst>
          <pc:docMk/>
          <pc:sldMk cId="1241390852" sldId="2273"/>
        </pc:sldMkLst>
        <pc:spChg chg="mod">
          <ac:chgData name="Phil Le" userId="d56789386392244e" providerId="LiveId" clId="{21098FD1-578A-4F03-9AB2-123B02E8D02C}" dt="2026-02-01T05:49:01.347" v="2122" actId="20577"/>
          <ac:spMkLst>
            <pc:docMk/>
            <pc:sldMk cId="1241390852" sldId="2273"/>
            <ac:spMk id="17410" creationId="{230E4718-A89D-85D4-0ACF-8C846A3A8F86}"/>
          </ac:spMkLst>
        </pc:spChg>
      </pc:sldChg>
      <pc:sldChg chg="addSp delSp modSp add mod">
        <pc:chgData name="Phil Le" userId="d56789386392244e" providerId="LiveId" clId="{21098FD1-578A-4F03-9AB2-123B02E8D02C}" dt="2026-02-01T05:50:14.847" v="2194" actId="1076"/>
        <pc:sldMkLst>
          <pc:docMk/>
          <pc:sldMk cId="2942976657" sldId="2274"/>
        </pc:sldMkLst>
        <pc:spChg chg="mod">
          <ac:chgData name="Phil Le" userId="d56789386392244e" providerId="LiveId" clId="{21098FD1-578A-4F03-9AB2-123B02E8D02C}" dt="2026-01-24T17:48:57.810" v="1471" actId="6549"/>
          <ac:spMkLst>
            <pc:docMk/>
            <pc:sldMk cId="2942976657" sldId="2274"/>
            <ac:spMk id="17410" creationId="{06FAFAE9-A61B-0836-4546-0F368A38C83C}"/>
          </ac:spMkLst>
        </pc:spChg>
      </pc:sldChg>
      <pc:sldChg chg="addSp delSp modSp add del mod">
        <pc:chgData name="Phil Le" userId="d56789386392244e" providerId="LiveId" clId="{21098FD1-578A-4F03-9AB2-123B02E8D02C}" dt="2026-02-01T05:51:34.062" v="2208" actId="167"/>
        <pc:sldMkLst>
          <pc:docMk/>
          <pc:sldMk cId="2486394196" sldId="2275"/>
        </pc:sldMkLst>
        <pc:spChg chg="mod">
          <ac:chgData name="Phil Le" userId="d56789386392244e" providerId="LiveId" clId="{21098FD1-578A-4F03-9AB2-123B02E8D02C}" dt="2026-01-24T17:50:23.231" v="1482" actId="113"/>
          <ac:spMkLst>
            <pc:docMk/>
            <pc:sldMk cId="2486394196" sldId="2275"/>
            <ac:spMk id="17410" creationId="{070057BF-E553-D6C3-39FA-43C4080DC36C}"/>
          </ac:spMkLst>
        </pc:spChg>
      </pc:sldChg>
      <pc:sldChg chg="addSp delSp modSp add mod">
        <pc:chgData name="Phil Le" userId="d56789386392244e" providerId="LiveId" clId="{21098FD1-578A-4F03-9AB2-123B02E8D02C}" dt="2026-02-01T05:52:00.662" v="2222" actId="20577"/>
        <pc:sldMkLst>
          <pc:docMk/>
          <pc:sldMk cId="3982939192" sldId="2276"/>
        </pc:sldMkLst>
        <pc:spChg chg="mod">
          <ac:chgData name="Phil Le" userId="d56789386392244e" providerId="LiveId" clId="{21098FD1-578A-4F03-9AB2-123B02E8D02C}" dt="2026-02-01T05:52:00.662" v="2222" actId="20577"/>
          <ac:spMkLst>
            <pc:docMk/>
            <pc:sldMk cId="3982939192" sldId="2276"/>
            <ac:spMk id="17410" creationId="{609EE3CF-0B74-AEB0-AD75-1ACE67997587}"/>
          </ac:spMkLst>
        </pc:spChg>
      </pc:sldChg>
      <pc:sldChg chg="addSp delSp modSp add mod">
        <pc:chgData name="Phil Le" userId="d56789386392244e" providerId="LiveId" clId="{21098FD1-578A-4F03-9AB2-123B02E8D02C}" dt="2026-02-01T06:01:27.979" v="2230" actId="167"/>
        <pc:sldMkLst>
          <pc:docMk/>
          <pc:sldMk cId="389870884" sldId="2277"/>
        </pc:sldMkLst>
        <pc:spChg chg="mod">
          <ac:chgData name="Phil Le" userId="d56789386392244e" providerId="LiveId" clId="{21098FD1-578A-4F03-9AB2-123B02E8D02C}" dt="2026-01-24T17:51:44.418" v="1503" actId="20577"/>
          <ac:spMkLst>
            <pc:docMk/>
            <pc:sldMk cId="389870884" sldId="2277"/>
            <ac:spMk id="17410" creationId="{675D2FE5-E89D-6673-9110-18EC82A643E8}"/>
          </ac:spMkLst>
        </pc:spChg>
      </pc:sldChg>
      <pc:sldChg chg="addSp delSp modSp add mod">
        <pc:chgData name="Phil Le" userId="d56789386392244e" providerId="LiveId" clId="{21098FD1-578A-4F03-9AB2-123B02E8D02C}" dt="2026-02-01T06:01:38.923" v="2233" actId="167"/>
        <pc:sldMkLst>
          <pc:docMk/>
          <pc:sldMk cId="462323466" sldId="2278"/>
        </pc:sldMkLst>
        <pc:spChg chg="mod">
          <ac:chgData name="Phil Le" userId="d56789386392244e" providerId="LiveId" clId="{21098FD1-578A-4F03-9AB2-123B02E8D02C}" dt="2026-01-24T17:52:12.337" v="1507" actId="20577"/>
          <ac:spMkLst>
            <pc:docMk/>
            <pc:sldMk cId="462323466" sldId="2278"/>
            <ac:spMk id="17410" creationId="{6676FA04-102E-2F5C-7DE6-B3F49EE49F70}"/>
          </ac:spMkLst>
        </pc:spChg>
      </pc:sldChg>
      <pc:sldChg chg="addSp delSp modSp add mod">
        <pc:chgData name="Phil Le" userId="d56789386392244e" providerId="LiveId" clId="{21098FD1-578A-4F03-9AB2-123B02E8D02C}" dt="2026-02-01T06:01:59.849" v="2237" actId="167"/>
        <pc:sldMkLst>
          <pc:docMk/>
          <pc:sldMk cId="3245660115" sldId="2279"/>
        </pc:sldMkLst>
        <pc:spChg chg="mod">
          <ac:chgData name="Phil Le" userId="d56789386392244e" providerId="LiveId" clId="{21098FD1-578A-4F03-9AB2-123B02E8D02C}" dt="2026-01-24T17:52:28.907" v="1513" actId="20577"/>
          <ac:spMkLst>
            <pc:docMk/>
            <pc:sldMk cId="3245660115" sldId="2279"/>
            <ac:spMk id="17410" creationId="{34CC5253-1C91-AA89-3741-6743B757D705}"/>
          </ac:spMkLst>
        </pc:spChg>
      </pc:sldChg>
      <pc:sldChg chg="addSp delSp modSp add mod">
        <pc:chgData name="Phil Le" userId="d56789386392244e" providerId="LiveId" clId="{21098FD1-578A-4F03-9AB2-123B02E8D02C}" dt="2026-02-01T06:02:15.151" v="2240" actId="167"/>
        <pc:sldMkLst>
          <pc:docMk/>
          <pc:sldMk cId="1130865813" sldId="2280"/>
        </pc:sldMkLst>
        <pc:spChg chg="mod">
          <ac:chgData name="Phil Le" userId="d56789386392244e" providerId="LiveId" clId="{21098FD1-578A-4F03-9AB2-123B02E8D02C}" dt="2026-01-24T17:53:34.449" v="1534" actId="20577"/>
          <ac:spMkLst>
            <pc:docMk/>
            <pc:sldMk cId="1130865813" sldId="2280"/>
            <ac:spMk id="17410" creationId="{AD455D3F-B6F4-CC6C-3A6B-2176B941374F}"/>
          </ac:spMkLst>
        </pc:spChg>
      </pc:sldChg>
      <pc:sldChg chg="addSp delSp modSp add mod">
        <pc:chgData name="Phil Le" userId="d56789386392244e" providerId="LiveId" clId="{21098FD1-578A-4F03-9AB2-123B02E8D02C}" dt="2026-02-01T06:02:26.862" v="2243" actId="167"/>
        <pc:sldMkLst>
          <pc:docMk/>
          <pc:sldMk cId="2296269770" sldId="2281"/>
        </pc:sldMkLst>
        <pc:spChg chg="mod">
          <ac:chgData name="Phil Le" userId="d56789386392244e" providerId="LiveId" clId="{21098FD1-578A-4F03-9AB2-123B02E8D02C}" dt="2026-01-24T17:54:01.523" v="1539" actId="114"/>
          <ac:spMkLst>
            <pc:docMk/>
            <pc:sldMk cId="2296269770" sldId="2281"/>
            <ac:spMk id="17410" creationId="{2D5B58AE-F1AE-860D-C13C-72880E80C0EA}"/>
          </ac:spMkLst>
        </pc:spChg>
      </pc:sldChg>
      <pc:sldChg chg="modSp add mod modShow">
        <pc:chgData name="Phil Le" userId="d56789386392244e" providerId="LiveId" clId="{21098FD1-578A-4F03-9AB2-123B02E8D02C}" dt="2026-02-01T06:03:07.594" v="2263" actId="729"/>
        <pc:sldMkLst>
          <pc:docMk/>
          <pc:sldMk cId="62153823" sldId="2283"/>
        </pc:sldMkLst>
        <pc:spChg chg="mod">
          <ac:chgData name="Phil Le" userId="d56789386392244e" providerId="LiveId" clId="{21098FD1-578A-4F03-9AB2-123B02E8D02C}" dt="2026-01-25T04:00:49.461" v="1661" actId="20577"/>
          <ac:spMkLst>
            <pc:docMk/>
            <pc:sldMk cId="62153823" sldId="2283"/>
            <ac:spMk id="17410" creationId="{59DED191-4C9D-1895-DE48-88FFD3137473}"/>
          </ac:spMkLst>
        </pc:spChg>
      </pc:sldChg>
      <pc:sldChg chg="addSp delSp modSp add mod">
        <pc:chgData name="Phil Le" userId="d56789386392244e" providerId="LiveId" clId="{21098FD1-578A-4F03-9AB2-123B02E8D02C}" dt="2026-02-01T06:03:37.899" v="2291" actId="20577"/>
        <pc:sldMkLst>
          <pc:docMk/>
          <pc:sldMk cId="1147648973" sldId="2284"/>
        </pc:sldMkLst>
        <pc:spChg chg="mod">
          <ac:chgData name="Phil Le" userId="d56789386392244e" providerId="LiveId" clId="{21098FD1-578A-4F03-9AB2-123B02E8D02C}" dt="2026-02-01T06:03:37.899" v="2291" actId="20577"/>
          <ac:spMkLst>
            <pc:docMk/>
            <pc:sldMk cId="1147648973" sldId="2284"/>
            <ac:spMk id="17410" creationId="{B3691E4A-0BCB-D9FD-5B3B-2DA1A01D41E0}"/>
          </ac:spMkLst>
        </pc:spChg>
      </pc:sldChg>
      <pc:sldChg chg="modSp add mod setBg modShow">
        <pc:chgData name="Phil Le" userId="d56789386392244e" providerId="LiveId" clId="{21098FD1-578A-4F03-9AB2-123B02E8D02C}" dt="2026-02-01T06:03:07.594" v="2263" actId="729"/>
        <pc:sldMkLst>
          <pc:docMk/>
          <pc:sldMk cId="0" sldId="2286"/>
        </pc:sldMkLst>
        <pc:spChg chg="mod">
          <ac:chgData name="Phil Le" userId="d56789386392244e" providerId="LiveId" clId="{21098FD1-578A-4F03-9AB2-123B02E8D02C}" dt="2026-01-24T18:08:19.146" v="1644" actId="1076"/>
          <ac:spMkLst>
            <pc:docMk/>
            <pc:sldMk cId="0" sldId="2286"/>
            <ac:spMk id="2" creationId="{8730A838-B92A-B444-5273-0F08FDB5C938}"/>
          </ac:spMkLst>
        </pc:spChg>
        <pc:spChg chg="mod">
          <ac:chgData name="Phil Le" userId="d56789386392244e" providerId="LiveId" clId="{21098FD1-578A-4F03-9AB2-123B02E8D02C}" dt="2026-01-24T18:08:25.427" v="1645" actId="1076"/>
          <ac:spMkLst>
            <pc:docMk/>
            <pc:sldMk cId="0" sldId="2286"/>
            <ac:spMk id="4098" creationId="{4BAEDB52-2648-3969-A9E9-5C01563A5B9B}"/>
          </ac:spMkLst>
        </pc:spChg>
      </pc:sldChg>
      <pc:sldChg chg="modSp add mod setBg modShow">
        <pc:chgData name="Phil Le" userId="d56789386392244e" providerId="LiveId" clId="{21098FD1-578A-4F03-9AB2-123B02E8D02C}" dt="2026-02-01T06:03:07.594" v="2263" actId="729"/>
        <pc:sldMkLst>
          <pc:docMk/>
          <pc:sldMk cId="0" sldId="2287"/>
        </pc:sldMkLst>
        <pc:spChg chg="mod">
          <ac:chgData name="Phil Le" userId="d56789386392244e" providerId="LiveId" clId="{21098FD1-578A-4F03-9AB2-123B02E8D02C}" dt="2026-01-24T18:08:50.893" v="1648" actId="1076"/>
          <ac:spMkLst>
            <pc:docMk/>
            <pc:sldMk cId="0" sldId="2287"/>
            <ac:spMk id="2" creationId="{DF17DEAE-CAC4-B603-9E3C-7C4624E904EC}"/>
          </ac:spMkLst>
        </pc:spChg>
        <pc:spChg chg="mod">
          <ac:chgData name="Phil Le" userId="d56789386392244e" providerId="LiveId" clId="{21098FD1-578A-4F03-9AB2-123B02E8D02C}" dt="2026-01-24T18:08:53.948" v="1649" actId="1076"/>
          <ac:spMkLst>
            <pc:docMk/>
            <pc:sldMk cId="0" sldId="2287"/>
            <ac:spMk id="6146" creationId="{4EEB7898-FCFF-175C-F338-679859B94463}"/>
          </ac:spMkLst>
        </pc:spChg>
      </pc:sldChg>
      <pc:sldChg chg="modSp add mod setBg modShow">
        <pc:chgData name="Phil Le" userId="d56789386392244e" providerId="LiveId" clId="{21098FD1-578A-4F03-9AB2-123B02E8D02C}" dt="2026-02-01T06:03:07.594" v="2263" actId="729"/>
        <pc:sldMkLst>
          <pc:docMk/>
          <pc:sldMk cId="0" sldId="2288"/>
        </pc:sldMkLst>
        <pc:spChg chg="mod">
          <ac:chgData name="Phil Le" userId="d56789386392244e" providerId="LiveId" clId="{21098FD1-578A-4F03-9AB2-123B02E8D02C}" dt="2026-01-24T18:09:05.760" v="1650" actId="1076"/>
          <ac:spMkLst>
            <pc:docMk/>
            <pc:sldMk cId="0" sldId="2288"/>
            <ac:spMk id="2" creationId="{BEA03F5F-7D4A-FE8B-07A8-C7D08DA9B179}"/>
          </ac:spMkLst>
        </pc:spChg>
        <pc:spChg chg="mod">
          <ac:chgData name="Phil Le" userId="d56789386392244e" providerId="LiveId" clId="{21098FD1-578A-4F03-9AB2-123B02E8D02C}" dt="2026-01-24T18:09:19.964" v="1652" actId="1076"/>
          <ac:spMkLst>
            <pc:docMk/>
            <pc:sldMk cId="0" sldId="2288"/>
            <ac:spMk id="8194" creationId="{86F392B3-A49D-BFEB-C60E-A09484DAD875}"/>
          </ac:spMkLst>
        </pc:spChg>
      </pc:sldChg>
      <pc:sldChg chg="addSp delSp modSp add mod">
        <pc:chgData name="Phil Le" userId="d56789386392244e" providerId="LiveId" clId="{21098FD1-578A-4F03-9AB2-123B02E8D02C}" dt="2026-02-01T06:02:48.045" v="2259" actId="20577"/>
        <pc:sldMkLst>
          <pc:docMk/>
          <pc:sldMk cId="751601351" sldId="2289"/>
        </pc:sldMkLst>
        <pc:spChg chg="mod">
          <ac:chgData name="Phil Le" userId="d56789386392244e" providerId="LiveId" clId="{21098FD1-578A-4F03-9AB2-123B02E8D02C}" dt="2026-02-01T06:02:48.045" v="2259" actId="20577"/>
          <ac:spMkLst>
            <pc:docMk/>
            <pc:sldMk cId="751601351" sldId="2289"/>
            <ac:spMk id="17410" creationId="{74F8D51E-99F8-1811-D5A7-F7BF8AF8D3FF}"/>
          </ac:spMkLst>
        </pc:spChg>
      </pc:sldChg>
    </pc:docChg>
  </pc:docChgLst>
  <pc:docChgLst>
    <pc:chgData name="Phil Le" userId="d56789386392244e" providerId="LiveId" clId="{C6036423-22FB-49D3-8C1B-9D60E70F677C}"/>
    <pc:docChg chg="undo custSel addSld delSld modSld">
      <pc:chgData name="Phil Le" userId="d56789386392244e" providerId="LiveId" clId="{C6036423-22FB-49D3-8C1B-9D60E70F677C}" dt="2026-02-07T04:58:41.908" v="611" actId="255"/>
      <pc:docMkLst>
        <pc:docMk/>
      </pc:docMkLst>
      <pc:sldChg chg="del">
        <pc:chgData name="Phil Le" userId="d56789386392244e" providerId="LiveId" clId="{C6036423-22FB-49D3-8C1B-9D60E70F677C}" dt="2026-02-07T04:43:57.267" v="493" actId="47"/>
        <pc:sldMkLst>
          <pc:docMk/>
          <pc:sldMk cId="0" sldId="256"/>
        </pc:sldMkLst>
      </pc:sldChg>
      <pc:sldChg chg="modSp add del mod">
        <pc:chgData name="Phil Le" userId="d56789386392244e" providerId="LiveId" clId="{C6036423-22FB-49D3-8C1B-9D60E70F677C}" dt="2026-02-07T04:45:48.681" v="500" actId="120"/>
        <pc:sldMkLst>
          <pc:docMk/>
          <pc:sldMk cId="0" sldId="257"/>
        </pc:sldMkLst>
        <pc:spChg chg="mod">
          <ac:chgData name="Phil Le" userId="d56789386392244e" providerId="LiveId" clId="{C6036423-22FB-49D3-8C1B-9D60E70F677C}" dt="2026-02-07T04:45:48.681" v="500" actId="120"/>
          <ac:spMkLst>
            <pc:docMk/>
            <pc:sldMk cId="0" sldId="257"/>
            <ac:spMk id="2050" creationId="{00000000-0000-0000-0000-000000000000}"/>
          </ac:spMkLst>
        </pc:spChg>
      </pc:sldChg>
      <pc:sldChg chg="modSp add del mod setBg">
        <pc:chgData name="Phil Le" userId="d56789386392244e" providerId="LiveId" clId="{C6036423-22FB-49D3-8C1B-9D60E70F677C}" dt="2026-02-07T04:53:53.856" v="576" actId="255"/>
        <pc:sldMkLst>
          <pc:docMk/>
          <pc:sldMk cId="0" sldId="258"/>
        </pc:sldMkLst>
        <pc:spChg chg="mod">
          <ac:chgData name="Phil Le" userId="d56789386392244e" providerId="LiveId" clId="{C6036423-22FB-49D3-8C1B-9D60E70F677C}" dt="2026-02-07T04:53:53.856" v="576" actId="255"/>
          <ac:spMkLst>
            <pc:docMk/>
            <pc:sldMk cId="0" sldId="258"/>
            <ac:spMk id="3074" creationId="{45116751-C91E-EC24-2578-EE2BC1A5B418}"/>
          </ac:spMkLst>
        </pc:spChg>
      </pc:sldChg>
      <pc:sldChg chg="del">
        <pc:chgData name="Phil Le" userId="d56789386392244e" providerId="LiveId" clId="{C6036423-22FB-49D3-8C1B-9D60E70F677C}" dt="2026-02-07T04:44:05.285" v="496" actId="47"/>
        <pc:sldMkLst>
          <pc:docMk/>
          <pc:sldMk cId="0" sldId="259"/>
        </pc:sldMkLst>
      </pc:sldChg>
      <pc:sldChg chg="del">
        <pc:chgData name="Phil Le" userId="d56789386392244e" providerId="LiveId" clId="{C6036423-22FB-49D3-8C1B-9D60E70F677C}" dt="2026-02-07T04:44:14.527" v="497" actId="47"/>
        <pc:sldMkLst>
          <pc:docMk/>
          <pc:sldMk cId="0" sldId="260"/>
        </pc:sldMkLst>
      </pc:sldChg>
      <pc:sldChg chg="modSp add mod">
        <pc:chgData name="Phil Le" userId="d56789386392244e" providerId="LiveId" clId="{C6036423-22FB-49D3-8C1B-9D60E70F677C}" dt="2026-02-07T04:45:56.756" v="501" actId="120"/>
        <pc:sldMkLst>
          <pc:docMk/>
          <pc:sldMk cId="549026894" sldId="260"/>
        </pc:sldMkLst>
        <pc:spChg chg="mod">
          <ac:chgData name="Phil Le" userId="d56789386392244e" providerId="LiveId" clId="{C6036423-22FB-49D3-8C1B-9D60E70F677C}" dt="2026-02-07T04:45:56.756" v="501" actId="120"/>
          <ac:spMkLst>
            <pc:docMk/>
            <pc:sldMk cId="549026894" sldId="260"/>
            <ac:spMk id="2050" creationId="{9506F872-2086-C228-592F-5E1236075A25}"/>
          </ac:spMkLst>
        </pc:spChg>
      </pc:sldChg>
      <pc:sldChg chg="modSp add mod">
        <pc:chgData name="Phil Le" userId="d56789386392244e" providerId="LiveId" clId="{C6036423-22FB-49D3-8C1B-9D60E70F677C}" dt="2026-02-07T04:46:08.553" v="503" actId="20577"/>
        <pc:sldMkLst>
          <pc:docMk/>
          <pc:sldMk cId="1683083786" sldId="262"/>
        </pc:sldMkLst>
        <pc:spChg chg="mod">
          <ac:chgData name="Phil Le" userId="d56789386392244e" providerId="LiveId" clId="{C6036423-22FB-49D3-8C1B-9D60E70F677C}" dt="2026-02-07T04:46:08.553" v="503" actId="20577"/>
          <ac:spMkLst>
            <pc:docMk/>
            <pc:sldMk cId="1683083786" sldId="262"/>
            <ac:spMk id="2050" creationId="{0D1BEA95-BD2E-8270-53A5-294BA47A6C19}"/>
          </ac:spMkLst>
        </pc:spChg>
      </pc:sldChg>
      <pc:sldChg chg="modSp add del mod setBg">
        <pc:chgData name="Phil Le" userId="d56789386392244e" providerId="LiveId" clId="{C6036423-22FB-49D3-8C1B-9D60E70F677C}" dt="2026-02-07T04:54:24.958" v="583" actId="1076"/>
        <pc:sldMkLst>
          <pc:docMk/>
          <pc:sldMk cId="0" sldId="266"/>
        </pc:sldMkLst>
        <pc:spChg chg="mod">
          <ac:chgData name="Phil Le" userId="d56789386392244e" providerId="LiveId" clId="{C6036423-22FB-49D3-8C1B-9D60E70F677C}" dt="2026-02-07T04:54:24.958" v="583" actId="1076"/>
          <ac:spMkLst>
            <pc:docMk/>
            <pc:sldMk cId="0" sldId="266"/>
            <ac:spMk id="4098" creationId="{1BB5772C-FC33-84C7-3F0D-3470D6B1B886}"/>
          </ac:spMkLst>
        </pc:spChg>
      </pc:sldChg>
      <pc:sldChg chg="modSp add mod setBg">
        <pc:chgData name="Phil Le" userId="d56789386392244e" providerId="LiveId" clId="{C6036423-22FB-49D3-8C1B-9D60E70F677C}" dt="2026-02-07T04:55:08.428" v="593" actId="1076"/>
        <pc:sldMkLst>
          <pc:docMk/>
          <pc:sldMk cId="0" sldId="269"/>
        </pc:sldMkLst>
        <pc:spChg chg="mod">
          <ac:chgData name="Phil Le" userId="d56789386392244e" providerId="LiveId" clId="{C6036423-22FB-49D3-8C1B-9D60E70F677C}" dt="2026-02-07T04:55:08.428" v="593" actId="1076"/>
          <ac:spMkLst>
            <pc:docMk/>
            <pc:sldMk cId="0" sldId="269"/>
            <ac:spMk id="6146" creationId="{A6254C50-6433-3C2F-5959-59A1E0DE6B87}"/>
          </ac:spMkLst>
        </pc:spChg>
      </pc:sldChg>
      <pc:sldChg chg="modSp add mod">
        <pc:chgData name="Phil Le" userId="d56789386392244e" providerId="LiveId" clId="{C6036423-22FB-49D3-8C1B-9D60E70F677C}" dt="2026-02-07T04:58:41.908" v="611" actId="255"/>
        <pc:sldMkLst>
          <pc:docMk/>
          <pc:sldMk cId="1848639912" sldId="271"/>
        </pc:sldMkLst>
        <pc:spChg chg="mod">
          <ac:chgData name="Phil Le" userId="d56789386392244e" providerId="LiveId" clId="{C6036423-22FB-49D3-8C1B-9D60E70F677C}" dt="2026-02-07T04:58:41.908" v="611" actId="255"/>
          <ac:spMkLst>
            <pc:docMk/>
            <pc:sldMk cId="1848639912" sldId="271"/>
            <ac:spMk id="3" creationId="{00000000-0000-0000-0000-000000000000}"/>
          </ac:spMkLst>
        </pc:spChg>
        <pc:spChg chg="mod">
          <ac:chgData name="Phil Le" userId="d56789386392244e" providerId="LiveId" clId="{C6036423-22FB-49D3-8C1B-9D60E70F677C}" dt="2026-02-07T04:58:20.408" v="607" actId="255"/>
          <ac:spMkLst>
            <pc:docMk/>
            <pc:sldMk cId="1848639912" sldId="271"/>
            <ac:spMk id="4098" creationId="{00000000-0000-0000-0000-000000000000}"/>
          </ac:spMkLst>
        </pc:spChg>
      </pc:sldChg>
      <pc:sldChg chg="modSp add del mod setBg">
        <pc:chgData name="Phil Le" userId="d56789386392244e" providerId="LiveId" clId="{C6036423-22FB-49D3-8C1B-9D60E70F677C}" dt="2026-02-07T04:54:48.790" v="589" actId="1076"/>
        <pc:sldMkLst>
          <pc:docMk/>
          <pc:sldMk cId="0" sldId="272"/>
        </pc:sldMkLst>
        <pc:spChg chg="mod">
          <ac:chgData name="Phil Le" userId="d56789386392244e" providerId="LiveId" clId="{C6036423-22FB-49D3-8C1B-9D60E70F677C}" dt="2026-02-07T04:54:48.790" v="589" actId="1076"/>
          <ac:spMkLst>
            <pc:docMk/>
            <pc:sldMk cId="0" sldId="272"/>
            <ac:spMk id="5122" creationId="{4451CE54-46D9-F921-F5B9-5BC821164E2C}"/>
          </ac:spMkLst>
        </pc:spChg>
      </pc:sldChg>
      <pc:sldChg chg="modSp add del mod setBg">
        <pc:chgData name="Phil Le" userId="d56789386392244e" providerId="LiveId" clId="{C6036423-22FB-49D3-8C1B-9D60E70F677C}" dt="2026-02-07T04:55:21.570" v="596" actId="255"/>
        <pc:sldMkLst>
          <pc:docMk/>
          <pc:sldMk cId="0" sldId="273"/>
        </pc:sldMkLst>
        <pc:spChg chg="mod">
          <ac:chgData name="Phil Le" userId="d56789386392244e" providerId="LiveId" clId="{C6036423-22FB-49D3-8C1B-9D60E70F677C}" dt="2026-02-07T04:55:21.570" v="596" actId="255"/>
          <ac:spMkLst>
            <pc:docMk/>
            <pc:sldMk cId="0" sldId="273"/>
            <ac:spMk id="7170" creationId="{EC19B94B-31F9-C4A7-42BA-1E33E23E7492}"/>
          </ac:spMkLst>
        </pc:spChg>
      </pc:sldChg>
      <pc:sldChg chg="modSp add mod">
        <pc:chgData name="Phil Le" userId="d56789386392244e" providerId="LiveId" clId="{C6036423-22FB-49D3-8C1B-9D60E70F677C}" dt="2026-02-07T04:28:22.095" v="244" actId="120"/>
        <pc:sldMkLst>
          <pc:docMk/>
          <pc:sldMk cId="23310604" sldId="276"/>
        </pc:sldMkLst>
        <pc:spChg chg="mod">
          <ac:chgData name="Phil Le" userId="d56789386392244e" providerId="LiveId" clId="{C6036423-22FB-49D3-8C1B-9D60E70F677C}" dt="2026-02-07T04:28:22.095" v="244" actId="120"/>
          <ac:spMkLst>
            <pc:docMk/>
            <pc:sldMk cId="23310604" sldId="276"/>
            <ac:spMk id="3076" creationId="{00000000-0000-0000-0000-000000000000}"/>
          </ac:spMkLst>
        </pc:spChg>
      </pc:sldChg>
      <pc:sldChg chg="modSp add mod">
        <pc:chgData name="Phil Le" userId="d56789386392244e" providerId="LiveId" clId="{C6036423-22FB-49D3-8C1B-9D60E70F677C}" dt="2026-02-07T04:28:32.378" v="247" actId="120"/>
        <pc:sldMkLst>
          <pc:docMk/>
          <pc:sldMk cId="1649278256" sldId="277"/>
        </pc:sldMkLst>
        <pc:spChg chg="mod">
          <ac:chgData name="Phil Le" userId="d56789386392244e" providerId="LiveId" clId="{C6036423-22FB-49D3-8C1B-9D60E70F677C}" dt="2026-02-07T04:28:32.378" v="247" actId="120"/>
          <ac:spMkLst>
            <pc:docMk/>
            <pc:sldMk cId="1649278256" sldId="277"/>
            <ac:spMk id="6" creationId="{00000000-0000-0000-0000-000000000000}"/>
          </ac:spMkLst>
        </pc:spChg>
      </pc:sldChg>
      <pc:sldChg chg="modSp add mod">
        <pc:chgData name="Phil Le" userId="d56789386392244e" providerId="LiveId" clId="{C6036423-22FB-49D3-8C1B-9D60E70F677C}" dt="2026-02-07T04:28:39.872" v="249" actId="120"/>
        <pc:sldMkLst>
          <pc:docMk/>
          <pc:sldMk cId="910431878" sldId="278"/>
        </pc:sldMkLst>
        <pc:spChg chg="mod">
          <ac:chgData name="Phil Le" userId="d56789386392244e" providerId="LiveId" clId="{C6036423-22FB-49D3-8C1B-9D60E70F677C}" dt="2026-02-07T04:28:39.872" v="249" actId="120"/>
          <ac:spMkLst>
            <pc:docMk/>
            <pc:sldMk cId="910431878" sldId="278"/>
            <ac:spMk id="6" creationId="{00000000-0000-0000-0000-000000000000}"/>
          </ac:spMkLst>
        </pc:spChg>
      </pc:sldChg>
      <pc:sldChg chg="modSp add mod">
        <pc:chgData name="Phil Le" userId="d56789386392244e" providerId="LiveId" clId="{C6036423-22FB-49D3-8C1B-9D60E70F677C}" dt="2026-02-07T04:28:25.318" v="245" actId="120"/>
        <pc:sldMkLst>
          <pc:docMk/>
          <pc:sldMk cId="1040691799" sldId="279"/>
        </pc:sldMkLst>
        <pc:spChg chg="mod">
          <ac:chgData name="Phil Le" userId="d56789386392244e" providerId="LiveId" clId="{C6036423-22FB-49D3-8C1B-9D60E70F677C}" dt="2026-02-07T04:28:25.318" v="245" actId="120"/>
          <ac:spMkLst>
            <pc:docMk/>
            <pc:sldMk cId="1040691799" sldId="279"/>
            <ac:spMk id="6" creationId="{00000000-0000-0000-0000-000000000000}"/>
          </ac:spMkLst>
        </pc:spChg>
      </pc:sldChg>
      <pc:sldChg chg="del">
        <pc:chgData name="Phil Le" userId="d56789386392244e" providerId="LiveId" clId="{C6036423-22FB-49D3-8C1B-9D60E70F677C}" dt="2026-02-07T04:55:54.205" v="597" actId="47"/>
        <pc:sldMkLst>
          <pc:docMk/>
          <pc:sldMk cId="0" sldId="281"/>
        </pc:sldMkLst>
      </pc:sldChg>
      <pc:sldChg chg="addSp delSp modSp add del mod">
        <pc:chgData name="Phil Le" userId="d56789386392244e" providerId="LiveId" clId="{C6036423-22FB-49D3-8C1B-9D60E70F677C}" dt="2026-02-07T04:28:08.707" v="239" actId="47"/>
        <pc:sldMkLst>
          <pc:docMk/>
          <pc:sldMk cId="0" sldId="1608"/>
        </pc:sldMkLst>
        <pc:spChg chg="mod">
          <ac:chgData name="Phil Le" userId="d56789386392244e" providerId="LiveId" clId="{C6036423-22FB-49D3-8C1B-9D60E70F677C}" dt="2026-02-07T04:24:50.528" v="225" actId="14100"/>
          <ac:spMkLst>
            <pc:docMk/>
            <pc:sldMk cId="0" sldId="1608"/>
            <ac:spMk id="6" creationId="{6449408D-447D-D595-9786-1474EC53475F}"/>
          </ac:spMkLst>
        </pc:spChg>
        <pc:picChg chg="add del mod">
          <ac:chgData name="Phil Le" userId="d56789386392244e" providerId="LiveId" clId="{C6036423-22FB-49D3-8C1B-9D60E70F677C}" dt="2026-02-07T04:24:24.364" v="220" actId="478"/>
          <ac:picMkLst>
            <pc:docMk/>
            <pc:sldMk cId="0" sldId="1608"/>
            <ac:picMk id="3" creationId="{3782F7F6-6481-4AFE-6DA7-FE964E81B514}"/>
          </ac:picMkLst>
        </pc:picChg>
        <pc:picChg chg="add mod">
          <ac:chgData name="Phil Le" userId="d56789386392244e" providerId="LiveId" clId="{C6036423-22FB-49D3-8C1B-9D60E70F677C}" dt="2026-02-07T04:24:45.139" v="224" actId="1076"/>
          <ac:picMkLst>
            <pc:docMk/>
            <pc:sldMk cId="0" sldId="1608"/>
            <ac:picMk id="5" creationId="{5B79748B-CF86-D8C9-CCAC-5EF0CC84A4E3}"/>
          </ac:picMkLst>
        </pc:picChg>
        <pc:picChg chg="del">
          <ac:chgData name="Phil Le" userId="d56789386392244e" providerId="LiveId" clId="{C6036423-22FB-49D3-8C1B-9D60E70F677C}" dt="2026-02-07T04:23:52.676" v="214" actId="478"/>
          <ac:picMkLst>
            <pc:docMk/>
            <pc:sldMk cId="0" sldId="1608"/>
            <ac:picMk id="7" creationId="{1E397E3F-C05D-CD99-D20C-99BA43B6B8D9}"/>
          </ac:picMkLst>
        </pc:picChg>
      </pc:sldChg>
      <pc:sldChg chg="addSp delSp modSp mod">
        <pc:chgData name="Phil Le" userId="d56789386392244e" providerId="LiveId" clId="{C6036423-22FB-49D3-8C1B-9D60E70F677C}" dt="2026-02-07T04:26:07.612" v="233" actId="14100"/>
        <pc:sldMkLst>
          <pc:docMk/>
          <pc:sldMk cId="0" sldId="2005"/>
        </pc:sldMkLst>
        <pc:spChg chg="mod">
          <ac:chgData name="Phil Le" userId="d56789386392244e" providerId="LiveId" clId="{C6036423-22FB-49D3-8C1B-9D60E70F677C}" dt="2026-02-07T04:26:00.919" v="232" actId="1076"/>
          <ac:spMkLst>
            <pc:docMk/>
            <pc:sldMk cId="0" sldId="2005"/>
            <ac:spMk id="5" creationId="{00000000-0000-0000-0000-000000000000}"/>
          </ac:spMkLst>
        </pc:spChg>
        <pc:graphicFrameChg chg="add mod">
          <ac:chgData name="Phil Le" userId="d56789386392244e" providerId="LiveId" clId="{C6036423-22FB-49D3-8C1B-9D60E70F677C}" dt="2026-02-07T04:25:16.481" v="228"/>
          <ac:graphicFrameMkLst>
            <pc:docMk/>
            <pc:sldMk cId="0" sldId="2005"/>
            <ac:graphicFrameMk id="2" creationId="{F02BF302-0016-F206-B747-924AAEC0AB36}"/>
          </ac:graphicFrameMkLst>
        </pc:graphicFrameChg>
        <pc:picChg chg="del">
          <ac:chgData name="Phil Le" userId="d56789386392244e" providerId="LiveId" clId="{C6036423-22FB-49D3-8C1B-9D60E70F677C}" dt="2026-02-07T04:25:08.991" v="226" actId="478"/>
          <ac:picMkLst>
            <pc:docMk/>
            <pc:sldMk cId="0" sldId="2005"/>
            <ac:picMk id="3" creationId="{F06E81D5-CAA6-A8D3-7FFE-70C0E8CD6DA7}"/>
          </ac:picMkLst>
        </pc:picChg>
        <pc:picChg chg="add mod ord">
          <ac:chgData name="Phil Le" userId="d56789386392244e" providerId="LiveId" clId="{C6036423-22FB-49D3-8C1B-9D60E70F677C}" dt="2026-02-07T04:26:07.612" v="233" actId="14100"/>
          <ac:picMkLst>
            <pc:docMk/>
            <pc:sldMk cId="0" sldId="2005"/>
            <ac:picMk id="6" creationId="{3EB0900A-34FB-7E8B-67A5-9130C8AA08DC}"/>
          </ac:picMkLst>
        </pc:picChg>
      </pc:sldChg>
      <pc:sldChg chg="modSp">
        <pc:chgData name="Phil Le" userId="d56789386392244e" providerId="LiveId" clId="{C6036423-22FB-49D3-8C1B-9D60E70F677C}" dt="2026-02-07T04:28:57.698" v="251" actId="27636"/>
        <pc:sldMkLst>
          <pc:docMk/>
          <pc:sldMk cId="0" sldId="2006"/>
        </pc:sldMkLst>
        <pc:spChg chg="mod">
          <ac:chgData name="Phil Le" userId="d56789386392244e" providerId="LiveId" clId="{C6036423-22FB-49D3-8C1B-9D60E70F677C}" dt="2026-02-07T04:28:57.698" v="251" actId="27636"/>
          <ac:spMkLst>
            <pc:docMk/>
            <pc:sldMk cId="0" sldId="2006"/>
            <ac:spMk id="24580" creationId="{00000000-0000-0000-0000-000000000000}"/>
          </ac:spMkLst>
        </pc:spChg>
      </pc:sldChg>
      <pc:sldChg chg="modSp">
        <pc:chgData name="Phil Le" userId="d56789386392244e" providerId="LiveId" clId="{C6036423-22FB-49D3-8C1B-9D60E70F677C}" dt="2026-02-07T04:29:01.630" v="252" actId="14100"/>
        <pc:sldMkLst>
          <pc:docMk/>
          <pc:sldMk cId="0" sldId="2007"/>
        </pc:sldMkLst>
        <pc:spChg chg="mod">
          <ac:chgData name="Phil Le" userId="d56789386392244e" providerId="LiveId" clId="{C6036423-22FB-49D3-8C1B-9D60E70F677C}" dt="2026-02-07T04:29:01.630" v="252" actId="14100"/>
          <ac:spMkLst>
            <pc:docMk/>
            <pc:sldMk cId="0" sldId="2007"/>
            <ac:spMk id="24580" creationId="{00000000-0000-0000-0000-000000000000}"/>
          </ac:spMkLst>
        </pc:spChg>
      </pc:sldChg>
      <pc:sldChg chg="modSp mod">
        <pc:chgData name="Phil Le" userId="d56789386392244e" providerId="LiveId" clId="{C6036423-22FB-49D3-8C1B-9D60E70F677C}" dt="2026-02-07T04:39:42.403" v="455" actId="5793"/>
        <pc:sldMkLst>
          <pc:docMk/>
          <pc:sldMk cId="0" sldId="2019"/>
        </pc:sldMkLst>
        <pc:spChg chg="mod">
          <ac:chgData name="Phil Le" userId="d56789386392244e" providerId="LiveId" clId="{C6036423-22FB-49D3-8C1B-9D60E70F677C}" dt="2026-02-07T04:39:42.403" v="455" actId="5793"/>
          <ac:spMkLst>
            <pc:docMk/>
            <pc:sldMk cId="0" sldId="2019"/>
            <ac:spMk id="30723" creationId="{00000000-0000-0000-0000-000000000000}"/>
          </ac:spMkLst>
        </pc:spChg>
      </pc:sldChg>
      <pc:sldChg chg="modSp mod">
        <pc:chgData name="Phil Le" userId="d56789386392244e" providerId="LiveId" clId="{C6036423-22FB-49D3-8C1B-9D60E70F677C}" dt="2026-02-07T04:36:13.831" v="440" actId="255"/>
        <pc:sldMkLst>
          <pc:docMk/>
          <pc:sldMk cId="0" sldId="2052"/>
        </pc:sldMkLst>
        <pc:spChg chg="mod">
          <ac:chgData name="Phil Le" userId="d56789386392244e" providerId="LiveId" clId="{C6036423-22FB-49D3-8C1B-9D60E70F677C}" dt="2026-02-07T04:36:13.831" v="440" actId="255"/>
          <ac:spMkLst>
            <pc:docMk/>
            <pc:sldMk cId="0" sldId="2052"/>
            <ac:spMk id="28675" creationId="{00000000-0000-0000-0000-000000000000}"/>
          </ac:spMkLst>
        </pc:spChg>
      </pc:sldChg>
      <pc:sldChg chg="addSp delSp modSp mod">
        <pc:chgData name="Phil Le" userId="d56789386392244e" providerId="LiveId" clId="{C6036423-22FB-49D3-8C1B-9D60E70F677C}" dt="2026-02-07T04:26:35.328" v="237" actId="1076"/>
        <pc:sldMkLst>
          <pc:docMk/>
          <pc:sldMk cId="3774265940" sldId="2082"/>
        </pc:sldMkLst>
        <pc:spChg chg="mod">
          <ac:chgData name="Phil Le" userId="d56789386392244e" providerId="LiveId" clId="{C6036423-22FB-49D3-8C1B-9D60E70F677C}" dt="2026-02-07T04:26:35.328" v="237" actId="1076"/>
          <ac:spMkLst>
            <pc:docMk/>
            <pc:sldMk cId="3774265940" sldId="2082"/>
            <ac:spMk id="17410" creationId="{00000000-0000-0000-0000-000000000000}"/>
          </ac:spMkLst>
        </pc:spChg>
        <pc:picChg chg="add mod ord">
          <ac:chgData name="Phil Le" userId="d56789386392244e" providerId="LiveId" clId="{C6036423-22FB-49D3-8C1B-9D60E70F677C}" dt="2026-02-07T04:26:29.562" v="236" actId="167"/>
          <ac:picMkLst>
            <pc:docMk/>
            <pc:sldMk cId="3774265940" sldId="2082"/>
            <ac:picMk id="2" creationId="{2BDB834E-5D4F-1986-F437-E71EB5A8F31D}"/>
          </ac:picMkLst>
        </pc:picChg>
        <pc:picChg chg="del">
          <ac:chgData name="Phil Le" userId="d56789386392244e" providerId="LiveId" clId="{C6036423-22FB-49D3-8C1B-9D60E70F677C}" dt="2026-02-07T04:26:20.754" v="234" actId="478"/>
          <ac:picMkLst>
            <pc:docMk/>
            <pc:sldMk cId="3774265940" sldId="2082"/>
            <ac:picMk id="3" creationId="{0A9E53FE-C317-9CF6-6632-AE602E12EF34}"/>
          </ac:picMkLst>
        </pc:picChg>
      </pc:sldChg>
      <pc:sldChg chg="addSp delSp modSp mod">
        <pc:chgData name="Phil Le" userId="d56789386392244e" providerId="LiveId" clId="{C6036423-22FB-49D3-8C1B-9D60E70F677C}" dt="2026-02-07T04:34:25.824" v="365" actId="255"/>
        <pc:sldMkLst>
          <pc:docMk/>
          <pc:sldMk cId="1241390852" sldId="2273"/>
        </pc:sldMkLst>
        <pc:spChg chg="mod">
          <ac:chgData name="Phil Le" userId="d56789386392244e" providerId="LiveId" clId="{C6036423-22FB-49D3-8C1B-9D60E70F677C}" dt="2026-02-07T04:34:25.824" v="365" actId="255"/>
          <ac:spMkLst>
            <pc:docMk/>
            <pc:sldMk cId="1241390852" sldId="2273"/>
            <ac:spMk id="17410" creationId="{230E4718-A89D-85D4-0ACF-8C846A3A8F86}"/>
          </ac:spMkLst>
        </pc:spChg>
        <pc:picChg chg="add mod ord">
          <ac:chgData name="Phil Le" userId="d56789386392244e" providerId="LiveId" clId="{C6036423-22FB-49D3-8C1B-9D60E70F677C}" dt="2026-02-07T04:29:31.345" v="255" actId="167"/>
          <ac:picMkLst>
            <pc:docMk/>
            <pc:sldMk cId="1241390852" sldId="2273"/>
            <ac:picMk id="2" creationId="{F3071B85-8996-E456-C660-B69C95855BB5}"/>
          </ac:picMkLst>
        </pc:picChg>
        <pc:picChg chg="del">
          <ac:chgData name="Phil Le" userId="d56789386392244e" providerId="LiveId" clId="{C6036423-22FB-49D3-8C1B-9D60E70F677C}" dt="2026-02-07T04:29:22.781" v="253" actId="478"/>
          <ac:picMkLst>
            <pc:docMk/>
            <pc:sldMk cId="1241390852" sldId="2273"/>
            <ac:picMk id="3" creationId="{BCB448EA-117D-F9C2-903B-0106B3289892}"/>
          </ac:picMkLst>
        </pc:picChg>
      </pc:sldChg>
      <pc:sldChg chg="addSp delSp modSp mod">
        <pc:chgData name="Phil Le" userId="d56789386392244e" providerId="LiveId" clId="{C6036423-22FB-49D3-8C1B-9D60E70F677C}" dt="2026-02-07T04:38:26.663" v="444" actId="1076"/>
        <pc:sldMkLst>
          <pc:docMk/>
          <pc:sldMk cId="2942976657" sldId="2274"/>
        </pc:sldMkLst>
        <pc:spChg chg="mod">
          <ac:chgData name="Phil Le" userId="d56789386392244e" providerId="LiveId" clId="{C6036423-22FB-49D3-8C1B-9D60E70F677C}" dt="2026-02-07T04:38:26.663" v="444" actId="1076"/>
          <ac:spMkLst>
            <pc:docMk/>
            <pc:sldMk cId="2942976657" sldId="2274"/>
            <ac:spMk id="17410" creationId="{06FAFAE9-A61B-0836-4546-0F368A38C83C}"/>
          </ac:spMkLst>
        </pc:spChg>
        <pc:picChg chg="add mod ord">
          <ac:chgData name="Phil Le" userId="d56789386392244e" providerId="LiveId" clId="{C6036423-22FB-49D3-8C1B-9D60E70F677C}" dt="2026-02-07T04:38:22.864" v="443" actId="167"/>
          <ac:picMkLst>
            <pc:docMk/>
            <pc:sldMk cId="2942976657" sldId="2274"/>
            <ac:picMk id="2" creationId="{C8F3B26F-142B-9AA2-5686-555B5E6C144E}"/>
          </ac:picMkLst>
        </pc:picChg>
        <pc:picChg chg="del">
          <ac:chgData name="Phil Le" userId="d56789386392244e" providerId="LiveId" clId="{C6036423-22FB-49D3-8C1B-9D60E70F677C}" dt="2026-02-07T04:38:13.035" v="441" actId="478"/>
          <ac:picMkLst>
            <pc:docMk/>
            <pc:sldMk cId="2942976657" sldId="2274"/>
            <ac:picMk id="3" creationId="{2974CACD-51F9-9BE4-1DDF-DBDDC47D6787}"/>
          </ac:picMkLst>
        </pc:picChg>
      </pc:sldChg>
      <pc:sldChg chg="addSp delSp modSp mod">
        <pc:chgData name="Phil Le" userId="d56789386392244e" providerId="LiveId" clId="{C6036423-22FB-49D3-8C1B-9D60E70F677C}" dt="2026-02-07T04:42:03.116" v="459" actId="1076"/>
        <pc:sldMkLst>
          <pc:docMk/>
          <pc:sldMk cId="2486394196" sldId="2275"/>
        </pc:sldMkLst>
        <pc:spChg chg="mod">
          <ac:chgData name="Phil Le" userId="d56789386392244e" providerId="LiveId" clId="{C6036423-22FB-49D3-8C1B-9D60E70F677C}" dt="2026-02-07T04:42:03.116" v="459" actId="1076"/>
          <ac:spMkLst>
            <pc:docMk/>
            <pc:sldMk cId="2486394196" sldId="2275"/>
            <ac:spMk id="17410" creationId="{070057BF-E553-D6C3-39FA-43C4080DC36C}"/>
          </ac:spMkLst>
        </pc:spChg>
        <pc:picChg chg="add mod ord">
          <ac:chgData name="Phil Le" userId="d56789386392244e" providerId="LiveId" clId="{C6036423-22FB-49D3-8C1B-9D60E70F677C}" dt="2026-02-07T04:41:57.020" v="458" actId="167"/>
          <ac:picMkLst>
            <pc:docMk/>
            <pc:sldMk cId="2486394196" sldId="2275"/>
            <ac:picMk id="2" creationId="{BDCF262F-1CDE-B84A-BA1C-D46AF99ECDB6}"/>
          </ac:picMkLst>
        </pc:picChg>
        <pc:picChg chg="del">
          <ac:chgData name="Phil Le" userId="d56789386392244e" providerId="LiveId" clId="{C6036423-22FB-49D3-8C1B-9D60E70F677C}" dt="2026-02-07T04:40:17.522" v="456" actId="478"/>
          <ac:picMkLst>
            <pc:docMk/>
            <pc:sldMk cId="2486394196" sldId="2275"/>
            <ac:picMk id="5" creationId="{E358525D-793B-8350-0DBC-67E6EBC5977E}"/>
          </ac:picMkLst>
        </pc:picChg>
      </pc:sldChg>
      <pc:sldChg chg="addSp delSp modSp mod">
        <pc:chgData name="Phil Le" userId="d56789386392244e" providerId="LiveId" clId="{C6036423-22FB-49D3-8C1B-9D60E70F677C}" dt="2026-02-07T04:43:32.984" v="492" actId="20577"/>
        <pc:sldMkLst>
          <pc:docMk/>
          <pc:sldMk cId="3982939192" sldId="2276"/>
        </pc:sldMkLst>
        <pc:spChg chg="mod">
          <ac:chgData name="Phil Le" userId="d56789386392244e" providerId="LiveId" clId="{C6036423-22FB-49D3-8C1B-9D60E70F677C}" dt="2026-02-07T04:43:32.984" v="492" actId="20577"/>
          <ac:spMkLst>
            <pc:docMk/>
            <pc:sldMk cId="3982939192" sldId="2276"/>
            <ac:spMk id="17410" creationId="{609EE3CF-0B74-AEB0-AD75-1ACE67997587}"/>
          </ac:spMkLst>
        </pc:spChg>
        <pc:picChg chg="add mod ord">
          <ac:chgData name="Phil Le" userId="d56789386392244e" providerId="LiveId" clId="{C6036423-22FB-49D3-8C1B-9D60E70F677C}" dt="2026-02-07T04:42:40.387" v="463" actId="1076"/>
          <ac:picMkLst>
            <pc:docMk/>
            <pc:sldMk cId="3982939192" sldId="2276"/>
            <ac:picMk id="2" creationId="{D8F48A76-834E-8613-F3AC-1FCA4AB9D982}"/>
          </ac:picMkLst>
        </pc:picChg>
        <pc:picChg chg="del">
          <ac:chgData name="Phil Le" userId="d56789386392244e" providerId="LiveId" clId="{C6036423-22FB-49D3-8C1B-9D60E70F677C}" dt="2026-02-07T04:42:28.253" v="460" actId="478"/>
          <ac:picMkLst>
            <pc:docMk/>
            <pc:sldMk cId="3982939192" sldId="2276"/>
            <ac:picMk id="3" creationId="{211C33A5-4A86-B9C6-011D-B60FF3AF0F3C}"/>
          </ac:picMkLst>
        </pc:picChg>
      </pc:sldChg>
      <pc:sldChg chg="addSp delSp modSp mod">
        <pc:chgData name="Phil Le" userId="d56789386392244e" providerId="LiveId" clId="{C6036423-22FB-49D3-8C1B-9D60E70F677C}" dt="2026-02-07T04:46:33.539" v="506" actId="1076"/>
        <pc:sldMkLst>
          <pc:docMk/>
          <pc:sldMk cId="389870884" sldId="2277"/>
        </pc:sldMkLst>
        <pc:spChg chg="mod">
          <ac:chgData name="Phil Le" userId="d56789386392244e" providerId="LiveId" clId="{C6036423-22FB-49D3-8C1B-9D60E70F677C}" dt="2026-02-07T04:46:33.539" v="506" actId="1076"/>
          <ac:spMkLst>
            <pc:docMk/>
            <pc:sldMk cId="389870884" sldId="2277"/>
            <ac:spMk id="17410" creationId="{675D2FE5-E89D-6673-9110-18EC82A643E8}"/>
          </ac:spMkLst>
        </pc:spChg>
        <pc:picChg chg="add mod">
          <ac:chgData name="Phil Le" userId="d56789386392244e" providerId="LiveId" clId="{C6036423-22FB-49D3-8C1B-9D60E70F677C}" dt="2026-02-07T04:46:30.122" v="505"/>
          <ac:picMkLst>
            <pc:docMk/>
            <pc:sldMk cId="389870884" sldId="2277"/>
            <ac:picMk id="2" creationId="{7200ED5D-0FD4-4D42-3863-A204E9B418D6}"/>
          </ac:picMkLst>
        </pc:picChg>
        <pc:picChg chg="del">
          <ac:chgData name="Phil Le" userId="d56789386392244e" providerId="LiveId" clId="{C6036423-22FB-49D3-8C1B-9D60E70F677C}" dt="2026-02-07T04:46:20.913" v="504" actId="478"/>
          <ac:picMkLst>
            <pc:docMk/>
            <pc:sldMk cId="389870884" sldId="2277"/>
            <ac:picMk id="3" creationId="{8E9BFD15-827D-FFC2-14FF-CC5D85B2C78B}"/>
          </ac:picMkLst>
        </pc:picChg>
      </pc:sldChg>
      <pc:sldChg chg="addSp delSp modSp mod">
        <pc:chgData name="Phil Le" userId="d56789386392244e" providerId="LiveId" clId="{C6036423-22FB-49D3-8C1B-9D60E70F677C}" dt="2026-02-07T04:47:06.358" v="509" actId="1076"/>
        <pc:sldMkLst>
          <pc:docMk/>
          <pc:sldMk cId="462323466" sldId="2278"/>
        </pc:sldMkLst>
        <pc:spChg chg="mod">
          <ac:chgData name="Phil Le" userId="d56789386392244e" providerId="LiveId" clId="{C6036423-22FB-49D3-8C1B-9D60E70F677C}" dt="2026-02-07T04:47:06.358" v="509" actId="1076"/>
          <ac:spMkLst>
            <pc:docMk/>
            <pc:sldMk cId="462323466" sldId="2278"/>
            <ac:spMk id="17410" creationId="{6676FA04-102E-2F5C-7DE6-B3F49EE49F70}"/>
          </ac:spMkLst>
        </pc:spChg>
        <pc:picChg chg="add mod">
          <ac:chgData name="Phil Le" userId="d56789386392244e" providerId="LiveId" clId="{C6036423-22FB-49D3-8C1B-9D60E70F677C}" dt="2026-02-07T04:47:02.033" v="508"/>
          <ac:picMkLst>
            <pc:docMk/>
            <pc:sldMk cId="462323466" sldId="2278"/>
            <ac:picMk id="2" creationId="{C1C6F323-91C1-99E7-4FE1-19B799BBD420}"/>
          </ac:picMkLst>
        </pc:picChg>
        <pc:picChg chg="del">
          <ac:chgData name="Phil Le" userId="d56789386392244e" providerId="LiveId" clId="{C6036423-22FB-49D3-8C1B-9D60E70F677C}" dt="2026-02-07T04:46:44.837" v="507" actId="478"/>
          <ac:picMkLst>
            <pc:docMk/>
            <pc:sldMk cId="462323466" sldId="2278"/>
            <ac:picMk id="3" creationId="{00C08376-0D0E-F39E-4572-9C257D51BEEA}"/>
          </ac:picMkLst>
        </pc:picChg>
      </pc:sldChg>
      <pc:sldChg chg="addSp delSp modSp mod">
        <pc:chgData name="Phil Le" userId="d56789386392244e" providerId="LiveId" clId="{C6036423-22FB-49D3-8C1B-9D60E70F677C}" dt="2026-02-07T04:47:22.472" v="512" actId="1076"/>
        <pc:sldMkLst>
          <pc:docMk/>
          <pc:sldMk cId="3245660115" sldId="2279"/>
        </pc:sldMkLst>
        <pc:spChg chg="mod">
          <ac:chgData name="Phil Le" userId="d56789386392244e" providerId="LiveId" clId="{C6036423-22FB-49D3-8C1B-9D60E70F677C}" dt="2026-02-07T04:47:22.472" v="512" actId="1076"/>
          <ac:spMkLst>
            <pc:docMk/>
            <pc:sldMk cId="3245660115" sldId="2279"/>
            <ac:spMk id="17410" creationId="{34CC5253-1C91-AA89-3741-6743B757D705}"/>
          </ac:spMkLst>
        </pc:spChg>
        <pc:picChg chg="add mod">
          <ac:chgData name="Phil Le" userId="d56789386392244e" providerId="LiveId" clId="{C6036423-22FB-49D3-8C1B-9D60E70F677C}" dt="2026-02-07T04:47:18.664" v="511"/>
          <ac:picMkLst>
            <pc:docMk/>
            <pc:sldMk cId="3245660115" sldId="2279"/>
            <ac:picMk id="2" creationId="{D8C153FC-D27A-FB5E-27F9-88D00BF5B4FF}"/>
          </ac:picMkLst>
        </pc:picChg>
        <pc:picChg chg="del">
          <ac:chgData name="Phil Le" userId="d56789386392244e" providerId="LiveId" clId="{C6036423-22FB-49D3-8C1B-9D60E70F677C}" dt="2026-02-07T04:47:15.598" v="510" actId="478"/>
          <ac:picMkLst>
            <pc:docMk/>
            <pc:sldMk cId="3245660115" sldId="2279"/>
            <ac:picMk id="3" creationId="{FD4C84BC-0B28-0909-EA04-971070168115}"/>
          </ac:picMkLst>
        </pc:picChg>
      </pc:sldChg>
      <pc:sldChg chg="addSp delSp modSp mod">
        <pc:chgData name="Phil Le" userId="d56789386392244e" providerId="LiveId" clId="{C6036423-22FB-49D3-8C1B-9D60E70F677C}" dt="2026-02-07T04:47:43.082" v="515" actId="1076"/>
        <pc:sldMkLst>
          <pc:docMk/>
          <pc:sldMk cId="1130865813" sldId="2280"/>
        </pc:sldMkLst>
        <pc:spChg chg="mod">
          <ac:chgData name="Phil Le" userId="d56789386392244e" providerId="LiveId" clId="{C6036423-22FB-49D3-8C1B-9D60E70F677C}" dt="2026-02-07T04:47:43.082" v="515" actId="1076"/>
          <ac:spMkLst>
            <pc:docMk/>
            <pc:sldMk cId="1130865813" sldId="2280"/>
            <ac:spMk id="17410" creationId="{AD455D3F-B6F4-CC6C-3A6B-2176B941374F}"/>
          </ac:spMkLst>
        </pc:spChg>
        <pc:picChg chg="add mod">
          <ac:chgData name="Phil Le" userId="d56789386392244e" providerId="LiveId" clId="{C6036423-22FB-49D3-8C1B-9D60E70F677C}" dt="2026-02-07T04:47:39.776" v="514"/>
          <ac:picMkLst>
            <pc:docMk/>
            <pc:sldMk cId="1130865813" sldId="2280"/>
            <ac:picMk id="2" creationId="{58D1AA04-B8A7-9094-831E-6088240F6EB5}"/>
          </ac:picMkLst>
        </pc:picChg>
        <pc:picChg chg="del">
          <ac:chgData name="Phil Le" userId="d56789386392244e" providerId="LiveId" clId="{C6036423-22FB-49D3-8C1B-9D60E70F677C}" dt="2026-02-07T04:47:37.734" v="513" actId="478"/>
          <ac:picMkLst>
            <pc:docMk/>
            <pc:sldMk cId="1130865813" sldId="2280"/>
            <ac:picMk id="3" creationId="{980EDE52-7485-4C8C-4F44-AA4669EEBC8A}"/>
          </ac:picMkLst>
        </pc:picChg>
      </pc:sldChg>
      <pc:sldChg chg="addSp delSp modSp mod">
        <pc:chgData name="Phil Le" userId="d56789386392244e" providerId="LiveId" clId="{C6036423-22FB-49D3-8C1B-9D60E70F677C}" dt="2026-02-07T04:48:05.111" v="518" actId="1076"/>
        <pc:sldMkLst>
          <pc:docMk/>
          <pc:sldMk cId="2296269770" sldId="2281"/>
        </pc:sldMkLst>
        <pc:spChg chg="mod">
          <ac:chgData name="Phil Le" userId="d56789386392244e" providerId="LiveId" clId="{C6036423-22FB-49D3-8C1B-9D60E70F677C}" dt="2026-02-07T04:48:05.111" v="518" actId="1076"/>
          <ac:spMkLst>
            <pc:docMk/>
            <pc:sldMk cId="2296269770" sldId="2281"/>
            <ac:spMk id="17410" creationId="{2D5B58AE-F1AE-860D-C13C-72880E80C0EA}"/>
          </ac:spMkLst>
        </pc:spChg>
        <pc:picChg chg="add mod">
          <ac:chgData name="Phil Le" userId="d56789386392244e" providerId="LiveId" clId="{C6036423-22FB-49D3-8C1B-9D60E70F677C}" dt="2026-02-07T04:47:58.281" v="517"/>
          <ac:picMkLst>
            <pc:docMk/>
            <pc:sldMk cId="2296269770" sldId="2281"/>
            <ac:picMk id="2" creationId="{BAAF34C3-CFB3-59B1-4261-FEEEC168C59C}"/>
          </ac:picMkLst>
        </pc:picChg>
        <pc:picChg chg="del">
          <ac:chgData name="Phil Le" userId="d56789386392244e" providerId="LiveId" clId="{C6036423-22FB-49D3-8C1B-9D60E70F677C}" dt="2026-02-07T04:47:53.552" v="516" actId="478"/>
          <ac:picMkLst>
            <pc:docMk/>
            <pc:sldMk cId="2296269770" sldId="2281"/>
            <ac:picMk id="3" creationId="{4363FBBB-360E-CF14-E669-C1480EE3706F}"/>
          </ac:picMkLst>
        </pc:picChg>
      </pc:sldChg>
      <pc:sldChg chg="addSp delSp modSp mod">
        <pc:chgData name="Phil Le" userId="d56789386392244e" providerId="LiveId" clId="{C6036423-22FB-49D3-8C1B-9D60E70F677C}" dt="2026-02-07T04:49:40.045" v="565" actId="20577"/>
        <pc:sldMkLst>
          <pc:docMk/>
          <pc:sldMk cId="1147648973" sldId="2284"/>
        </pc:sldMkLst>
        <pc:spChg chg="mod">
          <ac:chgData name="Phil Le" userId="d56789386392244e" providerId="LiveId" clId="{C6036423-22FB-49D3-8C1B-9D60E70F677C}" dt="2026-02-07T04:49:40.045" v="565" actId="20577"/>
          <ac:spMkLst>
            <pc:docMk/>
            <pc:sldMk cId="1147648973" sldId="2284"/>
            <ac:spMk id="17410" creationId="{B3691E4A-0BCB-D9FD-5B3B-2DA1A01D41E0}"/>
          </ac:spMkLst>
        </pc:spChg>
        <pc:picChg chg="add mod">
          <ac:chgData name="Phil Le" userId="d56789386392244e" providerId="LiveId" clId="{C6036423-22FB-49D3-8C1B-9D60E70F677C}" dt="2026-02-07T04:49:10.121" v="538"/>
          <ac:picMkLst>
            <pc:docMk/>
            <pc:sldMk cId="1147648973" sldId="2284"/>
            <ac:picMk id="2" creationId="{A21E62E1-04FF-0621-578A-78A78A395397}"/>
          </ac:picMkLst>
        </pc:picChg>
        <pc:picChg chg="del">
          <ac:chgData name="Phil Le" userId="d56789386392244e" providerId="LiveId" clId="{C6036423-22FB-49D3-8C1B-9D60E70F677C}" dt="2026-02-07T04:49:06.370" v="537" actId="478"/>
          <ac:picMkLst>
            <pc:docMk/>
            <pc:sldMk cId="1147648973" sldId="2284"/>
            <ac:picMk id="3" creationId="{52BB989E-E462-5343-CE38-8BAACB12DC26}"/>
          </ac:picMkLst>
        </pc:picChg>
      </pc:sldChg>
      <pc:sldChg chg="addSp delSp modSp mod">
        <pc:chgData name="Phil Le" userId="d56789386392244e" providerId="LiveId" clId="{C6036423-22FB-49D3-8C1B-9D60E70F677C}" dt="2026-02-07T04:48:54.652" v="536" actId="20577"/>
        <pc:sldMkLst>
          <pc:docMk/>
          <pc:sldMk cId="751601351" sldId="2289"/>
        </pc:sldMkLst>
        <pc:spChg chg="mod">
          <ac:chgData name="Phil Le" userId="d56789386392244e" providerId="LiveId" clId="{C6036423-22FB-49D3-8C1B-9D60E70F677C}" dt="2026-02-07T04:48:54.652" v="536" actId="20577"/>
          <ac:spMkLst>
            <pc:docMk/>
            <pc:sldMk cId="751601351" sldId="2289"/>
            <ac:spMk id="17410" creationId="{74F8D51E-99F8-1811-D5A7-F7BF8AF8D3FF}"/>
          </ac:spMkLst>
        </pc:spChg>
        <pc:picChg chg="add mod">
          <ac:chgData name="Phil Le" userId="d56789386392244e" providerId="LiveId" clId="{C6036423-22FB-49D3-8C1B-9D60E70F677C}" dt="2026-02-07T04:48:29.509" v="520"/>
          <ac:picMkLst>
            <pc:docMk/>
            <pc:sldMk cId="751601351" sldId="2289"/>
            <ac:picMk id="2" creationId="{CCC78FD6-AE27-81D3-2A2F-795C5A0926E8}"/>
          </ac:picMkLst>
        </pc:picChg>
        <pc:picChg chg="del">
          <ac:chgData name="Phil Le" userId="d56789386392244e" providerId="LiveId" clId="{C6036423-22FB-49D3-8C1B-9D60E70F677C}" dt="2026-02-07T04:48:27.150" v="519" actId="478"/>
          <ac:picMkLst>
            <pc:docMk/>
            <pc:sldMk cId="751601351" sldId="2289"/>
            <ac:picMk id="3" creationId="{D3CB2EC5-83A4-27E3-5C5F-498772F79052}"/>
          </ac:picMkLst>
        </pc:picChg>
      </pc:sldChg>
      <pc:sldChg chg="del">
        <pc:chgData name="Phil Le" userId="d56789386392244e" providerId="LiveId" clId="{C6036423-22FB-49D3-8C1B-9D60E70F677C}" dt="2026-02-07T04:28:13.710" v="240" actId="47"/>
        <pc:sldMkLst>
          <pc:docMk/>
          <pc:sldMk cId="0" sldId="2291"/>
        </pc:sldMkLst>
      </pc:sldChg>
      <pc:sldChg chg="del">
        <pc:chgData name="Phil Le" userId="d56789386392244e" providerId="LiveId" clId="{C6036423-22FB-49D3-8C1B-9D60E70F677C}" dt="2026-02-07T04:49:48.881" v="567" actId="47"/>
        <pc:sldMkLst>
          <pc:docMk/>
          <pc:sldMk cId="0" sldId="2292"/>
        </pc:sldMkLst>
      </pc:sldChg>
      <pc:sldChg chg="modSp add mod">
        <pc:chgData name="Phil Le" userId="d56789386392244e" providerId="LiveId" clId="{C6036423-22FB-49D3-8C1B-9D60E70F677C}" dt="2026-02-07T04:28:28.218" v="246" actId="120"/>
        <pc:sldMkLst>
          <pc:docMk/>
          <pc:sldMk cId="3616601376" sldId="2293"/>
        </pc:sldMkLst>
        <pc:spChg chg="mod">
          <ac:chgData name="Phil Le" userId="d56789386392244e" providerId="LiveId" clId="{C6036423-22FB-49D3-8C1B-9D60E70F677C}" dt="2026-02-07T04:28:28.218" v="246" actId="120"/>
          <ac:spMkLst>
            <pc:docMk/>
            <pc:sldMk cId="3616601376" sldId="2293"/>
            <ac:spMk id="3076" creationId="{00000000-0000-0000-0000-000000000000}"/>
          </ac:spMkLst>
        </pc:spChg>
      </pc:sldChg>
      <pc:sldChg chg="modSp add mod">
        <pc:chgData name="Phil Le" userId="d56789386392244e" providerId="LiveId" clId="{C6036423-22FB-49D3-8C1B-9D60E70F677C}" dt="2026-02-07T04:28:36.051" v="248" actId="120"/>
        <pc:sldMkLst>
          <pc:docMk/>
          <pc:sldMk cId="2300654229" sldId="2294"/>
        </pc:sldMkLst>
        <pc:spChg chg="mod">
          <ac:chgData name="Phil Le" userId="d56789386392244e" providerId="LiveId" clId="{C6036423-22FB-49D3-8C1B-9D60E70F677C}" dt="2026-02-07T04:28:36.051" v="248" actId="120"/>
          <ac:spMkLst>
            <pc:docMk/>
            <pc:sldMk cId="2300654229" sldId="2294"/>
            <ac:spMk id="3076" creationId="{00000000-0000-0000-0000-000000000000}"/>
          </ac:spMkLst>
        </pc:spChg>
      </pc:sldChg>
      <pc:sldChg chg="modSp add mod setBg">
        <pc:chgData name="Phil Le" userId="d56789386392244e" providerId="LiveId" clId="{C6036423-22FB-49D3-8C1B-9D60E70F677C}" dt="2026-02-07T04:53:38.812" v="572" actId="1076"/>
        <pc:sldMkLst>
          <pc:docMk/>
          <pc:sldMk cId="0" sldId="2295"/>
        </pc:sldMkLst>
        <pc:spChg chg="mod">
          <ac:chgData name="Phil Le" userId="d56789386392244e" providerId="LiveId" clId="{C6036423-22FB-49D3-8C1B-9D60E70F677C}" dt="2026-02-07T04:53:38.812" v="572" actId="1076"/>
          <ac:spMkLst>
            <pc:docMk/>
            <pc:sldMk cId="0" sldId="2295"/>
            <ac:spMk id="2050" creationId="{2B3B99D0-A2FA-1EC5-BD23-168E971590B0}"/>
          </ac:spMkLst>
        </pc:spChg>
      </pc:sldChg>
      <pc:sldChg chg="modSp add mod">
        <pc:chgData name="Phil Le" userId="d56789386392244e" providerId="LiveId" clId="{C6036423-22FB-49D3-8C1B-9D60E70F677C}" dt="2026-02-07T04:58:01.195" v="604" actId="255"/>
        <pc:sldMkLst>
          <pc:docMk/>
          <pc:sldMk cId="2364867827" sldId="2296"/>
        </pc:sldMkLst>
        <pc:spChg chg="mod">
          <ac:chgData name="Phil Le" userId="d56789386392244e" providerId="LiveId" clId="{C6036423-22FB-49D3-8C1B-9D60E70F677C}" dt="2026-02-07T04:58:01.195" v="604" actId="255"/>
          <ac:spMkLst>
            <pc:docMk/>
            <pc:sldMk cId="2364867827" sldId="2296"/>
            <ac:spMk id="3" creationId="{00000000-0000-0000-0000-000000000000}"/>
          </ac:spMkLst>
        </pc:spChg>
        <pc:spChg chg="mod">
          <ac:chgData name="Phil Le" userId="d56789386392244e" providerId="LiveId" clId="{C6036423-22FB-49D3-8C1B-9D60E70F677C}" dt="2026-02-07T04:57:47.346" v="601" actId="255"/>
          <ac:spMkLst>
            <pc:docMk/>
            <pc:sldMk cId="2364867827" sldId="2296"/>
            <ac:spMk id="409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6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pPr>
              <a:defRPr/>
            </a:pPr>
            <a:endParaRPr lang="en-US"/>
          </a:p>
        </p:txBody>
      </p:sp>
      <p:sp>
        <p:nvSpPr>
          <p:cNvPr id="1436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pPr>
              <a:defRPr/>
            </a:pPr>
            <a:endParaRPr lang="en-US"/>
          </a:p>
        </p:txBody>
      </p:sp>
      <p:sp>
        <p:nvSpPr>
          <p:cNvPr id="12595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6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6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pPr>
              <a:defRPr/>
            </a:pPr>
            <a:endParaRPr lang="en-US"/>
          </a:p>
        </p:txBody>
      </p:sp>
      <p:sp>
        <p:nvSpPr>
          <p:cNvPr id="1436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pPr>
              <a:defRPr/>
            </a:pPr>
            <a:fld id="{D3ED65D9-7F41-441F-B31A-035894C76204}" type="slidenum">
              <a:rPr lang="en-US"/>
              <a:pPr>
                <a:defRPr/>
              </a:pPr>
              <a:t>‹#›</a:t>
            </a:fld>
            <a:endParaRPr lang="en-US"/>
          </a:p>
        </p:txBody>
      </p:sp>
    </p:spTree>
    <p:extLst>
      <p:ext uri="{BB962C8B-B14F-4D97-AF65-F5344CB8AC3E}">
        <p14:creationId xmlns:p14="http://schemas.microsoft.com/office/powerpoint/2010/main" val="1163058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6047EAC8-2B0D-4A72-ABF0-BECB32E5C3E6}" type="slidenum">
              <a:rPr lang="en-US" altLang="en-US" sz="1200" smtClean="0">
                <a:solidFill>
                  <a:schemeClr val="tx1"/>
                </a:solidFill>
                <a:latin typeface="Arial" charset="0"/>
              </a:rPr>
              <a:pPr eaLnBrk="1" hangingPunct="1"/>
              <a:t>1</a:t>
            </a:fld>
            <a:endParaRPr lang="en-US" altLang="en-US" sz="1200">
              <a:solidFill>
                <a:schemeClr val="tx1"/>
              </a:solidFill>
              <a:latin typeface="Arial" charset="0"/>
            </a:endParaRPr>
          </a:p>
        </p:txBody>
      </p:sp>
      <p:sp>
        <p:nvSpPr>
          <p:cNvPr id="126979" name="Rectangle 2"/>
          <p:cNvSpPr>
            <a:spLocks noGrp="1" noRot="1" noChangeAspect="1" noChangeArrowheads="1" noTextEdit="1"/>
          </p:cNvSpPr>
          <p:nvPr>
            <p:ph type="sldImg"/>
          </p:nvPr>
        </p:nvSpPr>
        <p:spPr>
          <a:xfrm>
            <a:off x="381000" y="685800"/>
            <a:ext cx="6096000" cy="3429000"/>
          </a:xfrm>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148BAC5C-BEAB-49D1-A5AC-803AE4740897}" type="slidenum">
              <a:rPr lang="en-US" altLang="en-US" sz="1200">
                <a:solidFill>
                  <a:schemeClr val="tx1"/>
                </a:solidFill>
                <a:latin typeface="Arial" pitchFamily="34" charset="0"/>
              </a:rPr>
              <a:pPr eaLnBrk="1" hangingPunct="1"/>
              <a:t>17</a:t>
            </a:fld>
            <a:endParaRPr lang="en-US" altLang="en-US" sz="1200">
              <a:solidFill>
                <a:schemeClr val="tx1"/>
              </a:solidFill>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xfrm>
            <a:off x="381000" y="685800"/>
            <a:ext cx="6096000" cy="3429000"/>
          </a:xfrm>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9058D038-4B67-437C-9490-2905EB20E2FA}" type="slidenum">
              <a:rPr lang="en-US" altLang="en-US" sz="1200" smtClean="0">
                <a:solidFill>
                  <a:schemeClr val="tx1"/>
                </a:solidFill>
                <a:latin typeface="Arial" charset="0"/>
              </a:rPr>
              <a:pPr eaLnBrk="1" hangingPunct="1"/>
              <a:t>23</a:t>
            </a:fld>
            <a:endParaRPr lang="en-US" altLang="en-US" sz="1200">
              <a:solidFill>
                <a:schemeClr val="tx1"/>
              </a:solidFill>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xfrm>
            <a:off x="381000" y="685800"/>
            <a:ext cx="6096000" cy="3429000"/>
          </a:xfrm>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C8D5B721-CF0C-427B-9562-CBDDF8848031}" type="slidenum">
              <a:rPr lang="en-US" altLang="en-US" sz="1200" smtClean="0">
                <a:solidFill>
                  <a:schemeClr val="tx1"/>
                </a:solidFill>
                <a:latin typeface="Arial" charset="0"/>
              </a:rPr>
              <a:pPr eaLnBrk="1" hangingPunct="1"/>
              <a:t>24</a:t>
            </a:fld>
            <a:endParaRPr lang="en-US" altLang="en-US" sz="1200">
              <a:solidFill>
                <a:schemeClr val="tx1"/>
              </a:solidFill>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xfrm>
            <a:off x="381000" y="685800"/>
            <a:ext cx="6096000" cy="3429000"/>
          </a:xfrm>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D805468F-DEDA-40D2-98A3-A77AD6C9A6F6}" type="slidenum">
              <a:rPr lang="en-US" altLang="en-US" sz="1200" smtClean="0">
                <a:solidFill>
                  <a:schemeClr val="tx1"/>
                </a:solidFill>
                <a:latin typeface="Arial" charset="0"/>
              </a:rPr>
              <a:pPr eaLnBrk="1" hangingPunct="1"/>
              <a:t>25</a:t>
            </a:fld>
            <a:endParaRPr lang="en-US" altLang="en-US" sz="1200">
              <a:solidFill>
                <a:schemeClr val="tx1"/>
              </a:solidFill>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xfrm>
            <a:off x="381000" y="685800"/>
            <a:ext cx="6096000" cy="3429000"/>
          </a:xfrm>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2677A7E8-95CC-40CB-831A-351DA8C571B9}" type="slidenum">
              <a:rPr lang="en-US" altLang="en-US" sz="1200" smtClean="0">
                <a:solidFill>
                  <a:schemeClr val="tx1"/>
                </a:solidFill>
                <a:latin typeface="Arial" charset="0"/>
              </a:rPr>
              <a:pPr eaLnBrk="1" hangingPunct="1"/>
              <a:t>26</a:t>
            </a:fld>
            <a:endParaRPr lang="en-US" altLang="en-US" sz="1200">
              <a:solidFill>
                <a:schemeClr val="tx1"/>
              </a:solidFill>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xfrm>
            <a:off x="381000" y="685800"/>
            <a:ext cx="6096000" cy="3429000"/>
          </a:xfrm>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16EDCD4F-944D-44AC-923B-870E6B83ACE4}" type="slidenum">
              <a:rPr lang="en-US" altLang="en-US" sz="1200" smtClean="0">
                <a:solidFill>
                  <a:schemeClr val="tx1"/>
                </a:solidFill>
                <a:latin typeface="Arial" charset="0"/>
              </a:rPr>
              <a:pPr eaLnBrk="1" hangingPunct="1"/>
              <a:t>27</a:t>
            </a:fld>
            <a:endParaRPr lang="en-US" altLang="en-US" sz="1200">
              <a:solidFill>
                <a:schemeClr val="tx1"/>
              </a:solidFill>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xfrm>
            <a:off x="381000" y="685800"/>
            <a:ext cx="6096000" cy="3429000"/>
          </a:xfrm>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74F8C60D-BA09-4B2C-8CF0-3F8529ADE381}" type="slidenum">
              <a:rPr lang="en-US" altLang="en-US" sz="1200" smtClean="0">
                <a:solidFill>
                  <a:schemeClr val="tx1"/>
                </a:solidFill>
                <a:latin typeface="Arial" charset="0"/>
              </a:rPr>
              <a:pPr eaLnBrk="1" hangingPunct="1"/>
              <a:t>28</a:t>
            </a:fld>
            <a:endParaRPr lang="en-US" altLang="en-US" sz="1200">
              <a:solidFill>
                <a:schemeClr val="tx1"/>
              </a:solidFill>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xfrm>
            <a:off x="381000" y="685800"/>
            <a:ext cx="6096000" cy="3429000"/>
          </a:xfrm>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E521C171-FEE7-4F40-BF39-FF261F6B86B0}" type="slidenum">
              <a:rPr lang="en-US" altLang="en-US" sz="1200" smtClean="0">
                <a:solidFill>
                  <a:schemeClr val="tx1"/>
                </a:solidFill>
                <a:latin typeface="Arial" charset="0"/>
              </a:rPr>
              <a:pPr eaLnBrk="1" hangingPunct="1"/>
              <a:t>30</a:t>
            </a:fld>
            <a:endParaRPr lang="en-US" altLang="en-US" sz="1200">
              <a:solidFill>
                <a:schemeClr val="tx1"/>
              </a:solidFill>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xfrm>
            <a:off x="381000" y="685800"/>
            <a:ext cx="6096000" cy="3429000"/>
          </a:xfrm>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E60AD6E5-89A8-45AF-B810-E560A75CDEE8}" type="slidenum">
              <a:rPr lang="en-US" altLang="en-US" sz="1200" smtClean="0">
                <a:solidFill>
                  <a:schemeClr val="tx1"/>
                </a:solidFill>
                <a:latin typeface="Arial" charset="0"/>
              </a:rPr>
              <a:pPr eaLnBrk="1" hangingPunct="1"/>
              <a:t>32</a:t>
            </a:fld>
            <a:endParaRPr lang="en-US" altLang="en-US" sz="1200">
              <a:solidFill>
                <a:schemeClr val="tx1"/>
              </a:solidFill>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xfrm>
            <a:off x="381000" y="685800"/>
            <a:ext cx="6096000" cy="3429000"/>
          </a:xfrm>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A050DBDC-C72E-4C4E-BA09-40051E031F2A}" type="slidenum">
              <a:rPr lang="en-US" altLang="en-US" sz="1200" smtClean="0">
                <a:solidFill>
                  <a:schemeClr val="tx1"/>
                </a:solidFill>
                <a:latin typeface="Arial" charset="0"/>
              </a:rPr>
              <a:pPr eaLnBrk="1" hangingPunct="1"/>
              <a:t>33</a:t>
            </a:fld>
            <a:endParaRPr lang="en-US" altLang="en-US" sz="1200">
              <a:solidFill>
                <a:schemeClr val="tx1"/>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3ED65D9-7F41-441F-B31A-035894C76204}" type="slidenum">
              <a:rPr lang="en-US" smtClean="0"/>
              <a:pPr>
                <a:defRPr/>
              </a:pPr>
              <a:t>8</a:t>
            </a:fld>
            <a:endParaRPr lang="en-US"/>
          </a:p>
        </p:txBody>
      </p:sp>
    </p:spTree>
    <p:extLst>
      <p:ext uri="{BB962C8B-B14F-4D97-AF65-F5344CB8AC3E}">
        <p14:creationId xmlns:p14="http://schemas.microsoft.com/office/powerpoint/2010/main" val="433476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E4EC199-FD68-45FF-857D-047A9D77672A}" type="slidenum">
              <a:rPr lang="en-US" altLang="en-US">
                <a:latin typeface="Arial" panose="020B0604020202020204" pitchFamily="34" charset="0"/>
              </a:rPr>
              <a:pPr eaLnBrk="1" hangingPunct="1"/>
              <a:t>35</a:t>
            </a:fld>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208E1-C94C-269B-B20C-23B1037D8119}"/>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52E38B48-3C31-F70D-0B11-84C18C9D571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9FC1C3E6-8DEB-FD3E-0C2A-507AA528A9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212E460E-01EC-ABF3-976A-B44A7BD0DB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E4EC199-FD68-45FF-857D-047A9D77672A}" type="slidenum">
              <a:rPr lang="en-US" altLang="en-US">
                <a:latin typeface="Arial" panose="020B0604020202020204" pitchFamily="34" charset="0"/>
              </a:rPr>
              <a:pPr eaLnBrk="1" hangingPunct="1"/>
              <a:t>36</a:t>
            </a:fld>
            <a:endParaRPr lang="en-US" altLang="en-US">
              <a:latin typeface="Arial" panose="020B0604020202020204" pitchFamily="34" charset="0"/>
            </a:endParaRPr>
          </a:p>
        </p:txBody>
      </p:sp>
    </p:spTree>
    <p:extLst>
      <p:ext uri="{BB962C8B-B14F-4D97-AF65-F5344CB8AC3E}">
        <p14:creationId xmlns:p14="http://schemas.microsoft.com/office/powerpoint/2010/main" val="2844251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51488-EC85-41F2-7744-3354D526373B}"/>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1476DC2E-8F39-6467-C3E7-B2C60F048F9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D59E6AAC-FAE3-D8B3-EFC7-B5A1129A6B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20" name="Slide Number Placeholder 3">
            <a:extLst>
              <a:ext uri="{FF2B5EF4-FFF2-40B4-BE49-F238E27FC236}">
                <a16:creationId xmlns:a16="http://schemas.microsoft.com/office/drawing/2014/main" id="{01B9DC34-809E-9169-5F49-648156B188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E4EC199-FD68-45FF-857D-047A9D77672A}" type="slidenum">
              <a:rPr lang="en-US" altLang="en-US">
                <a:latin typeface="Arial" panose="020B0604020202020204" pitchFamily="34" charset="0"/>
              </a:rPr>
              <a:pPr eaLnBrk="1" hangingPunct="1"/>
              <a:t>37</a:t>
            </a:fld>
            <a:endParaRPr lang="en-US" altLang="en-US">
              <a:latin typeface="Arial" panose="020B0604020202020204" pitchFamily="34" charset="0"/>
            </a:endParaRPr>
          </a:p>
        </p:txBody>
      </p:sp>
    </p:spTree>
    <p:extLst>
      <p:ext uri="{BB962C8B-B14F-4D97-AF65-F5344CB8AC3E}">
        <p14:creationId xmlns:p14="http://schemas.microsoft.com/office/powerpoint/2010/main" val="3233906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xfrm>
            <a:off x="381000" y="685800"/>
            <a:ext cx="6096000" cy="3429000"/>
          </a:xfrm>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5D9E24FA-D2E3-4537-9DE9-7C776C29DD06}" type="slidenum">
              <a:rPr lang="en-US" altLang="en-US" sz="1200" smtClean="0">
                <a:solidFill>
                  <a:schemeClr val="tx1"/>
                </a:solidFill>
                <a:latin typeface="Arial" charset="0"/>
              </a:rPr>
              <a:pPr eaLnBrk="1" hangingPunct="1"/>
              <a:t>9</a:t>
            </a:fld>
            <a:endParaRPr lang="en-US" altLang="en-US" sz="1200">
              <a:solidFill>
                <a:schemeClr val="tx1"/>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xfrm>
            <a:off x="381000" y="685800"/>
            <a:ext cx="6096000" cy="3429000"/>
          </a:xfrm>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4A543DC0-7A86-4D69-8F1A-65ECBB2C805B}" type="slidenum">
              <a:rPr lang="en-US" altLang="en-US" sz="1200" smtClean="0">
                <a:solidFill>
                  <a:schemeClr val="tx1"/>
                </a:solidFill>
                <a:latin typeface="Arial" charset="0"/>
              </a:rPr>
              <a:pPr eaLnBrk="1" hangingPunct="1"/>
              <a:t>10</a:t>
            </a:fld>
            <a:endParaRPr lang="en-US" altLang="en-US" sz="1200">
              <a:solidFill>
                <a:schemeClr val="tx1"/>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381000" y="685800"/>
            <a:ext cx="6096000" cy="3429000"/>
          </a:xfrm>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EAE350E1-FCB5-4FFF-AA65-040EE2C16B03}" type="slidenum">
              <a:rPr lang="en-US" altLang="en-US" sz="1200" smtClean="0">
                <a:solidFill>
                  <a:schemeClr val="tx1"/>
                </a:solidFill>
                <a:latin typeface="Arial" charset="0"/>
              </a:rPr>
              <a:pPr eaLnBrk="1" hangingPunct="1"/>
              <a:t>11</a:t>
            </a:fld>
            <a:endParaRPr lang="en-US" altLang="en-US" sz="1200">
              <a:solidFill>
                <a:schemeClr val="tx1"/>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148BAC5C-BEAB-49D1-A5AC-803AE4740897}" type="slidenum">
              <a:rPr lang="en-US" altLang="en-US" sz="1200">
                <a:solidFill>
                  <a:schemeClr val="tx1"/>
                </a:solidFill>
                <a:latin typeface="Arial" pitchFamily="34" charset="0"/>
              </a:rPr>
              <a:pPr eaLnBrk="1" hangingPunct="1"/>
              <a:t>13</a:t>
            </a:fld>
            <a:endParaRPr lang="en-US" altLang="en-US" sz="1200">
              <a:solidFill>
                <a:schemeClr val="tx1"/>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148BAC5C-BEAB-49D1-A5AC-803AE4740897}" type="slidenum">
              <a:rPr lang="en-US" altLang="en-US" sz="1200">
                <a:solidFill>
                  <a:schemeClr val="tx1"/>
                </a:solidFill>
                <a:latin typeface="Arial" pitchFamily="34" charset="0"/>
              </a:rPr>
              <a:pPr eaLnBrk="1" hangingPunct="1"/>
              <a:t>14</a:t>
            </a:fld>
            <a:endParaRPr lang="en-US" altLang="en-US" sz="1200">
              <a:solidFill>
                <a:schemeClr val="tx1"/>
              </a:solidFill>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148BAC5C-BEAB-49D1-A5AC-803AE4740897}" type="slidenum">
              <a:rPr lang="en-US" altLang="en-US" sz="1200">
                <a:solidFill>
                  <a:schemeClr val="tx1"/>
                </a:solidFill>
                <a:latin typeface="Arial" pitchFamily="34" charset="0"/>
              </a:rPr>
              <a:pPr eaLnBrk="1" hangingPunct="1"/>
              <a:t>15</a:t>
            </a:fld>
            <a:endParaRPr lang="en-US" altLang="en-US" sz="1200">
              <a:solidFill>
                <a:schemeClr val="tx1"/>
              </a:solidFill>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148BAC5C-BEAB-49D1-A5AC-803AE4740897}" type="slidenum">
              <a:rPr lang="en-US" altLang="en-US" sz="1200">
                <a:solidFill>
                  <a:schemeClr val="tx1"/>
                </a:solidFill>
                <a:latin typeface="Arial" pitchFamily="34" charset="0"/>
              </a:rPr>
              <a:pPr eaLnBrk="1" hangingPunct="1"/>
              <a:t>16</a:t>
            </a:fld>
            <a:endParaRPr lang="en-US" altLang="en-US" sz="1200">
              <a:solidFill>
                <a:schemeClr val="tx1"/>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FED226-C2C8-4B90-BE0E-8A1EA7701BBB}" type="slidenum">
              <a:rPr lang="en-US"/>
              <a:pPr>
                <a:defRPr/>
              </a:pPr>
              <a:t>‹#›</a:t>
            </a:fld>
            <a:endParaRPr lang="en-US"/>
          </a:p>
        </p:txBody>
      </p:sp>
    </p:spTree>
    <p:extLst>
      <p:ext uri="{BB962C8B-B14F-4D97-AF65-F5344CB8AC3E}">
        <p14:creationId xmlns:p14="http://schemas.microsoft.com/office/powerpoint/2010/main" val="384784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49EA02-7C21-4BBE-B70D-2E6CF9FD2AB5}" type="slidenum">
              <a:rPr lang="en-US"/>
              <a:pPr>
                <a:defRPr/>
              </a:pPr>
              <a:t>‹#›</a:t>
            </a:fld>
            <a:endParaRPr lang="en-US"/>
          </a:p>
        </p:txBody>
      </p:sp>
    </p:spTree>
    <p:extLst>
      <p:ext uri="{BB962C8B-B14F-4D97-AF65-F5344CB8AC3E}">
        <p14:creationId xmlns:p14="http://schemas.microsoft.com/office/powerpoint/2010/main" val="2173917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5CD122-7AE2-4B02-9056-49109BBA3098}" type="slidenum">
              <a:rPr lang="en-US"/>
              <a:pPr>
                <a:defRPr/>
              </a:pPr>
              <a:t>‹#›</a:t>
            </a:fld>
            <a:endParaRPr lang="en-US"/>
          </a:p>
        </p:txBody>
      </p:sp>
    </p:spTree>
    <p:extLst>
      <p:ext uri="{BB962C8B-B14F-4D97-AF65-F5344CB8AC3E}">
        <p14:creationId xmlns:p14="http://schemas.microsoft.com/office/powerpoint/2010/main" val="2009440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45C5F2-AC7B-4846-94E1-3B7E92C7FA40}" type="slidenum">
              <a:rPr lang="en-US"/>
              <a:pPr>
                <a:defRPr/>
              </a:pPr>
              <a:t>‹#›</a:t>
            </a:fld>
            <a:endParaRPr lang="en-US"/>
          </a:p>
        </p:txBody>
      </p:sp>
    </p:spTree>
    <p:extLst>
      <p:ext uri="{BB962C8B-B14F-4D97-AF65-F5344CB8AC3E}">
        <p14:creationId xmlns:p14="http://schemas.microsoft.com/office/powerpoint/2010/main" val="3260084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F2C4A9-3DD8-44B1-B38B-14996F41AFFF}" type="slidenum">
              <a:rPr lang="en-US"/>
              <a:pPr>
                <a:defRPr/>
              </a:pPr>
              <a:t>‹#›</a:t>
            </a:fld>
            <a:endParaRPr lang="en-US"/>
          </a:p>
        </p:txBody>
      </p:sp>
    </p:spTree>
    <p:extLst>
      <p:ext uri="{BB962C8B-B14F-4D97-AF65-F5344CB8AC3E}">
        <p14:creationId xmlns:p14="http://schemas.microsoft.com/office/powerpoint/2010/main" val="1821712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271A72-9885-4AB0-9C0C-8153FBD5B2EB}" type="slidenum">
              <a:rPr lang="en-US"/>
              <a:pPr>
                <a:defRPr/>
              </a:pPr>
              <a:t>‹#›</a:t>
            </a:fld>
            <a:endParaRPr lang="en-US"/>
          </a:p>
        </p:txBody>
      </p:sp>
    </p:spTree>
    <p:extLst>
      <p:ext uri="{BB962C8B-B14F-4D97-AF65-F5344CB8AC3E}">
        <p14:creationId xmlns:p14="http://schemas.microsoft.com/office/powerpoint/2010/main" val="2233087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DAD6E7-5C5D-41A5-BEBA-6D2E2F33E43D}" type="slidenum">
              <a:rPr lang="en-US"/>
              <a:pPr>
                <a:defRPr/>
              </a:pPr>
              <a:t>‹#›</a:t>
            </a:fld>
            <a:endParaRPr lang="en-US"/>
          </a:p>
        </p:txBody>
      </p:sp>
    </p:spTree>
    <p:extLst>
      <p:ext uri="{BB962C8B-B14F-4D97-AF65-F5344CB8AC3E}">
        <p14:creationId xmlns:p14="http://schemas.microsoft.com/office/powerpoint/2010/main" val="890934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B2FDE27-4DAF-4DAA-8451-61D9818576E4}" type="slidenum">
              <a:rPr lang="en-US"/>
              <a:pPr>
                <a:defRPr/>
              </a:pPr>
              <a:t>‹#›</a:t>
            </a:fld>
            <a:endParaRPr lang="en-US"/>
          </a:p>
        </p:txBody>
      </p:sp>
    </p:spTree>
    <p:extLst>
      <p:ext uri="{BB962C8B-B14F-4D97-AF65-F5344CB8AC3E}">
        <p14:creationId xmlns:p14="http://schemas.microsoft.com/office/powerpoint/2010/main" val="1112784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D275E99-A137-4A0B-AC46-75FFFF614993}" type="slidenum">
              <a:rPr lang="en-US"/>
              <a:pPr>
                <a:defRPr/>
              </a:pPr>
              <a:t>‹#›</a:t>
            </a:fld>
            <a:endParaRPr lang="en-US"/>
          </a:p>
        </p:txBody>
      </p:sp>
    </p:spTree>
    <p:extLst>
      <p:ext uri="{BB962C8B-B14F-4D97-AF65-F5344CB8AC3E}">
        <p14:creationId xmlns:p14="http://schemas.microsoft.com/office/powerpoint/2010/main" val="3167729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771A0C-9A6E-4443-9200-37656291E977}" type="slidenum">
              <a:rPr lang="en-US"/>
              <a:pPr>
                <a:defRPr/>
              </a:pPr>
              <a:t>‹#›</a:t>
            </a:fld>
            <a:endParaRPr lang="en-US"/>
          </a:p>
        </p:txBody>
      </p:sp>
    </p:spTree>
    <p:extLst>
      <p:ext uri="{BB962C8B-B14F-4D97-AF65-F5344CB8AC3E}">
        <p14:creationId xmlns:p14="http://schemas.microsoft.com/office/powerpoint/2010/main" val="1883772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FB253F-9EC1-4520-9B06-A61E933216A7}" type="slidenum">
              <a:rPr lang="en-US"/>
              <a:pPr>
                <a:defRPr/>
              </a:pPr>
              <a:t>‹#›</a:t>
            </a:fld>
            <a:endParaRPr lang="en-US"/>
          </a:p>
        </p:txBody>
      </p:sp>
    </p:spTree>
    <p:extLst>
      <p:ext uri="{BB962C8B-B14F-4D97-AF65-F5344CB8AC3E}">
        <p14:creationId xmlns:p14="http://schemas.microsoft.com/office/powerpoint/2010/main" val="3134059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a:defRPr/>
            </a:pPr>
            <a:fld id="{42237E39-DA38-4912-91A3-78E07FCCAA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body" idx="4294967295"/>
          </p:nvPr>
        </p:nvSpPr>
        <p:spPr>
          <a:xfrm>
            <a:off x="0" y="0"/>
            <a:ext cx="4495800" cy="5143500"/>
          </a:xfrm>
          <a:ln>
            <a:solidFill>
              <a:schemeClr val="accent1"/>
            </a:solidFill>
          </a:ln>
        </p:spPr>
        <p:txBody>
          <a:bodyPr/>
          <a:lstStyle/>
          <a:p>
            <a:pPr marL="0" indent="0" algn="ctr">
              <a:buNone/>
            </a:pPr>
            <a:r>
              <a:rPr lang="en-US" sz="200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endParaRPr lang="en-US" sz="2400" b="1" dirty="0">
              <a:solidFill>
                <a:schemeClr val="bg1"/>
              </a:solidFill>
            </a:endParaRPr>
          </a:p>
        </p:txBody>
      </p:sp>
      <p:sp>
        <p:nvSpPr>
          <p:cNvPr id="6" name="TextBox 5">
            <a:extLst>
              <a:ext uri="{FF2B5EF4-FFF2-40B4-BE49-F238E27FC236}">
                <a16:creationId xmlns:a16="http://schemas.microsoft.com/office/drawing/2014/main" id="{6449408D-447D-D595-9786-1474EC53475F}"/>
              </a:ext>
            </a:extLst>
          </p:cNvPr>
          <p:cNvSpPr txBox="1"/>
          <p:nvPr/>
        </p:nvSpPr>
        <p:spPr>
          <a:xfrm>
            <a:off x="44114" y="133350"/>
            <a:ext cx="4756485" cy="3533275"/>
          </a:xfrm>
          <a:prstGeom prst="rect">
            <a:avLst/>
          </a:prstGeom>
          <a:noFill/>
        </p:spPr>
        <p:txBody>
          <a:bodyPr wrap="square">
            <a:spAutoFit/>
          </a:bodyPr>
          <a:lstStyle/>
          <a:p>
            <a:r>
              <a:rPr lang="en-US" sz="2400" b="1" dirty="0">
                <a:solidFill>
                  <a:schemeClr val="bg1"/>
                </a:solidFill>
              </a:rPr>
              <a:t>Welcome to Our Lady of Refuge Catholic </a:t>
            </a:r>
            <a:r>
              <a:rPr lang="vi-VN" sz="2400" b="1" dirty="0">
                <a:solidFill>
                  <a:schemeClr val="bg1"/>
                </a:solidFill>
              </a:rPr>
              <a:t>Church</a:t>
            </a:r>
          </a:p>
          <a:p>
            <a:r>
              <a:rPr lang="vi-VN" sz="2000" b="1" dirty="0">
                <a:solidFill>
                  <a:schemeClr val="bg1"/>
                </a:solidFill>
              </a:rPr>
              <a:t>Sunday </a:t>
            </a:r>
            <a:r>
              <a:rPr lang="en-US" sz="2000" b="1" dirty="0">
                <a:solidFill>
                  <a:schemeClr val="bg1"/>
                </a:solidFill>
              </a:rPr>
              <a:t>Ordinary</a:t>
            </a:r>
            <a:r>
              <a:rPr lang="vi-VN" sz="2000" b="1" dirty="0">
                <a:solidFill>
                  <a:schemeClr val="bg1"/>
                </a:solidFill>
              </a:rPr>
              <a:t> </a:t>
            </a:r>
            <a:r>
              <a:rPr lang="en-US" sz="2000" b="1" dirty="0">
                <a:solidFill>
                  <a:schemeClr val="bg1"/>
                </a:solidFill>
              </a:rPr>
              <a:t>Time</a:t>
            </a:r>
            <a:r>
              <a:rPr lang="vi-VN" sz="2000" b="1" dirty="0">
                <a:solidFill>
                  <a:schemeClr val="bg1"/>
                </a:solidFill>
              </a:rPr>
              <a:t> </a:t>
            </a:r>
            <a:r>
              <a:rPr lang="en-US" sz="2000" b="1" dirty="0">
                <a:solidFill>
                  <a:schemeClr val="bg1"/>
                </a:solidFill>
              </a:rPr>
              <a:t>05</a:t>
            </a:r>
            <a:r>
              <a:rPr lang="vi-VN" sz="2000" b="1" dirty="0">
                <a:solidFill>
                  <a:schemeClr val="bg1"/>
                </a:solidFill>
              </a:rPr>
              <a:t> Year A</a:t>
            </a:r>
          </a:p>
          <a:p>
            <a:pPr marL="0" indent="0" algn="l">
              <a:buNone/>
            </a:pPr>
            <a:r>
              <a:rPr lang="en-US" sz="1800" i="1" dirty="0">
                <a:solidFill>
                  <a:schemeClr val="bg1"/>
                </a:solidFill>
              </a:rPr>
              <a:t>Gather Song:  </a:t>
            </a:r>
          </a:p>
          <a:p>
            <a:pPr algn="l" eaLnBrk="1" hangingPunct="1">
              <a:lnSpc>
                <a:spcPct val="80000"/>
              </a:lnSpc>
              <a:buNone/>
              <a:defRPr/>
            </a:pPr>
            <a:r>
              <a:rPr lang="vi-VN" sz="1800" b="1" i="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Come, Follow Me</a:t>
            </a:r>
            <a:endParaRPr lang="vi-VN" sz="1800" i="1" dirty="0">
              <a:solidFill>
                <a:schemeClr val="bg1"/>
              </a:solidFill>
            </a:endParaRPr>
          </a:p>
          <a:p>
            <a:pPr algn="l" eaLnBrk="1" hangingPunct="1">
              <a:lnSpc>
                <a:spcPct val="80000"/>
              </a:lnSpc>
              <a:buNone/>
              <a:defRPr/>
            </a:pPr>
            <a:r>
              <a:rPr lang="en-US" sz="1800" dirty="0">
                <a:solidFill>
                  <a:schemeClr val="bg1"/>
                </a:solidFill>
              </a:rPr>
              <a:t>Responsorial Psalm </a:t>
            </a:r>
            <a:r>
              <a:rPr lang="vi-VN" sz="1800" dirty="0">
                <a:solidFill>
                  <a:schemeClr val="bg1"/>
                </a:solidFill>
              </a:rPr>
              <a:t>1</a:t>
            </a:r>
            <a:r>
              <a:rPr lang="en-US" sz="1800" dirty="0">
                <a:solidFill>
                  <a:schemeClr val="bg1"/>
                </a:solidFill>
              </a:rPr>
              <a:t>12:  </a:t>
            </a:r>
          </a:p>
          <a:p>
            <a:pPr algn="l" eaLnBrk="1" hangingPunct="1">
              <a:lnSpc>
                <a:spcPct val="80000"/>
              </a:lnSpc>
              <a:buFontTx/>
              <a:buNone/>
              <a:defRPr/>
            </a:pPr>
            <a:r>
              <a:rPr lang="vi-VN" sz="1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The just man is a light Darkness</a:t>
            </a:r>
            <a:endParaRPr lang="en-US" sz="2000" b="1" dirty="0">
              <a:solidFill>
                <a:schemeClr val="bg1"/>
              </a:solidFill>
            </a:endParaRPr>
          </a:p>
          <a:p>
            <a:pPr algn="l" eaLnBrk="1" hangingPunct="1">
              <a:lnSpc>
                <a:spcPct val="80000"/>
              </a:lnSpc>
              <a:buFontTx/>
              <a:buNone/>
              <a:defRPr/>
            </a:pPr>
            <a:r>
              <a:rPr lang="en-US" sz="1800" i="1" dirty="0">
                <a:solidFill>
                  <a:schemeClr val="bg1"/>
                </a:solidFill>
              </a:rPr>
              <a:t>Prep. of the Gifts: </a:t>
            </a:r>
            <a:r>
              <a:rPr lang="en-US" sz="1800" b="1" dirty="0">
                <a:solidFill>
                  <a:schemeClr val="bg1"/>
                </a:solidFill>
              </a:rPr>
              <a:t> </a:t>
            </a:r>
          </a:p>
          <a:p>
            <a:pPr algn="l" eaLnBrk="1" hangingPunct="1">
              <a:lnSpc>
                <a:spcPct val="80000"/>
              </a:lnSpc>
              <a:buFontTx/>
              <a:buNone/>
              <a:defRPr/>
            </a:pPr>
            <a:r>
              <a:rPr lang="vi-VN" sz="1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God of The Hungry</a:t>
            </a:r>
            <a:endParaRPr lang="vi-VN" sz="2000" i="1" dirty="0">
              <a:solidFill>
                <a:schemeClr val="bg1"/>
              </a:solidFill>
            </a:endParaRPr>
          </a:p>
          <a:p>
            <a:pPr algn="l" eaLnBrk="1" hangingPunct="1">
              <a:lnSpc>
                <a:spcPct val="80000"/>
              </a:lnSpc>
              <a:buFontTx/>
              <a:buNone/>
              <a:defRPr/>
            </a:pPr>
            <a:r>
              <a:rPr lang="en-US" sz="1800" i="1" dirty="0">
                <a:solidFill>
                  <a:schemeClr val="bg1"/>
                </a:solidFill>
              </a:rPr>
              <a:t>Communion Song : </a:t>
            </a:r>
          </a:p>
          <a:p>
            <a:pPr algn="l" eaLnBrk="1" hangingPunct="1">
              <a:lnSpc>
                <a:spcPct val="80000"/>
              </a:lnSpc>
              <a:buNone/>
              <a:defRPr/>
            </a:pPr>
            <a:r>
              <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1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Here I Am, Lord.</a:t>
            </a:r>
          </a:p>
          <a:p>
            <a:pPr algn="l" eaLnBrk="1" hangingPunct="1">
              <a:lnSpc>
                <a:spcPct val="80000"/>
              </a:lnSpc>
              <a:buNone/>
              <a:defRPr/>
            </a:pPr>
            <a:r>
              <a:rPr lang="en-US" sz="1800" i="1" dirty="0">
                <a:solidFill>
                  <a:schemeClr val="bg1"/>
                </a:solidFill>
              </a:rPr>
              <a:t>Recessional:  </a:t>
            </a:r>
          </a:p>
          <a:p>
            <a:pPr algn="l" eaLnBrk="1" hangingPunct="1">
              <a:lnSpc>
                <a:spcPct val="80000"/>
              </a:lnSpc>
              <a:buNone/>
              <a:defRPr/>
            </a:pPr>
            <a:r>
              <a:rPr lang="vi-VN" sz="1800" i="1" dirty="0">
                <a:solidFill>
                  <a:schemeClr val="bg1"/>
                </a:solidFill>
              </a:rPr>
              <a:t>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The Spirit Sends Us Forth</a:t>
            </a:r>
          </a:p>
        </p:txBody>
      </p:sp>
      <p:pic>
        <p:nvPicPr>
          <p:cNvPr id="5" name="Picture 4">
            <a:extLst>
              <a:ext uri="{FF2B5EF4-FFF2-40B4-BE49-F238E27FC236}">
                <a16:creationId xmlns:a16="http://schemas.microsoft.com/office/drawing/2014/main" id="{5B79748B-CF86-D8C9-CCAC-5EF0CC84A4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5441" y="0"/>
            <a:ext cx="4114798"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333E301-95F7-4383-827B-1E3FA2FABBE9}" type="slidenum">
              <a:rPr lang="en-US"/>
              <a:pPr>
                <a:defRPr/>
              </a:pPr>
              <a:t>10</a:t>
            </a:fld>
            <a:endParaRPr lang="en-US"/>
          </a:p>
        </p:txBody>
      </p:sp>
      <p:sp>
        <p:nvSpPr>
          <p:cNvPr id="24580" name="Content Placeholder 3"/>
          <p:cNvSpPr>
            <a:spLocks noGrp="1"/>
          </p:cNvSpPr>
          <p:nvPr>
            <p:ph sz="quarter" idx="1"/>
          </p:nvPr>
        </p:nvSpPr>
        <p:spPr>
          <a:xfrm>
            <a:off x="0" y="285750"/>
            <a:ext cx="8763000" cy="4686300"/>
          </a:xfrm>
        </p:spPr>
        <p:txBody>
          <a:bodyPr rtlCol="0">
            <a:normAutofit fontScale="62500" lnSpcReduction="20000"/>
          </a:bodyPr>
          <a:lstStyle/>
          <a:p>
            <a:pPr fontAlgn="auto">
              <a:spcAft>
                <a:spcPts val="0"/>
              </a:spcAft>
              <a:buFont typeface="Wingdings 2" pitchFamily="18" charset="2"/>
              <a:buNone/>
              <a:defRPr/>
            </a:pPr>
            <a:r>
              <a:rPr lang="en-US" sz="2400" dirty="0"/>
              <a:t>	</a:t>
            </a:r>
            <a:r>
              <a:rPr lang="en-US" sz="6700" b="1" dirty="0">
                <a:solidFill>
                  <a:schemeClr val="bg1"/>
                </a:solidFill>
                <a:latin typeface="Tahoma" pitchFamily="34" charset="0"/>
                <a:cs typeface="Tahoma" pitchFamily="34" charset="0"/>
              </a:rPr>
              <a:t>in what I have done</a:t>
            </a:r>
            <a:br>
              <a:rPr lang="en-US" sz="6700" b="1" dirty="0">
                <a:solidFill>
                  <a:schemeClr val="bg1"/>
                </a:solidFill>
                <a:latin typeface="Tahoma" pitchFamily="34" charset="0"/>
                <a:cs typeface="Tahoma" pitchFamily="34" charset="0"/>
              </a:rPr>
            </a:br>
            <a:r>
              <a:rPr lang="en-US" sz="6700" b="1" dirty="0">
                <a:solidFill>
                  <a:schemeClr val="bg1"/>
                </a:solidFill>
                <a:latin typeface="Tahoma" pitchFamily="34" charset="0"/>
                <a:cs typeface="Tahoma" pitchFamily="34" charset="0"/>
              </a:rPr>
              <a:t>and in what I have failed to do,</a:t>
            </a:r>
            <a:br>
              <a:rPr lang="en-US" sz="6700" b="1" dirty="0">
                <a:solidFill>
                  <a:schemeClr val="bg1"/>
                </a:solidFill>
                <a:latin typeface="Tahoma" pitchFamily="34" charset="0"/>
                <a:cs typeface="Tahoma" pitchFamily="34" charset="0"/>
              </a:rPr>
            </a:br>
            <a:r>
              <a:rPr lang="en-US" sz="6700" b="1" u="sng" dirty="0">
                <a:solidFill>
                  <a:schemeClr val="bg1"/>
                </a:solidFill>
                <a:latin typeface="Tahoma" pitchFamily="34" charset="0"/>
                <a:cs typeface="Tahoma" pitchFamily="34" charset="0"/>
              </a:rPr>
              <a:t>through my fault, </a:t>
            </a:r>
          </a:p>
          <a:p>
            <a:pPr fontAlgn="auto">
              <a:spcAft>
                <a:spcPts val="0"/>
              </a:spcAft>
              <a:buFont typeface="Wingdings 2" pitchFamily="18" charset="2"/>
              <a:buNone/>
              <a:defRPr/>
            </a:pPr>
            <a:r>
              <a:rPr lang="en-US" sz="6700" b="1" dirty="0">
                <a:solidFill>
                  <a:schemeClr val="bg1"/>
                </a:solidFill>
                <a:latin typeface="Tahoma" pitchFamily="34" charset="0"/>
                <a:cs typeface="Tahoma" pitchFamily="34" charset="0"/>
              </a:rPr>
              <a:t>  </a:t>
            </a:r>
            <a:r>
              <a:rPr lang="en-US" sz="6700" b="1" u="sng" dirty="0">
                <a:solidFill>
                  <a:schemeClr val="bg1"/>
                </a:solidFill>
                <a:latin typeface="Tahoma" pitchFamily="34" charset="0"/>
                <a:cs typeface="Tahoma" pitchFamily="34" charset="0"/>
              </a:rPr>
              <a:t>through my fault,</a:t>
            </a:r>
            <a:br>
              <a:rPr lang="en-US" sz="6700" b="1" u="sng" dirty="0">
                <a:solidFill>
                  <a:schemeClr val="bg1"/>
                </a:solidFill>
                <a:latin typeface="Tahoma" pitchFamily="34" charset="0"/>
                <a:cs typeface="Tahoma" pitchFamily="34" charset="0"/>
              </a:rPr>
            </a:br>
            <a:r>
              <a:rPr lang="en-US" sz="6700" b="1" u="sng" dirty="0">
                <a:solidFill>
                  <a:schemeClr val="bg1"/>
                </a:solidFill>
                <a:latin typeface="Tahoma" pitchFamily="34" charset="0"/>
                <a:cs typeface="Tahoma" pitchFamily="34" charset="0"/>
              </a:rPr>
              <a:t>through my most </a:t>
            </a:r>
            <a:r>
              <a:rPr lang="en-US" sz="6700" b="1" u="sng" dirty="0" err="1">
                <a:solidFill>
                  <a:schemeClr val="bg1"/>
                </a:solidFill>
                <a:latin typeface="Tahoma" pitchFamily="34" charset="0"/>
                <a:cs typeface="Tahoma" pitchFamily="34" charset="0"/>
              </a:rPr>
              <a:t>grievious</a:t>
            </a:r>
            <a:r>
              <a:rPr lang="en-US" sz="6700" b="1" u="sng" dirty="0">
                <a:solidFill>
                  <a:schemeClr val="bg1"/>
                </a:solidFill>
                <a:latin typeface="Tahoma" pitchFamily="34" charset="0"/>
                <a:cs typeface="Tahoma" pitchFamily="34" charset="0"/>
              </a:rPr>
              <a:t> fault;</a:t>
            </a:r>
            <a:br>
              <a:rPr lang="en-US" sz="6700" b="1" u="sng" dirty="0">
                <a:solidFill>
                  <a:schemeClr val="bg1"/>
                </a:solidFill>
                <a:latin typeface="Tahoma" pitchFamily="34" charset="0"/>
                <a:cs typeface="Tahoma" pitchFamily="34" charset="0"/>
              </a:rPr>
            </a:br>
            <a:endParaRPr lang="en-US" sz="6700" b="1" dirty="0">
              <a:solidFill>
                <a:schemeClr val="bg1"/>
              </a:solidFill>
              <a:latin typeface="Tahoma" pitchFamily="34" charset="0"/>
              <a:cs typeface="Tahoma"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04A0DE4-4936-4877-A6C5-38E85AC20284}" type="slidenum">
              <a:rPr lang="en-US"/>
              <a:pPr>
                <a:defRPr/>
              </a:pPr>
              <a:t>11</a:t>
            </a:fld>
            <a:endParaRPr lang="en-US"/>
          </a:p>
        </p:txBody>
      </p:sp>
      <p:sp>
        <p:nvSpPr>
          <p:cNvPr id="16387" name="Content Placeholder 3"/>
          <p:cNvSpPr>
            <a:spLocks noGrp="1"/>
          </p:cNvSpPr>
          <p:nvPr>
            <p:ph sz="quarter" idx="1"/>
          </p:nvPr>
        </p:nvSpPr>
        <p:spPr>
          <a:xfrm>
            <a:off x="152400" y="65414"/>
            <a:ext cx="8839200" cy="4457700"/>
          </a:xfrm>
        </p:spPr>
        <p:txBody>
          <a:bodyPr/>
          <a:lstStyle/>
          <a:p>
            <a:pPr>
              <a:buFont typeface="Wingdings 2" pitchFamily="18" charset="2"/>
              <a:buNone/>
            </a:pPr>
            <a:r>
              <a:rPr lang="en-US" altLang="en-US" sz="4400" b="1" u="sng" dirty="0">
                <a:solidFill>
                  <a:schemeClr val="bg1"/>
                </a:solidFill>
                <a:latin typeface="Tahoma" pitchFamily="34" charset="0"/>
                <a:cs typeface="Tahoma" pitchFamily="34" charset="0"/>
              </a:rPr>
              <a:t>therefore</a:t>
            </a:r>
            <a:r>
              <a:rPr lang="en-US" altLang="en-US" sz="4400" b="1" dirty="0">
                <a:solidFill>
                  <a:schemeClr val="bg1"/>
                </a:solidFill>
                <a:latin typeface="Tahoma" pitchFamily="34" charset="0"/>
                <a:cs typeface="Tahoma" pitchFamily="34" charset="0"/>
              </a:rPr>
              <a:t> I ask blessed Mary ever-Virgin, all the Angels and Saints, and you, my brothers and sisters, to pray for me to the Lord our God.</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DB834E-5D4F-1986-F437-E71EB5A8F3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3" y="0"/>
            <a:ext cx="4190998" cy="5143500"/>
          </a:xfrm>
          <a:prstGeom prst="rect">
            <a:avLst/>
          </a:prstGeom>
        </p:spPr>
      </p:pic>
      <p:sp>
        <p:nvSpPr>
          <p:cNvPr id="17410" name="Rectangle 2"/>
          <p:cNvSpPr>
            <a:spLocks noGrp="1" noChangeArrowheads="1"/>
          </p:cNvSpPr>
          <p:nvPr>
            <p:ph type="ctrTitle"/>
          </p:nvPr>
        </p:nvSpPr>
        <p:spPr>
          <a:xfrm>
            <a:off x="1066800" y="4248150"/>
            <a:ext cx="3505200" cy="609600"/>
          </a:xfrm>
        </p:spPr>
        <p:txBody>
          <a:bodyPr/>
          <a:lstStyle/>
          <a:p>
            <a:pPr eaLnBrk="1" hangingPunct="1"/>
            <a:r>
              <a:rPr lang="en-US" altLang="en-US" sz="2400" b="1" dirty="0">
                <a:solidFill>
                  <a:srgbClr val="FFFF00"/>
                </a:solidFill>
                <a:latin typeface="Tahoma" pitchFamily="34" charset="0"/>
              </a:rPr>
              <a:t>Gloria</a:t>
            </a:r>
            <a:r>
              <a:rPr lang="vi-VN" altLang="en-US" sz="2400" b="1" dirty="0">
                <a:solidFill>
                  <a:srgbClr val="FFFF00"/>
                </a:solidFill>
                <a:latin typeface="Tahoma" pitchFamily="34" charset="0"/>
              </a:rPr>
              <a:t> Prayer</a:t>
            </a:r>
            <a:br>
              <a:rPr lang="en-US" altLang="en-US" sz="2400" b="1" dirty="0">
                <a:solidFill>
                  <a:srgbClr val="FFFF00"/>
                </a:solidFill>
                <a:latin typeface="Tahoma" pitchFamily="34" charset="0"/>
              </a:rPr>
            </a:br>
            <a:endParaRPr lang="en-US" altLang="en-US" sz="2400" dirty="0">
              <a:solidFill>
                <a:srgbClr val="FFFF00"/>
              </a:solidFill>
              <a:latin typeface="Tahoma" pitchFamily="34" charset="0"/>
            </a:endParaRPr>
          </a:p>
        </p:txBody>
      </p:sp>
    </p:spTree>
    <p:extLst>
      <p:ext uri="{BB962C8B-B14F-4D97-AF65-F5344CB8AC3E}">
        <p14:creationId xmlns:p14="http://schemas.microsoft.com/office/powerpoint/2010/main" val="3774265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F2EBBE82-9C36-4EDA-B8C5-F11CF2B8CA27}" type="slidenum">
              <a:rPr lang="en-US" altLang="en-US" sz="1400">
                <a:solidFill>
                  <a:schemeClr val="tx1"/>
                </a:solidFill>
                <a:latin typeface="Arial" pitchFamily="34" charset="0"/>
              </a:rPr>
              <a:pPr eaLnBrk="1" hangingPunct="1"/>
              <a:t>13</a:t>
            </a:fld>
            <a:endParaRPr lang="en-US" altLang="en-US" sz="1400">
              <a:solidFill>
                <a:schemeClr val="tx1"/>
              </a:solidFill>
              <a:latin typeface="Arial" pitchFamily="34" charset="0"/>
            </a:endParaRPr>
          </a:p>
        </p:txBody>
      </p:sp>
      <p:sp>
        <p:nvSpPr>
          <p:cNvPr id="30722" name="Content Placeholder 3"/>
          <p:cNvSpPr>
            <a:spLocks noGrp="1"/>
          </p:cNvSpPr>
          <p:nvPr>
            <p:ph sz="quarter" idx="1"/>
          </p:nvPr>
        </p:nvSpPr>
        <p:spPr>
          <a:xfrm>
            <a:off x="8021" y="133350"/>
            <a:ext cx="8915400" cy="4457700"/>
          </a:xfrm>
        </p:spPr>
        <p:txBody>
          <a:bodyPr/>
          <a:lstStyle/>
          <a:p>
            <a:pPr>
              <a:buFont typeface="Wingdings 2" pitchFamily="18" charset="2"/>
              <a:buNone/>
            </a:pPr>
            <a:r>
              <a:rPr lang="en-US" altLang="en-US" sz="1800" b="1" dirty="0">
                <a:solidFill>
                  <a:schemeClr val="bg1"/>
                </a:solidFill>
                <a:latin typeface="Tahoma" pitchFamily="34" charset="0"/>
                <a:cs typeface="Tahoma" pitchFamily="34" charset="0"/>
              </a:rPr>
              <a:t>Refrain:</a:t>
            </a:r>
          </a:p>
          <a:p>
            <a:pPr>
              <a:buFont typeface="Wingdings 2" pitchFamily="18" charset="2"/>
              <a:buNone/>
            </a:pPr>
            <a:r>
              <a:rPr lang="vi-VN" altLang="en-US" sz="4800" b="1" dirty="0">
                <a:solidFill>
                  <a:schemeClr val="bg1"/>
                </a:solidFill>
                <a:latin typeface="Tahoma" pitchFamily="34" charset="0"/>
                <a:cs typeface="Tahoma" pitchFamily="34" charset="0"/>
              </a:rPr>
              <a:t> </a:t>
            </a:r>
            <a:r>
              <a:rPr lang="en-US" altLang="en-US" sz="4800" b="1" dirty="0">
                <a:solidFill>
                  <a:schemeClr val="bg1"/>
                </a:solidFill>
                <a:latin typeface="Tahoma" pitchFamily="34" charset="0"/>
                <a:cs typeface="Tahoma" pitchFamily="34" charset="0"/>
              </a:rPr>
              <a:t>Glory to God, Glory to God. Glory to God in the highest, and on earth, peace on earth, peace to people of good will</a:t>
            </a:r>
          </a:p>
        </p:txBody>
      </p:sp>
    </p:spTree>
    <p:extLst>
      <p:ext uri="{BB962C8B-B14F-4D97-AF65-F5344CB8AC3E}">
        <p14:creationId xmlns:p14="http://schemas.microsoft.com/office/powerpoint/2010/main" val="79466633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F2EBBE82-9C36-4EDA-B8C5-F11CF2B8CA27}" type="slidenum">
              <a:rPr lang="en-US" altLang="en-US" sz="1400">
                <a:solidFill>
                  <a:schemeClr val="tx1"/>
                </a:solidFill>
                <a:latin typeface="Arial" pitchFamily="34" charset="0"/>
              </a:rPr>
              <a:pPr eaLnBrk="1" hangingPunct="1"/>
              <a:t>14</a:t>
            </a:fld>
            <a:endParaRPr lang="en-US" altLang="en-US" sz="1400">
              <a:solidFill>
                <a:schemeClr val="tx1"/>
              </a:solidFill>
              <a:latin typeface="Arial" pitchFamily="34" charset="0"/>
            </a:endParaRPr>
          </a:p>
        </p:txBody>
      </p:sp>
      <p:sp>
        <p:nvSpPr>
          <p:cNvPr id="30722" name="Content Placeholder 3"/>
          <p:cNvSpPr>
            <a:spLocks noGrp="1"/>
          </p:cNvSpPr>
          <p:nvPr>
            <p:ph sz="quarter" idx="1"/>
          </p:nvPr>
        </p:nvSpPr>
        <p:spPr>
          <a:xfrm>
            <a:off x="76200" y="342900"/>
            <a:ext cx="8915400" cy="4457700"/>
          </a:xfrm>
        </p:spPr>
        <p:txBody>
          <a:bodyPr/>
          <a:lstStyle/>
          <a:p>
            <a:pPr>
              <a:buFont typeface="Wingdings 2" pitchFamily="18" charset="2"/>
              <a:buNone/>
            </a:pPr>
            <a:r>
              <a:rPr lang="en-US" altLang="en-US" sz="1800" b="1" dirty="0">
                <a:solidFill>
                  <a:schemeClr val="bg1"/>
                </a:solidFill>
                <a:latin typeface="Tahoma" pitchFamily="34" charset="0"/>
                <a:cs typeface="Tahoma" pitchFamily="34" charset="0"/>
              </a:rPr>
              <a:t>1. </a:t>
            </a:r>
            <a:r>
              <a:rPr lang="en-US" altLang="en-US" sz="4400" b="1" dirty="0">
                <a:solidFill>
                  <a:schemeClr val="bg1"/>
                </a:solidFill>
                <a:latin typeface="Tahoma" pitchFamily="34" charset="0"/>
                <a:cs typeface="Tahoma" pitchFamily="34" charset="0"/>
              </a:rPr>
              <a:t>We praise you, we bless you, we adore you, we glorify you, we give you thanks for your great glory. Lord God, heavenly King, O God, almighty Father.</a:t>
            </a:r>
          </a:p>
        </p:txBody>
      </p:sp>
    </p:spTree>
    <p:extLst>
      <p:ext uri="{BB962C8B-B14F-4D97-AF65-F5344CB8AC3E}">
        <p14:creationId xmlns:p14="http://schemas.microsoft.com/office/powerpoint/2010/main" val="177951473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F2EBBE82-9C36-4EDA-B8C5-F11CF2B8CA27}" type="slidenum">
              <a:rPr lang="en-US" altLang="en-US" sz="1400">
                <a:solidFill>
                  <a:schemeClr val="tx1"/>
                </a:solidFill>
                <a:latin typeface="Arial" pitchFamily="34" charset="0"/>
              </a:rPr>
              <a:pPr eaLnBrk="1" hangingPunct="1"/>
              <a:t>15</a:t>
            </a:fld>
            <a:endParaRPr lang="en-US" altLang="en-US" sz="1400">
              <a:solidFill>
                <a:schemeClr val="tx1"/>
              </a:solidFill>
              <a:latin typeface="Arial" pitchFamily="34" charset="0"/>
            </a:endParaRPr>
          </a:p>
        </p:txBody>
      </p:sp>
      <p:sp>
        <p:nvSpPr>
          <p:cNvPr id="30722" name="Content Placeholder 3"/>
          <p:cNvSpPr>
            <a:spLocks noGrp="1"/>
          </p:cNvSpPr>
          <p:nvPr>
            <p:ph sz="quarter" idx="1"/>
          </p:nvPr>
        </p:nvSpPr>
        <p:spPr>
          <a:xfrm>
            <a:off x="28575" y="57150"/>
            <a:ext cx="8915400" cy="4457700"/>
          </a:xfrm>
        </p:spPr>
        <p:txBody>
          <a:bodyPr/>
          <a:lstStyle/>
          <a:p>
            <a:pPr>
              <a:buFont typeface="Wingdings 2" pitchFamily="18" charset="2"/>
              <a:buNone/>
            </a:pPr>
            <a:r>
              <a:rPr lang="en-US" altLang="en-US" sz="1800" b="1" dirty="0">
                <a:solidFill>
                  <a:schemeClr val="bg1"/>
                </a:solidFill>
                <a:latin typeface="Tahoma" pitchFamily="34" charset="0"/>
                <a:cs typeface="Tahoma" pitchFamily="34" charset="0"/>
              </a:rPr>
              <a:t>2. </a:t>
            </a:r>
            <a:r>
              <a:rPr lang="en-US" altLang="en-US" sz="3600" b="1" dirty="0">
                <a:solidFill>
                  <a:schemeClr val="bg1"/>
                </a:solidFill>
                <a:latin typeface="Tahoma" pitchFamily="34" charset="0"/>
                <a:cs typeface="Tahoma" pitchFamily="34" charset="0"/>
              </a:rPr>
              <a:t>Lord Jesus Christ, only Begotten Son, Lord God, Lamb of God, Son of the Father, you take away the sins of the world, have mercy on us. You take way the sins of the world, receive our pray you are seated at the right hand, the right hand of the Father, have mercy on us</a:t>
            </a:r>
          </a:p>
        </p:txBody>
      </p:sp>
    </p:spTree>
    <p:extLst>
      <p:ext uri="{BB962C8B-B14F-4D97-AF65-F5344CB8AC3E}">
        <p14:creationId xmlns:p14="http://schemas.microsoft.com/office/powerpoint/2010/main" val="4204830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F2EBBE82-9C36-4EDA-B8C5-F11CF2B8CA27}" type="slidenum">
              <a:rPr lang="en-US" altLang="en-US" sz="1400">
                <a:solidFill>
                  <a:schemeClr val="tx1"/>
                </a:solidFill>
                <a:latin typeface="Arial" pitchFamily="34" charset="0"/>
              </a:rPr>
              <a:pPr eaLnBrk="1" hangingPunct="1"/>
              <a:t>16</a:t>
            </a:fld>
            <a:endParaRPr lang="en-US" altLang="en-US" sz="1400">
              <a:solidFill>
                <a:schemeClr val="tx1"/>
              </a:solidFill>
              <a:latin typeface="Arial" pitchFamily="34" charset="0"/>
            </a:endParaRPr>
          </a:p>
        </p:txBody>
      </p:sp>
      <p:sp>
        <p:nvSpPr>
          <p:cNvPr id="30722" name="Content Placeholder 3"/>
          <p:cNvSpPr>
            <a:spLocks noGrp="1"/>
          </p:cNvSpPr>
          <p:nvPr>
            <p:ph sz="quarter" idx="1"/>
          </p:nvPr>
        </p:nvSpPr>
        <p:spPr>
          <a:xfrm>
            <a:off x="28575" y="57150"/>
            <a:ext cx="8915400" cy="4457700"/>
          </a:xfrm>
        </p:spPr>
        <p:txBody>
          <a:bodyPr/>
          <a:lstStyle/>
          <a:p>
            <a:pPr>
              <a:buFont typeface="Wingdings 2" pitchFamily="18" charset="2"/>
              <a:buNone/>
            </a:pPr>
            <a:r>
              <a:rPr lang="en-US" altLang="en-US" sz="1800" b="1" dirty="0">
                <a:solidFill>
                  <a:schemeClr val="bg1"/>
                </a:solidFill>
                <a:latin typeface="Tahoma" pitchFamily="34" charset="0"/>
                <a:cs typeface="Tahoma" pitchFamily="34" charset="0"/>
              </a:rPr>
              <a:t>3. </a:t>
            </a:r>
            <a:r>
              <a:rPr lang="en-US" altLang="en-US" sz="4400" b="1" dirty="0">
                <a:solidFill>
                  <a:schemeClr val="bg1"/>
                </a:solidFill>
                <a:latin typeface="Tahoma" pitchFamily="34" charset="0"/>
                <a:cs typeface="Tahoma" pitchFamily="34" charset="0"/>
              </a:rPr>
              <a:t>For you alone are the Holy One, you alone are the Lord, you alone are the Most High, Jesus Christ with the Holy Spirit, in the glory of God the Father.</a:t>
            </a:r>
          </a:p>
        </p:txBody>
      </p:sp>
    </p:spTree>
    <p:extLst>
      <p:ext uri="{BB962C8B-B14F-4D97-AF65-F5344CB8AC3E}">
        <p14:creationId xmlns:p14="http://schemas.microsoft.com/office/powerpoint/2010/main" val="307950608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F2EBBE82-9C36-4EDA-B8C5-F11CF2B8CA27}" type="slidenum">
              <a:rPr lang="en-US" altLang="en-US" sz="1400">
                <a:solidFill>
                  <a:schemeClr val="tx1"/>
                </a:solidFill>
                <a:latin typeface="Arial" pitchFamily="34" charset="0"/>
              </a:rPr>
              <a:pPr eaLnBrk="1" hangingPunct="1"/>
              <a:t>17</a:t>
            </a:fld>
            <a:endParaRPr lang="en-US" altLang="en-US" sz="1400">
              <a:solidFill>
                <a:schemeClr val="tx1"/>
              </a:solidFill>
              <a:latin typeface="Arial" pitchFamily="34" charset="0"/>
            </a:endParaRPr>
          </a:p>
        </p:txBody>
      </p:sp>
      <p:sp>
        <p:nvSpPr>
          <p:cNvPr id="30722" name="Content Placeholder 3"/>
          <p:cNvSpPr>
            <a:spLocks noGrp="1"/>
          </p:cNvSpPr>
          <p:nvPr>
            <p:ph sz="quarter" idx="1"/>
          </p:nvPr>
        </p:nvSpPr>
        <p:spPr>
          <a:xfrm>
            <a:off x="76200" y="342900"/>
            <a:ext cx="8915400" cy="4457700"/>
          </a:xfrm>
        </p:spPr>
        <p:txBody>
          <a:bodyPr/>
          <a:lstStyle/>
          <a:p>
            <a:pPr>
              <a:buFont typeface="Wingdings 2" pitchFamily="18" charset="2"/>
              <a:buNone/>
            </a:pPr>
            <a:r>
              <a:rPr lang="en-US" altLang="en-US" sz="1800" b="1" dirty="0">
                <a:solidFill>
                  <a:schemeClr val="bg1"/>
                </a:solidFill>
                <a:latin typeface="Tahoma" pitchFamily="34" charset="0"/>
                <a:cs typeface="Tahoma" pitchFamily="34" charset="0"/>
              </a:rPr>
              <a:t>Refrain:</a:t>
            </a:r>
          </a:p>
          <a:p>
            <a:pPr>
              <a:buFont typeface="Wingdings 2" pitchFamily="18" charset="2"/>
              <a:buNone/>
            </a:pPr>
            <a:r>
              <a:rPr lang="en-US" altLang="en-US" sz="4400" b="1" dirty="0">
                <a:solidFill>
                  <a:schemeClr val="bg1"/>
                </a:solidFill>
                <a:latin typeface="Tahoma" pitchFamily="34" charset="0"/>
                <a:cs typeface="Tahoma" pitchFamily="34" charset="0"/>
              </a:rPr>
              <a:t>Glory to God, Glory to God. Glory to God in the highest, and on earth, peace on earth, peace to people of good will. Amen </a:t>
            </a:r>
            <a:r>
              <a:rPr lang="en-US" altLang="en-US" sz="4400" b="1" dirty="0" err="1">
                <a:solidFill>
                  <a:schemeClr val="bg1"/>
                </a:solidFill>
                <a:latin typeface="Tahoma" pitchFamily="34" charset="0"/>
                <a:cs typeface="Tahoma" pitchFamily="34" charset="0"/>
              </a:rPr>
              <a:t>Amen</a:t>
            </a:r>
            <a:r>
              <a:rPr lang="en-US" altLang="en-US" sz="4400" b="1" dirty="0">
                <a:solidFill>
                  <a:schemeClr val="bg1"/>
                </a:solidFill>
                <a:latin typeface="Tahoma" pitchFamily="34" charset="0"/>
                <a:cs typeface="Tahoma" pitchFamily="34" charset="0"/>
              </a:rPr>
              <a:t>.</a:t>
            </a:r>
          </a:p>
        </p:txBody>
      </p:sp>
    </p:spTree>
    <p:extLst>
      <p:ext uri="{BB962C8B-B14F-4D97-AF65-F5344CB8AC3E}">
        <p14:creationId xmlns:p14="http://schemas.microsoft.com/office/powerpoint/2010/main" val="294453936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5BCD5-1F66-EB1B-CFAC-0F7CC1F7B6A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3071B85-8996-E456-C660-B69C95855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3" y="0"/>
            <a:ext cx="4190998" cy="5143500"/>
          </a:xfrm>
          <a:prstGeom prst="rect">
            <a:avLst/>
          </a:prstGeom>
        </p:spPr>
      </p:pic>
      <p:sp>
        <p:nvSpPr>
          <p:cNvPr id="17410" name="Rectangle 2">
            <a:extLst>
              <a:ext uri="{FF2B5EF4-FFF2-40B4-BE49-F238E27FC236}">
                <a16:creationId xmlns:a16="http://schemas.microsoft.com/office/drawing/2014/main" id="{230E4718-A89D-85D4-0ACF-8C846A3A8F86}"/>
              </a:ext>
            </a:extLst>
          </p:cNvPr>
          <p:cNvSpPr>
            <a:spLocks noGrp="1" noChangeArrowheads="1"/>
          </p:cNvSpPr>
          <p:nvPr>
            <p:ph type="ctrTitle"/>
          </p:nvPr>
        </p:nvSpPr>
        <p:spPr>
          <a:xfrm>
            <a:off x="-609600" y="3867150"/>
            <a:ext cx="6553200" cy="609600"/>
          </a:xfrm>
        </p:spPr>
        <p:txBody>
          <a:bodyPr/>
          <a:lstStyle/>
          <a:p>
            <a:pPr eaLnBrk="1" hangingPunct="1"/>
            <a:br>
              <a:rPr lang="vi-VN" altLang="en-US" sz="2400" b="1" dirty="0">
                <a:solidFill>
                  <a:srgbClr val="FFFF00"/>
                </a:solidFill>
                <a:latin typeface="Tahoma" pitchFamily="34" charset="0"/>
              </a:rPr>
            </a:br>
            <a:r>
              <a:rPr lang="en-US" altLang="en-US" sz="2000" b="1" dirty="0">
                <a:solidFill>
                  <a:srgbClr val="FFFF00"/>
                </a:solidFill>
                <a:latin typeface="Tahoma" pitchFamily="34" charset="0"/>
              </a:rPr>
              <a:t>Responsorial Psalm:   </a:t>
            </a:r>
            <a:br>
              <a:rPr lang="en-US" altLang="en-US" sz="2000" b="1" dirty="0">
                <a:solidFill>
                  <a:srgbClr val="FFFF00"/>
                </a:solidFill>
                <a:latin typeface="Tahoma" pitchFamily="34" charset="0"/>
              </a:rPr>
            </a:br>
            <a:r>
              <a:rPr lang="en-US" altLang="en-US" sz="2000" b="1" dirty="0">
                <a:solidFill>
                  <a:srgbClr val="FFFF00"/>
                </a:solidFill>
                <a:latin typeface="Tahoma" pitchFamily="34" charset="0"/>
              </a:rPr>
              <a:t>Psalm 112</a:t>
            </a:r>
            <a:br>
              <a:rPr lang="en-US" altLang="en-US" sz="2000" b="1" dirty="0">
                <a:solidFill>
                  <a:srgbClr val="FFFF00"/>
                </a:solidFill>
                <a:latin typeface="Tahoma" pitchFamily="34" charset="0"/>
              </a:rPr>
            </a:br>
            <a:r>
              <a:rPr lang="en-US" altLang="en-US" sz="2000" b="1" dirty="0">
                <a:solidFill>
                  <a:srgbClr val="FFFF00"/>
                </a:solidFill>
                <a:latin typeface="Tahoma" pitchFamily="34" charset="0"/>
              </a:rPr>
              <a:t>The Just Man Is a Light </a:t>
            </a:r>
            <a:br>
              <a:rPr lang="en-US" altLang="en-US" sz="2000" b="1" dirty="0">
                <a:solidFill>
                  <a:srgbClr val="FFFF00"/>
                </a:solidFill>
                <a:latin typeface="Tahoma" pitchFamily="34" charset="0"/>
              </a:rPr>
            </a:br>
            <a:r>
              <a:rPr lang="en-US" altLang="en-US" sz="2000" b="1" dirty="0">
                <a:solidFill>
                  <a:srgbClr val="FFFF00"/>
                </a:solidFill>
                <a:latin typeface="Tahoma" pitchFamily="34" charset="0"/>
              </a:rPr>
              <a:t>Darkness to the Upright</a:t>
            </a:r>
            <a:br>
              <a:rPr lang="en-US" altLang="en-US" sz="2400" b="1" dirty="0">
                <a:solidFill>
                  <a:srgbClr val="FFFF00"/>
                </a:solidFill>
                <a:latin typeface="Tahoma" pitchFamily="34" charset="0"/>
              </a:rPr>
            </a:br>
            <a:endParaRPr lang="en-US" altLang="en-US" sz="2400" dirty="0">
              <a:solidFill>
                <a:srgbClr val="FFFF00"/>
              </a:solidFill>
              <a:latin typeface="Tahoma" pitchFamily="34" charset="0"/>
            </a:endParaRPr>
          </a:p>
        </p:txBody>
      </p:sp>
    </p:spTree>
    <p:extLst>
      <p:ext uri="{BB962C8B-B14F-4D97-AF65-F5344CB8AC3E}">
        <p14:creationId xmlns:p14="http://schemas.microsoft.com/office/powerpoint/2010/main" val="1241390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ChangeArrowheads="1"/>
          </p:cNvSpPr>
          <p:nvPr/>
        </p:nvSpPr>
        <p:spPr bwMode="auto">
          <a:xfrm>
            <a:off x="228600" y="171450"/>
            <a:ext cx="8686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endParaRPr lang="en-US" altLang="en-US" sz="4400">
              <a:solidFill>
                <a:schemeClr val="tx2"/>
              </a:solidFill>
            </a:endParaRPr>
          </a:p>
        </p:txBody>
      </p:sp>
      <p:sp>
        <p:nvSpPr>
          <p:cNvPr id="28675" name="Rectangle 6"/>
          <p:cNvSpPr>
            <a:spLocks noChangeArrowheads="1"/>
          </p:cNvSpPr>
          <p:nvPr/>
        </p:nvSpPr>
        <p:spPr bwMode="auto">
          <a:xfrm>
            <a:off x="11784" y="171450"/>
            <a:ext cx="9132216"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algn="l" eaLnBrk="1" hangingPunct="1"/>
            <a:r>
              <a:rPr lang="en-US" altLang="en-US" sz="2400" b="1" dirty="0">
                <a:solidFill>
                  <a:srgbClr val="FFFF00"/>
                </a:solidFill>
                <a:latin typeface="Tahoma" pitchFamily="34" charset="0"/>
              </a:rPr>
              <a:t>Responsorial Psalm 112:</a:t>
            </a:r>
          </a:p>
          <a:p>
            <a:pPr algn="l" eaLnBrk="1" hangingPunct="1"/>
            <a:r>
              <a:rPr lang="en-US" altLang="en-US" sz="4400" b="1" dirty="0">
                <a:solidFill>
                  <a:schemeClr val="bg1"/>
                </a:solidFill>
                <a:latin typeface="Tahoma" pitchFamily="34" charset="0"/>
                <a:cs typeface="Tahoma" pitchFamily="34" charset="0"/>
              </a:rPr>
              <a:t>The just man is a light in darkness to the upright, to the upright.</a:t>
            </a:r>
            <a:endParaRPr lang="en-US" altLang="en-US" sz="44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4400">
              <a:solidFill>
                <a:schemeClr val="tx2"/>
              </a:solidFill>
            </a:endParaRPr>
          </a:p>
        </p:txBody>
      </p:sp>
      <p:sp>
        <p:nvSpPr>
          <p:cNvPr id="3075"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3076" name="Rectangle 7"/>
          <p:cNvSpPr>
            <a:spLocks noChangeArrowheads="1"/>
          </p:cNvSpPr>
          <p:nvPr/>
        </p:nvSpPr>
        <p:spPr bwMode="auto">
          <a:xfrm>
            <a:off x="16790" y="0"/>
            <a:ext cx="912721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4000" dirty="0">
                <a:solidFill>
                  <a:schemeClr val="tx2"/>
                </a:solidFill>
              </a:rPr>
              <a:t> </a:t>
            </a:r>
            <a:br>
              <a:rPr lang="en-US" altLang="en-US" sz="4000" dirty="0">
                <a:solidFill>
                  <a:schemeClr val="tx2"/>
                </a:solidFill>
              </a:rPr>
            </a:br>
            <a:endParaRPr lang="en-US" altLang="en-US" sz="4000" dirty="0">
              <a:solidFill>
                <a:schemeClr val="tx2"/>
              </a:solidFill>
            </a:endParaRPr>
          </a:p>
          <a:p>
            <a:pPr eaLnBrk="1" hangingPunct="1"/>
            <a:endParaRPr lang="en-US" altLang="en-US" sz="4000" i="1" dirty="0">
              <a:solidFill>
                <a:schemeClr val="tx2"/>
              </a:solidFill>
              <a:latin typeface="Tahoma" pitchFamily="34" charset="0"/>
              <a:cs typeface="Tahoma" pitchFamily="34" charset="0"/>
            </a:endParaRPr>
          </a:p>
          <a:p>
            <a:pPr algn="l" eaLnBrk="1" hangingPunct="1"/>
            <a:r>
              <a:rPr lang="en-US" altLang="en-US" sz="2000" i="1" dirty="0">
                <a:solidFill>
                  <a:srgbClr val="FFFF00"/>
                </a:solidFill>
                <a:latin typeface="Tahoma" pitchFamily="34" charset="0"/>
                <a:cs typeface="Tahoma" pitchFamily="34" charset="0"/>
              </a:rPr>
              <a:t>Refrain</a:t>
            </a:r>
            <a:r>
              <a:rPr lang="en-US" altLang="en-US" sz="2000" dirty="0">
                <a:solidFill>
                  <a:schemeClr val="bg1"/>
                </a:solidFill>
                <a:latin typeface="Tahoma" pitchFamily="34" charset="0"/>
                <a:cs typeface="Tahoma" pitchFamily="34" charset="0"/>
              </a:rPr>
              <a:t> </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Come, follow me and live; do not be afraid. Believe and trust in me; your faith will give you strength. Leave all your fears behind you; let your heart be free for I will be your guide. Oh, come and follow me.  </a:t>
            </a:r>
            <a:br>
              <a:rPr lang="en-US" altLang="en-US" sz="40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
        <p:nvSpPr>
          <p:cNvPr id="5" name="Rectangle 7"/>
          <p:cNvSpPr>
            <a:spLocks noChangeArrowheads="1"/>
          </p:cNvSpPr>
          <p:nvPr/>
        </p:nvSpPr>
        <p:spPr bwMode="auto">
          <a:xfrm>
            <a:off x="152400" y="2587732"/>
            <a:ext cx="88392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4000" dirty="0">
                <a:solidFill>
                  <a:schemeClr val="bg1"/>
                </a:solidFill>
              </a:rPr>
              <a:t> </a:t>
            </a:r>
            <a:br>
              <a:rPr lang="en-US" altLang="en-US" sz="4000" dirty="0">
                <a:solidFill>
                  <a:schemeClr val="bg1"/>
                </a:solidFill>
              </a:rPr>
            </a:br>
            <a:br>
              <a:rPr lang="en-US" altLang="en-US" sz="3200" b="1" i="1" dirty="0">
                <a:solidFill>
                  <a:schemeClr val="bg1"/>
                </a:solidFill>
              </a:rPr>
            </a:br>
            <a:br>
              <a:rPr lang="en-US" altLang="en-US" sz="4000" b="1" dirty="0">
                <a:solidFill>
                  <a:schemeClr val="bg1"/>
                </a:solidFill>
                <a:latin typeface="Times New Roman" pitchFamily="18" charset="0"/>
              </a:rPr>
            </a:br>
            <a:br>
              <a:rPr lang="en-US" altLang="en-US" sz="2000" dirty="0">
                <a:solidFill>
                  <a:schemeClr val="bg1"/>
                </a:solidFill>
              </a:rPr>
            </a:br>
            <a:endParaRPr lang="en-US" altLang="en-US" sz="2000" dirty="0">
              <a:solidFill>
                <a:schemeClr val="bg1"/>
              </a:solidFill>
            </a:endParaRPr>
          </a:p>
        </p:txBody>
      </p:sp>
    </p:spTree>
    <p:extLst>
      <p:ext uri="{BB962C8B-B14F-4D97-AF65-F5344CB8AC3E}">
        <p14:creationId xmlns:p14="http://schemas.microsoft.com/office/powerpoint/2010/main" val="23310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F88FA-4556-CF3F-11B1-8AA9643B546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8F3B26F-142B-9AA2-5686-555B5E6C14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3" y="0"/>
            <a:ext cx="4190998" cy="5143500"/>
          </a:xfrm>
          <a:prstGeom prst="rect">
            <a:avLst/>
          </a:prstGeom>
        </p:spPr>
      </p:pic>
      <p:sp>
        <p:nvSpPr>
          <p:cNvPr id="17410" name="Rectangle 2">
            <a:extLst>
              <a:ext uri="{FF2B5EF4-FFF2-40B4-BE49-F238E27FC236}">
                <a16:creationId xmlns:a16="http://schemas.microsoft.com/office/drawing/2014/main" id="{06FAFAE9-A61B-0836-4546-0F368A38C83C}"/>
              </a:ext>
            </a:extLst>
          </p:cNvPr>
          <p:cNvSpPr>
            <a:spLocks noGrp="1" noChangeArrowheads="1"/>
          </p:cNvSpPr>
          <p:nvPr>
            <p:ph type="ctrTitle"/>
          </p:nvPr>
        </p:nvSpPr>
        <p:spPr>
          <a:xfrm>
            <a:off x="-304800" y="3867150"/>
            <a:ext cx="6553200" cy="609600"/>
          </a:xfrm>
        </p:spPr>
        <p:txBody>
          <a:bodyPr/>
          <a:lstStyle/>
          <a:p>
            <a:pPr eaLnBrk="1" hangingPunct="1"/>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Gospel Acclamation </a:t>
            </a:r>
          </a:p>
        </p:txBody>
      </p:sp>
    </p:spTree>
    <p:extLst>
      <p:ext uri="{BB962C8B-B14F-4D97-AF65-F5344CB8AC3E}">
        <p14:creationId xmlns:p14="http://schemas.microsoft.com/office/powerpoint/2010/main" val="2942976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ChangeArrowheads="1"/>
          </p:cNvSpPr>
          <p:nvPr/>
        </p:nvSpPr>
        <p:spPr bwMode="auto">
          <a:xfrm>
            <a:off x="228600" y="171450"/>
            <a:ext cx="8686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endParaRPr lang="en-US" altLang="en-US" sz="4400">
              <a:solidFill>
                <a:schemeClr val="tx2"/>
              </a:solidFill>
            </a:endParaRPr>
          </a:p>
        </p:txBody>
      </p:sp>
      <p:sp>
        <p:nvSpPr>
          <p:cNvPr id="30723" name="Rectangle 6"/>
          <p:cNvSpPr>
            <a:spLocks noChangeArrowheads="1"/>
          </p:cNvSpPr>
          <p:nvPr/>
        </p:nvSpPr>
        <p:spPr bwMode="auto">
          <a:xfrm>
            <a:off x="76200" y="8021"/>
            <a:ext cx="9067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algn="l" eaLnBrk="1" hangingPunct="1"/>
            <a:endParaRPr lang="en-US" altLang="en-US" sz="3200" i="1" dirty="0">
              <a:solidFill>
                <a:schemeClr val="bg1"/>
              </a:solidFill>
            </a:endParaRPr>
          </a:p>
          <a:p>
            <a:pPr algn="l" eaLnBrk="1" hangingPunct="1"/>
            <a:r>
              <a:rPr lang="en-US" altLang="en-US" sz="3200" i="1" dirty="0">
                <a:solidFill>
                  <a:srgbClr val="FFFF00"/>
                </a:solidFill>
              </a:rPr>
              <a:t>Refrain:</a:t>
            </a:r>
            <a:r>
              <a:rPr lang="en-US" altLang="en-US" sz="4400" dirty="0">
                <a:solidFill>
                  <a:srgbClr val="FFFF00"/>
                </a:solidFill>
              </a:rPr>
              <a:t>  </a:t>
            </a:r>
            <a:r>
              <a:rPr lang="en-US" altLang="en-US" sz="4000" b="1" dirty="0">
                <a:solidFill>
                  <a:schemeClr val="bg1"/>
                </a:solidFill>
                <a:latin typeface="Tahoma" pitchFamily="34" charset="0"/>
                <a:cs typeface="Tahoma" pitchFamily="34" charset="0"/>
              </a:rPr>
              <a:t>Alleluia!</a:t>
            </a:r>
          </a:p>
          <a:p>
            <a:pPr algn="l"/>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I am the light of the world, says the Lord;</a:t>
            </a:r>
          </a:p>
          <a:p>
            <a:pPr algn="l"/>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Who ever follows me will have the light of life.</a:t>
            </a:r>
            <a:endParaRPr lang="en-US" alt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78D6F-3F4A-1600-4A2F-EC0F3E1A833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DCF262F-1CDE-B84A-BA1C-D46AF99EC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3" y="0"/>
            <a:ext cx="4190998" cy="5143500"/>
          </a:xfrm>
          <a:prstGeom prst="rect">
            <a:avLst/>
          </a:prstGeom>
        </p:spPr>
      </p:pic>
      <p:sp>
        <p:nvSpPr>
          <p:cNvPr id="17410" name="Rectangle 2">
            <a:extLst>
              <a:ext uri="{FF2B5EF4-FFF2-40B4-BE49-F238E27FC236}">
                <a16:creationId xmlns:a16="http://schemas.microsoft.com/office/drawing/2014/main" id="{070057BF-E553-D6C3-39FA-43C4080DC36C}"/>
              </a:ext>
            </a:extLst>
          </p:cNvPr>
          <p:cNvSpPr>
            <a:spLocks noGrp="1" noChangeArrowheads="1"/>
          </p:cNvSpPr>
          <p:nvPr>
            <p:ph type="ctrTitle"/>
          </p:nvPr>
        </p:nvSpPr>
        <p:spPr>
          <a:xfrm>
            <a:off x="-381000" y="3867150"/>
            <a:ext cx="6553200" cy="609600"/>
          </a:xfrm>
        </p:spPr>
        <p:txBody>
          <a:bodyPr/>
          <a:lstStyle/>
          <a:p>
            <a:pPr eaLnBrk="1" hangingPunct="1"/>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Profession Of Faith</a:t>
            </a:r>
            <a:b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br>
            <a:r>
              <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Creed </a:t>
            </a:r>
          </a:p>
        </p:txBody>
      </p:sp>
    </p:spTree>
    <p:extLst>
      <p:ext uri="{BB962C8B-B14F-4D97-AF65-F5344CB8AC3E}">
        <p14:creationId xmlns:p14="http://schemas.microsoft.com/office/powerpoint/2010/main" val="2486394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28600" y="57150"/>
            <a:ext cx="5105400" cy="342900"/>
          </a:xfrm>
        </p:spPr>
        <p:txBody>
          <a:bodyPr/>
          <a:lstStyle/>
          <a:p>
            <a:pPr eaLnBrk="1" hangingPunct="1"/>
            <a:r>
              <a:rPr lang="en-US" altLang="en-US" sz="2400">
                <a:solidFill>
                  <a:schemeClr val="bg1"/>
                </a:solidFill>
              </a:rPr>
              <a:t>Nicene Creed  p1</a:t>
            </a:r>
          </a:p>
        </p:txBody>
      </p:sp>
      <p:sp>
        <p:nvSpPr>
          <p:cNvPr id="3" name="Slide Number Placeholder 2"/>
          <p:cNvSpPr>
            <a:spLocks noGrp="1"/>
          </p:cNvSpPr>
          <p:nvPr>
            <p:ph type="sldNum" sz="quarter" idx="12"/>
          </p:nvPr>
        </p:nvSpPr>
        <p:spPr/>
        <p:txBody>
          <a:bodyPr/>
          <a:lstStyle/>
          <a:p>
            <a:pPr>
              <a:defRPr/>
            </a:pPr>
            <a:fld id="{18F0440B-33D3-4E6D-958C-47EA36231AF5}" type="slidenum">
              <a:rPr lang="en-US"/>
              <a:pPr>
                <a:defRPr/>
              </a:pPr>
              <a:t>23</a:t>
            </a:fld>
            <a:endParaRPr lang="en-US"/>
          </a:p>
        </p:txBody>
      </p:sp>
      <p:sp>
        <p:nvSpPr>
          <p:cNvPr id="34820" name="Content Placeholder 3"/>
          <p:cNvSpPr>
            <a:spLocks noGrp="1"/>
          </p:cNvSpPr>
          <p:nvPr>
            <p:ph sz="quarter" idx="1"/>
          </p:nvPr>
        </p:nvSpPr>
        <p:spPr>
          <a:xfrm>
            <a:off x="228600" y="342900"/>
            <a:ext cx="8686800" cy="4629150"/>
          </a:xfrm>
        </p:spPr>
        <p:txBody>
          <a:bodyPr/>
          <a:lstStyle/>
          <a:p>
            <a:pPr eaLnBrk="1" hangingPunct="1">
              <a:buFont typeface="Wingdings 2" pitchFamily="18" charset="2"/>
              <a:buNone/>
            </a:pPr>
            <a:r>
              <a:rPr lang="en-US" altLang="en-US" sz="4800" b="1" dirty="0">
                <a:solidFill>
                  <a:schemeClr val="bg1"/>
                </a:solidFill>
                <a:latin typeface="Tahoma" pitchFamily="34" charset="0"/>
                <a:cs typeface="Tahoma" pitchFamily="34" charset="0"/>
              </a:rPr>
              <a:t> I believe in one God, the Father almighty, maker of heaven and earth, of all things visible and invisible. </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7F78E3D-109C-4548-8605-ED8DEFCE3E14}" type="slidenum">
              <a:rPr lang="en-US"/>
              <a:pPr>
                <a:defRPr/>
              </a:pPr>
              <a:t>24</a:t>
            </a:fld>
            <a:endParaRPr lang="en-US"/>
          </a:p>
        </p:txBody>
      </p:sp>
      <p:sp>
        <p:nvSpPr>
          <p:cNvPr id="35843" name="Content Placeholder 3"/>
          <p:cNvSpPr>
            <a:spLocks noGrp="1"/>
          </p:cNvSpPr>
          <p:nvPr>
            <p:ph sz="quarter" idx="1"/>
          </p:nvPr>
        </p:nvSpPr>
        <p:spPr>
          <a:xfrm>
            <a:off x="228600" y="400050"/>
            <a:ext cx="8686800" cy="4572000"/>
          </a:xfrm>
        </p:spPr>
        <p:txBody>
          <a:bodyPr/>
          <a:lstStyle/>
          <a:p>
            <a:pPr eaLnBrk="1" hangingPunct="1">
              <a:buFont typeface="Wingdings 2" pitchFamily="18" charset="2"/>
              <a:buNone/>
            </a:pPr>
            <a:r>
              <a:rPr lang="en-US" altLang="en-US" sz="5400" b="1" dirty="0">
                <a:solidFill>
                  <a:schemeClr val="bg1"/>
                </a:solidFill>
                <a:latin typeface="Tahoma" pitchFamily="34" charset="0"/>
                <a:cs typeface="Tahoma" pitchFamily="34" charset="0"/>
              </a:rPr>
              <a:t> I believe in one Lord Jesus Christ, the Only Begotten Son of God, born of the Father before all ages. </a:t>
            </a:r>
          </a:p>
        </p:txBody>
      </p:sp>
      <p:sp>
        <p:nvSpPr>
          <p:cNvPr id="35844" name="Title 1"/>
          <p:cNvSpPr>
            <a:spLocks noGrp="1"/>
          </p:cNvSpPr>
          <p:nvPr>
            <p:ph type="title"/>
          </p:nvPr>
        </p:nvSpPr>
        <p:spPr>
          <a:xfrm>
            <a:off x="228600" y="57150"/>
            <a:ext cx="5105400" cy="342900"/>
          </a:xfrm>
        </p:spPr>
        <p:txBody>
          <a:bodyPr/>
          <a:lstStyle/>
          <a:p>
            <a:pPr eaLnBrk="1" hangingPunct="1"/>
            <a:r>
              <a:rPr lang="en-US" altLang="en-US" sz="2400">
                <a:solidFill>
                  <a:schemeClr val="bg1"/>
                </a:solidFill>
              </a:rPr>
              <a:t>Nicene Creed  p2</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4C2682B-C406-43D9-B60F-A3F2709742ED}" type="slidenum">
              <a:rPr lang="en-US"/>
              <a:pPr>
                <a:defRPr/>
              </a:pPr>
              <a:t>25</a:t>
            </a:fld>
            <a:endParaRPr lang="en-US"/>
          </a:p>
        </p:txBody>
      </p:sp>
      <p:sp>
        <p:nvSpPr>
          <p:cNvPr id="36867" name="Content Placeholder 3"/>
          <p:cNvSpPr>
            <a:spLocks noGrp="1"/>
          </p:cNvSpPr>
          <p:nvPr>
            <p:ph sz="quarter" idx="1"/>
          </p:nvPr>
        </p:nvSpPr>
        <p:spPr>
          <a:xfrm>
            <a:off x="152400" y="228600"/>
            <a:ext cx="8686800" cy="4629150"/>
          </a:xfrm>
        </p:spPr>
        <p:txBody>
          <a:bodyPr/>
          <a:lstStyle/>
          <a:p>
            <a:pPr eaLnBrk="1" hangingPunct="1">
              <a:buFont typeface="Wingdings 2" pitchFamily="18" charset="2"/>
              <a:buNone/>
            </a:pPr>
            <a:r>
              <a:rPr lang="en-US" altLang="en-US" sz="4800" b="1" dirty="0">
                <a:solidFill>
                  <a:schemeClr val="bg1"/>
                </a:solidFill>
                <a:latin typeface="Tahoma" pitchFamily="34" charset="0"/>
                <a:cs typeface="Tahoma" pitchFamily="34" charset="0"/>
              </a:rPr>
              <a:t> God from God, Light from Light, true God from true God, begotten, not made, consubstantial with the Father; through Him all things were made. </a:t>
            </a:r>
          </a:p>
        </p:txBody>
      </p:sp>
      <p:sp>
        <p:nvSpPr>
          <p:cNvPr id="36868" name="Title 1"/>
          <p:cNvSpPr>
            <a:spLocks noGrp="1"/>
          </p:cNvSpPr>
          <p:nvPr>
            <p:ph type="title"/>
          </p:nvPr>
        </p:nvSpPr>
        <p:spPr>
          <a:xfrm>
            <a:off x="228600" y="57150"/>
            <a:ext cx="5105400" cy="114300"/>
          </a:xfrm>
        </p:spPr>
        <p:txBody>
          <a:bodyPr/>
          <a:lstStyle/>
          <a:p>
            <a:pPr eaLnBrk="1" hangingPunct="1"/>
            <a:r>
              <a:rPr lang="en-US" altLang="en-US" sz="1400">
                <a:solidFill>
                  <a:schemeClr val="bg1"/>
                </a:solidFill>
              </a:rPr>
              <a:t>Nicene Creed  p3</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46CBB87-E74E-4F2B-B483-1B03E6272D8C}" type="slidenum">
              <a:rPr lang="en-US"/>
              <a:pPr>
                <a:defRPr/>
              </a:pPr>
              <a:t>26</a:t>
            </a:fld>
            <a:endParaRPr lang="en-US"/>
          </a:p>
        </p:txBody>
      </p:sp>
      <p:sp>
        <p:nvSpPr>
          <p:cNvPr id="37891" name="Content Placeholder 3"/>
          <p:cNvSpPr>
            <a:spLocks noGrp="1"/>
          </p:cNvSpPr>
          <p:nvPr>
            <p:ph sz="quarter" idx="1"/>
          </p:nvPr>
        </p:nvSpPr>
        <p:spPr>
          <a:xfrm>
            <a:off x="76200" y="342900"/>
            <a:ext cx="8915400" cy="4286250"/>
          </a:xfrm>
        </p:spPr>
        <p:txBody>
          <a:bodyPr/>
          <a:lstStyle/>
          <a:p>
            <a:pPr eaLnBrk="1" hangingPunct="1">
              <a:buFont typeface="Wingdings 2" pitchFamily="18" charset="2"/>
              <a:buNone/>
            </a:pPr>
            <a:r>
              <a:rPr lang="en-US" altLang="en-US" sz="4800" b="1" dirty="0">
                <a:solidFill>
                  <a:schemeClr val="bg1"/>
                </a:solidFill>
                <a:latin typeface="Tahoma" pitchFamily="34" charset="0"/>
                <a:cs typeface="Tahoma" pitchFamily="34" charset="0"/>
              </a:rPr>
              <a:t>For us men and for our salvation He came down from heaven, and by the Holy Spirit was incarnate of the Virgin Mary, and became man. </a:t>
            </a:r>
          </a:p>
        </p:txBody>
      </p:sp>
      <p:sp>
        <p:nvSpPr>
          <p:cNvPr id="37892" name="Title 1"/>
          <p:cNvSpPr>
            <a:spLocks noGrp="1"/>
          </p:cNvSpPr>
          <p:nvPr>
            <p:ph type="title"/>
          </p:nvPr>
        </p:nvSpPr>
        <p:spPr>
          <a:xfrm>
            <a:off x="228600" y="57150"/>
            <a:ext cx="5105400" cy="114300"/>
          </a:xfrm>
        </p:spPr>
        <p:txBody>
          <a:bodyPr/>
          <a:lstStyle/>
          <a:p>
            <a:pPr eaLnBrk="1" hangingPunct="1"/>
            <a:r>
              <a:rPr lang="en-US" altLang="en-US" sz="1400">
                <a:solidFill>
                  <a:schemeClr val="bg1"/>
                </a:solidFill>
              </a:rPr>
              <a:t>Nicene Creed  p4</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41AD52B-019B-46B6-8C0E-22B20712BE16}" type="slidenum">
              <a:rPr lang="en-US"/>
              <a:pPr>
                <a:defRPr/>
              </a:pPr>
              <a:t>27</a:t>
            </a:fld>
            <a:endParaRPr lang="en-US"/>
          </a:p>
        </p:txBody>
      </p:sp>
      <p:sp>
        <p:nvSpPr>
          <p:cNvPr id="38915" name="Content Placeholder 3"/>
          <p:cNvSpPr>
            <a:spLocks noGrp="1"/>
          </p:cNvSpPr>
          <p:nvPr>
            <p:ph sz="quarter" idx="1"/>
          </p:nvPr>
        </p:nvSpPr>
        <p:spPr>
          <a:xfrm>
            <a:off x="76200" y="57150"/>
            <a:ext cx="9067800" cy="5886450"/>
          </a:xfrm>
        </p:spPr>
        <p:txBody>
          <a:bodyPr/>
          <a:lstStyle/>
          <a:p>
            <a:pPr eaLnBrk="1" hangingPunct="1">
              <a:buFont typeface="Wingdings 2" pitchFamily="18" charset="2"/>
              <a:buNone/>
            </a:pPr>
            <a:r>
              <a:rPr lang="en-US" altLang="en-US" sz="4400" b="1" dirty="0">
                <a:solidFill>
                  <a:schemeClr val="bg1"/>
                </a:solidFill>
                <a:latin typeface="Tahoma" pitchFamily="34" charset="0"/>
                <a:cs typeface="Tahoma" pitchFamily="34" charset="0"/>
              </a:rPr>
              <a:t>For our sake He was crucified under Pontius Pilate, He suffered death and was buried, and rose again on the third day in accordance with the Scriptures. </a:t>
            </a:r>
          </a:p>
        </p:txBody>
      </p:sp>
      <p:sp>
        <p:nvSpPr>
          <p:cNvPr id="38916" name="Title 1"/>
          <p:cNvSpPr>
            <a:spLocks noGrp="1"/>
          </p:cNvSpPr>
          <p:nvPr>
            <p:ph type="title"/>
          </p:nvPr>
        </p:nvSpPr>
        <p:spPr>
          <a:xfrm>
            <a:off x="228600" y="57150"/>
            <a:ext cx="5105400" cy="114300"/>
          </a:xfrm>
        </p:spPr>
        <p:txBody>
          <a:bodyPr/>
          <a:lstStyle/>
          <a:p>
            <a:pPr eaLnBrk="1" hangingPunct="1"/>
            <a:r>
              <a:rPr lang="en-US" altLang="en-US" sz="1400">
                <a:solidFill>
                  <a:schemeClr val="bg1"/>
                </a:solidFill>
              </a:rPr>
              <a:t>Nicene Creed  p5</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4455A3B-D704-4C8E-A670-17F31661552C}" type="slidenum">
              <a:rPr lang="en-US"/>
              <a:pPr>
                <a:defRPr/>
              </a:pPr>
              <a:t>28</a:t>
            </a:fld>
            <a:endParaRPr lang="en-US"/>
          </a:p>
        </p:txBody>
      </p:sp>
      <p:sp>
        <p:nvSpPr>
          <p:cNvPr id="39939" name="Content Placeholder 3"/>
          <p:cNvSpPr>
            <a:spLocks noGrp="1"/>
          </p:cNvSpPr>
          <p:nvPr>
            <p:ph sz="quarter" idx="1"/>
          </p:nvPr>
        </p:nvSpPr>
        <p:spPr>
          <a:xfrm>
            <a:off x="228600" y="685800"/>
            <a:ext cx="8915400" cy="3943350"/>
          </a:xfrm>
        </p:spPr>
        <p:txBody>
          <a:bodyPr/>
          <a:lstStyle/>
          <a:p>
            <a:pPr eaLnBrk="1" hangingPunct="1">
              <a:buFont typeface="Wingdings 2" pitchFamily="18" charset="2"/>
              <a:buNone/>
            </a:pPr>
            <a:r>
              <a:rPr lang="en-US" altLang="en-US" sz="4800" b="1" dirty="0">
                <a:solidFill>
                  <a:schemeClr val="bg1"/>
                </a:solidFill>
                <a:latin typeface="Tahoma" pitchFamily="34" charset="0"/>
                <a:cs typeface="Tahoma" pitchFamily="34" charset="0"/>
              </a:rPr>
              <a:t>He ascended into heaven and is seated at the right hand of the Father. </a:t>
            </a:r>
          </a:p>
          <a:p>
            <a:pPr eaLnBrk="1" hangingPunct="1">
              <a:buFont typeface="Wingdings 2" pitchFamily="18" charset="2"/>
              <a:buNone/>
            </a:pPr>
            <a:endParaRPr lang="en-US" altLang="en-US" sz="5400" b="1" dirty="0">
              <a:latin typeface="Tahoma" pitchFamily="34" charset="0"/>
              <a:cs typeface="Tahoma" pitchFamily="34" charset="0"/>
            </a:endParaRPr>
          </a:p>
        </p:txBody>
      </p:sp>
      <p:sp>
        <p:nvSpPr>
          <p:cNvPr id="39940" name="Title 1"/>
          <p:cNvSpPr>
            <a:spLocks noGrp="1"/>
          </p:cNvSpPr>
          <p:nvPr>
            <p:ph type="title"/>
          </p:nvPr>
        </p:nvSpPr>
        <p:spPr>
          <a:xfrm>
            <a:off x="304800" y="171450"/>
            <a:ext cx="5105400" cy="114300"/>
          </a:xfrm>
        </p:spPr>
        <p:txBody>
          <a:bodyPr/>
          <a:lstStyle/>
          <a:p>
            <a:pPr eaLnBrk="1" hangingPunct="1"/>
            <a:r>
              <a:rPr lang="en-US" altLang="en-US" sz="1400">
                <a:solidFill>
                  <a:schemeClr val="bg1"/>
                </a:solidFill>
              </a:rPr>
              <a:t>Nicene Creed  p6</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76200" y="685801"/>
            <a:ext cx="8686800" cy="3394472"/>
          </a:xfrm>
        </p:spPr>
        <p:txBody>
          <a:bodyPr/>
          <a:lstStyle/>
          <a:p>
            <a:pPr marL="0" indent="0" eaLnBrk="1" hangingPunct="1">
              <a:buFontTx/>
              <a:buNone/>
            </a:pPr>
            <a:r>
              <a:rPr lang="en-US" altLang="en-US" sz="4800" b="1" dirty="0">
                <a:solidFill>
                  <a:schemeClr val="bg1"/>
                </a:solidFill>
                <a:latin typeface="Tahoma" pitchFamily="34" charset="0"/>
                <a:cs typeface="Tahoma" pitchFamily="34" charset="0"/>
              </a:rPr>
              <a:t>He will come again in glory to judge the living and the dead and His kingdom will have no end.</a:t>
            </a:r>
            <a:endParaRPr lang="en-US" altLang="en-US" sz="4800" dirty="0">
              <a:solidFill>
                <a:schemeClr val="bg1"/>
              </a:solidFill>
            </a:endParaRPr>
          </a:p>
        </p:txBody>
      </p:sp>
      <p:sp>
        <p:nvSpPr>
          <p:cNvPr id="40963" name="Title 1"/>
          <p:cNvSpPr>
            <a:spLocks noGrp="1"/>
          </p:cNvSpPr>
          <p:nvPr>
            <p:ph type="title"/>
          </p:nvPr>
        </p:nvSpPr>
        <p:spPr>
          <a:xfrm>
            <a:off x="457200" y="171450"/>
            <a:ext cx="5105400" cy="114300"/>
          </a:xfrm>
        </p:spPr>
        <p:txBody>
          <a:bodyPr/>
          <a:lstStyle/>
          <a:p>
            <a:pPr eaLnBrk="1" hangingPunct="1"/>
            <a:r>
              <a:rPr lang="en-US" altLang="en-US" sz="1400">
                <a:solidFill>
                  <a:schemeClr val="bg1"/>
                </a:solidFill>
              </a:rPr>
              <a:t>Nicene Creed  p7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4400">
              <a:solidFill>
                <a:schemeClr val="tx2"/>
              </a:solidFill>
            </a:endParaRPr>
          </a:p>
        </p:txBody>
      </p:sp>
      <p:sp>
        <p:nvSpPr>
          <p:cNvPr id="3075"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3076" name="Rectangle 7"/>
          <p:cNvSpPr>
            <a:spLocks noChangeArrowheads="1"/>
          </p:cNvSpPr>
          <p:nvPr/>
        </p:nvSpPr>
        <p:spPr bwMode="auto">
          <a:xfrm>
            <a:off x="16790" y="0"/>
            <a:ext cx="912721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4000" dirty="0">
                <a:solidFill>
                  <a:schemeClr val="tx2"/>
                </a:solidFill>
              </a:rPr>
              <a:t> </a:t>
            </a:r>
            <a:br>
              <a:rPr lang="en-US" altLang="en-US" sz="4000" dirty="0">
                <a:solidFill>
                  <a:schemeClr val="tx2"/>
                </a:solidFill>
              </a:rPr>
            </a:br>
            <a:br>
              <a:rPr lang="en-US" altLang="en-US" sz="40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
        <p:nvSpPr>
          <p:cNvPr id="5" name="Rectangle 7"/>
          <p:cNvSpPr>
            <a:spLocks noChangeArrowheads="1"/>
          </p:cNvSpPr>
          <p:nvPr/>
        </p:nvSpPr>
        <p:spPr bwMode="auto">
          <a:xfrm>
            <a:off x="152400" y="2587732"/>
            <a:ext cx="88392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4000" dirty="0">
                <a:solidFill>
                  <a:schemeClr val="bg1"/>
                </a:solidFill>
              </a:rPr>
              <a:t> </a:t>
            </a:r>
            <a:br>
              <a:rPr lang="en-US" altLang="en-US" sz="4000" dirty="0">
                <a:solidFill>
                  <a:schemeClr val="bg1"/>
                </a:solidFill>
              </a:rPr>
            </a:br>
            <a:br>
              <a:rPr lang="en-US" altLang="en-US" sz="3200" b="1" i="1" dirty="0">
                <a:solidFill>
                  <a:schemeClr val="bg1"/>
                </a:solidFill>
              </a:rPr>
            </a:br>
            <a:br>
              <a:rPr lang="en-US" altLang="en-US" sz="4000" b="1" dirty="0">
                <a:solidFill>
                  <a:schemeClr val="bg1"/>
                </a:solidFill>
                <a:latin typeface="Times New Roman" pitchFamily="18" charset="0"/>
              </a:rPr>
            </a:br>
            <a:br>
              <a:rPr lang="en-US" altLang="en-US" sz="2000" dirty="0">
                <a:solidFill>
                  <a:schemeClr val="bg1"/>
                </a:solidFill>
              </a:rPr>
            </a:br>
            <a:endParaRPr lang="en-US" altLang="en-US" sz="2000" dirty="0">
              <a:solidFill>
                <a:schemeClr val="bg1"/>
              </a:solidFill>
            </a:endParaRPr>
          </a:p>
        </p:txBody>
      </p:sp>
      <p:sp>
        <p:nvSpPr>
          <p:cNvPr id="6" name="Rectangle 7"/>
          <p:cNvSpPr>
            <a:spLocks noChangeArrowheads="1"/>
          </p:cNvSpPr>
          <p:nvPr/>
        </p:nvSpPr>
        <p:spPr bwMode="auto">
          <a:xfrm>
            <a:off x="140144" y="342900"/>
            <a:ext cx="88392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r>
              <a:rPr lang="en-US" altLang="en-US" sz="3600" b="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1. </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Come, follow in these foot steps; I’ll lead you gently home. No shelter, food nor money, will you need up-on this road.</a:t>
            </a:r>
            <a:endParaRPr lang="en-US" altLang="en-US" sz="2000" dirty="0">
              <a:solidFill>
                <a:schemeClr val="tx2"/>
              </a:solidFill>
            </a:endParaRPr>
          </a:p>
        </p:txBody>
      </p:sp>
    </p:spTree>
    <p:extLst>
      <p:ext uri="{BB962C8B-B14F-4D97-AF65-F5344CB8AC3E}">
        <p14:creationId xmlns:p14="http://schemas.microsoft.com/office/powerpoint/2010/main" val="1040691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C609AEC-7940-40EE-9860-6310468224FE}" type="slidenum">
              <a:rPr lang="en-US"/>
              <a:pPr>
                <a:defRPr/>
              </a:pPr>
              <a:t>30</a:t>
            </a:fld>
            <a:endParaRPr lang="en-US"/>
          </a:p>
        </p:txBody>
      </p:sp>
      <p:sp>
        <p:nvSpPr>
          <p:cNvPr id="41987" name="Content Placeholder 3"/>
          <p:cNvSpPr>
            <a:spLocks noGrp="1"/>
          </p:cNvSpPr>
          <p:nvPr>
            <p:ph sz="quarter" idx="1"/>
          </p:nvPr>
        </p:nvSpPr>
        <p:spPr>
          <a:xfrm>
            <a:off x="0" y="171450"/>
            <a:ext cx="8534400" cy="3943350"/>
          </a:xfrm>
        </p:spPr>
        <p:txBody>
          <a:bodyPr/>
          <a:lstStyle/>
          <a:p>
            <a:pPr eaLnBrk="1" hangingPunct="1">
              <a:buFont typeface="Wingdings 2" pitchFamily="18" charset="2"/>
              <a:buNone/>
            </a:pPr>
            <a:r>
              <a:rPr lang="en-US" altLang="en-US" sz="4800" b="1" dirty="0">
                <a:solidFill>
                  <a:schemeClr val="bg1"/>
                </a:solidFill>
                <a:latin typeface="Tahoma" pitchFamily="34" charset="0"/>
                <a:cs typeface="Tahoma" pitchFamily="34" charset="0"/>
              </a:rPr>
              <a:t>I believe in the Holy Spirit, the Lord, the giver of life, who proceeds from the Father and the Son, </a:t>
            </a:r>
          </a:p>
        </p:txBody>
      </p:sp>
      <p:sp>
        <p:nvSpPr>
          <p:cNvPr id="41988" name="Title 1"/>
          <p:cNvSpPr>
            <a:spLocks noGrp="1"/>
          </p:cNvSpPr>
          <p:nvPr>
            <p:ph type="title"/>
          </p:nvPr>
        </p:nvSpPr>
        <p:spPr>
          <a:xfrm>
            <a:off x="457200" y="171450"/>
            <a:ext cx="5105400" cy="114300"/>
          </a:xfrm>
        </p:spPr>
        <p:txBody>
          <a:bodyPr/>
          <a:lstStyle/>
          <a:p>
            <a:pPr eaLnBrk="1" hangingPunct="1"/>
            <a:r>
              <a:rPr lang="en-US" altLang="en-US" sz="1400">
                <a:solidFill>
                  <a:schemeClr val="bg1"/>
                </a:solidFill>
              </a:rPr>
              <a:t>Nicene Creed  p8</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0051"/>
            <a:ext cx="8458200" cy="4080272"/>
          </a:xfrm>
        </p:spPr>
        <p:txBody>
          <a:bodyPr rtlCol="0">
            <a:normAutofit fontScale="92500" lnSpcReduction="10000"/>
          </a:bodyPr>
          <a:lstStyle/>
          <a:p>
            <a:pPr marL="0" indent="0" eaLnBrk="1" fontAlgn="auto" hangingPunct="1">
              <a:spcAft>
                <a:spcPts val="0"/>
              </a:spcAft>
              <a:buFont typeface="Arial" pitchFamily="34" charset="0"/>
              <a:buNone/>
              <a:defRPr/>
            </a:pPr>
            <a:r>
              <a:rPr lang="en-US" sz="6200" b="1" dirty="0">
                <a:solidFill>
                  <a:schemeClr val="bg1"/>
                </a:solidFill>
                <a:latin typeface="Tahoma" pitchFamily="34" charset="0"/>
                <a:cs typeface="Tahoma" pitchFamily="34" charset="0"/>
              </a:rPr>
              <a:t>who with the Father and the Son is adored and glorified, who has spoken through the prophets. </a:t>
            </a:r>
          </a:p>
          <a:p>
            <a:pPr eaLnBrk="1" fontAlgn="auto" hangingPunct="1">
              <a:spcAft>
                <a:spcPts val="0"/>
              </a:spcAft>
              <a:buFont typeface="Arial" pitchFamily="34" charset="0"/>
              <a:buChar char="•"/>
              <a:defRPr/>
            </a:pPr>
            <a:endParaRPr lang="en-US" dirty="0"/>
          </a:p>
        </p:txBody>
      </p:sp>
      <p:sp>
        <p:nvSpPr>
          <p:cNvPr id="43011" name="Title 1"/>
          <p:cNvSpPr>
            <a:spLocks noGrp="1"/>
          </p:cNvSpPr>
          <p:nvPr>
            <p:ph type="title"/>
          </p:nvPr>
        </p:nvSpPr>
        <p:spPr>
          <a:xfrm>
            <a:off x="457200" y="171450"/>
            <a:ext cx="5105400" cy="114300"/>
          </a:xfrm>
        </p:spPr>
        <p:txBody>
          <a:bodyPr/>
          <a:lstStyle/>
          <a:p>
            <a:pPr eaLnBrk="1" hangingPunct="1"/>
            <a:r>
              <a:rPr lang="en-US" altLang="en-US" sz="1400">
                <a:solidFill>
                  <a:schemeClr val="bg1"/>
                </a:solidFill>
              </a:rPr>
              <a:t>Nicene Creed  p9</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77E161B-7C8B-4117-A674-6328E4879D4C}" type="slidenum">
              <a:rPr lang="en-US"/>
              <a:pPr>
                <a:defRPr/>
              </a:pPr>
              <a:t>32</a:t>
            </a:fld>
            <a:endParaRPr lang="en-US"/>
          </a:p>
        </p:txBody>
      </p:sp>
      <p:sp>
        <p:nvSpPr>
          <p:cNvPr id="44035" name="Content Placeholder 3"/>
          <p:cNvSpPr>
            <a:spLocks noGrp="1"/>
          </p:cNvSpPr>
          <p:nvPr>
            <p:ph sz="quarter" idx="1"/>
          </p:nvPr>
        </p:nvSpPr>
        <p:spPr>
          <a:xfrm>
            <a:off x="381000" y="228600"/>
            <a:ext cx="8610600" cy="3943350"/>
          </a:xfrm>
        </p:spPr>
        <p:txBody>
          <a:bodyPr/>
          <a:lstStyle/>
          <a:p>
            <a:pPr eaLnBrk="1" hangingPunct="1">
              <a:buFont typeface="Wingdings 2" pitchFamily="18" charset="2"/>
              <a:buNone/>
            </a:pPr>
            <a:r>
              <a:rPr lang="en-US" altLang="en-US" sz="4800" b="1" dirty="0">
                <a:solidFill>
                  <a:schemeClr val="bg1"/>
                </a:solidFill>
                <a:latin typeface="Tahoma" pitchFamily="34" charset="0"/>
                <a:cs typeface="Tahoma" pitchFamily="34" charset="0"/>
              </a:rPr>
              <a:t>I believe in one, holy, catholic and apostolic Church. I confess one Baptism for the forgiveness of sins</a:t>
            </a:r>
          </a:p>
        </p:txBody>
      </p:sp>
      <p:sp>
        <p:nvSpPr>
          <p:cNvPr id="44036" name="Title 1"/>
          <p:cNvSpPr>
            <a:spLocks noGrp="1"/>
          </p:cNvSpPr>
          <p:nvPr>
            <p:ph type="title"/>
          </p:nvPr>
        </p:nvSpPr>
        <p:spPr>
          <a:xfrm>
            <a:off x="457200" y="171450"/>
            <a:ext cx="5105400" cy="114300"/>
          </a:xfrm>
        </p:spPr>
        <p:txBody>
          <a:bodyPr/>
          <a:lstStyle/>
          <a:p>
            <a:pPr eaLnBrk="1" hangingPunct="1"/>
            <a:r>
              <a:rPr lang="en-US" altLang="en-US" sz="1400">
                <a:solidFill>
                  <a:schemeClr val="bg1"/>
                </a:solidFill>
              </a:rPr>
              <a:t>Nicene Creed  p10</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AC6ED72-1FBD-43CE-8761-9D5B9291D710}" type="slidenum">
              <a:rPr lang="en-US"/>
              <a:pPr>
                <a:defRPr/>
              </a:pPr>
              <a:t>33</a:t>
            </a:fld>
            <a:endParaRPr lang="en-US"/>
          </a:p>
        </p:txBody>
      </p:sp>
      <p:sp>
        <p:nvSpPr>
          <p:cNvPr id="27652" name="Content Placeholder 3"/>
          <p:cNvSpPr>
            <a:spLocks noGrp="1"/>
          </p:cNvSpPr>
          <p:nvPr>
            <p:ph sz="quarter" idx="1"/>
          </p:nvPr>
        </p:nvSpPr>
        <p:spPr>
          <a:xfrm>
            <a:off x="228600" y="685800"/>
            <a:ext cx="8610600" cy="3943350"/>
          </a:xfrm>
        </p:spPr>
        <p:txBody>
          <a:bodyPr rtlCol="0">
            <a:normAutofit/>
          </a:bodyPr>
          <a:lstStyle/>
          <a:p>
            <a:pPr fontAlgn="auto">
              <a:spcAft>
                <a:spcPts val="0"/>
              </a:spcAft>
              <a:buFont typeface="Wingdings 2" pitchFamily="18" charset="2"/>
              <a:buNone/>
              <a:defRPr/>
            </a:pPr>
            <a:r>
              <a:rPr lang="en-US" sz="5400" b="1" dirty="0">
                <a:solidFill>
                  <a:schemeClr val="bg1"/>
                </a:solidFill>
                <a:latin typeface="Tahoma" pitchFamily="34" charset="0"/>
                <a:cs typeface="Tahoma" pitchFamily="34" charset="0"/>
              </a:rPr>
              <a:t>and I look forward to the resurrection of the dead and the life of the world to come. Amen.</a:t>
            </a:r>
          </a:p>
        </p:txBody>
      </p:sp>
      <p:sp>
        <p:nvSpPr>
          <p:cNvPr id="45060" name="Title 1"/>
          <p:cNvSpPr>
            <a:spLocks noGrp="1"/>
          </p:cNvSpPr>
          <p:nvPr>
            <p:ph type="title"/>
          </p:nvPr>
        </p:nvSpPr>
        <p:spPr>
          <a:xfrm>
            <a:off x="457200" y="171450"/>
            <a:ext cx="5105400" cy="114300"/>
          </a:xfrm>
        </p:spPr>
        <p:txBody>
          <a:bodyPr/>
          <a:lstStyle/>
          <a:p>
            <a:r>
              <a:rPr lang="en-US" altLang="en-US" sz="1400">
                <a:solidFill>
                  <a:schemeClr val="bg1"/>
                </a:solidFill>
              </a:rPr>
              <a:t>Nicene Creed  p11</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32A9C-7E0D-3C6A-EB46-E5F9E72B029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8F48A76-834E-8613-F3AC-1FCA4AB9D9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5417" y="0"/>
            <a:ext cx="4190998" cy="5143500"/>
          </a:xfrm>
          <a:prstGeom prst="rect">
            <a:avLst/>
          </a:prstGeom>
        </p:spPr>
      </p:pic>
      <p:sp>
        <p:nvSpPr>
          <p:cNvPr id="17410" name="Rectangle 2">
            <a:extLst>
              <a:ext uri="{FF2B5EF4-FFF2-40B4-BE49-F238E27FC236}">
                <a16:creationId xmlns:a16="http://schemas.microsoft.com/office/drawing/2014/main" id="{609EE3CF-0B74-AEB0-AD75-1ACE67997587}"/>
              </a:ext>
            </a:extLst>
          </p:cNvPr>
          <p:cNvSpPr>
            <a:spLocks noGrp="1" noChangeArrowheads="1"/>
          </p:cNvSpPr>
          <p:nvPr>
            <p:ph type="ctrTitle"/>
          </p:nvPr>
        </p:nvSpPr>
        <p:spPr>
          <a:xfrm>
            <a:off x="-685800" y="3943350"/>
            <a:ext cx="6553200" cy="609600"/>
          </a:xfrm>
        </p:spPr>
        <p:txBody>
          <a:bodyPr/>
          <a:lstStyle/>
          <a:p>
            <a:pPr eaLnBrk="1" hangingPunct="1"/>
            <a:r>
              <a:rPr lang="vi-VN" altLang="en-US" sz="2400" b="1" dirty="0">
                <a:solidFill>
                  <a:srgbClr val="FFFF00"/>
                </a:solidFill>
                <a:latin typeface="Tahoma" pitchFamily="34" charset="0"/>
              </a:rPr>
              <a:t>Preparation of The Gift</a:t>
            </a:r>
            <a:r>
              <a:rPr lang="en-US" altLang="en-US" sz="2400" b="1" dirty="0">
                <a:solidFill>
                  <a:srgbClr val="FFFF00"/>
                </a:solidFill>
                <a:latin typeface="Tahoma" pitchFamily="34" charset="0"/>
              </a:rPr>
              <a:t> Song:</a:t>
            </a:r>
            <a:br>
              <a:rPr lang="vi-VN" altLang="en-US" sz="2400" b="1" dirty="0">
                <a:solidFill>
                  <a:srgbClr val="FFFF00"/>
                </a:solidFill>
                <a:latin typeface="Tahoma" pitchFamily="34" charset="0"/>
              </a:rPr>
            </a:br>
            <a:r>
              <a:rPr lang="en-US" altLang="en-US" sz="2400" b="1" dirty="0">
                <a:solidFill>
                  <a:srgbClr val="FFFF00"/>
                </a:solidFill>
                <a:latin typeface="Tahoma" pitchFamily="34" charset="0"/>
              </a:rPr>
              <a:t>God Of The Hungry</a:t>
            </a:r>
            <a:endPar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82939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0" y="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buNone/>
            </a:pPr>
            <a:r>
              <a:rPr lang="en-US" dirty="0">
                <a:solidFill>
                  <a:srgbClr val="FFFF00"/>
                </a:solidFill>
              </a:rPr>
              <a:t>1.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God of all the hungry millions,</a:t>
            </a:r>
          </a:p>
          <a:p>
            <a:pPr algn="l">
              <a:buNone/>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God who suffers with the poor,</a:t>
            </a:r>
          </a:p>
          <a:p>
            <a:pPr algn="l">
              <a:buNone/>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still our greed keeps us from sharing</a:t>
            </a:r>
          </a:p>
          <a:p>
            <a:pPr algn="l">
              <a:buNone/>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with the hungry at our door.</a:t>
            </a:r>
          </a:p>
          <a:p>
            <a:pPr algn="l">
              <a:buNone/>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All who thirst will thirst no longer</a:t>
            </a:r>
          </a:p>
          <a:p>
            <a:pPr algn="l">
              <a:buNone/>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when we do as you would do.</a:t>
            </a:r>
          </a:p>
          <a:p>
            <a:pPr algn="l">
              <a:buNone/>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May we care for all your people;</a:t>
            </a:r>
          </a:p>
          <a:p>
            <a:pPr algn="l">
              <a:buNone/>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Help us know that they are you.</a:t>
            </a:r>
          </a:p>
        </p:txBody>
      </p:sp>
      <p:sp>
        <p:nvSpPr>
          <p:cNvPr id="2051" name="Text Box 8"/>
          <p:cNvSpPr txBox="1">
            <a:spLocks noChangeArrowheads="1"/>
          </p:cNvSpPr>
          <p:nvPr/>
        </p:nvSpPr>
        <p:spPr bwMode="auto">
          <a:xfrm>
            <a:off x="4213225" y="4337447"/>
            <a:ext cx="184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4" name="Rectangle 5"/>
          <p:cNvSpPr>
            <a:spLocks noChangeArrowheads="1"/>
          </p:cNvSpPr>
          <p:nvPr/>
        </p:nvSpPr>
        <p:spPr bwMode="auto">
          <a:xfrm>
            <a:off x="304800" y="2571750"/>
            <a:ext cx="8839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400" b="1" dirty="0">
              <a:solidFill>
                <a:schemeClr val="bg1"/>
              </a:solidFill>
              <a:latin typeface="Tahoma" panose="020B0604030504040204" pitchFamily="34" charset="0"/>
              <a:cs typeface="Tahoma" panose="020B060403050404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BF9CD-7352-A6C5-763A-5A1743887590}"/>
            </a:ext>
          </a:extLst>
        </p:cNvPr>
        <p:cNvGrpSpPr/>
        <p:nvPr/>
      </p:nvGrpSpPr>
      <p:grpSpPr>
        <a:xfrm>
          <a:off x="0" y="0"/>
          <a:ext cx="0" cy="0"/>
          <a:chOff x="0" y="0"/>
          <a:chExt cx="0" cy="0"/>
        </a:xfrm>
      </p:grpSpPr>
      <p:sp>
        <p:nvSpPr>
          <p:cNvPr id="2050" name="Rectangle 5">
            <a:extLst>
              <a:ext uri="{FF2B5EF4-FFF2-40B4-BE49-F238E27FC236}">
                <a16:creationId xmlns:a16="http://schemas.microsoft.com/office/drawing/2014/main" id="{9506F872-2086-C228-592F-5E1236075A25}"/>
              </a:ext>
            </a:extLst>
          </p:cNvPr>
          <p:cNvSpPr>
            <a:spLocks noChangeArrowheads="1"/>
          </p:cNvSpPr>
          <p:nvPr/>
        </p:nvSpPr>
        <p:spPr bwMode="auto">
          <a:xfrm>
            <a:off x="0" y="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endParaRPr lang="en-US" sz="2800" dirty="0">
              <a:solidFill>
                <a:srgbClr val="FFFF00"/>
              </a:solidFill>
            </a:endParaRPr>
          </a:p>
          <a:p>
            <a:pPr>
              <a:buNone/>
            </a:pPr>
            <a:endParaRPr lang="en-US" sz="2800" dirty="0">
              <a:solidFill>
                <a:srgbClr val="FFFF00"/>
              </a:solidFill>
            </a:endParaRPr>
          </a:p>
          <a:p>
            <a:pPr>
              <a:buNone/>
            </a:pPr>
            <a:endParaRPr lang="en-US" sz="2800" dirty="0">
              <a:solidFill>
                <a:srgbClr val="FFFF00"/>
              </a:solidFill>
            </a:endParaRPr>
          </a:p>
          <a:p>
            <a:pPr algn="l">
              <a:buNone/>
            </a:pPr>
            <a:r>
              <a:rPr lang="en-US" sz="2800" dirty="0">
                <a:solidFill>
                  <a:srgbClr val="FFFF00"/>
                </a:solidFill>
              </a:rPr>
              <a:t>2. </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God who travels with the stranger, greeted by our apathy, teach us to embrace all people; all can live with dignity. You have bid us clothe the naked, bringing hope in all we do.  May we welcome all your people;   Help us know that they are you.</a:t>
            </a:r>
          </a:p>
          <a:p>
            <a:b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br>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051" name="Text Box 8">
            <a:extLst>
              <a:ext uri="{FF2B5EF4-FFF2-40B4-BE49-F238E27FC236}">
                <a16:creationId xmlns:a16="http://schemas.microsoft.com/office/drawing/2014/main" id="{F64C6954-6AB1-4E64-7B19-C7E61A793627}"/>
              </a:ext>
            </a:extLst>
          </p:cNvPr>
          <p:cNvSpPr txBox="1">
            <a:spLocks noChangeArrowheads="1"/>
          </p:cNvSpPr>
          <p:nvPr/>
        </p:nvSpPr>
        <p:spPr bwMode="auto">
          <a:xfrm>
            <a:off x="4213225" y="4337447"/>
            <a:ext cx="184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4" name="Rectangle 5">
            <a:extLst>
              <a:ext uri="{FF2B5EF4-FFF2-40B4-BE49-F238E27FC236}">
                <a16:creationId xmlns:a16="http://schemas.microsoft.com/office/drawing/2014/main" id="{EFF5C406-DC9F-8A4E-AF43-EB0D9DB20890}"/>
              </a:ext>
            </a:extLst>
          </p:cNvPr>
          <p:cNvSpPr>
            <a:spLocks noChangeArrowheads="1"/>
          </p:cNvSpPr>
          <p:nvPr/>
        </p:nvSpPr>
        <p:spPr bwMode="auto">
          <a:xfrm>
            <a:off x="304800" y="2571750"/>
            <a:ext cx="8839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400" b="1" dirty="0">
              <a:solidFill>
                <a:schemeClr val="bg1"/>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49026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13184-2608-907E-8A82-9EFC74E8CAFE}"/>
            </a:ext>
          </a:extLst>
        </p:cNvPr>
        <p:cNvGrpSpPr/>
        <p:nvPr/>
      </p:nvGrpSpPr>
      <p:grpSpPr>
        <a:xfrm>
          <a:off x="0" y="0"/>
          <a:ext cx="0" cy="0"/>
          <a:chOff x="0" y="0"/>
          <a:chExt cx="0" cy="0"/>
        </a:xfrm>
      </p:grpSpPr>
      <p:sp>
        <p:nvSpPr>
          <p:cNvPr id="2050" name="Rectangle 5">
            <a:extLst>
              <a:ext uri="{FF2B5EF4-FFF2-40B4-BE49-F238E27FC236}">
                <a16:creationId xmlns:a16="http://schemas.microsoft.com/office/drawing/2014/main" id="{0D1BEA95-BD2E-8270-53A5-294BA47A6C19}"/>
              </a:ext>
            </a:extLst>
          </p:cNvPr>
          <p:cNvSpPr>
            <a:spLocks noChangeArrowheads="1"/>
          </p:cNvSpPr>
          <p:nvPr/>
        </p:nvSpPr>
        <p:spPr bwMode="auto">
          <a:xfrm>
            <a:off x="0" y="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endParaRPr lang="en-US" sz="2800" dirty="0">
              <a:solidFill>
                <a:srgbClr val="FFFF00"/>
              </a:solidFill>
            </a:endParaRPr>
          </a:p>
          <a:p>
            <a:pPr>
              <a:buNone/>
            </a:pPr>
            <a:endParaRPr lang="en-US" sz="2800" dirty="0">
              <a:solidFill>
                <a:srgbClr val="FFFF00"/>
              </a:solidFill>
            </a:endParaRPr>
          </a:p>
          <a:p>
            <a:pPr>
              <a:buNone/>
            </a:pPr>
            <a:endParaRPr lang="en-US" sz="2800" dirty="0">
              <a:solidFill>
                <a:srgbClr val="FFFF00"/>
              </a:solidFill>
            </a:endParaRPr>
          </a:p>
          <a:p>
            <a:pPr algn="l">
              <a:buNone/>
            </a:pPr>
            <a:r>
              <a:rPr lang="en-US" sz="2800" dirty="0">
                <a:solidFill>
                  <a:srgbClr val="FFFF00"/>
                </a:solidFill>
              </a:rPr>
              <a:t>3.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God who loves the sick, the dying, they are precious in your sight; we will bring them your compassion, fill their living with your light. God who brings the captive freedom, free our hearts to love anew. May we comfort all your people;  Help us know that they are </a:t>
            </a:r>
            <a:r>
              <a:rPr lang="en-US" dirty="0"/>
              <a:t>you.</a:t>
            </a:r>
          </a:p>
          <a:p>
            <a:pPr>
              <a:buNone/>
            </a:pPr>
            <a:b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br>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051" name="Text Box 8">
            <a:extLst>
              <a:ext uri="{FF2B5EF4-FFF2-40B4-BE49-F238E27FC236}">
                <a16:creationId xmlns:a16="http://schemas.microsoft.com/office/drawing/2014/main" id="{709A5280-AD85-7A0E-4181-7B539A104B87}"/>
              </a:ext>
            </a:extLst>
          </p:cNvPr>
          <p:cNvSpPr txBox="1">
            <a:spLocks noChangeArrowheads="1"/>
          </p:cNvSpPr>
          <p:nvPr/>
        </p:nvSpPr>
        <p:spPr bwMode="auto">
          <a:xfrm>
            <a:off x="4213225" y="4337447"/>
            <a:ext cx="184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4" name="Rectangle 5">
            <a:extLst>
              <a:ext uri="{FF2B5EF4-FFF2-40B4-BE49-F238E27FC236}">
                <a16:creationId xmlns:a16="http://schemas.microsoft.com/office/drawing/2014/main" id="{81EFF45F-C267-29AF-11BB-27A4010A4EE9}"/>
              </a:ext>
            </a:extLst>
          </p:cNvPr>
          <p:cNvSpPr>
            <a:spLocks noChangeArrowheads="1"/>
          </p:cNvSpPr>
          <p:nvPr/>
        </p:nvSpPr>
        <p:spPr bwMode="auto">
          <a:xfrm>
            <a:off x="304800" y="2571750"/>
            <a:ext cx="8839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400" b="1" dirty="0">
              <a:solidFill>
                <a:schemeClr val="bg1"/>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83083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89134-D8DE-06E0-C6A9-ADAE8DDC64D8}"/>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675D2FE5-E89D-6673-9110-18EC82A643E8}"/>
              </a:ext>
            </a:extLst>
          </p:cNvPr>
          <p:cNvSpPr>
            <a:spLocks noGrp="1" noChangeArrowheads="1"/>
          </p:cNvSpPr>
          <p:nvPr>
            <p:ph type="ctrTitle"/>
          </p:nvPr>
        </p:nvSpPr>
        <p:spPr>
          <a:xfrm>
            <a:off x="-304800" y="3943350"/>
            <a:ext cx="6553200" cy="609600"/>
          </a:xfrm>
        </p:spPr>
        <p:txBody>
          <a:bodyPr/>
          <a:lstStyle/>
          <a:p>
            <a:pPr eaLnBrk="1" hangingPunct="1"/>
            <a:r>
              <a:rPr lang="vi-VN" altLang="en-US" sz="2400" b="1" dirty="0">
                <a:solidFill>
                  <a:srgbClr val="FFFF00"/>
                </a:solidFill>
                <a:latin typeface="Tahoma" pitchFamily="34" charset="0"/>
              </a:rPr>
              <a:t>Holy Holy Holy</a:t>
            </a:r>
            <a:endPar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7200ED5D-0FD4-4D42-3863-A204E9B418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5417" y="0"/>
            <a:ext cx="4190998" cy="5143500"/>
          </a:xfrm>
          <a:prstGeom prst="rect">
            <a:avLst/>
          </a:prstGeom>
        </p:spPr>
      </p:pic>
    </p:spTree>
    <p:extLst>
      <p:ext uri="{BB962C8B-B14F-4D97-AF65-F5344CB8AC3E}">
        <p14:creationId xmlns:p14="http://schemas.microsoft.com/office/powerpoint/2010/main" val="389870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endParaRPr lang="en-US" altLang="en-US" sz="4400">
              <a:solidFill>
                <a:schemeClr val="tx2"/>
              </a:solidFill>
            </a:endParaRPr>
          </a:p>
        </p:txBody>
      </p:sp>
      <p:sp>
        <p:nvSpPr>
          <p:cNvPr id="47106"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endParaRPr>
          </a:p>
        </p:txBody>
      </p:sp>
      <p:sp>
        <p:nvSpPr>
          <p:cNvPr id="47107" name="Rectangle 7"/>
          <p:cNvSpPr>
            <a:spLocks noChangeArrowheads="1"/>
          </p:cNvSpPr>
          <p:nvPr/>
        </p:nvSpPr>
        <p:spPr bwMode="auto">
          <a:xfrm>
            <a:off x="76200" y="107156"/>
            <a:ext cx="8828088"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r>
              <a:rPr lang="en-US" altLang="en-US" sz="4000" dirty="0">
                <a:solidFill>
                  <a:schemeClr val="tx2"/>
                </a:solidFill>
              </a:rPr>
              <a:t> </a:t>
            </a:r>
            <a:br>
              <a:rPr lang="en-US" altLang="en-US" sz="4000" dirty="0">
                <a:solidFill>
                  <a:schemeClr val="tx2"/>
                </a:solidFill>
              </a:rPr>
            </a:br>
            <a:br>
              <a:rPr lang="en-US" altLang="en-US" sz="3200" b="1" i="1" dirty="0">
                <a:solidFill>
                  <a:schemeClr val="tx2"/>
                </a:solidFill>
              </a:rPr>
            </a:br>
            <a:br>
              <a:rPr lang="en-US" altLang="en-US" sz="3200" b="1" i="1" dirty="0">
                <a:solidFill>
                  <a:schemeClr val="tx2"/>
                </a:solidFill>
              </a:rPr>
            </a:br>
            <a:br>
              <a:rPr lang="en-US" altLang="en-US" sz="3200" b="1" i="1" dirty="0">
                <a:solidFill>
                  <a:schemeClr val="tx2"/>
                </a:solidFill>
              </a:rPr>
            </a:br>
            <a:endParaRPr lang="en-US" altLang="en-US" sz="3200" b="1" i="1" dirty="0">
              <a:solidFill>
                <a:schemeClr val="tx2"/>
              </a:solidFill>
            </a:endParaRPr>
          </a:p>
          <a:p>
            <a:pPr algn="l" eaLnBrk="1" hangingPunct="1"/>
            <a:r>
              <a:rPr lang="en-US" altLang="en-US" sz="4800" b="1" dirty="0">
                <a:solidFill>
                  <a:schemeClr val="bg1"/>
                </a:solidFill>
                <a:latin typeface="Tahoma" pitchFamily="34" charset="0"/>
                <a:cs typeface="Tahoma" pitchFamily="34" charset="0"/>
              </a:rPr>
              <a:t>Holy, Holy, Holy Lord God of hosts.</a:t>
            </a:r>
            <a:br>
              <a:rPr lang="en-US" altLang="en-US" sz="4800" b="1" dirty="0">
                <a:solidFill>
                  <a:schemeClr val="bg1"/>
                </a:solidFill>
                <a:latin typeface="Tahoma" pitchFamily="34" charset="0"/>
                <a:cs typeface="Tahoma" pitchFamily="34" charset="0"/>
              </a:rPr>
            </a:br>
            <a:r>
              <a:rPr lang="en-US" altLang="en-US" sz="4800" b="1" dirty="0">
                <a:solidFill>
                  <a:schemeClr val="bg1"/>
                </a:solidFill>
                <a:latin typeface="Tahoma" pitchFamily="34" charset="0"/>
                <a:cs typeface="Tahoma" pitchFamily="34" charset="0"/>
              </a:rPr>
              <a:t>Heaven and earth are full, are full of your glory. Hosanna, Hosanna! Hosanna in the highest.</a:t>
            </a:r>
            <a:br>
              <a:rPr lang="en-US" altLang="en-US" sz="4800" b="1" dirty="0">
                <a:solidFill>
                  <a:schemeClr val="bg1"/>
                </a:solidFill>
                <a:latin typeface="Tahoma" pitchFamily="34" charset="0"/>
                <a:cs typeface="Tahoma" pitchFamily="34" charset="0"/>
              </a:rPr>
            </a:br>
            <a:br>
              <a:rPr lang="en-US" altLang="en-US" sz="6000" dirty="0">
                <a:solidFill>
                  <a:schemeClr val="tx2"/>
                </a:solidFill>
              </a:rPr>
            </a:br>
            <a:br>
              <a:rPr lang="en-US" altLang="en-US" sz="5400" b="1" dirty="0">
                <a:solidFill>
                  <a:schemeClr val="tx2"/>
                </a:solidFill>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878252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4400">
              <a:solidFill>
                <a:schemeClr val="tx2"/>
              </a:solidFill>
            </a:endParaRPr>
          </a:p>
        </p:txBody>
      </p:sp>
      <p:sp>
        <p:nvSpPr>
          <p:cNvPr id="3075"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3076" name="Rectangle 7"/>
          <p:cNvSpPr>
            <a:spLocks noChangeArrowheads="1"/>
          </p:cNvSpPr>
          <p:nvPr/>
        </p:nvSpPr>
        <p:spPr bwMode="auto">
          <a:xfrm>
            <a:off x="16790" y="0"/>
            <a:ext cx="912721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4000" dirty="0">
                <a:solidFill>
                  <a:schemeClr val="tx2"/>
                </a:solidFill>
              </a:rPr>
              <a:t> </a:t>
            </a:r>
            <a:br>
              <a:rPr lang="en-US" altLang="en-US" sz="4000" dirty="0">
                <a:solidFill>
                  <a:schemeClr val="tx2"/>
                </a:solidFill>
              </a:rPr>
            </a:br>
            <a:endParaRPr lang="en-US" altLang="en-US" sz="4000" dirty="0">
              <a:solidFill>
                <a:schemeClr val="tx2"/>
              </a:solidFill>
            </a:endParaRPr>
          </a:p>
          <a:p>
            <a:pPr eaLnBrk="1" hangingPunct="1"/>
            <a:endParaRPr lang="en-US" altLang="en-US" sz="4000" i="1" dirty="0">
              <a:solidFill>
                <a:schemeClr val="tx2"/>
              </a:solidFill>
              <a:latin typeface="Tahoma" pitchFamily="34" charset="0"/>
              <a:cs typeface="Tahoma" pitchFamily="34" charset="0"/>
            </a:endParaRPr>
          </a:p>
          <a:p>
            <a:pPr algn="l" eaLnBrk="1" hangingPunct="1"/>
            <a:r>
              <a:rPr lang="en-US" altLang="en-US" sz="2000" i="1" dirty="0">
                <a:solidFill>
                  <a:srgbClr val="FFFF00"/>
                </a:solidFill>
                <a:latin typeface="Tahoma" pitchFamily="34" charset="0"/>
                <a:cs typeface="Tahoma" pitchFamily="34" charset="0"/>
              </a:rPr>
              <a:t>Refrain</a:t>
            </a:r>
            <a:r>
              <a:rPr lang="en-US" altLang="en-US" sz="2000" dirty="0">
                <a:solidFill>
                  <a:schemeClr val="bg1"/>
                </a:solidFill>
                <a:latin typeface="Tahoma" pitchFamily="34" charset="0"/>
                <a:cs typeface="Tahoma" pitchFamily="34" charset="0"/>
              </a:rPr>
              <a:t> </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Come, follow me and live; do not be afraid. Believe and trust in me; your faith will give you strength. Leave all your fears behind you; let your heart be free for I will be your guide. Oh, come and follow me.  </a:t>
            </a:r>
            <a:br>
              <a:rPr lang="en-US" altLang="en-US" sz="40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
        <p:nvSpPr>
          <p:cNvPr id="5" name="Rectangle 7"/>
          <p:cNvSpPr>
            <a:spLocks noChangeArrowheads="1"/>
          </p:cNvSpPr>
          <p:nvPr/>
        </p:nvSpPr>
        <p:spPr bwMode="auto">
          <a:xfrm>
            <a:off x="152400" y="2587732"/>
            <a:ext cx="88392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4000" dirty="0">
                <a:solidFill>
                  <a:schemeClr val="bg1"/>
                </a:solidFill>
              </a:rPr>
              <a:t> </a:t>
            </a:r>
            <a:br>
              <a:rPr lang="en-US" altLang="en-US" sz="4000" dirty="0">
                <a:solidFill>
                  <a:schemeClr val="bg1"/>
                </a:solidFill>
              </a:rPr>
            </a:br>
            <a:br>
              <a:rPr lang="en-US" altLang="en-US" sz="3200" b="1" i="1" dirty="0">
                <a:solidFill>
                  <a:schemeClr val="bg1"/>
                </a:solidFill>
              </a:rPr>
            </a:br>
            <a:br>
              <a:rPr lang="en-US" altLang="en-US" sz="4000" b="1" dirty="0">
                <a:solidFill>
                  <a:schemeClr val="bg1"/>
                </a:solidFill>
                <a:latin typeface="Times New Roman" pitchFamily="18" charset="0"/>
              </a:rPr>
            </a:br>
            <a:br>
              <a:rPr lang="en-US" altLang="en-US" sz="2000" dirty="0">
                <a:solidFill>
                  <a:schemeClr val="bg1"/>
                </a:solidFill>
              </a:rPr>
            </a:br>
            <a:endParaRPr lang="en-US" altLang="en-US" sz="2000" dirty="0">
              <a:solidFill>
                <a:schemeClr val="bg1"/>
              </a:solidFill>
            </a:endParaRPr>
          </a:p>
        </p:txBody>
      </p:sp>
    </p:spTree>
    <p:extLst>
      <p:ext uri="{BB962C8B-B14F-4D97-AF65-F5344CB8AC3E}">
        <p14:creationId xmlns:p14="http://schemas.microsoft.com/office/powerpoint/2010/main" val="36166013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endParaRPr lang="en-US" altLang="en-US" sz="4400">
              <a:solidFill>
                <a:schemeClr val="tx2"/>
              </a:solidFill>
            </a:endParaRPr>
          </a:p>
        </p:txBody>
      </p:sp>
      <p:sp>
        <p:nvSpPr>
          <p:cNvPr id="48130"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endParaRPr>
          </a:p>
        </p:txBody>
      </p:sp>
      <p:sp>
        <p:nvSpPr>
          <p:cNvPr id="48131" name="Rectangle 7"/>
          <p:cNvSpPr>
            <a:spLocks noChangeArrowheads="1"/>
          </p:cNvSpPr>
          <p:nvPr/>
        </p:nvSpPr>
        <p:spPr bwMode="auto">
          <a:xfrm>
            <a:off x="152400" y="107156"/>
            <a:ext cx="8751888"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algn="l" eaLnBrk="1" hangingPunct="1"/>
            <a:r>
              <a:rPr lang="en-US" altLang="en-US" sz="4000" dirty="0">
                <a:solidFill>
                  <a:schemeClr val="tx2"/>
                </a:solidFill>
              </a:rPr>
              <a:t> </a:t>
            </a:r>
            <a:br>
              <a:rPr lang="en-US" altLang="en-US" sz="4000" dirty="0">
                <a:solidFill>
                  <a:schemeClr val="tx2"/>
                </a:solidFill>
              </a:rPr>
            </a:br>
            <a:br>
              <a:rPr lang="en-US" altLang="en-US" sz="3200" b="1" i="1" dirty="0">
                <a:solidFill>
                  <a:schemeClr val="tx2"/>
                </a:solidFill>
              </a:rPr>
            </a:br>
            <a:br>
              <a:rPr lang="en-US" altLang="en-US" sz="3200" b="1" i="1" dirty="0">
                <a:solidFill>
                  <a:schemeClr val="tx2"/>
                </a:solidFill>
              </a:rPr>
            </a:br>
            <a:br>
              <a:rPr lang="en-US" altLang="en-US" sz="3200" b="1" i="1" dirty="0">
                <a:solidFill>
                  <a:schemeClr val="tx2"/>
                </a:solidFill>
              </a:rPr>
            </a:br>
            <a:endParaRPr lang="en-US" altLang="en-US" sz="3200" b="1" i="1" dirty="0">
              <a:solidFill>
                <a:schemeClr val="tx2"/>
              </a:solidFill>
            </a:endParaRPr>
          </a:p>
          <a:p>
            <a:pPr algn="l" eaLnBrk="1" hangingPunct="1"/>
            <a:endParaRPr lang="en-US" altLang="en-US" sz="3200" b="1" i="1" dirty="0">
              <a:solidFill>
                <a:schemeClr val="tx2"/>
              </a:solidFill>
              <a:latin typeface="Tahoma" pitchFamily="34" charset="0"/>
              <a:cs typeface="Tahoma" pitchFamily="34" charset="0"/>
            </a:endParaRPr>
          </a:p>
          <a:p>
            <a:pPr algn="l" eaLnBrk="1" hangingPunct="1"/>
            <a:r>
              <a:rPr lang="en-US" altLang="en-US" sz="4800" b="1" dirty="0">
                <a:solidFill>
                  <a:schemeClr val="bg1"/>
                </a:solidFill>
                <a:latin typeface="Tahoma" pitchFamily="34" charset="0"/>
                <a:cs typeface="Tahoma" pitchFamily="34" charset="0"/>
              </a:rPr>
              <a:t>Blessed is he who comes, who comes in the name of the Lord. </a:t>
            </a:r>
            <a:br>
              <a:rPr lang="en-US" altLang="en-US" sz="4800" b="1" dirty="0">
                <a:solidFill>
                  <a:schemeClr val="bg1"/>
                </a:solidFill>
                <a:latin typeface="Tahoma" pitchFamily="34" charset="0"/>
                <a:cs typeface="Tahoma" pitchFamily="34" charset="0"/>
              </a:rPr>
            </a:br>
            <a:r>
              <a:rPr lang="en-US" altLang="en-US" sz="4800" b="1" dirty="0">
                <a:solidFill>
                  <a:schemeClr val="bg1"/>
                </a:solidFill>
                <a:latin typeface="Tahoma" pitchFamily="34" charset="0"/>
                <a:cs typeface="Tahoma" pitchFamily="34" charset="0"/>
              </a:rPr>
              <a:t>Hosanna, Hosanna! Hosanna in the highest.</a:t>
            </a:r>
            <a:br>
              <a:rPr lang="en-US" altLang="en-US" sz="4800" b="1" dirty="0">
                <a:solidFill>
                  <a:schemeClr val="bg1"/>
                </a:solidFill>
                <a:latin typeface="Tahoma" pitchFamily="34" charset="0"/>
                <a:cs typeface="Tahoma" pitchFamily="34" charset="0"/>
              </a:rPr>
            </a:br>
            <a:br>
              <a:rPr lang="en-US" altLang="en-US" sz="5400" b="1" dirty="0">
                <a:solidFill>
                  <a:schemeClr val="bg1"/>
                </a:solidFill>
              </a:rPr>
            </a:br>
            <a:br>
              <a:rPr lang="en-US" altLang="en-US" sz="6000" dirty="0">
                <a:solidFill>
                  <a:schemeClr val="bg1"/>
                </a:solidFill>
              </a:rPr>
            </a:br>
            <a:br>
              <a:rPr lang="en-US" altLang="en-US" sz="5400" b="1" dirty="0">
                <a:solidFill>
                  <a:schemeClr val="tx2"/>
                </a:solidFill>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14916456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1B8EF-A55B-20F7-E9E2-20A7B52D6A92}"/>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6676FA04-102E-2F5C-7DE6-B3F49EE49F70}"/>
              </a:ext>
            </a:extLst>
          </p:cNvPr>
          <p:cNvSpPr>
            <a:spLocks noGrp="1" noChangeArrowheads="1"/>
          </p:cNvSpPr>
          <p:nvPr>
            <p:ph type="ctrTitle"/>
          </p:nvPr>
        </p:nvSpPr>
        <p:spPr>
          <a:xfrm>
            <a:off x="-609600" y="4019550"/>
            <a:ext cx="6553200" cy="609600"/>
          </a:xfrm>
        </p:spPr>
        <p:txBody>
          <a:bodyPr/>
          <a:lstStyle/>
          <a:p>
            <a:pPr eaLnBrk="1" hangingPunct="1"/>
            <a:br>
              <a:rPr lang="vi-VN" sz="2400" b="1" dirty="0">
                <a:solidFill>
                  <a:srgbClr val="FFFF00"/>
                </a:solidFill>
                <a:latin typeface="Tahoma" pitchFamily="34" charset="0"/>
              </a:rPr>
            </a:br>
            <a:r>
              <a:rPr lang="vi-VN" sz="2400" b="1" dirty="0">
                <a:solidFill>
                  <a:srgbClr val="FFFF00"/>
                </a:solidFill>
                <a:latin typeface="Tahoma" pitchFamily="34" charset="0"/>
              </a:rPr>
              <a:t>Memorial Acclamation</a:t>
            </a:r>
            <a:br>
              <a:rPr lang="en-US" sz="4800" dirty="0">
                <a:solidFill>
                  <a:schemeClr val="bg1"/>
                </a:solidFill>
                <a:latin typeface="Tahoma" pitchFamily="34" charset="0"/>
              </a:rPr>
            </a:br>
            <a:endPar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C1C6F323-91C1-99E7-4FE1-19B799BBD4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5417" y="0"/>
            <a:ext cx="4190998" cy="5143500"/>
          </a:xfrm>
          <a:prstGeom prst="rect">
            <a:avLst/>
          </a:prstGeom>
        </p:spPr>
      </p:pic>
    </p:spTree>
    <p:extLst>
      <p:ext uri="{BB962C8B-B14F-4D97-AF65-F5344CB8AC3E}">
        <p14:creationId xmlns:p14="http://schemas.microsoft.com/office/powerpoint/2010/main" val="4623234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subTitle" idx="1"/>
          </p:nvPr>
        </p:nvSpPr>
        <p:spPr/>
        <p:txBody>
          <a:bodyPr/>
          <a:lstStyle/>
          <a:p>
            <a:pPr eaLnBrk="1" hangingPunct="1"/>
            <a:endParaRPr lang="en-US" altLang="en-US"/>
          </a:p>
        </p:txBody>
      </p:sp>
      <p:sp>
        <p:nvSpPr>
          <p:cNvPr id="50179" name="Rectangle 5"/>
          <p:cNvSpPr>
            <a:spLocks noChangeArrowheads="1"/>
          </p:cNvSpPr>
          <p:nvPr/>
        </p:nvSpPr>
        <p:spPr bwMode="auto">
          <a:xfrm>
            <a:off x="152400" y="171450"/>
            <a:ext cx="83820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algn="l" eaLnBrk="1" hangingPunct="1"/>
            <a:br>
              <a:rPr lang="vi-VN" altLang="en-US" sz="2800" b="1" dirty="0">
                <a:solidFill>
                  <a:schemeClr val="tx2"/>
                </a:solidFill>
                <a:latin typeface="Arial" pitchFamily="34" charset="0"/>
              </a:rPr>
            </a:br>
            <a:br>
              <a:rPr lang="vi-VN" altLang="en-US" sz="2800" b="1" dirty="0">
                <a:solidFill>
                  <a:schemeClr val="tx2"/>
                </a:solidFill>
                <a:latin typeface="Arial" pitchFamily="34" charset="0"/>
              </a:rPr>
            </a:br>
            <a:br>
              <a:rPr lang="vi-VN" altLang="en-US" sz="2800" b="1" dirty="0">
                <a:solidFill>
                  <a:schemeClr val="tx2"/>
                </a:solidFill>
                <a:latin typeface="Arial" pitchFamily="34" charset="0"/>
              </a:rPr>
            </a:br>
            <a:r>
              <a:rPr lang="en-US" altLang="en-US" sz="4400" b="1" dirty="0">
                <a:solidFill>
                  <a:schemeClr val="bg1"/>
                </a:solidFill>
                <a:latin typeface="Tahoma" pitchFamily="34" charset="0"/>
                <a:cs typeface="Tahoma" pitchFamily="34" charset="0"/>
              </a:rPr>
              <a:t>We proclaim your Death, O Lord,</a:t>
            </a:r>
            <a:br>
              <a:rPr lang="en-US" altLang="en-US" sz="4400" dirty="0">
                <a:solidFill>
                  <a:schemeClr val="bg1"/>
                </a:solidFill>
                <a:latin typeface="Tahoma" pitchFamily="34" charset="0"/>
                <a:cs typeface="Tahoma" pitchFamily="34" charset="0"/>
              </a:rPr>
            </a:br>
            <a:r>
              <a:rPr lang="en-US" altLang="en-US" sz="4400" b="1" dirty="0">
                <a:solidFill>
                  <a:schemeClr val="bg1"/>
                </a:solidFill>
                <a:latin typeface="Tahoma" pitchFamily="34" charset="0"/>
                <a:cs typeface="Tahoma" pitchFamily="34" charset="0"/>
              </a:rPr>
              <a:t>and profess your Resurrection until you come again</a:t>
            </a:r>
            <a:r>
              <a:rPr lang="en-US" altLang="en-US" sz="4400" dirty="0">
                <a:solidFill>
                  <a:schemeClr val="bg1"/>
                </a:solidFill>
                <a:latin typeface="Tahoma" pitchFamily="34" charset="0"/>
                <a:cs typeface="Tahoma" pitchFamily="34" charset="0"/>
              </a:rPr>
              <a:t>. </a:t>
            </a:r>
            <a:br>
              <a:rPr lang="en-US" altLang="en-US" sz="4400" b="1" dirty="0">
                <a:solidFill>
                  <a:schemeClr val="bg1"/>
                </a:solidFill>
                <a:latin typeface="Tahoma" pitchFamily="34" charset="0"/>
                <a:cs typeface="Tahoma" pitchFamily="34" charset="0"/>
              </a:rPr>
            </a:br>
            <a:br>
              <a:rPr lang="en-US" altLang="en-US" sz="5400" b="1" dirty="0">
                <a:solidFill>
                  <a:schemeClr val="bg1"/>
                </a:solidFill>
                <a:latin typeface="Tahoma" pitchFamily="34" charset="0"/>
                <a:cs typeface="Tahoma" pitchFamily="34" charset="0"/>
              </a:rPr>
            </a:br>
            <a:endParaRPr lang="en-US" altLang="en-US" sz="5400" b="1" dirty="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34754477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AA1A3-7F1D-831C-7F5E-8B920F9EC279}"/>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34CC5253-1C91-AA89-3741-6743B757D705}"/>
              </a:ext>
            </a:extLst>
          </p:cNvPr>
          <p:cNvSpPr>
            <a:spLocks noGrp="1" noChangeArrowheads="1"/>
          </p:cNvSpPr>
          <p:nvPr>
            <p:ph type="ctrTitle"/>
          </p:nvPr>
        </p:nvSpPr>
        <p:spPr>
          <a:xfrm>
            <a:off x="-685800" y="4095750"/>
            <a:ext cx="6553200" cy="609600"/>
          </a:xfrm>
        </p:spPr>
        <p:txBody>
          <a:bodyPr/>
          <a:lstStyle/>
          <a:p>
            <a:pPr eaLnBrk="1" hangingPunct="1"/>
            <a:br>
              <a:rPr lang="vi-VN" sz="2400" b="1" dirty="0">
                <a:solidFill>
                  <a:srgbClr val="FFFF00"/>
                </a:solidFill>
                <a:latin typeface="Tahoma" pitchFamily="34" charset="0"/>
              </a:rPr>
            </a:br>
            <a:r>
              <a:rPr lang="vi-VN" sz="2400" b="1" dirty="0">
                <a:solidFill>
                  <a:srgbClr val="FFFF00"/>
                </a:solidFill>
                <a:latin typeface="Tahoma" pitchFamily="34" charset="0"/>
              </a:rPr>
              <a:t>Amen</a:t>
            </a:r>
            <a:br>
              <a:rPr lang="en-US" sz="4800" dirty="0">
                <a:solidFill>
                  <a:schemeClr val="bg1"/>
                </a:solidFill>
                <a:latin typeface="Tahoma" pitchFamily="34" charset="0"/>
              </a:rPr>
            </a:br>
            <a:endPar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D8C153FC-D27A-FB5E-27F9-88D00BF5B4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5417" y="0"/>
            <a:ext cx="4190998" cy="5143500"/>
          </a:xfrm>
          <a:prstGeom prst="rect">
            <a:avLst/>
          </a:prstGeom>
        </p:spPr>
      </p:pic>
    </p:spTree>
    <p:extLst>
      <p:ext uri="{BB962C8B-B14F-4D97-AF65-F5344CB8AC3E}">
        <p14:creationId xmlns:p14="http://schemas.microsoft.com/office/powerpoint/2010/main" val="32456601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subTitle" idx="1"/>
          </p:nvPr>
        </p:nvSpPr>
        <p:spPr/>
        <p:txBody>
          <a:bodyPr/>
          <a:lstStyle/>
          <a:p>
            <a:pPr eaLnBrk="1" hangingPunct="1"/>
            <a:endParaRPr lang="en-US" altLang="en-US"/>
          </a:p>
        </p:txBody>
      </p:sp>
      <p:sp>
        <p:nvSpPr>
          <p:cNvPr id="90116" name="Rectangle 5"/>
          <p:cNvSpPr>
            <a:spLocks noChangeArrowheads="1"/>
          </p:cNvSpPr>
          <p:nvPr/>
        </p:nvSpPr>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br>
              <a:rPr lang="vi-VN" altLang="en-US" sz="2800" b="1" dirty="0">
                <a:solidFill>
                  <a:schemeClr val="tx2"/>
                </a:solidFill>
                <a:latin typeface="Arial" charset="0"/>
              </a:rPr>
            </a:br>
            <a:br>
              <a:rPr lang="vi-VN" altLang="en-US" sz="2800" b="1" dirty="0">
                <a:solidFill>
                  <a:schemeClr val="tx2"/>
                </a:solidFill>
                <a:latin typeface="Arial" charset="0"/>
              </a:rPr>
            </a:br>
            <a:br>
              <a:rPr lang="vi-VN" altLang="en-US" sz="2800" b="1" dirty="0">
                <a:solidFill>
                  <a:schemeClr val="tx2"/>
                </a:solidFill>
                <a:latin typeface="Arial" charset="0"/>
              </a:rPr>
            </a:br>
            <a:r>
              <a:rPr lang="en-US" altLang="en-US" b="1" dirty="0">
                <a:solidFill>
                  <a:schemeClr val="bg1"/>
                </a:solidFill>
              </a:rPr>
              <a:t>Amen, Amen</a:t>
            </a:r>
            <a:r>
              <a:rPr lang="vi-VN" altLang="en-US" b="1" dirty="0">
                <a:solidFill>
                  <a:schemeClr val="bg1"/>
                </a:solidFill>
              </a:rPr>
              <a:t>, </a:t>
            </a:r>
            <a:r>
              <a:rPr lang="en-US" altLang="en-US" b="1" dirty="0">
                <a:solidFill>
                  <a:schemeClr val="bg1"/>
                </a:solidFill>
              </a:rPr>
              <a:t>Amen</a:t>
            </a:r>
            <a:r>
              <a:rPr lang="vi-VN" altLang="en-US" b="1" dirty="0">
                <a:solidFill>
                  <a:schemeClr val="bg1"/>
                </a:solidFill>
              </a:rPr>
              <a:t>.</a:t>
            </a:r>
            <a:r>
              <a:rPr lang="en-US" altLang="en-US" b="1" dirty="0">
                <a:solidFill>
                  <a:schemeClr val="bg1"/>
                </a:solidFill>
              </a:rPr>
              <a:t> </a:t>
            </a:r>
            <a:br>
              <a:rPr lang="vi-VN" altLang="en-US" b="1" dirty="0">
                <a:solidFill>
                  <a:schemeClr val="bg1"/>
                </a:solidFill>
              </a:rPr>
            </a:br>
            <a:br>
              <a:rPr lang="en-US" altLang="en-US" b="1" dirty="0">
                <a:solidFill>
                  <a:schemeClr val="bg1"/>
                </a:solidFill>
              </a:rPr>
            </a:br>
            <a:br>
              <a:rPr lang="en-US" altLang="en-US" sz="4400" b="1" dirty="0">
                <a:solidFill>
                  <a:schemeClr val="tx2"/>
                </a:solidFill>
                <a:latin typeface="Arial" charset="0"/>
              </a:rPr>
            </a:br>
            <a:endParaRPr lang="en-US" altLang="en-US" sz="4400" b="1" dirty="0">
              <a:solidFill>
                <a:schemeClr val="tx2"/>
              </a:solidFill>
              <a:latin typeface="Arial"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DE712-A7B4-EDFA-5F06-141F34F74B9E}"/>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AD455D3F-B6F4-CC6C-3A6B-2176B941374F}"/>
              </a:ext>
            </a:extLst>
          </p:cNvPr>
          <p:cNvSpPr>
            <a:spLocks noGrp="1" noChangeArrowheads="1"/>
          </p:cNvSpPr>
          <p:nvPr>
            <p:ph type="ctrTitle"/>
          </p:nvPr>
        </p:nvSpPr>
        <p:spPr>
          <a:xfrm>
            <a:off x="-457200" y="3867150"/>
            <a:ext cx="6553200" cy="609600"/>
          </a:xfrm>
        </p:spPr>
        <p:txBody>
          <a:bodyPr/>
          <a:lstStyle/>
          <a:p>
            <a:pPr eaLnBrk="1" hangingPunct="1"/>
            <a:br>
              <a:rPr lang="vi-VN" sz="2400" b="1" dirty="0">
                <a:solidFill>
                  <a:srgbClr val="FFFF00"/>
                </a:solidFill>
                <a:latin typeface="Tahoma" pitchFamily="34" charset="0"/>
              </a:rPr>
            </a:br>
            <a:r>
              <a:rPr lang="vi-VN" sz="2400" b="1" dirty="0">
                <a:solidFill>
                  <a:srgbClr val="FFFF00"/>
                </a:solidFill>
                <a:latin typeface="Tahoma" pitchFamily="34" charset="0"/>
              </a:rPr>
              <a:t>Lamb Of God</a:t>
            </a:r>
            <a:br>
              <a:rPr lang="en-US" sz="4800" dirty="0">
                <a:solidFill>
                  <a:schemeClr val="bg1"/>
                </a:solidFill>
                <a:latin typeface="Tahoma" pitchFamily="34" charset="0"/>
              </a:rPr>
            </a:br>
            <a:endPar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58D1AA04-B8A7-9094-831E-6088240F6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5417" y="0"/>
            <a:ext cx="4190998" cy="5143500"/>
          </a:xfrm>
          <a:prstGeom prst="rect">
            <a:avLst/>
          </a:prstGeom>
        </p:spPr>
      </p:pic>
    </p:spTree>
    <p:extLst>
      <p:ext uri="{BB962C8B-B14F-4D97-AF65-F5344CB8AC3E}">
        <p14:creationId xmlns:p14="http://schemas.microsoft.com/office/powerpoint/2010/main" val="11308658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endParaRPr lang="en-US" altLang="en-US" sz="4400">
              <a:solidFill>
                <a:schemeClr val="tx2"/>
              </a:solidFill>
            </a:endParaRPr>
          </a:p>
        </p:txBody>
      </p:sp>
      <p:sp>
        <p:nvSpPr>
          <p:cNvPr id="54274"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endParaRPr>
          </a:p>
        </p:txBody>
      </p:sp>
      <p:sp>
        <p:nvSpPr>
          <p:cNvPr id="54275" name="Rectangle 7"/>
          <p:cNvSpPr>
            <a:spLocks noChangeArrowheads="1"/>
          </p:cNvSpPr>
          <p:nvPr/>
        </p:nvSpPr>
        <p:spPr bwMode="auto">
          <a:xfrm>
            <a:off x="76200" y="107156"/>
            <a:ext cx="8828088"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algn="l" eaLnBrk="1" hangingPunct="1"/>
            <a:endParaRPr lang="en-US" altLang="en-US" sz="3200" b="1" i="1" dirty="0">
              <a:solidFill>
                <a:schemeClr val="bg1"/>
              </a:solidFill>
            </a:endParaRPr>
          </a:p>
          <a:p>
            <a:pPr marL="571500" indent="-571500" algn="l" eaLnBrk="1" hangingPunct="1">
              <a:buFont typeface="Arial" charset="0"/>
              <a:buChar char="•"/>
            </a:pPr>
            <a:r>
              <a:rPr lang="en-US" altLang="en-US" sz="4000" b="1" dirty="0">
                <a:solidFill>
                  <a:schemeClr val="bg1"/>
                </a:solidFill>
                <a:latin typeface="Tahoma" pitchFamily="34" charset="0"/>
                <a:cs typeface="Tahoma" pitchFamily="34" charset="0"/>
              </a:rPr>
              <a:t>Lamb of God you take away the sins of the world. Have mercy on us. </a:t>
            </a:r>
            <a:r>
              <a:rPr lang="en-US" altLang="en-US" sz="4000" i="1" dirty="0">
                <a:solidFill>
                  <a:schemeClr val="bg1"/>
                </a:solidFill>
                <a:latin typeface="Tahoma" pitchFamily="34" charset="0"/>
                <a:cs typeface="Tahoma" pitchFamily="34" charset="0"/>
              </a:rPr>
              <a:t>(repeat as needed)</a:t>
            </a:r>
          </a:p>
          <a:p>
            <a:pPr algn="l" eaLnBrk="1" hangingPunct="1"/>
            <a:br>
              <a:rPr lang="en-US" altLang="en-US" sz="4000" b="1">
                <a:solidFill>
                  <a:schemeClr val="tx2"/>
                </a:solidFill>
              </a:rPr>
            </a:br>
            <a:r>
              <a:rPr lang="en-US" altLang="en-US" sz="4000" b="1">
                <a:solidFill>
                  <a:schemeClr val="bg1"/>
                </a:solidFill>
                <a:latin typeface="Tahoma" pitchFamily="34" charset="0"/>
                <a:cs typeface="Tahoma" pitchFamily="34" charset="0"/>
              </a:rPr>
              <a:t>Lamb </a:t>
            </a:r>
            <a:r>
              <a:rPr lang="en-US" altLang="en-US" sz="4000" b="1" dirty="0">
                <a:solidFill>
                  <a:schemeClr val="bg1"/>
                </a:solidFill>
                <a:latin typeface="Tahoma" pitchFamily="34" charset="0"/>
                <a:cs typeface="Tahoma" pitchFamily="34" charset="0"/>
              </a:rPr>
              <a:t>of God you take away the sins of the world.</a:t>
            </a:r>
          </a:p>
          <a:p>
            <a:pPr algn="l" eaLnBrk="1" hangingPunct="1"/>
            <a:r>
              <a:rPr lang="en-US" altLang="en-US" sz="4000" b="1" dirty="0">
                <a:solidFill>
                  <a:schemeClr val="bg1"/>
                </a:solidFill>
                <a:latin typeface="Tahoma" pitchFamily="34" charset="0"/>
                <a:cs typeface="Tahoma" pitchFamily="34" charset="0"/>
              </a:rPr>
              <a:t>grant us peace.</a:t>
            </a:r>
            <a:br>
              <a:rPr lang="en-US" altLang="en-US" sz="4000" b="1" dirty="0">
                <a:solidFill>
                  <a:schemeClr val="tx2"/>
                </a:solidFill>
              </a:rPr>
            </a:br>
            <a:br>
              <a:rPr lang="en-US" altLang="en-US" sz="105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38498722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7069A-9419-09CC-3C5D-474E1B7700D9}"/>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2D5B58AE-F1AE-860D-C13C-72880E80C0EA}"/>
              </a:ext>
            </a:extLst>
          </p:cNvPr>
          <p:cNvSpPr>
            <a:spLocks noGrp="1" noChangeArrowheads="1"/>
          </p:cNvSpPr>
          <p:nvPr>
            <p:ph type="ctrTitle"/>
          </p:nvPr>
        </p:nvSpPr>
        <p:spPr>
          <a:xfrm>
            <a:off x="-533400" y="4171950"/>
            <a:ext cx="6553200" cy="609600"/>
          </a:xfrm>
        </p:spPr>
        <p:txBody>
          <a:bodyPr/>
          <a:lstStyle/>
          <a:p>
            <a:pPr eaLnBrk="1" hangingPunct="1"/>
            <a:br>
              <a:rPr lang="vi-VN" sz="2400" b="1" dirty="0">
                <a:solidFill>
                  <a:srgbClr val="FFFF00"/>
                </a:solidFill>
                <a:latin typeface="Tahoma" pitchFamily="34" charset="0"/>
              </a:rPr>
            </a:br>
            <a:r>
              <a:rPr lang="en-US" altLang="en-US" sz="2400" b="1" dirty="0">
                <a:solidFill>
                  <a:srgbClr val="FFFF00"/>
                </a:solidFill>
                <a:latin typeface="Tahoma" pitchFamily="34" charset="0"/>
              </a:rPr>
              <a:t>Communion respond</a:t>
            </a:r>
            <a:br>
              <a:rPr lang="en-US" sz="4800" dirty="0">
                <a:solidFill>
                  <a:schemeClr val="bg1"/>
                </a:solidFill>
                <a:latin typeface="Tahoma" pitchFamily="34" charset="0"/>
              </a:rPr>
            </a:br>
            <a:endPar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BAAF34C3-CFB3-59B1-4261-FEEEC168C5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5417" y="0"/>
            <a:ext cx="4190998" cy="5143500"/>
          </a:xfrm>
          <a:prstGeom prst="rect">
            <a:avLst/>
          </a:prstGeom>
        </p:spPr>
      </p:pic>
    </p:spTree>
    <p:extLst>
      <p:ext uri="{BB962C8B-B14F-4D97-AF65-F5344CB8AC3E}">
        <p14:creationId xmlns:p14="http://schemas.microsoft.com/office/powerpoint/2010/main" val="22962697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p:cNvSpPr>
            <a:spLocks noChangeArrowheads="1"/>
          </p:cNvSpPr>
          <p:nvPr/>
        </p:nvSpPr>
        <p:spPr bwMode="auto">
          <a:xfrm>
            <a:off x="228600" y="171450"/>
            <a:ext cx="8686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endParaRPr lang="en-US" altLang="en-US" sz="4400">
              <a:solidFill>
                <a:schemeClr val="tx2"/>
              </a:solidFill>
            </a:endParaRPr>
          </a:p>
        </p:txBody>
      </p:sp>
      <p:sp>
        <p:nvSpPr>
          <p:cNvPr id="97283" name="Rectangle 6"/>
          <p:cNvSpPr>
            <a:spLocks noChangeArrowheads="1"/>
          </p:cNvSpPr>
          <p:nvPr/>
        </p:nvSpPr>
        <p:spPr bwMode="auto">
          <a:xfrm>
            <a:off x="152400" y="171450"/>
            <a:ext cx="8839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endParaRPr>
          </a:p>
        </p:txBody>
      </p:sp>
      <p:sp>
        <p:nvSpPr>
          <p:cNvPr id="97284" name="Rectangle 7"/>
          <p:cNvSpPr>
            <a:spLocks noChangeArrowheads="1"/>
          </p:cNvSpPr>
          <p:nvPr/>
        </p:nvSpPr>
        <p:spPr bwMode="auto">
          <a:xfrm>
            <a:off x="0" y="107156"/>
            <a:ext cx="8904288"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algn="l" eaLnBrk="1" hangingPunct="1"/>
            <a:endParaRPr lang="en-US" altLang="en-US" sz="3200" b="1" i="1" dirty="0">
              <a:solidFill>
                <a:schemeClr val="bg1"/>
              </a:solidFill>
            </a:endParaRPr>
          </a:p>
          <a:p>
            <a:pPr algn="l" eaLnBrk="1" hangingPunct="1"/>
            <a:endParaRPr lang="en-US" altLang="en-US" sz="3200" b="1" i="1" dirty="0">
              <a:solidFill>
                <a:schemeClr val="bg1"/>
              </a:solidFill>
            </a:endParaRPr>
          </a:p>
          <a:p>
            <a:pPr algn="l" eaLnBrk="1" hangingPunct="1"/>
            <a:r>
              <a:rPr lang="en-US" altLang="en-US" sz="3200" b="1" i="1" dirty="0">
                <a:solidFill>
                  <a:schemeClr val="bg1"/>
                </a:solidFill>
              </a:rPr>
              <a:t>Behold the Lamb of God,</a:t>
            </a:r>
          </a:p>
          <a:p>
            <a:pPr algn="l" eaLnBrk="1" hangingPunct="1"/>
            <a:r>
              <a:rPr lang="en-US" altLang="en-US" sz="3200" b="1" i="1" dirty="0">
                <a:solidFill>
                  <a:schemeClr val="bg1"/>
                </a:solidFill>
              </a:rPr>
              <a:t>behold him who takes away the sins of the world.</a:t>
            </a:r>
          </a:p>
          <a:p>
            <a:pPr algn="l" eaLnBrk="1" hangingPunct="1"/>
            <a:r>
              <a:rPr lang="en-US" altLang="en-US" sz="3200" b="1" i="1" dirty="0">
                <a:solidFill>
                  <a:schemeClr val="bg1"/>
                </a:solidFill>
              </a:rPr>
              <a:t>Blessed are those called to the supper of the Lamb.</a:t>
            </a:r>
            <a:br>
              <a:rPr lang="en-US" altLang="en-US" sz="5400" b="1" dirty="0">
                <a:solidFill>
                  <a:schemeClr val="bg1"/>
                </a:solidFill>
              </a:rPr>
            </a:br>
            <a:r>
              <a:rPr lang="en-US" altLang="en-US" sz="4400" b="1" dirty="0">
                <a:solidFill>
                  <a:schemeClr val="bg1"/>
                </a:solidFill>
                <a:latin typeface="Tahoma" pitchFamily="34" charset="0"/>
                <a:cs typeface="Tahoma" pitchFamily="34" charset="0"/>
              </a:rPr>
              <a:t>Lord, I am not worthy</a:t>
            </a:r>
          </a:p>
          <a:p>
            <a:pPr algn="l" eaLnBrk="1" hangingPunct="1"/>
            <a:r>
              <a:rPr lang="en-US" altLang="en-US" sz="4400" b="1" dirty="0">
                <a:solidFill>
                  <a:schemeClr val="bg1"/>
                </a:solidFill>
                <a:latin typeface="Tahoma" pitchFamily="34" charset="0"/>
                <a:cs typeface="Tahoma" pitchFamily="34" charset="0"/>
              </a:rPr>
              <a:t>that You should enter under my roof, but only say the word and my soul shall be healed.</a:t>
            </a:r>
            <a:br>
              <a:rPr lang="en-US" altLang="en-US" sz="4400" dirty="0">
                <a:solidFill>
                  <a:schemeClr val="bg1"/>
                </a:solidFill>
                <a:latin typeface="Tahoma" pitchFamily="34" charset="0"/>
                <a:cs typeface="Tahoma" pitchFamily="34" charset="0"/>
              </a:rPr>
            </a:br>
            <a:br>
              <a:rPr lang="en-US" altLang="en-US" sz="5400" b="1" dirty="0">
                <a:solidFill>
                  <a:schemeClr val="bg1"/>
                </a:solidFill>
                <a:latin typeface="Tahoma" pitchFamily="34" charset="0"/>
                <a:cs typeface="Tahoma" pitchFamily="34" charset="0"/>
              </a:rPr>
            </a:br>
            <a:br>
              <a:rPr lang="en-US" altLang="en-US" sz="2000" dirty="0">
                <a:solidFill>
                  <a:schemeClr val="bg1"/>
                </a:solidFill>
              </a:rPr>
            </a:br>
            <a:endParaRPr lang="en-US" altLang="en-US" sz="2000" dirty="0">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16CF2-2B3B-98CC-CE9C-106FE71BDA06}"/>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74F8D51E-99F8-1811-D5A7-F7BF8AF8D3FF}"/>
              </a:ext>
            </a:extLst>
          </p:cNvPr>
          <p:cNvSpPr>
            <a:spLocks noGrp="1" noChangeArrowheads="1"/>
          </p:cNvSpPr>
          <p:nvPr>
            <p:ph type="ctrTitle"/>
          </p:nvPr>
        </p:nvSpPr>
        <p:spPr>
          <a:xfrm>
            <a:off x="-838200" y="3943350"/>
            <a:ext cx="6553200" cy="609600"/>
          </a:xfrm>
        </p:spPr>
        <p:txBody>
          <a:bodyPr/>
          <a:lstStyle/>
          <a:p>
            <a:pPr eaLnBrk="1" hangingPunct="1"/>
            <a:br>
              <a:rPr lang="vi-VN" sz="2400" b="1" dirty="0">
                <a:solidFill>
                  <a:srgbClr val="FFFF00"/>
                </a:solidFill>
                <a:latin typeface="Tahoma" pitchFamily="34" charset="0"/>
              </a:rPr>
            </a:br>
            <a:r>
              <a:rPr lang="en-US" altLang="en-US" sz="2400" i="1" dirty="0">
                <a:solidFill>
                  <a:srgbClr val="FFFF00"/>
                </a:solidFill>
                <a:latin typeface="Tahoma" pitchFamily="34" charset="0"/>
              </a:rPr>
              <a:t>Communion Hymn</a:t>
            </a:r>
            <a:r>
              <a:rPr lang="vi-VN" altLang="en-US" sz="2400" i="1" dirty="0">
                <a:solidFill>
                  <a:srgbClr val="FFFF00"/>
                </a:solidFill>
                <a:latin typeface="Tahoma" pitchFamily="34" charset="0"/>
              </a:rPr>
              <a:t> 1</a:t>
            </a:r>
            <a:br>
              <a:rPr lang="en-US" altLang="en-US" sz="3600" i="1" dirty="0">
                <a:solidFill>
                  <a:schemeClr val="bg1"/>
                </a:solidFill>
                <a:latin typeface="Tahoma" pitchFamily="34" charset="0"/>
              </a:rPr>
            </a:br>
            <a:r>
              <a:rPr lang="en-US" altLang="en-US" sz="2400" b="1" dirty="0">
                <a:solidFill>
                  <a:srgbClr val="FFFF00"/>
                </a:solidFill>
                <a:latin typeface="Tahoma" pitchFamily="34" charset="0"/>
              </a:rPr>
              <a:t>Here I Am, Lord</a:t>
            </a:r>
            <a:br>
              <a:rPr lang="en-US" sz="4800" dirty="0">
                <a:solidFill>
                  <a:schemeClr val="bg1"/>
                </a:solidFill>
                <a:latin typeface="Tahoma" pitchFamily="34" charset="0"/>
              </a:rPr>
            </a:br>
            <a:endPar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CCC78FD6-AE27-81D3-2A2F-795C5A092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5417" y="0"/>
            <a:ext cx="4190998" cy="5143500"/>
          </a:xfrm>
          <a:prstGeom prst="rect">
            <a:avLst/>
          </a:prstGeom>
        </p:spPr>
      </p:pic>
    </p:spTree>
    <p:extLst>
      <p:ext uri="{BB962C8B-B14F-4D97-AF65-F5344CB8AC3E}">
        <p14:creationId xmlns:p14="http://schemas.microsoft.com/office/powerpoint/2010/main" val="751601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4400">
              <a:solidFill>
                <a:schemeClr val="tx2"/>
              </a:solidFill>
            </a:endParaRPr>
          </a:p>
        </p:txBody>
      </p:sp>
      <p:sp>
        <p:nvSpPr>
          <p:cNvPr id="3075"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5" name="Rectangle 7"/>
          <p:cNvSpPr>
            <a:spLocks noChangeArrowheads="1"/>
          </p:cNvSpPr>
          <p:nvPr/>
        </p:nvSpPr>
        <p:spPr bwMode="auto">
          <a:xfrm>
            <a:off x="152400" y="2587732"/>
            <a:ext cx="88392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4000" dirty="0">
                <a:solidFill>
                  <a:schemeClr val="bg1"/>
                </a:solidFill>
              </a:rPr>
              <a:t> </a:t>
            </a:r>
            <a:br>
              <a:rPr lang="en-US" altLang="en-US" sz="4000" dirty="0">
                <a:solidFill>
                  <a:schemeClr val="bg1"/>
                </a:solidFill>
              </a:rPr>
            </a:br>
            <a:br>
              <a:rPr lang="en-US" altLang="en-US" sz="3200" b="1" i="1" dirty="0">
                <a:solidFill>
                  <a:schemeClr val="bg1"/>
                </a:solidFill>
              </a:rPr>
            </a:br>
            <a:br>
              <a:rPr lang="en-US" altLang="en-US" sz="4000" b="1" dirty="0">
                <a:solidFill>
                  <a:schemeClr val="bg1"/>
                </a:solidFill>
                <a:latin typeface="Times New Roman" pitchFamily="18" charset="0"/>
              </a:rPr>
            </a:br>
            <a:br>
              <a:rPr lang="en-US" altLang="en-US" sz="2000" dirty="0">
                <a:solidFill>
                  <a:schemeClr val="bg1"/>
                </a:solidFill>
              </a:rPr>
            </a:br>
            <a:endParaRPr lang="en-US" altLang="en-US" sz="2000" dirty="0">
              <a:solidFill>
                <a:schemeClr val="bg1"/>
              </a:solidFill>
            </a:endParaRPr>
          </a:p>
        </p:txBody>
      </p:sp>
      <p:sp>
        <p:nvSpPr>
          <p:cNvPr id="6" name="Rectangle 7"/>
          <p:cNvSpPr>
            <a:spLocks noChangeArrowheads="1"/>
          </p:cNvSpPr>
          <p:nvPr/>
        </p:nvSpPr>
        <p:spPr bwMode="auto">
          <a:xfrm>
            <a:off x="164123" y="509954"/>
            <a:ext cx="88392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r>
              <a:rPr lang="en-US" altLang="en-US" sz="3600" b="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2. </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Come, walk across the water: place all your faith in me. Cast all your </a:t>
            </a:r>
            <a:r>
              <a:rPr lang="en-US" sz="4000" b="1" dirty="0" err="1">
                <a:solidFill>
                  <a:schemeClr val="bg1"/>
                </a:solidFill>
                <a:latin typeface="Tahoma" panose="020B0604030504040204" pitchFamily="34" charset="0"/>
                <a:ea typeface="Tahoma" panose="020B0604030504040204" pitchFamily="34" charset="0"/>
                <a:cs typeface="Tahoma" panose="020B0604030504040204" pitchFamily="34" charset="0"/>
              </a:rPr>
              <a:t>doubs</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behind you to the wind and raging sea.</a:t>
            </a:r>
            <a:endParaRPr lang="en-US" altLang="en-US" sz="2000" dirty="0">
              <a:solidFill>
                <a:schemeClr val="tx2"/>
              </a:solidFill>
            </a:endParaRPr>
          </a:p>
        </p:txBody>
      </p:sp>
    </p:spTree>
    <p:extLst>
      <p:ext uri="{BB962C8B-B14F-4D97-AF65-F5344CB8AC3E}">
        <p14:creationId xmlns:p14="http://schemas.microsoft.com/office/powerpoint/2010/main" val="16492782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B3B99D0-A2FA-1EC5-BD23-168E971590B0}"/>
              </a:ext>
            </a:extLst>
          </p:cNvPr>
          <p:cNvSpPr>
            <a:spLocks noGrp="1" noChangeArrowheads="1"/>
          </p:cNvSpPr>
          <p:nvPr>
            <p:ph type="ctrTitle"/>
          </p:nvPr>
        </p:nvSpPr>
        <p:spPr>
          <a:xfrm>
            <a:off x="152400" y="657225"/>
            <a:ext cx="8839200" cy="3829050"/>
          </a:xfrm>
          <a:noFill/>
        </p:spPr>
        <p:txBody>
          <a:bodyPr/>
          <a:lstStyle/>
          <a:p>
            <a:pPr algn="l" eaLnBrk="1" hangingPunct="1"/>
            <a:r>
              <a:rPr lang="en-US" altLang="en-US" sz="3000" dirty="0"/>
              <a:t> </a:t>
            </a:r>
            <a:br>
              <a:rPr lang="en-US" altLang="en-US" sz="3000" dirty="0"/>
            </a:br>
            <a:r>
              <a:rPr lang="en-US" altLang="en-US" sz="3000" dirty="0">
                <a:solidFill>
                  <a:srgbClr val="FFFF00"/>
                </a:solidFill>
              </a:rPr>
              <a:t>1</a:t>
            </a:r>
            <a:r>
              <a:rPr lang="vi-VN" altLang="en-US" sz="3000" dirty="0">
                <a:solidFill>
                  <a:srgbClr val="FFFF00"/>
                </a:solidFill>
              </a:rPr>
              <a:t>.</a:t>
            </a:r>
            <a:r>
              <a:rPr lang="en-US" altLang="en-US" sz="3000" dirty="0">
                <a:solidFill>
                  <a:schemeClr val="bg1"/>
                </a:solidFill>
              </a:rPr>
              <a:t> </a:t>
            </a:r>
            <a:r>
              <a:rPr lang="en-US" altLang="en-US" sz="4000" b="1" dirty="0">
                <a:solidFill>
                  <a:schemeClr val="bg1"/>
                </a:solidFill>
                <a:latin typeface="Tahoma" panose="020B0604030504040204" pitchFamily="34" charset="0"/>
                <a:cs typeface="Tahoma" panose="020B0604030504040204" pitchFamily="34" charset="0"/>
              </a:rPr>
              <a:t>I, The Lord of sea and sky.</a:t>
            </a:r>
            <a:br>
              <a:rPr lang="en-US" altLang="en-US" sz="4000" b="1" dirty="0">
                <a:solidFill>
                  <a:schemeClr val="bg1"/>
                </a:solidFill>
                <a:latin typeface="Tahoma" panose="020B0604030504040204" pitchFamily="34" charset="0"/>
                <a:cs typeface="Tahoma" panose="020B0604030504040204" pitchFamily="34" charset="0"/>
              </a:rPr>
            </a:br>
            <a:r>
              <a:rPr lang="en-US" altLang="en-US" sz="4000" b="1" dirty="0">
                <a:solidFill>
                  <a:schemeClr val="bg1"/>
                </a:solidFill>
                <a:latin typeface="Tahoma" panose="020B0604030504040204" pitchFamily="34" charset="0"/>
                <a:cs typeface="Tahoma" panose="020B0604030504040204" pitchFamily="34" charset="0"/>
              </a:rPr>
              <a:t>I have heard my people cry.</a:t>
            </a:r>
            <a:br>
              <a:rPr lang="en-US" altLang="en-US" sz="4000" b="1" dirty="0">
                <a:solidFill>
                  <a:schemeClr val="bg1"/>
                </a:solidFill>
                <a:latin typeface="Tahoma" panose="020B0604030504040204" pitchFamily="34" charset="0"/>
                <a:cs typeface="Tahoma" panose="020B0604030504040204" pitchFamily="34" charset="0"/>
              </a:rPr>
            </a:br>
            <a:r>
              <a:rPr lang="en-US" altLang="en-US" sz="4000" b="1" dirty="0">
                <a:solidFill>
                  <a:schemeClr val="bg1"/>
                </a:solidFill>
                <a:latin typeface="Tahoma" panose="020B0604030504040204" pitchFamily="34" charset="0"/>
                <a:cs typeface="Tahoma" panose="020B0604030504040204" pitchFamily="34" charset="0"/>
              </a:rPr>
              <a:t>All who dwell in dark and sin.</a:t>
            </a:r>
            <a:br>
              <a:rPr lang="vi-VN" altLang="en-US" sz="4000" b="1" dirty="0">
                <a:solidFill>
                  <a:schemeClr val="bg1"/>
                </a:solidFill>
                <a:latin typeface="Tahoma" panose="020B0604030504040204" pitchFamily="34" charset="0"/>
                <a:cs typeface="Tahoma" panose="020B0604030504040204" pitchFamily="34" charset="0"/>
              </a:rPr>
            </a:br>
            <a:r>
              <a:rPr lang="en-US" altLang="en-US" sz="4000" b="1" dirty="0">
                <a:solidFill>
                  <a:schemeClr val="bg1"/>
                </a:solidFill>
                <a:latin typeface="Tahoma" panose="020B0604030504040204" pitchFamily="34" charset="0"/>
                <a:cs typeface="Tahoma" panose="020B0604030504040204" pitchFamily="34" charset="0"/>
              </a:rPr>
              <a:t>My hand will save.</a:t>
            </a:r>
            <a:br>
              <a:rPr lang="en-US" altLang="en-US" sz="4000" b="1" dirty="0">
                <a:solidFill>
                  <a:schemeClr val="bg1"/>
                </a:solidFill>
                <a:latin typeface="Tahoma" panose="020B0604030504040204" pitchFamily="34" charset="0"/>
                <a:cs typeface="Tahoma" panose="020B0604030504040204" pitchFamily="34" charset="0"/>
              </a:rPr>
            </a:br>
            <a:r>
              <a:rPr lang="en-US" altLang="en-US" sz="4000" b="1" dirty="0">
                <a:solidFill>
                  <a:schemeClr val="bg1"/>
                </a:solidFill>
                <a:latin typeface="Tahoma" panose="020B0604030504040204" pitchFamily="34" charset="0"/>
                <a:cs typeface="Tahoma" panose="020B0604030504040204" pitchFamily="34" charset="0"/>
              </a:rPr>
              <a:t>I who made the stars of night. I will make their darkness bright. </a:t>
            </a:r>
            <a:br>
              <a:rPr lang="en-US" altLang="en-US" sz="4000" b="1" dirty="0">
                <a:solidFill>
                  <a:schemeClr val="bg1"/>
                </a:solidFill>
                <a:latin typeface="Tahoma" panose="020B0604030504040204" pitchFamily="34" charset="0"/>
                <a:cs typeface="Tahoma" panose="020B0604030504040204" pitchFamily="34" charset="0"/>
              </a:rPr>
            </a:br>
            <a:r>
              <a:rPr lang="en-US" altLang="en-US" sz="4000" b="1" dirty="0">
                <a:solidFill>
                  <a:schemeClr val="bg1"/>
                </a:solidFill>
                <a:latin typeface="Tahoma" panose="020B0604030504040204" pitchFamily="34" charset="0"/>
                <a:cs typeface="Tahoma" panose="020B0604030504040204" pitchFamily="34" charset="0"/>
              </a:rPr>
              <a:t>Who will bear my light to them? Who shall I send?</a:t>
            </a:r>
            <a:br>
              <a:rPr lang="en-US" altLang="en-US" sz="4000" dirty="0">
                <a:solidFill>
                  <a:schemeClr val="bg1"/>
                </a:solidFill>
                <a:latin typeface="Tahoma" panose="020B0604030504040204" pitchFamily="34" charset="0"/>
                <a:cs typeface="Tahoma" panose="020B0604030504040204" pitchFamily="34" charset="0"/>
              </a:rPr>
            </a:br>
            <a:endParaRPr lang="en-US" altLang="en-US" sz="4000" dirty="0">
              <a:solidFill>
                <a:schemeClr val="bg1"/>
              </a:solidFill>
              <a:latin typeface="Tahoma" panose="020B0604030504040204" pitchFamily="34" charset="0"/>
              <a:cs typeface="Tahoma" panose="020B060403050404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5116751-C91E-EC24-2578-EE2BC1A5B418}"/>
              </a:ext>
            </a:extLst>
          </p:cNvPr>
          <p:cNvSpPr>
            <a:spLocks noGrp="1" noChangeArrowheads="1"/>
          </p:cNvSpPr>
          <p:nvPr>
            <p:ph type="ctrTitle"/>
          </p:nvPr>
        </p:nvSpPr>
        <p:spPr>
          <a:xfrm>
            <a:off x="152400" y="514350"/>
            <a:ext cx="8839200" cy="3086100"/>
          </a:xfrm>
          <a:noFill/>
        </p:spPr>
        <p:txBody>
          <a:bodyPr/>
          <a:lstStyle/>
          <a:p>
            <a:pPr algn="l" eaLnBrk="1" hangingPunct="1"/>
            <a:br>
              <a:rPr lang="vi-VN" altLang="en-US" sz="1800" dirty="0">
                <a:solidFill>
                  <a:schemeClr val="bg1"/>
                </a:solidFill>
              </a:rPr>
            </a:br>
            <a:br>
              <a:rPr lang="vi-VN" altLang="en-US" sz="1800" dirty="0">
                <a:solidFill>
                  <a:schemeClr val="bg1"/>
                </a:solidFill>
              </a:rPr>
            </a:br>
            <a:r>
              <a:rPr lang="en-US" altLang="en-US" sz="1800" dirty="0">
                <a:solidFill>
                  <a:srgbClr val="FFFF00"/>
                </a:solidFill>
              </a:rPr>
              <a:t>Refrain:  </a:t>
            </a:r>
            <a:r>
              <a:rPr lang="en-US" altLang="en-US" sz="4000" b="1" dirty="0">
                <a:solidFill>
                  <a:schemeClr val="bg1"/>
                </a:solidFill>
                <a:latin typeface="Tahoma" panose="020B0604030504040204" pitchFamily="34" charset="0"/>
                <a:cs typeface="Tahoma" panose="020B0604030504040204" pitchFamily="34" charset="0"/>
              </a:rPr>
              <a:t>Here I am Lord. Is it I, Lord?  I have heard you calling in the night. I will go, Lord.  If you lead me I will hold your people in my heart.</a:t>
            </a:r>
            <a:br>
              <a:rPr lang="en-US" altLang="en-US" sz="4000" dirty="0">
                <a:solidFill>
                  <a:schemeClr val="bg1"/>
                </a:solidFill>
              </a:rPr>
            </a:br>
            <a:br>
              <a:rPr lang="en-US" altLang="en-US" sz="1500" dirty="0">
                <a:latin typeface="Tahoma" panose="020B0604030504040204" pitchFamily="34" charset="0"/>
                <a:cs typeface="Tahoma" panose="020B0604030504040204" pitchFamily="34" charset="0"/>
              </a:rPr>
            </a:br>
            <a:endParaRPr lang="en-US" altLang="en-US" sz="1500" dirty="0">
              <a:latin typeface="Tahoma" panose="020B0604030504040204" pitchFamily="34" charset="0"/>
              <a:cs typeface="Tahoma" panose="020B060403050404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BB5772C-FC33-84C7-3F0D-3470D6B1B886}"/>
              </a:ext>
            </a:extLst>
          </p:cNvPr>
          <p:cNvSpPr>
            <a:spLocks noGrp="1" noChangeArrowheads="1"/>
          </p:cNvSpPr>
          <p:nvPr>
            <p:ph type="ctrTitle"/>
          </p:nvPr>
        </p:nvSpPr>
        <p:spPr>
          <a:xfrm>
            <a:off x="0" y="361950"/>
            <a:ext cx="9126415" cy="4933950"/>
          </a:xfrm>
          <a:noFill/>
        </p:spPr>
        <p:txBody>
          <a:bodyPr/>
          <a:lstStyle/>
          <a:p>
            <a:pPr algn="l" eaLnBrk="1" hangingPunct="1"/>
            <a:r>
              <a:rPr lang="en-US" altLang="en-US" sz="3000" dirty="0">
                <a:solidFill>
                  <a:srgbClr val="FFFF00"/>
                </a:solidFill>
              </a:rPr>
              <a:t> 2. </a:t>
            </a:r>
            <a:r>
              <a:rPr lang="en-US" altLang="en-US" sz="4000" b="1" dirty="0">
                <a:solidFill>
                  <a:schemeClr val="bg1"/>
                </a:solidFill>
                <a:latin typeface="Tahoma" panose="020B0604030504040204" pitchFamily="34" charset="0"/>
                <a:cs typeface="Tahoma" panose="020B0604030504040204" pitchFamily="34" charset="0"/>
              </a:rPr>
              <a:t>I, The Lord of snow  and rain.</a:t>
            </a:r>
            <a:br>
              <a:rPr lang="en-US" altLang="en-US" sz="4000" b="1" dirty="0">
                <a:solidFill>
                  <a:schemeClr val="bg1"/>
                </a:solidFill>
                <a:latin typeface="Tahoma" panose="020B0604030504040204" pitchFamily="34" charset="0"/>
                <a:cs typeface="Tahoma" panose="020B0604030504040204" pitchFamily="34" charset="0"/>
              </a:rPr>
            </a:br>
            <a:r>
              <a:rPr lang="en-US" altLang="en-US" sz="4000" b="1" dirty="0">
                <a:solidFill>
                  <a:schemeClr val="bg1"/>
                </a:solidFill>
                <a:latin typeface="Tahoma" panose="020B0604030504040204" pitchFamily="34" charset="0"/>
                <a:cs typeface="Tahoma" panose="020B0604030504040204" pitchFamily="34" charset="0"/>
              </a:rPr>
              <a:t>I have borne my people’s pain.  I have wept for love of them.</a:t>
            </a:r>
            <a:br>
              <a:rPr lang="en-US" altLang="en-US" sz="4000" b="1" dirty="0">
                <a:solidFill>
                  <a:schemeClr val="bg1"/>
                </a:solidFill>
                <a:latin typeface="Tahoma" panose="020B0604030504040204" pitchFamily="34" charset="0"/>
                <a:cs typeface="Tahoma" panose="020B0604030504040204" pitchFamily="34" charset="0"/>
              </a:rPr>
            </a:br>
            <a:r>
              <a:rPr lang="en-US" altLang="en-US" sz="4000" b="1" dirty="0">
                <a:solidFill>
                  <a:schemeClr val="bg1"/>
                </a:solidFill>
                <a:latin typeface="Tahoma" panose="020B0604030504040204" pitchFamily="34" charset="0"/>
                <a:cs typeface="Tahoma" panose="020B0604030504040204" pitchFamily="34" charset="0"/>
              </a:rPr>
              <a:t>They turn away.</a:t>
            </a:r>
            <a:r>
              <a:rPr lang="vi-VN" altLang="en-US" sz="4000" b="1" dirty="0">
                <a:solidFill>
                  <a:schemeClr val="bg1"/>
                </a:solidFill>
                <a:latin typeface="Tahoma" panose="020B0604030504040204" pitchFamily="34" charset="0"/>
                <a:cs typeface="Tahoma" panose="020B0604030504040204" pitchFamily="34" charset="0"/>
              </a:rPr>
              <a:t> </a:t>
            </a:r>
            <a:r>
              <a:rPr lang="en-US" altLang="en-US" sz="4000" b="1" dirty="0">
                <a:solidFill>
                  <a:schemeClr val="bg1"/>
                </a:solidFill>
                <a:latin typeface="Tahoma" panose="020B0604030504040204" pitchFamily="34" charset="0"/>
                <a:cs typeface="Tahoma" panose="020B0604030504040204" pitchFamily="34" charset="0"/>
              </a:rPr>
              <a:t>I will break their hearts of stone.</a:t>
            </a:r>
            <a:br>
              <a:rPr lang="en-US" altLang="en-US" sz="4000" b="1" dirty="0">
                <a:solidFill>
                  <a:schemeClr val="bg1"/>
                </a:solidFill>
                <a:latin typeface="Tahoma" panose="020B0604030504040204" pitchFamily="34" charset="0"/>
                <a:cs typeface="Tahoma" panose="020B0604030504040204" pitchFamily="34" charset="0"/>
              </a:rPr>
            </a:br>
            <a:r>
              <a:rPr lang="en-US" altLang="en-US" sz="4000" b="1" dirty="0">
                <a:solidFill>
                  <a:schemeClr val="bg1"/>
                </a:solidFill>
                <a:latin typeface="Tahoma" panose="020B0604030504040204" pitchFamily="34" charset="0"/>
                <a:cs typeface="Tahoma" panose="020B0604030504040204" pitchFamily="34" charset="0"/>
              </a:rPr>
              <a:t>Give them hearts for love alone. I will speak my word to them. Whom shall I send?</a:t>
            </a:r>
            <a:br>
              <a:rPr lang="en-US" altLang="en-US" sz="4000" dirty="0">
                <a:solidFill>
                  <a:schemeClr val="bg1"/>
                </a:solidFill>
                <a:latin typeface="Tahoma" panose="020B0604030504040204" pitchFamily="34" charset="0"/>
                <a:cs typeface="Tahoma" panose="020B0604030504040204" pitchFamily="34" charset="0"/>
              </a:rPr>
            </a:br>
            <a:endParaRPr lang="en-US" altLang="en-US" sz="4000" dirty="0">
              <a:solidFill>
                <a:schemeClr val="bg1"/>
              </a:solidFill>
              <a:latin typeface="Tahoma" panose="020B0604030504040204" pitchFamily="34" charset="0"/>
              <a:cs typeface="Tahoma" panose="020B060403050404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451CE54-46D9-F921-F5B9-5BC821164E2C}"/>
              </a:ext>
            </a:extLst>
          </p:cNvPr>
          <p:cNvSpPr>
            <a:spLocks noGrp="1" noChangeArrowheads="1"/>
          </p:cNvSpPr>
          <p:nvPr>
            <p:ph type="ctrTitle"/>
          </p:nvPr>
        </p:nvSpPr>
        <p:spPr>
          <a:xfrm>
            <a:off x="76200" y="514350"/>
            <a:ext cx="8991600" cy="3143250"/>
          </a:xfrm>
          <a:noFill/>
        </p:spPr>
        <p:txBody>
          <a:bodyPr/>
          <a:lstStyle/>
          <a:p>
            <a:pPr algn="l" eaLnBrk="1" hangingPunct="1"/>
            <a:br>
              <a:rPr lang="vi-VN" altLang="en-US" sz="1800" dirty="0">
                <a:solidFill>
                  <a:schemeClr val="bg1"/>
                </a:solidFill>
              </a:rPr>
            </a:br>
            <a:br>
              <a:rPr lang="vi-VN" altLang="en-US" sz="1800" dirty="0">
                <a:solidFill>
                  <a:schemeClr val="bg1"/>
                </a:solidFill>
              </a:rPr>
            </a:br>
            <a:r>
              <a:rPr lang="en-US" altLang="en-US" sz="1800" dirty="0">
                <a:solidFill>
                  <a:srgbClr val="FFFF00"/>
                </a:solidFill>
              </a:rPr>
              <a:t>Refrain:  </a:t>
            </a:r>
            <a:r>
              <a:rPr lang="en-US" altLang="en-US" sz="4000" b="1" dirty="0">
                <a:solidFill>
                  <a:schemeClr val="bg1"/>
                </a:solidFill>
                <a:latin typeface="Tahoma" panose="020B0604030504040204" pitchFamily="34" charset="0"/>
                <a:cs typeface="Tahoma" panose="020B0604030504040204" pitchFamily="34" charset="0"/>
              </a:rPr>
              <a:t>Here I am Lord. Is it I, Lord?  I have heard you calling in the night. I will go, Lord.  If you lead me I will hold your people in my heart.</a:t>
            </a:r>
            <a:br>
              <a:rPr lang="en-US" altLang="en-US" sz="4000" dirty="0">
                <a:solidFill>
                  <a:schemeClr val="bg1"/>
                </a:solidFill>
              </a:rPr>
            </a:br>
            <a:br>
              <a:rPr lang="en-US" altLang="en-US" sz="1500" dirty="0">
                <a:latin typeface="Tahoma" panose="020B0604030504040204" pitchFamily="34" charset="0"/>
                <a:cs typeface="Tahoma" panose="020B0604030504040204" pitchFamily="34" charset="0"/>
              </a:rPr>
            </a:br>
            <a:endParaRPr lang="en-US" altLang="en-US" sz="1500" dirty="0">
              <a:latin typeface="Tahoma" panose="020B0604030504040204" pitchFamily="34" charset="0"/>
              <a:cs typeface="Tahoma" panose="020B060403050404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6254C50-6433-3C2F-5959-59A1E0DE6B87}"/>
              </a:ext>
            </a:extLst>
          </p:cNvPr>
          <p:cNvSpPr>
            <a:spLocks noGrp="1" noChangeArrowheads="1"/>
          </p:cNvSpPr>
          <p:nvPr>
            <p:ph type="ctrTitle"/>
          </p:nvPr>
        </p:nvSpPr>
        <p:spPr>
          <a:xfrm>
            <a:off x="5862" y="361950"/>
            <a:ext cx="8991600" cy="4171950"/>
          </a:xfrm>
          <a:noFill/>
        </p:spPr>
        <p:txBody>
          <a:bodyPr/>
          <a:lstStyle/>
          <a:p>
            <a:pPr algn="l" eaLnBrk="1" hangingPunct="1"/>
            <a:r>
              <a:rPr lang="en-US" altLang="en-US" sz="3000" dirty="0">
                <a:solidFill>
                  <a:srgbClr val="FFFF00"/>
                </a:solidFill>
              </a:rPr>
              <a:t>3. </a:t>
            </a:r>
            <a:r>
              <a:rPr lang="en-US" altLang="en-US" sz="4000" b="1" dirty="0">
                <a:solidFill>
                  <a:schemeClr val="bg1"/>
                </a:solidFill>
                <a:latin typeface="Tahoma" panose="020B0604030504040204" pitchFamily="34" charset="0"/>
                <a:cs typeface="Tahoma" panose="020B0604030504040204" pitchFamily="34" charset="0"/>
              </a:rPr>
              <a:t>I, The Lord of wind and flame,</a:t>
            </a:r>
            <a:br>
              <a:rPr lang="en-US" altLang="en-US" sz="4000" b="1" dirty="0">
                <a:solidFill>
                  <a:schemeClr val="bg1"/>
                </a:solidFill>
                <a:latin typeface="Tahoma" panose="020B0604030504040204" pitchFamily="34" charset="0"/>
                <a:cs typeface="Tahoma" panose="020B0604030504040204" pitchFamily="34" charset="0"/>
              </a:rPr>
            </a:br>
            <a:r>
              <a:rPr lang="en-US" altLang="en-US" sz="4000" b="1" dirty="0">
                <a:solidFill>
                  <a:schemeClr val="bg1"/>
                </a:solidFill>
                <a:latin typeface="Tahoma" panose="020B0604030504040204" pitchFamily="34" charset="0"/>
                <a:cs typeface="Tahoma" panose="020B0604030504040204" pitchFamily="34" charset="0"/>
              </a:rPr>
              <a:t>I will tend the poor and lame.</a:t>
            </a:r>
            <a:br>
              <a:rPr lang="en-US" altLang="en-US" sz="4000" b="1" dirty="0">
                <a:solidFill>
                  <a:schemeClr val="bg1"/>
                </a:solidFill>
                <a:latin typeface="Tahoma" panose="020B0604030504040204" pitchFamily="34" charset="0"/>
                <a:cs typeface="Tahoma" panose="020B0604030504040204" pitchFamily="34" charset="0"/>
              </a:rPr>
            </a:br>
            <a:r>
              <a:rPr lang="en-US" altLang="en-US" sz="4000" b="1" dirty="0">
                <a:solidFill>
                  <a:schemeClr val="bg1"/>
                </a:solidFill>
                <a:latin typeface="Tahoma" panose="020B0604030504040204" pitchFamily="34" charset="0"/>
                <a:cs typeface="Tahoma" panose="020B0604030504040204" pitchFamily="34" charset="0"/>
              </a:rPr>
              <a:t>I will set a feast for them.</a:t>
            </a:r>
            <a:br>
              <a:rPr lang="en-US" altLang="en-US" sz="4000" b="1" dirty="0">
                <a:solidFill>
                  <a:schemeClr val="bg1"/>
                </a:solidFill>
                <a:latin typeface="Tahoma" panose="020B0604030504040204" pitchFamily="34" charset="0"/>
                <a:cs typeface="Tahoma" panose="020B0604030504040204" pitchFamily="34" charset="0"/>
              </a:rPr>
            </a:br>
            <a:r>
              <a:rPr lang="en-US" altLang="en-US" sz="4000" b="1" dirty="0">
                <a:solidFill>
                  <a:schemeClr val="bg1"/>
                </a:solidFill>
                <a:latin typeface="Tahoma" panose="020B0604030504040204" pitchFamily="34" charset="0"/>
                <a:cs typeface="Tahoma" panose="020B0604030504040204" pitchFamily="34" charset="0"/>
              </a:rPr>
              <a:t>My hand will save.</a:t>
            </a:r>
            <a:r>
              <a:rPr lang="vi-VN" altLang="en-US" sz="4000" b="1" dirty="0">
                <a:solidFill>
                  <a:schemeClr val="bg1"/>
                </a:solidFill>
                <a:latin typeface="Tahoma" panose="020B0604030504040204" pitchFamily="34" charset="0"/>
                <a:cs typeface="Tahoma" panose="020B0604030504040204" pitchFamily="34" charset="0"/>
              </a:rPr>
              <a:t> </a:t>
            </a:r>
            <a:r>
              <a:rPr lang="en-US" altLang="en-US" sz="4000" b="1" dirty="0">
                <a:solidFill>
                  <a:schemeClr val="bg1"/>
                </a:solidFill>
                <a:latin typeface="Tahoma" panose="020B0604030504040204" pitchFamily="34" charset="0"/>
                <a:cs typeface="Tahoma" panose="020B0604030504040204" pitchFamily="34" charset="0"/>
              </a:rPr>
              <a:t>Finest bread I will provide. </a:t>
            </a:r>
            <a:br>
              <a:rPr lang="en-US" altLang="en-US" sz="4000" b="1" dirty="0">
                <a:solidFill>
                  <a:schemeClr val="bg1"/>
                </a:solidFill>
                <a:latin typeface="Tahoma" panose="020B0604030504040204" pitchFamily="34" charset="0"/>
                <a:cs typeface="Tahoma" panose="020B0604030504040204" pitchFamily="34" charset="0"/>
              </a:rPr>
            </a:br>
            <a:r>
              <a:rPr lang="en-US" altLang="en-US" sz="4000" b="1" dirty="0">
                <a:solidFill>
                  <a:schemeClr val="bg1"/>
                </a:solidFill>
                <a:latin typeface="Tahoma" panose="020B0604030504040204" pitchFamily="34" charset="0"/>
                <a:cs typeface="Tahoma" panose="020B0604030504040204" pitchFamily="34" charset="0"/>
              </a:rPr>
              <a:t>Till their hearts be </a:t>
            </a:r>
            <a:r>
              <a:rPr lang="en-US" altLang="en-US" sz="4000" b="1" dirty="0" err="1">
                <a:solidFill>
                  <a:schemeClr val="bg1"/>
                </a:solidFill>
                <a:latin typeface="Tahoma" panose="020B0604030504040204" pitchFamily="34" charset="0"/>
                <a:cs typeface="Tahoma" panose="020B0604030504040204" pitchFamily="34" charset="0"/>
              </a:rPr>
              <a:t>satified</a:t>
            </a:r>
            <a:r>
              <a:rPr lang="en-US" altLang="en-US" sz="4000" b="1" dirty="0">
                <a:solidFill>
                  <a:schemeClr val="bg1"/>
                </a:solidFill>
                <a:latin typeface="Tahoma" panose="020B0604030504040204" pitchFamily="34" charset="0"/>
                <a:cs typeface="Tahoma" panose="020B0604030504040204" pitchFamily="34" charset="0"/>
              </a:rPr>
              <a:t>.</a:t>
            </a:r>
            <a:br>
              <a:rPr lang="en-US" altLang="en-US" sz="4000" b="1" dirty="0">
                <a:solidFill>
                  <a:schemeClr val="bg1"/>
                </a:solidFill>
                <a:latin typeface="Tahoma" panose="020B0604030504040204" pitchFamily="34" charset="0"/>
                <a:cs typeface="Tahoma" panose="020B0604030504040204" pitchFamily="34" charset="0"/>
              </a:rPr>
            </a:br>
            <a:r>
              <a:rPr lang="en-US" altLang="en-US" sz="4000" b="1" dirty="0">
                <a:solidFill>
                  <a:schemeClr val="bg1"/>
                </a:solidFill>
                <a:latin typeface="Tahoma" panose="020B0604030504040204" pitchFamily="34" charset="0"/>
                <a:cs typeface="Tahoma" panose="020B0604030504040204" pitchFamily="34" charset="0"/>
              </a:rPr>
              <a:t>I will give my life to them.</a:t>
            </a:r>
            <a:br>
              <a:rPr lang="en-US" altLang="en-US" sz="4000" b="1" dirty="0">
                <a:solidFill>
                  <a:schemeClr val="bg1"/>
                </a:solidFill>
                <a:latin typeface="Tahoma" panose="020B0604030504040204" pitchFamily="34" charset="0"/>
                <a:cs typeface="Tahoma" panose="020B0604030504040204" pitchFamily="34" charset="0"/>
              </a:rPr>
            </a:br>
            <a:r>
              <a:rPr lang="en-US" altLang="en-US" sz="4000" b="1" dirty="0">
                <a:solidFill>
                  <a:schemeClr val="bg1"/>
                </a:solidFill>
                <a:latin typeface="Tahoma" panose="020B0604030504040204" pitchFamily="34" charset="0"/>
                <a:cs typeface="Tahoma" panose="020B0604030504040204" pitchFamily="34" charset="0"/>
              </a:rPr>
              <a:t>Whom shall I send? </a:t>
            </a:r>
            <a:endParaRPr lang="en-US" altLang="en-US" sz="4000" dirty="0">
              <a:solidFill>
                <a:schemeClr val="bg1"/>
              </a:solidFill>
              <a:latin typeface="Tahoma" panose="020B0604030504040204" pitchFamily="34" charset="0"/>
              <a:cs typeface="Tahoma" panose="020B060403050404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C19B94B-31F9-C4A7-42BA-1E33E23E7492}"/>
              </a:ext>
            </a:extLst>
          </p:cNvPr>
          <p:cNvSpPr>
            <a:spLocks noGrp="1" noChangeArrowheads="1"/>
          </p:cNvSpPr>
          <p:nvPr>
            <p:ph type="ctrTitle"/>
          </p:nvPr>
        </p:nvSpPr>
        <p:spPr>
          <a:xfrm>
            <a:off x="152400" y="1257300"/>
            <a:ext cx="8991600" cy="2343150"/>
          </a:xfrm>
          <a:noFill/>
        </p:spPr>
        <p:txBody>
          <a:bodyPr/>
          <a:lstStyle/>
          <a:p>
            <a:pPr algn="l" eaLnBrk="1" hangingPunct="1"/>
            <a:br>
              <a:rPr lang="vi-VN" altLang="en-US" sz="1800" dirty="0">
                <a:solidFill>
                  <a:schemeClr val="bg1"/>
                </a:solidFill>
              </a:rPr>
            </a:br>
            <a:br>
              <a:rPr lang="vi-VN" altLang="en-US" sz="1800" dirty="0">
                <a:solidFill>
                  <a:schemeClr val="bg1"/>
                </a:solidFill>
              </a:rPr>
            </a:br>
            <a:r>
              <a:rPr lang="en-US" altLang="en-US" sz="1800" dirty="0">
                <a:solidFill>
                  <a:srgbClr val="FFFF00"/>
                </a:solidFill>
              </a:rPr>
              <a:t>Refrain:  </a:t>
            </a:r>
            <a:r>
              <a:rPr lang="en-US" altLang="en-US" sz="4000" b="1" dirty="0">
                <a:solidFill>
                  <a:schemeClr val="bg1"/>
                </a:solidFill>
                <a:latin typeface="Tahoma" panose="020B0604030504040204" pitchFamily="34" charset="0"/>
                <a:cs typeface="Tahoma" panose="020B0604030504040204" pitchFamily="34" charset="0"/>
              </a:rPr>
              <a:t>Here I am Lord. Is it I, Lord?  I have heard you calling in the night. I will go, Lord.  If you lead me I will hold your people in my heart.</a:t>
            </a:r>
            <a:br>
              <a:rPr lang="en-US" altLang="en-US" sz="4000" dirty="0">
                <a:solidFill>
                  <a:schemeClr val="bg1"/>
                </a:solidFill>
              </a:rPr>
            </a:br>
            <a:br>
              <a:rPr lang="en-US" altLang="en-US" sz="1500" dirty="0">
                <a:latin typeface="Tahoma" panose="020B0604030504040204" pitchFamily="34" charset="0"/>
                <a:cs typeface="Tahoma" panose="020B0604030504040204" pitchFamily="34" charset="0"/>
              </a:rPr>
            </a:br>
            <a:endParaRPr lang="en-US" altLang="en-US" sz="1500" dirty="0">
              <a:latin typeface="Tahoma" panose="020B0604030504040204" pitchFamily="34" charset="0"/>
              <a:cs typeface="Tahoma" panose="020B060403050404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12ECA40-F379-3AF8-02B8-3D65C6EBB27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230EA92-775D-2ED4-8E07-4F484031B2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 y="-17780"/>
            <a:ext cx="9311640" cy="5157470"/>
          </a:xfrm>
          <a:prstGeom prst="rect">
            <a:avLst/>
          </a:prstGeom>
        </p:spPr>
      </p:pic>
      <p:sp>
        <p:nvSpPr>
          <p:cNvPr id="17410" name="Rectangle 2">
            <a:extLst>
              <a:ext uri="{FF2B5EF4-FFF2-40B4-BE49-F238E27FC236}">
                <a16:creationId xmlns:a16="http://schemas.microsoft.com/office/drawing/2014/main" id="{59DED191-4C9D-1895-DE48-88FFD3137473}"/>
              </a:ext>
            </a:extLst>
          </p:cNvPr>
          <p:cNvSpPr>
            <a:spLocks noGrp="1" noChangeArrowheads="1"/>
          </p:cNvSpPr>
          <p:nvPr>
            <p:ph type="ctrTitle"/>
          </p:nvPr>
        </p:nvSpPr>
        <p:spPr>
          <a:xfrm>
            <a:off x="1211580" y="4019550"/>
            <a:ext cx="6553200" cy="609600"/>
          </a:xfrm>
        </p:spPr>
        <p:txBody>
          <a:bodyPr/>
          <a:lstStyle/>
          <a:p>
            <a:pPr eaLnBrk="1" hangingPunct="1"/>
            <a:br>
              <a:rPr lang="vi-VN" sz="2400" b="1" dirty="0">
                <a:solidFill>
                  <a:srgbClr val="FFFF00"/>
                </a:solidFill>
                <a:latin typeface="Tahoma" pitchFamily="34" charset="0"/>
              </a:rPr>
            </a:br>
            <a:r>
              <a:rPr lang="en-US" altLang="en-US" sz="2400" i="1" dirty="0">
                <a:solidFill>
                  <a:srgbClr val="FFFF00"/>
                </a:solidFill>
                <a:latin typeface="Tahoma" pitchFamily="34" charset="0"/>
              </a:rPr>
              <a:t>Communion Hymn</a:t>
            </a:r>
            <a:r>
              <a:rPr lang="vi-VN" altLang="en-US" sz="2400" i="1" dirty="0">
                <a:solidFill>
                  <a:srgbClr val="FFFF00"/>
                </a:solidFill>
                <a:latin typeface="Tahoma" pitchFamily="34" charset="0"/>
              </a:rPr>
              <a:t> 2</a:t>
            </a:r>
            <a:br>
              <a:rPr lang="en-US" altLang="en-US" sz="3600" i="1" dirty="0">
                <a:solidFill>
                  <a:schemeClr val="bg1"/>
                </a:solidFill>
                <a:latin typeface="Tahoma" pitchFamily="34" charset="0"/>
              </a:rPr>
            </a:br>
            <a:r>
              <a:rPr lang="vi-VN" altLang="en-US" sz="2400" b="1" dirty="0">
                <a:solidFill>
                  <a:srgbClr val="FFFF00"/>
                </a:solidFill>
                <a:latin typeface="Tahoma" pitchFamily="34" charset="0"/>
              </a:rPr>
              <a:t>Lord, You Have Come</a:t>
            </a:r>
            <a:br>
              <a:rPr lang="en-US" sz="4800" dirty="0">
                <a:solidFill>
                  <a:schemeClr val="bg1"/>
                </a:solidFill>
                <a:latin typeface="Tahoma" pitchFamily="34" charset="0"/>
              </a:rPr>
            </a:br>
            <a:endPar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21538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BCBEFE0-7A55-6F3C-DAB4-F3B280D4F863}"/>
              </a:ext>
            </a:extLst>
          </p:cNvPr>
          <p:cNvSpPr>
            <a:spLocks noGrp="1" noChangeArrowheads="1"/>
          </p:cNvSpPr>
          <p:nvPr>
            <p:ph type="ctrTitle"/>
          </p:nvPr>
        </p:nvSpPr>
        <p:spPr>
          <a:xfrm>
            <a:off x="77206" y="285750"/>
            <a:ext cx="9086850" cy="1886592"/>
          </a:xfrm>
          <a:noFill/>
        </p:spPr>
        <p:txBody>
          <a:bodyPr/>
          <a:lstStyle/>
          <a:p>
            <a:pPr algn="l" eaLnBrk="1" hangingPunct="1"/>
            <a:r>
              <a:rPr lang="en-US" altLang="en-US" sz="2700" b="1" dirty="0">
                <a:solidFill>
                  <a:srgbClr val="FFFF00"/>
                </a:solidFill>
                <a:latin typeface="Tahoma" panose="020B0604030504040204" pitchFamily="34" charset="0"/>
              </a:rPr>
              <a:t>1. </a:t>
            </a:r>
            <a:r>
              <a:rPr lang="en-US" altLang="en-US" sz="3600" b="1" dirty="0">
                <a:solidFill>
                  <a:schemeClr val="bg1"/>
                </a:solidFill>
                <a:latin typeface="Tahoma" panose="020B0604030504040204" pitchFamily="34" charset="0"/>
              </a:rPr>
              <a:t>Lord, you have come to the seashore, neither searching for the rich nor the wise, desiring only that I should follow. </a:t>
            </a:r>
            <a:endParaRPr lang="en-US" altLang="en-US" sz="3600" dirty="0">
              <a:solidFill>
                <a:schemeClr val="bg1"/>
              </a:solidFill>
            </a:endParaRPr>
          </a:p>
        </p:txBody>
      </p:sp>
      <p:sp>
        <p:nvSpPr>
          <p:cNvPr id="3074" name="Rectangle 2">
            <a:extLst>
              <a:ext uri="{FF2B5EF4-FFF2-40B4-BE49-F238E27FC236}">
                <a16:creationId xmlns:a16="http://schemas.microsoft.com/office/drawing/2014/main" id="{872DF8E8-CC99-2CB2-261D-B9A0A5A00008}"/>
              </a:ext>
            </a:extLst>
          </p:cNvPr>
          <p:cNvSpPr txBox="1">
            <a:spLocks noChangeArrowheads="1"/>
          </p:cNvSpPr>
          <p:nvPr/>
        </p:nvSpPr>
        <p:spPr bwMode="auto">
          <a:xfrm>
            <a:off x="93703" y="2800350"/>
            <a:ext cx="90297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r>
              <a:rPr lang="en-US" altLang="en-US" sz="3600" b="1" kern="0" dirty="0">
                <a:solidFill>
                  <a:srgbClr val="FFFF00"/>
                </a:solidFill>
                <a:latin typeface="Tahoma" panose="020B0604030504040204" pitchFamily="34" charset="0"/>
              </a:rPr>
              <a:t>*</a:t>
            </a:r>
            <a:r>
              <a:rPr lang="en-US" altLang="en-US" sz="3600" b="1" kern="0" dirty="0">
                <a:solidFill>
                  <a:schemeClr val="bg1"/>
                </a:solidFill>
                <a:latin typeface="Tahoma" panose="020B0604030504040204" pitchFamily="34" charset="0"/>
              </a:rPr>
              <a:t>  O Lord, with your eyes set upon me, gently smiling, you have spoke my name;  all I longed for I have found by the water, at your side, I will seek other shores.</a:t>
            </a:r>
            <a:endParaRPr lang="en-US" altLang="en-US" sz="3600" kern="0" dirty="0">
              <a:solidFill>
                <a:schemeClr val="bg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BAEDB52-2648-3969-A9E9-5C01563A5B9B}"/>
              </a:ext>
            </a:extLst>
          </p:cNvPr>
          <p:cNvSpPr>
            <a:spLocks noGrp="1" noChangeArrowheads="1"/>
          </p:cNvSpPr>
          <p:nvPr>
            <p:ph type="ctrTitle"/>
          </p:nvPr>
        </p:nvSpPr>
        <p:spPr>
          <a:xfrm>
            <a:off x="0" y="361950"/>
            <a:ext cx="9144000" cy="1714500"/>
          </a:xfrm>
          <a:noFill/>
        </p:spPr>
        <p:txBody>
          <a:bodyPr/>
          <a:lstStyle/>
          <a:p>
            <a:pPr algn="l" eaLnBrk="1" hangingPunct="1"/>
            <a:r>
              <a:rPr lang="en-US" altLang="en-US" sz="2400" b="1" dirty="0">
                <a:solidFill>
                  <a:srgbClr val="FFFF00"/>
                </a:solidFill>
                <a:latin typeface="Tahoma" panose="020B0604030504040204" pitchFamily="34" charset="0"/>
              </a:rPr>
              <a:t>2. </a:t>
            </a:r>
            <a:r>
              <a:rPr lang="en-US" altLang="en-US" sz="3600" b="1" dirty="0">
                <a:solidFill>
                  <a:schemeClr val="bg1"/>
                </a:solidFill>
                <a:latin typeface="Tahoma" panose="020B0604030504040204" pitchFamily="34" charset="0"/>
              </a:rPr>
              <a:t>Lord, see my goods, my possessions; in my boat you find no power, no wealth. Will you accept, then, my nets and </a:t>
            </a:r>
            <a:r>
              <a:rPr lang="en-US" altLang="en-US" b="1" dirty="0">
                <a:solidFill>
                  <a:schemeClr val="bg1"/>
                </a:solidFill>
                <a:latin typeface="Tahoma" panose="020B0604030504040204" pitchFamily="34" charset="0"/>
              </a:rPr>
              <a:t>labor?</a:t>
            </a:r>
            <a:endParaRPr lang="en-US" altLang="en-US" dirty="0">
              <a:solidFill>
                <a:schemeClr val="bg1"/>
              </a:solidFill>
            </a:endParaRPr>
          </a:p>
        </p:txBody>
      </p:sp>
      <p:sp>
        <p:nvSpPr>
          <p:cNvPr id="2" name="Rectangle 2">
            <a:extLst>
              <a:ext uri="{FF2B5EF4-FFF2-40B4-BE49-F238E27FC236}">
                <a16:creationId xmlns:a16="http://schemas.microsoft.com/office/drawing/2014/main" id="{8730A838-B92A-B444-5273-0F08FDB5C938}"/>
              </a:ext>
            </a:extLst>
          </p:cNvPr>
          <p:cNvSpPr txBox="1">
            <a:spLocks noChangeArrowheads="1"/>
          </p:cNvSpPr>
          <p:nvPr/>
        </p:nvSpPr>
        <p:spPr bwMode="auto">
          <a:xfrm>
            <a:off x="114300" y="2724150"/>
            <a:ext cx="90297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r>
              <a:rPr lang="en-US" altLang="en-US" sz="3600" b="1" kern="0" dirty="0">
                <a:solidFill>
                  <a:srgbClr val="FFFF00"/>
                </a:solidFill>
                <a:latin typeface="Tahoma" panose="020B0604030504040204" pitchFamily="34" charset="0"/>
              </a:rPr>
              <a:t>*</a:t>
            </a:r>
            <a:r>
              <a:rPr lang="en-US" altLang="en-US" sz="3600" b="1" kern="0" dirty="0">
                <a:solidFill>
                  <a:schemeClr val="bg1"/>
                </a:solidFill>
                <a:latin typeface="Tahoma" panose="020B0604030504040204" pitchFamily="34" charset="0"/>
              </a:rPr>
              <a:t>  O Lord, with your eyes set upon me, gently smiling, you have spoke my name;  all I longed for I have found by the water, at your side, I will seek other shores.</a:t>
            </a:r>
            <a:endParaRPr lang="en-US" altLang="en-US" sz="3600" kern="0" dirty="0">
              <a:solidFill>
                <a:schemeClr val="bg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EEB7898-FCFF-175C-F338-679859B94463}"/>
              </a:ext>
            </a:extLst>
          </p:cNvPr>
          <p:cNvSpPr>
            <a:spLocks noGrp="1" noChangeArrowheads="1"/>
          </p:cNvSpPr>
          <p:nvPr>
            <p:ph type="ctrTitle"/>
          </p:nvPr>
        </p:nvSpPr>
        <p:spPr>
          <a:xfrm>
            <a:off x="0" y="590550"/>
            <a:ext cx="9144000" cy="1314450"/>
          </a:xfrm>
          <a:noFill/>
        </p:spPr>
        <p:txBody>
          <a:bodyPr/>
          <a:lstStyle/>
          <a:p>
            <a:pPr algn="l" eaLnBrk="1" hangingPunct="1"/>
            <a:r>
              <a:rPr lang="en-US" altLang="en-US" sz="2400" b="1" dirty="0">
                <a:solidFill>
                  <a:srgbClr val="FFFF00"/>
                </a:solidFill>
                <a:latin typeface="Tahoma" panose="020B0604030504040204" pitchFamily="34" charset="0"/>
              </a:rPr>
              <a:t>3. </a:t>
            </a:r>
            <a:r>
              <a:rPr lang="en-US" altLang="en-US" sz="3600" b="1" dirty="0">
                <a:solidFill>
                  <a:schemeClr val="bg1"/>
                </a:solidFill>
                <a:latin typeface="Tahoma" panose="020B0604030504040204" pitchFamily="34" charset="0"/>
              </a:rPr>
              <a:t>Lord, take my hands and direct them. Help me spend myself in seeking the lost, returning love for the love you gave me.</a:t>
            </a:r>
            <a:endParaRPr lang="en-US" altLang="en-US" sz="3600" dirty="0">
              <a:solidFill>
                <a:schemeClr val="bg1"/>
              </a:solidFill>
            </a:endParaRPr>
          </a:p>
        </p:txBody>
      </p:sp>
      <p:sp>
        <p:nvSpPr>
          <p:cNvPr id="2" name="Rectangle 2">
            <a:extLst>
              <a:ext uri="{FF2B5EF4-FFF2-40B4-BE49-F238E27FC236}">
                <a16:creationId xmlns:a16="http://schemas.microsoft.com/office/drawing/2014/main" id="{DF17DEAE-CAC4-B603-9E3C-7C4624E904EC}"/>
              </a:ext>
            </a:extLst>
          </p:cNvPr>
          <p:cNvSpPr txBox="1">
            <a:spLocks noChangeArrowheads="1"/>
          </p:cNvSpPr>
          <p:nvPr/>
        </p:nvSpPr>
        <p:spPr bwMode="auto">
          <a:xfrm>
            <a:off x="57150" y="2686051"/>
            <a:ext cx="90297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r>
              <a:rPr lang="en-US" altLang="en-US" sz="3600" b="1" kern="0" dirty="0">
                <a:solidFill>
                  <a:srgbClr val="FFFF00"/>
                </a:solidFill>
                <a:latin typeface="Tahoma" panose="020B0604030504040204" pitchFamily="34" charset="0"/>
              </a:rPr>
              <a:t>*</a:t>
            </a:r>
            <a:r>
              <a:rPr lang="en-US" altLang="en-US" sz="3600" b="1" kern="0" dirty="0">
                <a:solidFill>
                  <a:schemeClr val="bg1"/>
                </a:solidFill>
                <a:latin typeface="Tahoma" panose="020B0604030504040204" pitchFamily="34" charset="0"/>
              </a:rPr>
              <a:t>  O Lord, with your eyes set upon me, gently smiling, you have spoke my name;  all I longed for I have found by the water, at your side, I will seek other shores.</a:t>
            </a:r>
            <a:endParaRPr lang="en-US" altLang="en-US" sz="3600" kern="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4400">
              <a:solidFill>
                <a:schemeClr val="tx2"/>
              </a:solidFill>
            </a:endParaRPr>
          </a:p>
        </p:txBody>
      </p:sp>
      <p:sp>
        <p:nvSpPr>
          <p:cNvPr id="3075"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3076" name="Rectangle 7"/>
          <p:cNvSpPr>
            <a:spLocks noChangeArrowheads="1"/>
          </p:cNvSpPr>
          <p:nvPr/>
        </p:nvSpPr>
        <p:spPr bwMode="auto">
          <a:xfrm>
            <a:off x="16790" y="0"/>
            <a:ext cx="912721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4000" dirty="0">
                <a:solidFill>
                  <a:schemeClr val="tx2"/>
                </a:solidFill>
              </a:rPr>
              <a:t> </a:t>
            </a:r>
            <a:br>
              <a:rPr lang="en-US" altLang="en-US" sz="4000" dirty="0">
                <a:solidFill>
                  <a:schemeClr val="tx2"/>
                </a:solidFill>
              </a:rPr>
            </a:br>
            <a:endParaRPr lang="en-US" altLang="en-US" sz="4000" dirty="0">
              <a:solidFill>
                <a:schemeClr val="tx2"/>
              </a:solidFill>
            </a:endParaRPr>
          </a:p>
          <a:p>
            <a:pPr eaLnBrk="1" hangingPunct="1"/>
            <a:endParaRPr lang="en-US" altLang="en-US" sz="4000" i="1" dirty="0">
              <a:solidFill>
                <a:schemeClr val="tx2"/>
              </a:solidFill>
              <a:latin typeface="Tahoma" pitchFamily="34" charset="0"/>
              <a:cs typeface="Tahoma" pitchFamily="34" charset="0"/>
            </a:endParaRPr>
          </a:p>
          <a:p>
            <a:pPr algn="l" eaLnBrk="1" hangingPunct="1"/>
            <a:r>
              <a:rPr lang="en-US" altLang="en-US" sz="2000" i="1" dirty="0">
                <a:solidFill>
                  <a:srgbClr val="FFFF00"/>
                </a:solidFill>
                <a:latin typeface="Tahoma" pitchFamily="34" charset="0"/>
                <a:cs typeface="Tahoma" pitchFamily="34" charset="0"/>
              </a:rPr>
              <a:t>Refrain</a:t>
            </a:r>
            <a:r>
              <a:rPr lang="en-US" altLang="en-US" sz="2000" dirty="0">
                <a:solidFill>
                  <a:schemeClr val="bg1"/>
                </a:solidFill>
                <a:latin typeface="Tahoma" pitchFamily="34" charset="0"/>
                <a:cs typeface="Tahoma" pitchFamily="34" charset="0"/>
              </a:rPr>
              <a:t> </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Come, follow me and live; do not be afraid. Believe and trust in me; your faith will give you strength. Leave all your fears behind you; let your heart be free for I will be your guide. Oh, come and follow me.  </a:t>
            </a:r>
            <a:br>
              <a:rPr lang="en-US" altLang="en-US" sz="40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
        <p:nvSpPr>
          <p:cNvPr id="5" name="Rectangle 7"/>
          <p:cNvSpPr>
            <a:spLocks noChangeArrowheads="1"/>
          </p:cNvSpPr>
          <p:nvPr/>
        </p:nvSpPr>
        <p:spPr bwMode="auto">
          <a:xfrm>
            <a:off x="152400" y="2587732"/>
            <a:ext cx="88392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4000" dirty="0">
                <a:solidFill>
                  <a:schemeClr val="bg1"/>
                </a:solidFill>
              </a:rPr>
              <a:t> </a:t>
            </a:r>
            <a:br>
              <a:rPr lang="en-US" altLang="en-US" sz="4000" dirty="0">
                <a:solidFill>
                  <a:schemeClr val="bg1"/>
                </a:solidFill>
              </a:rPr>
            </a:br>
            <a:br>
              <a:rPr lang="en-US" altLang="en-US" sz="3200" b="1" i="1" dirty="0">
                <a:solidFill>
                  <a:schemeClr val="bg1"/>
                </a:solidFill>
              </a:rPr>
            </a:br>
            <a:br>
              <a:rPr lang="en-US" altLang="en-US" sz="4000" b="1" dirty="0">
                <a:solidFill>
                  <a:schemeClr val="bg1"/>
                </a:solidFill>
                <a:latin typeface="Times New Roman" pitchFamily="18" charset="0"/>
              </a:rPr>
            </a:br>
            <a:br>
              <a:rPr lang="en-US" altLang="en-US" sz="2000" dirty="0">
                <a:solidFill>
                  <a:schemeClr val="bg1"/>
                </a:solidFill>
              </a:rPr>
            </a:br>
            <a:endParaRPr lang="en-US" altLang="en-US" sz="2000" dirty="0">
              <a:solidFill>
                <a:schemeClr val="bg1"/>
              </a:solidFill>
            </a:endParaRPr>
          </a:p>
        </p:txBody>
      </p:sp>
    </p:spTree>
    <p:extLst>
      <p:ext uri="{BB962C8B-B14F-4D97-AF65-F5344CB8AC3E}">
        <p14:creationId xmlns:p14="http://schemas.microsoft.com/office/powerpoint/2010/main" val="23006542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6F392B3-A49D-BFEB-C60E-A09484DAD875}"/>
              </a:ext>
            </a:extLst>
          </p:cNvPr>
          <p:cNvSpPr>
            <a:spLocks noGrp="1" noChangeArrowheads="1"/>
          </p:cNvSpPr>
          <p:nvPr>
            <p:ph type="ctrTitle"/>
          </p:nvPr>
        </p:nvSpPr>
        <p:spPr>
          <a:xfrm>
            <a:off x="57150" y="285750"/>
            <a:ext cx="9144000" cy="1714500"/>
          </a:xfrm>
          <a:noFill/>
        </p:spPr>
        <p:txBody>
          <a:bodyPr/>
          <a:lstStyle/>
          <a:p>
            <a:pPr algn="l" eaLnBrk="1" hangingPunct="1"/>
            <a:r>
              <a:rPr lang="en-US" altLang="en-US" sz="2400" b="1" dirty="0">
                <a:solidFill>
                  <a:srgbClr val="FFFF00"/>
                </a:solidFill>
                <a:latin typeface="Tahoma" panose="020B0604030504040204" pitchFamily="34" charset="0"/>
              </a:rPr>
              <a:t>4. </a:t>
            </a:r>
            <a:r>
              <a:rPr lang="en-US" altLang="en-US" sz="3600" b="1" dirty="0">
                <a:solidFill>
                  <a:schemeClr val="bg1"/>
                </a:solidFill>
                <a:latin typeface="Tahoma" panose="020B0604030504040204" pitchFamily="34" charset="0"/>
              </a:rPr>
              <a:t>Lord, as I drift on the waters, be the resting place of my restless heart, my life’s companion, my friend and refuge.</a:t>
            </a:r>
            <a:endParaRPr lang="en-US" altLang="en-US" sz="3600" dirty="0">
              <a:solidFill>
                <a:schemeClr val="bg1"/>
              </a:solidFill>
            </a:endParaRPr>
          </a:p>
        </p:txBody>
      </p:sp>
      <p:sp>
        <p:nvSpPr>
          <p:cNvPr id="2" name="Rectangle 2">
            <a:extLst>
              <a:ext uri="{FF2B5EF4-FFF2-40B4-BE49-F238E27FC236}">
                <a16:creationId xmlns:a16="http://schemas.microsoft.com/office/drawing/2014/main" id="{BEA03F5F-7D4A-FE8B-07A8-C7D08DA9B179}"/>
              </a:ext>
            </a:extLst>
          </p:cNvPr>
          <p:cNvSpPr txBox="1">
            <a:spLocks noChangeArrowheads="1"/>
          </p:cNvSpPr>
          <p:nvPr/>
        </p:nvSpPr>
        <p:spPr bwMode="auto">
          <a:xfrm>
            <a:off x="114300" y="2647950"/>
            <a:ext cx="90297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r>
              <a:rPr lang="en-US" altLang="en-US" sz="3600" b="1" kern="0" dirty="0">
                <a:solidFill>
                  <a:srgbClr val="FFFF00"/>
                </a:solidFill>
                <a:latin typeface="Tahoma" panose="020B0604030504040204" pitchFamily="34" charset="0"/>
              </a:rPr>
              <a:t>*</a:t>
            </a:r>
            <a:r>
              <a:rPr lang="en-US" altLang="en-US" sz="3600" b="1" kern="0" dirty="0">
                <a:solidFill>
                  <a:schemeClr val="bg1"/>
                </a:solidFill>
                <a:latin typeface="Tahoma" panose="020B0604030504040204" pitchFamily="34" charset="0"/>
              </a:rPr>
              <a:t>  </a:t>
            </a:r>
            <a:r>
              <a:rPr lang="en-US" altLang="en-US" sz="3300" b="1" kern="0" dirty="0">
                <a:solidFill>
                  <a:schemeClr val="bg1"/>
                </a:solidFill>
                <a:latin typeface="Tahoma" panose="020B0604030504040204" pitchFamily="34" charset="0"/>
              </a:rPr>
              <a:t>O Lord, with your eyes set upon me, gently smiling, you have spoke my name;  all I longed for I have found by the water, at your side, I will seek other shores.</a:t>
            </a:r>
            <a:endParaRPr lang="en-US" altLang="en-US" sz="3300" kern="0" dirty="0">
              <a:solidFill>
                <a:schemeClr val="bg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CF427-A661-A26C-A85C-902B95098406}"/>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B3691E4A-0BCB-D9FD-5B3B-2DA1A01D41E0}"/>
              </a:ext>
            </a:extLst>
          </p:cNvPr>
          <p:cNvSpPr>
            <a:spLocks noGrp="1" noChangeArrowheads="1"/>
          </p:cNvSpPr>
          <p:nvPr>
            <p:ph type="ctrTitle"/>
          </p:nvPr>
        </p:nvSpPr>
        <p:spPr>
          <a:xfrm>
            <a:off x="-685800" y="3562350"/>
            <a:ext cx="6553200" cy="1143000"/>
          </a:xfrm>
        </p:spPr>
        <p:txBody>
          <a:bodyPr/>
          <a:lstStyle/>
          <a:p>
            <a:pPr eaLnBrk="1" hangingPunct="1"/>
            <a:br>
              <a:rPr lang="vi-VN" sz="2400" b="1" dirty="0">
                <a:solidFill>
                  <a:srgbClr val="FFFF00"/>
                </a:solidFill>
                <a:latin typeface="Tahoma" pitchFamily="34" charset="0"/>
              </a:rPr>
            </a:br>
            <a:r>
              <a:rPr lang="en-US" altLang="en-US" sz="2400" i="1" dirty="0">
                <a:solidFill>
                  <a:srgbClr val="FFFF00"/>
                </a:solidFill>
                <a:latin typeface="Tahoma" pitchFamily="34" charset="0"/>
              </a:rPr>
              <a:t>Sending Hymn</a:t>
            </a:r>
            <a:br>
              <a:rPr lang="en-US" altLang="en-US" sz="2400" i="1" dirty="0">
                <a:solidFill>
                  <a:srgbClr val="FFFF00"/>
                </a:solidFill>
                <a:latin typeface="Tahoma" pitchFamily="34" charset="0"/>
              </a:rPr>
            </a:br>
            <a:r>
              <a:rPr lang="en-US" altLang="en-US" sz="2400" b="1" dirty="0">
                <a:solidFill>
                  <a:srgbClr val="FFFF00"/>
                </a:solidFill>
                <a:latin typeface="Tahoma" pitchFamily="34" charset="0"/>
              </a:rPr>
              <a:t>The Spirit Sends Us Forth</a:t>
            </a:r>
            <a:endParaRPr lang="en-US" alt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A21E62E1-04FF-0621-578A-78A78A3953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5417" y="0"/>
            <a:ext cx="4190998" cy="5143500"/>
          </a:xfrm>
          <a:prstGeom prst="rect">
            <a:avLst/>
          </a:prstGeom>
        </p:spPr>
      </p:pic>
    </p:spTree>
    <p:extLst>
      <p:ext uri="{BB962C8B-B14F-4D97-AF65-F5344CB8AC3E}">
        <p14:creationId xmlns:p14="http://schemas.microsoft.com/office/powerpoint/2010/main" val="11476489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52400" y="171450"/>
            <a:ext cx="8763000" cy="1943100"/>
          </a:xfrm>
          <a:noFill/>
        </p:spPr>
        <p:txBody>
          <a:bodyPr/>
          <a:lstStyle/>
          <a:p>
            <a:pPr algn="l" eaLnBrk="1" hangingPunct="1"/>
            <a:r>
              <a:rPr lang="en-US" sz="3000" b="1" dirty="0">
                <a:solidFill>
                  <a:srgbClr val="FFFF00"/>
                </a:solidFill>
              </a:rPr>
              <a:t>1.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The Spirit sends us forth to serve; We go in Jesus' name</a:t>
            </a:r>
            <a:b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To bring glad tidings to the poor, God's </a:t>
            </a:r>
            <a:r>
              <a:rPr lang="en-US" sz="3600" b="1" dirty="0" err="1">
                <a:solidFill>
                  <a:schemeClr val="bg1"/>
                </a:solidFill>
                <a:latin typeface="Tahoma" panose="020B0604030504040204" pitchFamily="34" charset="0"/>
                <a:ea typeface="Tahoma" panose="020B0604030504040204" pitchFamily="34" charset="0"/>
                <a:cs typeface="Tahoma" panose="020B0604030504040204" pitchFamily="34" charset="0"/>
              </a:rPr>
              <a:t>favour</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 to proclaim.</a:t>
            </a:r>
            <a:endParaRPr lang="en-US" altLang="en-US" sz="3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txBox="1">
            <a:spLocks noChangeArrowheads="1"/>
          </p:cNvSpPr>
          <p:nvPr/>
        </p:nvSpPr>
        <p:spPr bwMode="auto">
          <a:xfrm>
            <a:off x="152400" y="2571750"/>
            <a:ext cx="8763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r>
              <a:rPr lang="en-US" sz="2400" b="1" kern="0" dirty="0">
                <a:solidFill>
                  <a:srgbClr val="FFFF00"/>
                </a:solidFill>
              </a:rPr>
              <a:t>2.</a:t>
            </a:r>
            <a:r>
              <a:rPr lang="en-US" sz="2400" b="1" kern="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3600" b="1" kern="0" dirty="0">
                <a:solidFill>
                  <a:schemeClr val="bg1"/>
                </a:solidFill>
                <a:latin typeface="Tahoma" panose="020B0604030504040204" pitchFamily="34" charset="0"/>
                <a:ea typeface="Tahoma" panose="020B0604030504040204" pitchFamily="34" charset="0"/>
                <a:cs typeface="Tahoma" panose="020B0604030504040204" pitchFamily="34" charset="0"/>
              </a:rPr>
              <a:t>We go to comfort those who mourn And set the burdened free;   Where hope is dim, to share a dream And help the blind to see.</a:t>
            </a:r>
            <a:endParaRPr lang="en-US" altLang="en-US" sz="36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648678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52400" y="228600"/>
            <a:ext cx="8763000" cy="1943100"/>
          </a:xfrm>
          <a:noFill/>
        </p:spPr>
        <p:txBody>
          <a:bodyPr/>
          <a:lstStyle/>
          <a:p>
            <a:pPr algn="l" eaLnBrk="1" hangingPunct="1"/>
            <a:r>
              <a:rPr lang="en-US" sz="2700" b="1" dirty="0">
                <a:solidFill>
                  <a:srgbClr val="FFFF00"/>
                </a:solidFill>
              </a:rPr>
              <a:t>3.</a:t>
            </a:r>
            <a:r>
              <a:rPr lang="en-US" sz="27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We go the be the hands of Christ, To scatter joy like seed</a:t>
            </a:r>
            <a:b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And, all our days to cherish life,</a:t>
            </a:r>
            <a:b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To do the loving deed.</a:t>
            </a:r>
            <a:endParaRPr lang="en-US" altLang="en-US" sz="3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txBox="1">
            <a:spLocks noChangeArrowheads="1"/>
          </p:cNvSpPr>
          <p:nvPr/>
        </p:nvSpPr>
        <p:spPr bwMode="auto">
          <a:xfrm>
            <a:off x="0" y="2800350"/>
            <a:ext cx="8915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r>
              <a:rPr lang="en-US" sz="2400" b="1" kern="0" dirty="0">
                <a:solidFill>
                  <a:srgbClr val="FFFF00"/>
                </a:solidFill>
              </a:rPr>
              <a:t>4.</a:t>
            </a:r>
            <a:r>
              <a:rPr lang="en-US" sz="2400" b="1" kern="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3600" b="1" kern="0" dirty="0">
                <a:solidFill>
                  <a:schemeClr val="bg1"/>
                </a:solidFill>
                <a:latin typeface="Tahoma" panose="020B0604030504040204" pitchFamily="34" charset="0"/>
                <a:ea typeface="Tahoma" panose="020B0604030504040204" pitchFamily="34" charset="0"/>
                <a:cs typeface="Tahoma" panose="020B0604030504040204" pitchFamily="34" charset="0"/>
              </a:rPr>
              <a:t>Then let us go to serve in peace, The gospel to proclaim.</a:t>
            </a:r>
            <a:br>
              <a:rPr lang="en-US" sz="3600" b="1" kern="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kern="0" dirty="0">
                <a:solidFill>
                  <a:schemeClr val="bg1"/>
                </a:solidFill>
                <a:latin typeface="Tahoma" panose="020B0604030504040204" pitchFamily="34" charset="0"/>
                <a:ea typeface="Tahoma" panose="020B0604030504040204" pitchFamily="34" charset="0"/>
                <a:cs typeface="Tahoma" panose="020B0604030504040204" pitchFamily="34" charset="0"/>
              </a:rPr>
              <a:t>God's Spirit has empowered us; We go in Jesus' name.</a:t>
            </a:r>
            <a:endParaRPr lang="en-US" altLang="en-US" sz="36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486399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24939" name="Rectangle 12493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930" name="Rectangle 2"/>
          <p:cNvSpPr>
            <a:spLocks noGrp="1" noChangeArrowheads="1"/>
          </p:cNvSpPr>
          <p:nvPr>
            <p:ph type="title" idx="4294967295"/>
          </p:nvPr>
        </p:nvSpPr>
        <p:spPr>
          <a:xfrm>
            <a:off x="109799" y="376515"/>
            <a:ext cx="4735286" cy="1232227"/>
          </a:xfrm>
        </p:spPr>
        <p:txBody>
          <a:bodyPr vert="horz" lIns="91440" tIns="45720" rIns="91440" bIns="45720" rtlCol="0" anchor="b">
            <a:normAutofit/>
          </a:bodyPr>
          <a:lstStyle/>
          <a:p>
            <a:pPr algn="l" eaLnBrk="1" hangingPunct="1">
              <a:lnSpc>
                <a:spcPct val="90000"/>
              </a:lnSpc>
            </a:pPr>
            <a:r>
              <a:rPr lang="en-US" altLang="en-US" sz="3000" b="1" kern="1200" dirty="0">
                <a:solidFill>
                  <a:schemeClr val="tx1"/>
                </a:solidFill>
                <a:latin typeface="+mj-lt"/>
                <a:ea typeface="+mj-ea"/>
                <a:cs typeface="+mj-cs"/>
              </a:rPr>
              <a:t> </a:t>
            </a:r>
          </a:p>
        </p:txBody>
      </p:sp>
      <p:sp>
        <p:nvSpPr>
          <p:cNvPr id="124931" name="Rectangle 3"/>
          <p:cNvSpPr>
            <a:spLocks noGrp="1" noChangeArrowheads="1"/>
          </p:cNvSpPr>
          <p:nvPr>
            <p:ph type="body" idx="4294967295"/>
          </p:nvPr>
        </p:nvSpPr>
        <p:spPr>
          <a:xfrm>
            <a:off x="0" y="681810"/>
            <a:ext cx="5456172" cy="3773922"/>
          </a:xfrm>
        </p:spPr>
        <p:txBody>
          <a:bodyPr vert="horz" lIns="91440" tIns="45720" rIns="91440" bIns="45720" rtlCol="0" anchor="t">
            <a:noAutofit/>
          </a:bodyPr>
          <a:lstStyle/>
          <a:p>
            <a:pPr indent="-228600" eaLnBrk="1" hangingPunct="1">
              <a:lnSpc>
                <a:spcPct val="90000"/>
              </a:lnSpc>
              <a:buFont typeface="Arial" panose="020B0604020202020204" pitchFamily="34" charset="0"/>
              <a:buChar char="•"/>
            </a:pPr>
            <a:r>
              <a:rPr lang="en-US" altLang="en-US" sz="2800" b="1" kern="1200" dirty="0">
                <a:solidFill>
                  <a:schemeClr val="bg1"/>
                </a:solidFill>
                <a:latin typeface="Tahoma" panose="020B0604030504040204" pitchFamily="34" charset="0"/>
                <a:ea typeface="Tahoma" panose="020B0604030504040204" pitchFamily="34" charset="0"/>
                <a:cs typeface="Tahoma" panose="020B0604030504040204" pitchFamily="34" charset="0"/>
              </a:rPr>
              <a:t>THANK YOU   </a:t>
            </a:r>
          </a:p>
          <a:p>
            <a:pPr indent="-228600" eaLnBrk="1" hangingPunct="1">
              <a:lnSpc>
                <a:spcPct val="90000"/>
              </a:lnSpc>
              <a:buFont typeface="Arial" panose="020B0604020202020204" pitchFamily="34" charset="0"/>
              <a:buChar char="•"/>
            </a:pPr>
            <a:r>
              <a:rPr lang="en-US" altLang="en-US" sz="2800" b="1" kern="1200" dirty="0">
                <a:solidFill>
                  <a:schemeClr val="bg1"/>
                </a:solidFill>
                <a:latin typeface="Tahoma" panose="020B0604030504040204" pitchFamily="34" charset="0"/>
                <a:ea typeface="Tahoma" panose="020B0604030504040204" pitchFamily="34" charset="0"/>
                <a:cs typeface="Tahoma" panose="020B0604030504040204" pitchFamily="34" charset="0"/>
              </a:rPr>
              <a:t>CÁM ƠN   </a:t>
            </a:r>
          </a:p>
          <a:p>
            <a:pPr indent="-228600" eaLnBrk="1" hangingPunct="1">
              <a:lnSpc>
                <a:spcPct val="90000"/>
              </a:lnSpc>
              <a:buFont typeface="Arial" panose="020B0604020202020204" pitchFamily="34" charset="0"/>
              <a:buChar char="•"/>
            </a:pPr>
            <a:r>
              <a:rPr lang="en-US" altLang="en-US" sz="2800" b="1" kern="1200" dirty="0">
                <a:solidFill>
                  <a:schemeClr val="bg1"/>
                </a:solidFill>
                <a:latin typeface="Tahoma" panose="020B0604030504040204" pitchFamily="34" charset="0"/>
                <a:ea typeface="Tahoma" panose="020B0604030504040204" pitchFamily="34" charset="0"/>
                <a:cs typeface="Tahoma" panose="020B0604030504040204" pitchFamily="34" charset="0"/>
              </a:rPr>
              <a:t>MARAMING SALAMAT PO  </a:t>
            </a:r>
          </a:p>
          <a:p>
            <a:pPr indent="-228600" eaLnBrk="1" hangingPunct="1">
              <a:lnSpc>
                <a:spcPct val="90000"/>
              </a:lnSpc>
              <a:buFont typeface="Arial" panose="020B0604020202020204" pitchFamily="34" charset="0"/>
              <a:buChar char="•"/>
            </a:pPr>
            <a:r>
              <a:rPr lang="en-US" altLang="en-US" sz="2800" b="1" kern="1200" dirty="0">
                <a:solidFill>
                  <a:schemeClr val="bg1"/>
                </a:solidFill>
                <a:latin typeface="Tahoma" panose="020B0604030504040204" pitchFamily="34" charset="0"/>
                <a:ea typeface="Tahoma" panose="020B0604030504040204" pitchFamily="34" charset="0"/>
                <a:cs typeface="Tahoma" panose="020B0604030504040204" pitchFamily="34" charset="0"/>
              </a:rPr>
              <a:t>MUCHAS GRACIAS</a:t>
            </a:r>
          </a:p>
          <a:p>
            <a:pPr indent="-228600" eaLnBrk="1" hangingPunct="1">
              <a:lnSpc>
                <a:spcPct val="90000"/>
              </a:lnSpc>
              <a:buFont typeface="Arial" panose="020B0604020202020204" pitchFamily="34" charset="0"/>
              <a:buChar char="•"/>
            </a:pPr>
            <a:r>
              <a:rPr lang="en-US" sz="2800" b="1" kern="1200" dirty="0" err="1">
                <a:solidFill>
                  <a:schemeClr val="bg1"/>
                </a:solidFill>
                <a:latin typeface="Tahoma" panose="020B0604030504040204" pitchFamily="34" charset="0"/>
                <a:ea typeface="Tahoma" panose="020B0604030504040204" pitchFamily="34" charset="0"/>
                <a:cs typeface="Tahoma" panose="020B0604030504040204" pitchFamily="34" charset="0"/>
              </a:rPr>
              <a:t>நன்றி</a:t>
            </a:r>
            <a:r>
              <a:rPr lang="en-US" altLang="en-US" sz="2800" b="1" kern="12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kern="12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kern="1200" dirty="0" err="1">
                <a:solidFill>
                  <a:schemeClr val="bg1"/>
                </a:solidFill>
                <a:latin typeface="Tahoma" panose="020B0604030504040204" pitchFamily="34" charset="0"/>
                <a:ea typeface="Tahoma" panose="020B0604030504040204" pitchFamily="34" charset="0"/>
                <a:cs typeface="Tahoma" panose="020B0604030504040204" pitchFamily="34" charset="0"/>
              </a:rPr>
              <a:t>Nanri</a:t>
            </a:r>
            <a:r>
              <a:rPr lang="en-US" sz="2800" b="1" kern="12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altLang="en-US" sz="2800" b="1" kern="1200" dirty="0">
                <a:solidFill>
                  <a:schemeClr val="bg1"/>
                </a:solidFill>
                <a:latin typeface="Tahoma" panose="020B0604030504040204" pitchFamily="34" charset="0"/>
                <a:ea typeface="Tahoma" panose="020B0604030504040204" pitchFamily="34" charset="0"/>
                <a:cs typeface="Tahoma" panose="020B0604030504040204" pitchFamily="34" charset="0"/>
              </a:rPr>
              <a:t> </a:t>
            </a:r>
          </a:p>
        </p:txBody>
      </p:sp>
      <p:sp>
        <p:nvSpPr>
          <p:cNvPr id="124938" name="Rectangle 124937">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3"/>
            <a:ext cx="3069391" cy="5143499"/>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940" name="Rectangle 124939">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
            <a:ext cx="3069391" cy="4800276"/>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942" name="Rectangle 124941">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6"/>
            <a:ext cx="3051501" cy="4800291"/>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944" name="Rectangle 124943">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7"/>
            <a:ext cx="2708601" cy="51434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6B01AA0A-8577-ACF8-97FA-2746D984AB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4062" y="183543"/>
            <a:ext cx="3335960" cy="443317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4400">
              <a:solidFill>
                <a:schemeClr val="tx2"/>
              </a:solidFill>
            </a:endParaRPr>
          </a:p>
        </p:txBody>
      </p:sp>
      <p:sp>
        <p:nvSpPr>
          <p:cNvPr id="3075"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5" name="Rectangle 7"/>
          <p:cNvSpPr>
            <a:spLocks noChangeArrowheads="1"/>
          </p:cNvSpPr>
          <p:nvPr/>
        </p:nvSpPr>
        <p:spPr bwMode="auto">
          <a:xfrm>
            <a:off x="152400" y="2587732"/>
            <a:ext cx="88392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4000" dirty="0">
                <a:solidFill>
                  <a:schemeClr val="bg1"/>
                </a:solidFill>
              </a:rPr>
              <a:t> </a:t>
            </a:r>
            <a:br>
              <a:rPr lang="en-US" altLang="en-US" sz="4000" dirty="0">
                <a:solidFill>
                  <a:schemeClr val="bg1"/>
                </a:solidFill>
              </a:rPr>
            </a:br>
            <a:br>
              <a:rPr lang="en-US" altLang="en-US" sz="3200" b="1" i="1" dirty="0">
                <a:solidFill>
                  <a:schemeClr val="bg1"/>
                </a:solidFill>
              </a:rPr>
            </a:br>
            <a:br>
              <a:rPr lang="en-US" altLang="en-US" sz="4000" b="1" dirty="0">
                <a:solidFill>
                  <a:schemeClr val="bg1"/>
                </a:solidFill>
                <a:latin typeface="Times New Roman" pitchFamily="18" charset="0"/>
              </a:rPr>
            </a:br>
            <a:br>
              <a:rPr lang="en-US" altLang="en-US" sz="2000" dirty="0">
                <a:solidFill>
                  <a:schemeClr val="bg1"/>
                </a:solidFill>
              </a:rPr>
            </a:br>
            <a:endParaRPr lang="en-US" altLang="en-US" sz="2000" dirty="0">
              <a:solidFill>
                <a:schemeClr val="bg1"/>
              </a:solidFill>
            </a:endParaRPr>
          </a:p>
        </p:txBody>
      </p:sp>
      <p:sp>
        <p:nvSpPr>
          <p:cNvPr id="6" name="Rectangle 7"/>
          <p:cNvSpPr>
            <a:spLocks noChangeArrowheads="1"/>
          </p:cNvSpPr>
          <p:nvPr/>
        </p:nvSpPr>
        <p:spPr bwMode="auto">
          <a:xfrm>
            <a:off x="205154" y="342900"/>
            <a:ext cx="88392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r>
              <a:rPr lang="en-US" altLang="en-US" sz="3600" b="1"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altLang="en-US" sz="3600" b="1" dirty="0">
                <a:solidFill>
                  <a:srgbClr val="FFFF00"/>
                </a:solidFill>
                <a:latin typeface="Tahoma" panose="020B0604030504040204" pitchFamily="34" charset="0"/>
                <a:ea typeface="Tahoma" panose="020B0604030504040204" pitchFamily="34" charset="0"/>
                <a:cs typeface="Tahoma" panose="020B0604030504040204" pitchFamily="34" charset="0"/>
              </a:rPr>
              <a:t>3. </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If you remain within me, my words remain in you. Whatever you may ask of me, that is what I will do.</a:t>
            </a:r>
            <a:endParaRPr lang="en-US" altLang="en-US" sz="2000" dirty="0">
              <a:solidFill>
                <a:schemeClr val="tx2"/>
              </a:solidFill>
            </a:endParaRPr>
          </a:p>
        </p:txBody>
      </p:sp>
    </p:spTree>
    <p:extLst>
      <p:ext uri="{BB962C8B-B14F-4D97-AF65-F5344CB8AC3E}">
        <p14:creationId xmlns:p14="http://schemas.microsoft.com/office/powerpoint/2010/main" val="910431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B0900A-34FB-7E8B-67A5-9130C8AA08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3" y="0"/>
            <a:ext cx="4190998" cy="5143500"/>
          </a:xfrm>
          <a:prstGeom prst="rect">
            <a:avLst/>
          </a:prstGeom>
        </p:spPr>
      </p:pic>
      <p:sp>
        <p:nvSpPr>
          <p:cNvPr id="5" name="Rectangle 2"/>
          <p:cNvSpPr>
            <a:spLocks noGrp="1" noChangeArrowheads="1"/>
          </p:cNvSpPr>
          <p:nvPr>
            <p:ph type="ctrTitle"/>
          </p:nvPr>
        </p:nvSpPr>
        <p:spPr>
          <a:xfrm>
            <a:off x="1371600" y="4095750"/>
            <a:ext cx="2819400" cy="492125"/>
          </a:xfrm>
        </p:spPr>
        <p:txBody>
          <a:bodyPr/>
          <a:lstStyle/>
          <a:p>
            <a:pPr>
              <a:spcAft>
                <a:spcPts val="600"/>
              </a:spcAft>
            </a:pPr>
            <a:r>
              <a:rPr lang="en-US" altLang="en-US" sz="1800" b="1" dirty="0">
                <a:solidFill>
                  <a:srgbClr val="FFFF00"/>
                </a:solidFill>
                <a:latin typeface="Tahoma" panose="020B0604030504040204" pitchFamily="34" charset="0"/>
                <a:ea typeface="Tahoma" panose="020B0604030504040204" pitchFamily="34" charset="0"/>
                <a:cs typeface="Tahoma" panose="020B0604030504040204" pitchFamily="34" charset="0"/>
              </a:rPr>
              <a:t>Penitential Act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0FB2250-8FD7-4921-9925-AED4FF4133DA}" type="slidenum">
              <a:rPr lang="en-US"/>
              <a:pPr>
                <a:defRPr/>
              </a:pPr>
              <a:t>9</a:t>
            </a:fld>
            <a:endParaRPr lang="en-US"/>
          </a:p>
        </p:txBody>
      </p:sp>
      <p:sp>
        <p:nvSpPr>
          <p:cNvPr id="24580" name="Content Placeholder 3"/>
          <p:cNvSpPr>
            <a:spLocks noGrp="1"/>
          </p:cNvSpPr>
          <p:nvPr>
            <p:ph sz="quarter" idx="1"/>
          </p:nvPr>
        </p:nvSpPr>
        <p:spPr>
          <a:xfrm>
            <a:off x="0" y="447675"/>
            <a:ext cx="8991600" cy="4514850"/>
          </a:xfrm>
        </p:spPr>
        <p:txBody>
          <a:bodyPr rtlCol="0">
            <a:normAutofit fontScale="92500" lnSpcReduction="20000"/>
          </a:bodyPr>
          <a:lstStyle/>
          <a:p>
            <a:pPr fontAlgn="auto">
              <a:spcAft>
                <a:spcPts val="0"/>
              </a:spcAft>
              <a:buFont typeface="Wingdings 2" pitchFamily="18" charset="2"/>
              <a:buNone/>
              <a:defRPr/>
            </a:pPr>
            <a:r>
              <a:rPr lang="en-US" sz="2400" dirty="0"/>
              <a:t>	</a:t>
            </a:r>
            <a:r>
              <a:rPr lang="en-US" sz="6000" b="1" dirty="0">
                <a:solidFill>
                  <a:schemeClr val="bg1"/>
                </a:solidFill>
                <a:latin typeface="Tahoma" pitchFamily="34" charset="0"/>
                <a:cs typeface="Tahoma" pitchFamily="34" charset="0"/>
              </a:rPr>
              <a:t>I confess to almighty God and to you, my brothers and sisters, that I have greatly sinned, in my thoughts and in my words, </a:t>
            </a:r>
          </a:p>
        </p:txBody>
      </p:sp>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600" b="0" i="0" u="none" strike="noStrike" cap="none" normalizeH="0" baseline="0" smtClean="0">
            <a:ln>
              <a:noFill/>
            </a:ln>
            <a:solidFill>
              <a:schemeClr val="accent2"/>
            </a:solidFill>
            <a:effectLst/>
            <a:latin typeface="Times New Roman" pitchFamily="18"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600" b="0" i="0" u="none" strike="noStrike" cap="none" normalizeH="0" baseline="0" smtClean="0">
            <a:ln>
              <a:noFill/>
            </a:ln>
            <a:solidFill>
              <a:schemeClr val="accent2"/>
            </a:solidFill>
            <a:effectLst/>
            <a:latin typeface="Times New Roman" pitchFamily="18"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10881</TotalTime>
  <Words>2293</Words>
  <Application>Microsoft Office PowerPoint</Application>
  <PresentationFormat>On-screen Show (16:9)</PresentationFormat>
  <Paragraphs>193</Paragraphs>
  <Slides>64</Slides>
  <Notes>22</Notes>
  <HiddenSlides>5</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Tahoma</vt:lpstr>
      <vt:lpstr>Times New Roman</vt:lpstr>
      <vt:lpstr>Wingdings 2</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Penitential Act</vt:lpstr>
      <vt:lpstr>PowerPoint Presentation</vt:lpstr>
      <vt:lpstr>PowerPoint Presentation</vt:lpstr>
      <vt:lpstr>PowerPoint Presentation</vt:lpstr>
      <vt:lpstr>Gloria Prayer </vt:lpstr>
      <vt:lpstr>PowerPoint Presentation</vt:lpstr>
      <vt:lpstr>PowerPoint Presentation</vt:lpstr>
      <vt:lpstr>PowerPoint Presentation</vt:lpstr>
      <vt:lpstr>PowerPoint Presentation</vt:lpstr>
      <vt:lpstr>PowerPoint Presentation</vt:lpstr>
      <vt:lpstr> Responsorial Psalm:    Psalm 112 The Just Man Is a Light  Darkness to the Upright </vt:lpstr>
      <vt:lpstr>PowerPoint Presentation</vt:lpstr>
      <vt:lpstr>Gospel Acclamation </vt:lpstr>
      <vt:lpstr>PowerPoint Presentation</vt:lpstr>
      <vt:lpstr>Profession Of Faith Creed </vt:lpstr>
      <vt:lpstr>Nicene Creed  p1</vt:lpstr>
      <vt:lpstr>Nicene Creed  p2</vt:lpstr>
      <vt:lpstr>Nicene Creed  p3</vt:lpstr>
      <vt:lpstr>Nicene Creed  p4</vt:lpstr>
      <vt:lpstr>Nicene Creed  p5</vt:lpstr>
      <vt:lpstr>Nicene Creed  p6</vt:lpstr>
      <vt:lpstr>Nicene Creed  p7</vt:lpstr>
      <vt:lpstr>Nicene Creed  p8</vt:lpstr>
      <vt:lpstr>Nicene Creed  p9</vt:lpstr>
      <vt:lpstr>Nicene Creed  p10</vt:lpstr>
      <vt:lpstr>Nicene Creed  p11</vt:lpstr>
      <vt:lpstr>Preparation of The Gift Song: God Of The Hungry</vt:lpstr>
      <vt:lpstr>PowerPoint Presentation</vt:lpstr>
      <vt:lpstr>PowerPoint Presentation</vt:lpstr>
      <vt:lpstr>PowerPoint Presentation</vt:lpstr>
      <vt:lpstr>Holy Holy Holy</vt:lpstr>
      <vt:lpstr>PowerPoint Presentation</vt:lpstr>
      <vt:lpstr>PowerPoint Presentation</vt:lpstr>
      <vt:lpstr> Memorial Acclamation </vt:lpstr>
      <vt:lpstr>PowerPoint Presentation</vt:lpstr>
      <vt:lpstr> Amen </vt:lpstr>
      <vt:lpstr>PowerPoint Presentation</vt:lpstr>
      <vt:lpstr> Lamb Of God </vt:lpstr>
      <vt:lpstr>PowerPoint Presentation</vt:lpstr>
      <vt:lpstr> Communion respond </vt:lpstr>
      <vt:lpstr>PowerPoint Presentation</vt:lpstr>
      <vt:lpstr> Communion Hymn 1 Here I Am, Lord </vt:lpstr>
      <vt:lpstr>  1. I, The Lord of sea and sky. I have heard my people cry. All who dwell in dark and sin. My hand will save. I who made the stars of night. I will make their darkness bright.  Who will bear my light to them? Who shall I send? </vt:lpstr>
      <vt:lpstr>  Refrain:  Here I am Lord. Is it I, Lord?  I have heard you calling in the night. I will go, Lord.  If you lead me I will hold your people in my heart.  </vt:lpstr>
      <vt:lpstr> 2. I, The Lord of snow  and rain. I have borne my people’s pain.  I have wept for love of them. They turn away. I will break their hearts of stone. Give them hearts for love alone. I will speak my word to them. Whom shall I send? </vt:lpstr>
      <vt:lpstr>  Refrain:  Here I am Lord. Is it I, Lord?  I have heard you calling in the night. I will go, Lord.  If you lead me I will hold your people in my heart.  </vt:lpstr>
      <vt:lpstr>3. I, The Lord of wind and flame, I will tend the poor and lame. I will set a feast for them. My hand will save. Finest bread I will provide.  Till their hearts be satified. I will give my life to them. Whom shall I send? </vt:lpstr>
      <vt:lpstr>  Refrain:  Here I am Lord. Is it I, Lord?  I have heard you calling in the night. I will go, Lord.  If you lead me I will hold your people in my heart.  </vt:lpstr>
      <vt:lpstr> Communion Hymn 2 Lord, You Have Come </vt:lpstr>
      <vt:lpstr>1. Lord, you have come to the seashore, neither searching for the rich nor the wise, desiring only that I should follow. </vt:lpstr>
      <vt:lpstr>2. Lord, see my goods, my possessions; in my boat you find no power, no wealth. Will you accept, then, my nets and labor?</vt:lpstr>
      <vt:lpstr>3. Lord, take my hands and direct them. Help me spend myself in seeking the lost, returning love for the love you gave me.</vt:lpstr>
      <vt:lpstr>4. Lord, as I drift on the waters, be the resting place of my restless heart, my life’s companion, my friend and refuge.</vt:lpstr>
      <vt:lpstr> Sending Hymn The Spirit Sends Us Forth</vt:lpstr>
      <vt:lpstr>1. The Spirit sends us forth to serve; We go in Jesus' name To bring glad tidings to the poor, God's favour to proclaim.</vt:lpstr>
      <vt:lpstr>3. We go the be the hands of Christ, To scatter joy like seed And, all our days to cherish life, To do the loving deed.</vt:lpstr>
      <vt:lpstr> </vt:lpstr>
    </vt:vector>
  </TitlesOfParts>
  <Company>MMC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MMCWSTATION</dc:creator>
  <cp:lastModifiedBy>Phil Le</cp:lastModifiedBy>
  <cp:revision>444</cp:revision>
  <dcterms:created xsi:type="dcterms:W3CDTF">2010-05-12T20:42:28Z</dcterms:created>
  <dcterms:modified xsi:type="dcterms:W3CDTF">2026-02-07T04:58:45Z</dcterms:modified>
</cp:coreProperties>
</file>