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sldIdLst>
    <p:sldId id="1608" r:id="rId2"/>
    <p:sldId id="3144" r:id="rId3"/>
    <p:sldId id="3145" r:id="rId4"/>
    <p:sldId id="278" r:id="rId5"/>
    <p:sldId id="2005" r:id="rId6"/>
    <p:sldId id="2006" r:id="rId7"/>
    <p:sldId id="2007" r:id="rId8"/>
    <p:sldId id="2008" r:id="rId9"/>
    <p:sldId id="2179" r:id="rId10"/>
    <p:sldId id="2180" r:id="rId11"/>
    <p:sldId id="2181" r:id="rId12"/>
    <p:sldId id="2182" r:id="rId13"/>
    <p:sldId id="2183" r:id="rId14"/>
    <p:sldId id="2184" r:id="rId15"/>
    <p:sldId id="2185" r:id="rId16"/>
    <p:sldId id="2186" r:id="rId17"/>
    <p:sldId id="1860" r:id="rId18"/>
    <p:sldId id="2052" r:id="rId19"/>
    <p:sldId id="2187" r:id="rId20"/>
    <p:sldId id="2188" r:id="rId21"/>
    <p:sldId id="298" r:id="rId22"/>
    <p:sldId id="2022" r:id="rId23"/>
    <p:sldId id="2023" r:id="rId24"/>
    <p:sldId id="2024" r:id="rId25"/>
    <p:sldId id="2025" r:id="rId26"/>
    <p:sldId id="2026" r:id="rId27"/>
    <p:sldId id="2027" r:id="rId28"/>
    <p:sldId id="2028" r:id="rId29"/>
    <p:sldId id="2029" r:id="rId30"/>
    <p:sldId id="2030" r:id="rId31"/>
    <p:sldId id="2031" r:id="rId32"/>
    <p:sldId id="2053" r:id="rId33"/>
    <p:sldId id="2973" r:id="rId34"/>
    <p:sldId id="270" r:id="rId35"/>
    <p:sldId id="271" r:id="rId36"/>
    <p:sldId id="272" r:id="rId37"/>
    <p:sldId id="273" r:id="rId38"/>
    <p:sldId id="308" r:id="rId39"/>
    <p:sldId id="2157" r:id="rId40"/>
    <p:sldId id="2158" r:id="rId41"/>
    <p:sldId id="2155" r:id="rId42"/>
    <p:sldId id="2156" r:id="rId43"/>
    <p:sldId id="2039" r:id="rId44"/>
    <p:sldId id="2040" r:id="rId45"/>
    <p:sldId id="2159" r:id="rId46"/>
    <p:sldId id="2160" r:id="rId47"/>
    <p:sldId id="2046" r:id="rId48"/>
    <p:sldId id="2047" r:id="rId49"/>
    <p:sldId id="2845" r:id="rId50"/>
    <p:sldId id="285" r:id="rId51"/>
    <p:sldId id="286" r:id="rId52"/>
    <p:sldId id="287" r:id="rId53"/>
    <p:sldId id="288" r:id="rId54"/>
    <p:sldId id="289" r:id="rId55"/>
    <p:sldId id="3146" r:id="rId56"/>
    <p:sldId id="266" r:id="rId57"/>
    <p:sldId id="268" r:id="rId58"/>
    <p:sldId id="269" r:id="rId59"/>
    <p:sldId id="3147" r:id="rId60"/>
    <p:sldId id="3148" r:id="rId61"/>
    <p:sldId id="3149" r:id="rId62"/>
    <p:sldId id="3150" r:id="rId63"/>
    <p:sldId id="3024" r:id="rId64"/>
    <p:sldId id="3025" r:id="rId65"/>
    <p:sldId id="3108" r:id="rId66"/>
    <p:sldId id="3151" r:id="rId67"/>
    <p:sldId id="261" r:id="rId68"/>
    <p:sldId id="262" r:id="rId69"/>
    <p:sldId id="3052" r:id="rId70"/>
    <p:sldId id="257" r:id="rId71"/>
    <p:sldId id="258" r:id="rId72"/>
    <p:sldId id="3040" r:id="rId73"/>
    <p:sldId id="282" r:id="rId74"/>
    <p:sldId id="3021" r:id="rId75"/>
    <p:sldId id="3022" r:id="rId76"/>
    <p:sldId id="3023" r:id="rId77"/>
    <p:sldId id="3054" r:id="rId78"/>
    <p:sldId id="1188" r:id="rId79"/>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BE2B6D-E295-440E-BCFB-AE9F5B7BC37D}" v="8" dt="2025-09-07T14:19:12.1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20" d="100"/>
          <a:sy n="120" d="100"/>
        </p:scale>
        <p:origin x="120" y="32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undo custSel addSld delSld modSld">
      <pc:chgData name="Phil Le" userId="d56789386392244e" providerId="LiveId" clId="{21098FD1-578A-4F03-9AB2-123B02E8D02C}" dt="2025-09-07T14:21:23.725" v="307" actId="120"/>
      <pc:docMkLst>
        <pc:docMk/>
      </pc:docMkLst>
      <pc:sldChg chg="del">
        <pc:chgData name="Phil Le" userId="d56789386392244e" providerId="LiveId" clId="{21098FD1-578A-4F03-9AB2-123B02E8D02C}" dt="2025-09-07T08:11:08.139" v="236" actId="47"/>
        <pc:sldMkLst>
          <pc:docMk/>
          <pc:sldMk cId="0" sldId="261"/>
        </pc:sldMkLst>
      </pc:sldChg>
      <pc:sldChg chg="add">
        <pc:chgData name="Phil Le" userId="d56789386392244e" providerId="LiveId" clId="{21098FD1-578A-4F03-9AB2-123B02E8D02C}" dt="2025-09-07T14:19:12.134" v="296"/>
        <pc:sldMkLst>
          <pc:docMk/>
          <pc:sldMk cId="1306270505" sldId="261"/>
        </pc:sldMkLst>
      </pc:sldChg>
      <pc:sldChg chg="add">
        <pc:chgData name="Phil Le" userId="d56789386392244e" providerId="LiveId" clId="{21098FD1-578A-4F03-9AB2-123B02E8D02C}" dt="2025-09-07T14:19:12.134" v="296"/>
        <pc:sldMkLst>
          <pc:docMk/>
          <pc:sldMk cId="4203231270" sldId="262"/>
        </pc:sldMkLst>
      </pc:sldChg>
      <pc:sldChg chg="del">
        <pc:chgData name="Phil Le" userId="d56789386392244e" providerId="LiveId" clId="{21098FD1-578A-4F03-9AB2-123B02E8D02C}" dt="2025-09-07T08:11:09.726" v="238" actId="47"/>
        <pc:sldMkLst>
          <pc:docMk/>
          <pc:sldMk cId="0" sldId="263"/>
        </pc:sldMkLst>
      </pc:sldChg>
      <pc:sldChg chg="del">
        <pc:chgData name="Phil Le" userId="d56789386392244e" providerId="LiveId" clId="{21098FD1-578A-4F03-9AB2-123B02E8D02C}" dt="2025-09-07T08:11:10.460" v="239" actId="47"/>
        <pc:sldMkLst>
          <pc:docMk/>
          <pc:sldMk cId="0" sldId="264"/>
        </pc:sldMkLst>
      </pc:sldChg>
      <pc:sldChg chg="add setBg">
        <pc:chgData name="Phil Le" userId="d56789386392244e" providerId="LiveId" clId="{21098FD1-578A-4F03-9AB2-123B02E8D02C}" dt="2025-09-07T08:13:46.521" v="268"/>
        <pc:sldMkLst>
          <pc:docMk/>
          <pc:sldMk cId="0" sldId="266"/>
        </pc:sldMkLst>
      </pc:sldChg>
      <pc:sldChg chg="del">
        <pc:chgData name="Phil Le" userId="d56789386392244e" providerId="LiveId" clId="{21098FD1-578A-4F03-9AB2-123B02E8D02C}" dt="2025-09-07T08:11:08.946" v="237" actId="47"/>
        <pc:sldMkLst>
          <pc:docMk/>
          <pc:sldMk cId="0" sldId="267"/>
        </pc:sldMkLst>
      </pc:sldChg>
      <pc:sldChg chg="add del setBg">
        <pc:chgData name="Phil Le" userId="d56789386392244e" providerId="LiveId" clId="{21098FD1-578A-4F03-9AB2-123B02E8D02C}" dt="2025-09-07T08:13:46.521" v="268"/>
        <pc:sldMkLst>
          <pc:docMk/>
          <pc:sldMk cId="0" sldId="268"/>
        </pc:sldMkLst>
      </pc:sldChg>
      <pc:sldChg chg="add setBg">
        <pc:chgData name="Phil Le" userId="d56789386392244e" providerId="LiveId" clId="{21098FD1-578A-4F03-9AB2-123B02E8D02C}" dt="2025-09-07T08:13:46.521" v="268"/>
        <pc:sldMkLst>
          <pc:docMk/>
          <pc:sldMk cId="0" sldId="269"/>
        </pc:sldMkLst>
      </pc:sldChg>
      <pc:sldChg chg="modSp add del mod">
        <pc:chgData name="Phil Le" userId="d56789386392244e" providerId="LiveId" clId="{21098FD1-578A-4F03-9AB2-123B02E8D02C}" dt="2025-09-07T14:20:17.555" v="298" actId="120"/>
        <pc:sldMkLst>
          <pc:docMk/>
          <pc:sldMk cId="0" sldId="270"/>
        </pc:sldMkLst>
        <pc:spChg chg="mod">
          <ac:chgData name="Phil Le" userId="d56789386392244e" providerId="LiveId" clId="{21098FD1-578A-4F03-9AB2-123B02E8D02C}" dt="2025-09-07T14:20:17.555" v="298" actId="120"/>
          <ac:spMkLst>
            <pc:docMk/>
            <pc:sldMk cId="0" sldId="270"/>
            <ac:spMk id="2052" creationId="{00000000-0000-0000-0000-000000000000}"/>
          </ac:spMkLst>
        </pc:spChg>
      </pc:sldChg>
      <pc:sldChg chg="modSp add mod">
        <pc:chgData name="Phil Le" userId="d56789386392244e" providerId="LiveId" clId="{21098FD1-578A-4F03-9AB2-123B02E8D02C}" dt="2025-09-07T14:20:21.222" v="299" actId="120"/>
        <pc:sldMkLst>
          <pc:docMk/>
          <pc:sldMk cId="3741702559" sldId="271"/>
        </pc:sldMkLst>
        <pc:spChg chg="mod">
          <ac:chgData name="Phil Le" userId="d56789386392244e" providerId="LiveId" clId="{21098FD1-578A-4F03-9AB2-123B02E8D02C}" dt="2025-09-07T14:20:21.222" v="299" actId="120"/>
          <ac:spMkLst>
            <pc:docMk/>
            <pc:sldMk cId="3741702559" sldId="271"/>
            <ac:spMk id="2052" creationId="{00000000-0000-0000-0000-000000000000}"/>
          </ac:spMkLst>
        </pc:spChg>
      </pc:sldChg>
      <pc:sldChg chg="modSp add mod">
        <pc:chgData name="Phil Le" userId="d56789386392244e" providerId="LiveId" clId="{21098FD1-578A-4F03-9AB2-123B02E8D02C}" dt="2025-09-07T14:20:25.820" v="300" actId="120"/>
        <pc:sldMkLst>
          <pc:docMk/>
          <pc:sldMk cId="121845468" sldId="272"/>
        </pc:sldMkLst>
        <pc:spChg chg="mod">
          <ac:chgData name="Phil Le" userId="d56789386392244e" providerId="LiveId" clId="{21098FD1-578A-4F03-9AB2-123B02E8D02C}" dt="2025-09-07T14:20:25.820" v="300" actId="120"/>
          <ac:spMkLst>
            <pc:docMk/>
            <pc:sldMk cId="121845468" sldId="272"/>
            <ac:spMk id="2052" creationId="{00000000-0000-0000-0000-000000000000}"/>
          </ac:spMkLst>
        </pc:spChg>
      </pc:sldChg>
      <pc:sldChg chg="modSp add mod">
        <pc:chgData name="Phil Le" userId="d56789386392244e" providerId="LiveId" clId="{21098FD1-578A-4F03-9AB2-123B02E8D02C}" dt="2025-09-07T14:20:33.419" v="301" actId="120"/>
        <pc:sldMkLst>
          <pc:docMk/>
          <pc:sldMk cId="2247973002" sldId="273"/>
        </pc:sldMkLst>
        <pc:spChg chg="mod">
          <ac:chgData name="Phil Le" userId="d56789386392244e" providerId="LiveId" clId="{21098FD1-578A-4F03-9AB2-123B02E8D02C}" dt="2025-09-07T14:20:33.419" v="301" actId="120"/>
          <ac:spMkLst>
            <pc:docMk/>
            <pc:sldMk cId="2247973002" sldId="273"/>
            <ac:spMk id="2052" creationId="{00000000-0000-0000-0000-000000000000}"/>
          </ac:spMkLst>
        </pc:spChg>
      </pc:sldChg>
      <pc:sldChg chg="del">
        <pc:chgData name="Phil Le" userId="d56789386392244e" providerId="LiveId" clId="{21098FD1-578A-4F03-9AB2-123B02E8D02C}" dt="2025-09-07T08:14:13.901" v="281" actId="47"/>
        <pc:sldMkLst>
          <pc:docMk/>
          <pc:sldMk cId="23310604" sldId="276"/>
        </pc:sldMkLst>
      </pc:sldChg>
      <pc:sldChg chg="del">
        <pc:chgData name="Phil Le" userId="d56789386392244e" providerId="LiveId" clId="{21098FD1-578A-4F03-9AB2-123B02E8D02C}" dt="2025-09-07T08:14:18.415" v="284" actId="47"/>
        <pc:sldMkLst>
          <pc:docMk/>
          <pc:sldMk cId="1649278256" sldId="277"/>
        </pc:sldMkLst>
      </pc:sldChg>
      <pc:sldChg chg="modSp add mod">
        <pc:chgData name="Phil Le" userId="d56789386392244e" providerId="LiveId" clId="{21098FD1-578A-4F03-9AB2-123B02E8D02C}" dt="2025-09-07T14:21:23.725" v="307" actId="120"/>
        <pc:sldMkLst>
          <pc:docMk/>
          <pc:sldMk cId="983989415" sldId="278"/>
        </pc:sldMkLst>
        <pc:spChg chg="mod">
          <ac:chgData name="Phil Le" userId="d56789386392244e" providerId="LiveId" clId="{21098FD1-578A-4F03-9AB2-123B02E8D02C}" dt="2025-09-07T14:21:23.725" v="307" actId="120"/>
          <ac:spMkLst>
            <pc:docMk/>
            <pc:sldMk cId="983989415" sldId="278"/>
            <ac:spMk id="6" creationId="{00000000-0000-0000-0000-000000000000}"/>
          </ac:spMkLst>
        </pc:spChg>
        <pc:spChg chg="mod">
          <ac:chgData name="Phil Le" userId="d56789386392244e" providerId="LiveId" clId="{21098FD1-578A-4F03-9AB2-123B02E8D02C}" dt="2025-09-07T14:21:20.018" v="306" actId="120"/>
          <ac:spMkLst>
            <pc:docMk/>
            <pc:sldMk cId="983989415" sldId="278"/>
            <ac:spMk id="3076" creationId="{00000000-0000-0000-0000-000000000000}"/>
          </ac:spMkLst>
        </pc:spChg>
      </pc:sldChg>
      <pc:sldChg chg="del">
        <pc:chgData name="Phil Le" userId="d56789386392244e" providerId="LiveId" clId="{21098FD1-578A-4F03-9AB2-123B02E8D02C}" dt="2025-09-07T08:14:15.459" v="282" actId="47"/>
        <pc:sldMkLst>
          <pc:docMk/>
          <pc:sldMk cId="1040691799" sldId="279"/>
        </pc:sldMkLst>
      </pc:sldChg>
      <pc:sldChg chg="del">
        <pc:chgData name="Phil Le" userId="d56789386392244e" providerId="LiveId" clId="{21098FD1-578A-4F03-9AB2-123B02E8D02C}" dt="2025-09-07T08:14:16.943" v="283" actId="47"/>
        <pc:sldMkLst>
          <pc:docMk/>
          <pc:sldMk cId="3616601376" sldId="280"/>
        </pc:sldMkLst>
      </pc:sldChg>
      <pc:sldChg chg="del">
        <pc:chgData name="Phil Le" userId="d56789386392244e" providerId="LiveId" clId="{21098FD1-578A-4F03-9AB2-123B02E8D02C}" dt="2025-09-07T08:14:20.158" v="285" actId="47"/>
        <pc:sldMkLst>
          <pc:docMk/>
          <pc:sldMk cId="2300654229" sldId="281"/>
        </pc:sldMkLst>
      </pc:sldChg>
      <pc:sldChg chg="modSp add mod">
        <pc:chgData name="Phil Le" userId="d56789386392244e" providerId="LiveId" clId="{21098FD1-578A-4F03-9AB2-123B02E8D02C}" dt="2025-09-07T08:11:23.002" v="242" actId="120"/>
        <pc:sldMkLst>
          <pc:docMk/>
          <pc:sldMk cId="937127655" sldId="285"/>
        </pc:sldMkLst>
        <pc:spChg chg="mod">
          <ac:chgData name="Phil Le" userId="d56789386392244e" providerId="LiveId" clId="{21098FD1-578A-4F03-9AB2-123B02E8D02C}" dt="2025-09-07T08:11:23.002" v="242" actId="120"/>
          <ac:spMkLst>
            <pc:docMk/>
            <pc:sldMk cId="937127655" sldId="285"/>
            <ac:spMk id="5" creationId="{00000000-0000-0000-0000-000000000000}"/>
          </ac:spMkLst>
        </pc:spChg>
      </pc:sldChg>
      <pc:sldChg chg="modSp add mod">
        <pc:chgData name="Phil Le" userId="d56789386392244e" providerId="LiveId" clId="{21098FD1-578A-4F03-9AB2-123B02E8D02C}" dt="2025-09-07T08:11:32.568" v="244" actId="120"/>
        <pc:sldMkLst>
          <pc:docMk/>
          <pc:sldMk cId="958878022" sldId="286"/>
        </pc:sldMkLst>
        <pc:spChg chg="mod">
          <ac:chgData name="Phil Le" userId="d56789386392244e" providerId="LiveId" clId="{21098FD1-578A-4F03-9AB2-123B02E8D02C}" dt="2025-09-07T08:11:32.568" v="244" actId="120"/>
          <ac:spMkLst>
            <pc:docMk/>
            <pc:sldMk cId="958878022" sldId="286"/>
            <ac:spMk id="5" creationId="{ABAECBEB-D7A5-8099-38D4-153D7B8744CA}"/>
          </ac:spMkLst>
        </pc:spChg>
      </pc:sldChg>
      <pc:sldChg chg="modSp add mod">
        <pc:chgData name="Phil Le" userId="d56789386392244e" providerId="LiveId" clId="{21098FD1-578A-4F03-9AB2-123B02E8D02C}" dt="2025-09-07T08:11:40.918" v="246" actId="120"/>
        <pc:sldMkLst>
          <pc:docMk/>
          <pc:sldMk cId="3464397070" sldId="287"/>
        </pc:sldMkLst>
        <pc:spChg chg="mod">
          <ac:chgData name="Phil Le" userId="d56789386392244e" providerId="LiveId" clId="{21098FD1-578A-4F03-9AB2-123B02E8D02C}" dt="2025-09-07T08:11:40.918" v="246" actId="120"/>
          <ac:spMkLst>
            <pc:docMk/>
            <pc:sldMk cId="3464397070" sldId="287"/>
            <ac:spMk id="5" creationId="{B6662A72-15F7-E435-9EC1-4C39B874B5C0}"/>
          </ac:spMkLst>
        </pc:spChg>
      </pc:sldChg>
      <pc:sldChg chg="modSp add mod">
        <pc:chgData name="Phil Le" userId="d56789386392244e" providerId="LiveId" clId="{21098FD1-578A-4F03-9AB2-123B02E8D02C}" dt="2025-09-07T08:11:49.242" v="248" actId="120"/>
        <pc:sldMkLst>
          <pc:docMk/>
          <pc:sldMk cId="2086271089" sldId="288"/>
        </pc:sldMkLst>
        <pc:spChg chg="mod">
          <ac:chgData name="Phil Le" userId="d56789386392244e" providerId="LiveId" clId="{21098FD1-578A-4F03-9AB2-123B02E8D02C}" dt="2025-09-07T08:11:49.242" v="248" actId="120"/>
          <ac:spMkLst>
            <pc:docMk/>
            <pc:sldMk cId="2086271089" sldId="288"/>
            <ac:spMk id="5" creationId="{5171F631-538D-B4D3-BC1A-06BCC69703F4}"/>
          </ac:spMkLst>
        </pc:spChg>
      </pc:sldChg>
      <pc:sldChg chg="modSp add mod">
        <pc:chgData name="Phil Le" userId="d56789386392244e" providerId="LiveId" clId="{21098FD1-578A-4F03-9AB2-123B02E8D02C}" dt="2025-09-07T08:11:58.428" v="250" actId="120"/>
        <pc:sldMkLst>
          <pc:docMk/>
          <pc:sldMk cId="1234907019" sldId="289"/>
        </pc:sldMkLst>
        <pc:spChg chg="mod">
          <ac:chgData name="Phil Le" userId="d56789386392244e" providerId="LiveId" clId="{21098FD1-578A-4F03-9AB2-123B02E8D02C}" dt="2025-09-07T08:11:58.428" v="250" actId="120"/>
          <ac:spMkLst>
            <pc:docMk/>
            <pc:sldMk cId="1234907019" sldId="289"/>
            <ac:spMk id="5" creationId="{0E7AE824-E880-5DE5-82F2-CDFCB170586F}"/>
          </ac:spMkLst>
        </pc:spChg>
      </pc:sldChg>
      <pc:sldChg chg="modSp mod">
        <pc:chgData name="Phil Le" userId="d56789386392244e" providerId="LiveId" clId="{21098FD1-578A-4F03-9AB2-123B02E8D02C}" dt="2025-09-07T07:57:16.396" v="102" actId="20577"/>
        <pc:sldMkLst>
          <pc:docMk/>
          <pc:sldMk cId="0" sldId="1608"/>
        </pc:sldMkLst>
        <pc:spChg chg="mod">
          <ac:chgData name="Phil Le" userId="d56789386392244e" providerId="LiveId" clId="{21098FD1-578A-4F03-9AB2-123B02E8D02C}" dt="2025-09-07T07:57:16.396" v="102" actId="20577"/>
          <ac:spMkLst>
            <pc:docMk/>
            <pc:sldMk cId="0" sldId="1608"/>
            <ac:spMk id="2050" creationId="{00000000-0000-0000-0000-000000000000}"/>
          </ac:spMkLst>
        </pc:spChg>
      </pc:sldChg>
      <pc:sldChg chg="modSp mod">
        <pc:chgData name="Phil Le" userId="d56789386392244e" providerId="LiveId" clId="{21098FD1-578A-4F03-9AB2-123B02E8D02C}" dt="2025-09-07T08:00:23.724" v="122" actId="20577"/>
        <pc:sldMkLst>
          <pc:docMk/>
          <pc:sldMk cId="0" sldId="1860"/>
        </pc:sldMkLst>
        <pc:spChg chg="mod">
          <ac:chgData name="Phil Le" userId="d56789386392244e" providerId="LiveId" clId="{21098FD1-578A-4F03-9AB2-123B02E8D02C}" dt="2025-09-07T08:00:23.724" v="122" actId="20577"/>
          <ac:spMkLst>
            <pc:docMk/>
            <pc:sldMk cId="0" sldId="1860"/>
            <ac:spMk id="27650" creationId="{00000000-0000-0000-0000-000000000000}"/>
          </ac:spMkLst>
        </pc:spChg>
      </pc:sldChg>
      <pc:sldChg chg="modSp mod">
        <pc:chgData name="Phil Le" userId="d56789386392244e" providerId="LiveId" clId="{21098FD1-578A-4F03-9AB2-123B02E8D02C}" dt="2025-09-07T08:01:15.884" v="180" actId="20577"/>
        <pc:sldMkLst>
          <pc:docMk/>
          <pc:sldMk cId="0" sldId="2052"/>
        </pc:sldMkLst>
        <pc:spChg chg="mod">
          <ac:chgData name="Phil Le" userId="d56789386392244e" providerId="LiveId" clId="{21098FD1-578A-4F03-9AB2-123B02E8D02C}" dt="2025-09-07T08:01:15.884" v="180" actId="20577"/>
          <ac:spMkLst>
            <pc:docMk/>
            <pc:sldMk cId="0" sldId="2052"/>
            <ac:spMk id="4" creationId="{00000000-0000-0000-0000-000000000000}"/>
          </ac:spMkLst>
        </pc:spChg>
      </pc:sldChg>
      <pc:sldChg chg="modSp mod">
        <pc:chgData name="Phil Le" userId="d56789386392244e" providerId="LiveId" clId="{21098FD1-578A-4F03-9AB2-123B02E8D02C}" dt="2025-09-07T08:03:49.262" v="183" actId="113"/>
        <pc:sldMkLst>
          <pc:docMk/>
          <pc:sldMk cId="2357971545" sldId="2188"/>
        </pc:sldMkLst>
        <pc:spChg chg="mod">
          <ac:chgData name="Phil Le" userId="d56789386392244e" providerId="LiveId" clId="{21098FD1-578A-4F03-9AB2-123B02E8D02C}" dt="2025-09-07T08:03:49.262" v="183" actId="113"/>
          <ac:spMkLst>
            <pc:docMk/>
            <pc:sldMk cId="2357971545" sldId="2188"/>
            <ac:spMk id="2" creationId="{00000000-0000-0000-0000-000000000000}"/>
          </ac:spMkLst>
        </pc:spChg>
      </pc:sldChg>
      <pc:sldChg chg="modSp mod">
        <pc:chgData name="Phil Le" userId="d56789386392244e" providerId="LiveId" clId="{21098FD1-578A-4F03-9AB2-123B02E8D02C}" dt="2025-09-07T08:07:10.091" v="231" actId="20577"/>
        <pc:sldMkLst>
          <pc:docMk/>
          <pc:sldMk cId="279789595" sldId="2845"/>
        </pc:sldMkLst>
        <pc:spChg chg="mod">
          <ac:chgData name="Phil Le" userId="d56789386392244e" providerId="LiveId" clId="{21098FD1-578A-4F03-9AB2-123B02E8D02C}" dt="2025-09-07T08:07:10.091" v="231" actId="20577"/>
          <ac:spMkLst>
            <pc:docMk/>
            <pc:sldMk cId="279789595" sldId="2845"/>
            <ac:spMk id="98306" creationId="{00000000-0000-0000-0000-000000000000}"/>
          </ac:spMkLst>
        </pc:spChg>
      </pc:sldChg>
      <pc:sldChg chg="modSp mod">
        <pc:chgData name="Phil Le" userId="d56789386392244e" providerId="LiveId" clId="{21098FD1-578A-4F03-9AB2-123B02E8D02C}" dt="2025-09-07T08:05:27.410" v="199" actId="6549"/>
        <pc:sldMkLst>
          <pc:docMk/>
          <pc:sldMk cId="2680786838" sldId="2973"/>
        </pc:sldMkLst>
        <pc:spChg chg="mod">
          <ac:chgData name="Phil Le" userId="d56789386392244e" providerId="LiveId" clId="{21098FD1-578A-4F03-9AB2-123B02E8D02C}" dt="2025-09-07T08:05:27.410" v="199" actId="6549"/>
          <ac:spMkLst>
            <pc:docMk/>
            <pc:sldMk cId="2680786838" sldId="2973"/>
            <ac:spMk id="83970" creationId="{00000000-0000-0000-0000-000000000000}"/>
          </ac:spMkLst>
        </pc:spChg>
      </pc:sldChg>
      <pc:sldChg chg="modSp add del mod">
        <pc:chgData name="Phil Le" userId="d56789386392244e" providerId="LiveId" clId="{21098FD1-578A-4F03-9AB2-123B02E8D02C}" dt="2025-09-07T14:18:57.018" v="288" actId="47"/>
        <pc:sldMkLst>
          <pc:docMk/>
          <pc:sldMk cId="679273175" sldId="3108"/>
        </pc:sldMkLst>
        <pc:spChg chg="mod">
          <ac:chgData name="Phil Le" userId="d56789386392244e" providerId="LiveId" clId="{21098FD1-578A-4F03-9AB2-123B02E8D02C}" dt="2025-09-07T08:14:10.760" v="280" actId="20577"/>
          <ac:spMkLst>
            <pc:docMk/>
            <pc:sldMk cId="679273175" sldId="3108"/>
            <ac:spMk id="117762" creationId="{F28B6F19-4DC5-52C1-A8B9-EBBC51C90266}"/>
          </ac:spMkLst>
        </pc:spChg>
      </pc:sldChg>
      <pc:sldChg chg="del">
        <pc:chgData name="Phil Le" userId="d56789386392244e" providerId="LiveId" clId="{21098FD1-578A-4F03-9AB2-123B02E8D02C}" dt="2025-09-07T07:57:22.643" v="103" actId="47"/>
        <pc:sldMkLst>
          <pc:docMk/>
          <pc:sldMk cId="0" sldId="3136"/>
        </pc:sldMkLst>
      </pc:sldChg>
      <pc:sldChg chg="del">
        <pc:chgData name="Phil Le" userId="d56789386392244e" providerId="LiveId" clId="{21098FD1-578A-4F03-9AB2-123B02E8D02C}" dt="2025-09-07T07:57:24.142" v="104" actId="47"/>
        <pc:sldMkLst>
          <pc:docMk/>
          <pc:sldMk cId="3557351266" sldId="3137"/>
        </pc:sldMkLst>
      </pc:sldChg>
      <pc:sldChg chg="del">
        <pc:chgData name="Phil Le" userId="d56789386392244e" providerId="LiveId" clId="{21098FD1-578A-4F03-9AB2-123B02E8D02C}" dt="2025-09-07T08:05:35.158" v="201" actId="47"/>
        <pc:sldMkLst>
          <pc:docMk/>
          <pc:sldMk cId="579326939" sldId="3138"/>
        </pc:sldMkLst>
      </pc:sldChg>
      <pc:sldChg chg="del">
        <pc:chgData name="Phil Le" userId="d56789386392244e" providerId="LiveId" clId="{21098FD1-578A-4F03-9AB2-123B02E8D02C}" dt="2025-09-07T08:05:38.119" v="202" actId="47"/>
        <pc:sldMkLst>
          <pc:docMk/>
          <pc:sldMk cId="1070488288" sldId="3139"/>
        </pc:sldMkLst>
      </pc:sldChg>
      <pc:sldChg chg="del">
        <pc:chgData name="Phil Le" userId="d56789386392244e" providerId="LiveId" clId="{21098FD1-578A-4F03-9AB2-123B02E8D02C}" dt="2025-09-07T08:11:04.644" v="232" actId="47"/>
        <pc:sldMkLst>
          <pc:docMk/>
          <pc:sldMk cId="0" sldId="3140"/>
        </pc:sldMkLst>
      </pc:sldChg>
      <pc:sldChg chg="del">
        <pc:chgData name="Phil Le" userId="d56789386392244e" providerId="LiveId" clId="{21098FD1-578A-4F03-9AB2-123B02E8D02C}" dt="2025-09-07T08:11:05.677" v="233" actId="47"/>
        <pc:sldMkLst>
          <pc:docMk/>
          <pc:sldMk cId="0" sldId="3141"/>
        </pc:sldMkLst>
      </pc:sldChg>
      <pc:sldChg chg="del">
        <pc:chgData name="Phil Le" userId="d56789386392244e" providerId="LiveId" clId="{21098FD1-578A-4F03-9AB2-123B02E8D02C}" dt="2025-09-07T08:11:06.386" v="234" actId="47"/>
        <pc:sldMkLst>
          <pc:docMk/>
          <pc:sldMk cId="0" sldId="3142"/>
        </pc:sldMkLst>
      </pc:sldChg>
      <pc:sldChg chg="del">
        <pc:chgData name="Phil Le" userId="d56789386392244e" providerId="LiveId" clId="{21098FD1-578A-4F03-9AB2-123B02E8D02C}" dt="2025-09-07T08:11:07.330" v="235" actId="47"/>
        <pc:sldMkLst>
          <pc:docMk/>
          <pc:sldMk cId="0" sldId="3143"/>
        </pc:sldMkLst>
      </pc:sldChg>
      <pc:sldChg chg="modSp add mod">
        <pc:chgData name="Phil Le" userId="d56789386392244e" providerId="LiveId" clId="{21098FD1-578A-4F03-9AB2-123B02E8D02C}" dt="2025-09-07T14:21:08.158" v="303" actId="120"/>
        <pc:sldMkLst>
          <pc:docMk/>
          <pc:sldMk cId="4114898383" sldId="3144"/>
        </pc:sldMkLst>
        <pc:spChg chg="mod">
          <ac:chgData name="Phil Le" userId="d56789386392244e" providerId="LiveId" clId="{21098FD1-578A-4F03-9AB2-123B02E8D02C}" dt="2025-09-07T14:21:08.158" v="303" actId="120"/>
          <ac:spMkLst>
            <pc:docMk/>
            <pc:sldMk cId="4114898383" sldId="3144"/>
            <ac:spMk id="6" creationId="{00000000-0000-0000-0000-000000000000}"/>
          </ac:spMkLst>
        </pc:spChg>
        <pc:spChg chg="mod">
          <ac:chgData name="Phil Le" userId="d56789386392244e" providerId="LiveId" clId="{21098FD1-578A-4F03-9AB2-123B02E8D02C}" dt="2025-09-07T14:21:05.224" v="302" actId="120"/>
          <ac:spMkLst>
            <pc:docMk/>
            <pc:sldMk cId="4114898383" sldId="3144"/>
            <ac:spMk id="3076" creationId="{00000000-0000-0000-0000-000000000000}"/>
          </ac:spMkLst>
        </pc:spChg>
      </pc:sldChg>
      <pc:sldChg chg="modSp add mod">
        <pc:chgData name="Phil Le" userId="d56789386392244e" providerId="LiveId" clId="{21098FD1-578A-4F03-9AB2-123B02E8D02C}" dt="2025-09-07T14:21:15.841" v="305" actId="120"/>
        <pc:sldMkLst>
          <pc:docMk/>
          <pc:sldMk cId="2261486781" sldId="3145"/>
        </pc:sldMkLst>
        <pc:spChg chg="mod">
          <ac:chgData name="Phil Le" userId="d56789386392244e" providerId="LiveId" clId="{21098FD1-578A-4F03-9AB2-123B02E8D02C}" dt="2025-09-07T14:21:15.841" v="305" actId="120"/>
          <ac:spMkLst>
            <pc:docMk/>
            <pc:sldMk cId="2261486781" sldId="3145"/>
            <ac:spMk id="6" creationId="{00000000-0000-0000-0000-000000000000}"/>
          </ac:spMkLst>
        </pc:spChg>
        <pc:spChg chg="mod">
          <ac:chgData name="Phil Le" userId="d56789386392244e" providerId="LiveId" clId="{21098FD1-578A-4F03-9AB2-123B02E8D02C}" dt="2025-09-07T14:21:12.852" v="304" actId="120"/>
          <ac:spMkLst>
            <pc:docMk/>
            <pc:sldMk cId="2261486781" sldId="3145"/>
            <ac:spMk id="3076" creationId="{00000000-0000-0000-0000-000000000000}"/>
          </ac:spMkLst>
        </pc:spChg>
      </pc:sldChg>
      <pc:sldChg chg="modSp add mod">
        <pc:chgData name="Phil Le" userId="d56789386392244e" providerId="LiveId" clId="{21098FD1-578A-4F03-9AB2-123B02E8D02C}" dt="2025-09-07T08:12:27.872" v="267" actId="20577"/>
        <pc:sldMkLst>
          <pc:docMk/>
          <pc:sldMk cId="1098069661" sldId="3146"/>
        </pc:sldMkLst>
        <pc:spChg chg="mod">
          <ac:chgData name="Phil Le" userId="d56789386392244e" providerId="LiveId" clId="{21098FD1-578A-4F03-9AB2-123B02E8D02C}" dt="2025-09-07T08:12:27.872" v="267" actId="20577"/>
          <ac:spMkLst>
            <pc:docMk/>
            <pc:sldMk cId="1098069661" sldId="3146"/>
            <ac:spMk id="98306" creationId="{27444D92-0C74-2CCC-9515-022C24AA36A1}"/>
          </ac:spMkLst>
        </pc:spChg>
      </pc:sldChg>
      <pc:sldChg chg="add setBg">
        <pc:chgData name="Phil Le" userId="d56789386392244e" providerId="LiveId" clId="{21098FD1-578A-4F03-9AB2-123B02E8D02C}" dt="2025-09-07T08:13:46.521" v="268"/>
        <pc:sldMkLst>
          <pc:docMk/>
          <pc:sldMk cId="0" sldId="3147"/>
        </pc:sldMkLst>
      </pc:sldChg>
      <pc:sldChg chg="add setBg">
        <pc:chgData name="Phil Le" userId="d56789386392244e" providerId="LiveId" clId="{21098FD1-578A-4F03-9AB2-123B02E8D02C}" dt="2025-09-07T08:13:46.521" v="268"/>
        <pc:sldMkLst>
          <pc:docMk/>
          <pc:sldMk cId="0" sldId="3148"/>
        </pc:sldMkLst>
      </pc:sldChg>
      <pc:sldChg chg="add setBg">
        <pc:chgData name="Phil Le" userId="d56789386392244e" providerId="LiveId" clId="{21098FD1-578A-4F03-9AB2-123B02E8D02C}" dt="2025-09-07T08:13:46.521" v="268"/>
        <pc:sldMkLst>
          <pc:docMk/>
          <pc:sldMk cId="0" sldId="3149"/>
        </pc:sldMkLst>
      </pc:sldChg>
      <pc:sldChg chg="add setBg">
        <pc:chgData name="Phil Le" userId="d56789386392244e" providerId="LiveId" clId="{21098FD1-578A-4F03-9AB2-123B02E8D02C}" dt="2025-09-07T08:13:46.521" v="268"/>
        <pc:sldMkLst>
          <pc:docMk/>
          <pc:sldMk cId="0" sldId="3150"/>
        </pc:sldMkLst>
      </pc:sldChg>
      <pc:sldChg chg="add del setBg">
        <pc:chgData name="Phil Le" userId="d56789386392244e" providerId="LiveId" clId="{21098FD1-578A-4F03-9AB2-123B02E8D02C}" dt="2025-09-07T14:19:00.434" v="289" actId="47"/>
        <pc:sldMkLst>
          <pc:docMk/>
          <pc:sldMk cId="0" sldId="3151"/>
        </pc:sldMkLst>
      </pc:sldChg>
      <pc:sldChg chg="add">
        <pc:chgData name="Phil Le" userId="d56789386392244e" providerId="LiveId" clId="{21098FD1-578A-4F03-9AB2-123B02E8D02C}" dt="2025-09-07T14:19:12.134" v="296"/>
        <pc:sldMkLst>
          <pc:docMk/>
          <pc:sldMk cId="2240434167" sldId="3151"/>
        </pc:sldMkLst>
      </pc:sldChg>
      <pc:sldChg chg="add del setBg">
        <pc:chgData name="Phil Le" userId="d56789386392244e" providerId="LiveId" clId="{21098FD1-578A-4F03-9AB2-123B02E8D02C}" dt="2025-09-07T14:19:01.137" v="290" actId="47"/>
        <pc:sldMkLst>
          <pc:docMk/>
          <pc:sldMk cId="0" sldId="3152"/>
        </pc:sldMkLst>
      </pc:sldChg>
      <pc:sldChg chg="add del setBg">
        <pc:chgData name="Phil Le" userId="d56789386392244e" providerId="LiveId" clId="{21098FD1-578A-4F03-9AB2-123B02E8D02C}" dt="2025-09-07T14:19:02.236" v="291" actId="47"/>
        <pc:sldMkLst>
          <pc:docMk/>
          <pc:sldMk cId="0" sldId="3153"/>
        </pc:sldMkLst>
      </pc:sldChg>
      <pc:sldChg chg="add del setBg">
        <pc:chgData name="Phil Le" userId="d56789386392244e" providerId="LiveId" clId="{21098FD1-578A-4F03-9AB2-123B02E8D02C}" dt="2025-09-07T14:19:03.252" v="292" actId="47"/>
        <pc:sldMkLst>
          <pc:docMk/>
          <pc:sldMk cId="0" sldId="3154"/>
        </pc:sldMkLst>
      </pc:sldChg>
      <pc:sldChg chg="add del setBg">
        <pc:chgData name="Phil Le" userId="d56789386392244e" providerId="LiveId" clId="{21098FD1-578A-4F03-9AB2-123B02E8D02C}" dt="2025-09-07T14:19:04.270" v="293" actId="47"/>
        <pc:sldMkLst>
          <pc:docMk/>
          <pc:sldMk cId="0" sldId="3155"/>
        </pc:sldMkLst>
      </pc:sldChg>
      <pc:sldChg chg="add del setBg">
        <pc:chgData name="Phil Le" userId="d56789386392244e" providerId="LiveId" clId="{21098FD1-578A-4F03-9AB2-123B02E8D02C}" dt="2025-09-07T14:19:06.690" v="294" actId="47"/>
        <pc:sldMkLst>
          <pc:docMk/>
          <pc:sldMk cId="0" sldId="3156"/>
        </pc:sldMkLst>
      </pc:sldChg>
      <pc:sldChg chg="add del setBg">
        <pc:chgData name="Phil Le" userId="d56789386392244e" providerId="LiveId" clId="{21098FD1-578A-4F03-9AB2-123B02E8D02C}" dt="2025-09-07T14:19:07.896" v="295" actId="47"/>
        <pc:sldMkLst>
          <pc:docMk/>
          <pc:sldMk cId="0" sldId="31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70</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71</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23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Take Up Your Cross</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90</a:t>
            </a: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In Every Age</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I Love The Lord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a:t>
            </a: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I have loved you</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Rain Down</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90</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In Every Age</a:t>
            </a:r>
            <a:endParaRPr lang="en-US" altLang="en-US" sz="1800" b="1" dirty="0">
              <a:solidFill>
                <a:srgbClr val="FFFF00"/>
              </a:solidFill>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90</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In every age, O Lord, you have been our refuge</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91911" y="34290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158044"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Whoever wishes to come after me must deny himself; whoever wishes to come after me must take up his cross, and follow me.</a:t>
            </a: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4114898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highlight>
                  <a:srgbClr val="000000"/>
                </a:highlight>
              </a:rPr>
              <a:t>Let your face shine upon your servant;</a:t>
            </a:r>
            <a:br>
              <a:rPr lang="en-US" b="1" dirty="0">
                <a:solidFill>
                  <a:schemeClr val="bg1"/>
                </a:solidFill>
                <a:highlight>
                  <a:srgbClr val="000000"/>
                </a:highlight>
              </a:rPr>
            </a:br>
            <a:r>
              <a:rPr lang="en-US" b="1" dirty="0">
                <a:solidFill>
                  <a:schemeClr val="bg1"/>
                </a:solidFill>
                <a:highlight>
                  <a:srgbClr val="000000"/>
                </a:highlight>
              </a:rPr>
              <a:t>and teach me your laws.</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22</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23</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24</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25</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26</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27</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29</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30901" y="37511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76200" y="2571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Whoever wishes to save his life will lose it. Whoever losses his life for my sake will find it.</a:t>
            </a:r>
            <a:endParaRPr lang="en-US" altLang="en-US" sz="3600" dirty="0">
              <a:solidFill>
                <a:schemeClr val="tx2"/>
              </a:solidFill>
            </a:endParaRPr>
          </a:p>
        </p:txBody>
      </p:sp>
    </p:spTree>
    <p:extLst>
      <p:ext uri="{BB962C8B-B14F-4D97-AF65-F5344CB8AC3E}">
        <p14:creationId xmlns:p14="http://schemas.microsoft.com/office/powerpoint/2010/main" val="2261486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31</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32</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I Love The Lord</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2400" b="1" dirty="0">
              <a:solidFill>
                <a:srgbClr val="FFFF00"/>
              </a:solidFill>
              <a:latin typeface="Tahoma" pitchFamily="34" charset="0"/>
              <a:cs typeface="Tahoma" pitchFamily="34" charset="0"/>
            </a:endParaRPr>
          </a:p>
          <a:p>
            <a:pPr algn="l" eaLnBrk="1" hangingPunct="1"/>
            <a:r>
              <a:rPr lang="en-US" altLang="en-US" sz="2400" b="1" dirty="0">
                <a:solidFill>
                  <a:srgbClr val="FFFF00"/>
                </a:solidFill>
                <a:latin typeface="Tahoma" pitchFamily="34" charset="0"/>
                <a:cs typeface="Tahoma" pitchFamily="34" charset="0"/>
              </a:rPr>
              <a:t>1-</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love the Lord who has heard my cry. </a:t>
            </a:r>
          </a:p>
          <a:p>
            <a:pPr algn="l" eaLnBrk="1" hangingPunct="1"/>
            <a:r>
              <a:rPr lang="en-US" altLang="en-US" sz="4400" b="1" dirty="0">
                <a:solidFill>
                  <a:schemeClr val="bg1"/>
                </a:solidFill>
                <a:latin typeface="Tahoma" pitchFamily="34" charset="0"/>
                <a:cs typeface="Tahoma" pitchFamily="34" charset="0"/>
              </a:rPr>
              <a:t>I love the Lord, standing at my side I love the Lord, always close to me. I love the Lord, love the Lord who saves and sets me free.</a:t>
            </a:r>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2400" b="1" dirty="0">
                <a:solidFill>
                  <a:srgbClr val="FFFF00"/>
                </a:solidFill>
                <a:latin typeface="Tahoma" pitchFamily="34" charset="0"/>
                <a:cs typeface="Tahoma" pitchFamily="34" charset="0"/>
              </a:rPr>
              <a:t>2-</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seek the Lord through each night and day. I seek the Lord as I walk my I </a:t>
            </a:r>
            <a:r>
              <a:rPr lang="en-US" altLang="en-US" sz="4400" b="1" dirty="0" err="1">
                <a:solidFill>
                  <a:schemeClr val="bg1"/>
                </a:solidFill>
                <a:latin typeface="Tahoma" pitchFamily="34" charset="0"/>
                <a:cs typeface="Tahoma" pitchFamily="34" charset="0"/>
              </a:rPr>
              <a:t>I</a:t>
            </a:r>
            <a:r>
              <a:rPr lang="en-US" altLang="en-US" sz="4400" b="1" dirty="0">
                <a:solidFill>
                  <a:schemeClr val="bg1"/>
                </a:solidFill>
                <a:latin typeface="Tahoma" pitchFamily="34" charset="0"/>
                <a:cs typeface="Tahoma" pitchFamily="34" charset="0"/>
              </a:rPr>
              <a:t> seek the Lord when the light seems gone. I seek the Lord, seek the Lord who calls me to go on. </a:t>
            </a: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7417025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3-</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need the Lord more than I can tell. I need the Lord this I know so well! I need the Lord, how I need the Lord! I need the Lord, need the Lord with love on me out pound.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21845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4-</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praise the Lord sing-</a:t>
            </a:r>
            <a:r>
              <a:rPr lang="en-US" altLang="en-US" sz="4400" b="1" dirty="0" err="1">
                <a:solidFill>
                  <a:schemeClr val="bg1"/>
                </a:solidFill>
                <a:latin typeface="Tahoma" pitchFamily="34" charset="0"/>
                <a:cs typeface="Tahoma" pitchFamily="34" charset="0"/>
              </a:rPr>
              <a:t>ing</a:t>
            </a:r>
            <a:r>
              <a:rPr lang="en-US" altLang="en-US" sz="4400" b="1" dirty="0">
                <a:solidFill>
                  <a:schemeClr val="bg1"/>
                </a:solidFill>
                <a:latin typeface="Tahoma" pitchFamily="34" charset="0"/>
                <a:cs typeface="Tahoma" pitchFamily="34" charset="0"/>
              </a:rPr>
              <a:t> clear and strong. I praise the Lord, </a:t>
            </a:r>
            <a:r>
              <a:rPr lang="en-US" altLang="en-US" sz="4400" b="1" dirty="0" err="1">
                <a:solidFill>
                  <a:schemeClr val="bg1"/>
                </a:solidFill>
                <a:latin typeface="Tahoma" pitchFamily="34" charset="0"/>
                <a:cs typeface="Tahoma" pitchFamily="34" charset="0"/>
              </a:rPr>
              <a:t>fo-cus</a:t>
            </a:r>
            <a:r>
              <a:rPr lang="en-US" altLang="en-US" sz="4400" b="1" dirty="0">
                <a:solidFill>
                  <a:schemeClr val="bg1"/>
                </a:solidFill>
                <a:latin typeface="Tahoma" pitchFamily="34" charset="0"/>
                <a:cs typeface="Tahoma" pitchFamily="34" charset="0"/>
              </a:rPr>
              <a:t> of my song. I praise the Lord, strength-en-</a:t>
            </a:r>
            <a:r>
              <a:rPr lang="en-US" altLang="en-US" sz="4400" b="1" dirty="0" err="1">
                <a:solidFill>
                  <a:schemeClr val="bg1"/>
                </a:solidFill>
                <a:latin typeface="Tahoma" pitchFamily="34" charset="0"/>
                <a:cs typeface="Tahoma" pitchFamily="34" charset="0"/>
              </a:rPr>
              <a:t>ing</a:t>
            </a:r>
            <a:r>
              <a:rPr lang="en-US" altLang="en-US" sz="4400" b="1" dirty="0">
                <a:solidFill>
                  <a:schemeClr val="bg1"/>
                </a:solidFill>
                <a:latin typeface="Tahoma" pitchFamily="34" charset="0"/>
                <a:cs typeface="Tahoma" pitchFamily="34" charset="0"/>
              </a:rPr>
              <a:t> my voice. I praise the Lord, praise the Lord and rap-</a:t>
            </a:r>
            <a:r>
              <a:rPr lang="en-US" altLang="en-US" sz="4400" b="1" dirty="0" err="1">
                <a:solidFill>
                  <a:schemeClr val="bg1"/>
                </a:solidFill>
                <a:latin typeface="Tahoma" pitchFamily="34" charset="0"/>
                <a:cs typeface="Tahoma" pitchFamily="34" charset="0"/>
              </a:rPr>
              <a:t>t'rous</a:t>
            </a:r>
            <a:r>
              <a:rPr lang="en-US" altLang="en-US" sz="4400" b="1" dirty="0">
                <a:solidFill>
                  <a:schemeClr val="bg1"/>
                </a:solidFill>
                <a:latin typeface="Tahoma" pitchFamily="34" charset="0"/>
                <a:cs typeface="Tahoma" pitchFamily="34" charset="0"/>
              </a:rPr>
              <a:t>-</a:t>
            </a:r>
            <a:r>
              <a:rPr lang="en-US" altLang="en-US" sz="4400" b="1" dirty="0" err="1">
                <a:solidFill>
                  <a:schemeClr val="bg1"/>
                </a:solidFill>
                <a:latin typeface="Tahoma" pitchFamily="34" charset="0"/>
                <a:cs typeface="Tahoma" pitchFamily="34" charset="0"/>
              </a:rPr>
              <a:t>ly</a:t>
            </a:r>
            <a:r>
              <a:rPr lang="en-US" altLang="en-US" sz="4400" b="1" dirty="0">
                <a:solidFill>
                  <a:schemeClr val="bg1"/>
                </a:solidFill>
                <a:latin typeface="Tahoma" pitchFamily="34" charset="0"/>
                <a:cs typeface="Tahoma" pitchFamily="34" charset="0"/>
              </a:rPr>
              <a:t> re-</a:t>
            </a:r>
            <a:r>
              <a:rPr lang="en-US" altLang="en-US" sz="4400" b="1" dirty="0" err="1">
                <a:solidFill>
                  <a:schemeClr val="bg1"/>
                </a:solidFill>
                <a:latin typeface="Tahoma" pitchFamily="34" charset="0"/>
                <a:cs typeface="Tahoma" pitchFamily="34" charset="0"/>
              </a:rPr>
              <a:t>joice</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2479730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37511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36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76200" y="2571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Why gain the whole world but lose your soul? Why gain the whole world but love your soul?</a:t>
            </a:r>
            <a:endParaRPr lang="en-US" altLang="en-US" sz="2000" dirty="0">
              <a:solidFill>
                <a:schemeClr val="tx2"/>
              </a:solidFill>
            </a:endParaRPr>
          </a:p>
        </p:txBody>
      </p:sp>
    </p:spTree>
    <p:extLst>
      <p:ext uri="{BB962C8B-B14F-4D97-AF65-F5344CB8AC3E}">
        <p14:creationId xmlns:p14="http://schemas.microsoft.com/office/powerpoint/2010/main" val="983989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As The Deer Long</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Athirst my soul for you the God who is my life! When shall I see, when shall I see, see the face of God?</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9371276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2C924-2C9F-99D8-E388-9D3BB996FD6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6135362-018D-7FA4-F05E-631BA3B47B7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ABAECBEB-D7A5-8099-38D4-153D7B8744CA}"/>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Echoes meet as deep is calling unto deep, over my head, all you mighty waters, sweeping over me. </a:t>
            </a:r>
            <a:endParaRPr lang="en-US" altLang="en-US" sz="2000" dirty="0">
              <a:solidFill>
                <a:schemeClr val="tx2"/>
              </a:solidFill>
            </a:endParaRPr>
          </a:p>
        </p:txBody>
      </p:sp>
    </p:spTree>
    <p:extLst>
      <p:ext uri="{BB962C8B-B14F-4D97-AF65-F5344CB8AC3E}">
        <p14:creationId xmlns:p14="http://schemas.microsoft.com/office/powerpoint/2010/main" val="9588780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480B1-FBB7-9934-780A-C111F481F23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D69DD7F8-E012-CBC4-E053-CF787EFC7BF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B6662A72-15F7-E435-9EC1-4C39B874B5C0}"/>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Continually the foe delights in taunting me: "where is God, where is your God" Where, O where are you?</a:t>
            </a:r>
            <a:endParaRPr lang="en-US" altLang="en-US" sz="2000" dirty="0">
              <a:solidFill>
                <a:schemeClr val="tx2"/>
              </a:solidFill>
            </a:endParaRPr>
          </a:p>
        </p:txBody>
      </p:sp>
    </p:spTree>
    <p:extLst>
      <p:ext uri="{BB962C8B-B14F-4D97-AF65-F5344CB8AC3E}">
        <p14:creationId xmlns:p14="http://schemas.microsoft.com/office/powerpoint/2010/main" val="34643970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64607-395F-8FA9-CBF5-0D178B4D82E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2168648-62D8-B03C-FE2F-BDF34A8DC213}"/>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5171F631-538D-B4D3-BC1A-06BCC69703F4}"/>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Defend me, God send forth your light and your truth. They will lead me to your holy mountain, to your dwelling place.</a:t>
            </a:r>
            <a:endParaRPr lang="en-US" altLang="en-US" sz="2000" dirty="0">
              <a:solidFill>
                <a:schemeClr val="tx2"/>
              </a:solidFill>
            </a:endParaRPr>
          </a:p>
        </p:txBody>
      </p:sp>
    </p:spTree>
    <p:extLst>
      <p:ext uri="{BB962C8B-B14F-4D97-AF65-F5344CB8AC3E}">
        <p14:creationId xmlns:p14="http://schemas.microsoft.com/office/powerpoint/2010/main" val="20862710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AD678-0D2D-5754-8D0F-91FBDABDB43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CD61FC6-3582-5448-EBAE-896091040922}"/>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a:extLst>
              <a:ext uri="{FF2B5EF4-FFF2-40B4-BE49-F238E27FC236}">
                <a16:creationId xmlns:a16="http://schemas.microsoft.com/office/drawing/2014/main" id="{0E7AE824-E880-5DE5-82F2-CDFCB170586F}"/>
              </a:ext>
            </a:extLst>
          </p:cNvPr>
          <p:cNvSpPr>
            <a:spLocks noChangeArrowheads="1"/>
          </p:cNvSpPr>
          <p:nvPr/>
        </p:nvSpPr>
        <p:spPr bwMode="auto">
          <a:xfrm>
            <a:off x="127000" y="0"/>
            <a:ext cx="8788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As the deer longs for running streams, so I long, so I long so I long for you</a:t>
            </a:r>
          </a:p>
          <a:p>
            <a:pPr eaLnBrk="1" hangingPunct="1"/>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5.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Then I shall go un-to the altar of my God. Praising you, O my joy and gladness, I shall praise your name.</a:t>
            </a:r>
            <a:endParaRPr lang="en-US" altLang="en-US" sz="2000" dirty="0">
              <a:solidFill>
                <a:schemeClr val="tx2"/>
              </a:solidFill>
            </a:endParaRPr>
          </a:p>
        </p:txBody>
      </p:sp>
    </p:spTree>
    <p:extLst>
      <p:ext uri="{BB962C8B-B14F-4D97-AF65-F5344CB8AC3E}">
        <p14:creationId xmlns:p14="http://schemas.microsoft.com/office/powerpoint/2010/main" val="12349070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Rain Down</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2404341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25000" lnSpcReduction="20000"/>
          </a:bodyPr>
          <a:lstStyle/>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Faithful and true is the Word </a:t>
            </a:r>
            <a:endPar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of our God All of God's works are so </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worthy of trust God's mercy falls </a:t>
            </a:r>
            <a:r>
              <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on the just and the right Full of God's love is the earth</a:t>
            </a: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3062705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42032312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17425</TotalTime>
  <Words>2295</Words>
  <Application>Microsoft Office PowerPoint</Application>
  <PresentationFormat>On-screen Show (16:9)</PresentationFormat>
  <Paragraphs>221</Paragraphs>
  <Slides>78</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78</vt:i4>
      </vt:variant>
    </vt:vector>
  </HeadingPairs>
  <TitlesOfParts>
    <vt:vector size="83"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90 In Every Age</vt:lpstr>
      <vt:lpstr> Responsorial Psalm:   Psalm 90 In every age, O Lord, you have been our refuge</vt:lpstr>
      <vt:lpstr>Gospel Acclamation</vt:lpstr>
      <vt:lpstr>Alleluia Alleluia Alleluia. Let your face shine upon your servant; and teach me your laws.</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I Love The Lord</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As The Deer Long</vt:lpstr>
      <vt:lpstr>PowerPoint Presentation</vt:lpstr>
      <vt:lpstr>PowerPoint Presentation</vt:lpstr>
      <vt:lpstr>PowerPoint Presentation</vt:lpstr>
      <vt:lpstr>PowerPoint Presentation</vt:lpstr>
      <vt:lpstr>PowerPoint Presentation</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Rain Down</vt:lpstr>
      <vt:lpstr>PowerPoint Presentation</vt:lpstr>
      <vt:lpstr>PowerPoint Presentation</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567</cp:revision>
  <dcterms:created xsi:type="dcterms:W3CDTF">2010-05-12T20:42:28Z</dcterms:created>
  <dcterms:modified xsi:type="dcterms:W3CDTF">2025-09-07T14:21:31Z</dcterms:modified>
</cp:coreProperties>
</file>