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sldIdLst>
    <p:sldId id="2491" r:id="rId2"/>
    <p:sldId id="2543" r:id="rId3"/>
    <p:sldId id="2544" r:id="rId4"/>
    <p:sldId id="2545" r:id="rId5"/>
    <p:sldId id="2546" r:id="rId6"/>
    <p:sldId id="2471" r:id="rId7"/>
    <p:sldId id="2006" r:id="rId8"/>
    <p:sldId id="2007" r:id="rId9"/>
    <p:sldId id="2008" r:id="rId10"/>
    <p:sldId id="2547" r:id="rId11"/>
    <p:sldId id="2246" r:id="rId12"/>
    <p:sldId id="2247" r:id="rId13"/>
    <p:sldId id="2249" r:id="rId14"/>
    <p:sldId id="2251" r:id="rId15"/>
    <p:sldId id="2252" r:id="rId16"/>
    <p:sldId id="2548" r:id="rId17"/>
    <p:sldId id="2052" r:id="rId18"/>
    <p:sldId id="2549" r:id="rId19"/>
    <p:sldId id="2019" r:id="rId20"/>
    <p:sldId id="2550" r:id="rId21"/>
    <p:sldId id="2022" r:id="rId22"/>
    <p:sldId id="2023" r:id="rId23"/>
    <p:sldId id="2024" r:id="rId24"/>
    <p:sldId id="2025" r:id="rId25"/>
    <p:sldId id="2026" r:id="rId26"/>
    <p:sldId id="2027" r:id="rId27"/>
    <p:sldId id="2028" r:id="rId28"/>
    <p:sldId id="2029" r:id="rId29"/>
    <p:sldId id="2030" r:id="rId30"/>
    <p:sldId id="2031" r:id="rId31"/>
    <p:sldId id="2053" r:id="rId32"/>
    <p:sldId id="2551" r:id="rId33"/>
    <p:sldId id="270" r:id="rId34"/>
    <p:sldId id="271" r:id="rId35"/>
    <p:sldId id="272" r:id="rId36"/>
    <p:sldId id="2552" r:id="rId37"/>
    <p:sldId id="2161" r:id="rId38"/>
    <p:sldId id="2162" r:id="rId39"/>
    <p:sldId id="2553" r:id="rId40"/>
    <p:sldId id="2164" r:id="rId41"/>
    <p:sldId id="2554" r:id="rId42"/>
    <p:sldId id="2500" r:id="rId43"/>
    <p:sldId id="2555" r:id="rId44"/>
    <p:sldId id="2166" r:id="rId45"/>
    <p:sldId id="2556" r:id="rId46"/>
    <p:sldId id="2047" r:id="rId47"/>
    <p:sldId id="2557" r:id="rId48"/>
    <p:sldId id="257" r:id="rId49"/>
    <p:sldId id="258" r:id="rId50"/>
    <p:sldId id="259" r:id="rId51"/>
    <p:sldId id="260" r:id="rId52"/>
    <p:sldId id="2558" r:id="rId53"/>
    <p:sldId id="2559" r:id="rId54"/>
    <p:sldId id="285" r:id="rId55"/>
    <p:sldId id="281" r:id="rId56"/>
    <p:sldId id="286" r:id="rId57"/>
    <p:sldId id="287" r:id="rId58"/>
    <p:sldId id="282" r:id="rId59"/>
    <p:sldId id="283" r:id="rId60"/>
    <p:sldId id="288" r:id="rId61"/>
    <p:sldId id="284" r:id="rId62"/>
    <p:sldId id="289" r:id="rId63"/>
    <p:sldId id="290" r:id="rId64"/>
    <p:sldId id="2560" r:id="rId65"/>
    <p:sldId id="2322" r:id="rId66"/>
    <p:sldId id="2561" r:id="rId67"/>
    <p:sldId id="2562" r:id="rId68"/>
    <p:sldId id="2563" r:id="rId69"/>
    <p:sldId id="2564" r:id="rId70"/>
    <p:sldId id="2565" r:id="rId71"/>
    <p:sldId id="2566" r:id="rId72"/>
    <p:sldId id="1188" r:id="rId73"/>
  </p:sldIdLst>
  <p:sldSz cx="9144000" cy="5143500" type="screen16x9"/>
  <p:notesSz cx="6858000" cy="9144000"/>
  <p:defaultTextStyle>
    <a:defPPr>
      <a:defRPr lang="en-US"/>
    </a:defPPr>
    <a:lvl1pPr algn="ctr" rtl="0" fontAlgn="base">
      <a:spcBef>
        <a:spcPct val="0"/>
      </a:spcBef>
      <a:spcAft>
        <a:spcPct val="0"/>
      </a:spcAft>
      <a:defRPr sz="6600" kern="1200">
        <a:solidFill>
          <a:schemeClr val="accent2"/>
        </a:solidFill>
        <a:latin typeface="Times New Roman" pitchFamily="18" charset="0"/>
        <a:ea typeface="+mn-ea"/>
        <a:cs typeface="Arial" charset="0"/>
      </a:defRPr>
    </a:lvl1pPr>
    <a:lvl2pPr marL="457200" algn="ctr" rtl="0" fontAlgn="base">
      <a:spcBef>
        <a:spcPct val="0"/>
      </a:spcBef>
      <a:spcAft>
        <a:spcPct val="0"/>
      </a:spcAft>
      <a:defRPr sz="6600" kern="1200">
        <a:solidFill>
          <a:schemeClr val="accent2"/>
        </a:solidFill>
        <a:latin typeface="Times New Roman" pitchFamily="18" charset="0"/>
        <a:ea typeface="+mn-ea"/>
        <a:cs typeface="Arial" charset="0"/>
      </a:defRPr>
    </a:lvl2pPr>
    <a:lvl3pPr marL="914400" algn="ctr" rtl="0" fontAlgn="base">
      <a:spcBef>
        <a:spcPct val="0"/>
      </a:spcBef>
      <a:spcAft>
        <a:spcPct val="0"/>
      </a:spcAft>
      <a:defRPr sz="6600" kern="1200">
        <a:solidFill>
          <a:schemeClr val="accent2"/>
        </a:solidFill>
        <a:latin typeface="Times New Roman" pitchFamily="18" charset="0"/>
        <a:ea typeface="+mn-ea"/>
        <a:cs typeface="Arial" charset="0"/>
      </a:defRPr>
    </a:lvl3pPr>
    <a:lvl4pPr marL="1371600" algn="ctr" rtl="0" fontAlgn="base">
      <a:spcBef>
        <a:spcPct val="0"/>
      </a:spcBef>
      <a:spcAft>
        <a:spcPct val="0"/>
      </a:spcAft>
      <a:defRPr sz="6600" kern="1200">
        <a:solidFill>
          <a:schemeClr val="accent2"/>
        </a:solidFill>
        <a:latin typeface="Times New Roman" pitchFamily="18" charset="0"/>
        <a:ea typeface="+mn-ea"/>
        <a:cs typeface="Arial" charset="0"/>
      </a:defRPr>
    </a:lvl4pPr>
    <a:lvl5pPr marL="1828800" algn="ctr" rtl="0" fontAlgn="base">
      <a:spcBef>
        <a:spcPct val="0"/>
      </a:spcBef>
      <a:spcAft>
        <a:spcPct val="0"/>
      </a:spcAft>
      <a:defRPr sz="6600" kern="1200">
        <a:solidFill>
          <a:schemeClr val="accent2"/>
        </a:solidFill>
        <a:latin typeface="Times New Roman" pitchFamily="18" charset="0"/>
        <a:ea typeface="+mn-ea"/>
        <a:cs typeface="Arial" charset="0"/>
      </a:defRPr>
    </a:lvl5pPr>
    <a:lvl6pPr marL="2286000" algn="l" defTabSz="914400" rtl="0" eaLnBrk="1" latinLnBrk="0" hangingPunct="1">
      <a:defRPr sz="6600" kern="1200">
        <a:solidFill>
          <a:schemeClr val="accent2"/>
        </a:solidFill>
        <a:latin typeface="Times New Roman" pitchFamily="18" charset="0"/>
        <a:ea typeface="+mn-ea"/>
        <a:cs typeface="Arial" charset="0"/>
      </a:defRPr>
    </a:lvl6pPr>
    <a:lvl7pPr marL="2743200" algn="l" defTabSz="914400" rtl="0" eaLnBrk="1" latinLnBrk="0" hangingPunct="1">
      <a:defRPr sz="6600" kern="1200">
        <a:solidFill>
          <a:schemeClr val="accent2"/>
        </a:solidFill>
        <a:latin typeface="Times New Roman" pitchFamily="18" charset="0"/>
        <a:ea typeface="+mn-ea"/>
        <a:cs typeface="Arial" charset="0"/>
      </a:defRPr>
    </a:lvl7pPr>
    <a:lvl8pPr marL="3200400" algn="l" defTabSz="914400" rtl="0" eaLnBrk="1" latinLnBrk="0" hangingPunct="1">
      <a:defRPr sz="6600" kern="1200">
        <a:solidFill>
          <a:schemeClr val="accent2"/>
        </a:solidFill>
        <a:latin typeface="Times New Roman" pitchFamily="18" charset="0"/>
        <a:ea typeface="+mn-ea"/>
        <a:cs typeface="Arial" charset="0"/>
      </a:defRPr>
    </a:lvl8pPr>
    <a:lvl9pPr marL="3657600" algn="l" defTabSz="914400" rtl="0" eaLnBrk="1" latinLnBrk="0" hangingPunct="1">
      <a:defRPr sz="6600" kern="1200">
        <a:solidFill>
          <a:schemeClr val="accent2"/>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0ECF47-0473-4E6F-9F13-4DD7EA0504E7}" v="205" dt="2026-08-30T14:06:40.0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872" autoAdjust="0"/>
    <p:restoredTop sz="94660"/>
  </p:normalViewPr>
  <p:slideViewPr>
    <p:cSldViewPr>
      <p:cViewPr varScale="1">
        <p:scale>
          <a:sx n="75" d="100"/>
          <a:sy n="75" d="100"/>
        </p:scale>
        <p:origin x="90" y="1074"/>
      </p:cViewPr>
      <p:guideLst>
        <p:guide orient="horz" pos="2160"/>
        <p:guide pos="2880"/>
        <p:guide orient="horz" pos="162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 Le" userId="d56789386392244e" providerId="LiveId" clId="{C6036423-22FB-49D3-8C1B-9D60E70F677C}"/>
    <pc:docChg chg="undo custSel addSld delSld modSld sldOrd delMainMaster">
      <pc:chgData name="Phil Le" userId="d56789386392244e" providerId="LiveId" clId="{C6036423-22FB-49D3-8C1B-9D60E70F677C}" dt="2026-08-30T14:06:40.080" v="5059"/>
      <pc:docMkLst>
        <pc:docMk/>
      </pc:docMkLst>
      <pc:sldChg chg="del">
        <pc:chgData name="Phil Le" userId="d56789386392244e" providerId="LiveId" clId="{C6036423-22FB-49D3-8C1B-9D60E70F677C}" dt="2026-08-30T13:47:52.253" v="4891" actId="47"/>
        <pc:sldMkLst>
          <pc:docMk/>
          <pc:sldMk cId="0" sldId="256"/>
        </pc:sldMkLst>
      </pc:sldChg>
      <pc:sldChg chg="add del">
        <pc:chgData name="Phil Le" userId="d56789386392244e" providerId="LiveId" clId="{C6036423-22FB-49D3-8C1B-9D60E70F677C}" dt="2026-08-30T14:00:08.124" v="4991"/>
        <pc:sldMkLst>
          <pc:docMk/>
          <pc:sldMk cId="0" sldId="257"/>
        </pc:sldMkLst>
      </pc:sldChg>
      <pc:sldChg chg="del">
        <pc:chgData name="Phil Le" userId="d56789386392244e" providerId="LiveId" clId="{C6036423-22FB-49D3-8C1B-9D60E70F677C}" dt="2026-08-30T13:47:53.566" v="4893" actId="47"/>
        <pc:sldMkLst>
          <pc:docMk/>
          <pc:sldMk cId="0" sldId="258"/>
        </pc:sldMkLst>
      </pc:sldChg>
      <pc:sldChg chg="add">
        <pc:chgData name="Phil Le" userId="d56789386392244e" providerId="LiveId" clId="{C6036423-22FB-49D3-8C1B-9D60E70F677C}" dt="2026-08-30T14:00:08.124" v="4991"/>
        <pc:sldMkLst>
          <pc:docMk/>
          <pc:sldMk cId="3279406502" sldId="258"/>
        </pc:sldMkLst>
      </pc:sldChg>
      <pc:sldChg chg="del">
        <pc:chgData name="Phil Le" userId="d56789386392244e" providerId="LiveId" clId="{C6036423-22FB-49D3-8C1B-9D60E70F677C}" dt="2026-08-30T13:47:54.013" v="4894" actId="47"/>
        <pc:sldMkLst>
          <pc:docMk/>
          <pc:sldMk cId="0" sldId="259"/>
        </pc:sldMkLst>
      </pc:sldChg>
      <pc:sldChg chg="add">
        <pc:chgData name="Phil Le" userId="d56789386392244e" providerId="LiveId" clId="{C6036423-22FB-49D3-8C1B-9D60E70F677C}" dt="2026-08-30T14:00:08.124" v="4991"/>
        <pc:sldMkLst>
          <pc:docMk/>
          <pc:sldMk cId="1157888458" sldId="259"/>
        </pc:sldMkLst>
      </pc:sldChg>
      <pc:sldChg chg="del">
        <pc:chgData name="Phil Le" userId="d56789386392244e" providerId="LiveId" clId="{C6036423-22FB-49D3-8C1B-9D60E70F677C}" dt="2026-08-30T13:47:55.275" v="4895" actId="47"/>
        <pc:sldMkLst>
          <pc:docMk/>
          <pc:sldMk cId="0" sldId="260"/>
        </pc:sldMkLst>
      </pc:sldChg>
      <pc:sldChg chg="add">
        <pc:chgData name="Phil Le" userId="d56789386392244e" providerId="LiveId" clId="{C6036423-22FB-49D3-8C1B-9D60E70F677C}" dt="2026-08-30T14:00:08.124" v="4991"/>
        <pc:sldMkLst>
          <pc:docMk/>
          <pc:sldMk cId="3024157160" sldId="260"/>
        </pc:sldMkLst>
      </pc:sldChg>
      <pc:sldChg chg="del">
        <pc:chgData name="Phil Le" userId="d56789386392244e" providerId="LiveId" clId="{C6036423-22FB-49D3-8C1B-9D60E70F677C}" dt="2026-08-30T13:52:44.766" v="4971" actId="47"/>
        <pc:sldMkLst>
          <pc:docMk/>
          <pc:sldMk cId="2409906433" sldId="261"/>
        </pc:sldMkLst>
      </pc:sldChg>
      <pc:sldChg chg="del">
        <pc:chgData name="Phil Le" userId="d56789386392244e" providerId="LiveId" clId="{C6036423-22FB-49D3-8C1B-9D60E70F677C}" dt="2026-08-30T14:03:18.846" v="5053" actId="47"/>
        <pc:sldMkLst>
          <pc:docMk/>
          <pc:sldMk cId="0" sldId="262"/>
        </pc:sldMkLst>
      </pc:sldChg>
      <pc:sldChg chg="del">
        <pc:chgData name="Phil Le" userId="d56789386392244e" providerId="LiveId" clId="{C6036423-22FB-49D3-8C1B-9D60E70F677C}" dt="2026-08-30T14:03:20.101" v="5054" actId="47"/>
        <pc:sldMkLst>
          <pc:docMk/>
          <pc:sldMk cId="0" sldId="264"/>
        </pc:sldMkLst>
      </pc:sldChg>
      <pc:sldChg chg="modSp add mod">
        <pc:chgData name="Phil Le" userId="d56789386392244e" providerId="LiveId" clId="{C6036423-22FB-49D3-8C1B-9D60E70F677C}" dt="2026-08-30T13:49:35.676" v="4904" actId="120"/>
        <pc:sldMkLst>
          <pc:docMk/>
          <pc:sldMk cId="0" sldId="270"/>
        </pc:sldMkLst>
        <pc:spChg chg="mod">
          <ac:chgData name="Phil Le" userId="d56789386392244e" providerId="LiveId" clId="{C6036423-22FB-49D3-8C1B-9D60E70F677C}" dt="2026-08-30T13:49:35.676" v="4904" actId="120"/>
          <ac:spMkLst>
            <pc:docMk/>
            <pc:sldMk cId="0" sldId="270"/>
            <ac:spMk id="2052" creationId="{00000000-0000-0000-0000-000000000000}"/>
          </ac:spMkLst>
        </pc:spChg>
      </pc:sldChg>
      <pc:sldChg chg="modSp add mod">
        <pc:chgData name="Phil Le" userId="d56789386392244e" providerId="LiveId" clId="{C6036423-22FB-49D3-8C1B-9D60E70F677C}" dt="2026-08-30T13:49:40.205" v="4906" actId="120"/>
        <pc:sldMkLst>
          <pc:docMk/>
          <pc:sldMk cId="579326939" sldId="271"/>
        </pc:sldMkLst>
        <pc:spChg chg="mod">
          <ac:chgData name="Phil Le" userId="d56789386392244e" providerId="LiveId" clId="{C6036423-22FB-49D3-8C1B-9D60E70F677C}" dt="2026-08-30T13:49:40.205" v="4906" actId="120"/>
          <ac:spMkLst>
            <pc:docMk/>
            <pc:sldMk cId="579326939" sldId="271"/>
            <ac:spMk id="2052" creationId="{53901228-1DC6-13A2-BB3C-2722D898421C}"/>
          </ac:spMkLst>
        </pc:spChg>
      </pc:sldChg>
      <pc:sldChg chg="modSp add mod">
        <pc:chgData name="Phil Le" userId="d56789386392244e" providerId="LiveId" clId="{C6036423-22FB-49D3-8C1B-9D60E70F677C}" dt="2026-08-30T13:49:45.507" v="4908" actId="120"/>
        <pc:sldMkLst>
          <pc:docMk/>
          <pc:sldMk cId="1070488288" sldId="272"/>
        </pc:sldMkLst>
        <pc:spChg chg="mod">
          <ac:chgData name="Phil Le" userId="d56789386392244e" providerId="LiveId" clId="{C6036423-22FB-49D3-8C1B-9D60E70F677C}" dt="2026-08-30T13:49:45.507" v="4908" actId="120"/>
          <ac:spMkLst>
            <pc:docMk/>
            <pc:sldMk cId="1070488288" sldId="272"/>
            <ac:spMk id="2052" creationId="{AC6C3CCF-DD60-DB8E-69D8-04C8EA411DDB}"/>
          </ac:spMkLst>
        </pc:spChg>
      </pc:sldChg>
      <pc:sldChg chg="del">
        <pc:chgData name="Phil Le" userId="d56789386392244e" providerId="LiveId" clId="{C6036423-22FB-49D3-8C1B-9D60E70F677C}" dt="2026-08-30T13:39:53.450" v="4649" actId="47"/>
        <pc:sldMkLst>
          <pc:docMk/>
          <pc:sldMk cId="0" sldId="273"/>
        </pc:sldMkLst>
      </pc:sldChg>
      <pc:sldChg chg="del">
        <pc:chgData name="Phil Le" userId="d56789386392244e" providerId="LiveId" clId="{C6036423-22FB-49D3-8C1B-9D60E70F677C}" dt="2026-08-30T13:39:55.957" v="4652" actId="47"/>
        <pc:sldMkLst>
          <pc:docMk/>
          <pc:sldMk cId="388970141" sldId="274"/>
        </pc:sldMkLst>
      </pc:sldChg>
      <pc:sldChg chg="del">
        <pc:chgData name="Phil Le" userId="d56789386392244e" providerId="LiveId" clId="{C6036423-22FB-49D3-8C1B-9D60E70F677C}" dt="2026-08-30T13:39:57.265" v="4654" actId="47"/>
        <pc:sldMkLst>
          <pc:docMk/>
          <pc:sldMk cId="3054849930" sldId="275"/>
        </pc:sldMkLst>
      </pc:sldChg>
      <pc:sldChg chg="del">
        <pc:chgData name="Phil Le" userId="d56789386392244e" providerId="LiveId" clId="{C6036423-22FB-49D3-8C1B-9D60E70F677C}" dt="2026-08-30T13:39:58.604" v="4656" actId="47"/>
        <pc:sldMkLst>
          <pc:docMk/>
          <pc:sldMk cId="1275626865" sldId="276"/>
        </pc:sldMkLst>
      </pc:sldChg>
      <pc:sldChg chg="add del">
        <pc:chgData name="Phil Le" userId="d56789386392244e" providerId="LiveId" clId="{C6036423-22FB-49D3-8C1B-9D60E70F677C}" dt="2026-08-30T14:06:26.785" v="5056" actId="47"/>
        <pc:sldMkLst>
          <pc:docMk/>
          <pc:sldMk cId="1663704053" sldId="277"/>
        </pc:sldMkLst>
      </pc:sldChg>
      <pc:sldChg chg="add del">
        <pc:chgData name="Phil Le" userId="d56789386392244e" providerId="LiveId" clId="{C6036423-22FB-49D3-8C1B-9D60E70F677C}" dt="2026-08-30T14:06:29.147" v="5057" actId="47"/>
        <pc:sldMkLst>
          <pc:docMk/>
          <pc:sldMk cId="2229778459" sldId="278"/>
        </pc:sldMkLst>
      </pc:sldChg>
      <pc:sldChg chg="del">
        <pc:chgData name="Phil Le" userId="d56789386392244e" providerId="LiveId" clId="{C6036423-22FB-49D3-8C1B-9D60E70F677C}" dt="2026-08-30T13:40:01.775" v="4660" actId="47"/>
        <pc:sldMkLst>
          <pc:docMk/>
          <pc:sldMk cId="3547883052" sldId="278"/>
        </pc:sldMkLst>
      </pc:sldChg>
      <pc:sldChg chg="add del">
        <pc:chgData name="Phil Le" userId="d56789386392244e" providerId="LiveId" clId="{C6036423-22FB-49D3-8C1B-9D60E70F677C}" dt="2026-08-30T14:06:30.588" v="5058" actId="47"/>
        <pc:sldMkLst>
          <pc:docMk/>
          <pc:sldMk cId="1663792417" sldId="279"/>
        </pc:sldMkLst>
      </pc:sldChg>
      <pc:sldChg chg="del">
        <pc:chgData name="Phil Le" userId="d56789386392244e" providerId="LiveId" clId="{C6036423-22FB-49D3-8C1B-9D60E70F677C}" dt="2026-08-30T13:39:54.361" v="4650" actId="47"/>
        <pc:sldMkLst>
          <pc:docMk/>
          <pc:sldMk cId="3685478510" sldId="279"/>
        </pc:sldMkLst>
      </pc:sldChg>
      <pc:sldChg chg="add">
        <pc:chgData name="Phil Le" userId="d56789386392244e" providerId="LiveId" clId="{C6036423-22FB-49D3-8C1B-9D60E70F677C}" dt="2026-08-30T14:01:10.902" v="4992"/>
        <pc:sldMkLst>
          <pc:docMk/>
          <pc:sldMk cId="1638647814" sldId="281"/>
        </pc:sldMkLst>
      </pc:sldChg>
      <pc:sldChg chg="add">
        <pc:chgData name="Phil Le" userId="d56789386392244e" providerId="LiveId" clId="{C6036423-22FB-49D3-8C1B-9D60E70F677C}" dt="2026-08-30T14:01:10.902" v="4992"/>
        <pc:sldMkLst>
          <pc:docMk/>
          <pc:sldMk cId="4107765846" sldId="282"/>
        </pc:sldMkLst>
      </pc:sldChg>
      <pc:sldChg chg="add">
        <pc:chgData name="Phil Le" userId="d56789386392244e" providerId="LiveId" clId="{C6036423-22FB-49D3-8C1B-9D60E70F677C}" dt="2026-08-30T14:01:10.902" v="4992"/>
        <pc:sldMkLst>
          <pc:docMk/>
          <pc:sldMk cId="2144318655" sldId="283"/>
        </pc:sldMkLst>
      </pc:sldChg>
      <pc:sldChg chg="add">
        <pc:chgData name="Phil Le" userId="d56789386392244e" providerId="LiveId" clId="{C6036423-22FB-49D3-8C1B-9D60E70F677C}" dt="2026-08-30T14:01:10.902" v="4992"/>
        <pc:sldMkLst>
          <pc:docMk/>
          <pc:sldMk cId="72024905" sldId="284"/>
        </pc:sldMkLst>
      </pc:sldChg>
      <pc:sldChg chg="add">
        <pc:chgData name="Phil Le" userId="d56789386392244e" providerId="LiveId" clId="{C6036423-22FB-49D3-8C1B-9D60E70F677C}" dt="2026-08-30T14:01:10.902" v="4992"/>
        <pc:sldMkLst>
          <pc:docMk/>
          <pc:sldMk cId="937127655" sldId="285"/>
        </pc:sldMkLst>
      </pc:sldChg>
      <pc:sldChg chg="add">
        <pc:chgData name="Phil Le" userId="d56789386392244e" providerId="LiveId" clId="{C6036423-22FB-49D3-8C1B-9D60E70F677C}" dt="2026-08-30T14:01:10.902" v="4992"/>
        <pc:sldMkLst>
          <pc:docMk/>
          <pc:sldMk cId="2920451198" sldId="286"/>
        </pc:sldMkLst>
      </pc:sldChg>
      <pc:sldChg chg="add">
        <pc:chgData name="Phil Le" userId="d56789386392244e" providerId="LiveId" clId="{C6036423-22FB-49D3-8C1B-9D60E70F677C}" dt="2026-08-30T14:01:10.902" v="4992"/>
        <pc:sldMkLst>
          <pc:docMk/>
          <pc:sldMk cId="335725183" sldId="287"/>
        </pc:sldMkLst>
      </pc:sldChg>
      <pc:sldChg chg="add">
        <pc:chgData name="Phil Le" userId="d56789386392244e" providerId="LiveId" clId="{C6036423-22FB-49D3-8C1B-9D60E70F677C}" dt="2026-08-30T14:01:10.902" v="4992"/>
        <pc:sldMkLst>
          <pc:docMk/>
          <pc:sldMk cId="3802238527" sldId="288"/>
        </pc:sldMkLst>
      </pc:sldChg>
      <pc:sldChg chg="add">
        <pc:chgData name="Phil Le" userId="d56789386392244e" providerId="LiveId" clId="{C6036423-22FB-49D3-8C1B-9D60E70F677C}" dt="2026-08-30T14:01:10.902" v="4992"/>
        <pc:sldMkLst>
          <pc:docMk/>
          <pc:sldMk cId="2467943559" sldId="289"/>
        </pc:sldMkLst>
      </pc:sldChg>
      <pc:sldChg chg="add">
        <pc:chgData name="Phil Le" userId="d56789386392244e" providerId="LiveId" clId="{C6036423-22FB-49D3-8C1B-9D60E70F677C}" dt="2026-08-30T14:01:10.902" v="4992"/>
        <pc:sldMkLst>
          <pc:docMk/>
          <pc:sldMk cId="1485365932" sldId="290"/>
        </pc:sldMkLst>
      </pc:sldChg>
      <pc:sldChg chg="del">
        <pc:chgData name="Phil Le" userId="d56789386392244e" providerId="LiveId" clId="{C6036423-22FB-49D3-8C1B-9D60E70F677C}" dt="2026-08-30T13:40:02.489" v="4661" actId="47"/>
        <pc:sldMkLst>
          <pc:docMk/>
          <pc:sldMk cId="867110276" sldId="291"/>
        </pc:sldMkLst>
      </pc:sldChg>
      <pc:sldChg chg="modSp mod">
        <pc:chgData name="Phil Le" userId="d56789386392244e" providerId="LiveId" clId="{C6036423-22FB-49D3-8C1B-9D60E70F677C}" dt="2026-08-30T13:46:33.941" v="4865" actId="20577"/>
        <pc:sldMkLst>
          <pc:docMk/>
          <pc:sldMk cId="0" sldId="2019"/>
        </pc:sldMkLst>
        <pc:spChg chg="mod">
          <ac:chgData name="Phil Le" userId="d56789386392244e" providerId="LiveId" clId="{C6036423-22FB-49D3-8C1B-9D60E70F677C}" dt="2026-08-30T13:46:33.941" v="4865" actId="20577"/>
          <ac:spMkLst>
            <pc:docMk/>
            <pc:sldMk cId="0" sldId="2019"/>
            <ac:spMk id="30723" creationId="{00000000-0000-0000-0000-000000000000}"/>
          </ac:spMkLst>
        </pc:spChg>
      </pc:sldChg>
      <pc:sldChg chg="modSp mod">
        <pc:chgData name="Phil Le" userId="d56789386392244e" providerId="LiveId" clId="{C6036423-22FB-49D3-8C1B-9D60E70F677C}" dt="2026-08-30T13:44:55.186" v="4845" actId="20577"/>
        <pc:sldMkLst>
          <pc:docMk/>
          <pc:sldMk cId="0" sldId="2052"/>
        </pc:sldMkLst>
        <pc:spChg chg="mod">
          <ac:chgData name="Phil Le" userId="d56789386392244e" providerId="LiveId" clId="{C6036423-22FB-49D3-8C1B-9D60E70F677C}" dt="2026-08-30T13:44:55.186" v="4845" actId="20577"/>
          <ac:spMkLst>
            <pc:docMk/>
            <pc:sldMk cId="0" sldId="2052"/>
            <ac:spMk id="28675" creationId="{00000000-0000-0000-0000-000000000000}"/>
          </ac:spMkLst>
        </pc:spChg>
      </pc:sldChg>
      <pc:sldChg chg="addSp mod">
        <pc:chgData name="Phil Le" userId="d56789386392244e" providerId="LiveId" clId="{C6036423-22FB-49D3-8C1B-9D60E70F677C}" dt="2026-08-30T13:42:41.230" v="4689" actId="22"/>
        <pc:sldMkLst>
          <pc:docMk/>
          <pc:sldMk cId="2944539364" sldId="2252"/>
        </pc:sldMkLst>
        <pc:spChg chg="add">
          <ac:chgData name="Phil Le" userId="d56789386392244e" providerId="LiveId" clId="{C6036423-22FB-49D3-8C1B-9D60E70F677C}" dt="2026-08-30T13:42:41.230" v="4689" actId="22"/>
          <ac:spMkLst>
            <pc:docMk/>
            <pc:sldMk cId="2944539364" sldId="2252"/>
            <ac:spMk id="3" creationId="{6F20AC7B-4CB9-CEEF-65EB-BC64B4C8EA9F}"/>
          </ac:spMkLst>
        </pc:spChg>
      </pc:sldChg>
      <pc:sldChg chg="addSp delSp modSp mod">
        <pc:chgData name="Phil Le" userId="d56789386392244e" providerId="LiveId" clId="{C6036423-22FB-49D3-8C1B-9D60E70F677C}" dt="2026-08-30T13:41:49.906" v="4682" actId="26606"/>
        <pc:sldMkLst>
          <pc:docMk/>
          <pc:sldMk cId="1507087779" sldId="2471"/>
        </pc:sldMkLst>
        <pc:spChg chg="del">
          <ac:chgData name="Phil Le" userId="d56789386392244e" providerId="LiveId" clId="{C6036423-22FB-49D3-8C1B-9D60E70F677C}" dt="2026-08-30T13:41:49.906" v="4682" actId="26606"/>
          <ac:spMkLst>
            <pc:docMk/>
            <pc:sldMk cId="1507087779" sldId="2471"/>
            <ac:spMk id="43" creationId="{33F70A3C-4474-2A39-470C-FD55A8837503}"/>
          </ac:spMkLst>
        </pc:spChg>
        <pc:spChg chg="del">
          <ac:chgData name="Phil Le" userId="d56789386392244e" providerId="LiveId" clId="{C6036423-22FB-49D3-8C1B-9D60E70F677C}" dt="2026-08-30T13:41:49.906" v="4682" actId="26606"/>
          <ac:spMkLst>
            <pc:docMk/>
            <pc:sldMk cId="1507087779" sldId="2471"/>
            <ac:spMk id="44" creationId="{4D60F200-5EB0-B223-2439-C96C67F0FEE1}"/>
          </ac:spMkLst>
        </pc:spChg>
        <pc:spChg chg="del">
          <ac:chgData name="Phil Le" userId="d56789386392244e" providerId="LiveId" clId="{C6036423-22FB-49D3-8C1B-9D60E70F677C}" dt="2026-08-30T13:41:49.906" v="4682" actId="26606"/>
          <ac:spMkLst>
            <pc:docMk/>
            <pc:sldMk cId="1507087779" sldId="2471"/>
            <ac:spMk id="45" creationId="{BAC3F7D4-9613-0E1F-901C-98FE831DEBC0}"/>
          </ac:spMkLst>
        </pc:spChg>
        <pc:spChg chg="del">
          <ac:chgData name="Phil Le" userId="d56789386392244e" providerId="LiveId" clId="{C6036423-22FB-49D3-8C1B-9D60E70F677C}" dt="2026-08-30T13:41:49.906" v="4682" actId="26606"/>
          <ac:spMkLst>
            <pc:docMk/>
            <pc:sldMk cId="1507087779" sldId="2471"/>
            <ac:spMk id="47" creationId="{AFD5167C-AF48-26F0-7A9F-3F7643374872}"/>
          </ac:spMkLst>
        </pc:spChg>
        <pc:spChg chg="del">
          <ac:chgData name="Phil Le" userId="d56789386392244e" providerId="LiveId" clId="{C6036423-22FB-49D3-8C1B-9D60E70F677C}" dt="2026-08-30T13:41:49.906" v="4682" actId="26606"/>
          <ac:spMkLst>
            <pc:docMk/>
            <pc:sldMk cId="1507087779" sldId="2471"/>
            <ac:spMk id="48" creationId="{271C7E5C-A0F8-E9FA-56DB-31A257FD4EDB}"/>
          </ac:spMkLst>
        </pc:spChg>
        <pc:spChg chg="del">
          <ac:chgData name="Phil Le" userId="d56789386392244e" providerId="LiveId" clId="{C6036423-22FB-49D3-8C1B-9D60E70F677C}" dt="2026-08-30T13:41:49.906" v="4682" actId="26606"/>
          <ac:spMkLst>
            <pc:docMk/>
            <pc:sldMk cId="1507087779" sldId="2471"/>
            <ac:spMk id="49" creationId="{87B30A01-FCA8-86A5-A840-C32A3BE2EDD6}"/>
          </ac:spMkLst>
        </pc:spChg>
        <pc:spChg chg="add">
          <ac:chgData name="Phil Le" userId="d56789386392244e" providerId="LiveId" clId="{C6036423-22FB-49D3-8C1B-9D60E70F677C}" dt="2026-08-30T13:41:49.906" v="4682" actId="26606"/>
          <ac:spMkLst>
            <pc:docMk/>
            <pc:sldMk cId="1507087779" sldId="2471"/>
            <ac:spMk id="54" creationId="{0671A8AE-40A1-4631-A6B8-581AFF065482}"/>
          </ac:spMkLst>
        </pc:spChg>
        <pc:spChg chg="add">
          <ac:chgData name="Phil Le" userId="d56789386392244e" providerId="LiveId" clId="{C6036423-22FB-49D3-8C1B-9D60E70F677C}" dt="2026-08-30T13:41:49.906" v="4682" actId="26606"/>
          <ac:spMkLst>
            <pc:docMk/>
            <pc:sldMk cId="1507087779" sldId="2471"/>
            <ac:spMk id="56" creationId="{AB58EF07-17C2-48CF-ABB0-EEF1F17CB8F0}"/>
          </ac:spMkLst>
        </pc:spChg>
        <pc:spChg chg="add">
          <ac:chgData name="Phil Le" userId="d56789386392244e" providerId="LiveId" clId="{C6036423-22FB-49D3-8C1B-9D60E70F677C}" dt="2026-08-30T13:41:49.906" v="4682" actId="26606"/>
          <ac:spMkLst>
            <pc:docMk/>
            <pc:sldMk cId="1507087779" sldId="2471"/>
            <ac:spMk id="58" creationId="{AF2F604E-43BE-4DC3-B983-E071523364F8}"/>
          </ac:spMkLst>
        </pc:spChg>
        <pc:spChg chg="add">
          <ac:chgData name="Phil Le" userId="d56789386392244e" providerId="LiveId" clId="{C6036423-22FB-49D3-8C1B-9D60E70F677C}" dt="2026-08-30T13:41:49.906" v="4682" actId="26606"/>
          <ac:spMkLst>
            <pc:docMk/>
            <pc:sldMk cId="1507087779" sldId="2471"/>
            <ac:spMk id="60" creationId="{08C9B587-E65E-4B52-B37C-ABEBB6E87928}"/>
          </ac:spMkLst>
        </pc:spChg>
        <pc:picChg chg="add mod ord">
          <ac:chgData name="Phil Le" userId="d56789386392244e" providerId="LiveId" clId="{C6036423-22FB-49D3-8C1B-9D60E70F677C}" dt="2026-08-30T13:41:45.378" v="4681" actId="167"/>
          <ac:picMkLst>
            <pc:docMk/>
            <pc:sldMk cId="1507087779" sldId="2471"/>
            <ac:picMk id="3" creationId="{739E6115-2375-CC94-D6E8-9E08BE82BB6A}"/>
          </ac:picMkLst>
        </pc:picChg>
        <pc:picChg chg="del">
          <ac:chgData name="Phil Le" userId="d56789386392244e" providerId="LiveId" clId="{C6036423-22FB-49D3-8C1B-9D60E70F677C}" dt="2026-08-30T13:41:23.021" v="4677" actId="478"/>
          <ac:picMkLst>
            <pc:docMk/>
            <pc:sldMk cId="1507087779" sldId="2471"/>
            <ac:picMk id="4" creationId="{BD3AADBD-0B3B-825E-1EDF-9EA625F349CF}"/>
          </ac:picMkLst>
        </pc:picChg>
      </pc:sldChg>
      <pc:sldChg chg="addSp delSp modSp mod">
        <pc:chgData name="Phil Le" userId="d56789386392244e" providerId="LiveId" clId="{C6036423-22FB-49D3-8C1B-9D60E70F677C}" dt="2026-08-30T13:31:03.129" v="4648" actId="14100"/>
        <pc:sldMkLst>
          <pc:docMk/>
          <pc:sldMk cId="621783370" sldId="2491"/>
        </pc:sldMkLst>
        <pc:spChg chg="mod">
          <ac:chgData name="Phil Le" userId="d56789386392244e" providerId="LiveId" clId="{C6036423-22FB-49D3-8C1B-9D60E70F677C}" dt="2026-08-30T13:31:03.129" v="4648" actId="14100"/>
          <ac:spMkLst>
            <pc:docMk/>
            <pc:sldMk cId="621783370" sldId="2491"/>
            <ac:spMk id="7" creationId="{BDA93806-D345-7B98-08A6-81043EB841A7}"/>
          </ac:spMkLst>
        </pc:spChg>
        <pc:picChg chg="del">
          <ac:chgData name="Phil Le" userId="d56789386392244e" providerId="LiveId" clId="{C6036423-22FB-49D3-8C1B-9D60E70F677C}" dt="2026-08-30T13:25:41.536" v="4432" actId="478"/>
          <ac:picMkLst>
            <pc:docMk/>
            <pc:sldMk cId="621783370" sldId="2491"/>
            <ac:picMk id="3" creationId="{7534700C-4D22-D7B8-F638-26B4AD5FAAA8}"/>
          </ac:picMkLst>
        </pc:picChg>
        <pc:picChg chg="add mod ord">
          <ac:chgData name="Phil Le" userId="d56789386392244e" providerId="LiveId" clId="{C6036423-22FB-49D3-8C1B-9D60E70F677C}" dt="2026-08-30T13:27:39.217" v="4436" actId="167"/>
          <ac:picMkLst>
            <pc:docMk/>
            <pc:sldMk cId="621783370" sldId="2491"/>
            <ac:picMk id="4" creationId="{152F46F6-31EB-6844-C3A1-EC4F677DFF62}"/>
          </ac:picMkLst>
        </pc:picChg>
      </pc:sldChg>
      <pc:sldChg chg="del">
        <pc:chgData name="Phil Le" userId="d56789386392244e" providerId="LiveId" clId="{C6036423-22FB-49D3-8C1B-9D60E70F677C}" dt="2026-08-30T13:39:55.219" v="4651" actId="47"/>
        <pc:sldMkLst>
          <pc:docMk/>
          <pc:sldMk cId="2751738432" sldId="2514"/>
        </pc:sldMkLst>
      </pc:sldChg>
      <pc:sldChg chg="del">
        <pc:chgData name="Phil Le" userId="d56789386392244e" providerId="LiveId" clId="{C6036423-22FB-49D3-8C1B-9D60E70F677C}" dt="2026-08-30T13:39:56.617" v="4653" actId="47"/>
        <pc:sldMkLst>
          <pc:docMk/>
          <pc:sldMk cId="924011048" sldId="2515"/>
        </pc:sldMkLst>
      </pc:sldChg>
      <pc:sldChg chg="del">
        <pc:chgData name="Phil Le" userId="d56789386392244e" providerId="LiveId" clId="{C6036423-22FB-49D3-8C1B-9D60E70F677C}" dt="2026-08-30T13:39:57.909" v="4655" actId="47"/>
        <pc:sldMkLst>
          <pc:docMk/>
          <pc:sldMk cId="1506693713" sldId="2516"/>
        </pc:sldMkLst>
      </pc:sldChg>
      <pc:sldChg chg="del">
        <pc:chgData name="Phil Le" userId="d56789386392244e" providerId="LiveId" clId="{C6036423-22FB-49D3-8C1B-9D60E70F677C}" dt="2026-08-30T13:39:59.807" v="4657" actId="47"/>
        <pc:sldMkLst>
          <pc:docMk/>
          <pc:sldMk cId="2530859609" sldId="2517"/>
        </pc:sldMkLst>
      </pc:sldChg>
      <pc:sldChg chg="del">
        <pc:chgData name="Phil Le" userId="d56789386392244e" providerId="LiveId" clId="{C6036423-22FB-49D3-8C1B-9D60E70F677C}" dt="2026-08-30T13:40:00.544" v="4658" actId="47"/>
        <pc:sldMkLst>
          <pc:docMk/>
          <pc:sldMk cId="2176106630" sldId="2518"/>
        </pc:sldMkLst>
      </pc:sldChg>
      <pc:sldChg chg="del">
        <pc:chgData name="Phil Le" userId="d56789386392244e" providerId="LiveId" clId="{C6036423-22FB-49D3-8C1B-9D60E70F677C}" dt="2026-08-30T13:40:01.166" v="4659" actId="47"/>
        <pc:sldMkLst>
          <pc:docMk/>
          <pc:sldMk cId="3177345448" sldId="2519"/>
        </pc:sldMkLst>
      </pc:sldChg>
      <pc:sldChg chg="del">
        <pc:chgData name="Phil Le" userId="d56789386392244e" providerId="LiveId" clId="{C6036423-22FB-49D3-8C1B-9D60E70F677C}" dt="2026-08-30T13:42:31.122" v="4688" actId="47"/>
        <pc:sldMkLst>
          <pc:docMk/>
          <pc:sldMk cId="2810708552" sldId="2520"/>
        </pc:sldMkLst>
      </pc:sldChg>
      <pc:sldChg chg="del">
        <pc:chgData name="Phil Le" userId="d56789386392244e" providerId="LiveId" clId="{C6036423-22FB-49D3-8C1B-9D60E70F677C}" dt="2026-08-30T13:43:52.896" v="4720" actId="47"/>
        <pc:sldMkLst>
          <pc:docMk/>
          <pc:sldMk cId="3699839034" sldId="2521"/>
        </pc:sldMkLst>
      </pc:sldChg>
      <pc:sldChg chg="del">
        <pc:chgData name="Phil Le" userId="d56789386392244e" providerId="LiveId" clId="{C6036423-22FB-49D3-8C1B-9D60E70F677C}" dt="2026-08-30T13:45:26.900" v="4850" actId="47"/>
        <pc:sldMkLst>
          <pc:docMk/>
          <pc:sldMk cId="3573856190" sldId="2522"/>
        </pc:sldMkLst>
      </pc:sldChg>
      <pc:sldChg chg="del">
        <pc:chgData name="Phil Le" userId="d56789386392244e" providerId="LiveId" clId="{C6036423-22FB-49D3-8C1B-9D60E70F677C}" dt="2026-08-30T13:47:00.470" v="4868" actId="47"/>
        <pc:sldMkLst>
          <pc:docMk/>
          <pc:sldMk cId="2173176618" sldId="2524"/>
        </pc:sldMkLst>
      </pc:sldChg>
      <pc:sldChg chg="del">
        <pc:chgData name="Phil Le" userId="d56789386392244e" providerId="LiveId" clId="{C6036423-22FB-49D3-8C1B-9D60E70F677C}" dt="2026-08-30T13:47:48.633" v="4890" actId="47"/>
        <pc:sldMkLst>
          <pc:docMk/>
          <pc:sldMk cId="3230743554" sldId="2525"/>
        </pc:sldMkLst>
      </pc:sldChg>
      <pc:sldChg chg="del">
        <pc:chgData name="Phil Le" userId="d56789386392244e" providerId="LiveId" clId="{C6036423-22FB-49D3-8C1B-9D60E70F677C}" dt="2026-08-30T13:50:30.602" v="4914" actId="47"/>
        <pc:sldMkLst>
          <pc:docMk/>
          <pc:sldMk cId="1473331678" sldId="2526"/>
        </pc:sldMkLst>
      </pc:sldChg>
      <pc:sldChg chg="del">
        <pc:chgData name="Phil Le" userId="d56789386392244e" providerId="LiveId" clId="{C6036423-22FB-49D3-8C1B-9D60E70F677C}" dt="2026-08-30T13:50:52.665" v="4917" actId="47"/>
        <pc:sldMkLst>
          <pc:docMk/>
          <pc:sldMk cId="1531413705" sldId="2527"/>
        </pc:sldMkLst>
      </pc:sldChg>
      <pc:sldChg chg="del">
        <pc:chgData name="Phil Le" userId="d56789386392244e" providerId="LiveId" clId="{C6036423-22FB-49D3-8C1B-9D60E70F677C}" dt="2026-08-30T13:51:07.605" v="4923" actId="47"/>
        <pc:sldMkLst>
          <pc:docMk/>
          <pc:sldMk cId="1120860300" sldId="2528"/>
        </pc:sldMkLst>
      </pc:sldChg>
      <pc:sldChg chg="del">
        <pc:chgData name="Phil Le" userId="d56789386392244e" providerId="LiveId" clId="{C6036423-22FB-49D3-8C1B-9D60E70F677C}" dt="2026-08-30T13:51:15.765" v="4925" actId="47"/>
        <pc:sldMkLst>
          <pc:docMk/>
          <pc:sldMk cId="2491945038" sldId="2529"/>
        </pc:sldMkLst>
      </pc:sldChg>
      <pc:sldChg chg="del">
        <pc:chgData name="Phil Le" userId="d56789386392244e" providerId="LiveId" clId="{C6036423-22FB-49D3-8C1B-9D60E70F677C}" dt="2026-08-30T13:51:48.894" v="4943" actId="47"/>
        <pc:sldMkLst>
          <pc:docMk/>
          <pc:sldMk cId="1104554370" sldId="2532"/>
        </pc:sldMkLst>
      </pc:sldChg>
      <pc:sldChg chg="del">
        <pc:chgData name="Phil Le" userId="d56789386392244e" providerId="LiveId" clId="{C6036423-22FB-49D3-8C1B-9D60E70F677C}" dt="2026-08-30T13:52:39.840" v="4967" actId="47"/>
        <pc:sldMkLst>
          <pc:docMk/>
          <pc:sldMk cId="3419182654" sldId="2533"/>
        </pc:sldMkLst>
      </pc:sldChg>
      <pc:sldChg chg="del">
        <pc:chgData name="Phil Le" userId="d56789386392244e" providerId="LiveId" clId="{C6036423-22FB-49D3-8C1B-9D60E70F677C}" dt="2026-08-30T14:01:46.823" v="4995" actId="47"/>
        <pc:sldMkLst>
          <pc:docMk/>
          <pc:sldMk cId="1712252815" sldId="2534"/>
        </pc:sldMkLst>
      </pc:sldChg>
      <pc:sldChg chg="del">
        <pc:chgData name="Phil Le" userId="d56789386392244e" providerId="LiveId" clId="{C6036423-22FB-49D3-8C1B-9D60E70F677C}" dt="2026-08-30T14:03:14.364" v="5050" actId="47"/>
        <pc:sldMkLst>
          <pc:docMk/>
          <pc:sldMk cId="3951899305" sldId="2536"/>
        </pc:sldMkLst>
      </pc:sldChg>
      <pc:sldChg chg="del">
        <pc:chgData name="Phil Le" userId="d56789386392244e" providerId="LiveId" clId="{C6036423-22FB-49D3-8C1B-9D60E70F677C}" dt="2026-08-30T14:03:17.561" v="5051" actId="47"/>
        <pc:sldMkLst>
          <pc:docMk/>
          <pc:sldMk cId="0" sldId="2537"/>
        </pc:sldMkLst>
      </pc:sldChg>
      <pc:sldChg chg="del">
        <pc:chgData name="Phil Le" userId="d56789386392244e" providerId="LiveId" clId="{C6036423-22FB-49D3-8C1B-9D60E70F677C}" dt="2026-08-30T14:03:18.382" v="5052" actId="47"/>
        <pc:sldMkLst>
          <pc:docMk/>
          <pc:sldMk cId="0" sldId="2538"/>
        </pc:sldMkLst>
      </pc:sldChg>
      <pc:sldChg chg="del">
        <pc:chgData name="Phil Le" userId="d56789386392244e" providerId="LiveId" clId="{C6036423-22FB-49D3-8C1B-9D60E70F677C}" dt="2026-08-30T13:52:42.214" v="4968" actId="47"/>
        <pc:sldMkLst>
          <pc:docMk/>
          <pc:sldMk cId="0" sldId="2539"/>
        </pc:sldMkLst>
      </pc:sldChg>
      <pc:sldChg chg="del">
        <pc:chgData name="Phil Le" userId="d56789386392244e" providerId="LiveId" clId="{C6036423-22FB-49D3-8C1B-9D60E70F677C}" dt="2026-08-30T13:52:42.934" v="4969" actId="47"/>
        <pc:sldMkLst>
          <pc:docMk/>
          <pc:sldMk cId="2589546326" sldId="2540"/>
        </pc:sldMkLst>
      </pc:sldChg>
      <pc:sldChg chg="del">
        <pc:chgData name="Phil Le" userId="d56789386392244e" providerId="LiveId" clId="{C6036423-22FB-49D3-8C1B-9D60E70F677C}" dt="2026-08-30T13:52:44.208" v="4970" actId="47"/>
        <pc:sldMkLst>
          <pc:docMk/>
          <pc:sldMk cId="531045624" sldId="2541"/>
        </pc:sldMkLst>
      </pc:sldChg>
      <pc:sldChg chg="del">
        <pc:chgData name="Phil Le" userId="d56789386392244e" providerId="LiveId" clId="{C6036423-22FB-49D3-8C1B-9D60E70F677C}" dt="2026-08-30T13:52:46.354" v="4972" actId="47"/>
        <pc:sldMkLst>
          <pc:docMk/>
          <pc:sldMk cId="3918132291" sldId="2542"/>
        </pc:sldMkLst>
      </pc:sldChg>
      <pc:sldChg chg="modSp add mod setBg">
        <pc:chgData name="Phil Le" userId="d56789386392244e" providerId="LiveId" clId="{C6036423-22FB-49D3-8C1B-9D60E70F677C}" dt="2026-08-30T13:40:36.044" v="4667" actId="20577"/>
        <pc:sldMkLst>
          <pc:docMk/>
          <pc:sldMk cId="0" sldId="2543"/>
        </pc:sldMkLst>
        <pc:spChg chg="mod">
          <ac:chgData name="Phil Le" userId="d56789386392244e" providerId="LiveId" clId="{C6036423-22FB-49D3-8C1B-9D60E70F677C}" dt="2026-08-30T13:40:36.044" v="4667" actId="20577"/>
          <ac:spMkLst>
            <pc:docMk/>
            <pc:sldMk cId="0" sldId="2543"/>
            <ac:spMk id="2050" creationId="{00000000-0000-0000-0000-000000000000}"/>
          </ac:spMkLst>
        </pc:spChg>
      </pc:sldChg>
      <pc:sldChg chg="modSp add mod setBg">
        <pc:chgData name="Phil Le" userId="d56789386392244e" providerId="LiveId" clId="{C6036423-22FB-49D3-8C1B-9D60E70F677C}" dt="2026-08-30T13:40:47.603" v="4670" actId="20577"/>
        <pc:sldMkLst>
          <pc:docMk/>
          <pc:sldMk cId="2782888229" sldId="2544"/>
        </pc:sldMkLst>
        <pc:spChg chg="mod">
          <ac:chgData name="Phil Le" userId="d56789386392244e" providerId="LiveId" clId="{C6036423-22FB-49D3-8C1B-9D60E70F677C}" dt="2026-08-30T13:40:47.603" v="4670" actId="20577"/>
          <ac:spMkLst>
            <pc:docMk/>
            <pc:sldMk cId="2782888229" sldId="2544"/>
            <ac:spMk id="2050" creationId="{9B75D274-4984-8A54-ED5A-21675F431631}"/>
          </ac:spMkLst>
        </pc:spChg>
      </pc:sldChg>
      <pc:sldChg chg="modSp add mod setBg">
        <pc:chgData name="Phil Le" userId="d56789386392244e" providerId="LiveId" clId="{C6036423-22FB-49D3-8C1B-9D60E70F677C}" dt="2026-08-30T13:40:57.048" v="4673" actId="20577"/>
        <pc:sldMkLst>
          <pc:docMk/>
          <pc:sldMk cId="2245601938" sldId="2545"/>
        </pc:sldMkLst>
        <pc:spChg chg="mod">
          <ac:chgData name="Phil Le" userId="d56789386392244e" providerId="LiveId" clId="{C6036423-22FB-49D3-8C1B-9D60E70F677C}" dt="2026-08-30T13:40:57.048" v="4673" actId="20577"/>
          <ac:spMkLst>
            <pc:docMk/>
            <pc:sldMk cId="2245601938" sldId="2545"/>
            <ac:spMk id="2050" creationId="{B2C133F8-A1D6-2F30-3113-C9EECFC642E5}"/>
          </ac:spMkLst>
        </pc:spChg>
      </pc:sldChg>
      <pc:sldChg chg="modSp add setBg">
        <pc:chgData name="Phil Le" userId="d56789386392244e" providerId="LiveId" clId="{C6036423-22FB-49D3-8C1B-9D60E70F677C}" dt="2026-08-30T13:41:05.236" v="4676" actId="14100"/>
        <pc:sldMkLst>
          <pc:docMk/>
          <pc:sldMk cId="1536489011" sldId="2546"/>
        </pc:sldMkLst>
        <pc:spChg chg="mod">
          <ac:chgData name="Phil Le" userId="d56789386392244e" providerId="LiveId" clId="{C6036423-22FB-49D3-8C1B-9D60E70F677C}" dt="2026-08-30T13:41:05.236" v="4676" actId="14100"/>
          <ac:spMkLst>
            <pc:docMk/>
            <pc:sldMk cId="1536489011" sldId="2546"/>
            <ac:spMk id="2050" creationId="{8158DB7F-5153-45A3-42C2-246B707023F4}"/>
          </ac:spMkLst>
        </pc:spChg>
      </pc:sldChg>
      <pc:sldChg chg="addSp delSp add del setBg delDesignElem">
        <pc:chgData name="Phil Le" userId="d56789386392244e" providerId="LiveId" clId="{C6036423-22FB-49D3-8C1B-9D60E70F677C}" dt="2026-08-30T13:42:07.723" v="4685"/>
        <pc:sldMkLst>
          <pc:docMk/>
          <pc:sldMk cId="635997107" sldId="2547"/>
        </pc:sldMkLst>
        <pc:spChg chg="add del">
          <ac:chgData name="Phil Le" userId="d56789386392244e" providerId="LiveId" clId="{C6036423-22FB-49D3-8C1B-9D60E70F677C}" dt="2026-08-30T13:42:07.723" v="4685"/>
          <ac:spMkLst>
            <pc:docMk/>
            <pc:sldMk cId="635997107" sldId="2547"/>
            <ac:spMk id="54" creationId="{5E46FC23-49BB-4E13-C147-CFE914E79590}"/>
          </ac:spMkLst>
        </pc:spChg>
        <pc:spChg chg="add del">
          <ac:chgData name="Phil Le" userId="d56789386392244e" providerId="LiveId" clId="{C6036423-22FB-49D3-8C1B-9D60E70F677C}" dt="2026-08-30T13:42:07.723" v="4685"/>
          <ac:spMkLst>
            <pc:docMk/>
            <pc:sldMk cId="635997107" sldId="2547"/>
            <ac:spMk id="56" creationId="{14675357-0C39-FF44-9AC5-9B345D493980}"/>
          </ac:spMkLst>
        </pc:spChg>
        <pc:spChg chg="add del">
          <ac:chgData name="Phil Le" userId="d56789386392244e" providerId="LiveId" clId="{C6036423-22FB-49D3-8C1B-9D60E70F677C}" dt="2026-08-30T13:42:07.723" v="4685"/>
          <ac:spMkLst>
            <pc:docMk/>
            <pc:sldMk cId="635997107" sldId="2547"/>
            <ac:spMk id="58" creationId="{EBA89C04-20D1-B1EC-2F94-65033770588F}"/>
          </ac:spMkLst>
        </pc:spChg>
        <pc:spChg chg="add del">
          <ac:chgData name="Phil Le" userId="d56789386392244e" providerId="LiveId" clId="{C6036423-22FB-49D3-8C1B-9D60E70F677C}" dt="2026-08-30T13:42:07.723" v="4685"/>
          <ac:spMkLst>
            <pc:docMk/>
            <pc:sldMk cId="635997107" sldId="2547"/>
            <ac:spMk id="60" creationId="{9187723A-06C3-272C-08D8-5072C1D580BC}"/>
          </ac:spMkLst>
        </pc:spChg>
      </pc:sldChg>
      <pc:sldChg chg="modSp add">
        <pc:chgData name="Phil Le" userId="d56789386392244e" providerId="LiveId" clId="{C6036423-22FB-49D3-8C1B-9D60E70F677C}" dt="2026-08-30T13:42:24.559" v="4687"/>
        <pc:sldMkLst>
          <pc:docMk/>
          <pc:sldMk cId="4221000036" sldId="2547"/>
        </pc:sldMkLst>
        <pc:spChg chg="mod">
          <ac:chgData name="Phil Le" userId="d56789386392244e" providerId="LiveId" clId="{C6036423-22FB-49D3-8C1B-9D60E70F677C}" dt="2026-08-30T13:42:24.559" v="4687"/>
          <ac:spMkLst>
            <pc:docMk/>
            <pc:sldMk cId="4221000036" sldId="2547"/>
            <ac:spMk id="9" creationId="{B5E2169E-B0CD-7F00-97EF-CF6882669187}"/>
          </ac:spMkLst>
        </pc:spChg>
      </pc:sldChg>
      <pc:sldChg chg="delSp modSp add setBg delDesignElem">
        <pc:chgData name="Phil Le" userId="d56789386392244e" providerId="LiveId" clId="{C6036423-22FB-49D3-8C1B-9D60E70F677C}" dt="2026-08-30T13:43:47.269" v="4719" actId="20577"/>
        <pc:sldMkLst>
          <pc:docMk/>
          <pc:sldMk cId="2684938281" sldId="2548"/>
        </pc:sldMkLst>
        <pc:spChg chg="mod">
          <ac:chgData name="Phil Le" userId="d56789386392244e" providerId="LiveId" clId="{C6036423-22FB-49D3-8C1B-9D60E70F677C}" dt="2026-08-30T13:43:47.269" v="4719" actId="20577"/>
          <ac:spMkLst>
            <pc:docMk/>
            <pc:sldMk cId="2684938281" sldId="2548"/>
            <ac:spMk id="9" creationId="{12F84C7B-9FA4-8690-2D60-4754579DAE68}"/>
          </ac:spMkLst>
        </pc:spChg>
        <pc:spChg chg="del">
          <ac:chgData name="Phil Le" userId="d56789386392244e" providerId="LiveId" clId="{C6036423-22FB-49D3-8C1B-9D60E70F677C}" dt="2026-08-30T13:42:52.970" v="4691"/>
          <ac:spMkLst>
            <pc:docMk/>
            <pc:sldMk cId="2684938281" sldId="2548"/>
            <ac:spMk id="54" creationId="{01589276-4F7D-5686-D798-D0BD057D27EF}"/>
          </ac:spMkLst>
        </pc:spChg>
        <pc:spChg chg="del">
          <ac:chgData name="Phil Le" userId="d56789386392244e" providerId="LiveId" clId="{C6036423-22FB-49D3-8C1B-9D60E70F677C}" dt="2026-08-30T13:42:52.970" v="4691"/>
          <ac:spMkLst>
            <pc:docMk/>
            <pc:sldMk cId="2684938281" sldId="2548"/>
            <ac:spMk id="56" creationId="{4B6415ED-07B1-7178-A43A-66126C1EFC70}"/>
          </ac:spMkLst>
        </pc:spChg>
        <pc:spChg chg="del">
          <ac:chgData name="Phil Le" userId="d56789386392244e" providerId="LiveId" clId="{C6036423-22FB-49D3-8C1B-9D60E70F677C}" dt="2026-08-30T13:42:52.970" v="4691"/>
          <ac:spMkLst>
            <pc:docMk/>
            <pc:sldMk cId="2684938281" sldId="2548"/>
            <ac:spMk id="58" creationId="{44229063-FD97-43C4-30D7-01D3A172BCFB}"/>
          </ac:spMkLst>
        </pc:spChg>
        <pc:spChg chg="del">
          <ac:chgData name="Phil Le" userId="d56789386392244e" providerId="LiveId" clId="{C6036423-22FB-49D3-8C1B-9D60E70F677C}" dt="2026-08-30T13:42:52.970" v="4691"/>
          <ac:spMkLst>
            <pc:docMk/>
            <pc:sldMk cId="2684938281" sldId="2548"/>
            <ac:spMk id="60" creationId="{9A73E3B9-E009-18FF-F8DA-744FB6735CF5}"/>
          </ac:spMkLst>
        </pc:spChg>
      </pc:sldChg>
      <pc:sldChg chg="modSp add">
        <pc:chgData name="Phil Le" userId="d56789386392244e" providerId="LiveId" clId="{C6036423-22FB-49D3-8C1B-9D60E70F677C}" dt="2026-08-30T13:45:21.255" v="4849"/>
        <pc:sldMkLst>
          <pc:docMk/>
          <pc:sldMk cId="2505156489" sldId="2549"/>
        </pc:sldMkLst>
        <pc:spChg chg="mod">
          <ac:chgData name="Phil Le" userId="d56789386392244e" providerId="LiveId" clId="{C6036423-22FB-49D3-8C1B-9D60E70F677C}" dt="2026-08-30T13:45:21.255" v="4849"/>
          <ac:spMkLst>
            <pc:docMk/>
            <pc:sldMk cId="2505156489" sldId="2549"/>
            <ac:spMk id="9" creationId="{917EF467-39A3-61AD-B7D8-869F59ED8787}"/>
          </ac:spMkLst>
        </pc:spChg>
      </pc:sldChg>
      <pc:sldChg chg="add del">
        <pc:chgData name="Phil Le" userId="d56789386392244e" providerId="LiveId" clId="{C6036423-22FB-49D3-8C1B-9D60E70F677C}" dt="2026-08-30T13:45:09.747" v="4847"/>
        <pc:sldMkLst>
          <pc:docMk/>
          <pc:sldMk cId="2985198097" sldId="2549"/>
        </pc:sldMkLst>
      </pc:sldChg>
      <pc:sldChg chg="modSp add">
        <pc:chgData name="Phil Le" userId="d56789386392244e" providerId="LiveId" clId="{C6036423-22FB-49D3-8C1B-9D60E70F677C}" dt="2026-08-30T13:46:57.562" v="4867"/>
        <pc:sldMkLst>
          <pc:docMk/>
          <pc:sldMk cId="1820107159" sldId="2550"/>
        </pc:sldMkLst>
        <pc:spChg chg="mod">
          <ac:chgData name="Phil Le" userId="d56789386392244e" providerId="LiveId" clId="{C6036423-22FB-49D3-8C1B-9D60E70F677C}" dt="2026-08-30T13:46:57.562" v="4867"/>
          <ac:spMkLst>
            <pc:docMk/>
            <pc:sldMk cId="1820107159" sldId="2550"/>
            <ac:spMk id="9" creationId="{51F11EC2-B493-6850-8E99-866B1B3E118B}"/>
          </ac:spMkLst>
        </pc:spChg>
      </pc:sldChg>
      <pc:sldChg chg="modSp add mod">
        <pc:chgData name="Phil Le" userId="d56789386392244e" providerId="LiveId" clId="{C6036423-22FB-49D3-8C1B-9D60E70F677C}" dt="2026-08-30T13:50:03.563" v="4911" actId="14100"/>
        <pc:sldMkLst>
          <pc:docMk/>
          <pc:sldMk cId="3499031430" sldId="2551"/>
        </pc:sldMkLst>
        <pc:spChg chg="mod">
          <ac:chgData name="Phil Le" userId="d56789386392244e" providerId="LiveId" clId="{C6036423-22FB-49D3-8C1B-9D60E70F677C}" dt="2026-08-30T13:50:03.563" v="4911" actId="14100"/>
          <ac:spMkLst>
            <pc:docMk/>
            <pc:sldMk cId="3499031430" sldId="2551"/>
            <ac:spMk id="9" creationId="{6E2D17D6-4E32-CDC2-2B6F-57D4DF209AA0}"/>
          </ac:spMkLst>
        </pc:spChg>
      </pc:sldChg>
      <pc:sldChg chg="modSp add">
        <pc:chgData name="Phil Le" userId="d56789386392244e" providerId="LiveId" clId="{C6036423-22FB-49D3-8C1B-9D60E70F677C}" dt="2026-08-30T13:50:25.640" v="4913"/>
        <pc:sldMkLst>
          <pc:docMk/>
          <pc:sldMk cId="1541889321" sldId="2552"/>
        </pc:sldMkLst>
        <pc:spChg chg="mod">
          <ac:chgData name="Phil Le" userId="d56789386392244e" providerId="LiveId" clId="{C6036423-22FB-49D3-8C1B-9D60E70F677C}" dt="2026-08-30T13:50:25.640" v="4913"/>
          <ac:spMkLst>
            <pc:docMk/>
            <pc:sldMk cId="1541889321" sldId="2552"/>
            <ac:spMk id="9" creationId="{822D0F3E-BB72-0986-EEB2-94406F002DFF}"/>
          </ac:spMkLst>
        </pc:spChg>
      </pc:sldChg>
      <pc:sldChg chg="modSp add">
        <pc:chgData name="Phil Le" userId="d56789386392244e" providerId="LiveId" clId="{C6036423-22FB-49D3-8C1B-9D60E70F677C}" dt="2026-08-30T13:50:49.629" v="4916"/>
        <pc:sldMkLst>
          <pc:docMk/>
          <pc:sldMk cId="798926051" sldId="2553"/>
        </pc:sldMkLst>
        <pc:spChg chg="mod">
          <ac:chgData name="Phil Le" userId="d56789386392244e" providerId="LiveId" clId="{C6036423-22FB-49D3-8C1B-9D60E70F677C}" dt="2026-08-30T13:50:49.629" v="4916"/>
          <ac:spMkLst>
            <pc:docMk/>
            <pc:sldMk cId="798926051" sldId="2553"/>
            <ac:spMk id="9" creationId="{1EEA4A0B-39A7-3BF1-3342-DC4446D49FEF}"/>
          </ac:spMkLst>
        </pc:spChg>
      </pc:sldChg>
      <pc:sldChg chg="modSp add">
        <pc:chgData name="Phil Le" userId="d56789386392244e" providerId="LiveId" clId="{C6036423-22FB-49D3-8C1B-9D60E70F677C}" dt="2026-08-30T13:51:05.336" v="4922" actId="20577"/>
        <pc:sldMkLst>
          <pc:docMk/>
          <pc:sldMk cId="2236438318" sldId="2554"/>
        </pc:sldMkLst>
        <pc:spChg chg="mod">
          <ac:chgData name="Phil Le" userId="d56789386392244e" providerId="LiveId" clId="{C6036423-22FB-49D3-8C1B-9D60E70F677C}" dt="2026-08-30T13:51:05.336" v="4922" actId="20577"/>
          <ac:spMkLst>
            <pc:docMk/>
            <pc:sldMk cId="2236438318" sldId="2554"/>
            <ac:spMk id="9" creationId="{E40B8DCE-37BF-5AAA-4857-6EA727C39A30}"/>
          </ac:spMkLst>
        </pc:spChg>
      </pc:sldChg>
      <pc:sldChg chg="modSp add">
        <pc:chgData name="Phil Le" userId="d56789386392244e" providerId="LiveId" clId="{C6036423-22FB-49D3-8C1B-9D60E70F677C}" dt="2026-08-30T13:51:26.750" v="4940" actId="20577"/>
        <pc:sldMkLst>
          <pc:docMk/>
          <pc:sldMk cId="1467649060" sldId="2555"/>
        </pc:sldMkLst>
        <pc:spChg chg="mod">
          <ac:chgData name="Phil Le" userId="d56789386392244e" providerId="LiveId" clId="{C6036423-22FB-49D3-8C1B-9D60E70F677C}" dt="2026-08-30T13:51:26.750" v="4940" actId="20577"/>
          <ac:spMkLst>
            <pc:docMk/>
            <pc:sldMk cId="1467649060" sldId="2555"/>
            <ac:spMk id="9" creationId="{854BD73C-C125-C146-3C7D-30B13079FC34}"/>
          </ac:spMkLst>
        </pc:spChg>
      </pc:sldChg>
      <pc:sldChg chg="modSp add">
        <pc:chgData name="Phil Le" userId="d56789386392244e" providerId="LiveId" clId="{C6036423-22FB-49D3-8C1B-9D60E70F677C}" dt="2026-08-30T13:51:45.608" v="4942"/>
        <pc:sldMkLst>
          <pc:docMk/>
          <pc:sldMk cId="490693780" sldId="2556"/>
        </pc:sldMkLst>
        <pc:spChg chg="mod">
          <ac:chgData name="Phil Le" userId="d56789386392244e" providerId="LiveId" clId="{C6036423-22FB-49D3-8C1B-9D60E70F677C}" dt="2026-08-30T13:51:45.608" v="4942"/>
          <ac:spMkLst>
            <pc:docMk/>
            <pc:sldMk cId="490693780" sldId="2556"/>
            <ac:spMk id="9" creationId="{6D46D8D9-ECE1-F270-14AA-79483B884207}"/>
          </ac:spMkLst>
        </pc:spChg>
      </pc:sldChg>
      <pc:sldChg chg="modSp add">
        <pc:chgData name="Phil Le" userId="d56789386392244e" providerId="LiveId" clId="{C6036423-22FB-49D3-8C1B-9D60E70F677C}" dt="2026-08-30T13:52:31.926" v="4966" actId="114"/>
        <pc:sldMkLst>
          <pc:docMk/>
          <pc:sldMk cId="552364883" sldId="2557"/>
        </pc:sldMkLst>
        <pc:spChg chg="mod">
          <ac:chgData name="Phil Le" userId="d56789386392244e" providerId="LiveId" clId="{C6036423-22FB-49D3-8C1B-9D60E70F677C}" dt="2026-08-30T13:52:31.926" v="4966" actId="114"/>
          <ac:spMkLst>
            <pc:docMk/>
            <pc:sldMk cId="552364883" sldId="2557"/>
            <ac:spMk id="9" creationId="{7147952D-472E-1E32-8596-28373D45AE2D}"/>
          </ac:spMkLst>
        </pc:spChg>
      </pc:sldChg>
      <pc:sldChg chg="modSp add">
        <pc:chgData name="Phil Le" userId="d56789386392244e" providerId="LiveId" clId="{C6036423-22FB-49D3-8C1B-9D60E70F677C}" dt="2026-08-30T13:53:04.976" v="4990" actId="20577"/>
        <pc:sldMkLst>
          <pc:docMk/>
          <pc:sldMk cId="1645010437" sldId="2558"/>
        </pc:sldMkLst>
        <pc:spChg chg="mod">
          <ac:chgData name="Phil Le" userId="d56789386392244e" providerId="LiveId" clId="{C6036423-22FB-49D3-8C1B-9D60E70F677C}" dt="2026-08-30T13:53:04.976" v="4990" actId="20577"/>
          <ac:spMkLst>
            <pc:docMk/>
            <pc:sldMk cId="1645010437" sldId="2558"/>
            <ac:spMk id="9" creationId="{E3E23600-4746-E6A6-7016-BAEA4E564F12}"/>
          </ac:spMkLst>
        </pc:spChg>
      </pc:sldChg>
      <pc:sldChg chg="add">
        <pc:chgData name="Phil Le" userId="d56789386392244e" providerId="LiveId" clId="{C6036423-22FB-49D3-8C1B-9D60E70F677C}" dt="2026-08-30T14:01:10.902" v="4992"/>
        <pc:sldMkLst>
          <pc:docMk/>
          <pc:sldMk cId="0" sldId="2559"/>
        </pc:sldMkLst>
      </pc:sldChg>
      <pc:sldChg chg="modSp add">
        <pc:chgData name="Phil Le" userId="d56789386392244e" providerId="LiveId" clId="{C6036423-22FB-49D3-8C1B-9D60E70F677C}" dt="2026-08-30T14:01:43.415" v="4994"/>
        <pc:sldMkLst>
          <pc:docMk/>
          <pc:sldMk cId="254148199" sldId="2560"/>
        </pc:sldMkLst>
        <pc:spChg chg="mod">
          <ac:chgData name="Phil Le" userId="d56789386392244e" providerId="LiveId" clId="{C6036423-22FB-49D3-8C1B-9D60E70F677C}" dt="2026-08-30T14:01:43.415" v="4994"/>
          <ac:spMkLst>
            <pc:docMk/>
            <pc:sldMk cId="254148199" sldId="2560"/>
            <ac:spMk id="9" creationId="{AA505904-011E-DABE-ABE8-1AC8C22D4236}"/>
          </ac:spMkLst>
        </pc:spChg>
      </pc:sldChg>
      <pc:sldChg chg="modSp add">
        <pc:chgData name="Phil Le" userId="d56789386392244e" providerId="LiveId" clId="{C6036423-22FB-49D3-8C1B-9D60E70F677C}" dt="2026-08-30T14:03:01.649" v="5049" actId="20577"/>
        <pc:sldMkLst>
          <pc:docMk/>
          <pc:sldMk cId="2167960932" sldId="2561"/>
        </pc:sldMkLst>
        <pc:spChg chg="mod">
          <ac:chgData name="Phil Le" userId="d56789386392244e" providerId="LiveId" clId="{C6036423-22FB-49D3-8C1B-9D60E70F677C}" dt="2026-08-30T14:03:01.649" v="5049" actId="20577"/>
          <ac:spMkLst>
            <pc:docMk/>
            <pc:sldMk cId="2167960932" sldId="2561"/>
            <ac:spMk id="9" creationId="{88FDE925-96E2-EF83-045C-19C70178F2DA}"/>
          </ac:spMkLst>
        </pc:spChg>
      </pc:sldChg>
      <pc:sldChg chg="add">
        <pc:chgData name="Phil Le" userId="d56789386392244e" providerId="LiveId" clId="{C6036423-22FB-49D3-8C1B-9D60E70F677C}" dt="2026-08-30T14:06:40.080" v="5059"/>
        <pc:sldMkLst>
          <pc:docMk/>
          <pc:sldMk cId="702640609" sldId="2562"/>
        </pc:sldMkLst>
      </pc:sldChg>
      <pc:sldChg chg="add">
        <pc:chgData name="Phil Le" userId="d56789386392244e" providerId="LiveId" clId="{C6036423-22FB-49D3-8C1B-9D60E70F677C}" dt="2026-08-30T14:06:40.080" v="5059"/>
        <pc:sldMkLst>
          <pc:docMk/>
          <pc:sldMk cId="89037912" sldId="2563"/>
        </pc:sldMkLst>
      </pc:sldChg>
      <pc:sldChg chg="add">
        <pc:chgData name="Phil Le" userId="d56789386392244e" providerId="LiveId" clId="{C6036423-22FB-49D3-8C1B-9D60E70F677C}" dt="2026-08-30T14:06:40.080" v="5059"/>
        <pc:sldMkLst>
          <pc:docMk/>
          <pc:sldMk cId="324610101" sldId="2564"/>
        </pc:sldMkLst>
      </pc:sldChg>
      <pc:sldChg chg="add">
        <pc:chgData name="Phil Le" userId="d56789386392244e" providerId="LiveId" clId="{C6036423-22FB-49D3-8C1B-9D60E70F677C}" dt="2026-08-30T14:06:40.080" v="5059"/>
        <pc:sldMkLst>
          <pc:docMk/>
          <pc:sldMk cId="903803840" sldId="2565"/>
        </pc:sldMkLst>
      </pc:sldChg>
      <pc:sldChg chg="add">
        <pc:chgData name="Phil Le" userId="d56789386392244e" providerId="LiveId" clId="{C6036423-22FB-49D3-8C1B-9D60E70F677C}" dt="2026-08-30T14:06:40.080" v="5059"/>
        <pc:sldMkLst>
          <pc:docMk/>
          <pc:sldMk cId="3802143024" sldId="2566"/>
        </pc:sldMkLst>
      </pc:sldChg>
      <pc:sldMasterChg chg="del delSldLayout">
        <pc:chgData name="Phil Le" userId="d56789386392244e" providerId="LiveId" clId="{C6036423-22FB-49D3-8C1B-9D60E70F677C}" dt="2026-08-30T14:03:20.101" v="5054" actId="47"/>
        <pc:sldMasterMkLst>
          <pc:docMk/>
          <pc:sldMasterMk cId="2172580612" sldId="2147483660"/>
        </pc:sldMasterMkLst>
        <pc:sldLayoutChg chg="del">
          <pc:chgData name="Phil Le" userId="d56789386392244e" providerId="LiveId" clId="{C6036423-22FB-49D3-8C1B-9D60E70F677C}" dt="2026-08-30T14:03:20.101" v="5054" actId="47"/>
          <pc:sldLayoutMkLst>
            <pc:docMk/>
            <pc:sldMasterMk cId="2172580612" sldId="2147483660"/>
            <pc:sldLayoutMk cId="1577985336" sldId="2147483661"/>
          </pc:sldLayoutMkLst>
        </pc:sldLayoutChg>
        <pc:sldLayoutChg chg="del">
          <pc:chgData name="Phil Le" userId="d56789386392244e" providerId="LiveId" clId="{C6036423-22FB-49D3-8C1B-9D60E70F677C}" dt="2026-08-30T14:03:20.101" v="5054" actId="47"/>
          <pc:sldLayoutMkLst>
            <pc:docMk/>
            <pc:sldMasterMk cId="2172580612" sldId="2147483660"/>
            <pc:sldLayoutMk cId="3482530133" sldId="2147483662"/>
          </pc:sldLayoutMkLst>
        </pc:sldLayoutChg>
        <pc:sldLayoutChg chg="del">
          <pc:chgData name="Phil Le" userId="d56789386392244e" providerId="LiveId" clId="{C6036423-22FB-49D3-8C1B-9D60E70F677C}" dt="2026-08-30T14:03:20.101" v="5054" actId="47"/>
          <pc:sldLayoutMkLst>
            <pc:docMk/>
            <pc:sldMasterMk cId="2172580612" sldId="2147483660"/>
            <pc:sldLayoutMk cId="398831237" sldId="2147483663"/>
          </pc:sldLayoutMkLst>
        </pc:sldLayoutChg>
        <pc:sldLayoutChg chg="del">
          <pc:chgData name="Phil Le" userId="d56789386392244e" providerId="LiveId" clId="{C6036423-22FB-49D3-8C1B-9D60E70F677C}" dt="2026-08-30T14:03:20.101" v="5054" actId="47"/>
          <pc:sldLayoutMkLst>
            <pc:docMk/>
            <pc:sldMasterMk cId="2172580612" sldId="2147483660"/>
            <pc:sldLayoutMk cId="160816524" sldId="2147483664"/>
          </pc:sldLayoutMkLst>
        </pc:sldLayoutChg>
        <pc:sldLayoutChg chg="del">
          <pc:chgData name="Phil Le" userId="d56789386392244e" providerId="LiveId" clId="{C6036423-22FB-49D3-8C1B-9D60E70F677C}" dt="2026-08-30T14:03:20.101" v="5054" actId="47"/>
          <pc:sldLayoutMkLst>
            <pc:docMk/>
            <pc:sldMasterMk cId="2172580612" sldId="2147483660"/>
            <pc:sldLayoutMk cId="2618016054" sldId="2147483665"/>
          </pc:sldLayoutMkLst>
        </pc:sldLayoutChg>
        <pc:sldLayoutChg chg="del">
          <pc:chgData name="Phil Le" userId="d56789386392244e" providerId="LiveId" clId="{C6036423-22FB-49D3-8C1B-9D60E70F677C}" dt="2026-08-30T14:03:20.101" v="5054" actId="47"/>
          <pc:sldLayoutMkLst>
            <pc:docMk/>
            <pc:sldMasterMk cId="2172580612" sldId="2147483660"/>
            <pc:sldLayoutMk cId="1092455233" sldId="2147483666"/>
          </pc:sldLayoutMkLst>
        </pc:sldLayoutChg>
        <pc:sldLayoutChg chg="del">
          <pc:chgData name="Phil Le" userId="d56789386392244e" providerId="LiveId" clId="{C6036423-22FB-49D3-8C1B-9D60E70F677C}" dt="2026-08-30T14:03:20.101" v="5054" actId="47"/>
          <pc:sldLayoutMkLst>
            <pc:docMk/>
            <pc:sldMasterMk cId="2172580612" sldId="2147483660"/>
            <pc:sldLayoutMk cId="2706638197" sldId="2147483667"/>
          </pc:sldLayoutMkLst>
        </pc:sldLayoutChg>
        <pc:sldLayoutChg chg="del">
          <pc:chgData name="Phil Le" userId="d56789386392244e" providerId="LiveId" clId="{C6036423-22FB-49D3-8C1B-9D60E70F677C}" dt="2026-08-30T14:03:20.101" v="5054" actId="47"/>
          <pc:sldLayoutMkLst>
            <pc:docMk/>
            <pc:sldMasterMk cId="2172580612" sldId="2147483660"/>
            <pc:sldLayoutMk cId="2229526316" sldId="2147483668"/>
          </pc:sldLayoutMkLst>
        </pc:sldLayoutChg>
        <pc:sldLayoutChg chg="del">
          <pc:chgData name="Phil Le" userId="d56789386392244e" providerId="LiveId" clId="{C6036423-22FB-49D3-8C1B-9D60E70F677C}" dt="2026-08-30T14:03:20.101" v="5054" actId="47"/>
          <pc:sldLayoutMkLst>
            <pc:docMk/>
            <pc:sldMasterMk cId="2172580612" sldId="2147483660"/>
            <pc:sldLayoutMk cId="3266454145" sldId="2147483669"/>
          </pc:sldLayoutMkLst>
        </pc:sldLayoutChg>
        <pc:sldLayoutChg chg="del">
          <pc:chgData name="Phil Le" userId="d56789386392244e" providerId="LiveId" clId="{C6036423-22FB-49D3-8C1B-9D60E70F677C}" dt="2026-08-30T14:03:20.101" v="5054" actId="47"/>
          <pc:sldLayoutMkLst>
            <pc:docMk/>
            <pc:sldMasterMk cId="2172580612" sldId="2147483660"/>
            <pc:sldLayoutMk cId="2055936945" sldId="2147483670"/>
          </pc:sldLayoutMkLst>
        </pc:sldLayoutChg>
        <pc:sldLayoutChg chg="del">
          <pc:chgData name="Phil Le" userId="d56789386392244e" providerId="LiveId" clId="{C6036423-22FB-49D3-8C1B-9D60E70F677C}" dt="2026-08-30T14:03:20.101" v="5054" actId="47"/>
          <pc:sldLayoutMkLst>
            <pc:docMk/>
            <pc:sldMasterMk cId="2172580612" sldId="2147483660"/>
            <pc:sldLayoutMk cId="2518731929" sldId="2147483671"/>
          </pc:sldLayoutMkLst>
        </pc:sldLayoutChg>
      </pc:sldMasterChg>
    </pc:docChg>
  </pc:docChgLst>
  <pc:docChgLst>
    <pc:chgData name="Phil Le" userId="d56789386392244e" providerId="LiveId" clId="{004C8346-9596-4917-921E-A60B3DF09813}"/>
    <pc:docChg chg="undo custSel addSld delSld modSld sldOrd">
      <pc:chgData name="Phil Le" userId="d56789386392244e" providerId="LiveId" clId="{004C8346-9596-4917-921E-A60B3DF09813}" dt="2026-08-08T02:08:10.552" v="1351" actId="20577"/>
      <pc:docMkLst>
        <pc:docMk/>
      </pc:docMkLst>
      <pc:sldChg chg="addSp delSp mod">
        <pc:chgData name="Phil Le" userId="d56789386392244e" providerId="LiveId" clId="{004C8346-9596-4917-921E-A60B3DF09813}" dt="2026-08-06T01:29:44.425" v="220" actId="22"/>
        <pc:sldMkLst>
          <pc:docMk/>
          <pc:sldMk cId="0" sldId="2008"/>
        </pc:sldMkLst>
      </pc:sldChg>
      <pc:sldChg chg="modSp mod">
        <pc:chgData name="Phil Le" userId="d56789386392244e" providerId="LiveId" clId="{004C8346-9596-4917-921E-A60B3DF09813}" dt="2026-08-08T01:40:17.525" v="1070" actId="113"/>
        <pc:sldMkLst>
          <pc:docMk/>
          <pc:sldMk cId="0" sldId="2019"/>
        </pc:sldMkLst>
        <pc:spChg chg="mod">
          <ac:chgData name="Phil Le" userId="d56789386392244e" providerId="LiveId" clId="{004C8346-9596-4917-921E-A60B3DF09813}" dt="2026-08-08T01:40:17.525" v="1070" actId="113"/>
          <ac:spMkLst>
            <pc:docMk/>
            <pc:sldMk cId="0" sldId="2019"/>
            <ac:spMk id="30723" creationId="{00000000-0000-0000-0000-000000000000}"/>
          </ac:spMkLst>
        </pc:spChg>
      </pc:sldChg>
      <pc:sldChg chg="modSp mod">
        <pc:chgData name="Phil Le" userId="d56789386392244e" providerId="LiveId" clId="{004C8346-9596-4917-921E-A60B3DF09813}" dt="2026-08-08T01:37:55.904" v="1058" actId="20577"/>
        <pc:sldMkLst>
          <pc:docMk/>
          <pc:sldMk cId="0" sldId="2052"/>
        </pc:sldMkLst>
        <pc:spChg chg="mod">
          <ac:chgData name="Phil Le" userId="d56789386392244e" providerId="LiveId" clId="{004C8346-9596-4917-921E-A60B3DF09813}" dt="2026-08-08T01:37:55.904" v="1058" actId="20577"/>
          <ac:spMkLst>
            <pc:docMk/>
            <pc:sldMk cId="0" sldId="2052"/>
            <ac:spMk id="28675" creationId="{00000000-0000-0000-0000-000000000000}"/>
          </ac:spMkLst>
        </pc:spChg>
      </pc:sldChg>
      <pc:sldChg chg="addSp mod">
        <pc:chgData name="Phil Le" userId="d56789386392244e" providerId="LiveId" clId="{004C8346-9596-4917-921E-A60B3DF09813}" dt="2026-08-08T01:46:01.725" v="1117" actId="22"/>
        <pc:sldMkLst>
          <pc:docMk/>
          <pc:sldMk cId="3475447762" sldId="2164"/>
        </pc:sldMkLst>
        <pc:spChg chg="add">
          <ac:chgData name="Phil Le" userId="d56789386392244e" providerId="LiveId" clId="{004C8346-9596-4917-921E-A60B3DF09813}" dt="2026-08-08T01:46:01.725" v="1117" actId="22"/>
          <ac:spMkLst>
            <pc:docMk/>
            <pc:sldMk cId="3475447762" sldId="2164"/>
            <ac:spMk id="3" creationId="{6C3FC1B0-FBB6-2DC7-B6A8-7918BF4C2717}"/>
          </ac:spMkLst>
        </pc:spChg>
      </pc:sldChg>
      <pc:sldChg chg="addSp delSp modSp mod ord setBg setClrOvrMap">
        <pc:chgData name="Phil Le" userId="d56789386392244e" providerId="LiveId" clId="{004C8346-9596-4917-921E-A60B3DF09813}" dt="2026-08-08T01:32:41.529" v="900" actId="26606"/>
        <pc:sldMkLst>
          <pc:docMk/>
          <pc:sldMk cId="1507087779" sldId="2471"/>
        </pc:sldMkLst>
        <pc:spChg chg="mod ord">
          <ac:chgData name="Phil Le" userId="d56789386392244e" providerId="LiveId" clId="{004C8346-9596-4917-921E-A60B3DF09813}" dt="2026-08-08T01:32:41.529" v="900" actId="26606"/>
          <ac:spMkLst>
            <pc:docMk/>
            <pc:sldMk cId="1507087779" sldId="2471"/>
            <ac:spMk id="9" creationId="{B0C51E09-E5C7-6770-61CF-6839E776B635}"/>
          </ac:spMkLst>
        </pc:spChg>
      </pc:sldChg>
      <pc:sldChg chg="addSp delSp modSp new mod">
        <pc:chgData name="Phil Le" userId="d56789386392244e" providerId="LiveId" clId="{004C8346-9596-4917-921E-A60B3DF09813}" dt="2026-08-08T01:32:03.092" v="895" actId="167"/>
        <pc:sldMkLst>
          <pc:docMk/>
          <pc:sldMk cId="621783370" sldId="2491"/>
        </pc:sldMkLst>
        <pc:spChg chg="add mod">
          <ac:chgData name="Phil Le" userId="d56789386392244e" providerId="LiveId" clId="{004C8346-9596-4917-921E-A60B3DF09813}" dt="2026-08-08T01:23:51.588" v="886" actId="20577"/>
          <ac:spMkLst>
            <pc:docMk/>
            <pc:sldMk cId="621783370" sldId="2491"/>
            <ac:spMk id="7" creationId="{BDA93806-D345-7B98-08A6-81043EB841A7}"/>
          </ac:spMkLst>
        </pc:spChg>
      </pc:sldChg>
      <pc:sldChg chg="modSp add mod">
        <pc:chgData name="Phil Le" userId="d56789386392244e" providerId="LiveId" clId="{004C8346-9596-4917-921E-A60B3DF09813}" dt="2026-08-08T02:08:10.552" v="1351" actId="20577"/>
        <pc:sldMkLst>
          <pc:docMk/>
          <pc:sldMk cId="1400863004" sldId="2500"/>
        </pc:sldMkLst>
        <pc:spChg chg="mod">
          <ac:chgData name="Phil Le" userId="d56789386392244e" providerId="LiveId" clId="{004C8346-9596-4917-921E-A60B3DF09813}" dt="2026-08-08T02:08:10.552" v="1351" actId="20577"/>
          <ac:spMkLst>
            <pc:docMk/>
            <pc:sldMk cId="1400863004" sldId="2500"/>
            <ac:spMk id="50179" creationId="{6BA7F4C3-0A6E-9CF1-79C0-B4C966C157D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66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pPr>
              <a:defRPr/>
            </a:pPr>
            <a:endParaRPr lang="en-US"/>
          </a:p>
        </p:txBody>
      </p:sp>
      <p:sp>
        <p:nvSpPr>
          <p:cNvPr id="14366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pPr>
              <a:defRPr/>
            </a:pPr>
            <a:endParaRPr lang="en-US"/>
          </a:p>
        </p:txBody>
      </p:sp>
      <p:sp>
        <p:nvSpPr>
          <p:cNvPr id="12595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66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66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pPr>
              <a:defRPr/>
            </a:pPr>
            <a:endParaRPr lang="en-US"/>
          </a:p>
        </p:txBody>
      </p:sp>
      <p:sp>
        <p:nvSpPr>
          <p:cNvPr id="14366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pPr>
              <a:defRPr/>
            </a:pPr>
            <a:fld id="{D3ED65D9-7F41-441F-B31A-035894C76204}" type="slidenum">
              <a:rPr lang="en-US"/>
              <a:pPr>
                <a:defRPr/>
              </a:pPr>
              <a:t>‹#›</a:t>
            </a:fld>
            <a:endParaRPr lang="en-US"/>
          </a:p>
        </p:txBody>
      </p:sp>
    </p:spTree>
    <p:extLst>
      <p:ext uri="{BB962C8B-B14F-4D97-AF65-F5344CB8AC3E}">
        <p14:creationId xmlns:p14="http://schemas.microsoft.com/office/powerpoint/2010/main" val="11630582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FE208-9CC3-557D-8143-A586D32742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740018-EB58-5CE7-A41C-DC7BD6969D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B3D06D-C00B-D3C8-25E2-37433636DE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DC2DBF-3F11-BA63-8126-2AB211DBACC9}"/>
              </a:ext>
            </a:extLst>
          </p:cNvPr>
          <p:cNvSpPr>
            <a:spLocks noGrp="1"/>
          </p:cNvSpPr>
          <p:nvPr>
            <p:ph type="sldNum" sz="quarter" idx="5"/>
          </p:nvPr>
        </p:nvSpPr>
        <p:spPr/>
        <p:txBody>
          <a:bodyPr/>
          <a:lstStyle/>
          <a:p>
            <a:pPr>
              <a:defRPr/>
            </a:pPr>
            <a:fld id="{D3ED65D9-7F41-441F-B31A-035894C76204}" type="slidenum">
              <a:rPr lang="en-US" smtClean="0"/>
              <a:pPr>
                <a:defRPr/>
              </a:pPr>
              <a:t>6</a:t>
            </a:fld>
            <a:endParaRPr lang="en-US"/>
          </a:p>
        </p:txBody>
      </p:sp>
    </p:spTree>
    <p:extLst>
      <p:ext uri="{BB962C8B-B14F-4D97-AF65-F5344CB8AC3E}">
        <p14:creationId xmlns:p14="http://schemas.microsoft.com/office/powerpoint/2010/main" val="1720890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15</a:t>
            </a:fld>
            <a:endParaRPr lang="en-US" altLang="en-US" sz="1200">
              <a:solidFill>
                <a:schemeClr val="tx1"/>
              </a:solidFill>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41C04-A6FC-FC48-E8A7-9C7A7A7668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B9A930-7C40-342E-73C7-E2732D109A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E64705-4831-85EC-288E-DC3FC456BE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340319-9307-6312-9450-1C1A35F9271E}"/>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4238136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E34FD-BE79-AABD-2954-91DDDD24A2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D6C7D0-74C6-C6A9-1649-36036CBBA6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01BD33-B170-A034-2ACB-B1C9C2666B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53A6BC-4110-E204-1389-55138EA8307A}"/>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978578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5E8C6-11F1-D2BA-1D14-2518326470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8004A1-8B39-0176-57DB-D8F273266C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4F0088-4A28-3EF6-CC1B-B8D4630579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19158B-5C51-376E-6DB7-02B4B704EE17}"/>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1758905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xfrm>
            <a:off x="381000" y="685800"/>
            <a:ext cx="6096000" cy="3429000"/>
          </a:xfrm>
          <a:ln/>
        </p:spPr>
      </p:sp>
      <p:sp>
        <p:nvSpPr>
          <p:cNvPr id="1331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31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9058D038-4B67-437C-9490-2905EB20E2FA}" type="slidenum">
              <a:rPr lang="en-US" altLang="en-US" sz="1200" smtClean="0">
                <a:solidFill>
                  <a:schemeClr val="tx1"/>
                </a:solidFill>
                <a:latin typeface="Arial" charset="0"/>
              </a:rPr>
              <a:pPr eaLnBrk="1" hangingPunct="1"/>
              <a:t>21</a:t>
            </a:fld>
            <a:endParaRPr lang="en-US" altLang="en-US" sz="1200">
              <a:solidFill>
                <a:schemeClr val="tx1"/>
              </a:solidFill>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xfrm>
            <a:off x="381000" y="685800"/>
            <a:ext cx="6096000" cy="3429000"/>
          </a:xfrm>
          <a:ln/>
        </p:spPr>
      </p:sp>
      <p:sp>
        <p:nvSpPr>
          <p:cNvPr id="134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4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C8D5B721-CF0C-427B-9562-CBDDF8848031}" type="slidenum">
              <a:rPr lang="en-US" altLang="en-US" sz="1200" smtClean="0">
                <a:solidFill>
                  <a:schemeClr val="tx1"/>
                </a:solidFill>
                <a:latin typeface="Arial" charset="0"/>
              </a:rPr>
              <a:pPr eaLnBrk="1" hangingPunct="1"/>
              <a:t>22</a:t>
            </a:fld>
            <a:endParaRPr lang="en-US" altLang="en-US" sz="1200">
              <a:solidFill>
                <a:schemeClr val="tx1"/>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a:xfrm>
            <a:off x="381000" y="685800"/>
            <a:ext cx="6096000" cy="3429000"/>
          </a:xfrm>
          <a:ln/>
        </p:spPr>
      </p:sp>
      <p:sp>
        <p:nvSpPr>
          <p:cNvPr id="135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5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D805468F-DEDA-40D2-98A3-A77AD6C9A6F6}" type="slidenum">
              <a:rPr lang="en-US" altLang="en-US" sz="1200" smtClean="0">
                <a:solidFill>
                  <a:schemeClr val="tx1"/>
                </a:solidFill>
                <a:latin typeface="Arial" charset="0"/>
              </a:rPr>
              <a:pPr eaLnBrk="1" hangingPunct="1"/>
              <a:t>23</a:t>
            </a:fld>
            <a:endParaRPr lang="en-US" altLang="en-US" sz="1200">
              <a:solidFill>
                <a:schemeClr val="tx1"/>
              </a:solidFill>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a:xfrm>
            <a:off x="381000" y="685800"/>
            <a:ext cx="6096000" cy="3429000"/>
          </a:xfrm>
          <a:ln/>
        </p:spPr>
      </p:sp>
      <p:sp>
        <p:nvSpPr>
          <p:cNvPr id="1361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61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2677A7E8-95CC-40CB-831A-351DA8C571B9}" type="slidenum">
              <a:rPr lang="en-US" altLang="en-US" sz="1200" smtClean="0">
                <a:solidFill>
                  <a:schemeClr val="tx1"/>
                </a:solidFill>
                <a:latin typeface="Arial" charset="0"/>
              </a:rPr>
              <a:pPr eaLnBrk="1" hangingPunct="1"/>
              <a:t>24</a:t>
            </a:fld>
            <a:endParaRPr lang="en-US" altLang="en-US" sz="1200">
              <a:solidFill>
                <a:schemeClr val="tx1"/>
              </a:solidFill>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a:xfrm>
            <a:off x="381000" y="685800"/>
            <a:ext cx="6096000" cy="3429000"/>
          </a:xfrm>
          <a:ln/>
        </p:spPr>
      </p:sp>
      <p:sp>
        <p:nvSpPr>
          <p:cNvPr id="1372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7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16EDCD4F-944D-44AC-923B-870E6B83ACE4}" type="slidenum">
              <a:rPr lang="en-US" altLang="en-US" sz="1200" smtClean="0">
                <a:solidFill>
                  <a:schemeClr val="tx1"/>
                </a:solidFill>
                <a:latin typeface="Arial" charset="0"/>
              </a:rPr>
              <a:pPr eaLnBrk="1" hangingPunct="1"/>
              <a:t>25</a:t>
            </a:fld>
            <a:endParaRPr lang="en-US" altLang="en-US" sz="1200">
              <a:solidFill>
                <a:schemeClr val="tx1"/>
              </a:solidFill>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a:xfrm>
            <a:off x="381000" y="685800"/>
            <a:ext cx="6096000" cy="3429000"/>
          </a:xfrm>
          <a:ln/>
        </p:spPr>
      </p:sp>
      <p:sp>
        <p:nvSpPr>
          <p:cNvPr id="138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82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74F8C60D-BA09-4B2C-8CF0-3F8529ADE381}" type="slidenum">
              <a:rPr lang="en-US" altLang="en-US" sz="1200" smtClean="0">
                <a:solidFill>
                  <a:schemeClr val="tx1"/>
                </a:solidFill>
                <a:latin typeface="Arial" charset="0"/>
              </a:rPr>
              <a:pPr eaLnBrk="1" hangingPunct="1"/>
              <a:t>26</a:t>
            </a:fld>
            <a:endParaRPr lang="en-US" altLang="en-US" sz="1200">
              <a:solidFill>
                <a:schemeClr val="tx1"/>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xfrm>
            <a:off x="381000" y="685800"/>
            <a:ext cx="6096000" cy="3429000"/>
          </a:xfrm>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290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5D9E24FA-D2E3-4537-9DE9-7C776C29DD06}" type="slidenum">
              <a:rPr lang="en-US" altLang="en-US" sz="1200" smtClean="0">
                <a:solidFill>
                  <a:schemeClr val="tx1"/>
                </a:solidFill>
                <a:latin typeface="Arial" charset="0"/>
              </a:rPr>
              <a:pPr eaLnBrk="1" hangingPunct="1"/>
              <a:t>7</a:t>
            </a:fld>
            <a:endParaRPr lang="en-US" altLang="en-US" sz="1200">
              <a:solidFill>
                <a:schemeClr val="tx1"/>
              </a:solidFill>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xfrm>
            <a:off x="381000" y="685800"/>
            <a:ext cx="6096000" cy="3429000"/>
          </a:xfrm>
          <a:ln/>
        </p:spPr>
      </p:sp>
      <p:sp>
        <p:nvSpPr>
          <p:cNvPr id="1392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392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521C171-FEE7-4F40-BF39-FF261F6B86B0}" type="slidenum">
              <a:rPr lang="en-US" altLang="en-US" sz="1200" smtClean="0">
                <a:solidFill>
                  <a:schemeClr val="tx1"/>
                </a:solidFill>
                <a:latin typeface="Arial" charset="0"/>
              </a:rPr>
              <a:pPr eaLnBrk="1" hangingPunct="1"/>
              <a:t>28</a:t>
            </a:fld>
            <a:endParaRPr lang="en-US" altLang="en-US" sz="1200">
              <a:solidFill>
                <a:schemeClr val="tx1"/>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xfrm>
            <a:off x="381000" y="685800"/>
            <a:ext cx="6096000" cy="3429000"/>
          </a:xfrm>
          <a:ln/>
        </p:spPr>
      </p:sp>
      <p:sp>
        <p:nvSpPr>
          <p:cNvPr id="140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140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60AD6E5-89A8-45AF-B810-E560A75CDEE8}" type="slidenum">
              <a:rPr lang="en-US" altLang="en-US" sz="1200" smtClean="0">
                <a:solidFill>
                  <a:schemeClr val="tx1"/>
                </a:solidFill>
                <a:latin typeface="Arial" charset="0"/>
              </a:rPr>
              <a:pPr eaLnBrk="1" hangingPunct="1"/>
              <a:t>30</a:t>
            </a:fld>
            <a:endParaRPr lang="en-US" altLang="en-US" sz="1200">
              <a:solidFill>
                <a:schemeClr val="tx1"/>
              </a:solidFill>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xfrm>
            <a:off x="381000" y="685800"/>
            <a:ext cx="6096000" cy="3429000"/>
          </a:xfrm>
          <a:ln/>
        </p:spPr>
      </p:sp>
      <p:sp>
        <p:nvSpPr>
          <p:cNvPr id="141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413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A050DBDC-C72E-4C4E-BA09-40051E031F2A}" type="slidenum">
              <a:rPr lang="en-US" altLang="en-US" sz="1200" smtClean="0">
                <a:solidFill>
                  <a:schemeClr val="tx1"/>
                </a:solidFill>
                <a:latin typeface="Arial" charset="0"/>
              </a:rPr>
              <a:pPr eaLnBrk="1" hangingPunct="1"/>
              <a:t>31</a:t>
            </a:fld>
            <a:endParaRPr lang="en-US" altLang="en-US" sz="1200">
              <a:solidFill>
                <a:schemeClr val="tx1"/>
              </a:solidFill>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A6ED9-0A28-1D1D-EF8C-AED9AAF6C2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29E00-40A6-3C1A-4514-89664D4B4D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F16004-A362-D999-9A2D-6A67281084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7E8AC2-3A11-9A45-97AC-16FB61020027}"/>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4158446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417DC-37CE-9874-0547-E5CB80DBE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ED98DA-9FA6-EAD6-9A54-0FCC9D1232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024AA9-229E-267C-683C-778CA6C1D7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C5E6DB-7E4E-6E4D-F50D-4F19B6B91CAA}"/>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9456294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58F2B-2732-E2A5-3555-FED3B6B4F9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B8F498-FD34-7D28-44D7-AB6C396921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ABF375-7901-D146-1785-F17746C28F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40F37C-9AF2-8B1A-092F-09F6A5693CE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9096430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3EFAE-60C1-7D5B-F70C-2E5C4130E8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600343-855B-0D8F-E495-12FBFF487C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1E7E23-8FE5-07A7-B913-758DF3D33D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D461BA-6D5A-E730-EE16-C00FEA6E3E93}"/>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2145209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E26AD-F4FE-1C79-212B-F886B9B51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DD3804-9358-7D1B-E67C-78D8384A66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D6ECC6-AEB1-0378-1C17-3F1385EE7D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C503E4-9601-217A-C177-54DFAFF665ED}"/>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185395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F5EF0-C737-B94E-3FAE-1ED0619782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354177-9D85-0A4C-5341-67B29FD08D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851C64-1618-D9C3-3ACD-6ACFFCE778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2CDC23-0041-0AC1-D99F-C572A873189F}"/>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7024906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0369D-F5B2-EE7E-18B0-EA409716C9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4338F8-AF71-63A0-AA9B-3DCC57B1FB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19BCB4-B71A-2239-88A4-F92C078E69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FC1B1B-554E-C84A-D20F-F7F6B19B22D3}"/>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79285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a:xfrm>
            <a:off x="381000" y="685800"/>
            <a:ext cx="6096000" cy="3429000"/>
          </a:xfrm>
          <a:ln/>
        </p:spPr>
      </p:sp>
      <p:sp>
        <p:nvSpPr>
          <p:cNvPr id="1300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300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4A543DC0-7A86-4D69-8F1A-65ECBB2C805B}" type="slidenum">
              <a:rPr lang="en-US" altLang="en-US" sz="1200" smtClean="0">
                <a:solidFill>
                  <a:schemeClr val="tx1"/>
                </a:solidFill>
                <a:latin typeface="Arial" charset="0"/>
              </a:rPr>
              <a:pPr eaLnBrk="1" hangingPunct="1"/>
              <a:t>8</a:t>
            </a:fld>
            <a:endParaRPr lang="en-US" altLang="en-US" sz="1200">
              <a:solidFill>
                <a:schemeClr val="tx1"/>
              </a:solidFill>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09B85-EDF6-EC84-787B-26F0732187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686D9B-A87F-ECCB-BF5F-F9C387FC5A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881526-31C0-8E49-A3DF-3B7168FC53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E83A46-7F06-6D89-BD53-7C3D00452458}"/>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7889753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AEE11-A9D9-D360-19E9-F4B533795E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7061D0-C2AE-0B23-2FF5-C9E39DB5EE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F28D4E-6F7E-1A2A-1C3C-F6C3BF80F6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117DAA-3FB7-13DA-9266-659C5BEC9A1D}"/>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6343102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CDB52-9F9F-1D97-9734-92FA5FBEFC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9DE9F7-FB3C-93E5-59C2-2F91E0AC8F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FF7C23-18B1-0F85-40A5-7850574374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E5D92C-8098-1CE6-27B3-7973605BBF5F}"/>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908261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xfrm>
            <a:off x="381000" y="685800"/>
            <a:ext cx="6096000" cy="3429000"/>
          </a:xfrm>
          <a:ln/>
        </p:spPr>
      </p:sp>
      <p:sp>
        <p:nvSpPr>
          <p:cNvPr id="1310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p>
        </p:txBody>
      </p:sp>
      <p:sp>
        <p:nvSpPr>
          <p:cNvPr id="1310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fld id="{EAE350E1-FCB5-4FFF-AA65-040EE2C16B03}" type="slidenum">
              <a:rPr lang="en-US" altLang="en-US" sz="1200" smtClean="0">
                <a:solidFill>
                  <a:schemeClr val="tx1"/>
                </a:solidFill>
                <a:latin typeface="Arial" charset="0"/>
              </a:rPr>
              <a:pPr eaLnBrk="1" hangingPunct="1"/>
              <a:t>9</a:t>
            </a:fld>
            <a:endParaRPr lang="en-US" altLang="en-US" sz="1200">
              <a:solidFill>
                <a:schemeClr val="tx1"/>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00BAF-1094-E00C-7EE4-8D8E7018EE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DD51D2-50EA-C767-69A4-3FF269CDAB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4108DC-4919-7113-826A-BB7331C2AB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43268C-7B3E-84BE-F4F1-71D95E6FA20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3ED65D9-7F41-441F-B31A-035894C762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889345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11</a:t>
            </a:fld>
            <a:endParaRPr lang="en-US" altLang="en-US" sz="1200">
              <a:solidFill>
                <a:schemeClr val="tx1"/>
              </a:solidFill>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12</a:t>
            </a:fld>
            <a:endParaRPr lang="en-US" altLang="en-US" sz="1200">
              <a:solidFill>
                <a:schemeClr val="tx1"/>
              </a:solidFill>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13</a:t>
            </a:fld>
            <a:endParaRPr lang="en-US" altLang="en-US" sz="1200">
              <a:solidFill>
                <a:schemeClr val="tx1"/>
              </a:solidFill>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a:ln/>
        </p:spPr>
      </p:sp>
      <p:sp>
        <p:nvSpPr>
          <p:cNvPr id="3174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en-US" altLang="en-US">
              <a:latin typeface="Arial" pitchFamily="34" charset="0"/>
            </a:endParaRPr>
          </a:p>
        </p:txBody>
      </p:sp>
      <p:sp>
        <p:nvSpPr>
          <p:cNvPr id="317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148BAC5C-BEAB-49D1-A5AC-803AE4740897}" type="slidenum">
              <a:rPr lang="en-US" altLang="en-US" sz="1200">
                <a:solidFill>
                  <a:schemeClr val="tx1"/>
                </a:solidFill>
                <a:latin typeface="Arial" pitchFamily="34" charset="0"/>
              </a:rPr>
              <a:pPr eaLnBrk="1" hangingPunct="1"/>
              <a:t>14</a:t>
            </a:fld>
            <a:endParaRPr lang="en-US" altLang="en-US" sz="1200">
              <a:solidFill>
                <a:schemeClr val="tx1"/>
              </a:solidFill>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9FED226-C2C8-4B90-BE0E-8A1EA7701BBB}" type="slidenum">
              <a:rPr lang="en-US"/>
              <a:pPr>
                <a:defRPr/>
              </a:pPr>
              <a:t>‹#›</a:t>
            </a:fld>
            <a:endParaRPr lang="en-US"/>
          </a:p>
        </p:txBody>
      </p:sp>
    </p:spTree>
    <p:extLst>
      <p:ext uri="{BB962C8B-B14F-4D97-AF65-F5344CB8AC3E}">
        <p14:creationId xmlns:p14="http://schemas.microsoft.com/office/powerpoint/2010/main" val="3847844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749EA02-7C21-4BBE-B70D-2E6CF9FD2AB5}" type="slidenum">
              <a:rPr lang="en-US"/>
              <a:pPr>
                <a:defRPr/>
              </a:pPr>
              <a:t>‹#›</a:t>
            </a:fld>
            <a:endParaRPr lang="en-US"/>
          </a:p>
        </p:txBody>
      </p:sp>
    </p:spTree>
    <p:extLst>
      <p:ext uri="{BB962C8B-B14F-4D97-AF65-F5344CB8AC3E}">
        <p14:creationId xmlns:p14="http://schemas.microsoft.com/office/powerpoint/2010/main" val="2173917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45CD122-7AE2-4B02-9056-49109BBA3098}" type="slidenum">
              <a:rPr lang="en-US"/>
              <a:pPr>
                <a:defRPr/>
              </a:pPr>
              <a:t>‹#›</a:t>
            </a:fld>
            <a:endParaRPr lang="en-US"/>
          </a:p>
        </p:txBody>
      </p:sp>
    </p:spTree>
    <p:extLst>
      <p:ext uri="{BB962C8B-B14F-4D97-AF65-F5344CB8AC3E}">
        <p14:creationId xmlns:p14="http://schemas.microsoft.com/office/powerpoint/2010/main" val="2009440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145C5F2-AC7B-4846-94E1-3B7E92C7FA40}" type="slidenum">
              <a:rPr lang="en-US"/>
              <a:pPr>
                <a:defRPr/>
              </a:pPr>
              <a:t>‹#›</a:t>
            </a:fld>
            <a:endParaRPr lang="en-US"/>
          </a:p>
        </p:txBody>
      </p:sp>
    </p:spTree>
    <p:extLst>
      <p:ext uri="{BB962C8B-B14F-4D97-AF65-F5344CB8AC3E}">
        <p14:creationId xmlns:p14="http://schemas.microsoft.com/office/powerpoint/2010/main" val="3260084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0F2C4A9-3DD8-44B1-B38B-14996F41AFFF}" type="slidenum">
              <a:rPr lang="en-US"/>
              <a:pPr>
                <a:defRPr/>
              </a:pPr>
              <a:t>‹#›</a:t>
            </a:fld>
            <a:endParaRPr lang="en-US"/>
          </a:p>
        </p:txBody>
      </p:sp>
    </p:spTree>
    <p:extLst>
      <p:ext uri="{BB962C8B-B14F-4D97-AF65-F5344CB8AC3E}">
        <p14:creationId xmlns:p14="http://schemas.microsoft.com/office/powerpoint/2010/main" val="1821712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5271A72-9885-4AB0-9C0C-8153FBD5B2EB}" type="slidenum">
              <a:rPr lang="en-US"/>
              <a:pPr>
                <a:defRPr/>
              </a:pPr>
              <a:t>‹#›</a:t>
            </a:fld>
            <a:endParaRPr lang="en-US"/>
          </a:p>
        </p:txBody>
      </p:sp>
    </p:spTree>
    <p:extLst>
      <p:ext uri="{BB962C8B-B14F-4D97-AF65-F5344CB8AC3E}">
        <p14:creationId xmlns:p14="http://schemas.microsoft.com/office/powerpoint/2010/main" val="2233087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1DAD6E7-5C5D-41A5-BEBA-6D2E2F33E43D}" type="slidenum">
              <a:rPr lang="en-US"/>
              <a:pPr>
                <a:defRPr/>
              </a:pPr>
              <a:t>‹#›</a:t>
            </a:fld>
            <a:endParaRPr lang="en-US"/>
          </a:p>
        </p:txBody>
      </p:sp>
    </p:spTree>
    <p:extLst>
      <p:ext uri="{BB962C8B-B14F-4D97-AF65-F5344CB8AC3E}">
        <p14:creationId xmlns:p14="http://schemas.microsoft.com/office/powerpoint/2010/main" val="890934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B2FDE27-4DAF-4DAA-8451-61D9818576E4}" type="slidenum">
              <a:rPr lang="en-US"/>
              <a:pPr>
                <a:defRPr/>
              </a:pPr>
              <a:t>‹#›</a:t>
            </a:fld>
            <a:endParaRPr lang="en-US"/>
          </a:p>
        </p:txBody>
      </p:sp>
    </p:spTree>
    <p:extLst>
      <p:ext uri="{BB962C8B-B14F-4D97-AF65-F5344CB8AC3E}">
        <p14:creationId xmlns:p14="http://schemas.microsoft.com/office/powerpoint/2010/main" val="1112784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D275E99-A137-4A0B-AC46-75FFFF614993}" type="slidenum">
              <a:rPr lang="en-US"/>
              <a:pPr>
                <a:defRPr/>
              </a:pPr>
              <a:t>‹#›</a:t>
            </a:fld>
            <a:endParaRPr lang="en-US"/>
          </a:p>
        </p:txBody>
      </p:sp>
    </p:spTree>
    <p:extLst>
      <p:ext uri="{BB962C8B-B14F-4D97-AF65-F5344CB8AC3E}">
        <p14:creationId xmlns:p14="http://schemas.microsoft.com/office/powerpoint/2010/main" val="316772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9771A0C-9A6E-4443-9200-37656291E977}" type="slidenum">
              <a:rPr lang="en-US"/>
              <a:pPr>
                <a:defRPr/>
              </a:pPr>
              <a:t>‹#›</a:t>
            </a:fld>
            <a:endParaRPr lang="en-US"/>
          </a:p>
        </p:txBody>
      </p:sp>
    </p:spTree>
    <p:extLst>
      <p:ext uri="{BB962C8B-B14F-4D97-AF65-F5344CB8AC3E}">
        <p14:creationId xmlns:p14="http://schemas.microsoft.com/office/powerpoint/2010/main" val="1883772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CFB253F-9EC1-4520-9B06-A61E933216A7}" type="slidenum">
              <a:rPr lang="en-US"/>
              <a:pPr>
                <a:defRPr/>
              </a:pPr>
              <a:t>‹#›</a:t>
            </a:fld>
            <a:endParaRPr lang="en-US"/>
          </a:p>
        </p:txBody>
      </p:sp>
    </p:spTree>
    <p:extLst>
      <p:ext uri="{BB962C8B-B14F-4D97-AF65-F5344CB8AC3E}">
        <p14:creationId xmlns:p14="http://schemas.microsoft.com/office/powerpoint/2010/main" val="3134059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tx1"/>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defRPr>
            </a:lvl1pPr>
          </a:lstStyle>
          <a:p>
            <a:pPr>
              <a:defRPr/>
            </a:pPr>
            <a:fld id="{42237E39-DA38-4912-91A3-78E07FCCAA7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2F46F6-31EB-6844-C3A1-EC4F677DFF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8151"/>
            <a:ext cx="9144000" cy="5907881"/>
          </a:xfrm>
          <a:prstGeom prst="rect">
            <a:avLst/>
          </a:prstGeom>
        </p:spPr>
      </p:pic>
      <p:sp>
        <p:nvSpPr>
          <p:cNvPr id="7" name="TextBox 6">
            <a:extLst>
              <a:ext uri="{FF2B5EF4-FFF2-40B4-BE49-F238E27FC236}">
                <a16:creationId xmlns:a16="http://schemas.microsoft.com/office/drawing/2014/main" id="{BDA93806-D345-7B98-08A6-81043EB841A7}"/>
              </a:ext>
            </a:extLst>
          </p:cNvPr>
          <p:cNvSpPr txBox="1"/>
          <p:nvPr/>
        </p:nvSpPr>
        <p:spPr>
          <a:xfrm>
            <a:off x="152400" y="438150"/>
            <a:ext cx="5410200" cy="4413516"/>
          </a:xfrm>
          <a:prstGeom prst="rect">
            <a:avLst/>
          </a:prstGeom>
          <a:noFill/>
        </p:spPr>
        <p:txBody>
          <a:bodyPr wrap="square">
            <a:spAutoFit/>
          </a:bodyPr>
          <a:lstStyle/>
          <a:p>
            <a:r>
              <a:rPr lang="en-US" sz="2400" b="1" dirty="0">
                <a:solidFill>
                  <a:schemeClr val="bg1"/>
                </a:solidFill>
              </a:rPr>
              <a:t>Welcome to Our Lady of Refuge Catholic </a:t>
            </a:r>
            <a:r>
              <a:rPr lang="vi-VN" sz="2400" b="1" dirty="0">
                <a:solidFill>
                  <a:schemeClr val="bg1"/>
                </a:solidFill>
              </a:rPr>
              <a:t>Church</a:t>
            </a:r>
          </a:p>
          <a:p>
            <a:r>
              <a:rPr lang="vi-VN" sz="2000" b="1" dirty="0">
                <a:solidFill>
                  <a:schemeClr val="bg1"/>
                </a:solidFill>
              </a:rPr>
              <a:t>Sunday </a:t>
            </a:r>
            <a:r>
              <a:rPr lang="en-US" sz="2000" b="1" dirty="0">
                <a:solidFill>
                  <a:schemeClr val="bg1"/>
                </a:solidFill>
              </a:rPr>
              <a:t>Ordinary</a:t>
            </a:r>
            <a:r>
              <a:rPr lang="vi-VN" sz="2000" b="1" dirty="0">
                <a:solidFill>
                  <a:schemeClr val="bg1"/>
                </a:solidFill>
              </a:rPr>
              <a:t> </a:t>
            </a:r>
            <a:r>
              <a:rPr lang="en-US" sz="2000" b="1" dirty="0">
                <a:solidFill>
                  <a:schemeClr val="bg1"/>
                </a:solidFill>
              </a:rPr>
              <a:t>Time</a:t>
            </a:r>
            <a:r>
              <a:rPr lang="vi-VN" sz="2000" b="1" dirty="0">
                <a:solidFill>
                  <a:schemeClr val="bg1"/>
                </a:solidFill>
              </a:rPr>
              <a:t> </a:t>
            </a:r>
            <a:r>
              <a:rPr lang="en-US" sz="2000" b="1" dirty="0">
                <a:solidFill>
                  <a:schemeClr val="bg1"/>
                </a:solidFill>
              </a:rPr>
              <a:t>22 </a:t>
            </a:r>
            <a:r>
              <a:rPr lang="en-US" sz="2000" b="1" dirty="0" err="1">
                <a:solidFill>
                  <a:schemeClr val="bg1"/>
                </a:solidFill>
              </a:rPr>
              <a:t>th</a:t>
            </a:r>
            <a:r>
              <a:rPr lang="vi-VN" sz="2000" b="1" dirty="0">
                <a:solidFill>
                  <a:schemeClr val="bg1"/>
                </a:solidFill>
              </a:rPr>
              <a:t> Year A</a:t>
            </a:r>
          </a:p>
          <a:p>
            <a:endParaRPr lang="vi-VN" sz="2000" b="1" dirty="0">
              <a:solidFill>
                <a:schemeClr val="bg1"/>
              </a:solidFill>
            </a:endParaRPr>
          </a:p>
          <a:p>
            <a:pPr marL="0" indent="0" algn="l">
              <a:buNone/>
            </a:pPr>
            <a:r>
              <a:rPr lang="en-US" sz="2000" b="1" i="1" dirty="0">
                <a:solidFill>
                  <a:schemeClr val="bg1"/>
                </a:solidFill>
              </a:rPr>
              <a:t>Gather Song:  </a:t>
            </a:r>
          </a:p>
          <a:p>
            <a:pPr algn="l" eaLnBrk="1" hangingPunct="1">
              <a:lnSpc>
                <a:spcPct val="80000"/>
              </a:lnSpc>
              <a:buNone/>
              <a:defRPr/>
            </a:pP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   This Day God Gives Me</a:t>
            </a:r>
          </a:p>
          <a:p>
            <a:pPr algn="l" eaLnBrk="1" hangingPunct="1">
              <a:lnSpc>
                <a:spcPct val="80000"/>
              </a:lnSpc>
              <a:buNone/>
              <a:defRPr/>
            </a:pPr>
            <a:r>
              <a:rPr lang="en-US" sz="1800" b="1" i="1" dirty="0">
                <a:solidFill>
                  <a:schemeClr val="bg1"/>
                </a:solidFill>
              </a:rPr>
              <a:t>Responsorial Psalm 63:  </a:t>
            </a:r>
          </a:p>
          <a:p>
            <a:pPr algn="l" eaLnBrk="1" hangingPunct="1">
              <a:lnSpc>
                <a:spcPct val="80000"/>
              </a:lnSpc>
              <a:buFontTx/>
              <a:buNone/>
              <a:defRPr/>
            </a:pPr>
            <a:r>
              <a:rPr lang="vi-VN" sz="1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vi-VN" sz="20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My Soul Thirsts</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FontTx/>
              <a:buNone/>
              <a:defRPr/>
            </a:pPr>
            <a:r>
              <a:rPr lang="en-US" sz="1800" b="1" i="1" dirty="0">
                <a:solidFill>
                  <a:schemeClr val="bg1"/>
                </a:solidFill>
              </a:rPr>
              <a:t>Prep. of the Gifts:  </a:t>
            </a:r>
          </a:p>
          <a:p>
            <a:pPr algn="l" eaLnBrk="1" hangingPunct="1">
              <a:lnSpc>
                <a:spcPct val="80000"/>
              </a:lnSpc>
              <a:buFontTx/>
              <a:buNone/>
              <a:defRPr/>
            </a:pPr>
            <a:r>
              <a:rPr lang="en-US" sz="1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Only This I Want</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FontTx/>
              <a:buNone/>
              <a:defRPr/>
            </a:pPr>
            <a:r>
              <a:rPr lang="en-US" sz="1800" b="1" i="1" dirty="0">
                <a:solidFill>
                  <a:schemeClr val="bg1"/>
                </a:solidFill>
              </a:rPr>
              <a:t>Communion Song : </a:t>
            </a:r>
          </a:p>
          <a:p>
            <a:pPr algn="l" eaLnBrk="1" hangingPunct="1">
              <a:lnSpc>
                <a:spcPct val="80000"/>
              </a:lnSpc>
              <a:buNone/>
              <a:defRPr/>
            </a:pPr>
            <a:r>
              <a:rPr lang="en-US" sz="1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 Be Not Far From Me</a:t>
            </a:r>
          </a:p>
          <a:p>
            <a:pPr algn="l" eaLnBrk="1" hangingPunct="1">
              <a:lnSpc>
                <a:spcPct val="80000"/>
              </a:lnSpc>
              <a:buNone/>
              <a:defRPr/>
            </a:pP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   God’s Holy Gifts / Ave Maria</a:t>
            </a:r>
            <a:endParaRPr lang="vi-VN"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l" eaLnBrk="1" hangingPunct="1">
              <a:lnSpc>
                <a:spcPct val="80000"/>
              </a:lnSpc>
              <a:buNone/>
              <a:defRPr/>
            </a:pPr>
            <a:r>
              <a:rPr lang="en-US" sz="1800" i="1" dirty="0">
                <a:solidFill>
                  <a:schemeClr val="bg1"/>
                </a:solidFill>
              </a:rPr>
              <a:t>Recessional:  </a:t>
            </a:r>
          </a:p>
          <a:p>
            <a:pPr algn="l" eaLnBrk="1" hangingPunct="1">
              <a:lnSpc>
                <a:spcPct val="80000"/>
              </a:lnSpc>
              <a:buNone/>
              <a:defRPr/>
            </a:pPr>
            <a:r>
              <a:rPr lang="vi-VN" sz="1800" b="1" dirty="0">
                <a:solidFill>
                  <a:schemeClr val="bg1"/>
                </a:solidFill>
              </a:rPr>
              <a:t>   </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On This Day, O Beautiful Mother</a:t>
            </a:r>
            <a:endParaRPr lang="en-US" dirty="0">
              <a:solidFill>
                <a:schemeClr val="bg1"/>
              </a:solidFill>
            </a:endParaRPr>
          </a:p>
        </p:txBody>
      </p:sp>
    </p:spTree>
    <p:extLst>
      <p:ext uri="{BB962C8B-B14F-4D97-AF65-F5344CB8AC3E}">
        <p14:creationId xmlns:p14="http://schemas.microsoft.com/office/powerpoint/2010/main" val="621783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5B35A2-1A20-0C61-C59A-51AE4826FFC7}"/>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419C0F44-6669-1B69-24CC-3A850BC92C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srgbClr val="FFFFFF"/>
              </a:solidFill>
              <a:effectLst/>
              <a:uLnTx/>
              <a:uFillTx/>
              <a:latin typeface="Arial"/>
              <a:ea typeface="+mn-ea"/>
              <a:cs typeface="Arial"/>
            </a:endParaRPr>
          </a:p>
        </p:txBody>
      </p:sp>
      <p:pic>
        <p:nvPicPr>
          <p:cNvPr id="3" name="Picture 2">
            <a:extLst>
              <a:ext uri="{FF2B5EF4-FFF2-40B4-BE49-F238E27FC236}">
                <a16:creationId xmlns:a16="http://schemas.microsoft.com/office/drawing/2014/main" id="{45952D23-7E6E-F137-7741-13E3A60175E0}"/>
              </a:ext>
            </a:extLst>
          </p:cNvPr>
          <p:cNvPicPr>
            <a:picLocks noChangeAspect="1"/>
          </p:cNvPicPr>
          <p:nvPr/>
        </p:nvPicPr>
        <p:blipFill>
          <a:blip r:embed="rId3">
            <a:extLst>
              <a:ext uri="{28A0092B-C50C-407E-A947-70E740481C1C}">
                <a14:useLocalDpi xmlns:a14="http://schemas.microsoft.com/office/drawing/2010/main" val="0"/>
              </a:ext>
            </a:extLst>
          </a:blip>
          <a:srcRect l="1627" r="24258" b="9093"/>
          <a:stretch>
            <a:fillRect/>
          </a:stretch>
        </p:blipFill>
        <p:spPr>
          <a:xfrm>
            <a:off x="2642616" y="10"/>
            <a:ext cx="6501384" cy="5143490"/>
          </a:xfrm>
          <a:prstGeom prst="rect">
            <a:avLst/>
          </a:prstGeom>
        </p:spPr>
      </p:pic>
      <p:sp>
        <p:nvSpPr>
          <p:cNvPr id="56" name="Rectangle 55">
            <a:extLst>
              <a:ext uri="{FF2B5EF4-FFF2-40B4-BE49-F238E27FC236}">
                <a16:creationId xmlns:a16="http://schemas.microsoft.com/office/drawing/2014/main" id="{CF2C568B-8677-39BC-97BB-AF55F851A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51435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dirty="0">
              <a:ln>
                <a:noFill/>
              </a:ln>
              <a:solidFill>
                <a:srgbClr val="FFFFFF"/>
              </a:solidFill>
              <a:effectLst/>
              <a:uLnTx/>
              <a:uFillTx/>
              <a:latin typeface="Arial"/>
              <a:ea typeface="+mn-ea"/>
              <a:cs typeface="Arial"/>
            </a:endParaRPr>
          </a:p>
        </p:txBody>
      </p:sp>
      <p:sp>
        <p:nvSpPr>
          <p:cNvPr id="9" name="Rectangle 2">
            <a:extLst>
              <a:ext uri="{FF2B5EF4-FFF2-40B4-BE49-F238E27FC236}">
                <a16:creationId xmlns:a16="http://schemas.microsoft.com/office/drawing/2014/main" id="{B5E2169E-B0CD-7F00-97EF-CF6882669187}"/>
              </a:ext>
            </a:extLst>
          </p:cNvPr>
          <p:cNvSpPr>
            <a:spLocks noGrp="1" noChangeArrowheads="1"/>
          </p:cNvSpPr>
          <p:nvPr>
            <p:ph type="ctrTitle"/>
          </p:nvPr>
        </p:nvSpPr>
        <p:spPr>
          <a:xfrm>
            <a:off x="358485" y="841772"/>
            <a:ext cx="3017520" cy="2403100"/>
          </a:xfrm>
        </p:spPr>
        <p:txBody>
          <a:bodyPr anchor="b">
            <a:normAutofit/>
          </a:bodyPr>
          <a:lstStyle/>
          <a:p>
            <a:pPr algn="l">
              <a:spcAft>
                <a:spcPts val="600"/>
              </a:spcAft>
            </a:pPr>
            <a:r>
              <a:rPr lang="vi-VN"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Gloria Prayer</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58" name="Rectangle 57">
            <a:extLst>
              <a:ext uri="{FF2B5EF4-FFF2-40B4-BE49-F238E27FC236}">
                <a16:creationId xmlns:a16="http://schemas.microsoft.com/office/drawing/2014/main" id="{EDC31AA6-418E-10D6-6592-72B8F837FB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9941" y="260093"/>
            <a:ext cx="109728"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600" b="0" i="0" u="none" strike="noStrike" kern="1200" cap="none" spc="0" normalizeH="0" baseline="0" noProof="0">
              <a:ln>
                <a:noFill/>
              </a:ln>
              <a:solidFill>
                <a:prstClr val="white"/>
              </a:solidFill>
              <a:effectLst/>
              <a:uLnTx/>
              <a:uFillTx/>
              <a:latin typeface="Calibri" panose="020F0502020204030204"/>
              <a:ea typeface="+mn-ea"/>
              <a:cs typeface="Arial"/>
            </a:endParaRPr>
          </a:p>
        </p:txBody>
      </p:sp>
      <p:sp>
        <p:nvSpPr>
          <p:cNvPr id="60" name="Rectangle 59">
            <a:extLst>
              <a:ext uri="{FF2B5EF4-FFF2-40B4-BE49-F238E27FC236}">
                <a16:creationId xmlns:a16="http://schemas.microsoft.com/office/drawing/2014/main" id="{18033C1B-E85E-0EFD-C996-C1C44BBC8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3410190"/>
            <a:ext cx="2983230" cy="13716"/>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Arial"/>
            </a:endParaRPr>
          </a:p>
        </p:txBody>
      </p:sp>
    </p:spTree>
    <p:extLst>
      <p:ext uri="{BB962C8B-B14F-4D97-AF65-F5344CB8AC3E}">
        <p14:creationId xmlns:p14="http://schemas.microsoft.com/office/powerpoint/2010/main" val="4221000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11</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8021" y="1333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Refrain:</a:t>
            </a:r>
          </a:p>
          <a:p>
            <a:pPr>
              <a:buFont typeface="Wingdings 2" pitchFamily="18" charset="2"/>
              <a:buNone/>
            </a:pPr>
            <a:r>
              <a:rPr lang="vi-VN" altLang="en-US" sz="4800" b="1" dirty="0">
                <a:solidFill>
                  <a:schemeClr val="bg1"/>
                </a:solidFill>
                <a:latin typeface="Tahoma" pitchFamily="34" charset="0"/>
                <a:cs typeface="Tahoma" pitchFamily="34" charset="0"/>
              </a:rPr>
              <a:t> </a:t>
            </a:r>
            <a:r>
              <a:rPr lang="en-US" altLang="en-US" sz="4800" b="1" dirty="0">
                <a:solidFill>
                  <a:schemeClr val="bg1"/>
                </a:solidFill>
                <a:latin typeface="Tahoma" pitchFamily="34" charset="0"/>
                <a:cs typeface="Tahoma" pitchFamily="34" charset="0"/>
              </a:rPr>
              <a:t>Glory to God, Glory to God. Glory to God in the highest, and on earth, peace on earth, peace to people of good will</a:t>
            </a:r>
          </a:p>
        </p:txBody>
      </p:sp>
    </p:spTree>
    <p:extLst>
      <p:ext uri="{BB962C8B-B14F-4D97-AF65-F5344CB8AC3E}">
        <p14:creationId xmlns:p14="http://schemas.microsoft.com/office/powerpoint/2010/main" val="79466633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12</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76200" y="34290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1. </a:t>
            </a:r>
            <a:r>
              <a:rPr lang="en-US" altLang="en-US" sz="4400" b="1" dirty="0">
                <a:solidFill>
                  <a:schemeClr val="bg1"/>
                </a:solidFill>
                <a:latin typeface="Tahoma" pitchFamily="34" charset="0"/>
                <a:cs typeface="Tahoma" pitchFamily="34" charset="0"/>
              </a:rPr>
              <a:t>We praise you, we bless you, we adore you, we glorify you, we give you thanks for your great glory. Lord God, heavenly King, O God, almighty Father.</a:t>
            </a:r>
          </a:p>
        </p:txBody>
      </p:sp>
    </p:spTree>
    <p:extLst>
      <p:ext uri="{BB962C8B-B14F-4D97-AF65-F5344CB8AC3E}">
        <p14:creationId xmlns:p14="http://schemas.microsoft.com/office/powerpoint/2010/main" val="177951473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13</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28575" y="571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2. </a:t>
            </a:r>
            <a:r>
              <a:rPr lang="en-US" altLang="en-US" sz="3600" b="1" dirty="0">
                <a:solidFill>
                  <a:schemeClr val="bg1"/>
                </a:solidFill>
                <a:latin typeface="Tahoma" pitchFamily="34" charset="0"/>
                <a:cs typeface="Tahoma" pitchFamily="34" charset="0"/>
              </a:rPr>
              <a:t>Lord Jesus Christ, only Begotten Son, Lord God, Lamb of God, Son of the Father, you take away the sins of the world, have mercy on us. You take way the sins of the world, receive our pray you are seated at the right hand, the right hand of the Father, have mercy on us</a:t>
            </a:r>
          </a:p>
        </p:txBody>
      </p:sp>
    </p:spTree>
    <p:extLst>
      <p:ext uri="{BB962C8B-B14F-4D97-AF65-F5344CB8AC3E}">
        <p14:creationId xmlns:p14="http://schemas.microsoft.com/office/powerpoint/2010/main" val="4204830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14</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28575" y="5715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3. </a:t>
            </a:r>
            <a:r>
              <a:rPr lang="en-US" altLang="en-US" sz="4400" b="1" dirty="0">
                <a:solidFill>
                  <a:schemeClr val="bg1"/>
                </a:solidFill>
                <a:latin typeface="Tahoma" pitchFamily="34" charset="0"/>
                <a:cs typeface="Tahoma" pitchFamily="34" charset="0"/>
              </a:rPr>
              <a:t>For you alone are the Holy One, you alone are the Lord, you alone are the Most High, Jesus Christ with the Holy Spirit, in the glory of God the Father.</a:t>
            </a:r>
          </a:p>
        </p:txBody>
      </p:sp>
    </p:spTree>
    <p:extLst>
      <p:ext uri="{BB962C8B-B14F-4D97-AF65-F5344CB8AC3E}">
        <p14:creationId xmlns:p14="http://schemas.microsoft.com/office/powerpoint/2010/main" val="307950608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fld id="{F2EBBE82-9C36-4EDA-B8C5-F11CF2B8CA27}" type="slidenum">
              <a:rPr lang="en-US" altLang="en-US" sz="1400">
                <a:solidFill>
                  <a:schemeClr val="tx1"/>
                </a:solidFill>
                <a:latin typeface="Arial" pitchFamily="34" charset="0"/>
              </a:rPr>
              <a:pPr eaLnBrk="1" hangingPunct="1"/>
              <a:t>15</a:t>
            </a:fld>
            <a:endParaRPr lang="en-US" altLang="en-US" sz="1400">
              <a:solidFill>
                <a:schemeClr val="tx1"/>
              </a:solidFill>
              <a:latin typeface="Arial" pitchFamily="34" charset="0"/>
            </a:endParaRPr>
          </a:p>
        </p:txBody>
      </p:sp>
      <p:sp>
        <p:nvSpPr>
          <p:cNvPr id="30722" name="Content Placeholder 3"/>
          <p:cNvSpPr>
            <a:spLocks noGrp="1"/>
          </p:cNvSpPr>
          <p:nvPr>
            <p:ph sz="quarter" idx="1"/>
          </p:nvPr>
        </p:nvSpPr>
        <p:spPr>
          <a:xfrm>
            <a:off x="76200" y="342900"/>
            <a:ext cx="8915400" cy="4457700"/>
          </a:xfrm>
        </p:spPr>
        <p:txBody>
          <a:bodyPr/>
          <a:lstStyle/>
          <a:p>
            <a:pPr>
              <a:buFont typeface="Wingdings 2" pitchFamily="18" charset="2"/>
              <a:buNone/>
            </a:pPr>
            <a:r>
              <a:rPr lang="en-US" altLang="en-US" sz="1800" b="1" dirty="0">
                <a:solidFill>
                  <a:schemeClr val="bg1"/>
                </a:solidFill>
                <a:latin typeface="Tahoma" pitchFamily="34" charset="0"/>
                <a:cs typeface="Tahoma" pitchFamily="34" charset="0"/>
              </a:rPr>
              <a:t>Refrain:</a:t>
            </a:r>
          </a:p>
          <a:p>
            <a:pPr>
              <a:buFont typeface="Wingdings 2" pitchFamily="18" charset="2"/>
              <a:buNone/>
            </a:pPr>
            <a:r>
              <a:rPr lang="en-US" altLang="en-US" sz="4400" b="1" dirty="0">
                <a:solidFill>
                  <a:schemeClr val="bg1"/>
                </a:solidFill>
                <a:latin typeface="Tahoma" pitchFamily="34" charset="0"/>
                <a:cs typeface="Tahoma" pitchFamily="34" charset="0"/>
              </a:rPr>
              <a:t>Glory to God, Glory to God. Glory to God in the highest, and on earth, peace on earth, peace to people of good will. Amen </a:t>
            </a:r>
            <a:r>
              <a:rPr lang="en-US" altLang="en-US" sz="4400" b="1" dirty="0" err="1">
                <a:solidFill>
                  <a:schemeClr val="bg1"/>
                </a:solidFill>
                <a:latin typeface="Tahoma" pitchFamily="34" charset="0"/>
                <a:cs typeface="Tahoma" pitchFamily="34" charset="0"/>
              </a:rPr>
              <a:t>Amen</a:t>
            </a:r>
            <a:r>
              <a:rPr lang="en-US" altLang="en-US" sz="4400" b="1" dirty="0">
                <a:solidFill>
                  <a:schemeClr val="bg1"/>
                </a:solidFill>
                <a:latin typeface="Tahoma" pitchFamily="34" charset="0"/>
                <a:cs typeface="Tahoma" pitchFamily="34" charset="0"/>
              </a:rPr>
              <a:t>.</a:t>
            </a:r>
          </a:p>
        </p:txBody>
      </p:sp>
      <p:sp>
        <p:nvSpPr>
          <p:cNvPr id="3" name="TextBox 2">
            <a:extLst>
              <a:ext uri="{FF2B5EF4-FFF2-40B4-BE49-F238E27FC236}">
                <a16:creationId xmlns:a16="http://schemas.microsoft.com/office/drawing/2014/main" id="{6F20AC7B-4CB9-CEEF-65EB-BC64B4C8EA9F}"/>
              </a:ext>
            </a:extLst>
          </p:cNvPr>
          <p:cNvSpPr txBox="1"/>
          <p:nvPr/>
        </p:nvSpPr>
        <p:spPr>
          <a:xfrm>
            <a:off x="2184400" y="2279363"/>
            <a:ext cx="4724400" cy="584775"/>
          </a:xfrm>
          <a:prstGeom prst="rect">
            <a:avLst/>
          </a:prstGeom>
          <a:noFill/>
        </p:spPr>
        <p:txBody>
          <a:bodyPr wrap="square">
            <a:spAutoFit/>
          </a:bodyPr>
          <a:lstStyle/>
          <a:p>
            <a:r>
              <a:rPr lang="vi-VN" alt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Gloria Prayer</a:t>
            </a:r>
            <a:endParaRPr lang="en-US" dirty="0"/>
          </a:p>
        </p:txBody>
      </p:sp>
    </p:spTree>
    <p:extLst>
      <p:ext uri="{BB962C8B-B14F-4D97-AF65-F5344CB8AC3E}">
        <p14:creationId xmlns:p14="http://schemas.microsoft.com/office/powerpoint/2010/main" val="294453936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DB7AE-E6F6-B64C-819A-1678153BFC0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5BE540C-9F2D-C9F2-42AA-AE0C2B26F304}"/>
              </a:ext>
            </a:extLst>
          </p:cNvPr>
          <p:cNvPicPr>
            <a:picLocks noChangeAspect="1"/>
          </p:cNvPicPr>
          <p:nvPr/>
        </p:nvPicPr>
        <p:blipFill>
          <a:blip r:embed="rId3">
            <a:extLst>
              <a:ext uri="{28A0092B-C50C-407E-A947-70E740481C1C}">
                <a14:useLocalDpi xmlns:a14="http://schemas.microsoft.com/office/drawing/2010/main" val="0"/>
              </a:ext>
            </a:extLst>
          </a:blip>
          <a:srcRect l="1627" r="24258" b="9093"/>
          <a:stretch>
            <a:fillRect/>
          </a:stretch>
        </p:blipFill>
        <p:spPr>
          <a:xfrm>
            <a:off x="2642616" y="10"/>
            <a:ext cx="6501384" cy="5143490"/>
          </a:xfrm>
          <a:prstGeom prst="rect">
            <a:avLst/>
          </a:prstGeom>
        </p:spPr>
      </p:pic>
      <p:sp>
        <p:nvSpPr>
          <p:cNvPr id="9" name="Rectangle 2">
            <a:extLst>
              <a:ext uri="{FF2B5EF4-FFF2-40B4-BE49-F238E27FC236}">
                <a16:creationId xmlns:a16="http://schemas.microsoft.com/office/drawing/2014/main" id="{12F84C7B-9FA4-8690-2D60-4754579DAE68}"/>
              </a:ext>
            </a:extLst>
          </p:cNvPr>
          <p:cNvSpPr>
            <a:spLocks noGrp="1" noChangeArrowheads="1"/>
          </p:cNvSpPr>
          <p:nvPr>
            <p:ph type="ctrTitle"/>
          </p:nvPr>
        </p:nvSpPr>
        <p:spPr>
          <a:xfrm>
            <a:off x="12700" y="819150"/>
            <a:ext cx="3017520" cy="2403100"/>
          </a:xfrm>
        </p:spPr>
        <p:txBody>
          <a:bodyPr anchor="b">
            <a:normAutofit/>
          </a:bodyPr>
          <a:lstStyle/>
          <a:p>
            <a:pPr algn="l">
              <a:spcAft>
                <a:spcPts val="600"/>
              </a:spcAft>
            </a:pPr>
            <a: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Psalm 63  </a:t>
            </a:r>
            <a:b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altLang="en-US" sz="3600" b="1" dirty="0">
                <a:solidFill>
                  <a:schemeClr val="bg1"/>
                </a:solidFill>
              </a:rPr>
              <a:t>My Soul </a:t>
            </a:r>
            <a:r>
              <a:rPr lang="en-US" altLang="en-US" sz="3600" b="1" dirty="0" err="1">
                <a:solidFill>
                  <a:schemeClr val="bg1"/>
                </a:solidFill>
              </a:rPr>
              <a:t>Thrists</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84938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28675" name="Rectangle 6"/>
          <p:cNvSpPr>
            <a:spLocks noChangeArrowheads="1"/>
          </p:cNvSpPr>
          <p:nvPr/>
        </p:nvSpPr>
        <p:spPr bwMode="auto">
          <a:xfrm>
            <a:off x="11784" y="171450"/>
            <a:ext cx="9132216"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r>
              <a:rPr lang="en-US" altLang="en-US" sz="2400" b="1" dirty="0">
                <a:solidFill>
                  <a:srgbClr val="FFFF00"/>
                </a:solidFill>
                <a:latin typeface="Tahoma" pitchFamily="34" charset="0"/>
              </a:rPr>
              <a:t>Responsorial Psalm 63:</a:t>
            </a:r>
          </a:p>
          <a:p>
            <a:pPr algn="l" eaLnBrk="1" hangingPunct="1"/>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My soul thirsts for you, Lord. Like the desert thirsts for rain, It is your face I long for; You alone are life to me.</a:t>
            </a:r>
            <a:endPar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473F7-78EE-CB5C-437A-1508BC0BDEB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28498DB-93C5-1301-22DB-FCE67FEADEE5}"/>
              </a:ext>
            </a:extLst>
          </p:cNvPr>
          <p:cNvPicPr>
            <a:picLocks noChangeAspect="1"/>
          </p:cNvPicPr>
          <p:nvPr/>
        </p:nvPicPr>
        <p:blipFill>
          <a:blip r:embed="rId3">
            <a:extLst>
              <a:ext uri="{28A0092B-C50C-407E-A947-70E740481C1C}">
                <a14:useLocalDpi xmlns:a14="http://schemas.microsoft.com/office/drawing/2010/main" val="0"/>
              </a:ext>
            </a:extLst>
          </a:blip>
          <a:srcRect l="1627" r="24258" b="9093"/>
          <a:stretch>
            <a:fillRect/>
          </a:stretch>
        </p:blipFill>
        <p:spPr>
          <a:xfrm>
            <a:off x="2642616" y="10"/>
            <a:ext cx="6501384" cy="5143490"/>
          </a:xfrm>
          <a:prstGeom prst="rect">
            <a:avLst/>
          </a:prstGeom>
        </p:spPr>
      </p:pic>
      <p:sp>
        <p:nvSpPr>
          <p:cNvPr id="9" name="Rectangle 2">
            <a:extLst>
              <a:ext uri="{FF2B5EF4-FFF2-40B4-BE49-F238E27FC236}">
                <a16:creationId xmlns:a16="http://schemas.microsoft.com/office/drawing/2014/main" id="{917EF467-39A3-61AD-B7D8-869F59ED8787}"/>
              </a:ext>
            </a:extLst>
          </p:cNvPr>
          <p:cNvSpPr>
            <a:spLocks noGrp="1" noChangeArrowheads="1"/>
          </p:cNvSpPr>
          <p:nvPr>
            <p:ph type="ctrTitle"/>
          </p:nvPr>
        </p:nvSpPr>
        <p:spPr>
          <a:xfrm>
            <a:off x="12700" y="819150"/>
            <a:ext cx="3017520" cy="2403100"/>
          </a:xfrm>
        </p:spPr>
        <p:txBody>
          <a:bodyPr anchor="b">
            <a:normAutofit/>
          </a:bodyPr>
          <a:lstStyle/>
          <a:p>
            <a:pPr algn="l">
              <a:spcAft>
                <a:spcPts val="600"/>
              </a:spcAft>
            </a:pPr>
            <a: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Gospel Acclamation</a:t>
            </a:r>
          </a:p>
        </p:txBody>
      </p:sp>
    </p:spTree>
    <p:extLst>
      <p:ext uri="{BB962C8B-B14F-4D97-AF65-F5344CB8AC3E}">
        <p14:creationId xmlns:p14="http://schemas.microsoft.com/office/powerpoint/2010/main" val="2505156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30723" name="Rectangle 6"/>
          <p:cNvSpPr>
            <a:spLocks noChangeArrowheads="1"/>
          </p:cNvSpPr>
          <p:nvPr/>
        </p:nvSpPr>
        <p:spPr bwMode="auto">
          <a:xfrm>
            <a:off x="80554" y="0"/>
            <a:ext cx="8982891"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endParaRPr lang="en-US" altLang="en-US" sz="4000" b="1" i="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algn="l" eaLnBrk="1" hangingPunct="1"/>
            <a:endParaRPr lang="en-US" altLang="en-US" sz="4000" b="1" i="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algn="l" eaLnBrk="1" hangingPunct="1"/>
            <a:r>
              <a:rPr lang="en-US" altLang="en-US" sz="4000" b="1" i="1" dirty="0">
                <a:solidFill>
                  <a:srgbClr val="FFFF00"/>
                </a:solidFill>
                <a:latin typeface="Tahoma" panose="020B0604030504040204" pitchFamily="34" charset="0"/>
                <a:ea typeface="Tahoma" panose="020B0604030504040204" pitchFamily="34" charset="0"/>
                <a:cs typeface="Tahoma" panose="020B0604030504040204" pitchFamily="34" charset="0"/>
              </a:rPr>
              <a:t>Refrain:</a:t>
            </a:r>
            <a:r>
              <a:rPr lang="en-US" altLang="en-US" sz="4000" b="1" dirty="0">
                <a:solidFill>
                  <a:srgbClr val="FFFF00"/>
                </a:solidFill>
                <a:latin typeface="Tahoma" panose="020B0604030504040204" pitchFamily="34" charset="0"/>
                <a:ea typeface="Tahoma" panose="020B0604030504040204" pitchFamily="34" charset="0"/>
                <a:cs typeface="Tahoma" panose="020B0604030504040204" pitchFamily="34" charset="0"/>
              </a:rPr>
              <a:t>  </a:t>
            </a:r>
            <a:r>
              <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Alleluia!</a:t>
            </a:r>
          </a:p>
          <a:p>
            <a:pPr algn="l"/>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May the Father of our Lord Jesus Christ enlighten the eyes of our hearts, that we may know what is the hope that belongs to our call.</a:t>
            </a:r>
            <a:endPar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52400" y="8165"/>
            <a:ext cx="8991600" cy="2914650"/>
          </a:xfrm>
          <a:noFill/>
        </p:spPr>
        <p:txBody>
          <a:bodyPr/>
          <a:lstStyle/>
          <a:p>
            <a:pPr algn="l" eaLnBrk="1" hangingPunct="1"/>
            <a: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b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altLang="en-US" sz="3000" b="1" dirty="0">
                <a:solidFill>
                  <a:srgbClr val="FFFF00"/>
                </a:solidFill>
                <a:latin typeface="Tahoma" panose="020B0604030504040204" pitchFamily="34" charset="0"/>
                <a:ea typeface="Tahoma" panose="020B0604030504040204" pitchFamily="34" charset="0"/>
                <a:cs typeface="Tahoma" panose="020B0604030504040204" pitchFamily="34" charset="0"/>
              </a:rPr>
              <a:t>1. </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This day God gives me Strength of high heaven, Sun and moon shining, Flame in my hearth Flashing of lightning, Wind in its swiftness, Deeps of the ocean, Firmness of earth.</a:t>
            </a:r>
            <a:endParaRPr lang="en-US" altLang="en-US" b="1" dirty="0">
              <a:solidFill>
                <a:schemeClr val="bg1"/>
              </a:solidFill>
              <a:latin typeface="Tahoma" pitchFamily="34" charset="0"/>
              <a:ea typeface="Tahoma" panose="020B0604030504040204" pitchFamily="34" charset="0"/>
              <a:cs typeface="Tahoma" panose="020B060403050404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D8FFD-B188-6847-4910-2BD14D623DE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FD28FF1-EE48-7802-7B2C-7C0B259289F2}"/>
              </a:ext>
            </a:extLst>
          </p:cNvPr>
          <p:cNvPicPr>
            <a:picLocks noChangeAspect="1"/>
          </p:cNvPicPr>
          <p:nvPr/>
        </p:nvPicPr>
        <p:blipFill>
          <a:blip r:embed="rId3">
            <a:extLst>
              <a:ext uri="{28A0092B-C50C-407E-A947-70E740481C1C}">
                <a14:useLocalDpi xmlns:a14="http://schemas.microsoft.com/office/drawing/2010/main" val="0"/>
              </a:ext>
            </a:extLst>
          </a:blip>
          <a:srcRect l="1627" r="24258" b="9093"/>
          <a:stretch>
            <a:fillRect/>
          </a:stretch>
        </p:blipFill>
        <p:spPr>
          <a:xfrm>
            <a:off x="2642616" y="10"/>
            <a:ext cx="6501384" cy="5143490"/>
          </a:xfrm>
          <a:prstGeom prst="rect">
            <a:avLst/>
          </a:prstGeom>
        </p:spPr>
      </p:pic>
      <p:sp>
        <p:nvSpPr>
          <p:cNvPr id="9" name="Rectangle 2">
            <a:extLst>
              <a:ext uri="{FF2B5EF4-FFF2-40B4-BE49-F238E27FC236}">
                <a16:creationId xmlns:a16="http://schemas.microsoft.com/office/drawing/2014/main" id="{51F11EC2-B493-6850-8E99-866B1B3E118B}"/>
              </a:ext>
            </a:extLst>
          </p:cNvPr>
          <p:cNvSpPr>
            <a:spLocks noGrp="1" noChangeArrowheads="1"/>
          </p:cNvSpPr>
          <p:nvPr>
            <p:ph type="ctrTitle"/>
          </p:nvPr>
        </p:nvSpPr>
        <p:spPr>
          <a:xfrm>
            <a:off x="12700" y="819150"/>
            <a:ext cx="3017520" cy="2403100"/>
          </a:xfrm>
        </p:spPr>
        <p:txBody>
          <a:bodyPr anchor="b">
            <a:normAutofit/>
          </a:bodyPr>
          <a:lstStyle/>
          <a:p>
            <a:pPr algn="l">
              <a:spcAft>
                <a:spcPts val="600"/>
              </a:spcAft>
            </a:pPr>
            <a: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Profession of Faith</a:t>
            </a:r>
          </a:p>
        </p:txBody>
      </p:sp>
    </p:spTree>
    <p:extLst>
      <p:ext uri="{BB962C8B-B14F-4D97-AF65-F5344CB8AC3E}">
        <p14:creationId xmlns:p14="http://schemas.microsoft.com/office/powerpoint/2010/main" val="1820107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28600" y="57150"/>
            <a:ext cx="5105400" cy="342900"/>
          </a:xfrm>
        </p:spPr>
        <p:txBody>
          <a:bodyPr/>
          <a:lstStyle/>
          <a:p>
            <a:pPr eaLnBrk="1" hangingPunct="1"/>
            <a:r>
              <a:rPr lang="en-US" altLang="en-US" sz="2400">
                <a:solidFill>
                  <a:schemeClr val="bg1"/>
                </a:solidFill>
              </a:rPr>
              <a:t>Nicene Creed  p1</a:t>
            </a:r>
          </a:p>
        </p:txBody>
      </p:sp>
      <p:sp>
        <p:nvSpPr>
          <p:cNvPr id="3" name="Slide Number Placeholder 2"/>
          <p:cNvSpPr>
            <a:spLocks noGrp="1"/>
          </p:cNvSpPr>
          <p:nvPr>
            <p:ph type="sldNum" sz="quarter" idx="12"/>
          </p:nvPr>
        </p:nvSpPr>
        <p:spPr/>
        <p:txBody>
          <a:bodyPr/>
          <a:lstStyle/>
          <a:p>
            <a:pPr>
              <a:defRPr/>
            </a:pPr>
            <a:fld id="{18F0440B-33D3-4E6D-958C-47EA36231AF5}" type="slidenum">
              <a:rPr lang="en-US"/>
              <a:pPr>
                <a:defRPr/>
              </a:pPr>
              <a:t>21</a:t>
            </a:fld>
            <a:endParaRPr lang="en-US"/>
          </a:p>
        </p:txBody>
      </p:sp>
      <p:sp>
        <p:nvSpPr>
          <p:cNvPr id="34820" name="Content Placeholder 3"/>
          <p:cNvSpPr>
            <a:spLocks noGrp="1"/>
          </p:cNvSpPr>
          <p:nvPr>
            <p:ph sz="quarter" idx="1"/>
          </p:nvPr>
        </p:nvSpPr>
        <p:spPr>
          <a:xfrm>
            <a:off x="228600" y="342900"/>
            <a:ext cx="8686800" cy="46291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 I believe in one God, the Father almighty, maker of heaven and earth, of all things visible and invisible. </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67F78E3D-109C-4548-8605-ED8DEFCE3E14}" type="slidenum">
              <a:rPr lang="en-US"/>
              <a:pPr>
                <a:defRPr/>
              </a:pPr>
              <a:t>22</a:t>
            </a:fld>
            <a:endParaRPr lang="en-US"/>
          </a:p>
        </p:txBody>
      </p:sp>
      <p:sp>
        <p:nvSpPr>
          <p:cNvPr id="35843" name="Content Placeholder 3"/>
          <p:cNvSpPr>
            <a:spLocks noGrp="1"/>
          </p:cNvSpPr>
          <p:nvPr>
            <p:ph sz="quarter" idx="1"/>
          </p:nvPr>
        </p:nvSpPr>
        <p:spPr>
          <a:xfrm>
            <a:off x="228600" y="400050"/>
            <a:ext cx="8686800" cy="4572000"/>
          </a:xfrm>
        </p:spPr>
        <p:txBody>
          <a:bodyPr/>
          <a:lstStyle/>
          <a:p>
            <a:pPr eaLnBrk="1" hangingPunct="1">
              <a:buFont typeface="Wingdings 2" pitchFamily="18" charset="2"/>
              <a:buNone/>
            </a:pPr>
            <a:r>
              <a:rPr lang="en-US" altLang="en-US" sz="5400" b="1" dirty="0">
                <a:solidFill>
                  <a:schemeClr val="bg1"/>
                </a:solidFill>
                <a:latin typeface="Tahoma" pitchFamily="34" charset="0"/>
                <a:cs typeface="Tahoma" pitchFamily="34" charset="0"/>
              </a:rPr>
              <a:t> I believe in one Lord Jesus Christ, the Only Begotten Son of God, born of the Father before all ages. </a:t>
            </a:r>
          </a:p>
        </p:txBody>
      </p:sp>
      <p:sp>
        <p:nvSpPr>
          <p:cNvPr id="35844" name="Title 1"/>
          <p:cNvSpPr>
            <a:spLocks noGrp="1"/>
          </p:cNvSpPr>
          <p:nvPr>
            <p:ph type="title"/>
          </p:nvPr>
        </p:nvSpPr>
        <p:spPr>
          <a:xfrm>
            <a:off x="228600" y="57150"/>
            <a:ext cx="5105400" cy="342900"/>
          </a:xfrm>
        </p:spPr>
        <p:txBody>
          <a:bodyPr/>
          <a:lstStyle/>
          <a:p>
            <a:pPr eaLnBrk="1" hangingPunct="1"/>
            <a:r>
              <a:rPr lang="en-US" altLang="en-US" sz="2400">
                <a:solidFill>
                  <a:schemeClr val="bg1"/>
                </a:solidFill>
              </a:rPr>
              <a:t>Nicene Creed  p2</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44C2682B-C406-43D9-B60F-A3F2709742ED}" type="slidenum">
              <a:rPr lang="en-US"/>
              <a:pPr>
                <a:defRPr/>
              </a:pPr>
              <a:t>23</a:t>
            </a:fld>
            <a:endParaRPr lang="en-US"/>
          </a:p>
        </p:txBody>
      </p:sp>
      <p:sp>
        <p:nvSpPr>
          <p:cNvPr id="36867" name="Content Placeholder 3"/>
          <p:cNvSpPr>
            <a:spLocks noGrp="1"/>
          </p:cNvSpPr>
          <p:nvPr>
            <p:ph sz="quarter" idx="1"/>
          </p:nvPr>
        </p:nvSpPr>
        <p:spPr>
          <a:xfrm>
            <a:off x="152400" y="228600"/>
            <a:ext cx="8686800" cy="46291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 God from God, Light from Light, true God from true God, begotten, not made, consubstantial with the Father; through Him all things were made. </a:t>
            </a:r>
          </a:p>
        </p:txBody>
      </p:sp>
      <p:sp>
        <p:nvSpPr>
          <p:cNvPr id="36868"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p3</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546CBB87-E74E-4F2B-B483-1B03E6272D8C}" type="slidenum">
              <a:rPr lang="en-US"/>
              <a:pPr>
                <a:defRPr/>
              </a:pPr>
              <a:t>24</a:t>
            </a:fld>
            <a:endParaRPr lang="en-US"/>
          </a:p>
        </p:txBody>
      </p:sp>
      <p:sp>
        <p:nvSpPr>
          <p:cNvPr id="37891" name="Content Placeholder 3"/>
          <p:cNvSpPr>
            <a:spLocks noGrp="1"/>
          </p:cNvSpPr>
          <p:nvPr>
            <p:ph sz="quarter" idx="1"/>
          </p:nvPr>
        </p:nvSpPr>
        <p:spPr>
          <a:xfrm>
            <a:off x="76200" y="342900"/>
            <a:ext cx="8915400" cy="42862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For us men and for our salvation He came down from heaven, and by the Holy Spirit was incarnate of the Virgin Mary, and became man. </a:t>
            </a:r>
          </a:p>
        </p:txBody>
      </p:sp>
      <p:sp>
        <p:nvSpPr>
          <p:cNvPr id="37892"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p4</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D41AD52B-019B-46B6-8C0E-22B20712BE16}" type="slidenum">
              <a:rPr lang="en-US"/>
              <a:pPr>
                <a:defRPr/>
              </a:pPr>
              <a:t>25</a:t>
            </a:fld>
            <a:endParaRPr lang="en-US"/>
          </a:p>
        </p:txBody>
      </p:sp>
      <p:sp>
        <p:nvSpPr>
          <p:cNvPr id="38915" name="Content Placeholder 3"/>
          <p:cNvSpPr>
            <a:spLocks noGrp="1"/>
          </p:cNvSpPr>
          <p:nvPr>
            <p:ph sz="quarter" idx="1"/>
          </p:nvPr>
        </p:nvSpPr>
        <p:spPr>
          <a:xfrm>
            <a:off x="76200" y="57150"/>
            <a:ext cx="9067800" cy="5886450"/>
          </a:xfrm>
        </p:spPr>
        <p:txBody>
          <a:bodyPr/>
          <a:lstStyle/>
          <a:p>
            <a:pPr eaLnBrk="1" hangingPunct="1">
              <a:buFont typeface="Wingdings 2" pitchFamily="18" charset="2"/>
              <a:buNone/>
            </a:pPr>
            <a:r>
              <a:rPr lang="en-US" altLang="en-US" sz="4400" b="1" dirty="0">
                <a:solidFill>
                  <a:schemeClr val="bg1"/>
                </a:solidFill>
                <a:latin typeface="Tahoma" pitchFamily="34" charset="0"/>
                <a:cs typeface="Tahoma" pitchFamily="34" charset="0"/>
              </a:rPr>
              <a:t>For our sake He was crucified under Pontius Pilate, He suffered death and was buried, and rose again on the third day in accordance with the Scriptures. </a:t>
            </a:r>
          </a:p>
        </p:txBody>
      </p:sp>
      <p:sp>
        <p:nvSpPr>
          <p:cNvPr id="38916" name="Title 1"/>
          <p:cNvSpPr>
            <a:spLocks noGrp="1"/>
          </p:cNvSpPr>
          <p:nvPr>
            <p:ph type="title"/>
          </p:nvPr>
        </p:nvSpPr>
        <p:spPr>
          <a:xfrm>
            <a:off x="228600" y="57150"/>
            <a:ext cx="5105400" cy="114300"/>
          </a:xfrm>
        </p:spPr>
        <p:txBody>
          <a:bodyPr/>
          <a:lstStyle/>
          <a:p>
            <a:pPr eaLnBrk="1" hangingPunct="1"/>
            <a:r>
              <a:rPr lang="en-US" altLang="en-US" sz="1400">
                <a:solidFill>
                  <a:schemeClr val="bg1"/>
                </a:solidFill>
              </a:rPr>
              <a:t>Nicene Creed  p5</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4455A3B-D704-4C8E-A670-17F31661552C}" type="slidenum">
              <a:rPr lang="en-US"/>
              <a:pPr>
                <a:defRPr/>
              </a:pPr>
              <a:t>26</a:t>
            </a:fld>
            <a:endParaRPr lang="en-US"/>
          </a:p>
        </p:txBody>
      </p:sp>
      <p:sp>
        <p:nvSpPr>
          <p:cNvPr id="39939" name="Content Placeholder 3"/>
          <p:cNvSpPr>
            <a:spLocks noGrp="1"/>
          </p:cNvSpPr>
          <p:nvPr>
            <p:ph sz="quarter" idx="1"/>
          </p:nvPr>
        </p:nvSpPr>
        <p:spPr>
          <a:xfrm>
            <a:off x="228600" y="685800"/>
            <a:ext cx="89154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He ascended into heaven and is seated at the right hand of the Father. </a:t>
            </a:r>
          </a:p>
          <a:p>
            <a:pPr eaLnBrk="1" hangingPunct="1">
              <a:buFont typeface="Wingdings 2" pitchFamily="18" charset="2"/>
              <a:buNone/>
            </a:pPr>
            <a:endParaRPr lang="en-US" altLang="en-US" sz="5400" b="1" dirty="0">
              <a:latin typeface="Tahoma" pitchFamily="34" charset="0"/>
              <a:cs typeface="Tahoma" pitchFamily="34" charset="0"/>
            </a:endParaRPr>
          </a:p>
        </p:txBody>
      </p:sp>
      <p:sp>
        <p:nvSpPr>
          <p:cNvPr id="39940" name="Title 1"/>
          <p:cNvSpPr>
            <a:spLocks noGrp="1"/>
          </p:cNvSpPr>
          <p:nvPr>
            <p:ph type="title"/>
          </p:nvPr>
        </p:nvSpPr>
        <p:spPr>
          <a:xfrm>
            <a:off x="304800" y="171450"/>
            <a:ext cx="5105400" cy="114300"/>
          </a:xfrm>
        </p:spPr>
        <p:txBody>
          <a:bodyPr/>
          <a:lstStyle/>
          <a:p>
            <a:pPr eaLnBrk="1" hangingPunct="1"/>
            <a:r>
              <a:rPr lang="en-US" altLang="en-US" sz="1400">
                <a:solidFill>
                  <a:schemeClr val="bg1"/>
                </a:solidFill>
              </a:rPr>
              <a:t>Nicene Creed  p6</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p:cNvSpPr>
            <a:spLocks noGrp="1"/>
          </p:cNvSpPr>
          <p:nvPr>
            <p:ph idx="1"/>
          </p:nvPr>
        </p:nvSpPr>
        <p:spPr>
          <a:xfrm>
            <a:off x="76200" y="685801"/>
            <a:ext cx="8686800" cy="3394472"/>
          </a:xfrm>
        </p:spPr>
        <p:txBody>
          <a:bodyPr/>
          <a:lstStyle/>
          <a:p>
            <a:pPr marL="0" indent="0" eaLnBrk="1" hangingPunct="1">
              <a:buFontTx/>
              <a:buNone/>
            </a:pPr>
            <a:r>
              <a:rPr lang="en-US" altLang="en-US" sz="4800" b="1" dirty="0">
                <a:solidFill>
                  <a:schemeClr val="bg1"/>
                </a:solidFill>
                <a:latin typeface="Tahoma" pitchFamily="34" charset="0"/>
                <a:cs typeface="Tahoma" pitchFamily="34" charset="0"/>
              </a:rPr>
              <a:t>He will come again in glory to judge the living and the dead and His kingdom will have no end.</a:t>
            </a:r>
            <a:endParaRPr lang="en-US" altLang="en-US" sz="4800" dirty="0">
              <a:solidFill>
                <a:schemeClr val="bg1"/>
              </a:solidFill>
            </a:endParaRPr>
          </a:p>
        </p:txBody>
      </p:sp>
      <p:sp>
        <p:nvSpPr>
          <p:cNvPr id="40963"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1C609AEC-7940-40EE-9860-6310468224FE}" type="slidenum">
              <a:rPr lang="en-US"/>
              <a:pPr>
                <a:defRPr/>
              </a:pPr>
              <a:t>28</a:t>
            </a:fld>
            <a:endParaRPr lang="en-US"/>
          </a:p>
        </p:txBody>
      </p:sp>
      <p:sp>
        <p:nvSpPr>
          <p:cNvPr id="41987" name="Content Placeholder 3"/>
          <p:cNvSpPr>
            <a:spLocks noGrp="1"/>
          </p:cNvSpPr>
          <p:nvPr>
            <p:ph sz="quarter" idx="1"/>
          </p:nvPr>
        </p:nvSpPr>
        <p:spPr>
          <a:xfrm>
            <a:off x="0" y="171450"/>
            <a:ext cx="85344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I believe in the Holy Spirit, the Lord, the giver of life, who proceeds from the Father and the Son, </a:t>
            </a:r>
          </a:p>
        </p:txBody>
      </p:sp>
      <p:sp>
        <p:nvSpPr>
          <p:cNvPr id="41988"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p8</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0051"/>
            <a:ext cx="8458200" cy="4080272"/>
          </a:xfrm>
        </p:spPr>
        <p:txBody>
          <a:bodyPr rtlCol="0">
            <a:normAutofit fontScale="92500" lnSpcReduction="10000"/>
          </a:bodyPr>
          <a:lstStyle/>
          <a:p>
            <a:pPr marL="0" indent="0" eaLnBrk="1" fontAlgn="auto" hangingPunct="1">
              <a:spcAft>
                <a:spcPts val="0"/>
              </a:spcAft>
              <a:buFont typeface="Arial" pitchFamily="34" charset="0"/>
              <a:buNone/>
              <a:defRPr/>
            </a:pPr>
            <a:r>
              <a:rPr lang="en-US" sz="6200" b="1" dirty="0">
                <a:solidFill>
                  <a:schemeClr val="bg1"/>
                </a:solidFill>
                <a:latin typeface="Tahoma" pitchFamily="34" charset="0"/>
                <a:cs typeface="Tahoma" pitchFamily="34" charset="0"/>
              </a:rPr>
              <a:t>who with the Father and the Son is adored and glorified, who has spoken through the prophets. </a:t>
            </a:r>
          </a:p>
          <a:p>
            <a:pPr eaLnBrk="1" fontAlgn="auto" hangingPunct="1">
              <a:spcAft>
                <a:spcPts val="0"/>
              </a:spcAft>
              <a:buFont typeface="Arial" pitchFamily="34" charset="0"/>
              <a:buChar char="•"/>
              <a:defRPr/>
            </a:pPr>
            <a:endParaRPr lang="en-US" dirty="0"/>
          </a:p>
        </p:txBody>
      </p:sp>
      <p:sp>
        <p:nvSpPr>
          <p:cNvPr id="43011"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C1F6A-0AEF-26BB-6706-4C1F7903E0C3}"/>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9B75D274-4984-8A54-ED5A-21675F431631}"/>
              </a:ext>
            </a:extLst>
          </p:cNvPr>
          <p:cNvSpPr>
            <a:spLocks noGrp="1" noChangeArrowheads="1"/>
          </p:cNvSpPr>
          <p:nvPr>
            <p:ph type="ctrTitle"/>
          </p:nvPr>
        </p:nvSpPr>
        <p:spPr>
          <a:xfrm>
            <a:off x="0" y="8165"/>
            <a:ext cx="9144000" cy="2914650"/>
          </a:xfrm>
          <a:noFill/>
        </p:spPr>
        <p:txBody>
          <a:bodyPr/>
          <a:lstStyle/>
          <a:p>
            <a:pPr algn="l" eaLnBrk="1" hangingPunct="1"/>
            <a: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b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altLang="en-US" sz="3000" b="1" dirty="0">
                <a:solidFill>
                  <a:srgbClr val="FFFF00"/>
                </a:solidFill>
                <a:latin typeface="Tahoma" panose="020B0604030504040204" pitchFamily="34" charset="0"/>
                <a:ea typeface="Tahoma" panose="020B0604030504040204" pitchFamily="34" charset="0"/>
                <a:cs typeface="Tahoma" panose="020B0604030504040204" pitchFamily="34" charset="0"/>
              </a:rPr>
              <a:t>2. </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This day God sends me Strength as my guardian, Might to uphold me, Wisdom as guide. Your eyes are watchful, your ears are </a:t>
            </a:r>
            <a:r>
              <a:rPr lang="en-US" b="1" dirty="0" err="1">
                <a:solidFill>
                  <a:schemeClr val="bg1"/>
                </a:solidFill>
                <a:latin typeface="Tahoma" panose="020B0604030504040204" pitchFamily="34" charset="0"/>
                <a:ea typeface="Tahoma" panose="020B0604030504040204" pitchFamily="34" charset="0"/>
                <a:cs typeface="Tahoma" panose="020B0604030504040204" pitchFamily="34" charset="0"/>
              </a:rPr>
              <a:t>list'ning</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 Your lips are speaking Friend at my side.</a:t>
            </a:r>
            <a:endParaRPr lang="en-US" altLang="en-US" b="1" dirty="0">
              <a:solidFill>
                <a:schemeClr val="bg1"/>
              </a:solidFill>
              <a:latin typeface="Tahoma"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828882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377E161B-7C8B-4117-A674-6328E4879D4C}" type="slidenum">
              <a:rPr lang="en-US"/>
              <a:pPr>
                <a:defRPr/>
              </a:pPr>
              <a:t>30</a:t>
            </a:fld>
            <a:endParaRPr lang="en-US"/>
          </a:p>
        </p:txBody>
      </p:sp>
      <p:sp>
        <p:nvSpPr>
          <p:cNvPr id="44035" name="Content Placeholder 3"/>
          <p:cNvSpPr>
            <a:spLocks noGrp="1"/>
          </p:cNvSpPr>
          <p:nvPr>
            <p:ph sz="quarter" idx="1"/>
          </p:nvPr>
        </p:nvSpPr>
        <p:spPr>
          <a:xfrm>
            <a:off x="381000" y="228600"/>
            <a:ext cx="8610600" cy="3943350"/>
          </a:xfrm>
        </p:spPr>
        <p:txBody>
          <a:bodyPr/>
          <a:lstStyle/>
          <a:p>
            <a:pPr eaLnBrk="1" hangingPunct="1">
              <a:buFont typeface="Wingdings 2" pitchFamily="18" charset="2"/>
              <a:buNone/>
            </a:pPr>
            <a:r>
              <a:rPr lang="en-US" altLang="en-US" sz="4800" b="1" dirty="0">
                <a:solidFill>
                  <a:schemeClr val="bg1"/>
                </a:solidFill>
                <a:latin typeface="Tahoma" pitchFamily="34" charset="0"/>
                <a:cs typeface="Tahoma" pitchFamily="34" charset="0"/>
              </a:rPr>
              <a:t>I believe in one, holy, catholic and apostolic Church. I confess one Baptism for the forgiveness of sins</a:t>
            </a:r>
          </a:p>
        </p:txBody>
      </p:sp>
      <p:sp>
        <p:nvSpPr>
          <p:cNvPr id="44036" name="Title 1"/>
          <p:cNvSpPr>
            <a:spLocks noGrp="1"/>
          </p:cNvSpPr>
          <p:nvPr>
            <p:ph type="title"/>
          </p:nvPr>
        </p:nvSpPr>
        <p:spPr>
          <a:xfrm>
            <a:off x="457200" y="171450"/>
            <a:ext cx="5105400" cy="114300"/>
          </a:xfrm>
        </p:spPr>
        <p:txBody>
          <a:bodyPr/>
          <a:lstStyle/>
          <a:p>
            <a:pPr eaLnBrk="1" hangingPunct="1"/>
            <a:r>
              <a:rPr lang="en-US" altLang="en-US" sz="1400">
                <a:solidFill>
                  <a:schemeClr val="bg1"/>
                </a:solidFill>
              </a:rPr>
              <a:t>Nicene Creed  p10</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7AC6ED72-1FBD-43CE-8761-9D5B9291D710}" type="slidenum">
              <a:rPr lang="en-US"/>
              <a:pPr>
                <a:defRPr/>
              </a:pPr>
              <a:t>31</a:t>
            </a:fld>
            <a:endParaRPr lang="en-US"/>
          </a:p>
        </p:txBody>
      </p:sp>
      <p:sp>
        <p:nvSpPr>
          <p:cNvPr id="27652" name="Content Placeholder 3"/>
          <p:cNvSpPr>
            <a:spLocks noGrp="1"/>
          </p:cNvSpPr>
          <p:nvPr>
            <p:ph sz="quarter" idx="1"/>
          </p:nvPr>
        </p:nvSpPr>
        <p:spPr>
          <a:xfrm>
            <a:off x="228600" y="685800"/>
            <a:ext cx="8610600" cy="3943350"/>
          </a:xfrm>
        </p:spPr>
        <p:txBody>
          <a:bodyPr rtlCol="0">
            <a:normAutofit/>
          </a:bodyPr>
          <a:lstStyle/>
          <a:p>
            <a:pPr fontAlgn="auto">
              <a:spcAft>
                <a:spcPts val="0"/>
              </a:spcAft>
              <a:buFont typeface="Wingdings 2" pitchFamily="18" charset="2"/>
              <a:buNone/>
              <a:defRPr/>
            </a:pPr>
            <a:r>
              <a:rPr lang="en-US" sz="5400" b="1" dirty="0">
                <a:solidFill>
                  <a:schemeClr val="bg1"/>
                </a:solidFill>
                <a:latin typeface="Tahoma" pitchFamily="34" charset="0"/>
                <a:cs typeface="Tahoma" pitchFamily="34" charset="0"/>
              </a:rPr>
              <a:t>and I look forward to the resurrection of the dead and the life of the world to come. Amen.</a:t>
            </a:r>
          </a:p>
        </p:txBody>
      </p:sp>
      <p:sp>
        <p:nvSpPr>
          <p:cNvPr id="45060" name="Title 1"/>
          <p:cNvSpPr>
            <a:spLocks noGrp="1"/>
          </p:cNvSpPr>
          <p:nvPr>
            <p:ph type="title"/>
          </p:nvPr>
        </p:nvSpPr>
        <p:spPr>
          <a:xfrm>
            <a:off x="457200" y="171450"/>
            <a:ext cx="5105400" cy="114300"/>
          </a:xfrm>
        </p:spPr>
        <p:txBody>
          <a:bodyPr/>
          <a:lstStyle/>
          <a:p>
            <a:r>
              <a:rPr lang="en-US" altLang="en-US" sz="1400">
                <a:solidFill>
                  <a:schemeClr val="bg1"/>
                </a:solidFill>
              </a:rPr>
              <a:t>Nicene Creed  p11</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CCC5-48E0-2182-FEC0-29361E659B3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3B108B7-6309-5B37-EAB7-BFB7F2E737FE}"/>
              </a:ext>
            </a:extLst>
          </p:cNvPr>
          <p:cNvPicPr>
            <a:picLocks noChangeAspect="1"/>
          </p:cNvPicPr>
          <p:nvPr/>
        </p:nvPicPr>
        <p:blipFill>
          <a:blip r:embed="rId3">
            <a:extLst>
              <a:ext uri="{28A0092B-C50C-407E-A947-70E740481C1C}">
                <a14:useLocalDpi xmlns:a14="http://schemas.microsoft.com/office/drawing/2010/main" val="0"/>
              </a:ext>
            </a:extLst>
          </a:blip>
          <a:srcRect l="1627" r="24258" b="9093"/>
          <a:stretch>
            <a:fillRect/>
          </a:stretch>
        </p:blipFill>
        <p:spPr>
          <a:xfrm>
            <a:off x="2642616" y="10"/>
            <a:ext cx="6501384" cy="5143490"/>
          </a:xfrm>
          <a:prstGeom prst="rect">
            <a:avLst/>
          </a:prstGeom>
        </p:spPr>
      </p:pic>
      <p:sp>
        <p:nvSpPr>
          <p:cNvPr id="9" name="Rectangle 2">
            <a:extLst>
              <a:ext uri="{FF2B5EF4-FFF2-40B4-BE49-F238E27FC236}">
                <a16:creationId xmlns:a16="http://schemas.microsoft.com/office/drawing/2014/main" id="{6E2D17D6-4E32-CDC2-2B6F-57D4DF209AA0}"/>
              </a:ext>
            </a:extLst>
          </p:cNvPr>
          <p:cNvSpPr>
            <a:spLocks noGrp="1" noChangeArrowheads="1"/>
          </p:cNvSpPr>
          <p:nvPr>
            <p:ph type="ctrTitle"/>
          </p:nvPr>
        </p:nvSpPr>
        <p:spPr>
          <a:xfrm>
            <a:off x="12700" y="819150"/>
            <a:ext cx="2629916" cy="2403100"/>
          </a:xfrm>
        </p:spPr>
        <p:txBody>
          <a:bodyPr anchor="b">
            <a:normAutofit/>
          </a:bodyPr>
          <a:lstStyle/>
          <a:p>
            <a:pPr algn="l">
              <a:spcAft>
                <a:spcPts val="600"/>
              </a:spcAft>
            </a:pPr>
            <a:r>
              <a:rPr lang="vi-VN" altLang="en-US" sz="2700" i="1" dirty="0">
                <a:solidFill>
                  <a:schemeClr val="bg1"/>
                </a:solidFill>
                <a:latin typeface="Tahoma" pitchFamily="34" charset="0"/>
              </a:rPr>
              <a:t>Preparation of The Gift</a:t>
            </a:r>
            <a:r>
              <a:rPr lang="en-US" altLang="en-US" sz="2700" i="1" dirty="0">
                <a:solidFill>
                  <a:schemeClr val="bg1"/>
                </a:solidFill>
                <a:latin typeface="Tahoma" pitchFamily="34" charset="0"/>
              </a:rPr>
              <a:t> Song</a:t>
            </a:r>
            <a:br>
              <a:rPr lang="en-US" altLang="en-US" sz="3600" i="1" dirty="0">
                <a:solidFill>
                  <a:schemeClr val="bg1"/>
                </a:solidFill>
                <a:latin typeface="Tahoma" pitchFamily="34" charset="0"/>
              </a:rPr>
            </a:br>
            <a:r>
              <a:rPr lang="en-US" altLang="en-US" sz="3600" b="1" dirty="0">
                <a:solidFill>
                  <a:schemeClr val="bg1"/>
                </a:solidFill>
                <a:latin typeface="Tahoma" pitchFamily="34" charset="0"/>
              </a:rPr>
              <a:t>Only This I Want</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9903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1314450" y="171450"/>
            <a:ext cx="65151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3300">
              <a:solidFill>
                <a:schemeClr val="tx2"/>
              </a:solidFill>
            </a:endParaRPr>
          </a:p>
        </p:txBody>
      </p:sp>
      <p:sp>
        <p:nvSpPr>
          <p:cNvPr id="2051" name="Rectangle 6"/>
          <p:cNvSpPr>
            <a:spLocks noChangeArrowheads="1"/>
          </p:cNvSpPr>
          <p:nvPr/>
        </p:nvSpPr>
        <p:spPr bwMode="auto">
          <a:xfrm>
            <a:off x="1257300" y="171450"/>
            <a:ext cx="6629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3000">
                <a:solidFill>
                  <a:schemeClr val="tx2"/>
                </a:solidFill>
              </a:rPr>
              <a:t> </a:t>
            </a:r>
            <a:br>
              <a:rPr lang="en-US" altLang="en-US" sz="3000">
                <a:solidFill>
                  <a:schemeClr val="tx2"/>
                </a:solidFill>
              </a:rPr>
            </a:br>
            <a:endParaRPr lang="en-US" altLang="en-US" sz="4050">
              <a:solidFill>
                <a:schemeClr val="tx2"/>
              </a:solidFill>
              <a:latin typeface="Times New Roman" pitchFamily="18" charset="0"/>
            </a:endParaRPr>
          </a:p>
        </p:txBody>
      </p:sp>
      <p:sp>
        <p:nvSpPr>
          <p:cNvPr id="2052" name="Rectangle 7"/>
          <p:cNvSpPr>
            <a:spLocks noChangeArrowheads="1"/>
          </p:cNvSpPr>
          <p:nvPr/>
        </p:nvSpPr>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r>
              <a:rPr lang="en-US" altLang="en-US" sz="3000" dirty="0">
                <a:solidFill>
                  <a:schemeClr val="tx2"/>
                </a:solidFill>
              </a:rPr>
              <a:t> </a:t>
            </a:r>
            <a:br>
              <a:rPr lang="en-US" altLang="en-US" sz="3000" dirty="0">
                <a:solidFill>
                  <a:schemeClr val="tx2"/>
                </a:solidFill>
              </a:rPr>
            </a:br>
            <a:br>
              <a:rPr lang="en-US" altLang="en-US" sz="2400" b="1" i="1" dirty="0">
                <a:solidFill>
                  <a:schemeClr val="tx2"/>
                </a:solidFill>
              </a:rPr>
            </a:br>
            <a:br>
              <a:rPr lang="en-US" altLang="en-US" sz="2400" b="1" i="1" dirty="0">
                <a:solidFill>
                  <a:schemeClr val="tx2"/>
                </a:solidFill>
              </a:rPr>
            </a:br>
            <a:br>
              <a:rPr lang="en-US" altLang="en-US" sz="2400" b="1" i="1" dirty="0">
                <a:solidFill>
                  <a:schemeClr val="tx2"/>
                </a:solidFill>
              </a:rPr>
            </a:br>
            <a:r>
              <a:rPr lang="en-US" altLang="en-US" sz="2400" b="1" i="1" dirty="0">
                <a:solidFill>
                  <a:schemeClr val="tx2"/>
                </a:solidFill>
              </a:rPr>
              <a:t> </a:t>
            </a:r>
            <a:r>
              <a:rPr lang="en-US" altLang="en-US" sz="1500" i="1" dirty="0">
                <a:solidFill>
                  <a:srgbClr val="FFFF00"/>
                </a:solidFill>
                <a:latin typeface="Times New Roman" pitchFamily="18" charset="0"/>
              </a:rPr>
              <a:t>Refrain:</a:t>
            </a:r>
            <a:r>
              <a:rPr lang="en-US" altLang="en-US" sz="1500" b="1" dirty="0">
                <a:solidFill>
                  <a:schemeClr val="bg1"/>
                </a:solidFill>
              </a:rPr>
              <a:t> </a:t>
            </a:r>
            <a:r>
              <a:rPr lang="en-US" altLang="en-US" sz="3600" b="1" dirty="0">
                <a:solidFill>
                  <a:schemeClr val="bg1"/>
                </a:solidFill>
                <a:latin typeface="Tahoma" pitchFamily="34" charset="0"/>
                <a:cs typeface="Tahoma" pitchFamily="34" charset="0"/>
              </a:rPr>
              <a:t>Only This I want, but to know the Lord. And to bear his cross, so to wear the crown he wore.</a:t>
            </a:r>
            <a:endParaRPr lang="vi-VN" altLang="en-US" sz="3600" b="1" dirty="0">
              <a:solidFill>
                <a:schemeClr val="bg1"/>
              </a:solidFill>
              <a:latin typeface="Tahoma" pitchFamily="34" charset="0"/>
              <a:cs typeface="Tahoma" pitchFamily="34" charset="0"/>
            </a:endParaRPr>
          </a:p>
          <a:p>
            <a:pPr algn="l" eaLnBrk="1" hangingPunct="1"/>
            <a:r>
              <a:rPr lang="en-US" altLang="en-US" sz="1500" b="1" dirty="0">
                <a:solidFill>
                  <a:srgbClr val="FFFF00"/>
                </a:solidFill>
                <a:latin typeface="Tahoma" panose="020B0604030504040204" pitchFamily="34" charset="0"/>
                <a:ea typeface="Tahoma" panose="020B0604030504040204" pitchFamily="34" charset="0"/>
                <a:cs typeface="Tahoma" panose="020B0604030504040204" pitchFamily="34" charset="0"/>
              </a:rPr>
              <a:t>1. </a:t>
            </a:r>
            <a:r>
              <a:rPr lang="en-US" altLang="en-US" sz="3300" b="1" dirty="0">
                <a:solidFill>
                  <a:schemeClr val="bg1"/>
                </a:solidFill>
                <a:latin typeface="Tahoma" panose="020B0604030504040204" pitchFamily="34" charset="0"/>
                <a:ea typeface="Tahoma" panose="020B0604030504040204" pitchFamily="34" charset="0"/>
                <a:cs typeface="Tahoma" panose="020B0604030504040204" pitchFamily="34" charset="0"/>
              </a:rPr>
              <a:t>All but this is loss, worthless refuse to me, for to gain the Lord is to gain and I need.</a:t>
            </a:r>
            <a:br>
              <a:rPr lang="en-US" altLang="en-US" sz="3300" b="1" dirty="0">
                <a:solidFill>
                  <a:schemeClr val="tx2"/>
                </a:solidFill>
                <a:latin typeface="Tahoma" pitchFamily="34" charset="0"/>
                <a:cs typeface="Tahoma" pitchFamily="34" charset="0"/>
              </a:rPr>
            </a:br>
            <a:br>
              <a:rPr lang="en-US" altLang="en-US" sz="3000" b="1" dirty="0">
                <a:solidFill>
                  <a:schemeClr val="tx2"/>
                </a:solidFill>
              </a:rPr>
            </a:br>
            <a:br>
              <a:rPr lang="en-US" altLang="en-US" sz="3000" dirty="0">
                <a:solidFill>
                  <a:schemeClr val="tx2"/>
                </a:solidFill>
                <a:latin typeface="Times New Roman" pitchFamily="18" charset="0"/>
              </a:rPr>
            </a:br>
            <a:br>
              <a:rPr lang="en-US" altLang="en-US" sz="3000" b="1" dirty="0">
                <a:solidFill>
                  <a:schemeClr val="tx2"/>
                </a:solidFill>
                <a:latin typeface="Times New Roman" pitchFamily="18" charset="0"/>
              </a:rPr>
            </a:br>
            <a:br>
              <a:rPr lang="en-US" altLang="en-US" sz="3000" dirty="0">
                <a:solidFill>
                  <a:schemeClr val="tx2"/>
                </a:solidFill>
              </a:rPr>
            </a:br>
            <a:endParaRPr lang="en-US" altLang="en-US" sz="3000" dirty="0">
              <a:solidFill>
                <a:schemeClr val="tx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4B1F8-9CBB-D4E7-F8DC-AC83FC280FA3}"/>
            </a:ext>
          </a:extLst>
        </p:cNvPr>
        <p:cNvGrpSpPr/>
        <p:nvPr/>
      </p:nvGrpSpPr>
      <p:grpSpPr>
        <a:xfrm>
          <a:off x="0" y="0"/>
          <a:ext cx="0" cy="0"/>
          <a:chOff x="0" y="0"/>
          <a:chExt cx="0" cy="0"/>
        </a:xfrm>
      </p:grpSpPr>
      <p:sp>
        <p:nvSpPr>
          <p:cNvPr id="2050" name="Rectangle 5">
            <a:extLst>
              <a:ext uri="{FF2B5EF4-FFF2-40B4-BE49-F238E27FC236}">
                <a16:creationId xmlns:a16="http://schemas.microsoft.com/office/drawing/2014/main" id="{7E9179FA-72F3-2A2E-D178-1E173AE72157}"/>
              </a:ext>
            </a:extLst>
          </p:cNvPr>
          <p:cNvSpPr>
            <a:spLocks noChangeArrowheads="1"/>
          </p:cNvSpPr>
          <p:nvPr/>
        </p:nvSpPr>
        <p:spPr bwMode="auto">
          <a:xfrm>
            <a:off x="1314450" y="171450"/>
            <a:ext cx="65151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3300">
              <a:solidFill>
                <a:schemeClr val="tx2"/>
              </a:solidFill>
            </a:endParaRPr>
          </a:p>
        </p:txBody>
      </p:sp>
      <p:sp>
        <p:nvSpPr>
          <p:cNvPr id="2051" name="Rectangle 6">
            <a:extLst>
              <a:ext uri="{FF2B5EF4-FFF2-40B4-BE49-F238E27FC236}">
                <a16:creationId xmlns:a16="http://schemas.microsoft.com/office/drawing/2014/main" id="{08BCB607-F33E-A498-02D1-3F60483AE49F}"/>
              </a:ext>
            </a:extLst>
          </p:cNvPr>
          <p:cNvSpPr>
            <a:spLocks noChangeArrowheads="1"/>
          </p:cNvSpPr>
          <p:nvPr/>
        </p:nvSpPr>
        <p:spPr bwMode="auto">
          <a:xfrm>
            <a:off x="1257300" y="171450"/>
            <a:ext cx="6629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3000">
                <a:solidFill>
                  <a:schemeClr val="tx2"/>
                </a:solidFill>
              </a:rPr>
              <a:t> </a:t>
            </a:r>
            <a:br>
              <a:rPr lang="en-US" altLang="en-US" sz="3000">
                <a:solidFill>
                  <a:schemeClr val="tx2"/>
                </a:solidFill>
              </a:rPr>
            </a:br>
            <a:endParaRPr lang="en-US" altLang="en-US" sz="4050">
              <a:solidFill>
                <a:schemeClr val="tx2"/>
              </a:solidFill>
              <a:latin typeface="Times New Roman" pitchFamily="18" charset="0"/>
            </a:endParaRPr>
          </a:p>
        </p:txBody>
      </p:sp>
      <p:sp>
        <p:nvSpPr>
          <p:cNvPr id="2052" name="Rectangle 7">
            <a:extLst>
              <a:ext uri="{FF2B5EF4-FFF2-40B4-BE49-F238E27FC236}">
                <a16:creationId xmlns:a16="http://schemas.microsoft.com/office/drawing/2014/main" id="{53901228-1DC6-13A2-BB3C-2722D898421C}"/>
              </a:ext>
            </a:extLst>
          </p:cNvPr>
          <p:cNvSpPr>
            <a:spLocks noChangeArrowheads="1"/>
          </p:cNvSpPr>
          <p:nvPr/>
        </p:nvSpPr>
        <p:spPr bwMode="auto">
          <a:xfrm>
            <a:off x="0" y="0"/>
            <a:ext cx="89916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r>
              <a:rPr lang="en-US" altLang="en-US" sz="3000" dirty="0">
                <a:solidFill>
                  <a:schemeClr val="tx2"/>
                </a:solidFill>
              </a:rPr>
              <a:t> </a:t>
            </a:r>
            <a:br>
              <a:rPr lang="en-US" altLang="en-US" sz="3000" dirty="0">
                <a:solidFill>
                  <a:schemeClr val="tx2"/>
                </a:solidFill>
              </a:rPr>
            </a:br>
            <a:br>
              <a:rPr lang="en-US" altLang="en-US" sz="2400" b="1" i="1" dirty="0">
                <a:solidFill>
                  <a:schemeClr val="tx2"/>
                </a:solidFill>
              </a:rPr>
            </a:br>
            <a:br>
              <a:rPr lang="en-US" altLang="en-US" sz="2400" b="1" i="1" dirty="0">
                <a:solidFill>
                  <a:schemeClr val="tx2"/>
                </a:solidFill>
              </a:rPr>
            </a:br>
            <a:br>
              <a:rPr lang="en-US" altLang="en-US" sz="2400" b="1" i="1" dirty="0">
                <a:solidFill>
                  <a:schemeClr val="tx2"/>
                </a:solidFill>
              </a:rPr>
            </a:br>
            <a:r>
              <a:rPr lang="en-US" altLang="en-US" sz="2400" b="1" i="1" dirty="0">
                <a:solidFill>
                  <a:schemeClr val="tx2"/>
                </a:solidFill>
              </a:rPr>
              <a:t> </a:t>
            </a:r>
            <a:r>
              <a:rPr lang="en-US" altLang="en-US" sz="1500" i="1" dirty="0">
                <a:solidFill>
                  <a:srgbClr val="FFFF00"/>
                </a:solidFill>
                <a:latin typeface="Times New Roman" pitchFamily="18" charset="0"/>
              </a:rPr>
              <a:t>Refrain:</a:t>
            </a:r>
            <a:r>
              <a:rPr lang="en-US" altLang="en-US" sz="1500" b="1" dirty="0">
                <a:solidFill>
                  <a:schemeClr val="bg1"/>
                </a:solidFill>
              </a:rPr>
              <a:t> </a:t>
            </a:r>
            <a:r>
              <a:rPr lang="en-US" altLang="en-US" sz="3600" b="1" dirty="0">
                <a:solidFill>
                  <a:schemeClr val="bg1"/>
                </a:solidFill>
                <a:latin typeface="Tahoma" pitchFamily="34" charset="0"/>
                <a:cs typeface="Tahoma" pitchFamily="34" charset="0"/>
              </a:rPr>
              <a:t>Only This I want, but to know the Lord. And to bear his cross, so to wear the crown he wore.</a:t>
            </a:r>
            <a:endParaRPr lang="vi-VN" altLang="en-US" sz="3600" b="1" dirty="0">
              <a:solidFill>
                <a:schemeClr val="bg1"/>
              </a:solidFill>
              <a:latin typeface="Tahoma" pitchFamily="34" charset="0"/>
              <a:cs typeface="Tahoma" pitchFamily="34" charset="0"/>
            </a:endParaRPr>
          </a:p>
          <a:p>
            <a:pPr algn="l" eaLnBrk="1" hangingPunct="1"/>
            <a:r>
              <a:rPr lang="en-US" altLang="en-US" sz="1500" b="1" dirty="0">
                <a:solidFill>
                  <a:srgbClr val="FFFF00"/>
                </a:solidFill>
                <a:latin typeface="Tahoma" panose="020B0604030504040204" pitchFamily="34" charset="0"/>
                <a:ea typeface="Tahoma" panose="020B0604030504040204" pitchFamily="34" charset="0"/>
                <a:cs typeface="Tahoma" panose="020B0604030504040204" pitchFamily="34" charset="0"/>
              </a:rPr>
              <a:t>2. </a:t>
            </a:r>
            <a:r>
              <a:rPr lang="en-US" altLang="en-US" sz="3300" b="1" dirty="0">
                <a:solidFill>
                  <a:schemeClr val="bg1"/>
                </a:solidFill>
                <a:latin typeface="Tahoma" panose="020B0604030504040204" pitchFamily="34" charset="0"/>
                <a:ea typeface="Tahoma" panose="020B0604030504040204" pitchFamily="34" charset="0"/>
                <a:cs typeface="Tahoma" panose="020B0604030504040204" pitchFamily="34" charset="0"/>
              </a:rPr>
              <a:t>I will run the race, I will fight the good fight. So to win the prize of the kingdom o</a:t>
            </a:r>
            <a:br>
              <a:rPr lang="en-US" altLang="en-US" sz="3000" b="1" dirty="0">
                <a:solidFill>
                  <a:schemeClr val="tx2"/>
                </a:solidFill>
              </a:rPr>
            </a:br>
            <a:br>
              <a:rPr lang="en-US" altLang="en-US" sz="3000" dirty="0">
                <a:solidFill>
                  <a:schemeClr val="tx2"/>
                </a:solidFill>
                <a:latin typeface="Times New Roman" pitchFamily="18" charset="0"/>
              </a:rPr>
            </a:br>
            <a:br>
              <a:rPr lang="en-US" altLang="en-US" sz="3000" b="1" dirty="0">
                <a:solidFill>
                  <a:schemeClr val="tx2"/>
                </a:solidFill>
                <a:latin typeface="Times New Roman" pitchFamily="18" charset="0"/>
              </a:rPr>
            </a:br>
            <a:br>
              <a:rPr lang="en-US" altLang="en-US" sz="3000" dirty="0">
                <a:solidFill>
                  <a:schemeClr val="tx2"/>
                </a:solidFill>
              </a:rPr>
            </a:br>
            <a:endParaRPr lang="en-US" altLang="en-US" sz="3000" dirty="0">
              <a:solidFill>
                <a:schemeClr val="tx2"/>
              </a:solidFill>
            </a:endParaRPr>
          </a:p>
        </p:txBody>
      </p:sp>
    </p:spTree>
    <p:extLst>
      <p:ext uri="{BB962C8B-B14F-4D97-AF65-F5344CB8AC3E}">
        <p14:creationId xmlns:p14="http://schemas.microsoft.com/office/powerpoint/2010/main" val="5793269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40048-7443-59B7-3C96-750F61CAD7FC}"/>
            </a:ext>
          </a:extLst>
        </p:cNvPr>
        <p:cNvGrpSpPr/>
        <p:nvPr/>
      </p:nvGrpSpPr>
      <p:grpSpPr>
        <a:xfrm>
          <a:off x="0" y="0"/>
          <a:ext cx="0" cy="0"/>
          <a:chOff x="0" y="0"/>
          <a:chExt cx="0" cy="0"/>
        </a:xfrm>
      </p:grpSpPr>
      <p:sp>
        <p:nvSpPr>
          <p:cNvPr id="2050" name="Rectangle 5">
            <a:extLst>
              <a:ext uri="{FF2B5EF4-FFF2-40B4-BE49-F238E27FC236}">
                <a16:creationId xmlns:a16="http://schemas.microsoft.com/office/drawing/2014/main" id="{7B88CA64-A425-80A8-E0AB-D04CF9DAFBCF}"/>
              </a:ext>
            </a:extLst>
          </p:cNvPr>
          <p:cNvSpPr>
            <a:spLocks noChangeArrowheads="1"/>
          </p:cNvSpPr>
          <p:nvPr/>
        </p:nvSpPr>
        <p:spPr bwMode="auto">
          <a:xfrm>
            <a:off x="1314450" y="171450"/>
            <a:ext cx="65151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3300">
              <a:solidFill>
                <a:schemeClr val="tx2"/>
              </a:solidFill>
            </a:endParaRPr>
          </a:p>
        </p:txBody>
      </p:sp>
      <p:sp>
        <p:nvSpPr>
          <p:cNvPr id="2051" name="Rectangle 6">
            <a:extLst>
              <a:ext uri="{FF2B5EF4-FFF2-40B4-BE49-F238E27FC236}">
                <a16:creationId xmlns:a16="http://schemas.microsoft.com/office/drawing/2014/main" id="{B33A11B2-E322-E4E5-409B-F794EE7F255A}"/>
              </a:ext>
            </a:extLst>
          </p:cNvPr>
          <p:cNvSpPr>
            <a:spLocks noChangeArrowheads="1"/>
          </p:cNvSpPr>
          <p:nvPr/>
        </p:nvSpPr>
        <p:spPr bwMode="auto">
          <a:xfrm>
            <a:off x="1257300" y="171450"/>
            <a:ext cx="6629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3000">
                <a:solidFill>
                  <a:schemeClr val="tx2"/>
                </a:solidFill>
              </a:rPr>
              <a:t> </a:t>
            </a:r>
            <a:br>
              <a:rPr lang="en-US" altLang="en-US" sz="3000">
                <a:solidFill>
                  <a:schemeClr val="tx2"/>
                </a:solidFill>
              </a:rPr>
            </a:br>
            <a:endParaRPr lang="en-US" altLang="en-US" sz="4050">
              <a:solidFill>
                <a:schemeClr val="tx2"/>
              </a:solidFill>
              <a:latin typeface="Times New Roman" pitchFamily="18" charset="0"/>
            </a:endParaRPr>
          </a:p>
        </p:txBody>
      </p:sp>
      <p:sp>
        <p:nvSpPr>
          <p:cNvPr id="2052" name="Rectangle 7">
            <a:extLst>
              <a:ext uri="{FF2B5EF4-FFF2-40B4-BE49-F238E27FC236}">
                <a16:creationId xmlns:a16="http://schemas.microsoft.com/office/drawing/2014/main" id="{AC6C3CCF-DD60-DB8E-69D8-04C8EA411DDB}"/>
              </a:ext>
            </a:extLst>
          </p:cNvPr>
          <p:cNvSpPr>
            <a:spLocks noChangeArrowheads="1"/>
          </p:cNvSpPr>
          <p:nvPr/>
        </p:nvSpPr>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r>
              <a:rPr lang="en-US" altLang="en-US" sz="3000" dirty="0">
                <a:solidFill>
                  <a:schemeClr val="tx2"/>
                </a:solidFill>
              </a:rPr>
              <a:t> </a:t>
            </a:r>
            <a:br>
              <a:rPr lang="en-US" altLang="en-US" sz="3000" dirty="0">
                <a:solidFill>
                  <a:schemeClr val="tx2"/>
                </a:solidFill>
              </a:rPr>
            </a:br>
            <a:br>
              <a:rPr lang="en-US" altLang="en-US" sz="2400" b="1" i="1" dirty="0">
                <a:solidFill>
                  <a:schemeClr val="tx2"/>
                </a:solidFill>
              </a:rPr>
            </a:br>
            <a:br>
              <a:rPr lang="en-US" altLang="en-US" sz="2400" b="1" i="1" dirty="0">
                <a:solidFill>
                  <a:schemeClr val="tx2"/>
                </a:solidFill>
              </a:rPr>
            </a:br>
            <a:br>
              <a:rPr lang="en-US" altLang="en-US" sz="2400" b="1" i="1" dirty="0">
                <a:solidFill>
                  <a:schemeClr val="tx2"/>
                </a:solidFill>
              </a:rPr>
            </a:br>
            <a:r>
              <a:rPr lang="en-US" altLang="en-US" sz="2400" b="1" i="1" dirty="0">
                <a:solidFill>
                  <a:schemeClr val="tx2"/>
                </a:solidFill>
              </a:rPr>
              <a:t> </a:t>
            </a:r>
            <a:r>
              <a:rPr lang="en-US" altLang="en-US" sz="1500" i="1" dirty="0">
                <a:solidFill>
                  <a:srgbClr val="FFFF00"/>
                </a:solidFill>
                <a:latin typeface="Times New Roman" pitchFamily="18" charset="0"/>
              </a:rPr>
              <a:t>Refrain:</a:t>
            </a:r>
            <a:r>
              <a:rPr lang="en-US" altLang="en-US" sz="1500" b="1" dirty="0">
                <a:solidFill>
                  <a:schemeClr val="bg1"/>
                </a:solidFill>
              </a:rPr>
              <a:t> </a:t>
            </a:r>
            <a:r>
              <a:rPr lang="en-US" altLang="en-US" sz="3600" b="1" dirty="0">
                <a:solidFill>
                  <a:schemeClr val="bg1"/>
                </a:solidFill>
                <a:latin typeface="Tahoma" pitchFamily="34" charset="0"/>
                <a:cs typeface="Tahoma" pitchFamily="34" charset="0"/>
              </a:rPr>
              <a:t>Only This I want, but to know the Lord. And to bear his cross, so to wear the crown he wore.</a:t>
            </a:r>
            <a:endParaRPr lang="vi-VN" altLang="en-US" sz="3600" b="1" dirty="0">
              <a:solidFill>
                <a:schemeClr val="bg1"/>
              </a:solidFill>
              <a:latin typeface="Tahoma" pitchFamily="34" charset="0"/>
              <a:cs typeface="Tahoma" pitchFamily="34" charset="0"/>
            </a:endParaRPr>
          </a:p>
          <a:p>
            <a:pPr algn="l" eaLnBrk="1" hangingPunct="1"/>
            <a:r>
              <a:rPr lang="en-US" altLang="en-US" sz="1500" b="1" dirty="0">
                <a:solidFill>
                  <a:srgbClr val="FFFF00"/>
                </a:solidFill>
                <a:latin typeface="Tahoma" panose="020B0604030504040204" pitchFamily="34" charset="0"/>
                <a:ea typeface="Tahoma" panose="020B0604030504040204" pitchFamily="34" charset="0"/>
                <a:cs typeface="Tahoma" panose="020B0604030504040204" pitchFamily="34" charset="0"/>
              </a:rPr>
              <a:t>3. </a:t>
            </a:r>
            <a:r>
              <a:rPr lang="en-US" altLang="en-US" sz="3300" b="1" dirty="0">
                <a:solidFill>
                  <a:schemeClr val="bg1"/>
                </a:solidFill>
                <a:latin typeface="Tahoma" panose="020B0604030504040204" pitchFamily="34" charset="0"/>
                <a:ea typeface="Tahoma" panose="020B0604030504040204" pitchFamily="34" charset="0"/>
                <a:cs typeface="Tahoma" panose="020B0604030504040204" pitchFamily="34" charset="0"/>
              </a:rPr>
              <a:t>Let your heart be glad, always glad in the Lord, so to shine like starts in the darkness of the nigh.</a:t>
            </a:r>
            <a:br>
              <a:rPr lang="en-US" altLang="en-US" sz="3000" b="1" dirty="0">
                <a:solidFill>
                  <a:schemeClr val="tx2"/>
                </a:solidFill>
              </a:rPr>
            </a:br>
            <a:br>
              <a:rPr lang="en-US" altLang="en-US" sz="3000" dirty="0">
                <a:solidFill>
                  <a:schemeClr val="tx2"/>
                </a:solidFill>
                <a:latin typeface="Times New Roman" pitchFamily="18" charset="0"/>
              </a:rPr>
            </a:br>
            <a:br>
              <a:rPr lang="en-US" altLang="en-US" sz="3000" b="1" dirty="0">
                <a:solidFill>
                  <a:schemeClr val="tx2"/>
                </a:solidFill>
                <a:latin typeface="Times New Roman" pitchFamily="18" charset="0"/>
              </a:rPr>
            </a:br>
            <a:br>
              <a:rPr lang="en-US" altLang="en-US" sz="3000" dirty="0">
                <a:solidFill>
                  <a:schemeClr val="tx2"/>
                </a:solidFill>
              </a:rPr>
            </a:br>
            <a:endParaRPr lang="en-US" altLang="en-US" sz="3000" dirty="0">
              <a:solidFill>
                <a:schemeClr val="tx2"/>
              </a:solidFill>
            </a:endParaRPr>
          </a:p>
        </p:txBody>
      </p:sp>
    </p:spTree>
    <p:extLst>
      <p:ext uri="{BB962C8B-B14F-4D97-AF65-F5344CB8AC3E}">
        <p14:creationId xmlns:p14="http://schemas.microsoft.com/office/powerpoint/2010/main" val="10704882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505AB-62C0-2AEE-37CC-E375E342D98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CAF9D20-1508-32BF-602D-1488768E8EB3}"/>
              </a:ext>
            </a:extLst>
          </p:cNvPr>
          <p:cNvPicPr>
            <a:picLocks noChangeAspect="1"/>
          </p:cNvPicPr>
          <p:nvPr/>
        </p:nvPicPr>
        <p:blipFill>
          <a:blip r:embed="rId3">
            <a:extLst>
              <a:ext uri="{28A0092B-C50C-407E-A947-70E740481C1C}">
                <a14:useLocalDpi xmlns:a14="http://schemas.microsoft.com/office/drawing/2010/main" val="0"/>
              </a:ext>
            </a:extLst>
          </a:blip>
          <a:srcRect l="1627" r="24258" b="9093"/>
          <a:stretch>
            <a:fillRect/>
          </a:stretch>
        </p:blipFill>
        <p:spPr>
          <a:xfrm>
            <a:off x="2642616" y="10"/>
            <a:ext cx="6501384" cy="5143490"/>
          </a:xfrm>
          <a:prstGeom prst="rect">
            <a:avLst/>
          </a:prstGeom>
        </p:spPr>
      </p:pic>
      <p:sp>
        <p:nvSpPr>
          <p:cNvPr id="9" name="Rectangle 2">
            <a:extLst>
              <a:ext uri="{FF2B5EF4-FFF2-40B4-BE49-F238E27FC236}">
                <a16:creationId xmlns:a16="http://schemas.microsoft.com/office/drawing/2014/main" id="{822D0F3E-BB72-0986-EEB2-94406F002DFF}"/>
              </a:ext>
            </a:extLst>
          </p:cNvPr>
          <p:cNvSpPr>
            <a:spLocks noGrp="1" noChangeArrowheads="1"/>
          </p:cNvSpPr>
          <p:nvPr>
            <p:ph type="ctrTitle"/>
          </p:nvPr>
        </p:nvSpPr>
        <p:spPr>
          <a:xfrm>
            <a:off x="12700" y="819150"/>
            <a:ext cx="2629916" cy="2403100"/>
          </a:xfrm>
        </p:spPr>
        <p:txBody>
          <a:bodyPr anchor="b">
            <a:normAutofit/>
          </a:bodyPr>
          <a:lstStyle/>
          <a:p>
            <a:pPr algn="l">
              <a:spcAft>
                <a:spcPts val="600"/>
              </a:spcAft>
            </a:pPr>
            <a:r>
              <a:rPr lang="en-US" altLang="en-US" sz="2800" i="1" dirty="0">
                <a:solidFill>
                  <a:schemeClr val="bg1"/>
                </a:solidFill>
                <a:latin typeface="Tahoma" pitchFamily="34" charset="0"/>
              </a:rPr>
              <a:t>Holy </a:t>
            </a:r>
            <a:r>
              <a:rPr lang="en-US" altLang="en-US" sz="2800" i="1" dirty="0" err="1">
                <a:solidFill>
                  <a:schemeClr val="bg1"/>
                </a:solidFill>
                <a:latin typeface="Tahoma" pitchFamily="34" charset="0"/>
              </a:rPr>
              <a:t>Holy</a:t>
            </a:r>
            <a:r>
              <a:rPr lang="en-US" altLang="en-US" sz="2800" i="1" dirty="0">
                <a:solidFill>
                  <a:schemeClr val="bg1"/>
                </a:solidFill>
                <a:latin typeface="Tahoma" pitchFamily="34" charset="0"/>
              </a:rPr>
              <a:t> </a:t>
            </a:r>
            <a:r>
              <a:rPr lang="en-US" altLang="en-US" sz="2800" i="1" dirty="0" err="1">
                <a:solidFill>
                  <a:schemeClr val="bg1"/>
                </a:solidFill>
                <a:latin typeface="Tahoma" pitchFamily="34" charset="0"/>
              </a:rPr>
              <a:t>Holy</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41889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47106"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47107" name="Rectangle 7"/>
          <p:cNvSpPr>
            <a:spLocks noChangeArrowheads="1"/>
          </p:cNvSpPr>
          <p:nvPr/>
        </p:nvSpPr>
        <p:spPr bwMode="auto">
          <a:xfrm>
            <a:off x="76200" y="107156"/>
            <a:ext cx="88280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dirty="0">
                <a:solidFill>
                  <a:schemeClr val="tx2"/>
                </a:solidFill>
              </a:rPr>
              <a:t> </a:t>
            </a:r>
            <a:br>
              <a:rPr lang="en-US" altLang="en-US" sz="4000"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endParaRPr lang="en-US" altLang="en-US" sz="3200" b="1" i="1" dirty="0">
              <a:solidFill>
                <a:schemeClr val="tx2"/>
              </a:solidFill>
            </a:endParaRPr>
          </a:p>
          <a:p>
            <a:pPr algn="l" eaLnBrk="1" hangingPunct="1"/>
            <a:r>
              <a:rPr lang="en-US" altLang="en-US" sz="4800" b="1" dirty="0">
                <a:solidFill>
                  <a:schemeClr val="bg1"/>
                </a:solidFill>
                <a:latin typeface="Tahoma" pitchFamily="34" charset="0"/>
                <a:cs typeface="Tahoma" pitchFamily="34" charset="0"/>
              </a:rPr>
              <a:t>Holy, Holy, Holy Lord God of hosts.</a:t>
            </a:r>
            <a:br>
              <a:rPr lang="en-US" altLang="en-US" sz="4800" b="1" dirty="0">
                <a:solidFill>
                  <a:schemeClr val="bg1"/>
                </a:solidFill>
                <a:latin typeface="Tahoma" pitchFamily="34" charset="0"/>
                <a:cs typeface="Tahoma" pitchFamily="34" charset="0"/>
              </a:rPr>
            </a:br>
            <a:r>
              <a:rPr lang="en-US" altLang="en-US" sz="4800" b="1" dirty="0">
                <a:solidFill>
                  <a:schemeClr val="bg1"/>
                </a:solidFill>
                <a:latin typeface="Tahoma" pitchFamily="34" charset="0"/>
                <a:cs typeface="Tahoma" pitchFamily="34" charset="0"/>
              </a:rPr>
              <a:t>Heaven and earth are full, are full of your glory. Hosanna, Hosanna! Hosanna in the highest.</a:t>
            </a:r>
            <a:br>
              <a:rPr lang="en-US" altLang="en-US" sz="4800" b="1" dirty="0">
                <a:solidFill>
                  <a:schemeClr val="bg1"/>
                </a:solidFill>
                <a:latin typeface="Tahoma" pitchFamily="34" charset="0"/>
                <a:cs typeface="Tahoma" pitchFamily="34" charset="0"/>
              </a:rPr>
            </a:br>
            <a:br>
              <a:rPr lang="en-US" altLang="en-US" sz="6000" dirty="0">
                <a:solidFill>
                  <a:schemeClr val="tx2"/>
                </a:solidFill>
              </a:rPr>
            </a:br>
            <a:br>
              <a:rPr lang="en-US" altLang="en-US" sz="5400" b="1" dirty="0">
                <a:solidFill>
                  <a:schemeClr val="tx2"/>
                </a:solidFill>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8782520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48130"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48131" name="Rectangle 7"/>
          <p:cNvSpPr>
            <a:spLocks noChangeArrowheads="1"/>
          </p:cNvSpPr>
          <p:nvPr/>
        </p:nvSpPr>
        <p:spPr bwMode="auto">
          <a:xfrm>
            <a:off x="152400" y="107156"/>
            <a:ext cx="87518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r>
              <a:rPr lang="en-US" altLang="en-US" sz="4000" dirty="0">
                <a:solidFill>
                  <a:schemeClr val="tx2"/>
                </a:solidFill>
              </a:rPr>
              <a:t> </a:t>
            </a:r>
            <a:br>
              <a:rPr lang="en-US" altLang="en-US" sz="4000" dirty="0">
                <a:solidFill>
                  <a:schemeClr val="tx2"/>
                </a:solidFill>
              </a:rPr>
            </a:br>
            <a:br>
              <a:rPr lang="en-US" altLang="en-US" sz="3200" b="1" i="1" dirty="0">
                <a:solidFill>
                  <a:schemeClr val="tx2"/>
                </a:solidFill>
              </a:rPr>
            </a:br>
            <a:br>
              <a:rPr lang="en-US" altLang="en-US" sz="3200" b="1" i="1" dirty="0">
                <a:solidFill>
                  <a:schemeClr val="tx2"/>
                </a:solidFill>
              </a:rPr>
            </a:br>
            <a:br>
              <a:rPr lang="en-US" altLang="en-US" sz="3200" b="1" i="1" dirty="0">
                <a:solidFill>
                  <a:schemeClr val="tx2"/>
                </a:solidFill>
              </a:rPr>
            </a:br>
            <a:endParaRPr lang="en-US" altLang="en-US" sz="3200" b="1" i="1" dirty="0">
              <a:solidFill>
                <a:schemeClr val="tx2"/>
              </a:solidFill>
            </a:endParaRPr>
          </a:p>
          <a:p>
            <a:pPr algn="l" eaLnBrk="1" hangingPunct="1"/>
            <a:endParaRPr lang="en-US" altLang="en-US" sz="3200" b="1" i="1" dirty="0">
              <a:solidFill>
                <a:schemeClr val="tx2"/>
              </a:solidFill>
              <a:latin typeface="Tahoma" pitchFamily="34" charset="0"/>
              <a:cs typeface="Tahoma" pitchFamily="34" charset="0"/>
            </a:endParaRPr>
          </a:p>
          <a:p>
            <a:pPr algn="l" eaLnBrk="1" hangingPunct="1"/>
            <a:r>
              <a:rPr lang="en-US" altLang="en-US" sz="4800" b="1" dirty="0">
                <a:solidFill>
                  <a:schemeClr val="bg1"/>
                </a:solidFill>
                <a:latin typeface="Tahoma" pitchFamily="34" charset="0"/>
                <a:cs typeface="Tahoma" pitchFamily="34" charset="0"/>
              </a:rPr>
              <a:t>Blessed is he who comes, who comes in the name of the Lord. </a:t>
            </a:r>
            <a:br>
              <a:rPr lang="en-US" altLang="en-US" sz="4800" b="1" dirty="0">
                <a:solidFill>
                  <a:schemeClr val="bg1"/>
                </a:solidFill>
                <a:latin typeface="Tahoma" pitchFamily="34" charset="0"/>
                <a:cs typeface="Tahoma" pitchFamily="34" charset="0"/>
              </a:rPr>
            </a:br>
            <a:r>
              <a:rPr lang="en-US" altLang="en-US" sz="4800" b="1" dirty="0">
                <a:solidFill>
                  <a:schemeClr val="bg1"/>
                </a:solidFill>
                <a:latin typeface="Tahoma" pitchFamily="34" charset="0"/>
                <a:cs typeface="Tahoma" pitchFamily="34" charset="0"/>
              </a:rPr>
              <a:t>Hosanna, Hosanna! Hosanna in the highest.</a:t>
            </a:r>
            <a:br>
              <a:rPr lang="en-US" altLang="en-US" sz="4800" b="1" dirty="0">
                <a:solidFill>
                  <a:schemeClr val="bg1"/>
                </a:solidFill>
                <a:latin typeface="Tahoma" pitchFamily="34" charset="0"/>
                <a:cs typeface="Tahoma" pitchFamily="34" charset="0"/>
              </a:rPr>
            </a:br>
            <a:br>
              <a:rPr lang="en-US" altLang="en-US" sz="5400" b="1" dirty="0">
                <a:solidFill>
                  <a:schemeClr val="bg1"/>
                </a:solidFill>
              </a:rPr>
            </a:br>
            <a:br>
              <a:rPr lang="en-US" altLang="en-US" sz="6000" dirty="0">
                <a:solidFill>
                  <a:schemeClr val="bg1"/>
                </a:solidFill>
              </a:rPr>
            </a:br>
            <a:br>
              <a:rPr lang="en-US" altLang="en-US" sz="5400" b="1" dirty="0">
                <a:solidFill>
                  <a:schemeClr val="tx2"/>
                </a:solidFill>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14916456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A4759-82C7-700C-4F07-3EC64982C21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A17DFC4-B3C3-07DE-4620-66D695DD0542}"/>
              </a:ext>
            </a:extLst>
          </p:cNvPr>
          <p:cNvPicPr>
            <a:picLocks noChangeAspect="1"/>
          </p:cNvPicPr>
          <p:nvPr/>
        </p:nvPicPr>
        <p:blipFill>
          <a:blip r:embed="rId3">
            <a:extLst>
              <a:ext uri="{28A0092B-C50C-407E-A947-70E740481C1C}">
                <a14:useLocalDpi xmlns:a14="http://schemas.microsoft.com/office/drawing/2010/main" val="0"/>
              </a:ext>
            </a:extLst>
          </a:blip>
          <a:srcRect l="1627" r="24258" b="9093"/>
          <a:stretch>
            <a:fillRect/>
          </a:stretch>
        </p:blipFill>
        <p:spPr>
          <a:xfrm>
            <a:off x="2642616" y="10"/>
            <a:ext cx="6501384" cy="5143490"/>
          </a:xfrm>
          <a:prstGeom prst="rect">
            <a:avLst/>
          </a:prstGeom>
        </p:spPr>
      </p:pic>
      <p:sp>
        <p:nvSpPr>
          <p:cNvPr id="9" name="Rectangle 2">
            <a:extLst>
              <a:ext uri="{FF2B5EF4-FFF2-40B4-BE49-F238E27FC236}">
                <a16:creationId xmlns:a16="http://schemas.microsoft.com/office/drawing/2014/main" id="{1EEA4A0B-39A7-3BF1-3342-DC4446D49FEF}"/>
              </a:ext>
            </a:extLst>
          </p:cNvPr>
          <p:cNvSpPr>
            <a:spLocks noGrp="1" noChangeArrowheads="1"/>
          </p:cNvSpPr>
          <p:nvPr>
            <p:ph type="ctrTitle"/>
          </p:nvPr>
        </p:nvSpPr>
        <p:spPr>
          <a:xfrm>
            <a:off x="12700" y="819150"/>
            <a:ext cx="2629916" cy="2403100"/>
          </a:xfrm>
        </p:spPr>
        <p:txBody>
          <a:bodyPr anchor="b">
            <a:normAutofit/>
          </a:bodyPr>
          <a:lstStyle/>
          <a:p>
            <a:pPr algn="l">
              <a:spcAft>
                <a:spcPts val="600"/>
              </a:spcAft>
            </a:pPr>
            <a:r>
              <a:rPr lang="en-US" altLang="en-US" sz="2800" i="1" dirty="0">
                <a:solidFill>
                  <a:schemeClr val="bg1"/>
                </a:solidFill>
                <a:latin typeface="Tahoma" pitchFamily="34" charset="0"/>
              </a:rPr>
              <a:t>Memorial acclamation</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98926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45296-D4F2-21B4-8F4D-F747E6C7E53B}"/>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B2C133F8-A1D6-2F30-3113-C9EECFC642E5}"/>
              </a:ext>
            </a:extLst>
          </p:cNvPr>
          <p:cNvSpPr>
            <a:spLocks noGrp="1" noChangeArrowheads="1"/>
          </p:cNvSpPr>
          <p:nvPr>
            <p:ph type="ctrTitle"/>
          </p:nvPr>
        </p:nvSpPr>
        <p:spPr>
          <a:xfrm>
            <a:off x="0" y="8165"/>
            <a:ext cx="9144000" cy="2914650"/>
          </a:xfrm>
          <a:noFill/>
        </p:spPr>
        <p:txBody>
          <a:bodyPr/>
          <a:lstStyle/>
          <a:p>
            <a:pPr algn="l" eaLnBrk="1" hangingPunct="1"/>
            <a: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b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altLang="en-US" sz="3000" b="1" dirty="0">
                <a:solidFill>
                  <a:srgbClr val="FFFF00"/>
                </a:solidFill>
                <a:latin typeface="Tahoma" panose="020B0604030504040204" pitchFamily="34" charset="0"/>
                <a:ea typeface="Tahoma" panose="020B0604030504040204" pitchFamily="34" charset="0"/>
                <a:cs typeface="Tahoma" panose="020B0604030504040204" pitchFamily="34" charset="0"/>
              </a:rPr>
              <a:t>3. </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God's </a:t>
            </a:r>
            <a:r>
              <a:rPr lang="en-US" b="1" dirty="0" err="1">
                <a:solidFill>
                  <a:schemeClr val="bg1"/>
                </a:solidFill>
                <a:latin typeface="Tahoma" panose="020B0604030504040204" pitchFamily="34" charset="0"/>
                <a:ea typeface="Tahoma" panose="020B0604030504040204" pitchFamily="34" charset="0"/>
                <a:cs typeface="Tahoma" panose="020B0604030504040204" pitchFamily="34" charset="0"/>
              </a:rPr>
              <a:t>wa</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 is my ways, God's shield is 'round me, God's host defends me, Saving from ill. Angels of heaven, Drive from me always All that would harm me, Stand by me still. </a:t>
            </a:r>
            <a:endParaRPr lang="en-US" altLang="en-US" b="1" dirty="0">
              <a:solidFill>
                <a:schemeClr val="bg1"/>
              </a:solidFill>
              <a:latin typeface="Tahoma"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456019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subTitle" idx="1"/>
          </p:nvPr>
        </p:nvSpPr>
        <p:spPr/>
        <p:txBody>
          <a:bodyPr/>
          <a:lstStyle/>
          <a:p>
            <a:pPr eaLnBrk="1" hangingPunct="1"/>
            <a:endParaRPr lang="en-US" altLang="en-US"/>
          </a:p>
        </p:txBody>
      </p:sp>
      <p:sp>
        <p:nvSpPr>
          <p:cNvPr id="50179" name="Rectangle 5"/>
          <p:cNvSpPr>
            <a:spLocks noChangeArrowheads="1"/>
          </p:cNvSpPr>
          <p:nvPr/>
        </p:nvSpPr>
        <p:spPr bwMode="auto">
          <a:xfrm>
            <a:off x="152400" y="171450"/>
            <a:ext cx="83820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r>
              <a:rPr lang="en-US" altLang="en-US" sz="4400" b="1" dirty="0">
                <a:solidFill>
                  <a:schemeClr val="bg1"/>
                </a:solidFill>
                <a:latin typeface="Tahoma" pitchFamily="34" charset="0"/>
                <a:cs typeface="Tahoma" pitchFamily="34" charset="0"/>
              </a:rPr>
              <a:t>We proclaim your Death, O Lord,</a:t>
            </a:r>
            <a:br>
              <a:rPr lang="en-US" altLang="en-US" sz="4400" dirty="0">
                <a:solidFill>
                  <a:schemeClr val="bg1"/>
                </a:solidFill>
                <a:latin typeface="Tahoma" pitchFamily="34" charset="0"/>
                <a:cs typeface="Tahoma" pitchFamily="34" charset="0"/>
              </a:rPr>
            </a:br>
            <a:r>
              <a:rPr lang="en-US" altLang="en-US" sz="4400" b="1" dirty="0">
                <a:solidFill>
                  <a:schemeClr val="bg1"/>
                </a:solidFill>
                <a:latin typeface="Tahoma" pitchFamily="34" charset="0"/>
                <a:cs typeface="Tahoma" pitchFamily="34" charset="0"/>
              </a:rPr>
              <a:t>and profess your Resurrection until you come again</a:t>
            </a:r>
            <a:r>
              <a:rPr lang="en-US" altLang="en-US" sz="4400" dirty="0">
                <a:solidFill>
                  <a:schemeClr val="bg1"/>
                </a:solidFill>
                <a:latin typeface="Tahoma" pitchFamily="34" charset="0"/>
                <a:cs typeface="Tahoma" pitchFamily="34" charset="0"/>
              </a:rPr>
              <a:t>. </a:t>
            </a:r>
            <a:br>
              <a:rPr lang="en-US" altLang="en-US" sz="4400" b="1" dirty="0">
                <a:solidFill>
                  <a:schemeClr val="bg1"/>
                </a:solidFill>
                <a:latin typeface="Tahoma" pitchFamily="34" charset="0"/>
                <a:cs typeface="Tahoma" pitchFamily="34" charset="0"/>
              </a:rPr>
            </a:br>
            <a:br>
              <a:rPr lang="en-US" altLang="en-US" sz="5400" b="1" dirty="0">
                <a:solidFill>
                  <a:schemeClr val="bg1"/>
                </a:solidFill>
                <a:latin typeface="Tahoma" pitchFamily="34" charset="0"/>
                <a:cs typeface="Tahoma" pitchFamily="34" charset="0"/>
              </a:rPr>
            </a:br>
            <a:endParaRPr lang="en-US" altLang="en-US" sz="5400" b="1" dirty="0">
              <a:solidFill>
                <a:schemeClr val="bg1"/>
              </a:solidFill>
              <a:latin typeface="Tahoma" pitchFamily="34" charset="0"/>
              <a:cs typeface="Tahoma" pitchFamily="34" charset="0"/>
            </a:endParaRPr>
          </a:p>
        </p:txBody>
      </p:sp>
      <p:sp>
        <p:nvSpPr>
          <p:cNvPr id="3" name="TextBox 2">
            <a:extLst>
              <a:ext uri="{FF2B5EF4-FFF2-40B4-BE49-F238E27FC236}">
                <a16:creationId xmlns:a16="http://schemas.microsoft.com/office/drawing/2014/main" id="{6C3FC1B0-FBB6-2DC7-B6A8-7918BF4C2717}"/>
              </a:ext>
            </a:extLst>
          </p:cNvPr>
          <p:cNvSpPr txBox="1"/>
          <p:nvPr/>
        </p:nvSpPr>
        <p:spPr>
          <a:xfrm>
            <a:off x="2214748" y="1847733"/>
            <a:ext cx="4619500" cy="1446550"/>
          </a:xfrm>
          <a:prstGeom prst="rect">
            <a:avLst/>
          </a:prstGeom>
          <a:noFill/>
        </p:spPr>
        <p:txBody>
          <a:bodyPr wrap="square">
            <a:spAutoFit/>
          </a:bodyPr>
          <a:lstStyle/>
          <a:p>
            <a:r>
              <a:rPr lang="en-US" altLang="en-US" sz="4400" i="1" dirty="0">
                <a:solidFill>
                  <a:schemeClr val="bg1"/>
                </a:solidFill>
                <a:latin typeface="Tahoma" pitchFamily="34" charset="0"/>
              </a:rPr>
              <a:t>Memorial acclamation</a:t>
            </a:r>
            <a:endParaRPr lang="en-US" dirty="0"/>
          </a:p>
        </p:txBody>
      </p:sp>
    </p:spTree>
    <p:extLst>
      <p:ext uri="{BB962C8B-B14F-4D97-AF65-F5344CB8AC3E}">
        <p14:creationId xmlns:p14="http://schemas.microsoft.com/office/powerpoint/2010/main" val="34754477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DB152-C086-BCE5-3B0E-7D848C7C68E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2B6C3FB-8588-1626-0F87-515CDDF9EF93}"/>
              </a:ext>
            </a:extLst>
          </p:cNvPr>
          <p:cNvPicPr>
            <a:picLocks noChangeAspect="1"/>
          </p:cNvPicPr>
          <p:nvPr/>
        </p:nvPicPr>
        <p:blipFill>
          <a:blip r:embed="rId3">
            <a:extLst>
              <a:ext uri="{28A0092B-C50C-407E-A947-70E740481C1C}">
                <a14:useLocalDpi xmlns:a14="http://schemas.microsoft.com/office/drawing/2010/main" val="0"/>
              </a:ext>
            </a:extLst>
          </a:blip>
          <a:srcRect l="1627" r="24258" b="9093"/>
          <a:stretch>
            <a:fillRect/>
          </a:stretch>
        </p:blipFill>
        <p:spPr>
          <a:xfrm>
            <a:off x="2642616" y="10"/>
            <a:ext cx="6501384" cy="5143490"/>
          </a:xfrm>
          <a:prstGeom prst="rect">
            <a:avLst/>
          </a:prstGeom>
        </p:spPr>
      </p:pic>
      <p:sp>
        <p:nvSpPr>
          <p:cNvPr id="9" name="Rectangle 2">
            <a:extLst>
              <a:ext uri="{FF2B5EF4-FFF2-40B4-BE49-F238E27FC236}">
                <a16:creationId xmlns:a16="http://schemas.microsoft.com/office/drawing/2014/main" id="{E40B8DCE-37BF-5AAA-4857-6EA727C39A30}"/>
              </a:ext>
            </a:extLst>
          </p:cNvPr>
          <p:cNvSpPr>
            <a:spLocks noGrp="1" noChangeArrowheads="1"/>
          </p:cNvSpPr>
          <p:nvPr>
            <p:ph type="ctrTitle"/>
          </p:nvPr>
        </p:nvSpPr>
        <p:spPr>
          <a:xfrm>
            <a:off x="12700" y="819150"/>
            <a:ext cx="2629916" cy="2403100"/>
          </a:xfrm>
        </p:spPr>
        <p:txBody>
          <a:bodyPr anchor="b">
            <a:normAutofit/>
          </a:bodyPr>
          <a:lstStyle/>
          <a:p>
            <a:pPr algn="l">
              <a:spcAft>
                <a:spcPts val="600"/>
              </a:spcAft>
            </a:pPr>
            <a:r>
              <a:rPr lang="en-US" altLang="en-US" sz="2800" i="1" dirty="0">
                <a:solidFill>
                  <a:schemeClr val="bg1"/>
                </a:solidFill>
                <a:latin typeface="Tahoma" pitchFamily="34" charset="0"/>
              </a:rPr>
              <a:t>Amen</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36438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0A4CF-143F-218C-2B3C-F6673E4E5FA1}"/>
            </a:ext>
          </a:extLst>
        </p:cNvPr>
        <p:cNvGrpSpPr/>
        <p:nvPr/>
      </p:nvGrpSpPr>
      <p:grpSpPr>
        <a:xfrm>
          <a:off x="0" y="0"/>
          <a:ext cx="0" cy="0"/>
          <a:chOff x="0" y="0"/>
          <a:chExt cx="0" cy="0"/>
        </a:xfrm>
      </p:grpSpPr>
      <p:sp>
        <p:nvSpPr>
          <p:cNvPr id="50178" name="Rectangle 3">
            <a:extLst>
              <a:ext uri="{FF2B5EF4-FFF2-40B4-BE49-F238E27FC236}">
                <a16:creationId xmlns:a16="http://schemas.microsoft.com/office/drawing/2014/main" id="{07A1D338-8506-96FE-1803-80517343898A}"/>
              </a:ext>
            </a:extLst>
          </p:cNvPr>
          <p:cNvSpPr>
            <a:spLocks noGrp="1" noChangeArrowheads="1"/>
          </p:cNvSpPr>
          <p:nvPr>
            <p:ph type="subTitle" idx="1"/>
          </p:nvPr>
        </p:nvSpPr>
        <p:spPr/>
        <p:txBody>
          <a:bodyPr/>
          <a:lstStyle/>
          <a:p>
            <a:pPr eaLnBrk="1" hangingPunct="1"/>
            <a:endParaRPr lang="en-US" altLang="en-US"/>
          </a:p>
        </p:txBody>
      </p:sp>
      <p:sp>
        <p:nvSpPr>
          <p:cNvPr id="50179" name="Rectangle 5">
            <a:extLst>
              <a:ext uri="{FF2B5EF4-FFF2-40B4-BE49-F238E27FC236}">
                <a16:creationId xmlns:a16="http://schemas.microsoft.com/office/drawing/2014/main" id="{6BA7F4C3-0A6E-9CF1-79C0-B4C966C157D5}"/>
              </a:ext>
            </a:extLst>
          </p:cNvPr>
          <p:cNvSpPr>
            <a:spLocks noChangeArrowheads="1"/>
          </p:cNvSpPr>
          <p:nvPr/>
        </p:nvSpPr>
        <p:spPr bwMode="auto">
          <a:xfrm>
            <a:off x="152400" y="171450"/>
            <a:ext cx="8382000" cy="462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br>
              <a:rPr lang="vi-VN" altLang="en-US" sz="2800" b="1" dirty="0">
                <a:solidFill>
                  <a:schemeClr val="tx2"/>
                </a:solidFill>
                <a:latin typeface="Arial" pitchFamily="34" charset="0"/>
              </a:rPr>
            </a:br>
            <a:r>
              <a:rPr lang="en-US" altLang="en-US" sz="4400" b="1" dirty="0">
                <a:solidFill>
                  <a:schemeClr val="bg1"/>
                </a:solidFill>
                <a:latin typeface="Tahoma" pitchFamily="34" charset="0"/>
                <a:cs typeface="Tahoma" pitchFamily="34" charset="0"/>
              </a:rPr>
              <a:t>Amen </a:t>
            </a:r>
            <a:r>
              <a:rPr lang="en-US" altLang="en-US" sz="4400" b="1" dirty="0" err="1">
                <a:solidFill>
                  <a:schemeClr val="bg1"/>
                </a:solidFill>
                <a:latin typeface="Tahoma" pitchFamily="34" charset="0"/>
                <a:cs typeface="Tahoma" pitchFamily="34" charset="0"/>
              </a:rPr>
              <a:t>Amen</a:t>
            </a:r>
            <a:r>
              <a:rPr lang="en-US" altLang="en-US" sz="4400" b="1" dirty="0">
                <a:solidFill>
                  <a:schemeClr val="bg1"/>
                </a:solidFill>
                <a:latin typeface="Tahoma" pitchFamily="34" charset="0"/>
                <a:cs typeface="Tahoma" pitchFamily="34" charset="0"/>
              </a:rPr>
              <a:t> </a:t>
            </a:r>
            <a:r>
              <a:rPr lang="en-US" altLang="en-US" sz="4400" b="1">
                <a:solidFill>
                  <a:schemeClr val="bg1"/>
                </a:solidFill>
                <a:latin typeface="Tahoma" pitchFamily="34" charset="0"/>
                <a:cs typeface="Tahoma" pitchFamily="34" charset="0"/>
              </a:rPr>
              <a:t>Amen</a:t>
            </a:r>
            <a:br>
              <a:rPr lang="en-US" altLang="en-US" sz="4400" b="1" dirty="0">
                <a:solidFill>
                  <a:schemeClr val="bg1"/>
                </a:solidFill>
                <a:latin typeface="Tahoma" pitchFamily="34" charset="0"/>
                <a:cs typeface="Tahoma" pitchFamily="34" charset="0"/>
              </a:rPr>
            </a:br>
            <a:br>
              <a:rPr lang="en-US" altLang="en-US" sz="5400" b="1" dirty="0">
                <a:solidFill>
                  <a:schemeClr val="bg1"/>
                </a:solidFill>
                <a:latin typeface="Tahoma" pitchFamily="34" charset="0"/>
                <a:cs typeface="Tahoma" pitchFamily="34" charset="0"/>
              </a:rPr>
            </a:br>
            <a:endParaRPr lang="en-US" altLang="en-US" sz="5400" b="1" dirty="0">
              <a:solidFill>
                <a:schemeClr val="bg1"/>
              </a:solidFill>
              <a:latin typeface="Tahoma" pitchFamily="34" charset="0"/>
              <a:cs typeface="Tahoma" pitchFamily="34" charset="0"/>
            </a:endParaRPr>
          </a:p>
        </p:txBody>
      </p:sp>
    </p:spTree>
    <p:extLst>
      <p:ext uri="{BB962C8B-B14F-4D97-AF65-F5344CB8AC3E}">
        <p14:creationId xmlns:p14="http://schemas.microsoft.com/office/powerpoint/2010/main" val="14008630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97433-00AE-5676-A97C-8411AF6D1C0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F41CAEB-4E98-CAEF-9E81-69FBD732F212}"/>
              </a:ext>
            </a:extLst>
          </p:cNvPr>
          <p:cNvPicPr>
            <a:picLocks noChangeAspect="1"/>
          </p:cNvPicPr>
          <p:nvPr/>
        </p:nvPicPr>
        <p:blipFill>
          <a:blip r:embed="rId3">
            <a:extLst>
              <a:ext uri="{28A0092B-C50C-407E-A947-70E740481C1C}">
                <a14:useLocalDpi xmlns:a14="http://schemas.microsoft.com/office/drawing/2010/main" val="0"/>
              </a:ext>
            </a:extLst>
          </a:blip>
          <a:srcRect l="1627" r="24258" b="9093"/>
          <a:stretch>
            <a:fillRect/>
          </a:stretch>
        </p:blipFill>
        <p:spPr>
          <a:xfrm>
            <a:off x="2642616" y="10"/>
            <a:ext cx="6501384" cy="5143490"/>
          </a:xfrm>
          <a:prstGeom prst="rect">
            <a:avLst/>
          </a:prstGeom>
        </p:spPr>
      </p:pic>
      <p:sp>
        <p:nvSpPr>
          <p:cNvPr id="9" name="Rectangle 2">
            <a:extLst>
              <a:ext uri="{FF2B5EF4-FFF2-40B4-BE49-F238E27FC236}">
                <a16:creationId xmlns:a16="http://schemas.microsoft.com/office/drawing/2014/main" id="{854BD73C-C125-C146-3C7D-30B13079FC34}"/>
              </a:ext>
            </a:extLst>
          </p:cNvPr>
          <p:cNvSpPr>
            <a:spLocks noGrp="1" noChangeArrowheads="1"/>
          </p:cNvSpPr>
          <p:nvPr>
            <p:ph type="ctrTitle"/>
          </p:nvPr>
        </p:nvSpPr>
        <p:spPr>
          <a:xfrm>
            <a:off x="12700" y="819150"/>
            <a:ext cx="2629916" cy="2403100"/>
          </a:xfrm>
        </p:spPr>
        <p:txBody>
          <a:bodyPr anchor="b">
            <a:normAutofit/>
          </a:bodyPr>
          <a:lstStyle/>
          <a:p>
            <a:pPr algn="l">
              <a:spcAft>
                <a:spcPts val="600"/>
              </a:spcAft>
            </a:pPr>
            <a:r>
              <a:rPr lang="en-US" altLang="en-US" sz="2800" i="1" dirty="0">
                <a:solidFill>
                  <a:schemeClr val="bg1"/>
                </a:solidFill>
                <a:latin typeface="Tahoma" pitchFamily="34" charset="0"/>
              </a:rPr>
              <a:t>Lamb Of God</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6764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endParaRPr lang="en-US" altLang="en-US" sz="4400">
              <a:solidFill>
                <a:schemeClr val="tx2"/>
              </a:solidFill>
            </a:endParaRPr>
          </a:p>
        </p:txBody>
      </p:sp>
      <p:sp>
        <p:nvSpPr>
          <p:cNvPr id="54274"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54275" name="Rectangle 7"/>
          <p:cNvSpPr>
            <a:spLocks noChangeArrowheads="1"/>
          </p:cNvSpPr>
          <p:nvPr/>
        </p:nvSpPr>
        <p:spPr bwMode="auto">
          <a:xfrm>
            <a:off x="76200" y="107156"/>
            <a:ext cx="8828088"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6600">
                <a:solidFill>
                  <a:schemeClr val="accent2"/>
                </a:solidFill>
                <a:latin typeface="Times New Roman" pitchFamily="18" charset="0"/>
                <a:ea typeface="MS PGothic" pitchFamily="34" charset="-128"/>
              </a:defRPr>
            </a:lvl1pPr>
            <a:lvl2pPr marL="742950" indent="-285750" eaLnBrk="0" hangingPunct="0">
              <a:defRPr sz="6600">
                <a:solidFill>
                  <a:schemeClr val="accent2"/>
                </a:solidFill>
                <a:latin typeface="Times New Roman" pitchFamily="18" charset="0"/>
                <a:ea typeface="MS PGothic" pitchFamily="34" charset="-128"/>
              </a:defRPr>
            </a:lvl2pPr>
            <a:lvl3pPr marL="1143000" indent="-228600" eaLnBrk="0" hangingPunct="0">
              <a:defRPr sz="6600">
                <a:solidFill>
                  <a:schemeClr val="accent2"/>
                </a:solidFill>
                <a:latin typeface="Times New Roman" pitchFamily="18" charset="0"/>
                <a:ea typeface="MS PGothic" pitchFamily="34" charset="-128"/>
              </a:defRPr>
            </a:lvl3pPr>
            <a:lvl4pPr marL="1600200" indent="-228600" eaLnBrk="0" hangingPunct="0">
              <a:defRPr sz="6600">
                <a:solidFill>
                  <a:schemeClr val="accent2"/>
                </a:solidFill>
                <a:latin typeface="Times New Roman" pitchFamily="18" charset="0"/>
                <a:ea typeface="MS PGothic" pitchFamily="34" charset="-128"/>
              </a:defRPr>
            </a:lvl4pPr>
            <a:lvl5pPr marL="2057400" indent="-228600" eaLnBrk="0" hangingPunct="0">
              <a:defRPr sz="6600">
                <a:solidFill>
                  <a:schemeClr val="accent2"/>
                </a:solidFill>
                <a:latin typeface="Times New Roman" pitchFamily="18" charset="0"/>
                <a:ea typeface="MS PGothic" pitchFamily="34" charset="-128"/>
              </a:defRPr>
            </a:lvl5pPr>
            <a:lvl6pPr marL="25146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6pPr>
            <a:lvl7pPr marL="29718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7pPr>
            <a:lvl8pPr marL="34290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8pPr>
            <a:lvl9pPr marL="3886200" indent="-228600" algn="ctr" eaLnBrk="0" fontAlgn="base" hangingPunct="0">
              <a:spcBef>
                <a:spcPct val="0"/>
              </a:spcBef>
              <a:spcAft>
                <a:spcPct val="0"/>
              </a:spcAft>
              <a:defRPr sz="6600">
                <a:solidFill>
                  <a:schemeClr val="accent2"/>
                </a:solidFill>
                <a:latin typeface="Times New Roman" pitchFamily="18" charset="0"/>
                <a:ea typeface="MS PGothic" pitchFamily="34" charset="-128"/>
              </a:defRPr>
            </a:lvl9pPr>
          </a:lstStyle>
          <a:p>
            <a:pPr algn="l" eaLnBrk="1" hangingPunct="1"/>
            <a:endParaRPr lang="en-US" altLang="en-US" sz="3200" b="1" i="1" dirty="0">
              <a:solidFill>
                <a:schemeClr val="bg1"/>
              </a:solidFill>
            </a:endParaRPr>
          </a:p>
          <a:p>
            <a:pPr marL="571500" indent="-571500" algn="l" eaLnBrk="1" hangingPunct="1">
              <a:buFont typeface="Arial" charset="0"/>
              <a:buChar char="•"/>
            </a:pPr>
            <a:r>
              <a:rPr lang="en-US" altLang="en-US" sz="4000" b="1" dirty="0">
                <a:solidFill>
                  <a:schemeClr val="bg1"/>
                </a:solidFill>
                <a:latin typeface="Tahoma" pitchFamily="34" charset="0"/>
                <a:cs typeface="Tahoma" pitchFamily="34" charset="0"/>
              </a:rPr>
              <a:t>Lamb of God you take away the sins of the world. Have mercy on us. </a:t>
            </a:r>
            <a:r>
              <a:rPr lang="en-US" altLang="en-US" sz="4000" i="1" dirty="0">
                <a:solidFill>
                  <a:schemeClr val="bg1"/>
                </a:solidFill>
                <a:latin typeface="Tahoma" pitchFamily="34" charset="0"/>
                <a:cs typeface="Tahoma" pitchFamily="34" charset="0"/>
              </a:rPr>
              <a:t>(repeat as needed)</a:t>
            </a:r>
          </a:p>
          <a:p>
            <a:pPr algn="l" eaLnBrk="1" hangingPunct="1"/>
            <a:br>
              <a:rPr lang="en-US" altLang="en-US" sz="4000" b="1">
                <a:solidFill>
                  <a:schemeClr val="tx2"/>
                </a:solidFill>
              </a:rPr>
            </a:br>
            <a:r>
              <a:rPr lang="en-US" altLang="en-US" sz="4000" b="1">
                <a:solidFill>
                  <a:schemeClr val="bg1"/>
                </a:solidFill>
                <a:latin typeface="Tahoma" pitchFamily="34" charset="0"/>
                <a:cs typeface="Tahoma" pitchFamily="34" charset="0"/>
              </a:rPr>
              <a:t>Lamb </a:t>
            </a:r>
            <a:r>
              <a:rPr lang="en-US" altLang="en-US" sz="4000" b="1" dirty="0">
                <a:solidFill>
                  <a:schemeClr val="bg1"/>
                </a:solidFill>
                <a:latin typeface="Tahoma" pitchFamily="34" charset="0"/>
                <a:cs typeface="Tahoma" pitchFamily="34" charset="0"/>
              </a:rPr>
              <a:t>of God you take away the sins of the world.</a:t>
            </a:r>
          </a:p>
          <a:p>
            <a:pPr algn="l" eaLnBrk="1" hangingPunct="1"/>
            <a:r>
              <a:rPr lang="en-US" altLang="en-US" sz="4000" b="1" dirty="0">
                <a:solidFill>
                  <a:schemeClr val="bg1"/>
                </a:solidFill>
                <a:latin typeface="Tahoma" pitchFamily="34" charset="0"/>
                <a:cs typeface="Tahoma" pitchFamily="34" charset="0"/>
              </a:rPr>
              <a:t>grant us peace.</a:t>
            </a:r>
            <a:br>
              <a:rPr lang="en-US" altLang="en-US" sz="4000" b="1" dirty="0">
                <a:solidFill>
                  <a:schemeClr val="tx2"/>
                </a:solidFill>
              </a:rPr>
            </a:br>
            <a:br>
              <a:rPr lang="en-US" altLang="en-US" sz="105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38498722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57D3C-6C36-8811-93D3-FBFB469DC3E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A7EFE87-86CB-A52C-947E-1208B19484E9}"/>
              </a:ext>
            </a:extLst>
          </p:cNvPr>
          <p:cNvPicPr>
            <a:picLocks noChangeAspect="1"/>
          </p:cNvPicPr>
          <p:nvPr/>
        </p:nvPicPr>
        <p:blipFill>
          <a:blip r:embed="rId3">
            <a:extLst>
              <a:ext uri="{28A0092B-C50C-407E-A947-70E740481C1C}">
                <a14:useLocalDpi xmlns:a14="http://schemas.microsoft.com/office/drawing/2010/main" val="0"/>
              </a:ext>
            </a:extLst>
          </a:blip>
          <a:srcRect l="1627" r="24258" b="9093"/>
          <a:stretch>
            <a:fillRect/>
          </a:stretch>
        </p:blipFill>
        <p:spPr>
          <a:xfrm>
            <a:off x="2642616" y="10"/>
            <a:ext cx="6501384" cy="5143490"/>
          </a:xfrm>
          <a:prstGeom prst="rect">
            <a:avLst/>
          </a:prstGeom>
        </p:spPr>
      </p:pic>
      <p:sp>
        <p:nvSpPr>
          <p:cNvPr id="9" name="Rectangle 2">
            <a:extLst>
              <a:ext uri="{FF2B5EF4-FFF2-40B4-BE49-F238E27FC236}">
                <a16:creationId xmlns:a16="http://schemas.microsoft.com/office/drawing/2014/main" id="{6D46D8D9-ECE1-F270-14AA-79483B884207}"/>
              </a:ext>
            </a:extLst>
          </p:cNvPr>
          <p:cNvSpPr>
            <a:spLocks noGrp="1" noChangeArrowheads="1"/>
          </p:cNvSpPr>
          <p:nvPr>
            <p:ph type="ctrTitle"/>
          </p:nvPr>
        </p:nvSpPr>
        <p:spPr>
          <a:xfrm>
            <a:off x="12700" y="819150"/>
            <a:ext cx="2629916" cy="2403100"/>
          </a:xfrm>
        </p:spPr>
        <p:txBody>
          <a:bodyPr anchor="b">
            <a:normAutofit/>
          </a:bodyPr>
          <a:lstStyle/>
          <a:p>
            <a:pPr algn="l">
              <a:spcAft>
                <a:spcPts val="600"/>
              </a:spcAft>
            </a:pPr>
            <a:r>
              <a:rPr lang="en-US" altLang="en-US" sz="2800" i="1" dirty="0">
                <a:solidFill>
                  <a:schemeClr val="bg1"/>
                </a:solidFill>
                <a:latin typeface="Tahoma" pitchFamily="34" charset="0"/>
              </a:rPr>
              <a:t>Communion Respond</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90693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ChangeArrowheads="1"/>
          </p:cNvSpPr>
          <p:nvPr/>
        </p:nvSpPr>
        <p:spPr bwMode="auto">
          <a:xfrm>
            <a:off x="228600" y="171450"/>
            <a:ext cx="86868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endParaRPr lang="en-US" altLang="en-US" sz="4400">
              <a:solidFill>
                <a:schemeClr val="tx2"/>
              </a:solidFill>
            </a:endParaRPr>
          </a:p>
        </p:txBody>
      </p:sp>
      <p:sp>
        <p:nvSpPr>
          <p:cNvPr id="97283" name="Rectangle 6"/>
          <p:cNvSpPr>
            <a:spLocks noChangeArrowheads="1"/>
          </p:cNvSpPr>
          <p:nvPr/>
        </p:nvSpPr>
        <p:spPr bwMode="auto">
          <a:xfrm>
            <a:off x="152400" y="171450"/>
            <a:ext cx="88392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endParaRPr>
          </a:p>
        </p:txBody>
      </p:sp>
      <p:sp>
        <p:nvSpPr>
          <p:cNvPr id="97284" name="Rectangle 7"/>
          <p:cNvSpPr>
            <a:spLocks noChangeArrowheads="1"/>
          </p:cNvSpPr>
          <p:nvPr/>
        </p:nvSpPr>
        <p:spPr bwMode="auto">
          <a:xfrm>
            <a:off x="0" y="107156"/>
            <a:ext cx="8904288" cy="491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08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6600">
                <a:solidFill>
                  <a:schemeClr val="accent2"/>
                </a:solidFill>
                <a:latin typeface="Times New Roman" pitchFamily="18" charset="0"/>
                <a:cs typeface="Arial" charset="0"/>
              </a:defRPr>
            </a:lvl1pPr>
            <a:lvl2pPr marL="742950" indent="-285750" eaLnBrk="0" hangingPunct="0">
              <a:defRPr sz="6600">
                <a:solidFill>
                  <a:schemeClr val="accent2"/>
                </a:solidFill>
                <a:latin typeface="Times New Roman" pitchFamily="18" charset="0"/>
                <a:cs typeface="Arial" charset="0"/>
              </a:defRPr>
            </a:lvl2pPr>
            <a:lvl3pPr marL="1143000" indent="-228600" eaLnBrk="0" hangingPunct="0">
              <a:defRPr sz="6600">
                <a:solidFill>
                  <a:schemeClr val="accent2"/>
                </a:solidFill>
                <a:latin typeface="Times New Roman" pitchFamily="18" charset="0"/>
                <a:cs typeface="Arial" charset="0"/>
              </a:defRPr>
            </a:lvl3pPr>
            <a:lvl4pPr marL="1600200" indent="-228600" eaLnBrk="0" hangingPunct="0">
              <a:defRPr sz="6600">
                <a:solidFill>
                  <a:schemeClr val="accent2"/>
                </a:solidFill>
                <a:latin typeface="Times New Roman" pitchFamily="18" charset="0"/>
                <a:cs typeface="Arial" charset="0"/>
              </a:defRPr>
            </a:lvl4pPr>
            <a:lvl5pPr marL="2057400" indent="-228600" eaLnBrk="0" hangingPunct="0">
              <a:defRPr sz="6600">
                <a:solidFill>
                  <a:schemeClr val="accent2"/>
                </a:solidFill>
                <a:latin typeface="Times New Roman" pitchFamily="18" charset="0"/>
                <a:cs typeface="Arial" charset="0"/>
              </a:defRPr>
            </a:lvl5pPr>
            <a:lvl6pPr marL="2514600" indent="-228600" algn="ctr" eaLnBrk="0" fontAlgn="base" hangingPunct="0">
              <a:spcBef>
                <a:spcPct val="0"/>
              </a:spcBef>
              <a:spcAft>
                <a:spcPct val="0"/>
              </a:spcAft>
              <a:defRPr sz="6600">
                <a:solidFill>
                  <a:schemeClr val="accent2"/>
                </a:solidFill>
                <a:latin typeface="Times New Roman" pitchFamily="18" charset="0"/>
                <a:cs typeface="Arial" charset="0"/>
              </a:defRPr>
            </a:lvl6pPr>
            <a:lvl7pPr marL="2971800" indent="-228600" algn="ctr" eaLnBrk="0" fontAlgn="base" hangingPunct="0">
              <a:spcBef>
                <a:spcPct val="0"/>
              </a:spcBef>
              <a:spcAft>
                <a:spcPct val="0"/>
              </a:spcAft>
              <a:defRPr sz="6600">
                <a:solidFill>
                  <a:schemeClr val="accent2"/>
                </a:solidFill>
                <a:latin typeface="Times New Roman" pitchFamily="18" charset="0"/>
                <a:cs typeface="Arial" charset="0"/>
              </a:defRPr>
            </a:lvl7pPr>
            <a:lvl8pPr marL="3429000" indent="-228600" algn="ctr" eaLnBrk="0" fontAlgn="base" hangingPunct="0">
              <a:spcBef>
                <a:spcPct val="0"/>
              </a:spcBef>
              <a:spcAft>
                <a:spcPct val="0"/>
              </a:spcAft>
              <a:defRPr sz="6600">
                <a:solidFill>
                  <a:schemeClr val="accent2"/>
                </a:solidFill>
                <a:latin typeface="Times New Roman" pitchFamily="18" charset="0"/>
                <a:cs typeface="Arial" charset="0"/>
              </a:defRPr>
            </a:lvl8pPr>
            <a:lvl9pPr marL="3886200" indent="-228600" algn="ctr" eaLnBrk="0" fontAlgn="base" hangingPunct="0">
              <a:spcBef>
                <a:spcPct val="0"/>
              </a:spcBef>
              <a:spcAft>
                <a:spcPct val="0"/>
              </a:spcAft>
              <a:defRPr sz="6600">
                <a:solidFill>
                  <a:schemeClr val="accent2"/>
                </a:solidFill>
                <a:latin typeface="Times New Roman" pitchFamily="18" charset="0"/>
                <a:cs typeface="Arial" charset="0"/>
              </a:defRPr>
            </a:lvl9pPr>
          </a:lstStyle>
          <a:p>
            <a:pPr algn="l" eaLnBrk="1" hangingPunct="1"/>
            <a:endParaRPr lang="en-US" altLang="en-US" sz="3200" b="1" i="1" dirty="0">
              <a:solidFill>
                <a:schemeClr val="bg1"/>
              </a:solidFill>
            </a:endParaRPr>
          </a:p>
          <a:p>
            <a:pPr algn="l" eaLnBrk="1" hangingPunct="1"/>
            <a:endParaRPr lang="en-US" altLang="en-US" sz="3200" b="1" i="1" dirty="0">
              <a:solidFill>
                <a:schemeClr val="bg1"/>
              </a:solidFill>
            </a:endParaRPr>
          </a:p>
          <a:p>
            <a:pPr algn="l" eaLnBrk="1" hangingPunct="1"/>
            <a:r>
              <a:rPr lang="en-US" altLang="en-US" sz="3200" b="1" i="1" dirty="0">
                <a:solidFill>
                  <a:schemeClr val="bg1"/>
                </a:solidFill>
              </a:rPr>
              <a:t>Behold the Lamb of God,</a:t>
            </a:r>
          </a:p>
          <a:p>
            <a:pPr algn="l" eaLnBrk="1" hangingPunct="1"/>
            <a:r>
              <a:rPr lang="en-US" altLang="en-US" sz="3200" b="1" i="1" dirty="0">
                <a:solidFill>
                  <a:schemeClr val="bg1"/>
                </a:solidFill>
              </a:rPr>
              <a:t>behold him who takes away the sins of the world.</a:t>
            </a:r>
          </a:p>
          <a:p>
            <a:pPr algn="l" eaLnBrk="1" hangingPunct="1"/>
            <a:r>
              <a:rPr lang="en-US" altLang="en-US" sz="3200" b="1" i="1" dirty="0">
                <a:solidFill>
                  <a:schemeClr val="bg1"/>
                </a:solidFill>
              </a:rPr>
              <a:t>Blessed are those called to the supper of the Lamb.</a:t>
            </a:r>
            <a:br>
              <a:rPr lang="en-US" altLang="en-US" sz="5400" b="1" dirty="0">
                <a:solidFill>
                  <a:schemeClr val="bg1"/>
                </a:solidFill>
              </a:rPr>
            </a:br>
            <a:r>
              <a:rPr lang="en-US" altLang="en-US" sz="4400" b="1" dirty="0">
                <a:solidFill>
                  <a:schemeClr val="bg1"/>
                </a:solidFill>
                <a:latin typeface="Tahoma" pitchFamily="34" charset="0"/>
                <a:cs typeface="Tahoma" pitchFamily="34" charset="0"/>
              </a:rPr>
              <a:t>Lord, I am not worthy</a:t>
            </a:r>
          </a:p>
          <a:p>
            <a:pPr algn="l" eaLnBrk="1" hangingPunct="1"/>
            <a:r>
              <a:rPr lang="en-US" altLang="en-US" sz="4400" b="1" dirty="0">
                <a:solidFill>
                  <a:schemeClr val="bg1"/>
                </a:solidFill>
                <a:latin typeface="Tahoma" pitchFamily="34" charset="0"/>
                <a:cs typeface="Tahoma" pitchFamily="34" charset="0"/>
              </a:rPr>
              <a:t>that You should enter under my roof, but only say the word and my soul shall be healed.</a:t>
            </a:r>
            <a:br>
              <a:rPr lang="en-US" altLang="en-US" sz="4400" dirty="0">
                <a:solidFill>
                  <a:schemeClr val="bg1"/>
                </a:solidFill>
                <a:latin typeface="Tahoma" pitchFamily="34" charset="0"/>
                <a:cs typeface="Tahoma" pitchFamily="34" charset="0"/>
              </a:rPr>
            </a:br>
            <a:br>
              <a:rPr lang="en-US" altLang="en-US" sz="5400" b="1" dirty="0">
                <a:solidFill>
                  <a:schemeClr val="bg1"/>
                </a:solidFill>
                <a:latin typeface="Tahoma" pitchFamily="34" charset="0"/>
                <a:cs typeface="Tahoma" pitchFamily="34" charset="0"/>
              </a:rPr>
            </a:br>
            <a:br>
              <a:rPr lang="en-US" altLang="en-US" sz="2000" dirty="0">
                <a:solidFill>
                  <a:schemeClr val="bg1"/>
                </a:solidFill>
              </a:rPr>
            </a:br>
            <a:endParaRPr lang="en-US" altLang="en-US" sz="2000" dirty="0">
              <a:solidFill>
                <a:schemeClr val="bg1"/>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143AB-0FF6-5DCD-E30B-9080EAC8CE9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732565A-56CE-000D-8B8C-C3DF387AC5D8}"/>
              </a:ext>
            </a:extLst>
          </p:cNvPr>
          <p:cNvPicPr>
            <a:picLocks noChangeAspect="1"/>
          </p:cNvPicPr>
          <p:nvPr/>
        </p:nvPicPr>
        <p:blipFill>
          <a:blip r:embed="rId3">
            <a:extLst>
              <a:ext uri="{28A0092B-C50C-407E-A947-70E740481C1C}">
                <a14:useLocalDpi xmlns:a14="http://schemas.microsoft.com/office/drawing/2010/main" val="0"/>
              </a:ext>
            </a:extLst>
          </a:blip>
          <a:srcRect l="1627" r="24258" b="9093"/>
          <a:stretch>
            <a:fillRect/>
          </a:stretch>
        </p:blipFill>
        <p:spPr>
          <a:xfrm>
            <a:off x="2642616" y="10"/>
            <a:ext cx="6501384" cy="5143490"/>
          </a:xfrm>
          <a:prstGeom prst="rect">
            <a:avLst/>
          </a:prstGeom>
        </p:spPr>
      </p:pic>
      <p:sp>
        <p:nvSpPr>
          <p:cNvPr id="9" name="Rectangle 2">
            <a:extLst>
              <a:ext uri="{FF2B5EF4-FFF2-40B4-BE49-F238E27FC236}">
                <a16:creationId xmlns:a16="http://schemas.microsoft.com/office/drawing/2014/main" id="{7147952D-472E-1E32-8596-28373D45AE2D}"/>
              </a:ext>
            </a:extLst>
          </p:cNvPr>
          <p:cNvSpPr>
            <a:spLocks noGrp="1" noChangeArrowheads="1"/>
          </p:cNvSpPr>
          <p:nvPr>
            <p:ph type="ctrTitle"/>
          </p:nvPr>
        </p:nvSpPr>
        <p:spPr>
          <a:xfrm>
            <a:off x="12700" y="819150"/>
            <a:ext cx="2629916" cy="2403100"/>
          </a:xfrm>
        </p:spPr>
        <p:txBody>
          <a:bodyPr anchor="b">
            <a:normAutofit/>
          </a:bodyPr>
          <a:lstStyle/>
          <a:p>
            <a:pPr algn="l">
              <a:spcAft>
                <a:spcPts val="600"/>
              </a:spcAft>
            </a:pPr>
            <a:r>
              <a:rPr lang="en-US" altLang="en-US" sz="2800" i="1" dirty="0">
                <a:solidFill>
                  <a:schemeClr val="bg1"/>
                </a:solidFill>
                <a:latin typeface="Tahoma" pitchFamily="34" charset="0"/>
              </a:rPr>
              <a:t>Communion Hymn </a:t>
            </a:r>
            <a:br>
              <a:rPr lang="en-US" altLang="en-US" sz="2800" i="1" dirty="0">
                <a:solidFill>
                  <a:schemeClr val="bg1"/>
                </a:solidFill>
                <a:latin typeface="Tahoma" pitchFamily="34" charset="0"/>
              </a:rPr>
            </a:br>
            <a:r>
              <a:rPr lang="en-US" altLang="en-US" sz="2800" b="1" dirty="0">
                <a:solidFill>
                  <a:schemeClr val="bg1"/>
                </a:solidFill>
                <a:latin typeface="Tahoma" pitchFamily="34" charset="0"/>
              </a:rPr>
              <a:t>Be Not Far From Me</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52364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BDBB6A7F-51DF-DAAC-3761-67408AAA38D6}"/>
              </a:ext>
            </a:extLst>
          </p:cNvPr>
          <p:cNvSpPr>
            <a:spLocks noGrp="1"/>
          </p:cNvSpPr>
          <p:nvPr>
            <p:ph type="ctrTitle"/>
          </p:nvPr>
        </p:nvSpPr>
        <p:spPr>
          <a:xfrm>
            <a:off x="76200" y="24493"/>
            <a:ext cx="8991600" cy="3048000"/>
          </a:xfrm>
          <a:solidFill>
            <a:schemeClr val="tx1"/>
          </a:solidFill>
        </p:spPr>
        <p:txBody>
          <a:bodyPr/>
          <a:lstStyle/>
          <a:p>
            <a:pPr algn="l" eaLnBrk="1" hangingPunct="1"/>
            <a:b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br>
            <a:b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br>
            <a:b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br>
            <a:b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br>
            <a: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t>1.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Be not far from me when trouble is near. Lord, deliver me from my fear Be my sure defense </a:t>
            </a:r>
            <a:r>
              <a:rPr lang="en-US" sz="4000" b="1" dirty="0" err="1">
                <a:solidFill>
                  <a:schemeClr val="bg1"/>
                </a:solidFill>
                <a:latin typeface="Tahoma" panose="020B0604030504040204" pitchFamily="34" charset="0"/>
                <a:ea typeface="Tahoma" panose="020B0604030504040204" pitchFamily="34" charset="0"/>
                <a:cs typeface="Tahoma" panose="020B0604030504040204" pitchFamily="34" charset="0"/>
              </a:rPr>
              <a:t>throught</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 storming rage my rock, my deliverer, ever age to age.</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000" b="1" dirty="0">
                <a:solidFill>
                  <a:srgbClr val="FFFF00"/>
                </a:solidFill>
                <a:latin typeface="Tahoma" panose="020B0604030504040204" pitchFamily="34" charset="0"/>
                <a:ea typeface="Tahoma" panose="020B0604030504040204" pitchFamily="34" charset="0"/>
                <a:cs typeface="Tahoma" panose="020B0604030504040204" pitchFamily="34" charset="0"/>
              </a:rPr>
              <a:t>**</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Lord, be not far, Lord, be not far from me Lord, be not far. Lord, be not far from me when trouble is near </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19698-C35F-9074-449C-23B834069B8B}"/>
            </a:ext>
          </a:extLst>
        </p:cNvPr>
        <p:cNvGrpSpPr/>
        <p:nvPr/>
      </p:nvGrpSpPr>
      <p:grpSpPr>
        <a:xfrm>
          <a:off x="0" y="0"/>
          <a:ext cx="0" cy="0"/>
          <a:chOff x="0" y="0"/>
          <a:chExt cx="0" cy="0"/>
        </a:xfrm>
      </p:grpSpPr>
      <p:sp>
        <p:nvSpPr>
          <p:cNvPr id="2050" name="Title 1">
            <a:extLst>
              <a:ext uri="{FF2B5EF4-FFF2-40B4-BE49-F238E27FC236}">
                <a16:creationId xmlns:a16="http://schemas.microsoft.com/office/drawing/2014/main" id="{72420D5D-2253-0744-EF43-D246ABE28E27}"/>
              </a:ext>
            </a:extLst>
          </p:cNvPr>
          <p:cNvSpPr>
            <a:spLocks noGrp="1"/>
          </p:cNvSpPr>
          <p:nvPr>
            <p:ph type="ctrTitle"/>
          </p:nvPr>
        </p:nvSpPr>
        <p:spPr>
          <a:xfrm>
            <a:off x="76200" y="24493"/>
            <a:ext cx="8991600" cy="3048000"/>
          </a:xfrm>
          <a:solidFill>
            <a:schemeClr val="tx1"/>
          </a:solidFill>
        </p:spPr>
        <p:txBody>
          <a:bodyPr/>
          <a:lstStyle/>
          <a:p>
            <a:pPr algn="l" eaLnBrk="1" hangingPunct="1"/>
            <a:b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br>
            <a:b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br>
            <a:b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br>
            <a:b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br>
            <a: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t>2.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Through my wandering lonely miles Through the dark of night. All my trials, Be my guiding light my </a:t>
            </a:r>
            <a:r>
              <a:rPr lang="en-US" sz="4000" b="1" dirty="0" err="1">
                <a:solidFill>
                  <a:schemeClr val="bg1"/>
                </a:solidFill>
                <a:latin typeface="Tahoma" panose="020B0604030504040204" pitchFamily="34" charset="0"/>
                <a:ea typeface="Tahoma" panose="020B0604030504040204" pitchFamily="34" charset="0"/>
                <a:cs typeface="Tahoma" panose="020B0604030504040204" pitchFamily="34" charset="0"/>
              </a:rPr>
              <a:t>strenght</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 my heart. Aways beside me, Lord never to </a:t>
            </a:r>
            <a:r>
              <a:rPr lang="en-US" sz="4000" b="1" dirty="0" err="1">
                <a:solidFill>
                  <a:schemeClr val="bg1"/>
                </a:solidFill>
                <a:latin typeface="Tahoma" panose="020B0604030504040204" pitchFamily="34" charset="0"/>
                <a:ea typeface="Tahoma" panose="020B0604030504040204" pitchFamily="34" charset="0"/>
                <a:cs typeface="Tahoma" panose="020B0604030504040204" pitchFamily="34" charset="0"/>
              </a:rPr>
              <a:t>dpart</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000" b="1" dirty="0">
                <a:solidFill>
                  <a:srgbClr val="FFFF00"/>
                </a:solidFill>
                <a:latin typeface="Tahoma" panose="020B0604030504040204" pitchFamily="34" charset="0"/>
                <a:ea typeface="Tahoma" panose="020B0604030504040204" pitchFamily="34" charset="0"/>
                <a:cs typeface="Tahoma" panose="020B0604030504040204" pitchFamily="34" charset="0"/>
              </a:rPr>
              <a:t>**</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Lord, be not far, Lord, be not far from me Lord, be not far. Lord, be not far from me when trouble is near </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79406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50758-57FC-6B99-F6D0-774E0F60447C}"/>
            </a:ext>
          </a:extLst>
        </p:cNvPr>
        <p:cNvGrpSpPr/>
        <p:nvPr/>
      </p:nvGrpSpPr>
      <p:grpSpPr>
        <a:xfrm>
          <a:off x="0" y="0"/>
          <a:ext cx="0" cy="0"/>
          <a:chOff x="0" y="0"/>
          <a:chExt cx="0" cy="0"/>
        </a:xfrm>
      </p:grpSpPr>
      <p:sp>
        <p:nvSpPr>
          <p:cNvPr id="2050" name="Rectangle 2">
            <a:extLst>
              <a:ext uri="{FF2B5EF4-FFF2-40B4-BE49-F238E27FC236}">
                <a16:creationId xmlns:a16="http://schemas.microsoft.com/office/drawing/2014/main" id="{8158DB7F-5153-45A3-42C2-246B707023F4}"/>
              </a:ext>
            </a:extLst>
          </p:cNvPr>
          <p:cNvSpPr>
            <a:spLocks noGrp="1" noChangeArrowheads="1"/>
          </p:cNvSpPr>
          <p:nvPr>
            <p:ph type="ctrTitle"/>
          </p:nvPr>
        </p:nvSpPr>
        <p:spPr>
          <a:xfrm>
            <a:off x="0" y="8164"/>
            <a:ext cx="9144000" cy="3858985"/>
          </a:xfrm>
          <a:noFill/>
        </p:spPr>
        <p:txBody>
          <a:bodyPr/>
          <a:lstStyle/>
          <a:p>
            <a:pPr algn="l" eaLnBrk="1" hangingPunct="1"/>
            <a: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b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altLang="en-US" sz="3000" b="1" dirty="0">
                <a:solidFill>
                  <a:srgbClr val="FFFF00"/>
                </a:solidFill>
                <a:latin typeface="Tahoma" panose="020B0604030504040204" pitchFamily="34" charset="0"/>
                <a:ea typeface="Tahoma" panose="020B0604030504040204" pitchFamily="34" charset="0"/>
                <a:cs typeface="Tahoma" panose="020B0604030504040204" pitchFamily="34" charset="0"/>
              </a:rPr>
              <a:t>4. </a:t>
            </a:r>
            <a:r>
              <a:rPr lang="en-US" b="1" dirty="0">
                <a:solidFill>
                  <a:schemeClr val="bg1"/>
                </a:solidFill>
                <a:latin typeface="Tahoma" panose="020B0604030504040204" pitchFamily="34" charset="0"/>
                <a:ea typeface="Tahoma" panose="020B0604030504040204" pitchFamily="34" charset="0"/>
                <a:cs typeface="Tahoma" panose="020B0604030504040204" pitchFamily="34" charset="0"/>
              </a:rPr>
              <a:t>Rising I thank you, Mighty and Strong One, King of creation giver of rest, Firmly confessing Threeness of Persons, Oneness of Godhead Trinity blest.</a:t>
            </a:r>
            <a:endParaRPr lang="en-US" altLang="en-US" b="1" dirty="0">
              <a:solidFill>
                <a:schemeClr val="bg1"/>
              </a:solidFill>
              <a:latin typeface="Tahoma"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364890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6BBE7-FA31-A165-917A-9A8BB276934D}"/>
            </a:ext>
          </a:extLst>
        </p:cNvPr>
        <p:cNvGrpSpPr/>
        <p:nvPr/>
      </p:nvGrpSpPr>
      <p:grpSpPr>
        <a:xfrm>
          <a:off x="0" y="0"/>
          <a:ext cx="0" cy="0"/>
          <a:chOff x="0" y="0"/>
          <a:chExt cx="0" cy="0"/>
        </a:xfrm>
      </p:grpSpPr>
      <p:sp>
        <p:nvSpPr>
          <p:cNvPr id="2050" name="Title 1">
            <a:extLst>
              <a:ext uri="{FF2B5EF4-FFF2-40B4-BE49-F238E27FC236}">
                <a16:creationId xmlns:a16="http://schemas.microsoft.com/office/drawing/2014/main" id="{98568DCC-F1FF-8807-1ED9-A3BFEC78E96C}"/>
              </a:ext>
            </a:extLst>
          </p:cNvPr>
          <p:cNvSpPr>
            <a:spLocks noGrp="1"/>
          </p:cNvSpPr>
          <p:nvPr>
            <p:ph type="ctrTitle"/>
          </p:nvPr>
        </p:nvSpPr>
        <p:spPr>
          <a:xfrm>
            <a:off x="76200" y="24493"/>
            <a:ext cx="8991600" cy="3048000"/>
          </a:xfrm>
          <a:solidFill>
            <a:schemeClr val="tx1"/>
          </a:solidFill>
        </p:spPr>
        <p:txBody>
          <a:bodyPr/>
          <a:lstStyle/>
          <a:p>
            <a:pPr algn="l" eaLnBrk="1" hangingPunct="1"/>
            <a:b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br>
            <a:b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br>
            <a:b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br>
            <a:b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br>
            <a: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t>2.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All creation, Lord will praise your name May your mighty deeds be proclaimed May the lowly ones their voices raise, and tell of your righteousness through the end of days.</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rgbClr val="FFFF00"/>
                </a:solidFill>
                <a:latin typeface="Tahoma" panose="020B0604030504040204" pitchFamily="34" charset="0"/>
                <a:ea typeface="Tahoma" panose="020B0604030504040204" pitchFamily="34" charset="0"/>
                <a:cs typeface="Tahoma" panose="020B0604030504040204" pitchFamily="34" charset="0"/>
              </a:rPr>
              <a:t>**</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Lord, be not far, Lord, be not far from me Lord, be not far. Lord, be not far from me when trouble is near </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578884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42C70-4394-9926-26DD-4D6FF34C7854}"/>
            </a:ext>
          </a:extLst>
        </p:cNvPr>
        <p:cNvGrpSpPr/>
        <p:nvPr/>
      </p:nvGrpSpPr>
      <p:grpSpPr>
        <a:xfrm>
          <a:off x="0" y="0"/>
          <a:ext cx="0" cy="0"/>
          <a:chOff x="0" y="0"/>
          <a:chExt cx="0" cy="0"/>
        </a:xfrm>
      </p:grpSpPr>
      <p:sp>
        <p:nvSpPr>
          <p:cNvPr id="2050" name="Title 1">
            <a:extLst>
              <a:ext uri="{FF2B5EF4-FFF2-40B4-BE49-F238E27FC236}">
                <a16:creationId xmlns:a16="http://schemas.microsoft.com/office/drawing/2014/main" id="{472593D7-AEB2-9423-1B59-E995FBE8556B}"/>
              </a:ext>
            </a:extLst>
          </p:cNvPr>
          <p:cNvSpPr>
            <a:spLocks noGrp="1"/>
          </p:cNvSpPr>
          <p:nvPr>
            <p:ph type="ctrTitle"/>
          </p:nvPr>
        </p:nvSpPr>
        <p:spPr>
          <a:xfrm>
            <a:off x="76200" y="24493"/>
            <a:ext cx="8991600" cy="3048000"/>
          </a:xfrm>
          <a:solidFill>
            <a:schemeClr val="tx1"/>
          </a:solidFill>
        </p:spPr>
        <p:txBody>
          <a:bodyPr/>
          <a:lstStyle/>
          <a:p>
            <a:pPr algn="l" eaLnBrk="1" hangingPunct="1"/>
            <a:b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br>
            <a:b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br>
            <a:b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br>
            <a:b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br>
            <a:r>
              <a:rPr lang="en-US" sz="3200" b="1" dirty="0">
                <a:solidFill>
                  <a:srgbClr val="FFFF00"/>
                </a:solidFill>
                <a:latin typeface="Tahoma" panose="020B0604030504040204" pitchFamily="34" charset="0"/>
                <a:ea typeface="Tahoma" panose="020B0604030504040204" pitchFamily="34" charset="0"/>
                <a:cs typeface="Tahoma" panose="020B0604030504040204" pitchFamily="34" charset="0"/>
              </a:rPr>
              <a:t>4.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Be not far from me when trouble is near. Lord, deliver me from my fear Be my sure defense </a:t>
            </a:r>
            <a:r>
              <a:rPr lang="en-US" sz="4000" b="1" dirty="0" err="1">
                <a:solidFill>
                  <a:schemeClr val="bg1"/>
                </a:solidFill>
                <a:latin typeface="Tahoma" panose="020B0604030504040204" pitchFamily="34" charset="0"/>
                <a:ea typeface="Tahoma" panose="020B0604030504040204" pitchFamily="34" charset="0"/>
                <a:cs typeface="Tahoma" panose="020B0604030504040204" pitchFamily="34" charset="0"/>
              </a:rPr>
              <a:t>throught</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 storming rage my rock, my deliverer, ever age to age.</a:t>
            </a:r>
            <a:b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000" b="1" dirty="0">
                <a:solidFill>
                  <a:srgbClr val="FFFF00"/>
                </a:solidFill>
                <a:latin typeface="Tahoma" panose="020B0604030504040204" pitchFamily="34" charset="0"/>
                <a:ea typeface="Tahoma" panose="020B0604030504040204" pitchFamily="34" charset="0"/>
                <a:cs typeface="Tahoma" panose="020B0604030504040204" pitchFamily="34" charset="0"/>
              </a:rPr>
              <a:t>**</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Lord, be not far, Lord, be not far from me Lord, be not far. Lord, be not far from me when trouble is near </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241571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8C327-BC37-EC53-2E16-7CA4518D24B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822E125-5FA2-3218-2D84-6EAC4E2B3596}"/>
              </a:ext>
            </a:extLst>
          </p:cNvPr>
          <p:cNvPicPr>
            <a:picLocks noChangeAspect="1"/>
          </p:cNvPicPr>
          <p:nvPr/>
        </p:nvPicPr>
        <p:blipFill>
          <a:blip r:embed="rId3">
            <a:extLst>
              <a:ext uri="{28A0092B-C50C-407E-A947-70E740481C1C}">
                <a14:useLocalDpi xmlns:a14="http://schemas.microsoft.com/office/drawing/2010/main" val="0"/>
              </a:ext>
            </a:extLst>
          </a:blip>
          <a:srcRect l="1627" r="24258" b="9093"/>
          <a:stretch>
            <a:fillRect/>
          </a:stretch>
        </p:blipFill>
        <p:spPr>
          <a:xfrm>
            <a:off x="2642616" y="10"/>
            <a:ext cx="6501384" cy="5143490"/>
          </a:xfrm>
          <a:prstGeom prst="rect">
            <a:avLst/>
          </a:prstGeom>
        </p:spPr>
      </p:pic>
      <p:sp>
        <p:nvSpPr>
          <p:cNvPr id="9" name="Rectangle 2">
            <a:extLst>
              <a:ext uri="{FF2B5EF4-FFF2-40B4-BE49-F238E27FC236}">
                <a16:creationId xmlns:a16="http://schemas.microsoft.com/office/drawing/2014/main" id="{E3E23600-4746-E6A6-7016-BAEA4E564F12}"/>
              </a:ext>
            </a:extLst>
          </p:cNvPr>
          <p:cNvSpPr>
            <a:spLocks noGrp="1" noChangeArrowheads="1"/>
          </p:cNvSpPr>
          <p:nvPr>
            <p:ph type="ctrTitle"/>
          </p:nvPr>
        </p:nvSpPr>
        <p:spPr>
          <a:xfrm>
            <a:off x="12700" y="819150"/>
            <a:ext cx="2629916" cy="2403100"/>
          </a:xfrm>
        </p:spPr>
        <p:txBody>
          <a:bodyPr anchor="b">
            <a:normAutofit/>
          </a:bodyPr>
          <a:lstStyle/>
          <a:p>
            <a:pPr algn="l">
              <a:spcAft>
                <a:spcPts val="600"/>
              </a:spcAft>
            </a:pPr>
            <a:r>
              <a:rPr lang="en-US" altLang="en-US" sz="2800" i="1" dirty="0">
                <a:solidFill>
                  <a:schemeClr val="bg1"/>
                </a:solidFill>
                <a:latin typeface="Tahoma" pitchFamily="34" charset="0"/>
              </a:rPr>
              <a:t>Communion Hymn </a:t>
            </a:r>
            <a:br>
              <a:rPr lang="en-US" altLang="en-US" sz="2800" i="1" dirty="0">
                <a:solidFill>
                  <a:schemeClr val="bg1"/>
                </a:solidFill>
                <a:latin typeface="Tahoma" pitchFamily="34" charset="0"/>
              </a:rPr>
            </a:br>
            <a:r>
              <a:rPr lang="en-US" altLang="en-US" sz="2800" b="1" dirty="0">
                <a:solidFill>
                  <a:schemeClr val="bg1"/>
                </a:solidFill>
                <a:latin typeface="Tahoma" pitchFamily="34" charset="0"/>
              </a:rPr>
              <a:t>God’s Holy Gifts</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4501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0" y="457200"/>
            <a:ext cx="89154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b="1" i="1" dirty="0">
                <a:solidFill>
                  <a:schemeClr val="bg1"/>
                </a:solidFill>
                <a:latin typeface="Tahoma" panose="020B0604030504040204" pitchFamily="34" charset="0"/>
                <a:ea typeface="Tahoma" panose="020B0604030504040204" pitchFamily="34" charset="0"/>
                <a:cs typeface="Tahoma" panose="020B0604030504040204" pitchFamily="34" charset="0"/>
              </a:rPr>
              <a:t> </a:t>
            </a: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rPr>
              <a:t>Refrain: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God's holy gifts for God's holy people; come now to share the banquet of Christ. Feed on his love with faith and thanksgiving. Know in your heart that he died for you. </a:t>
            </a:r>
          </a:p>
          <a:p>
            <a:pPr eaLnBrk="1" hangingPunct="1"/>
            <a:br>
              <a:rPr lang="en-US" altLang="en-US" sz="4000" b="1" dirty="0">
                <a:solidFill>
                  <a:schemeClr val="bg1"/>
                </a:solidFill>
                <a:latin typeface="Tahoma" pitchFamily="34" charset="0"/>
                <a:cs typeface="Tahoma" pitchFamily="34" charset="0"/>
              </a:rPr>
            </a:br>
            <a:br>
              <a:rPr lang="en-US" altLang="en-US" sz="4000" b="1" dirty="0">
                <a:solidFill>
                  <a:schemeClr val="bg1"/>
                </a:solidFill>
              </a:rPr>
            </a:br>
            <a:br>
              <a:rPr lang="en-US" altLang="en-US" sz="60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5" name="Rectangle 7"/>
          <p:cNvSpPr>
            <a:spLocks noChangeArrowheads="1"/>
          </p:cNvSpPr>
          <p:nvPr/>
        </p:nvSpPr>
        <p:spPr bwMode="auto">
          <a:xfrm>
            <a:off x="175404" y="514350"/>
            <a:ext cx="878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rPr>
              <a:t>1.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May the Body of Christ be food for our souls and  bring us to everlasting life.</a:t>
            </a:r>
            <a:br>
              <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54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9371276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242190" y="971550"/>
            <a:ext cx="8788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b="1" i="1" dirty="0">
                <a:solidFill>
                  <a:schemeClr val="bg1"/>
                </a:solidFill>
                <a:latin typeface="Tahoma" panose="020B0604030504040204" pitchFamily="34" charset="0"/>
                <a:ea typeface="Tahoma" panose="020B0604030504040204" pitchFamily="34" charset="0"/>
                <a:cs typeface="Tahoma" panose="020B0604030504040204" pitchFamily="34" charset="0"/>
              </a:rPr>
              <a:t> </a:t>
            </a: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rPr>
              <a:t>Refrain: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God's holy gifts for God's holy people; come now to share the banquet of Christ. Feed on his love with faith and thanksgiving. Know in your heart that he died for you. </a:t>
            </a:r>
            <a:br>
              <a:rPr lang="en-US" altLang="en-US" sz="4000" b="1" dirty="0">
                <a:solidFill>
                  <a:schemeClr val="bg1"/>
                </a:solidFill>
                <a:latin typeface="Tahoma" pitchFamily="34" charset="0"/>
                <a:cs typeface="Tahoma" pitchFamily="34" charset="0"/>
              </a:rPr>
            </a:br>
            <a:br>
              <a:rPr lang="en-US" altLang="en-US" sz="4000" b="1" dirty="0">
                <a:solidFill>
                  <a:schemeClr val="bg1"/>
                </a:solidFill>
              </a:rPr>
            </a:br>
            <a:br>
              <a:rPr lang="en-US" altLang="en-US" sz="60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16386478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5" name="Rectangle 7"/>
          <p:cNvSpPr>
            <a:spLocks noChangeArrowheads="1"/>
          </p:cNvSpPr>
          <p:nvPr/>
        </p:nvSpPr>
        <p:spPr bwMode="auto">
          <a:xfrm>
            <a:off x="246558" y="666750"/>
            <a:ext cx="878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rPr>
              <a:t>2.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May the Blood of the Lord protect us from harm and Mark us as God's beloved ones. </a:t>
            </a:r>
            <a:br>
              <a:rPr lang="en-US" altLang="en-US" sz="4000" dirty="0">
                <a:solidFill>
                  <a:schemeClr val="bg1"/>
                </a:solidFill>
                <a:latin typeface="Times New Roman" pitchFamily="18" charset="0"/>
              </a:rPr>
            </a:br>
            <a:br>
              <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54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29204511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177800" y="1198330"/>
            <a:ext cx="8788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b="1" i="1" dirty="0">
                <a:solidFill>
                  <a:schemeClr val="bg1"/>
                </a:solidFill>
                <a:latin typeface="Tahoma" panose="020B0604030504040204" pitchFamily="34" charset="0"/>
                <a:ea typeface="Tahoma" panose="020B0604030504040204" pitchFamily="34" charset="0"/>
                <a:cs typeface="Tahoma" panose="020B0604030504040204" pitchFamily="34" charset="0"/>
              </a:rPr>
              <a:t> </a:t>
            </a: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rPr>
              <a:t>Refrain: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God's holy gifts for God's holy people; come now to share the banquet of Christ. Feed on his love with faith and thanksgiving. Know in your heart that he died for you. </a:t>
            </a:r>
            <a:br>
              <a:rPr lang="en-US" altLang="en-US" sz="4000" b="1" dirty="0">
                <a:solidFill>
                  <a:schemeClr val="bg1"/>
                </a:solidFill>
                <a:latin typeface="Tahoma" pitchFamily="34" charset="0"/>
                <a:cs typeface="Tahoma" pitchFamily="34" charset="0"/>
              </a:rPr>
            </a:br>
            <a:br>
              <a:rPr lang="en-US" altLang="en-US" sz="4000" b="1" dirty="0">
                <a:solidFill>
                  <a:schemeClr val="bg1"/>
                </a:solidFill>
              </a:rPr>
            </a:br>
            <a:br>
              <a:rPr lang="en-US" altLang="en-US" sz="60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3357251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5" name="Rectangle 7"/>
          <p:cNvSpPr>
            <a:spLocks noChangeArrowheads="1"/>
          </p:cNvSpPr>
          <p:nvPr/>
        </p:nvSpPr>
        <p:spPr bwMode="auto">
          <a:xfrm>
            <a:off x="76200" y="895350"/>
            <a:ext cx="878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800" b="1" dirty="0">
                <a:solidFill>
                  <a:srgbClr val="FFFF00"/>
                </a:solidFill>
                <a:latin typeface="Tahoma" panose="020B0604030504040204" pitchFamily="34" charset="0"/>
                <a:ea typeface="Tahoma" panose="020B0604030504040204" pitchFamily="34" charset="0"/>
                <a:cs typeface="Tahoma" panose="020B0604030504040204" pitchFamily="34" charset="0"/>
              </a:rPr>
              <a:t>3.</a:t>
            </a: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As the grain of this bread was gathered as one, may we who believe be bound by love.</a:t>
            </a:r>
            <a:br>
              <a:rPr lang="en-US" altLang="en-US" sz="4000"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en-US" altLang="en-US" sz="54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41077658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203200" y="1085850"/>
            <a:ext cx="8788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b="1" i="1" dirty="0">
                <a:solidFill>
                  <a:schemeClr val="bg1"/>
                </a:solidFill>
                <a:latin typeface="Tahoma" panose="020B0604030504040204" pitchFamily="34" charset="0"/>
                <a:ea typeface="Tahoma" panose="020B0604030504040204" pitchFamily="34" charset="0"/>
                <a:cs typeface="Tahoma" panose="020B0604030504040204" pitchFamily="34" charset="0"/>
              </a:rPr>
              <a:t> </a:t>
            </a: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rPr>
              <a:t>Refrain: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God's holy gifts for God's holy people; come now to share the banquet of Christ. Feed on his love with faith and thanksgiving. Know in your heart that he died for you. </a:t>
            </a:r>
            <a:br>
              <a:rPr lang="en-US" altLang="en-US" sz="4000" b="1" dirty="0">
                <a:solidFill>
                  <a:schemeClr val="bg1"/>
                </a:solidFill>
                <a:latin typeface="Tahoma" pitchFamily="34" charset="0"/>
                <a:cs typeface="Tahoma" pitchFamily="34" charset="0"/>
              </a:rPr>
            </a:br>
            <a:br>
              <a:rPr lang="en-US" altLang="en-US" sz="4000" b="1" dirty="0">
                <a:solidFill>
                  <a:schemeClr val="bg1"/>
                </a:solidFill>
              </a:rPr>
            </a:br>
            <a:br>
              <a:rPr lang="en-US" altLang="en-US" sz="60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2144318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5C9D28-C0BE-3BD9-27D5-7E3F6AB992B7}"/>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39E6115-2375-CC94-D6E8-9E08BE82BB6A}"/>
              </a:ext>
            </a:extLst>
          </p:cNvPr>
          <p:cNvPicPr>
            <a:picLocks noChangeAspect="1"/>
          </p:cNvPicPr>
          <p:nvPr/>
        </p:nvPicPr>
        <p:blipFill>
          <a:blip r:embed="rId3">
            <a:extLst>
              <a:ext uri="{28A0092B-C50C-407E-A947-70E740481C1C}">
                <a14:useLocalDpi xmlns:a14="http://schemas.microsoft.com/office/drawing/2010/main" val="0"/>
              </a:ext>
            </a:extLst>
          </a:blip>
          <a:srcRect l="1627" r="24258" b="9093"/>
          <a:stretch>
            <a:fillRect/>
          </a:stretch>
        </p:blipFill>
        <p:spPr>
          <a:xfrm>
            <a:off x="2642616" y="10"/>
            <a:ext cx="6501384" cy="5143490"/>
          </a:xfrm>
          <a:prstGeom prst="rect">
            <a:avLst/>
          </a:prstGeom>
        </p:spPr>
      </p:pic>
      <p:sp>
        <p:nvSpPr>
          <p:cNvPr id="56" name="Rectangle 55">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51435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2">
            <a:extLst>
              <a:ext uri="{FF2B5EF4-FFF2-40B4-BE49-F238E27FC236}">
                <a16:creationId xmlns:a16="http://schemas.microsoft.com/office/drawing/2014/main" id="{B0C51E09-E5C7-6770-61CF-6839E776B635}"/>
              </a:ext>
            </a:extLst>
          </p:cNvPr>
          <p:cNvSpPr>
            <a:spLocks noGrp="1" noChangeArrowheads="1"/>
          </p:cNvSpPr>
          <p:nvPr>
            <p:ph type="ctrTitle"/>
          </p:nvPr>
        </p:nvSpPr>
        <p:spPr>
          <a:xfrm>
            <a:off x="358485" y="841772"/>
            <a:ext cx="3017520" cy="2403100"/>
          </a:xfrm>
        </p:spPr>
        <p:txBody>
          <a:bodyPr anchor="b">
            <a:normAutofit/>
          </a:bodyPr>
          <a:lstStyle/>
          <a:p>
            <a:pPr algn="l">
              <a:spcAft>
                <a:spcPts val="600"/>
              </a:spcAft>
            </a:pPr>
            <a:r>
              <a:rPr lang="en-US" altLang="en-US" sz="3600" b="1">
                <a:solidFill>
                  <a:schemeClr val="bg1"/>
                </a:solidFill>
                <a:latin typeface="Tahoma" panose="020B0604030504040204" pitchFamily="34" charset="0"/>
                <a:ea typeface="Tahoma" panose="020B0604030504040204" pitchFamily="34" charset="0"/>
                <a:cs typeface="Tahoma" panose="020B0604030504040204" pitchFamily="34" charset="0"/>
              </a:rPr>
              <a:t>Penitential Act</a:t>
            </a:r>
          </a:p>
        </p:txBody>
      </p:sp>
      <p:sp>
        <p:nvSpPr>
          <p:cNvPr id="58" name="Rectangle 57">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9941" y="260093"/>
            <a:ext cx="109728"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60" name="Rectangle 59">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3410190"/>
            <a:ext cx="2983230" cy="13716"/>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708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5" name="Rectangle 7"/>
          <p:cNvSpPr>
            <a:spLocks noChangeArrowheads="1"/>
          </p:cNvSpPr>
          <p:nvPr/>
        </p:nvSpPr>
        <p:spPr bwMode="auto">
          <a:xfrm>
            <a:off x="228600" y="1200150"/>
            <a:ext cx="878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800" b="1" dirty="0">
                <a:solidFill>
                  <a:srgbClr val="FFFF00"/>
                </a:solidFill>
                <a:latin typeface="Tahoma" panose="020B0604030504040204" pitchFamily="34" charset="0"/>
                <a:ea typeface="Tahoma" panose="020B0604030504040204" pitchFamily="34" charset="0"/>
                <a:cs typeface="Tahoma" panose="020B0604030504040204" pitchFamily="34" charset="0"/>
              </a:rPr>
              <a:t>4.</a:t>
            </a: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As the cup that we share is emptied for all, may we offer up our lives in love</a:t>
            </a: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a:t>
            </a:r>
            <a:br>
              <a:rPr lang="en-US" altLang="en-US" sz="54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38022385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177800" y="742950"/>
            <a:ext cx="8788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b="1" i="1" dirty="0">
                <a:solidFill>
                  <a:schemeClr val="bg1"/>
                </a:solidFill>
                <a:latin typeface="Tahoma" panose="020B0604030504040204" pitchFamily="34" charset="0"/>
                <a:ea typeface="Tahoma" panose="020B0604030504040204" pitchFamily="34" charset="0"/>
                <a:cs typeface="Tahoma" panose="020B0604030504040204" pitchFamily="34" charset="0"/>
              </a:rPr>
              <a:t> </a:t>
            </a: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rPr>
              <a:t>Refrain: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God's holy gifts for God's holy people; come now to share the banquet of Christ. Feed on his love with faith and thanksgiving. Know in your heart that he died for you. </a:t>
            </a:r>
            <a:br>
              <a:rPr lang="en-US" altLang="en-US" sz="4000" b="1" dirty="0">
                <a:solidFill>
                  <a:schemeClr val="bg1"/>
                </a:solidFill>
                <a:latin typeface="Tahoma" pitchFamily="34" charset="0"/>
                <a:cs typeface="Tahoma" pitchFamily="34" charset="0"/>
              </a:rPr>
            </a:br>
            <a:br>
              <a:rPr lang="en-US" altLang="en-US" sz="4000" b="1" dirty="0">
                <a:solidFill>
                  <a:schemeClr val="bg1"/>
                </a:solidFill>
              </a:rPr>
            </a:br>
            <a:br>
              <a:rPr lang="en-US" altLang="en-US" sz="60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720249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5" name="Rectangle 7"/>
          <p:cNvSpPr>
            <a:spLocks noChangeArrowheads="1"/>
          </p:cNvSpPr>
          <p:nvPr/>
        </p:nvSpPr>
        <p:spPr bwMode="auto">
          <a:xfrm>
            <a:off x="152400" y="1352550"/>
            <a:ext cx="878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800" b="1" dirty="0">
                <a:solidFill>
                  <a:srgbClr val="FFFF00"/>
                </a:solidFill>
                <a:latin typeface="Tahoma" panose="020B0604030504040204" pitchFamily="34" charset="0"/>
                <a:ea typeface="Tahoma" panose="020B0604030504040204" pitchFamily="34" charset="0"/>
                <a:cs typeface="Tahoma" panose="020B0604030504040204" pitchFamily="34" charset="0"/>
              </a:rPr>
              <a:t>5.</a:t>
            </a: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When we eat of this bread and drink of this cup, we  hold in our memory Christ the Lord.</a:t>
            </a:r>
            <a:endParaRPr lang="en-US" altLang="en-US" sz="40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eaLnBrk="1" hangingPunct="1"/>
            <a:br>
              <a:rPr lang="en-US" altLang="en-US" sz="54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24679435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228600" y="171450"/>
            <a:ext cx="8686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n-US" altLang="en-US" sz="4400">
              <a:solidFill>
                <a:schemeClr val="tx2"/>
              </a:solidFill>
            </a:endParaRPr>
          </a:p>
        </p:txBody>
      </p:sp>
      <p:sp>
        <p:nvSpPr>
          <p:cNvPr id="2051" name="Rectangle 6"/>
          <p:cNvSpPr>
            <a:spLocks noChangeArrowheads="1"/>
          </p:cNvSpPr>
          <p:nvPr/>
        </p:nvSpPr>
        <p:spPr bwMode="auto">
          <a:xfrm>
            <a:off x="152400" y="171450"/>
            <a:ext cx="88392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4000">
                <a:solidFill>
                  <a:schemeClr val="tx2"/>
                </a:solidFill>
              </a:rPr>
              <a:t> </a:t>
            </a:r>
            <a:br>
              <a:rPr lang="en-US" altLang="en-US" sz="4000">
                <a:solidFill>
                  <a:schemeClr val="tx2"/>
                </a:solidFill>
              </a:rPr>
            </a:br>
            <a:endParaRPr lang="en-US" altLang="en-US" sz="5400">
              <a:solidFill>
                <a:schemeClr val="tx2"/>
              </a:solidFill>
              <a:latin typeface="Times New Roman" pitchFamily="18" charset="0"/>
            </a:endParaRPr>
          </a:p>
        </p:txBody>
      </p:sp>
      <p:sp>
        <p:nvSpPr>
          <p:cNvPr id="2052" name="Rectangle 7"/>
          <p:cNvSpPr>
            <a:spLocks noChangeArrowheads="1"/>
          </p:cNvSpPr>
          <p:nvPr/>
        </p:nvSpPr>
        <p:spPr bwMode="auto">
          <a:xfrm>
            <a:off x="177800" y="742950"/>
            <a:ext cx="8788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0">
                <a:solidFill>
                  <a:srgbClr val="000000"/>
                </a:solidFill>
                <a:miter lim="800000"/>
                <a:headEnd/>
                <a:tailEnd/>
              </a14:hiddenLine>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n-US" sz="3200" b="1" i="1" dirty="0">
                <a:solidFill>
                  <a:schemeClr val="bg1"/>
                </a:solidFill>
                <a:latin typeface="Tahoma" panose="020B0604030504040204" pitchFamily="34" charset="0"/>
                <a:ea typeface="Tahoma" panose="020B0604030504040204" pitchFamily="34" charset="0"/>
                <a:cs typeface="Tahoma" panose="020B0604030504040204" pitchFamily="34" charset="0"/>
              </a:rPr>
              <a:t> </a:t>
            </a: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endPar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endParaRPr>
          </a:p>
          <a:p>
            <a:pPr eaLnBrk="1" hangingPunct="1"/>
            <a:r>
              <a:rPr lang="en-US" sz="2000" b="1" dirty="0">
                <a:solidFill>
                  <a:srgbClr val="FFFF00"/>
                </a:solidFill>
                <a:latin typeface="Tahoma" panose="020B0604030504040204" pitchFamily="34" charset="0"/>
                <a:ea typeface="Tahoma" panose="020B0604030504040204" pitchFamily="34" charset="0"/>
                <a:cs typeface="Tahoma" panose="020B0604030504040204" pitchFamily="34" charset="0"/>
              </a:rPr>
              <a:t>Refrain:  </a:t>
            </a:r>
            <a:r>
              <a:rPr lang="en-US" sz="4000" b="1" dirty="0">
                <a:solidFill>
                  <a:schemeClr val="bg1"/>
                </a:solidFill>
                <a:latin typeface="Tahoma" panose="020B0604030504040204" pitchFamily="34" charset="0"/>
                <a:ea typeface="Tahoma" panose="020B0604030504040204" pitchFamily="34" charset="0"/>
                <a:cs typeface="Tahoma" panose="020B0604030504040204" pitchFamily="34" charset="0"/>
              </a:rPr>
              <a:t>God's holy gifts for God's holy people; come now to share the banquet of Christ. Feed on his love with faith and thanksgiving. Know in your heart that he died for you. </a:t>
            </a:r>
            <a:br>
              <a:rPr lang="en-US" altLang="en-US" sz="4000" b="1" dirty="0">
                <a:solidFill>
                  <a:schemeClr val="bg1"/>
                </a:solidFill>
                <a:latin typeface="Tahoma" pitchFamily="34" charset="0"/>
                <a:cs typeface="Tahoma" pitchFamily="34" charset="0"/>
              </a:rPr>
            </a:br>
            <a:br>
              <a:rPr lang="en-US" altLang="en-US" sz="4000" b="1" dirty="0">
                <a:solidFill>
                  <a:schemeClr val="bg1"/>
                </a:solidFill>
              </a:rPr>
            </a:br>
            <a:br>
              <a:rPr lang="en-US" altLang="en-US" sz="6000" dirty="0">
                <a:solidFill>
                  <a:schemeClr val="bg1"/>
                </a:solidFill>
                <a:latin typeface="Times New Roman" pitchFamily="18" charset="0"/>
              </a:rPr>
            </a:br>
            <a:br>
              <a:rPr lang="en-US" altLang="en-US" sz="5400" b="1" dirty="0">
                <a:solidFill>
                  <a:schemeClr val="tx2"/>
                </a:solidFill>
                <a:latin typeface="Times New Roman" pitchFamily="18" charset="0"/>
              </a:rPr>
            </a:br>
            <a:br>
              <a:rPr lang="en-US" altLang="en-US" sz="2000" dirty="0">
                <a:solidFill>
                  <a:schemeClr val="tx2"/>
                </a:solidFill>
              </a:rPr>
            </a:br>
            <a:endParaRPr lang="en-US" altLang="en-US" sz="2000" dirty="0">
              <a:solidFill>
                <a:schemeClr val="tx2"/>
              </a:solidFill>
            </a:endParaRPr>
          </a:p>
        </p:txBody>
      </p:sp>
    </p:spTree>
    <p:extLst>
      <p:ext uri="{BB962C8B-B14F-4D97-AF65-F5344CB8AC3E}">
        <p14:creationId xmlns:p14="http://schemas.microsoft.com/office/powerpoint/2010/main" val="14853659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C6895-FFEB-C792-CC76-7862B9A8674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CAB235B-A479-639F-5FB3-7E9F014A0671}"/>
              </a:ext>
            </a:extLst>
          </p:cNvPr>
          <p:cNvPicPr>
            <a:picLocks noChangeAspect="1"/>
          </p:cNvPicPr>
          <p:nvPr/>
        </p:nvPicPr>
        <p:blipFill>
          <a:blip r:embed="rId3">
            <a:extLst>
              <a:ext uri="{28A0092B-C50C-407E-A947-70E740481C1C}">
                <a14:useLocalDpi xmlns:a14="http://schemas.microsoft.com/office/drawing/2010/main" val="0"/>
              </a:ext>
            </a:extLst>
          </a:blip>
          <a:srcRect l="1627" r="24258" b="9093"/>
          <a:stretch>
            <a:fillRect/>
          </a:stretch>
        </p:blipFill>
        <p:spPr>
          <a:xfrm>
            <a:off x="2642616" y="10"/>
            <a:ext cx="6501384" cy="5143490"/>
          </a:xfrm>
          <a:prstGeom prst="rect">
            <a:avLst/>
          </a:prstGeom>
        </p:spPr>
      </p:pic>
      <p:sp>
        <p:nvSpPr>
          <p:cNvPr id="9" name="Rectangle 2">
            <a:extLst>
              <a:ext uri="{FF2B5EF4-FFF2-40B4-BE49-F238E27FC236}">
                <a16:creationId xmlns:a16="http://schemas.microsoft.com/office/drawing/2014/main" id="{AA505904-011E-DABE-ABE8-1AC8C22D4236}"/>
              </a:ext>
            </a:extLst>
          </p:cNvPr>
          <p:cNvSpPr>
            <a:spLocks noGrp="1" noChangeArrowheads="1"/>
          </p:cNvSpPr>
          <p:nvPr>
            <p:ph type="ctrTitle"/>
          </p:nvPr>
        </p:nvSpPr>
        <p:spPr>
          <a:xfrm>
            <a:off x="12700" y="819150"/>
            <a:ext cx="2629916" cy="2403100"/>
          </a:xfrm>
        </p:spPr>
        <p:txBody>
          <a:bodyPr anchor="b">
            <a:normAutofit/>
          </a:bodyPr>
          <a:lstStyle/>
          <a:p>
            <a:pPr algn="l">
              <a:spcAft>
                <a:spcPts val="600"/>
              </a:spcAft>
            </a:pPr>
            <a:r>
              <a:rPr lang="en-US" altLang="en-US" sz="1800" i="1" dirty="0">
                <a:solidFill>
                  <a:schemeClr val="bg1"/>
                </a:solidFill>
                <a:latin typeface="Tahoma" pitchFamily="34" charset="0"/>
              </a:rPr>
              <a:t>Communion Hymn 2</a:t>
            </a:r>
            <a:br>
              <a:rPr lang="vi-VN" altLang="en-US" sz="2800" i="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vi-VN" alt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Ave Maria, Gratia Plena</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4148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BDBB6A7F-51DF-DAAC-3761-67408AAA38D6}"/>
              </a:ext>
            </a:extLst>
          </p:cNvPr>
          <p:cNvSpPr>
            <a:spLocks noGrp="1"/>
          </p:cNvSpPr>
          <p:nvPr>
            <p:ph type="ctrTitle"/>
          </p:nvPr>
        </p:nvSpPr>
        <p:spPr>
          <a:xfrm>
            <a:off x="76200" y="171450"/>
            <a:ext cx="8991600" cy="4686300"/>
          </a:xfrm>
          <a:solidFill>
            <a:schemeClr val="tx1"/>
          </a:solidFill>
        </p:spPr>
        <p:txBody>
          <a:bodyPr/>
          <a:lstStyle/>
          <a:p>
            <a:pPr algn="l" eaLnBrk="1" hangingPunct="1"/>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Ave Maria, gratia plena,</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Dominus tecum,</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benedicta tu in mulieribus,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et benedictus fructus ventris tui, Iesus.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Sancta Maria, Mater Dei,</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ora pro nobis peccatoribus,</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nunc et in hora mortis nostrae.</a:t>
            </a:r>
            <a:b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t-BR" sz="3600" b="1" dirty="0">
                <a:solidFill>
                  <a:schemeClr val="bg1"/>
                </a:solidFill>
                <a:latin typeface="Tahoma" panose="020B0604030504040204" pitchFamily="34" charset="0"/>
                <a:ea typeface="Tahoma" panose="020B0604030504040204" pitchFamily="34" charset="0"/>
                <a:cs typeface="Tahoma" panose="020B0604030504040204" pitchFamily="34" charset="0"/>
              </a:rPr>
              <a:t>Amen.</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87CB8-E53E-4FB9-8A51-8D1F0E4113D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1E35607-0B98-2990-690E-05770AC06B3A}"/>
              </a:ext>
            </a:extLst>
          </p:cNvPr>
          <p:cNvPicPr>
            <a:picLocks noChangeAspect="1"/>
          </p:cNvPicPr>
          <p:nvPr/>
        </p:nvPicPr>
        <p:blipFill>
          <a:blip r:embed="rId3">
            <a:extLst>
              <a:ext uri="{28A0092B-C50C-407E-A947-70E740481C1C}">
                <a14:useLocalDpi xmlns:a14="http://schemas.microsoft.com/office/drawing/2010/main" val="0"/>
              </a:ext>
            </a:extLst>
          </a:blip>
          <a:srcRect l="1627" r="24258" b="9093"/>
          <a:stretch>
            <a:fillRect/>
          </a:stretch>
        </p:blipFill>
        <p:spPr>
          <a:xfrm>
            <a:off x="2642616" y="10"/>
            <a:ext cx="6501384" cy="5143490"/>
          </a:xfrm>
          <a:prstGeom prst="rect">
            <a:avLst/>
          </a:prstGeom>
        </p:spPr>
      </p:pic>
      <p:sp>
        <p:nvSpPr>
          <p:cNvPr id="9" name="Rectangle 2">
            <a:extLst>
              <a:ext uri="{FF2B5EF4-FFF2-40B4-BE49-F238E27FC236}">
                <a16:creationId xmlns:a16="http://schemas.microsoft.com/office/drawing/2014/main" id="{88FDE925-96E2-EF83-045C-19C70178F2DA}"/>
              </a:ext>
            </a:extLst>
          </p:cNvPr>
          <p:cNvSpPr>
            <a:spLocks noGrp="1" noChangeArrowheads="1"/>
          </p:cNvSpPr>
          <p:nvPr>
            <p:ph type="ctrTitle"/>
          </p:nvPr>
        </p:nvSpPr>
        <p:spPr>
          <a:xfrm>
            <a:off x="12700" y="819150"/>
            <a:ext cx="2629916" cy="2403100"/>
          </a:xfrm>
        </p:spPr>
        <p:txBody>
          <a:bodyPr anchor="b">
            <a:normAutofit/>
          </a:bodyPr>
          <a:lstStyle/>
          <a:p>
            <a:pPr algn="l">
              <a:spcAft>
                <a:spcPts val="600"/>
              </a:spcAft>
            </a:pPr>
            <a:r>
              <a:rPr lang="en-US" altLang="en-US" sz="1800" i="1" dirty="0">
                <a:solidFill>
                  <a:schemeClr val="bg1"/>
                </a:solidFill>
                <a:latin typeface="Tahoma" pitchFamily="34" charset="0"/>
              </a:rPr>
              <a:t>Sending Hymn </a:t>
            </a:r>
            <a:br>
              <a:rPr lang="en-US" altLang="en-US" sz="1800" i="1" dirty="0">
                <a:solidFill>
                  <a:schemeClr val="bg1"/>
                </a:solidFill>
                <a:latin typeface="Tahoma" pitchFamily="34" charset="0"/>
              </a:rPr>
            </a:br>
            <a:r>
              <a:rPr lang="en-US" alt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On This Day, O Beautiful Mother</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67960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7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 y="114300"/>
            <a:ext cx="5129463" cy="4972050"/>
          </a:xfrm>
          <a:noFill/>
        </p:spPr>
        <p:txBody>
          <a:bodyPr/>
          <a:lstStyle/>
          <a:p>
            <a:pPr algn="l" eaLnBrk="1" hangingPunct="1"/>
            <a:r>
              <a:rPr lang="en-US" altLang="en-US" sz="2800" dirty="0">
                <a:solidFill>
                  <a:schemeClr val="bg1"/>
                </a:solidFill>
              </a:rPr>
              <a:t> </a:t>
            </a:r>
            <a:br>
              <a:rPr lang="en-US" altLang="en-US" sz="2800" dirty="0">
                <a:solidFill>
                  <a:schemeClr val="bg1"/>
                </a:solidFill>
              </a:rPr>
            </a:br>
            <a:r>
              <a:rPr lang="en-US" altLang="en-US" sz="2800" dirty="0">
                <a:solidFill>
                  <a:srgbClr val="FFFF00"/>
                </a:solidFill>
              </a:rPr>
              <a:t>**. </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On this day, O beautiful Mother, On this day we give thee our love. Near the, Madonna, fondly we hover, Trusting thy gentle care to prove.</a:t>
            </a:r>
            <a:b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endParaRPr lang="en-US" altLang="en-US" sz="3600" b="1" dirty="0">
              <a:latin typeface="Tahoma"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463" y="1"/>
            <a:ext cx="4038600" cy="4867955"/>
          </a:xfrm>
          <a:prstGeom prst="rect">
            <a:avLst/>
          </a:prstGeom>
        </p:spPr>
      </p:pic>
    </p:spTree>
    <p:extLst>
      <p:ext uri="{BB962C8B-B14F-4D97-AF65-F5344CB8AC3E}">
        <p14:creationId xmlns:p14="http://schemas.microsoft.com/office/powerpoint/2010/main" val="7026406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032" y="0"/>
            <a:ext cx="5129463" cy="4434840"/>
          </a:xfrm>
          <a:noFill/>
        </p:spPr>
        <p:txBody>
          <a:bodyPr/>
          <a:lstStyle/>
          <a:p>
            <a:pPr algn="l" eaLnBrk="1" hangingPunct="1"/>
            <a:r>
              <a:rPr lang="en-US" altLang="en-US" sz="2800" b="1" i="1" dirty="0">
                <a:solidFill>
                  <a:srgbClr val="FFFF00"/>
                </a:solidFill>
              </a:rPr>
              <a:t>1</a:t>
            </a:r>
            <a:r>
              <a:rPr lang="en-US" altLang="en-US" sz="2800" b="1" i="1" dirty="0">
                <a:solidFill>
                  <a:schemeClr val="bg1"/>
                </a:solidFill>
              </a:rPr>
              <a:t>.</a:t>
            </a:r>
            <a:r>
              <a:rPr lang="en-US" altLang="en-US" sz="3600" b="1" i="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On this day we ask to share, Dearest Mother, thy sweet care; Aid us ere our feet astray </a:t>
            </a:r>
            <a:r>
              <a:rPr lang="en-US" sz="3600" b="1" dirty="0" err="1">
                <a:solidFill>
                  <a:schemeClr val="bg1"/>
                </a:solidFill>
                <a:latin typeface="Tahoma" panose="020B0604030504040204" pitchFamily="34" charset="0"/>
                <a:ea typeface="Tahoma" panose="020B0604030504040204" pitchFamily="34" charset="0"/>
                <a:cs typeface="Tahoma" panose="020B0604030504040204" pitchFamily="34" charset="0"/>
              </a:rPr>
              <a:t>Wanner</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 from thy guiding way.</a:t>
            </a:r>
            <a:endParaRPr lang="en-US" altLang="en-US" sz="3600" b="1" dirty="0">
              <a:latin typeface="Tahoma"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463" y="1"/>
            <a:ext cx="4038600" cy="4867955"/>
          </a:xfrm>
          <a:prstGeom prst="rect">
            <a:avLst/>
          </a:prstGeom>
        </p:spPr>
      </p:pic>
    </p:spTree>
    <p:extLst>
      <p:ext uri="{BB962C8B-B14F-4D97-AF65-F5344CB8AC3E}">
        <p14:creationId xmlns:p14="http://schemas.microsoft.com/office/powerpoint/2010/main" val="890379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 y="114300"/>
            <a:ext cx="5129463" cy="4972050"/>
          </a:xfrm>
          <a:noFill/>
        </p:spPr>
        <p:txBody>
          <a:bodyPr/>
          <a:lstStyle/>
          <a:p>
            <a:pPr algn="l" eaLnBrk="1" hangingPunct="1"/>
            <a:r>
              <a:rPr lang="en-US" altLang="en-US" sz="2800" dirty="0">
                <a:solidFill>
                  <a:schemeClr val="bg1"/>
                </a:solidFill>
              </a:rPr>
              <a:t> </a:t>
            </a:r>
            <a:br>
              <a:rPr lang="en-US" altLang="en-US" sz="2800" dirty="0">
                <a:solidFill>
                  <a:schemeClr val="bg1"/>
                </a:solidFill>
              </a:rPr>
            </a:br>
            <a:r>
              <a:rPr lang="en-US" altLang="en-US" sz="2800" dirty="0">
                <a:solidFill>
                  <a:srgbClr val="FFFF00"/>
                </a:solidFill>
              </a:rPr>
              <a:t>**. </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On this day, O beautiful Mother, On this day we give thee our love. Near the, Madonna, fondly we hover, Trusting thy gentle care to prove.</a:t>
            </a:r>
            <a:b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endParaRPr lang="en-US" altLang="en-US" sz="3600" b="1" dirty="0">
              <a:latin typeface="Tahoma"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463" y="1"/>
            <a:ext cx="4038600" cy="4867955"/>
          </a:xfrm>
          <a:prstGeom prst="rect">
            <a:avLst/>
          </a:prstGeom>
        </p:spPr>
      </p:pic>
    </p:spTree>
    <p:extLst>
      <p:ext uri="{BB962C8B-B14F-4D97-AF65-F5344CB8AC3E}">
        <p14:creationId xmlns:p14="http://schemas.microsoft.com/office/powerpoint/2010/main" val="324610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0FB2250-8FD7-4921-9925-AED4FF4133DA}" type="slidenum">
              <a:rPr lang="en-US"/>
              <a:pPr>
                <a:defRPr/>
              </a:pPr>
              <a:t>7</a:t>
            </a:fld>
            <a:endParaRPr lang="en-US"/>
          </a:p>
        </p:txBody>
      </p:sp>
      <p:sp>
        <p:nvSpPr>
          <p:cNvPr id="24580" name="Content Placeholder 3"/>
          <p:cNvSpPr>
            <a:spLocks noGrp="1"/>
          </p:cNvSpPr>
          <p:nvPr>
            <p:ph sz="quarter" idx="1"/>
          </p:nvPr>
        </p:nvSpPr>
        <p:spPr>
          <a:xfrm>
            <a:off x="0" y="447675"/>
            <a:ext cx="8991600" cy="4514850"/>
          </a:xfrm>
        </p:spPr>
        <p:txBody>
          <a:bodyPr rtlCol="0">
            <a:normAutofit fontScale="92500" lnSpcReduction="20000"/>
          </a:bodyPr>
          <a:lstStyle/>
          <a:p>
            <a:pPr fontAlgn="auto">
              <a:spcAft>
                <a:spcPts val="0"/>
              </a:spcAft>
              <a:buFont typeface="Wingdings 2" pitchFamily="18" charset="2"/>
              <a:buNone/>
              <a:defRPr/>
            </a:pPr>
            <a:r>
              <a:rPr lang="en-US" sz="2400" dirty="0"/>
              <a:t>	</a:t>
            </a:r>
            <a:r>
              <a:rPr lang="en-US" sz="6000" b="1" dirty="0">
                <a:solidFill>
                  <a:schemeClr val="bg1"/>
                </a:solidFill>
                <a:latin typeface="Tahoma" pitchFamily="34" charset="0"/>
                <a:cs typeface="Tahoma" pitchFamily="34" charset="0"/>
              </a:rPr>
              <a:t>I confess to almighty God and to you, my brothers and sisters, that I have greatly sinned, in my thoughts and in my words, </a:t>
            </a:r>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032" y="0"/>
            <a:ext cx="5129463" cy="4434840"/>
          </a:xfrm>
          <a:noFill/>
        </p:spPr>
        <p:txBody>
          <a:bodyPr/>
          <a:lstStyle/>
          <a:p>
            <a:pPr algn="l" eaLnBrk="1" hangingPunct="1"/>
            <a:r>
              <a:rPr lang="en-US" altLang="en-US" sz="2800" b="1" i="1" dirty="0">
                <a:solidFill>
                  <a:srgbClr val="FFFF00"/>
                </a:solidFill>
              </a:rPr>
              <a:t>2</a:t>
            </a:r>
            <a:r>
              <a:rPr lang="en-US" altLang="en-US" sz="2800" b="1" i="1" dirty="0">
                <a:solidFill>
                  <a:schemeClr val="bg1"/>
                </a:solidFill>
              </a:rPr>
              <a:t>.</a:t>
            </a:r>
            <a:r>
              <a:rPr lang="en-US" altLang="en-US" sz="3600" b="1" i="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Queen of angels, deign to hear. Lisping children's humble prayer; Young hearts gain, O virgin pure, Sweetly to thyself allure.</a:t>
            </a:r>
            <a:endPar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463" y="1"/>
            <a:ext cx="4038600" cy="4867955"/>
          </a:xfrm>
          <a:prstGeom prst="rect">
            <a:avLst/>
          </a:prstGeom>
        </p:spPr>
      </p:pic>
    </p:spTree>
    <p:extLst>
      <p:ext uri="{BB962C8B-B14F-4D97-AF65-F5344CB8AC3E}">
        <p14:creationId xmlns:p14="http://schemas.microsoft.com/office/powerpoint/2010/main" val="9038038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 y="114300"/>
            <a:ext cx="5129463" cy="4972050"/>
          </a:xfrm>
          <a:noFill/>
        </p:spPr>
        <p:txBody>
          <a:bodyPr/>
          <a:lstStyle/>
          <a:p>
            <a:pPr algn="l" eaLnBrk="1" hangingPunct="1"/>
            <a:r>
              <a:rPr lang="en-US" altLang="en-US" sz="2800" dirty="0">
                <a:solidFill>
                  <a:schemeClr val="bg1"/>
                </a:solidFill>
              </a:rPr>
              <a:t> </a:t>
            </a:r>
            <a:br>
              <a:rPr lang="en-US" altLang="en-US" sz="2800" dirty="0">
                <a:solidFill>
                  <a:schemeClr val="bg1"/>
                </a:solidFill>
              </a:rPr>
            </a:br>
            <a:r>
              <a:rPr lang="en-US" altLang="en-US" sz="2800" dirty="0">
                <a:solidFill>
                  <a:srgbClr val="FFFF00"/>
                </a:solidFill>
              </a:rPr>
              <a:t>**. </a:t>
            </a:r>
            <a:r>
              <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t>On this day, O beautiful Mother, On this day we give thee our love. Near the, Madonna, fondly we hover, Trusting thy gentle care to prove.</a:t>
            </a:r>
            <a:br>
              <a:rPr lang="en-US" altLang="en-US" sz="3600" b="1" dirty="0">
                <a:solidFill>
                  <a:schemeClr val="bg1"/>
                </a:solidFill>
                <a:latin typeface="Tahoma" panose="020B0604030504040204" pitchFamily="34" charset="0"/>
                <a:ea typeface="Tahoma" panose="020B0604030504040204" pitchFamily="34" charset="0"/>
                <a:cs typeface="Tahoma" panose="020B0604030504040204" pitchFamily="34" charset="0"/>
              </a:rPr>
            </a:br>
            <a:endParaRPr lang="en-US" altLang="en-US" sz="3600" b="1" dirty="0">
              <a:latin typeface="Tahoma"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9463" y="1"/>
            <a:ext cx="4038600" cy="4867955"/>
          </a:xfrm>
          <a:prstGeom prst="rect">
            <a:avLst/>
          </a:prstGeom>
        </p:spPr>
      </p:pic>
    </p:spTree>
    <p:extLst>
      <p:ext uri="{BB962C8B-B14F-4D97-AF65-F5344CB8AC3E}">
        <p14:creationId xmlns:p14="http://schemas.microsoft.com/office/powerpoint/2010/main" val="38021430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124939" name="Rectangle 12493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930" name="Rectangle 2"/>
          <p:cNvSpPr>
            <a:spLocks noGrp="1" noChangeArrowheads="1"/>
          </p:cNvSpPr>
          <p:nvPr>
            <p:ph type="title" idx="4294967295"/>
          </p:nvPr>
        </p:nvSpPr>
        <p:spPr>
          <a:xfrm>
            <a:off x="109799" y="376515"/>
            <a:ext cx="4735286" cy="1232227"/>
          </a:xfrm>
        </p:spPr>
        <p:txBody>
          <a:bodyPr vert="horz" lIns="91440" tIns="45720" rIns="91440" bIns="45720" rtlCol="0" anchor="b">
            <a:normAutofit/>
          </a:bodyPr>
          <a:lstStyle/>
          <a:p>
            <a:pPr algn="l" eaLnBrk="1" hangingPunct="1">
              <a:lnSpc>
                <a:spcPct val="90000"/>
              </a:lnSpc>
            </a:pPr>
            <a:r>
              <a:rPr lang="en-US" altLang="en-US" sz="3000" b="1" kern="1200" dirty="0">
                <a:solidFill>
                  <a:schemeClr val="tx1"/>
                </a:solidFill>
                <a:latin typeface="+mj-lt"/>
                <a:ea typeface="+mj-ea"/>
                <a:cs typeface="+mj-cs"/>
              </a:rPr>
              <a:t> </a:t>
            </a:r>
          </a:p>
        </p:txBody>
      </p:sp>
      <p:sp>
        <p:nvSpPr>
          <p:cNvPr id="124931" name="Rectangle 3"/>
          <p:cNvSpPr>
            <a:spLocks noGrp="1" noChangeArrowheads="1"/>
          </p:cNvSpPr>
          <p:nvPr>
            <p:ph type="body" idx="4294967295"/>
          </p:nvPr>
        </p:nvSpPr>
        <p:spPr>
          <a:xfrm>
            <a:off x="0" y="681810"/>
            <a:ext cx="5456172" cy="3773922"/>
          </a:xfrm>
        </p:spPr>
        <p:txBody>
          <a:bodyPr vert="horz" lIns="91440" tIns="45720" rIns="91440" bIns="45720" rtlCol="0" anchor="t">
            <a:noAutofit/>
          </a:bodyPr>
          <a:lstStyle/>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THANK YOU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CÁM ƠN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MARAMING SALAMAT PO  </a:t>
            </a:r>
          </a:p>
          <a:p>
            <a:pPr indent="-228600" eaLnBrk="1" hangingPunct="1">
              <a:lnSpc>
                <a:spcPct val="90000"/>
              </a:lnSpc>
              <a:buFont typeface="Arial" panose="020B0604020202020204" pitchFamily="34" charset="0"/>
              <a:buChar char="•"/>
            </a:pP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MUCHAS GRACIAS</a:t>
            </a:r>
          </a:p>
          <a:p>
            <a:pPr indent="-228600" eaLnBrk="1" hangingPunct="1">
              <a:lnSpc>
                <a:spcPct val="90000"/>
              </a:lnSpc>
              <a:buFont typeface="Arial" panose="020B0604020202020204" pitchFamily="34" charset="0"/>
              <a:buChar char="•"/>
            </a:pPr>
            <a:r>
              <a:rPr lang="en-US" sz="28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நன்றி</a:t>
            </a: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800" b="1" kern="1200" dirty="0" err="1">
                <a:solidFill>
                  <a:schemeClr val="bg1"/>
                </a:solidFill>
                <a:latin typeface="Tahoma" panose="020B0604030504040204" pitchFamily="34" charset="0"/>
                <a:ea typeface="Tahoma" panose="020B0604030504040204" pitchFamily="34" charset="0"/>
                <a:cs typeface="Tahoma" panose="020B0604030504040204" pitchFamily="34" charset="0"/>
              </a:rPr>
              <a:t>Nanri</a:t>
            </a:r>
            <a:r>
              <a:rPr 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a:t>
            </a:r>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 </a:t>
            </a:r>
          </a:p>
        </p:txBody>
      </p:sp>
      <p:sp>
        <p:nvSpPr>
          <p:cNvPr id="124938" name="Rectangle 124937">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3"/>
            <a:ext cx="3069391" cy="5143499"/>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940" name="Rectangle 124939">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
            <a:ext cx="3069391" cy="4800276"/>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942" name="Rectangle 124941">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6"/>
            <a:ext cx="3051501" cy="4800291"/>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944" name="Rectangle 124943">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7"/>
            <a:ext cx="2708601" cy="51434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6B01AA0A-8577-ACF8-97FA-2746D984AB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74062" y="183543"/>
            <a:ext cx="3335960" cy="443317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5333E301-95F7-4383-827B-1E3FA2FABBE9}" type="slidenum">
              <a:rPr lang="en-US"/>
              <a:pPr>
                <a:defRPr/>
              </a:pPr>
              <a:t>8</a:t>
            </a:fld>
            <a:endParaRPr lang="en-US"/>
          </a:p>
        </p:txBody>
      </p:sp>
      <p:sp>
        <p:nvSpPr>
          <p:cNvPr id="24580" name="Content Placeholder 3"/>
          <p:cNvSpPr>
            <a:spLocks noGrp="1"/>
          </p:cNvSpPr>
          <p:nvPr>
            <p:ph sz="quarter" idx="1"/>
          </p:nvPr>
        </p:nvSpPr>
        <p:spPr>
          <a:xfrm>
            <a:off x="0" y="285750"/>
            <a:ext cx="8763000" cy="4686300"/>
          </a:xfrm>
        </p:spPr>
        <p:txBody>
          <a:bodyPr rtlCol="0">
            <a:normAutofit fontScale="62500" lnSpcReduction="20000"/>
          </a:bodyPr>
          <a:lstStyle/>
          <a:p>
            <a:pPr fontAlgn="auto">
              <a:spcAft>
                <a:spcPts val="0"/>
              </a:spcAft>
              <a:buFont typeface="Wingdings 2" pitchFamily="18" charset="2"/>
              <a:buNone/>
              <a:defRPr/>
            </a:pPr>
            <a:r>
              <a:rPr lang="en-US" sz="2400" dirty="0"/>
              <a:t>	</a:t>
            </a:r>
            <a:r>
              <a:rPr lang="en-US" sz="6700" b="1" dirty="0">
                <a:solidFill>
                  <a:schemeClr val="bg1"/>
                </a:solidFill>
                <a:latin typeface="Tahoma" pitchFamily="34" charset="0"/>
                <a:cs typeface="Tahoma" pitchFamily="34" charset="0"/>
              </a:rPr>
              <a:t>in what I have done</a:t>
            </a:r>
            <a:br>
              <a:rPr lang="en-US" sz="6700" b="1" dirty="0">
                <a:solidFill>
                  <a:schemeClr val="bg1"/>
                </a:solidFill>
                <a:latin typeface="Tahoma" pitchFamily="34" charset="0"/>
                <a:cs typeface="Tahoma" pitchFamily="34" charset="0"/>
              </a:rPr>
            </a:br>
            <a:r>
              <a:rPr lang="en-US" sz="6700" b="1" dirty="0">
                <a:solidFill>
                  <a:schemeClr val="bg1"/>
                </a:solidFill>
                <a:latin typeface="Tahoma" pitchFamily="34" charset="0"/>
                <a:cs typeface="Tahoma" pitchFamily="34" charset="0"/>
              </a:rPr>
              <a:t>and in what I have failed to do,</a:t>
            </a:r>
            <a:br>
              <a:rPr lang="en-US" sz="6700" b="1" dirty="0">
                <a:solidFill>
                  <a:schemeClr val="bg1"/>
                </a:solidFill>
                <a:latin typeface="Tahoma" pitchFamily="34" charset="0"/>
                <a:cs typeface="Tahoma" pitchFamily="34" charset="0"/>
              </a:rPr>
            </a:br>
            <a:r>
              <a:rPr lang="en-US" sz="6700" b="1" u="sng" dirty="0">
                <a:solidFill>
                  <a:schemeClr val="bg1"/>
                </a:solidFill>
                <a:latin typeface="Tahoma" pitchFamily="34" charset="0"/>
                <a:cs typeface="Tahoma" pitchFamily="34" charset="0"/>
              </a:rPr>
              <a:t>through my fault, </a:t>
            </a:r>
          </a:p>
          <a:p>
            <a:pPr fontAlgn="auto">
              <a:spcAft>
                <a:spcPts val="0"/>
              </a:spcAft>
              <a:buFont typeface="Wingdings 2" pitchFamily="18" charset="2"/>
              <a:buNone/>
              <a:defRPr/>
            </a:pPr>
            <a:r>
              <a:rPr lang="en-US" sz="6700" b="1" dirty="0">
                <a:solidFill>
                  <a:schemeClr val="bg1"/>
                </a:solidFill>
                <a:latin typeface="Tahoma" pitchFamily="34" charset="0"/>
                <a:cs typeface="Tahoma" pitchFamily="34" charset="0"/>
              </a:rPr>
              <a:t>  </a:t>
            </a:r>
            <a:r>
              <a:rPr lang="en-US" sz="6700" b="1" u="sng" dirty="0">
                <a:solidFill>
                  <a:schemeClr val="bg1"/>
                </a:solidFill>
                <a:latin typeface="Tahoma" pitchFamily="34" charset="0"/>
                <a:cs typeface="Tahoma" pitchFamily="34" charset="0"/>
              </a:rPr>
              <a:t>through my fault,</a:t>
            </a:r>
            <a:br>
              <a:rPr lang="en-US" sz="6700" b="1" u="sng" dirty="0">
                <a:solidFill>
                  <a:schemeClr val="bg1"/>
                </a:solidFill>
                <a:latin typeface="Tahoma" pitchFamily="34" charset="0"/>
                <a:cs typeface="Tahoma" pitchFamily="34" charset="0"/>
              </a:rPr>
            </a:br>
            <a:r>
              <a:rPr lang="en-US" sz="6700" b="1" u="sng" dirty="0">
                <a:solidFill>
                  <a:schemeClr val="bg1"/>
                </a:solidFill>
                <a:latin typeface="Tahoma" pitchFamily="34" charset="0"/>
                <a:cs typeface="Tahoma" pitchFamily="34" charset="0"/>
              </a:rPr>
              <a:t>through my most </a:t>
            </a:r>
            <a:r>
              <a:rPr lang="en-US" sz="6700" b="1" u="sng" dirty="0" err="1">
                <a:solidFill>
                  <a:schemeClr val="bg1"/>
                </a:solidFill>
                <a:latin typeface="Tahoma" pitchFamily="34" charset="0"/>
                <a:cs typeface="Tahoma" pitchFamily="34" charset="0"/>
              </a:rPr>
              <a:t>grievious</a:t>
            </a:r>
            <a:r>
              <a:rPr lang="en-US" sz="6700" b="1" u="sng" dirty="0">
                <a:solidFill>
                  <a:schemeClr val="bg1"/>
                </a:solidFill>
                <a:latin typeface="Tahoma" pitchFamily="34" charset="0"/>
                <a:cs typeface="Tahoma" pitchFamily="34" charset="0"/>
              </a:rPr>
              <a:t> fault;</a:t>
            </a:r>
            <a:br>
              <a:rPr lang="en-US" sz="6700" b="1" u="sng" dirty="0">
                <a:solidFill>
                  <a:schemeClr val="bg1"/>
                </a:solidFill>
                <a:latin typeface="Tahoma" pitchFamily="34" charset="0"/>
                <a:cs typeface="Tahoma" pitchFamily="34" charset="0"/>
              </a:rPr>
            </a:br>
            <a:endParaRPr lang="en-US" sz="6700" b="1" dirty="0">
              <a:solidFill>
                <a:schemeClr val="bg1"/>
              </a:solidFill>
              <a:latin typeface="Tahoma" pitchFamily="34" charset="0"/>
              <a:cs typeface="Tahoma" pitchFamily="34"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204A0DE4-4936-4877-A6C5-38E85AC20284}" type="slidenum">
              <a:rPr lang="en-US"/>
              <a:pPr>
                <a:defRPr/>
              </a:pPr>
              <a:t>9</a:t>
            </a:fld>
            <a:endParaRPr lang="en-US"/>
          </a:p>
        </p:txBody>
      </p:sp>
      <p:sp>
        <p:nvSpPr>
          <p:cNvPr id="16387" name="Content Placeholder 3"/>
          <p:cNvSpPr>
            <a:spLocks noGrp="1"/>
          </p:cNvSpPr>
          <p:nvPr>
            <p:ph sz="quarter" idx="1"/>
          </p:nvPr>
        </p:nvSpPr>
        <p:spPr>
          <a:xfrm>
            <a:off x="152400" y="65414"/>
            <a:ext cx="8839200" cy="4457700"/>
          </a:xfrm>
        </p:spPr>
        <p:txBody>
          <a:bodyPr/>
          <a:lstStyle/>
          <a:p>
            <a:pPr>
              <a:buFont typeface="Wingdings 2" pitchFamily="18" charset="2"/>
              <a:buNone/>
            </a:pPr>
            <a:r>
              <a:rPr lang="en-US" altLang="en-US" sz="4400" b="1" u="sng" dirty="0">
                <a:solidFill>
                  <a:schemeClr val="bg1"/>
                </a:solidFill>
                <a:latin typeface="Tahoma" pitchFamily="34" charset="0"/>
                <a:cs typeface="Tahoma" pitchFamily="34" charset="0"/>
              </a:rPr>
              <a:t>therefore</a:t>
            </a:r>
            <a:r>
              <a:rPr lang="en-US" altLang="en-US" sz="4400" b="1" dirty="0">
                <a:solidFill>
                  <a:schemeClr val="bg1"/>
                </a:solidFill>
                <a:latin typeface="Tahoma" pitchFamily="34" charset="0"/>
                <a:cs typeface="Tahoma" pitchFamily="34" charset="0"/>
              </a:rPr>
              <a:t> I ask blessed Mary ever-Virgin, all the Angels and Saints, and you, my brothers and sisters, to pray for me to the Lord our God.</a:t>
            </a:r>
          </a:p>
        </p:txBody>
      </p:sp>
    </p:spTree>
  </p:cSld>
  <p:clrMapOvr>
    <a:masterClrMapping/>
  </p:clrMapOvr>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6600" b="0" i="0" u="none" strike="noStrike" cap="none" normalizeH="0" baseline="0" smtClean="0">
            <a:ln>
              <a:noFill/>
            </a:ln>
            <a:solidFill>
              <a:schemeClr val="accent2"/>
            </a:solidFill>
            <a:effectLst/>
            <a:latin typeface="Times New Roman" pitchFamily="18"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6600" b="0" i="0" u="none" strike="noStrike" cap="none" normalizeH="0" baseline="0" smtClean="0">
            <a:ln>
              <a:noFill/>
            </a:ln>
            <a:solidFill>
              <a:schemeClr val="accent2"/>
            </a:solidFill>
            <a:effectLst/>
            <a:latin typeface="Times New Roman" pitchFamily="18"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12106</TotalTime>
  <Words>2357</Words>
  <Application>Microsoft Office PowerPoint</Application>
  <PresentationFormat>On-screen Show (16:9)</PresentationFormat>
  <Paragraphs>272</Paragraphs>
  <Slides>72</Slides>
  <Notes>32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72</vt:i4>
      </vt:variant>
    </vt:vector>
  </HeadingPairs>
  <TitlesOfParts>
    <vt:vector size="78" baseType="lpstr">
      <vt:lpstr>Arial</vt:lpstr>
      <vt:lpstr>Calibri</vt:lpstr>
      <vt:lpstr>Tahoma</vt:lpstr>
      <vt:lpstr>Times New Roman</vt:lpstr>
      <vt:lpstr>Wingdings 2</vt:lpstr>
      <vt:lpstr>Default Design</vt:lpstr>
      <vt:lpstr>PowerPoint Presentation</vt:lpstr>
      <vt:lpstr>    1. This day God gives me Strength of high heaven, Sun and moon shining, Flame in my hearth Flashing of lightning, Wind in its swiftness, Deeps of the ocean, Firmness of earth.</vt:lpstr>
      <vt:lpstr>   2. This day God sends me Strength as my guardian, Might to uphold me, Wisdom as guide. Your eyes are watchful, your ears are list'ning, Your lips are speaking Friend at my side.</vt:lpstr>
      <vt:lpstr>   3. God's wa is my ways, God's shield is 'round me, God's host defends me, Saving from ill. Angels of heaven, Drive from me always All that would harm me, Stand by me still. </vt:lpstr>
      <vt:lpstr>  4. Rising I thank you, Mighty and Strong One, King of creation giver of rest, Firmly confessing Threeness of Persons, Oneness of Godhead Trinity blest.</vt:lpstr>
      <vt:lpstr>Penitential Act</vt:lpstr>
      <vt:lpstr>PowerPoint Presentation</vt:lpstr>
      <vt:lpstr>PowerPoint Presentation</vt:lpstr>
      <vt:lpstr>PowerPoint Presentation</vt:lpstr>
      <vt:lpstr>Gloria Prayer</vt:lpstr>
      <vt:lpstr>PowerPoint Presentation</vt:lpstr>
      <vt:lpstr>PowerPoint Presentation</vt:lpstr>
      <vt:lpstr>PowerPoint Presentation</vt:lpstr>
      <vt:lpstr>PowerPoint Presentation</vt:lpstr>
      <vt:lpstr>PowerPoint Presentation</vt:lpstr>
      <vt:lpstr>Psalm 63   My Soul Thrists</vt:lpstr>
      <vt:lpstr>PowerPoint Presentation</vt:lpstr>
      <vt:lpstr>Gospel Acclamation</vt:lpstr>
      <vt:lpstr>PowerPoint Presentation</vt:lpstr>
      <vt:lpstr>Profession of Faith</vt:lpstr>
      <vt:lpstr>Nicene Creed  p1</vt:lpstr>
      <vt:lpstr>Nicene Creed  p2</vt:lpstr>
      <vt:lpstr>Nicene Creed  p3</vt:lpstr>
      <vt:lpstr>Nicene Creed  p4</vt:lpstr>
      <vt:lpstr>Nicene Creed  p5</vt:lpstr>
      <vt:lpstr>Nicene Creed  p6</vt:lpstr>
      <vt:lpstr>Nicene Creed  p7</vt:lpstr>
      <vt:lpstr>Nicene Creed  p8</vt:lpstr>
      <vt:lpstr>Nicene Creed  p9</vt:lpstr>
      <vt:lpstr>Nicene Creed  p10</vt:lpstr>
      <vt:lpstr>Nicene Creed  p11</vt:lpstr>
      <vt:lpstr>Preparation of The Gift Song Only This I Want</vt:lpstr>
      <vt:lpstr>PowerPoint Presentation</vt:lpstr>
      <vt:lpstr>PowerPoint Presentation</vt:lpstr>
      <vt:lpstr>PowerPoint Presentation</vt:lpstr>
      <vt:lpstr>Holy Holy Holy</vt:lpstr>
      <vt:lpstr>PowerPoint Presentation</vt:lpstr>
      <vt:lpstr>PowerPoint Presentation</vt:lpstr>
      <vt:lpstr>Memorial acclamation</vt:lpstr>
      <vt:lpstr>PowerPoint Presentation</vt:lpstr>
      <vt:lpstr>Amen</vt:lpstr>
      <vt:lpstr>PowerPoint Presentation</vt:lpstr>
      <vt:lpstr>Lamb Of God</vt:lpstr>
      <vt:lpstr>PowerPoint Presentation</vt:lpstr>
      <vt:lpstr>Communion Respond</vt:lpstr>
      <vt:lpstr>PowerPoint Presentation</vt:lpstr>
      <vt:lpstr>Communion Hymn  Be Not Far From Me</vt:lpstr>
      <vt:lpstr>    1. Be not far from me when trouble is near. Lord, deliver me from my fear Be my sure defense throught storming rage my rock, my deliverer, ever age to age.  ** Lord, be not far, Lord, be not far from me Lord, be not far. Lord, be not far from me when trouble is near </vt:lpstr>
      <vt:lpstr>    2. Through my wandering lonely miles Through the dark of night. All my trials, Be my guiding light my strenght my heart. Aways beside me, Lord never to dpart.  ** Lord, be not far, Lord, be not far from me Lord, be not far. Lord, be not far from me when trouble is near </vt:lpstr>
      <vt:lpstr>    2. All creation, Lord will praise your name May your mighty deeds be proclaimed May the lowly ones their voices raise, and tell of your righteousness through the end of days. ** Lord, be not far, Lord, be not far from me Lord, be not far. Lord, be not far from me when trouble is near </vt:lpstr>
      <vt:lpstr>    4. Be not far from me when trouble is near. Lord, deliver me from my fear Be my sure defense throught storming rage my rock, my deliverer, ever age to age.  ** Lord, be not far, Lord, be not far from me Lord, be not far. Lord, be not far from me when trouble is near </vt:lpstr>
      <vt:lpstr>Communion Hymn  God’s Holy Gifts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Communion Hymn 2 Ave Maria, Gratia Plena</vt:lpstr>
      <vt:lpstr>Ave Maria, gratia plena, Dominus tecum, benedicta tu in mulieribus, et benedictus fructus ventris tui, Iesus. Sancta Maria, Mater Dei, ora pro nobis peccatoribus, nunc et in hora mortis nostrae. Amen.</vt:lpstr>
      <vt:lpstr>Sending Hymn  On This Day, O Beautiful Mother</vt:lpstr>
      <vt:lpstr>  **. On this day, O beautiful Mother, On this day we give thee our love. Near the, Madonna, fondly we hover, Trusting thy gentle care to prove. </vt:lpstr>
      <vt:lpstr>1. On this day we ask to share, Dearest Mother, thy sweet care; Aid us ere our feet astray Wanner from thy guiding way.</vt:lpstr>
      <vt:lpstr>  **. On this day, O beautiful Mother, On this day we give thee our love. Near the, Madonna, fondly we hover, Trusting thy gentle care to prove. </vt:lpstr>
      <vt:lpstr>2. Queen of angels, deign to hear. Lisping children's humble prayer; Young hearts gain, O virgin pure, Sweetly to thyself allure.</vt:lpstr>
      <vt:lpstr>  **. On this day, O beautiful Mother, On this day we give thee our love. Near the, Madonna, fondly we hover, Trusting thy gentle care to prove. </vt:lpstr>
      <vt:lpstr> </vt:lpstr>
    </vt:vector>
  </TitlesOfParts>
  <Company>MMC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MMCWSTATION</dc:creator>
  <cp:lastModifiedBy>Phil Le</cp:lastModifiedBy>
  <cp:revision>445</cp:revision>
  <dcterms:created xsi:type="dcterms:W3CDTF">2010-05-12T20:42:28Z</dcterms:created>
  <dcterms:modified xsi:type="dcterms:W3CDTF">2026-08-30T14:06:44Z</dcterms:modified>
</cp:coreProperties>
</file>