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9"/>
  </p:notesMasterIdLst>
  <p:sldIdLst>
    <p:sldId id="1608" r:id="rId2"/>
    <p:sldId id="273" r:id="rId3"/>
    <p:sldId id="274" r:id="rId4"/>
    <p:sldId id="3004" r:id="rId5"/>
    <p:sldId id="2006" r:id="rId6"/>
    <p:sldId id="2007" r:id="rId7"/>
    <p:sldId id="2008" r:id="rId8"/>
    <p:sldId id="3005" r:id="rId9"/>
    <p:sldId id="2945" r:id="rId10"/>
    <p:sldId id="2946" r:id="rId11"/>
    <p:sldId id="2947" r:id="rId12"/>
    <p:sldId id="2948" r:id="rId13"/>
    <p:sldId id="2949" r:id="rId14"/>
    <p:sldId id="2950" r:id="rId15"/>
    <p:sldId id="3006" r:id="rId16"/>
    <p:sldId id="2180" r:id="rId17"/>
    <p:sldId id="2181" r:id="rId18"/>
    <p:sldId id="2182" r:id="rId19"/>
    <p:sldId id="2183" r:id="rId20"/>
    <p:sldId id="2184" r:id="rId21"/>
    <p:sldId id="2185" r:id="rId22"/>
    <p:sldId id="2186" r:id="rId23"/>
    <p:sldId id="1860" r:id="rId24"/>
    <p:sldId id="3007" r:id="rId25"/>
    <p:sldId id="2052" r:id="rId26"/>
    <p:sldId id="3008" r:id="rId27"/>
    <p:sldId id="257" r:id="rId28"/>
    <p:sldId id="258" r:id="rId29"/>
    <p:sldId id="259" r:id="rId30"/>
    <p:sldId id="3009" r:id="rId31"/>
    <p:sldId id="2988" r:id="rId32"/>
    <p:sldId id="261" r:id="rId33"/>
    <p:sldId id="2989" r:id="rId34"/>
    <p:sldId id="2991" r:id="rId35"/>
    <p:sldId id="2990" r:id="rId36"/>
    <p:sldId id="2992" r:id="rId37"/>
    <p:sldId id="3010" r:id="rId38"/>
    <p:sldId id="2188" r:id="rId39"/>
    <p:sldId id="3011" r:id="rId40"/>
    <p:sldId id="2022" r:id="rId41"/>
    <p:sldId id="2023" r:id="rId42"/>
    <p:sldId id="2024" r:id="rId43"/>
    <p:sldId id="2025" r:id="rId44"/>
    <p:sldId id="2026" r:id="rId45"/>
    <p:sldId id="2027" r:id="rId46"/>
    <p:sldId id="2028" r:id="rId47"/>
    <p:sldId id="2029" r:id="rId48"/>
    <p:sldId id="2030" r:id="rId49"/>
    <p:sldId id="2031" r:id="rId50"/>
    <p:sldId id="2053" r:id="rId51"/>
    <p:sldId id="3012" r:id="rId52"/>
    <p:sldId id="272" r:id="rId53"/>
    <p:sldId id="268" r:id="rId54"/>
    <p:sldId id="2993" r:id="rId55"/>
    <p:sldId id="269" r:id="rId56"/>
    <p:sldId id="275" r:id="rId57"/>
    <p:sldId id="2994" r:id="rId58"/>
    <p:sldId id="276" r:id="rId59"/>
    <p:sldId id="3013" r:id="rId60"/>
    <p:sldId id="2157" r:id="rId61"/>
    <p:sldId id="2158" r:id="rId62"/>
    <p:sldId id="3014" r:id="rId63"/>
    <p:sldId id="2156" r:id="rId64"/>
    <p:sldId id="3015" r:id="rId65"/>
    <p:sldId id="2040" r:id="rId66"/>
    <p:sldId id="3016" r:id="rId67"/>
    <p:sldId id="2160" r:id="rId68"/>
    <p:sldId id="2046" r:id="rId69"/>
    <p:sldId id="3017" r:id="rId70"/>
    <p:sldId id="2047" r:id="rId71"/>
    <p:sldId id="3018" r:id="rId72"/>
    <p:sldId id="2996" r:id="rId73"/>
    <p:sldId id="2997" r:id="rId74"/>
    <p:sldId id="260" r:id="rId75"/>
    <p:sldId id="2998" r:id="rId76"/>
    <p:sldId id="262" r:id="rId77"/>
    <p:sldId id="263" r:id="rId78"/>
    <p:sldId id="264" r:id="rId79"/>
    <p:sldId id="265" r:id="rId80"/>
    <p:sldId id="266" r:id="rId81"/>
    <p:sldId id="267" r:id="rId82"/>
    <p:sldId id="3019" r:id="rId83"/>
    <p:sldId id="3000" r:id="rId84"/>
    <p:sldId id="3001" r:id="rId85"/>
    <p:sldId id="3002" r:id="rId86"/>
    <p:sldId id="3003" r:id="rId87"/>
    <p:sldId id="1188" r:id="rId88"/>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6A689D1-92F5-4DA1-8527-2B2C26F5E2E8}" v="42" dt="2026-04-04T17:51:36.0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5" autoAdjust="0"/>
    <p:restoredTop sz="94660"/>
  </p:normalViewPr>
  <p:slideViewPr>
    <p:cSldViewPr>
      <p:cViewPr varScale="1">
        <p:scale>
          <a:sx n="141" d="100"/>
          <a:sy n="141" d="100"/>
        </p:scale>
        <p:origin x="76" y="1032"/>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notesMaster" Target="notesMasters/notesMaster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presProps" Target="presProps.xml"/><Relationship Id="rId95" Type="http://schemas.microsoft.com/office/2015/10/relationships/revisionInfo" Target="revisionInfo.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2E27ED74-EE75-4E22-8A08-34C8BE372898}"/>
    <pc:docChg chg="undo custSel addSld delSld modSld">
      <pc:chgData name="Phil Le" userId="d56789386392244e" providerId="LiveId" clId="{2E27ED74-EE75-4E22-8A08-34C8BE372898}" dt="2026-04-04T17:51:43.766" v="188" actId="47"/>
      <pc:docMkLst>
        <pc:docMk/>
      </pc:docMkLst>
      <pc:sldChg chg="modSp mod">
        <pc:chgData name="Phil Le" userId="d56789386392244e" providerId="LiveId" clId="{2E27ED74-EE75-4E22-8A08-34C8BE372898}" dt="2026-04-04T17:50:15.345" v="175" actId="120"/>
        <pc:sldMkLst>
          <pc:docMk/>
          <pc:sldMk cId="0" sldId="260"/>
        </pc:sldMkLst>
        <pc:spChg chg="mod">
          <ac:chgData name="Phil Le" userId="d56789386392244e" providerId="LiveId" clId="{2E27ED74-EE75-4E22-8A08-34C8BE372898}" dt="2026-04-04T17:50:15.345" v="175" actId="120"/>
          <ac:spMkLst>
            <pc:docMk/>
            <pc:sldMk cId="0" sldId="260"/>
            <ac:spMk id="5124" creationId="{6F54AF55-0C26-2BB5-1464-C8550A392144}"/>
          </ac:spMkLst>
        </pc:spChg>
      </pc:sldChg>
      <pc:sldChg chg="modSp mod">
        <pc:chgData name="Phil Le" userId="d56789386392244e" providerId="LiveId" clId="{2E27ED74-EE75-4E22-8A08-34C8BE372898}" dt="2026-04-04T17:50:45.286" v="178" actId="120"/>
        <pc:sldMkLst>
          <pc:docMk/>
          <pc:sldMk cId="0" sldId="262"/>
        </pc:sldMkLst>
        <pc:spChg chg="mod">
          <ac:chgData name="Phil Le" userId="d56789386392244e" providerId="LiveId" clId="{2E27ED74-EE75-4E22-8A08-34C8BE372898}" dt="2026-04-04T17:50:45.286" v="178" actId="120"/>
          <ac:spMkLst>
            <pc:docMk/>
            <pc:sldMk cId="0" sldId="262"/>
            <ac:spMk id="7172" creationId="{6ADEB71F-409D-D94A-20F5-99D2B7A9310A}"/>
          </ac:spMkLst>
        </pc:spChg>
      </pc:sldChg>
      <pc:sldChg chg="modSp mod">
        <pc:chgData name="Phil Le" userId="d56789386392244e" providerId="LiveId" clId="{2E27ED74-EE75-4E22-8A08-34C8BE372898}" dt="2026-04-04T17:50:48.706" v="179" actId="120"/>
        <pc:sldMkLst>
          <pc:docMk/>
          <pc:sldMk cId="0" sldId="263"/>
        </pc:sldMkLst>
        <pc:spChg chg="mod">
          <ac:chgData name="Phil Le" userId="d56789386392244e" providerId="LiveId" clId="{2E27ED74-EE75-4E22-8A08-34C8BE372898}" dt="2026-04-04T17:50:48.706" v="179" actId="120"/>
          <ac:spMkLst>
            <pc:docMk/>
            <pc:sldMk cId="0" sldId="263"/>
            <ac:spMk id="8196" creationId="{53FBCA19-991E-6C1D-EBBA-03C26DE10BA9}"/>
          </ac:spMkLst>
        </pc:spChg>
      </pc:sldChg>
      <pc:sldChg chg="modSp mod">
        <pc:chgData name="Phil Le" userId="d56789386392244e" providerId="LiveId" clId="{2E27ED74-EE75-4E22-8A08-34C8BE372898}" dt="2026-04-04T17:50:39.815" v="176" actId="120"/>
        <pc:sldMkLst>
          <pc:docMk/>
          <pc:sldMk cId="0" sldId="264"/>
        </pc:sldMkLst>
        <pc:spChg chg="mod">
          <ac:chgData name="Phil Le" userId="d56789386392244e" providerId="LiveId" clId="{2E27ED74-EE75-4E22-8A08-34C8BE372898}" dt="2026-04-04T17:50:39.815" v="176" actId="120"/>
          <ac:spMkLst>
            <pc:docMk/>
            <pc:sldMk cId="0" sldId="264"/>
            <ac:spMk id="9220" creationId="{E4247C5D-9A83-C312-7A70-43178D49EBA6}"/>
          </ac:spMkLst>
        </pc:spChg>
      </pc:sldChg>
      <pc:sldChg chg="modSp mod">
        <pc:chgData name="Phil Le" userId="d56789386392244e" providerId="LiveId" clId="{2E27ED74-EE75-4E22-8A08-34C8BE372898}" dt="2026-04-04T17:50:55.139" v="180" actId="120"/>
        <pc:sldMkLst>
          <pc:docMk/>
          <pc:sldMk cId="0" sldId="265"/>
        </pc:sldMkLst>
        <pc:spChg chg="mod">
          <ac:chgData name="Phil Le" userId="d56789386392244e" providerId="LiveId" clId="{2E27ED74-EE75-4E22-8A08-34C8BE372898}" dt="2026-04-04T17:50:55.139" v="180" actId="120"/>
          <ac:spMkLst>
            <pc:docMk/>
            <pc:sldMk cId="0" sldId="265"/>
            <ac:spMk id="10244" creationId="{4B2EF4D8-8668-8701-0F65-5373A8255041}"/>
          </ac:spMkLst>
        </pc:spChg>
      </pc:sldChg>
      <pc:sldChg chg="modSp mod">
        <pc:chgData name="Phil Le" userId="d56789386392244e" providerId="LiveId" clId="{2E27ED74-EE75-4E22-8A08-34C8BE372898}" dt="2026-04-04T17:50:58.759" v="181" actId="120"/>
        <pc:sldMkLst>
          <pc:docMk/>
          <pc:sldMk cId="0" sldId="266"/>
        </pc:sldMkLst>
        <pc:spChg chg="mod">
          <ac:chgData name="Phil Le" userId="d56789386392244e" providerId="LiveId" clId="{2E27ED74-EE75-4E22-8A08-34C8BE372898}" dt="2026-04-04T17:50:58.759" v="181" actId="120"/>
          <ac:spMkLst>
            <pc:docMk/>
            <pc:sldMk cId="0" sldId="266"/>
            <ac:spMk id="11267" creationId="{7CDB7C67-ECB6-E5D7-93D7-427A9A5877D1}"/>
          </ac:spMkLst>
        </pc:spChg>
      </pc:sldChg>
      <pc:sldChg chg="modSp mod">
        <pc:chgData name="Phil Le" userId="d56789386392244e" providerId="LiveId" clId="{2E27ED74-EE75-4E22-8A08-34C8BE372898}" dt="2026-04-04T17:51:02.142" v="182" actId="120"/>
        <pc:sldMkLst>
          <pc:docMk/>
          <pc:sldMk cId="0" sldId="267"/>
        </pc:sldMkLst>
        <pc:spChg chg="mod">
          <ac:chgData name="Phil Le" userId="d56789386392244e" providerId="LiveId" clId="{2E27ED74-EE75-4E22-8A08-34C8BE372898}" dt="2026-04-04T17:51:02.142" v="182" actId="120"/>
          <ac:spMkLst>
            <pc:docMk/>
            <pc:sldMk cId="0" sldId="267"/>
            <ac:spMk id="12292" creationId="{145AB2E1-1D9F-4F93-BCD2-82F57E8FB68E}"/>
          </ac:spMkLst>
        </pc:spChg>
      </pc:sldChg>
      <pc:sldChg chg="del">
        <pc:chgData name="Phil Le" userId="d56789386392244e" providerId="LiveId" clId="{2E27ED74-EE75-4E22-8A08-34C8BE372898}" dt="2026-04-04T17:45:42.637" v="112" actId="47"/>
        <pc:sldMkLst>
          <pc:docMk/>
          <pc:sldMk cId="0" sldId="298"/>
        </pc:sldMkLst>
      </pc:sldChg>
      <pc:sldChg chg="del">
        <pc:chgData name="Phil Le" userId="d56789386392244e" providerId="LiveId" clId="{2E27ED74-EE75-4E22-8A08-34C8BE372898}" dt="2026-04-04T17:47:08.473" v="125" actId="47"/>
        <pc:sldMkLst>
          <pc:docMk/>
          <pc:sldMk cId="0" sldId="308"/>
        </pc:sldMkLst>
      </pc:sldChg>
      <pc:sldChg chg="addSp delSp modSp mod setBg">
        <pc:chgData name="Phil Le" userId="d56789386392244e" providerId="LiveId" clId="{2E27ED74-EE75-4E22-8A08-34C8BE372898}" dt="2026-04-04T17:33:55.577" v="3" actId="26606"/>
        <pc:sldMkLst>
          <pc:docMk/>
          <pc:sldMk cId="0" sldId="1608"/>
        </pc:sldMkLst>
        <pc:spChg chg="ord">
          <ac:chgData name="Phil Le" userId="d56789386392244e" providerId="LiveId" clId="{2E27ED74-EE75-4E22-8A08-34C8BE372898}" dt="2026-04-04T17:33:55.577" v="3" actId="26606"/>
          <ac:spMkLst>
            <pc:docMk/>
            <pc:sldMk cId="0" sldId="1608"/>
            <ac:spMk id="2050" creationId="{00000000-0000-0000-0000-000000000000}"/>
          </ac:spMkLst>
        </pc:spChg>
        <pc:spChg chg="add">
          <ac:chgData name="Phil Le" userId="d56789386392244e" providerId="LiveId" clId="{2E27ED74-EE75-4E22-8A08-34C8BE372898}" dt="2026-04-04T17:33:55.577" v="3" actId="26606"/>
          <ac:spMkLst>
            <pc:docMk/>
            <pc:sldMk cId="0" sldId="1608"/>
            <ac:spMk id="2055" creationId="{42A4FC2C-047E-45A5-965D-8E1E3BF09BC6}"/>
          </ac:spMkLst>
        </pc:spChg>
        <pc:picChg chg="add mod">
          <ac:chgData name="Phil Le" userId="d56789386392244e" providerId="LiveId" clId="{2E27ED74-EE75-4E22-8A08-34C8BE372898}" dt="2026-04-04T17:33:55.577" v="3" actId="26606"/>
          <ac:picMkLst>
            <pc:docMk/>
            <pc:sldMk cId="0" sldId="1608"/>
            <ac:picMk id="3" creationId="{4C85563E-4ACB-4E7F-C28F-FBAE6A9DFDC3}"/>
          </ac:picMkLst>
        </pc:picChg>
        <pc:picChg chg="del">
          <ac:chgData name="Phil Le" userId="d56789386392244e" providerId="LiveId" clId="{2E27ED74-EE75-4E22-8A08-34C8BE372898}" dt="2026-04-04T17:33:17.669" v="1" actId="478"/>
          <ac:picMkLst>
            <pc:docMk/>
            <pc:sldMk cId="0" sldId="1608"/>
            <ac:picMk id="4" creationId="{00000000-0000-0000-0000-000000000000}"/>
          </ac:picMkLst>
        </pc:picChg>
      </pc:sldChg>
      <pc:sldChg chg="addSp delSp modSp">
        <pc:chgData name="Phil Le" userId="d56789386392244e" providerId="LiveId" clId="{2E27ED74-EE75-4E22-8A08-34C8BE372898}" dt="2026-04-04T17:39:10.121" v="58" actId="21"/>
        <pc:sldMkLst>
          <pc:docMk/>
          <pc:sldMk cId="0" sldId="1860"/>
        </pc:sldMkLst>
        <pc:spChg chg="add mod">
          <ac:chgData name="Phil Le" userId="d56789386392244e" providerId="LiveId" clId="{2E27ED74-EE75-4E22-8A08-34C8BE372898}" dt="2026-04-04T17:39:10.121" v="58" actId="21"/>
          <ac:spMkLst>
            <pc:docMk/>
            <pc:sldMk cId="0" sldId="1860"/>
            <ac:spMk id="2" creationId="{EFBB3168-F745-D542-B2C3-4150A88A6DF2}"/>
          </ac:spMkLst>
        </pc:spChg>
        <pc:spChg chg="del">
          <ac:chgData name="Phil Le" userId="d56789386392244e" providerId="LiveId" clId="{2E27ED74-EE75-4E22-8A08-34C8BE372898}" dt="2026-04-04T17:39:10.121" v="58" actId="21"/>
          <ac:spMkLst>
            <pc:docMk/>
            <pc:sldMk cId="0" sldId="1860"/>
            <ac:spMk id="27650" creationId="{00000000-0000-0000-0000-000000000000}"/>
          </ac:spMkLst>
        </pc:spChg>
      </pc:sldChg>
      <pc:sldChg chg="del">
        <pc:chgData name="Phil Le" userId="d56789386392244e" providerId="LiveId" clId="{2E27ED74-EE75-4E22-8A08-34C8BE372898}" dt="2026-04-04T17:35:45.636" v="18" actId="47"/>
        <pc:sldMkLst>
          <pc:docMk/>
          <pc:sldMk cId="0" sldId="2005"/>
        </pc:sldMkLst>
      </pc:sldChg>
      <pc:sldChg chg="del">
        <pc:chgData name="Phil Le" userId="d56789386392244e" providerId="LiveId" clId="{2E27ED74-EE75-4E22-8A08-34C8BE372898}" dt="2026-04-04T17:48:37.580" v="154" actId="47"/>
        <pc:sldMkLst>
          <pc:docMk/>
          <pc:sldMk cId="0" sldId="2039"/>
        </pc:sldMkLst>
      </pc:sldChg>
      <pc:sldChg chg="addSp delSp modSp del">
        <pc:chgData name="Phil Le" userId="d56789386392244e" providerId="LiveId" clId="{2E27ED74-EE75-4E22-8A08-34C8BE372898}" dt="2026-04-04T17:48:12.716" v="148" actId="47"/>
        <pc:sldMkLst>
          <pc:docMk/>
          <pc:sldMk cId="2258079579" sldId="2155"/>
        </pc:sldMkLst>
        <pc:spChg chg="add mod">
          <ac:chgData name="Phil Le" userId="d56789386392244e" providerId="LiveId" clId="{2E27ED74-EE75-4E22-8A08-34C8BE372898}" dt="2026-04-04T17:47:40.330" v="141" actId="21"/>
          <ac:spMkLst>
            <pc:docMk/>
            <pc:sldMk cId="2258079579" sldId="2155"/>
            <ac:spMk id="2" creationId="{0C2F29B6-F77D-74EE-EE89-E8EE19AFF799}"/>
          </ac:spMkLst>
        </pc:spChg>
        <pc:spChg chg="del">
          <ac:chgData name="Phil Le" userId="d56789386392244e" providerId="LiveId" clId="{2E27ED74-EE75-4E22-8A08-34C8BE372898}" dt="2026-04-04T17:47:40.330" v="141" actId="21"/>
          <ac:spMkLst>
            <pc:docMk/>
            <pc:sldMk cId="2258079579" sldId="2155"/>
            <ac:spMk id="86017" creationId="{00000000-0000-0000-0000-000000000000}"/>
          </ac:spMkLst>
        </pc:spChg>
      </pc:sldChg>
      <pc:sldChg chg="del">
        <pc:chgData name="Phil Le" userId="d56789386392244e" providerId="LiveId" clId="{2E27ED74-EE75-4E22-8A08-34C8BE372898}" dt="2026-04-04T17:49:04.236" v="167" actId="47"/>
        <pc:sldMkLst>
          <pc:docMk/>
          <pc:sldMk cId="3038458986" sldId="2159"/>
        </pc:sldMkLst>
      </pc:sldChg>
      <pc:sldChg chg="del">
        <pc:chgData name="Phil Le" userId="d56789386392244e" providerId="LiveId" clId="{2E27ED74-EE75-4E22-8A08-34C8BE372898}" dt="2026-04-04T17:38:51.410" v="56" actId="47"/>
        <pc:sldMkLst>
          <pc:docMk/>
          <pc:sldMk cId="1680640542" sldId="2179"/>
        </pc:sldMkLst>
      </pc:sldChg>
      <pc:sldChg chg="del">
        <pc:chgData name="Phil Le" userId="d56789386392244e" providerId="LiveId" clId="{2E27ED74-EE75-4E22-8A08-34C8BE372898}" dt="2026-04-04T17:44:52.747" v="106" actId="47"/>
        <pc:sldMkLst>
          <pc:docMk/>
          <pc:sldMk cId="2109608772" sldId="2187"/>
        </pc:sldMkLst>
      </pc:sldChg>
      <pc:sldChg chg="modSp del mod">
        <pc:chgData name="Phil Le" userId="d56789386392244e" providerId="LiveId" clId="{2E27ED74-EE75-4E22-8A08-34C8BE372898}" dt="2026-04-04T17:51:43.766" v="188" actId="47"/>
        <pc:sldMkLst>
          <pc:docMk/>
          <pc:sldMk cId="2688895132" sldId="2759"/>
        </pc:sldMkLst>
        <pc:spChg chg="mod">
          <ac:chgData name="Phil Le" userId="d56789386392244e" providerId="LiveId" clId="{2E27ED74-EE75-4E22-8A08-34C8BE372898}" dt="2026-04-04T17:51:29.983" v="185" actId="21"/>
          <ac:spMkLst>
            <pc:docMk/>
            <pc:sldMk cId="2688895132" sldId="2759"/>
            <ac:spMk id="117762" creationId="{00000000-0000-0000-0000-000000000000}"/>
          </ac:spMkLst>
        </pc:spChg>
      </pc:sldChg>
      <pc:sldChg chg="modSp del mod">
        <pc:chgData name="Phil Le" userId="d56789386392244e" providerId="LiveId" clId="{2E27ED74-EE75-4E22-8A08-34C8BE372898}" dt="2026-04-04T17:51:13.302" v="183" actId="47"/>
        <pc:sldMkLst>
          <pc:docMk/>
          <pc:sldMk cId="279789595" sldId="2845"/>
        </pc:sldMkLst>
        <pc:spChg chg="mod">
          <ac:chgData name="Phil Le" userId="d56789386392244e" providerId="LiveId" clId="{2E27ED74-EE75-4E22-8A08-34C8BE372898}" dt="2026-04-04T17:49:51.800" v="171" actId="21"/>
          <ac:spMkLst>
            <pc:docMk/>
            <pc:sldMk cId="279789595" sldId="2845"/>
            <ac:spMk id="98306" creationId="{00000000-0000-0000-0000-000000000000}"/>
          </ac:spMkLst>
        </pc:spChg>
      </pc:sldChg>
      <pc:sldChg chg="addSp delSp modSp del">
        <pc:chgData name="Phil Le" userId="d56789386392244e" providerId="LiveId" clId="{2E27ED74-EE75-4E22-8A08-34C8BE372898}" dt="2026-04-04T17:37:56.343" v="34" actId="47"/>
        <pc:sldMkLst>
          <pc:docMk/>
          <pc:sldMk cId="2808991929" sldId="2944"/>
        </pc:sldMkLst>
        <pc:spChg chg="add mod">
          <ac:chgData name="Phil Le" userId="d56789386392244e" providerId="LiveId" clId="{2E27ED74-EE75-4E22-8A08-34C8BE372898}" dt="2026-04-04T17:37:32.446" v="30" actId="21"/>
          <ac:spMkLst>
            <pc:docMk/>
            <pc:sldMk cId="2808991929" sldId="2944"/>
            <ac:spMk id="2" creationId="{9D0D8F3C-3F6D-7FDF-53F7-822C0EAF8BD9}"/>
          </ac:spMkLst>
        </pc:spChg>
        <pc:spChg chg="del">
          <ac:chgData name="Phil Le" userId="d56789386392244e" providerId="LiveId" clId="{2E27ED74-EE75-4E22-8A08-34C8BE372898}" dt="2026-04-04T17:37:32.446" v="30" actId="21"/>
          <ac:spMkLst>
            <pc:docMk/>
            <pc:sldMk cId="2808991929" sldId="2944"/>
            <ac:spMk id="23554" creationId="{00000000-0000-0000-0000-000000000000}"/>
          </ac:spMkLst>
        </pc:spChg>
      </pc:sldChg>
      <pc:sldChg chg="addSp modSp">
        <pc:chgData name="Phil Le" userId="d56789386392244e" providerId="LiveId" clId="{2E27ED74-EE75-4E22-8A08-34C8BE372898}" dt="2026-04-04T17:38:11.964" v="35"/>
        <pc:sldMkLst>
          <pc:docMk/>
          <pc:sldMk cId="737512431" sldId="2950"/>
        </pc:sldMkLst>
        <pc:spChg chg="add mod">
          <ac:chgData name="Phil Le" userId="d56789386392244e" providerId="LiveId" clId="{2E27ED74-EE75-4E22-8A08-34C8BE372898}" dt="2026-04-04T17:38:11.964" v="35"/>
          <ac:spMkLst>
            <pc:docMk/>
            <pc:sldMk cId="737512431" sldId="2950"/>
            <ac:spMk id="2" creationId="{9D9C29FD-65FD-1FF2-5CC9-9A44C95976C6}"/>
          </ac:spMkLst>
        </pc:spChg>
      </pc:sldChg>
      <pc:sldChg chg="addSp delSp modSp del">
        <pc:chgData name="Phil Le" userId="d56789386392244e" providerId="LiveId" clId="{2E27ED74-EE75-4E22-8A08-34C8BE372898}" dt="2026-04-04T17:46:51.494" v="123" actId="47"/>
        <pc:sldMkLst>
          <pc:docMk/>
          <pc:sldMk cId="2680786838" sldId="2973"/>
        </pc:sldMkLst>
        <pc:spChg chg="add mod">
          <ac:chgData name="Phil Le" userId="d56789386392244e" providerId="LiveId" clId="{2E27ED74-EE75-4E22-8A08-34C8BE372898}" dt="2026-04-04T17:45:54.590" v="114"/>
          <ac:spMkLst>
            <pc:docMk/>
            <pc:sldMk cId="2680786838" sldId="2973"/>
            <ac:spMk id="2" creationId="{6BD70442-5645-4D7D-0ABE-C27AB9BC679E}"/>
          </ac:spMkLst>
        </pc:spChg>
        <pc:spChg chg="add mod">
          <ac:chgData name="Phil Le" userId="d56789386392244e" providerId="LiveId" clId="{2E27ED74-EE75-4E22-8A08-34C8BE372898}" dt="2026-04-04T17:46:18.522" v="116" actId="21"/>
          <ac:spMkLst>
            <pc:docMk/>
            <pc:sldMk cId="2680786838" sldId="2973"/>
            <ac:spMk id="3" creationId="{6E5827E1-08F8-B2E4-C60E-23A225540C11}"/>
          </ac:spMkLst>
        </pc:spChg>
        <pc:spChg chg="del">
          <ac:chgData name="Phil Le" userId="d56789386392244e" providerId="LiveId" clId="{2E27ED74-EE75-4E22-8A08-34C8BE372898}" dt="2026-04-04T17:46:18.522" v="116" actId="21"/>
          <ac:spMkLst>
            <pc:docMk/>
            <pc:sldMk cId="2680786838" sldId="2973"/>
            <ac:spMk id="83970" creationId="{00000000-0000-0000-0000-000000000000}"/>
          </ac:spMkLst>
        </pc:spChg>
      </pc:sldChg>
      <pc:sldChg chg="addSp delSp modSp del">
        <pc:chgData name="Phil Le" userId="d56789386392244e" providerId="LiveId" clId="{2E27ED74-EE75-4E22-8A08-34C8BE372898}" dt="2026-04-04T17:40:59.449" v="69" actId="47"/>
        <pc:sldMkLst>
          <pc:docMk/>
          <pc:sldMk cId="3267129689" sldId="2986"/>
        </pc:sldMkLst>
        <pc:spChg chg="add mod">
          <ac:chgData name="Phil Le" userId="d56789386392244e" providerId="LiveId" clId="{2E27ED74-EE75-4E22-8A08-34C8BE372898}" dt="2026-04-04T17:40:40.992" v="65" actId="21"/>
          <ac:spMkLst>
            <pc:docMk/>
            <pc:sldMk cId="3267129689" sldId="2986"/>
            <ac:spMk id="2" creationId="{819F2051-FE63-7613-B020-374701BC154F}"/>
          </ac:spMkLst>
        </pc:spChg>
        <pc:spChg chg="del">
          <ac:chgData name="Phil Le" userId="d56789386392244e" providerId="LiveId" clId="{2E27ED74-EE75-4E22-8A08-34C8BE372898}" dt="2026-04-04T17:40:40.992" v="65" actId="21"/>
          <ac:spMkLst>
            <pc:docMk/>
            <pc:sldMk cId="3267129689" sldId="2986"/>
            <ac:spMk id="27650" creationId="{8CA2E307-F123-DCA8-B93F-2E89F99C50F4}"/>
          </ac:spMkLst>
        </pc:spChg>
      </pc:sldChg>
      <pc:sldChg chg="modSp mod">
        <pc:chgData name="Phil Le" userId="d56789386392244e" providerId="LiveId" clId="{2E27ED74-EE75-4E22-8A08-34C8BE372898}" dt="2026-04-04T17:50:05.463" v="173" actId="120"/>
        <pc:sldMkLst>
          <pc:docMk/>
          <pc:sldMk cId="0" sldId="2996"/>
        </pc:sldMkLst>
        <pc:spChg chg="mod">
          <ac:chgData name="Phil Le" userId="d56789386392244e" providerId="LiveId" clId="{2E27ED74-EE75-4E22-8A08-34C8BE372898}" dt="2026-04-04T17:50:05.463" v="173" actId="120"/>
          <ac:spMkLst>
            <pc:docMk/>
            <pc:sldMk cId="0" sldId="2996"/>
            <ac:spMk id="3077" creationId="{206974BF-2624-0816-479D-47B2516D7AE6}"/>
          </ac:spMkLst>
        </pc:spChg>
      </pc:sldChg>
      <pc:sldChg chg="modSp mod">
        <pc:chgData name="Phil Le" userId="d56789386392244e" providerId="LiveId" clId="{2E27ED74-EE75-4E22-8A08-34C8BE372898}" dt="2026-04-04T17:50:10.519" v="174" actId="120"/>
        <pc:sldMkLst>
          <pc:docMk/>
          <pc:sldMk cId="0" sldId="2997"/>
        </pc:sldMkLst>
        <pc:spChg chg="mod">
          <ac:chgData name="Phil Le" userId="d56789386392244e" providerId="LiveId" clId="{2E27ED74-EE75-4E22-8A08-34C8BE372898}" dt="2026-04-04T17:50:10.519" v="174" actId="120"/>
          <ac:spMkLst>
            <pc:docMk/>
            <pc:sldMk cId="0" sldId="2997"/>
            <ac:spMk id="4100" creationId="{B4A8E1F9-43D3-CEA4-77FC-DAEC4D300888}"/>
          </ac:spMkLst>
        </pc:spChg>
      </pc:sldChg>
      <pc:sldChg chg="modSp mod">
        <pc:chgData name="Phil Le" userId="d56789386392244e" providerId="LiveId" clId="{2E27ED74-EE75-4E22-8A08-34C8BE372898}" dt="2026-04-04T17:50:42.478" v="177" actId="120"/>
        <pc:sldMkLst>
          <pc:docMk/>
          <pc:sldMk cId="0" sldId="2998"/>
        </pc:sldMkLst>
        <pc:spChg chg="mod">
          <ac:chgData name="Phil Le" userId="d56789386392244e" providerId="LiveId" clId="{2E27ED74-EE75-4E22-8A08-34C8BE372898}" dt="2026-04-04T17:50:42.478" v="177" actId="120"/>
          <ac:spMkLst>
            <pc:docMk/>
            <pc:sldMk cId="0" sldId="2998"/>
            <ac:spMk id="6148" creationId="{AA55BDB0-52AD-7A78-D581-6B6D77DC6232}"/>
          </ac:spMkLst>
        </pc:spChg>
      </pc:sldChg>
      <pc:sldChg chg="add del">
        <pc:chgData name="Phil Le" userId="d56789386392244e" providerId="LiveId" clId="{2E27ED74-EE75-4E22-8A08-34C8BE372898}" dt="2026-04-04T17:34:13.609" v="4" actId="47"/>
        <pc:sldMkLst>
          <pc:docMk/>
          <pc:sldMk cId="2852707089" sldId="3004"/>
        </pc:sldMkLst>
      </pc:sldChg>
      <pc:sldChg chg="addSp delSp modSp add mod setBg delDesignElem">
        <pc:chgData name="Phil Le" userId="d56789386392244e" providerId="LiveId" clId="{2E27ED74-EE75-4E22-8A08-34C8BE372898}" dt="2026-04-04T17:35:38.719" v="17" actId="113"/>
        <pc:sldMkLst>
          <pc:docMk/>
          <pc:sldMk cId="3583701596" sldId="3004"/>
        </pc:sldMkLst>
        <pc:spChg chg="add mod">
          <ac:chgData name="Phil Le" userId="d56789386392244e" providerId="LiveId" clId="{2E27ED74-EE75-4E22-8A08-34C8BE372898}" dt="2026-04-04T17:35:38.719" v="17" actId="113"/>
          <ac:spMkLst>
            <pc:docMk/>
            <pc:sldMk cId="3583701596" sldId="3004"/>
            <ac:spMk id="4" creationId="{8407687D-02E5-11D6-5FB3-FFDEA6CFF9DD}"/>
          </ac:spMkLst>
        </pc:spChg>
        <pc:spChg chg="mod">
          <ac:chgData name="Phil Le" userId="d56789386392244e" providerId="LiveId" clId="{2E27ED74-EE75-4E22-8A08-34C8BE372898}" dt="2026-04-04T17:34:40.344" v="7" actId="6549"/>
          <ac:spMkLst>
            <pc:docMk/>
            <pc:sldMk cId="3583701596" sldId="3004"/>
            <ac:spMk id="2050" creationId="{3735F437-6D31-C05B-F749-C54647AEF4FA}"/>
          </ac:spMkLst>
        </pc:spChg>
        <pc:spChg chg="del">
          <ac:chgData name="Phil Le" userId="d56789386392244e" providerId="LiveId" clId="{2E27ED74-EE75-4E22-8A08-34C8BE372898}" dt="2026-04-04T17:34:31.606" v="6"/>
          <ac:spMkLst>
            <pc:docMk/>
            <pc:sldMk cId="3583701596" sldId="3004"/>
            <ac:spMk id="2055" creationId="{E796BF1A-2FBC-11AC-D64A-810B68AA5E98}"/>
          </ac:spMkLst>
        </pc:spChg>
        <pc:picChg chg="mod">
          <ac:chgData name="Phil Le" userId="d56789386392244e" providerId="LiveId" clId="{2E27ED74-EE75-4E22-8A08-34C8BE372898}" dt="2026-04-04T17:35:23.312" v="14" actId="1076"/>
          <ac:picMkLst>
            <pc:docMk/>
            <pc:sldMk cId="3583701596" sldId="3004"/>
            <ac:picMk id="3" creationId="{58A5B2E2-48EF-0329-458D-9A5D10263AD2}"/>
          </ac:picMkLst>
        </pc:picChg>
      </pc:sldChg>
      <pc:sldChg chg="add del">
        <pc:chgData name="Phil Le" userId="d56789386392244e" providerId="LiveId" clId="{2E27ED74-EE75-4E22-8A08-34C8BE372898}" dt="2026-04-04T17:37:07.414" v="28"/>
        <pc:sldMkLst>
          <pc:docMk/>
          <pc:sldMk cId="317425476" sldId="3005"/>
        </pc:sldMkLst>
      </pc:sldChg>
      <pc:sldChg chg="addSp delSp modSp add del mod">
        <pc:chgData name="Phil Le" userId="d56789386392244e" providerId="LiveId" clId="{2E27ED74-EE75-4E22-8A08-34C8BE372898}" dt="2026-04-04T17:36:48.072" v="26"/>
        <pc:sldMkLst>
          <pc:docMk/>
          <pc:sldMk cId="891752155" sldId="3005"/>
        </pc:sldMkLst>
        <pc:spChg chg="add mod">
          <ac:chgData name="Phil Le" userId="d56789386392244e" providerId="LiveId" clId="{2E27ED74-EE75-4E22-8A08-34C8BE372898}" dt="2026-04-04T17:36:47.084" v="24"/>
          <ac:spMkLst>
            <pc:docMk/>
            <pc:sldMk cId="891752155" sldId="3005"/>
            <ac:spMk id="2" creationId="{37EA49F9-80C2-8380-09C7-9DC87C5F6732}"/>
          </ac:spMkLst>
        </pc:spChg>
        <pc:spChg chg="add del">
          <ac:chgData name="Phil Le" userId="d56789386392244e" providerId="LiveId" clId="{2E27ED74-EE75-4E22-8A08-34C8BE372898}" dt="2026-04-04T17:36:47.621" v="25" actId="478"/>
          <ac:spMkLst>
            <pc:docMk/>
            <pc:sldMk cId="891752155" sldId="3005"/>
            <ac:spMk id="4" creationId="{FC528A9F-841C-48DD-EF57-D816F91141FA}"/>
          </ac:spMkLst>
        </pc:spChg>
      </pc:sldChg>
      <pc:sldChg chg="addSp delSp modSp add mod">
        <pc:chgData name="Phil Le" userId="d56789386392244e" providerId="LiveId" clId="{2E27ED74-EE75-4E22-8A08-34C8BE372898}" dt="2026-04-04T17:37:51.201" v="33" actId="1076"/>
        <pc:sldMkLst>
          <pc:docMk/>
          <pc:sldMk cId="2888013389" sldId="3005"/>
        </pc:sldMkLst>
        <pc:spChg chg="del">
          <ac:chgData name="Phil Le" userId="d56789386392244e" providerId="LiveId" clId="{2E27ED74-EE75-4E22-8A08-34C8BE372898}" dt="2026-04-04T17:37:40.354" v="31" actId="478"/>
          <ac:spMkLst>
            <pc:docMk/>
            <pc:sldMk cId="2888013389" sldId="3005"/>
            <ac:spMk id="4" creationId="{C2DCB235-B022-3502-13D6-101A20EA2AC1}"/>
          </ac:spMkLst>
        </pc:spChg>
        <pc:spChg chg="add mod">
          <ac:chgData name="Phil Le" userId="d56789386392244e" providerId="LiveId" clId="{2E27ED74-EE75-4E22-8A08-34C8BE372898}" dt="2026-04-04T17:37:51.201" v="33" actId="1076"/>
          <ac:spMkLst>
            <pc:docMk/>
            <pc:sldMk cId="2888013389" sldId="3005"/>
            <ac:spMk id="23554" creationId="{00000000-0000-0000-0000-000000000000}"/>
          </ac:spMkLst>
        </pc:spChg>
      </pc:sldChg>
      <pc:sldChg chg="modSp add mod">
        <pc:chgData name="Phil Le" userId="d56789386392244e" providerId="LiveId" clId="{2E27ED74-EE75-4E22-8A08-34C8BE372898}" dt="2026-04-04T17:38:47.964" v="55" actId="20577"/>
        <pc:sldMkLst>
          <pc:docMk/>
          <pc:sldMk cId="3277019710" sldId="3006"/>
        </pc:sldMkLst>
        <pc:spChg chg="mod">
          <ac:chgData name="Phil Le" userId="d56789386392244e" providerId="LiveId" clId="{2E27ED74-EE75-4E22-8A08-34C8BE372898}" dt="2026-04-04T17:38:47.964" v="55" actId="20577"/>
          <ac:spMkLst>
            <pc:docMk/>
            <pc:sldMk cId="3277019710" sldId="3006"/>
            <ac:spMk id="23554" creationId="{52733E38-0F63-F906-60AA-491E0263A150}"/>
          </ac:spMkLst>
        </pc:spChg>
      </pc:sldChg>
      <pc:sldChg chg="addSp delSp modSp add mod">
        <pc:chgData name="Phil Le" userId="d56789386392244e" providerId="LiveId" clId="{2E27ED74-EE75-4E22-8A08-34C8BE372898}" dt="2026-04-04T17:39:35.736" v="63" actId="1076"/>
        <pc:sldMkLst>
          <pc:docMk/>
          <pc:sldMk cId="2429670783" sldId="3007"/>
        </pc:sldMkLst>
        <pc:spChg chg="del">
          <ac:chgData name="Phil Le" userId="d56789386392244e" providerId="LiveId" clId="{2E27ED74-EE75-4E22-8A08-34C8BE372898}" dt="2026-04-04T17:39:19.739" v="60" actId="478"/>
          <ac:spMkLst>
            <pc:docMk/>
            <pc:sldMk cId="2429670783" sldId="3007"/>
            <ac:spMk id="23554" creationId="{F6847FFA-0AFC-3DE8-D6D1-955C964A6B32}"/>
          </ac:spMkLst>
        </pc:spChg>
        <pc:spChg chg="add mod">
          <ac:chgData name="Phil Le" userId="d56789386392244e" providerId="LiveId" clId="{2E27ED74-EE75-4E22-8A08-34C8BE372898}" dt="2026-04-04T17:39:35.736" v="63" actId="1076"/>
          <ac:spMkLst>
            <pc:docMk/>
            <pc:sldMk cId="2429670783" sldId="3007"/>
            <ac:spMk id="27650" creationId="{00000000-0000-0000-0000-000000000000}"/>
          </ac:spMkLst>
        </pc:spChg>
        <pc:picChg chg="mod">
          <ac:chgData name="Phil Le" userId="d56789386392244e" providerId="LiveId" clId="{2E27ED74-EE75-4E22-8A08-34C8BE372898}" dt="2026-04-04T17:39:29.469" v="62" actId="1076"/>
          <ac:picMkLst>
            <pc:docMk/>
            <pc:sldMk cId="2429670783" sldId="3007"/>
            <ac:picMk id="3" creationId="{E5253C64-E2E9-32C4-49CD-43493F4AFAF5}"/>
          </ac:picMkLst>
        </pc:picChg>
      </pc:sldChg>
      <pc:sldChg chg="addSp delSp modSp add mod modShow">
        <pc:chgData name="Phil Le" userId="d56789386392244e" providerId="LiveId" clId="{2E27ED74-EE75-4E22-8A08-34C8BE372898}" dt="2026-04-04T17:42:46.480" v="88" actId="729"/>
        <pc:sldMkLst>
          <pc:docMk/>
          <pc:sldMk cId="1537026972" sldId="3008"/>
        </pc:sldMkLst>
        <pc:spChg chg="add mod">
          <ac:chgData name="Phil Le" userId="d56789386392244e" providerId="LiveId" clId="{2E27ED74-EE75-4E22-8A08-34C8BE372898}" dt="2026-04-04T17:42:21.666" v="86" actId="20577"/>
          <ac:spMkLst>
            <pc:docMk/>
            <pc:sldMk cId="1537026972" sldId="3008"/>
            <ac:spMk id="2" creationId="{D6C4A204-3E14-3D33-DAC6-65885CF7C113}"/>
          </ac:spMkLst>
        </pc:spChg>
        <pc:spChg chg="del">
          <ac:chgData name="Phil Le" userId="d56789386392244e" providerId="LiveId" clId="{2E27ED74-EE75-4E22-8A08-34C8BE372898}" dt="2026-04-04T17:40:51.624" v="67" actId="478"/>
          <ac:spMkLst>
            <pc:docMk/>
            <pc:sldMk cId="1537026972" sldId="3008"/>
            <ac:spMk id="27650" creationId="{52309D26-8772-A086-75AC-53DD9938D550}"/>
          </ac:spMkLst>
        </pc:spChg>
      </pc:sldChg>
      <pc:sldChg chg="modSp add mod">
        <pc:chgData name="Phil Le" userId="d56789386392244e" providerId="LiveId" clId="{2E27ED74-EE75-4E22-8A08-34C8BE372898}" dt="2026-04-04T17:43:04.618" v="103" actId="20577"/>
        <pc:sldMkLst>
          <pc:docMk/>
          <pc:sldMk cId="129159196" sldId="3009"/>
        </pc:sldMkLst>
        <pc:spChg chg="mod">
          <ac:chgData name="Phil Le" userId="d56789386392244e" providerId="LiveId" clId="{2E27ED74-EE75-4E22-8A08-34C8BE372898}" dt="2026-04-04T17:43:04.618" v="103" actId="20577"/>
          <ac:spMkLst>
            <pc:docMk/>
            <pc:sldMk cId="129159196" sldId="3009"/>
            <ac:spMk id="2" creationId="{076D5FF1-C8C7-E4DC-EE9C-E4253B502C3F}"/>
          </ac:spMkLst>
        </pc:spChg>
      </pc:sldChg>
      <pc:sldChg chg="modSp add">
        <pc:chgData name="Phil Le" userId="d56789386392244e" providerId="LiveId" clId="{2E27ED74-EE75-4E22-8A08-34C8BE372898}" dt="2026-04-04T17:44:47.471" v="105"/>
        <pc:sldMkLst>
          <pc:docMk/>
          <pc:sldMk cId="895392429" sldId="3010"/>
        </pc:sldMkLst>
        <pc:spChg chg="mod">
          <ac:chgData name="Phil Le" userId="d56789386392244e" providerId="LiveId" clId="{2E27ED74-EE75-4E22-8A08-34C8BE372898}" dt="2026-04-04T17:44:47.471" v="105"/>
          <ac:spMkLst>
            <pc:docMk/>
            <pc:sldMk cId="895392429" sldId="3010"/>
            <ac:spMk id="2" creationId="{08C4699A-46C5-C4B9-C664-C6EABFD6179B}"/>
          </ac:spMkLst>
        </pc:spChg>
      </pc:sldChg>
      <pc:sldChg chg="addSp delSp modSp add mod">
        <pc:chgData name="Phil Le" userId="d56789386392244e" providerId="LiveId" clId="{2E27ED74-EE75-4E22-8A08-34C8BE372898}" dt="2026-04-04T17:45:37.692" v="111" actId="1076"/>
        <pc:sldMkLst>
          <pc:docMk/>
          <pc:sldMk cId="2289044388" sldId="3011"/>
        </pc:sldMkLst>
        <pc:spChg chg="del">
          <ac:chgData name="Phil Le" userId="d56789386392244e" providerId="LiveId" clId="{2E27ED74-EE75-4E22-8A08-34C8BE372898}" dt="2026-04-04T17:45:26.725" v="109" actId="478"/>
          <ac:spMkLst>
            <pc:docMk/>
            <pc:sldMk cId="2289044388" sldId="3011"/>
            <ac:spMk id="2" creationId="{8711B6E0-B3A2-56E9-23C0-17F01A728452}"/>
          </ac:spMkLst>
        </pc:spChg>
        <pc:spChg chg="add mod">
          <ac:chgData name="Phil Le" userId="d56789386392244e" providerId="LiveId" clId="{2E27ED74-EE75-4E22-8A08-34C8BE372898}" dt="2026-04-04T17:45:37.692" v="111" actId="1076"/>
          <ac:spMkLst>
            <pc:docMk/>
            <pc:sldMk cId="2289044388" sldId="3011"/>
            <ac:spMk id="4" creationId="{C3266827-043E-471A-7B29-D27838C75794}"/>
          </ac:spMkLst>
        </pc:spChg>
      </pc:sldChg>
      <pc:sldChg chg="addSp delSp modSp add mod">
        <pc:chgData name="Phil Le" userId="d56789386392244e" providerId="LiveId" clId="{2E27ED74-EE75-4E22-8A08-34C8BE372898}" dt="2026-04-04T17:46:47.942" v="122" actId="1076"/>
        <pc:sldMkLst>
          <pc:docMk/>
          <pc:sldMk cId="1815737519" sldId="3012"/>
        </pc:sldMkLst>
        <pc:spChg chg="del">
          <ac:chgData name="Phil Le" userId="d56789386392244e" providerId="LiveId" clId="{2E27ED74-EE75-4E22-8A08-34C8BE372898}" dt="2026-04-04T17:46:26.145" v="118" actId="478"/>
          <ac:spMkLst>
            <pc:docMk/>
            <pc:sldMk cId="1815737519" sldId="3012"/>
            <ac:spMk id="4" creationId="{B422E73C-A628-F61A-D94C-F4CB871E430B}"/>
          </ac:spMkLst>
        </pc:spChg>
        <pc:spChg chg="add mod">
          <ac:chgData name="Phil Le" userId="d56789386392244e" providerId="LiveId" clId="{2E27ED74-EE75-4E22-8A08-34C8BE372898}" dt="2026-04-04T17:46:47.942" v="122" actId="1076"/>
          <ac:spMkLst>
            <pc:docMk/>
            <pc:sldMk cId="1815737519" sldId="3012"/>
            <ac:spMk id="83970" creationId="{00000000-0000-0000-0000-000000000000}"/>
          </ac:spMkLst>
        </pc:spChg>
        <pc:picChg chg="mod">
          <ac:chgData name="Phil Le" userId="d56789386392244e" providerId="LiveId" clId="{2E27ED74-EE75-4E22-8A08-34C8BE372898}" dt="2026-04-04T17:46:40.292" v="121" actId="1076"/>
          <ac:picMkLst>
            <pc:docMk/>
            <pc:sldMk cId="1815737519" sldId="3012"/>
            <ac:picMk id="3" creationId="{F69AC7B5-AABB-BAA9-13D7-0A888C3C5647}"/>
          </ac:picMkLst>
        </pc:picChg>
      </pc:sldChg>
      <pc:sldChg chg="modSp add mod">
        <pc:chgData name="Phil Le" userId="d56789386392244e" providerId="LiveId" clId="{2E27ED74-EE75-4E22-8A08-34C8BE372898}" dt="2026-04-04T17:47:24.324" v="139" actId="20577"/>
        <pc:sldMkLst>
          <pc:docMk/>
          <pc:sldMk cId="2623373666" sldId="3013"/>
        </pc:sldMkLst>
        <pc:spChg chg="mod">
          <ac:chgData name="Phil Le" userId="d56789386392244e" providerId="LiveId" clId="{2E27ED74-EE75-4E22-8A08-34C8BE372898}" dt="2026-04-04T17:47:24.324" v="139" actId="20577"/>
          <ac:spMkLst>
            <pc:docMk/>
            <pc:sldMk cId="2623373666" sldId="3013"/>
            <ac:spMk id="83970" creationId="{4A34AC16-D06D-497F-94C5-6A5FE7E295A7}"/>
          </ac:spMkLst>
        </pc:spChg>
      </pc:sldChg>
      <pc:sldChg chg="addSp delSp modSp add mod">
        <pc:chgData name="Phil Le" userId="d56789386392244e" providerId="LiveId" clId="{2E27ED74-EE75-4E22-8A08-34C8BE372898}" dt="2026-04-04T17:48:08.735" v="147" actId="1076"/>
        <pc:sldMkLst>
          <pc:docMk/>
          <pc:sldMk cId="2414718126" sldId="3014"/>
        </pc:sldMkLst>
        <pc:spChg chg="del">
          <ac:chgData name="Phil Le" userId="d56789386392244e" providerId="LiveId" clId="{2E27ED74-EE75-4E22-8A08-34C8BE372898}" dt="2026-04-04T17:47:48.394" v="143" actId="478"/>
          <ac:spMkLst>
            <pc:docMk/>
            <pc:sldMk cId="2414718126" sldId="3014"/>
            <ac:spMk id="83970" creationId="{7EB65973-2522-27E2-4B6E-4057AEF812AD}"/>
          </ac:spMkLst>
        </pc:spChg>
        <pc:spChg chg="add mod">
          <ac:chgData name="Phil Le" userId="d56789386392244e" providerId="LiveId" clId="{2E27ED74-EE75-4E22-8A08-34C8BE372898}" dt="2026-04-04T17:48:08.735" v="147" actId="1076"/>
          <ac:spMkLst>
            <pc:docMk/>
            <pc:sldMk cId="2414718126" sldId="3014"/>
            <ac:spMk id="86017" creationId="{00000000-0000-0000-0000-000000000000}"/>
          </ac:spMkLst>
        </pc:spChg>
        <pc:picChg chg="mod">
          <ac:chgData name="Phil Le" userId="d56789386392244e" providerId="LiveId" clId="{2E27ED74-EE75-4E22-8A08-34C8BE372898}" dt="2026-04-04T17:48:01.681" v="146" actId="1076"/>
          <ac:picMkLst>
            <pc:docMk/>
            <pc:sldMk cId="2414718126" sldId="3014"/>
            <ac:picMk id="3" creationId="{037D7267-D0B1-6DA4-9C33-B1F9E9AF484E}"/>
          </ac:picMkLst>
        </pc:picChg>
      </pc:sldChg>
      <pc:sldChg chg="modSp add mod">
        <pc:chgData name="Phil Le" userId="d56789386392244e" providerId="LiveId" clId="{2E27ED74-EE75-4E22-8A08-34C8BE372898}" dt="2026-04-04T17:48:33.719" v="153" actId="20577"/>
        <pc:sldMkLst>
          <pc:docMk/>
          <pc:sldMk cId="2562727094" sldId="3015"/>
        </pc:sldMkLst>
        <pc:spChg chg="mod">
          <ac:chgData name="Phil Le" userId="d56789386392244e" providerId="LiveId" clId="{2E27ED74-EE75-4E22-8A08-34C8BE372898}" dt="2026-04-04T17:48:33.719" v="153" actId="20577"/>
          <ac:spMkLst>
            <pc:docMk/>
            <pc:sldMk cId="2562727094" sldId="3015"/>
            <ac:spMk id="86017" creationId="{2F3A2187-EF5C-A391-94E5-D54CFB8CC436}"/>
          </ac:spMkLst>
        </pc:spChg>
      </pc:sldChg>
      <pc:sldChg chg="modSp add mod">
        <pc:chgData name="Phil Le" userId="d56789386392244e" providerId="LiveId" clId="{2E27ED74-EE75-4E22-8A08-34C8BE372898}" dt="2026-04-04T17:48:56.674" v="166" actId="20577"/>
        <pc:sldMkLst>
          <pc:docMk/>
          <pc:sldMk cId="395932977" sldId="3016"/>
        </pc:sldMkLst>
        <pc:spChg chg="mod">
          <ac:chgData name="Phil Le" userId="d56789386392244e" providerId="LiveId" clId="{2E27ED74-EE75-4E22-8A08-34C8BE372898}" dt="2026-04-04T17:48:56.674" v="166" actId="20577"/>
          <ac:spMkLst>
            <pc:docMk/>
            <pc:sldMk cId="395932977" sldId="3016"/>
            <ac:spMk id="86017" creationId="{D356D9BF-0749-CF36-1D80-C885E4B0F7BA}"/>
          </ac:spMkLst>
        </pc:spChg>
      </pc:sldChg>
      <pc:sldChg chg="modSp add">
        <pc:chgData name="Phil Le" userId="d56789386392244e" providerId="LiveId" clId="{2E27ED74-EE75-4E22-8A08-34C8BE372898}" dt="2026-04-04T17:49:32.106" v="169"/>
        <pc:sldMkLst>
          <pc:docMk/>
          <pc:sldMk cId="2369858393" sldId="3017"/>
        </pc:sldMkLst>
        <pc:spChg chg="mod">
          <ac:chgData name="Phil Le" userId="d56789386392244e" providerId="LiveId" clId="{2E27ED74-EE75-4E22-8A08-34C8BE372898}" dt="2026-04-04T17:49:32.106" v="169"/>
          <ac:spMkLst>
            <pc:docMk/>
            <pc:sldMk cId="2369858393" sldId="3017"/>
            <ac:spMk id="86017" creationId="{504FB1A2-BAF1-4289-87EA-FDF2C5FA805C}"/>
          </ac:spMkLst>
        </pc:spChg>
      </pc:sldChg>
      <pc:sldChg chg="modSp add">
        <pc:chgData name="Phil Le" userId="d56789386392244e" providerId="LiveId" clId="{2E27ED74-EE75-4E22-8A08-34C8BE372898}" dt="2026-04-04T17:49:58.925" v="172"/>
        <pc:sldMkLst>
          <pc:docMk/>
          <pc:sldMk cId="1046592268" sldId="3018"/>
        </pc:sldMkLst>
        <pc:spChg chg="mod">
          <ac:chgData name="Phil Le" userId="d56789386392244e" providerId="LiveId" clId="{2E27ED74-EE75-4E22-8A08-34C8BE372898}" dt="2026-04-04T17:49:58.925" v="172"/>
          <ac:spMkLst>
            <pc:docMk/>
            <pc:sldMk cId="1046592268" sldId="3018"/>
            <ac:spMk id="86017" creationId="{0EB88BB7-B11A-F11D-DA40-A8C22563D0AC}"/>
          </ac:spMkLst>
        </pc:spChg>
      </pc:sldChg>
      <pc:sldChg chg="modSp add mod">
        <pc:chgData name="Phil Le" userId="d56789386392244e" providerId="LiveId" clId="{2E27ED74-EE75-4E22-8A08-34C8BE372898}" dt="2026-04-04T17:51:40.663" v="187" actId="1076"/>
        <pc:sldMkLst>
          <pc:docMk/>
          <pc:sldMk cId="2780257586" sldId="3019"/>
        </pc:sldMkLst>
        <pc:spChg chg="mod">
          <ac:chgData name="Phil Le" userId="d56789386392244e" providerId="LiveId" clId="{2E27ED74-EE75-4E22-8A08-34C8BE372898}" dt="2026-04-04T17:51:40.663" v="187" actId="1076"/>
          <ac:spMkLst>
            <pc:docMk/>
            <pc:sldMk cId="2780257586" sldId="3019"/>
            <ac:spMk id="86017" creationId="{403F9410-17E0-6BEE-E544-C3EE37AA805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18</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19</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20</a:t>
            </a:fld>
            <a:endParaRPr lang="en-US" altLang="en-US" sz="1200">
              <a:solidFill>
                <a:schemeClr val="tx1"/>
              </a:solidFill>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21</a:t>
            </a:fld>
            <a:endParaRPr lang="en-US" altLang="en-US" sz="1200">
              <a:solidFill>
                <a:schemeClr val="tx1"/>
              </a:solidFill>
              <a:latin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22</a:t>
            </a:fld>
            <a:endParaRPr lang="en-US" altLang="en-US" sz="1200">
              <a:solidFill>
                <a:schemeClr val="tx1"/>
              </a:solidFill>
              <a:latin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DF73B3-9E26-D0E9-58CC-4B1CAD6D7638}"/>
            </a:ext>
          </a:extLst>
        </p:cNvPr>
        <p:cNvGrpSpPr/>
        <p:nvPr/>
      </p:nvGrpSpPr>
      <p:grpSpPr>
        <a:xfrm>
          <a:off x="0" y="0"/>
          <a:ext cx="0" cy="0"/>
          <a:chOff x="0" y="0"/>
          <a:chExt cx="0" cy="0"/>
        </a:xfrm>
      </p:grpSpPr>
      <p:sp>
        <p:nvSpPr>
          <p:cNvPr id="126978" name="Rectangle 7">
            <a:extLst>
              <a:ext uri="{FF2B5EF4-FFF2-40B4-BE49-F238E27FC236}">
                <a16:creationId xmlns:a16="http://schemas.microsoft.com/office/drawing/2014/main" id="{BC312341-CCBA-7C08-97C2-E3A1472BE3C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24</a:t>
            </a:fld>
            <a:endParaRPr lang="en-US" altLang="en-US" sz="1200">
              <a:solidFill>
                <a:schemeClr val="tx1"/>
              </a:solidFill>
              <a:latin typeface="Arial" charset="0"/>
            </a:endParaRPr>
          </a:p>
        </p:txBody>
      </p:sp>
      <p:sp>
        <p:nvSpPr>
          <p:cNvPr id="126979" name="Rectangle 2">
            <a:extLst>
              <a:ext uri="{FF2B5EF4-FFF2-40B4-BE49-F238E27FC236}">
                <a16:creationId xmlns:a16="http://schemas.microsoft.com/office/drawing/2014/main" id="{910C4508-FBAB-4A47-E0D9-1A10772143CA}"/>
              </a:ext>
            </a:extLst>
          </p:cNvPr>
          <p:cNvSpPr>
            <a:spLocks noGrp="1" noRot="1" noChangeAspect="1" noChangeArrowheads="1" noTextEdit="1"/>
          </p:cNvSpPr>
          <p:nvPr>
            <p:ph type="sldImg"/>
          </p:nvPr>
        </p:nvSpPr>
        <p:spPr>
          <a:xfrm>
            <a:off x="381000" y="685800"/>
            <a:ext cx="6096000" cy="3429000"/>
          </a:xfrm>
          <a:ln/>
        </p:spPr>
      </p:sp>
      <p:sp>
        <p:nvSpPr>
          <p:cNvPr id="126980" name="Rectangle 3">
            <a:extLst>
              <a:ext uri="{FF2B5EF4-FFF2-40B4-BE49-F238E27FC236}">
                <a16:creationId xmlns:a16="http://schemas.microsoft.com/office/drawing/2014/main" id="{0FE6966B-0104-DB20-D4F4-15D53290CFB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2760906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64C66D-D8EC-3356-1A66-21E1FF037A83}"/>
            </a:ext>
          </a:extLst>
        </p:cNvPr>
        <p:cNvGrpSpPr/>
        <p:nvPr/>
      </p:nvGrpSpPr>
      <p:grpSpPr>
        <a:xfrm>
          <a:off x="0" y="0"/>
          <a:ext cx="0" cy="0"/>
          <a:chOff x="0" y="0"/>
          <a:chExt cx="0" cy="0"/>
        </a:xfrm>
      </p:grpSpPr>
      <p:sp>
        <p:nvSpPr>
          <p:cNvPr id="126978" name="Rectangle 7">
            <a:extLst>
              <a:ext uri="{FF2B5EF4-FFF2-40B4-BE49-F238E27FC236}">
                <a16:creationId xmlns:a16="http://schemas.microsoft.com/office/drawing/2014/main" id="{8D8B8AF2-D105-DFBF-C942-33EEC60862D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26</a:t>
            </a:fld>
            <a:endParaRPr lang="en-US" altLang="en-US" sz="1200">
              <a:solidFill>
                <a:schemeClr val="tx1"/>
              </a:solidFill>
              <a:latin typeface="Arial" charset="0"/>
            </a:endParaRPr>
          </a:p>
        </p:txBody>
      </p:sp>
      <p:sp>
        <p:nvSpPr>
          <p:cNvPr id="126979" name="Rectangle 2">
            <a:extLst>
              <a:ext uri="{FF2B5EF4-FFF2-40B4-BE49-F238E27FC236}">
                <a16:creationId xmlns:a16="http://schemas.microsoft.com/office/drawing/2014/main" id="{4E46E207-215E-22D2-95D7-DE8A3BF4955F}"/>
              </a:ext>
            </a:extLst>
          </p:cNvPr>
          <p:cNvSpPr>
            <a:spLocks noGrp="1" noRot="1" noChangeAspect="1" noChangeArrowheads="1" noTextEdit="1"/>
          </p:cNvSpPr>
          <p:nvPr>
            <p:ph type="sldImg"/>
          </p:nvPr>
        </p:nvSpPr>
        <p:spPr>
          <a:xfrm>
            <a:off x="381000" y="685800"/>
            <a:ext cx="6096000" cy="3429000"/>
          </a:xfrm>
          <a:ln/>
        </p:spPr>
      </p:sp>
      <p:sp>
        <p:nvSpPr>
          <p:cNvPr id="126980" name="Rectangle 3">
            <a:extLst>
              <a:ext uri="{FF2B5EF4-FFF2-40B4-BE49-F238E27FC236}">
                <a16:creationId xmlns:a16="http://schemas.microsoft.com/office/drawing/2014/main" id="{14C0FE8D-7DA8-CCAB-582C-45557AE0D8B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9029928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A5A172-F761-463D-9CA0-0331DD7DD536}"/>
            </a:ext>
          </a:extLst>
        </p:cNvPr>
        <p:cNvGrpSpPr/>
        <p:nvPr/>
      </p:nvGrpSpPr>
      <p:grpSpPr>
        <a:xfrm>
          <a:off x="0" y="0"/>
          <a:ext cx="0" cy="0"/>
          <a:chOff x="0" y="0"/>
          <a:chExt cx="0" cy="0"/>
        </a:xfrm>
      </p:grpSpPr>
      <p:sp>
        <p:nvSpPr>
          <p:cNvPr id="126978" name="Rectangle 7">
            <a:extLst>
              <a:ext uri="{FF2B5EF4-FFF2-40B4-BE49-F238E27FC236}">
                <a16:creationId xmlns:a16="http://schemas.microsoft.com/office/drawing/2014/main" id="{3D60CD2C-7777-98A0-CA09-5EC0DF8D100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30</a:t>
            </a:fld>
            <a:endParaRPr lang="en-US" altLang="en-US" sz="1200">
              <a:solidFill>
                <a:schemeClr val="tx1"/>
              </a:solidFill>
              <a:latin typeface="Arial" charset="0"/>
            </a:endParaRPr>
          </a:p>
        </p:txBody>
      </p:sp>
      <p:sp>
        <p:nvSpPr>
          <p:cNvPr id="126979" name="Rectangle 2">
            <a:extLst>
              <a:ext uri="{FF2B5EF4-FFF2-40B4-BE49-F238E27FC236}">
                <a16:creationId xmlns:a16="http://schemas.microsoft.com/office/drawing/2014/main" id="{D4E8F94C-3B9E-368F-AFB8-D1E70C34EC39}"/>
              </a:ext>
            </a:extLst>
          </p:cNvPr>
          <p:cNvSpPr>
            <a:spLocks noGrp="1" noRot="1" noChangeAspect="1" noChangeArrowheads="1" noTextEdit="1"/>
          </p:cNvSpPr>
          <p:nvPr>
            <p:ph type="sldImg"/>
          </p:nvPr>
        </p:nvSpPr>
        <p:spPr>
          <a:xfrm>
            <a:off x="381000" y="685800"/>
            <a:ext cx="6096000" cy="3429000"/>
          </a:xfrm>
          <a:ln/>
        </p:spPr>
      </p:sp>
      <p:sp>
        <p:nvSpPr>
          <p:cNvPr id="126980" name="Rectangle 3">
            <a:extLst>
              <a:ext uri="{FF2B5EF4-FFF2-40B4-BE49-F238E27FC236}">
                <a16:creationId xmlns:a16="http://schemas.microsoft.com/office/drawing/2014/main" id="{2D7B658A-AEA0-E253-6BC5-3AC9949ED58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8200398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387A47-3644-BC5B-6579-4D1DA0FD32B0}"/>
            </a:ext>
          </a:extLst>
        </p:cNvPr>
        <p:cNvGrpSpPr/>
        <p:nvPr/>
      </p:nvGrpSpPr>
      <p:grpSpPr>
        <a:xfrm>
          <a:off x="0" y="0"/>
          <a:ext cx="0" cy="0"/>
          <a:chOff x="0" y="0"/>
          <a:chExt cx="0" cy="0"/>
        </a:xfrm>
      </p:grpSpPr>
      <p:sp>
        <p:nvSpPr>
          <p:cNvPr id="126978" name="Rectangle 7">
            <a:extLst>
              <a:ext uri="{FF2B5EF4-FFF2-40B4-BE49-F238E27FC236}">
                <a16:creationId xmlns:a16="http://schemas.microsoft.com/office/drawing/2014/main" id="{E719E9A2-A932-C135-939A-28FA0E0A2E0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37</a:t>
            </a:fld>
            <a:endParaRPr lang="en-US" altLang="en-US" sz="1200">
              <a:solidFill>
                <a:schemeClr val="tx1"/>
              </a:solidFill>
              <a:latin typeface="Arial" charset="0"/>
            </a:endParaRPr>
          </a:p>
        </p:txBody>
      </p:sp>
      <p:sp>
        <p:nvSpPr>
          <p:cNvPr id="126979" name="Rectangle 2">
            <a:extLst>
              <a:ext uri="{FF2B5EF4-FFF2-40B4-BE49-F238E27FC236}">
                <a16:creationId xmlns:a16="http://schemas.microsoft.com/office/drawing/2014/main" id="{8EC8C87D-B0DC-C529-897C-9CEBAAC73C17}"/>
              </a:ext>
            </a:extLst>
          </p:cNvPr>
          <p:cNvSpPr>
            <a:spLocks noGrp="1" noRot="1" noChangeAspect="1" noChangeArrowheads="1" noTextEdit="1"/>
          </p:cNvSpPr>
          <p:nvPr>
            <p:ph type="sldImg"/>
          </p:nvPr>
        </p:nvSpPr>
        <p:spPr>
          <a:xfrm>
            <a:off x="381000" y="685800"/>
            <a:ext cx="6096000" cy="3429000"/>
          </a:xfrm>
          <a:ln/>
        </p:spPr>
      </p:sp>
      <p:sp>
        <p:nvSpPr>
          <p:cNvPr id="126980" name="Rectangle 3">
            <a:extLst>
              <a:ext uri="{FF2B5EF4-FFF2-40B4-BE49-F238E27FC236}">
                <a16:creationId xmlns:a16="http://schemas.microsoft.com/office/drawing/2014/main" id="{42114BE6-7366-2122-D2B1-7EF4BE25632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5357099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6317F9-1B4C-16A8-3830-3EB4FA9B36C0}"/>
            </a:ext>
          </a:extLst>
        </p:cNvPr>
        <p:cNvGrpSpPr/>
        <p:nvPr/>
      </p:nvGrpSpPr>
      <p:grpSpPr>
        <a:xfrm>
          <a:off x="0" y="0"/>
          <a:ext cx="0" cy="0"/>
          <a:chOff x="0" y="0"/>
          <a:chExt cx="0" cy="0"/>
        </a:xfrm>
      </p:grpSpPr>
      <p:sp>
        <p:nvSpPr>
          <p:cNvPr id="126978" name="Rectangle 7">
            <a:extLst>
              <a:ext uri="{FF2B5EF4-FFF2-40B4-BE49-F238E27FC236}">
                <a16:creationId xmlns:a16="http://schemas.microsoft.com/office/drawing/2014/main" id="{E2817A80-E762-E905-BE05-97C91EC1B50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39</a:t>
            </a:fld>
            <a:endParaRPr lang="en-US" altLang="en-US" sz="1200">
              <a:solidFill>
                <a:schemeClr val="tx1"/>
              </a:solidFill>
              <a:latin typeface="Arial" charset="0"/>
            </a:endParaRPr>
          </a:p>
        </p:txBody>
      </p:sp>
      <p:sp>
        <p:nvSpPr>
          <p:cNvPr id="126979" name="Rectangle 2">
            <a:extLst>
              <a:ext uri="{FF2B5EF4-FFF2-40B4-BE49-F238E27FC236}">
                <a16:creationId xmlns:a16="http://schemas.microsoft.com/office/drawing/2014/main" id="{88B5DC7D-5966-7E43-0994-EC95A2670033}"/>
              </a:ext>
            </a:extLst>
          </p:cNvPr>
          <p:cNvSpPr>
            <a:spLocks noGrp="1" noRot="1" noChangeAspect="1" noChangeArrowheads="1" noTextEdit="1"/>
          </p:cNvSpPr>
          <p:nvPr>
            <p:ph type="sldImg"/>
          </p:nvPr>
        </p:nvSpPr>
        <p:spPr>
          <a:xfrm>
            <a:off x="381000" y="685800"/>
            <a:ext cx="6096000" cy="3429000"/>
          </a:xfrm>
          <a:ln/>
        </p:spPr>
      </p:sp>
      <p:sp>
        <p:nvSpPr>
          <p:cNvPr id="126980" name="Rectangle 3">
            <a:extLst>
              <a:ext uri="{FF2B5EF4-FFF2-40B4-BE49-F238E27FC236}">
                <a16:creationId xmlns:a16="http://schemas.microsoft.com/office/drawing/2014/main" id="{F4A9E649-CEA8-848C-FD33-01222E56279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8350743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E87095-D37D-98C1-6074-18282B41CBC2}"/>
            </a:ext>
          </a:extLst>
        </p:cNvPr>
        <p:cNvGrpSpPr/>
        <p:nvPr/>
      </p:nvGrpSpPr>
      <p:grpSpPr>
        <a:xfrm>
          <a:off x="0" y="0"/>
          <a:ext cx="0" cy="0"/>
          <a:chOff x="0" y="0"/>
          <a:chExt cx="0" cy="0"/>
        </a:xfrm>
      </p:grpSpPr>
      <p:sp>
        <p:nvSpPr>
          <p:cNvPr id="126978" name="Rectangle 7">
            <a:extLst>
              <a:ext uri="{FF2B5EF4-FFF2-40B4-BE49-F238E27FC236}">
                <a16:creationId xmlns:a16="http://schemas.microsoft.com/office/drawing/2014/main" id="{B70FCF6C-3133-BE91-28CB-DF0FC2AA594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4</a:t>
            </a:fld>
            <a:endParaRPr lang="en-US" altLang="en-US" sz="1200">
              <a:solidFill>
                <a:schemeClr val="tx1"/>
              </a:solidFill>
              <a:latin typeface="Arial" charset="0"/>
            </a:endParaRPr>
          </a:p>
        </p:txBody>
      </p:sp>
      <p:sp>
        <p:nvSpPr>
          <p:cNvPr id="126979" name="Rectangle 2">
            <a:extLst>
              <a:ext uri="{FF2B5EF4-FFF2-40B4-BE49-F238E27FC236}">
                <a16:creationId xmlns:a16="http://schemas.microsoft.com/office/drawing/2014/main" id="{DDF9EB53-0F53-F7F5-EFF4-5C04255BE1A9}"/>
              </a:ext>
            </a:extLst>
          </p:cNvPr>
          <p:cNvSpPr>
            <a:spLocks noGrp="1" noRot="1" noChangeAspect="1" noChangeArrowheads="1" noTextEdit="1"/>
          </p:cNvSpPr>
          <p:nvPr>
            <p:ph type="sldImg"/>
          </p:nvPr>
        </p:nvSpPr>
        <p:spPr>
          <a:xfrm>
            <a:off x="381000" y="685800"/>
            <a:ext cx="6096000" cy="3429000"/>
          </a:xfrm>
          <a:ln/>
        </p:spPr>
      </p:sp>
      <p:sp>
        <p:nvSpPr>
          <p:cNvPr id="126980" name="Rectangle 3">
            <a:extLst>
              <a:ext uri="{FF2B5EF4-FFF2-40B4-BE49-F238E27FC236}">
                <a16:creationId xmlns:a16="http://schemas.microsoft.com/office/drawing/2014/main" id="{5419A4A0-4947-1350-043F-4AEF801FABE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441037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40</a:t>
            </a:fld>
            <a:endParaRPr lang="en-US" altLang="en-US" sz="1200">
              <a:solidFill>
                <a:schemeClr val="tx1"/>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41</a:t>
            </a:fld>
            <a:endParaRPr lang="en-US" altLang="en-US" sz="1200">
              <a:solidFill>
                <a:schemeClr val="tx1"/>
              </a:solidFill>
              <a:latin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42</a:t>
            </a:fld>
            <a:endParaRPr lang="en-US" altLang="en-US" sz="1200">
              <a:solidFill>
                <a:schemeClr val="tx1"/>
              </a:solidFill>
              <a:latin typeface="Arial"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43</a:t>
            </a:fld>
            <a:endParaRPr lang="en-US" altLang="en-US" sz="1200">
              <a:solidFill>
                <a:schemeClr val="tx1"/>
              </a:solidFill>
              <a:latin typeface="Arial"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44</a:t>
            </a:fld>
            <a:endParaRPr lang="en-US" altLang="en-US" sz="1200">
              <a:solidFill>
                <a:schemeClr val="tx1"/>
              </a:solidFill>
              <a:latin typeface="Arial"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45</a:t>
            </a:fld>
            <a:endParaRPr lang="en-US" altLang="en-US" sz="1200">
              <a:solidFill>
                <a:schemeClr val="tx1"/>
              </a:solidFill>
              <a:latin typeface="Arial"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47</a:t>
            </a:fld>
            <a:endParaRPr lang="en-US" altLang="en-US" sz="1200">
              <a:solidFill>
                <a:schemeClr val="tx1"/>
              </a:solidFill>
              <a:latin typeface="Arial"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49</a:t>
            </a:fld>
            <a:endParaRPr lang="en-US" altLang="en-US" sz="1200">
              <a:solidFill>
                <a:schemeClr val="tx1"/>
              </a:solidFill>
              <a:latin typeface="Arial"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50</a:t>
            </a:fld>
            <a:endParaRPr lang="en-US" altLang="en-US" sz="1200">
              <a:solidFill>
                <a:schemeClr val="tx1"/>
              </a:solidFill>
              <a:latin typeface="Arial"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BABF5-D150-8746-60C4-36BC4BD50D95}"/>
            </a:ext>
          </a:extLst>
        </p:cNvPr>
        <p:cNvGrpSpPr/>
        <p:nvPr/>
      </p:nvGrpSpPr>
      <p:grpSpPr>
        <a:xfrm>
          <a:off x="0" y="0"/>
          <a:ext cx="0" cy="0"/>
          <a:chOff x="0" y="0"/>
          <a:chExt cx="0" cy="0"/>
        </a:xfrm>
      </p:grpSpPr>
      <p:sp>
        <p:nvSpPr>
          <p:cNvPr id="126978" name="Rectangle 7">
            <a:extLst>
              <a:ext uri="{FF2B5EF4-FFF2-40B4-BE49-F238E27FC236}">
                <a16:creationId xmlns:a16="http://schemas.microsoft.com/office/drawing/2014/main" id="{95DD2465-9DD1-6D5E-D1A5-7A299DD7224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51</a:t>
            </a:fld>
            <a:endParaRPr lang="en-US" altLang="en-US" sz="1200">
              <a:solidFill>
                <a:schemeClr val="tx1"/>
              </a:solidFill>
              <a:latin typeface="Arial" charset="0"/>
            </a:endParaRPr>
          </a:p>
        </p:txBody>
      </p:sp>
      <p:sp>
        <p:nvSpPr>
          <p:cNvPr id="126979" name="Rectangle 2">
            <a:extLst>
              <a:ext uri="{FF2B5EF4-FFF2-40B4-BE49-F238E27FC236}">
                <a16:creationId xmlns:a16="http://schemas.microsoft.com/office/drawing/2014/main" id="{8EDA9531-C592-E683-9358-387B5CADD868}"/>
              </a:ext>
            </a:extLst>
          </p:cNvPr>
          <p:cNvSpPr>
            <a:spLocks noGrp="1" noRot="1" noChangeAspect="1" noChangeArrowheads="1" noTextEdit="1"/>
          </p:cNvSpPr>
          <p:nvPr>
            <p:ph type="sldImg"/>
          </p:nvPr>
        </p:nvSpPr>
        <p:spPr>
          <a:xfrm>
            <a:off x="381000" y="685800"/>
            <a:ext cx="6096000" cy="3429000"/>
          </a:xfrm>
          <a:ln/>
        </p:spPr>
      </p:sp>
      <p:sp>
        <p:nvSpPr>
          <p:cNvPr id="126980" name="Rectangle 3">
            <a:extLst>
              <a:ext uri="{FF2B5EF4-FFF2-40B4-BE49-F238E27FC236}">
                <a16:creationId xmlns:a16="http://schemas.microsoft.com/office/drawing/2014/main" id="{8E3914FD-1D45-7130-D9A8-AEC54E40509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7349666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5</a:t>
            </a:fld>
            <a:endParaRPr lang="en-US" altLang="en-US" sz="1200">
              <a:solidFill>
                <a:schemeClr val="tx1"/>
              </a:solidFill>
              <a:latin typeface="Arial"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FC2D34-5420-3962-FF5E-E79CC3D1B916}"/>
            </a:ext>
          </a:extLst>
        </p:cNvPr>
        <p:cNvGrpSpPr/>
        <p:nvPr/>
      </p:nvGrpSpPr>
      <p:grpSpPr>
        <a:xfrm>
          <a:off x="0" y="0"/>
          <a:ext cx="0" cy="0"/>
          <a:chOff x="0" y="0"/>
          <a:chExt cx="0" cy="0"/>
        </a:xfrm>
      </p:grpSpPr>
      <p:sp>
        <p:nvSpPr>
          <p:cNvPr id="126978" name="Rectangle 7">
            <a:extLst>
              <a:ext uri="{FF2B5EF4-FFF2-40B4-BE49-F238E27FC236}">
                <a16:creationId xmlns:a16="http://schemas.microsoft.com/office/drawing/2014/main" id="{ACE9E1A6-E25B-930E-277D-6C48E406C3D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59</a:t>
            </a:fld>
            <a:endParaRPr lang="en-US" altLang="en-US" sz="1200">
              <a:solidFill>
                <a:schemeClr val="tx1"/>
              </a:solidFill>
              <a:latin typeface="Arial" charset="0"/>
            </a:endParaRPr>
          </a:p>
        </p:txBody>
      </p:sp>
      <p:sp>
        <p:nvSpPr>
          <p:cNvPr id="126979" name="Rectangle 2">
            <a:extLst>
              <a:ext uri="{FF2B5EF4-FFF2-40B4-BE49-F238E27FC236}">
                <a16:creationId xmlns:a16="http://schemas.microsoft.com/office/drawing/2014/main" id="{EA0C5942-49BB-2F3C-4B0B-1897E1D60FB6}"/>
              </a:ext>
            </a:extLst>
          </p:cNvPr>
          <p:cNvSpPr>
            <a:spLocks noGrp="1" noRot="1" noChangeAspect="1" noChangeArrowheads="1" noTextEdit="1"/>
          </p:cNvSpPr>
          <p:nvPr>
            <p:ph type="sldImg"/>
          </p:nvPr>
        </p:nvSpPr>
        <p:spPr>
          <a:xfrm>
            <a:off x="381000" y="685800"/>
            <a:ext cx="6096000" cy="3429000"/>
          </a:xfrm>
          <a:ln/>
        </p:spPr>
      </p:sp>
      <p:sp>
        <p:nvSpPr>
          <p:cNvPr id="126980" name="Rectangle 3">
            <a:extLst>
              <a:ext uri="{FF2B5EF4-FFF2-40B4-BE49-F238E27FC236}">
                <a16:creationId xmlns:a16="http://schemas.microsoft.com/office/drawing/2014/main" id="{1CD8159B-DB6C-6BB9-F510-3D55362BA06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75118838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D01C01-6FD2-D63A-4514-636BA0176B6B}"/>
            </a:ext>
          </a:extLst>
        </p:cNvPr>
        <p:cNvGrpSpPr/>
        <p:nvPr/>
      </p:nvGrpSpPr>
      <p:grpSpPr>
        <a:xfrm>
          <a:off x="0" y="0"/>
          <a:ext cx="0" cy="0"/>
          <a:chOff x="0" y="0"/>
          <a:chExt cx="0" cy="0"/>
        </a:xfrm>
      </p:grpSpPr>
      <p:sp>
        <p:nvSpPr>
          <p:cNvPr id="126978" name="Rectangle 7">
            <a:extLst>
              <a:ext uri="{FF2B5EF4-FFF2-40B4-BE49-F238E27FC236}">
                <a16:creationId xmlns:a16="http://schemas.microsoft.com/office/drawing/2014/main" id="{2A0BD83B-759A-9984-77C5-DF74B7A678F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62</a:t>
            </a:fld>
            <a:endParaRPr lang="en-US" altLang="en-US" sz="1200">
              <a:solidFill>
                <a:schemeClr val="tx1"/>
              </a:solidFill>
              <a:latin typeface="Arial" charset="0"/>
            </a:endParaRPr>
          </a:p>
        </p:txBody>
      </p:sp>
      <p:sp>
        <p:nvSpPr>
          <p:cNvPr id="126979" name="Rectangle 2">
            <a:extLst>
              <a:ext uri="{FF2B5EF4-FFF2-40B4-BE49-F238E27FC236}">
                <a16:creationId xmlns:a16="http://schemas.microsoft.com/office/drawing/2014/main" id="{35838415-62EA-C9B8-5584-05718DD464E5}"/>
              </a:ext>
            </a:extLst>
          </p:cNvPr>
          <p:cNvSpPr>
            <a:spLocks noGrp="1" noRot="1" noChangeAspect="1" noChangeArrowheads="1" noTextEdit="1"/>
          </p:cNvSpPr>
          <p:nvPr>
            <p:ph type="sldImg"/>
          </p:nvPr>
        </p:nvSpPr>
        <p:spPr>
          <a:xfrm>
            <a:off x="381000" y="685800"/>
            <a:ext cx="6096000" cy="3429000"/>
          </a:xfrm>
          <a:ln/>
        </p:spPr>
      </p:sp>
      <p:sp>
        <p:nvSpPr>
          <p:cNvPr id="126980" name="Rectangle 3">
            <a:extLst>
              <a:ext uri="{FF2B5EF4-FFF2-40B4-BE49-F238E27FC236}">
                <a16:creationId xmlns:a16="http://schemas.microsoft.com/office/drawing/2014/main" id="{B2E9A47A-1180-0EFC-FDCE-54804A5A9AC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6867848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B5C222-9F9A-D2C7-051D-834CCC7C42A5}"/>
            </a:ext>
          </a:extLst>
        </p:cNvPr>
        <p:cNvGrpSpPr/>
        <p:nvPr/>
      </p:nvGrpSpPr>
      <p:grpSpPr>
        <a:xfrm>
          <a:off x="0" y="0"/>
          <a:ext cx="0" cy="0"/>
          <a:chOff x="0" y="0"/>
          <a:chExt cx="0" cy="0"/>
        </a:xfrm>
      </p:grpSpPr>
      <p:sp>
        <p:nvSpPr>
          <p:cNvPr id="126978" name="Rectangle 7">
            <a:extLst>
              <a:ext uri="{FF2B5EF4-FFF2-40B4-BE49-F238E27FC236}">
                <a16:creationId xmlns:a16="http://schemas.microsoft.com/office/drawing/2014/main" id="{6BC456D4-46E9-F89F-1066-C0E68F6BE20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64</a:t>
            </a:fld>
            <a:endParaRPr lang="en-US" altLang="en-US" sz="1200">
              <a:solidFill>
                <a:schemeClr val="tx1"/>
              </a:solidFill>
              <a:latin typeface="Arial" charset="0"/>
            </a:endParaRPr>
          </a:p>
        </p:txBody>
      </p:sp>
      <p:sp>
        <p:nvSpPr>
          <p:cNvPr id="126979" name="Rectangle 2">
            <a:extLst>
              <a:ext uri="{FF2B5EF4-FFF2-40B4-BE49-F238E27FC236}">
                <a16:creationId xmlns:a16="http://schemas.microsoft.com/office/drawing/2014/main" id="{BEFF631C-0887-EC56-E62C-183557B631EF}"/>
              </a:ext>
            </a:extLst>
          </p:cNvPr>
          <p:cNvSpPr>
            <a:spLocks noGrp="1" noRot="1" noChangeAspect="1" noChangeArrowheads="1" noTextEdit="1"/>
          </p:cNvSpPr>
          <p:nvPr>
            <p:ph type="sldImg"/>
          </p:nvPr>
        </p:nvSpPr>
        <p:spPr>
          <a:xfrm>
            <a:off x="381000" y="685800"/>
            <a:ext cx="6096000" cy="3429000"/>
          </a:xfrm>
          <a:ln/>
        </p:spPr>
      </p:sp>
      <p:sp>
        <p:nvSpPr>
          <p:cNvPr id="126980" name="Rectangle 3">
            <a:extLst>
              <a:ext uri="{FF2B5EF4-FFF2-40B4-BE49-F238E27FC236}">
                <a16:creationId xmlns:a16="http://schemas.microsoft.com/office/drawing/2014/main" id="{2A18D26B-32F8-734E-85A2-8F573F6D73A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28652910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47B422-383C-EBE2-880C-2621EE2CE684}"/>
            </a:ext>
          </a:extLst>
        </p:cNvPr>
        <p:cNvGrpSpPr/>
        <p:nvPr/>
      </p:nvGrpSpPr>
      <p:grpSpPr>
        <a:xfrm>
          <a:off x="0" y="0"/>
          <a:ext cx="0" cy="0"/>
          <a:chOff x="0" y="0"/>
          <a:chExt cx="0" cy="0"/>
        </a:xfrm>
      </p:grpSpPr>
      <p:sp>
        <p:nvSpPr>
          <p:cNvPr id="126978" name="Rectangle 7">
            <a:extLst>
              <a:ext uri="{FF2B5EF4-FFF2-40B4-BE49-F238E27FC236}">
                <a16:creationId xmlns:a16="http://schemas.microsoft.com/office/drawing/2014/main" id="{040F8E39-71D6-E63D-90A0-D7BFA8A3056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66</a:t>
            </a:fld>
            <a:endParaRPr lang="en-US" altLang="en-US" sz="1200">
              <a:solidFill>
                <a:schemeClr val="tx1"/>
              </a:solidFill>
              <a:latin typeface="Arial" charset="0"/>
            </a:endParaRPr>
          </a:p>
        </p:txBody>
      </p:sp>
      <p:sp>
        <p:nvSpPr>
          <p:cNvPr id="126979" name="Rectangle 2">
            <a:extLst>
              <a:ext uri="{FF2B5EF4-FFF2-40B4-BE49-F238E27FC236}">
                <a16:creationId xmlns:a16="http://schemas.microsoft.com/office/drawing/2014/main" id="{CB494977-0448-297C-0C68-521C326B492F}"/>
              </a:ext>
            </a:extLst>
          </p:cNvPr>
          <p:cNvSpPr>
            <a:spLocks noGrp="1" noRot="1" noChangeAspect="1" noChangeArrowheads="1" noTextEdit="1"/>
          </p:cNvSpPr>
          <p:nvPr>
            <p:ph type="sldImg"/>
          </p:nvPr>
        </p:nvSpPr>
        <p:spPr>
          <a:xfrm>
            <a:off x="381000" y="685800"/>
            <a:ext cx="6096000" cy="3429000"/>
          </a:xfrm>
          <a:ln/>
        </p:spPr>
      </p:sp>
      <p:sp>
        <p:nvSpPr>
          <p:cNvPr id="126980" name="Rectangle 3">
            <a:extLst>
              <a:ext uri="{FF2B5EF4-FFF2-40B4-BE49-F238E27FC236}">
                <a16:creationId xmlns:a16="http://schemas.microsoft.com/office/drawing/2014/main" id="{73CA2A62-80B6-0CEA-6DD4-5E2936289E7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87366105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4790B0-5BA1-692E-F31B-D0DC48C68A24}"/>
            </a:ext>
          </a:extLst>
        </p:cNvPr>
        <p:cNvGrpSpPr/>
        <p:nvPr/>
      </p:nvGrpSpPr>
      <p:grpSpPr>
        <a:xfrm>
          <a:off x="0" y="0"/>
          <a:ext cx="0" cy="0"/>
          <a:chOff x="0" y="0"/>
          <a:chExt cx="0" cy="0"/>
        </a:xfrm>
      </p:grpSpPr>
      <p:sp>
        <p:nvSpPr>
          <p:cNvPr id="126978" name="Rectangle 7">
            <a:extLst>
              <a:ext uri="{FF2B5EF4-FFF2-40B4-BE49-F238E27FC236}">
                <a16:creationId xmlns:a16="http://schemas.microsoft.com/office/drawing/2014/main" id="{C12F2342-44FC-70A1-3888-9AB4C347C30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69</a:t>
            </a:fld>
            <a:endParaRPr lang="en-US" altLang="en-US" sz="1200">
              <a:solidFill>
                <a:schemeClr val="tx1"/>
              </a:solidFill>
              <a:latin typeface="Arial" charset="0"/>
            </a:endParaRPr>
          </a:p>
        </p:txBody>
      </p:sp>
      <p:sp>
        <p:nvSpPr>
          <p:cNvPr id="126979" name="Rectangle 2">
            <a:extLst>
              <a:ext uri="{FF2B5EF4-FFF2-40B4-BE49-F238E27FC236}">
                <a16:creationId xmlns:a16="http://schemas.microsoft.com/office/drawing/2014/main" id="{3872A48F-0A12-0AB7-DB81-8B64F786453B}"/>
              </a:ext>
            </a:extLst>
          </p:cNvPr>
          <p:cNvSpPr>
            <a:spLocks noGrp="1" noRot="1" noChangeAspect="1" noChangeArrowheads="1" noTextEdit="1"/>
          </p:cNvSpPr>
          <p:nvPr>
            <p:ph type="sldImg"/>
          </p:nvPr>
        </p:nvSpPr>
        <p:spPr>
          <a:xfrm>
            <a:off x="381000" y="685800"/>
            <a:ext cx="6096000" cy="3429000"/>
          </a:xfrm>
          <a:ln/>
        </p:spPr>
      </p:sp>
      <p:sp>
        <p:nvSpPr>
          <p:cNvPr id="126980" name="Rectangle 3">
            <a:extLst>
              <a:ext uri="{FF2B5EF4-FFF2-40B4-BE49-F238E27FC236}">
                <a16:creationId xmlns:a16="http://schemas.microsoft.com/office/drawing/2014/main" id="{D28A1064-DC87-1FAE-A0E8-862F863F90E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410822071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70059-D002-F0BE-A607-D2BF53E1531E}"/>
            </a:ext>
          </a:extLst>
        </p:cNvPr>
        <p:cNvGrpSpPr/>
        <p:nvPr/>
      </p:nvGrpSpPr>
      <p:grpSpPr>
        <a:xfrm>
          <a:off x="0" y="0"/>
          <a:ext cx="0" cy="0"/>
          <a:chOff x="0" y="0"/>
          <a:chExt cx="0" cy="0"/>
        </a:xfrm>
      </p:grpSpPr>
      <p:sp>
        <p:nvSpPr>
          <p:cNvPr id="126978" name="Rectangle 7">
            <a:extLst>
              <a:ext uri="{FF2B5EF4-FFF2-40B4-BE49-F238E27FC236}">
                <a16:creationId xmlns:a16="http://schemas.microsoft.com/office/drawing/2014/main" id="{4D3F0D45-4A89-C8CF-8F9D-F0AD4F966FB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71</a:t>
            </a:fld>
            <a:endParaRPr lang="en-US" altLang="en-US" sz="1200">
              <a:solidFill>
                <a:schemeClr val="tx1"/>
              </a:solidFill>
              <a:latin typeface="Arial" charset="0"/>
            </a:endParaRPr>
          </a:p>
        </p:txBody>
      </p:sp>
      <p:sp>
        <p:nvSpPr>
          <p:cNvPr id="126979" name="Rectangle 2">
            <a:extLst>
              <a:ext uri="{FF2B5EF4-FFF2-40B4-BE49-F238E27FC236}">
                <a16:creationId xmlns:a16="http://schemas.microsoft.com/office/drawing/2014/main" id="{685DE8EB-5714-9266-570A-3E22E3FB75E1}"/>
              </a:ext>
            </a:extLst>
          </p:cNvPr>
          <p:cNvSpPr>
            <a:spLocks noGrp="1" noRot="1" noChangeAspect="1" noChangeArrowheads="1" noTextEdit="1"/>
          </p:cNvSpPr>
          <p:nvPr>
            <p:ph type="sldImg"/>
          </p:nvPr>
        </p:nvSpPr>
        <p:spPr>
          <a:xfrm>
            <a:off x="381000" y="685800"/>
            <a:ext cx="6096000" cy="3429000"/>
          </a:xfrm>
          <a:ln/>
        </p:spPr>
      </p:sp>
      <p:sp>
        <p:nvSpPr>
          <p:cNvPr id="126980" name="Rectangle 3">
            <a:extLst>
              <a:ext uri="{FF2B5EF4-FFF2-40B4-BE49-F238E27FC236}">
                <a16:creationId xmlns:a16="http://schemas.microsoft.com/office/drawing/2014/main" id="{C70FC2E5-E6D7-EAF5-E738-C8A4F2AB64E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03986095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E190FF-8B15-7F4E-96E7-CA2390B91EEC}"/>
            </a:ext>
          </a:extLst>
        </p:cNvPr>
        <p:cNvGrpSpPr/>
        <p:nvPr/>
      </p:nvGrpSpPr>
      <p:grpSpPr>
        <a:xfrm>
          <a:off x="0" y="0"/>
          <a:ext cx="0" cy="0"/>
          <a:chOff x="0" y="0"/>
          <a:chExt cx="0" cy="0"/>
        </a:xfrm>
      </p:grpSpPr>
      <p:sp>
        <p:nvSpPr>
          <p:cNvPr id="126978" name="Rectangle 7">
            <a:extLst>
              <a:ext uri="{FF2B5EF4-FFF2-40B4-BE49-F238E27FC236}">
                <a16:creationId xmlns:a16="http://schemas.microsoft.com/office/drawing/2014/main" id="{1F36765D-7FC7-871E-5F2E-263C1BAAE4B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82</a:t>
            </a:fld>
            <a:endParaRPr lang="en-US" altLang="en-US" sz="1200">
              <a:solidFill>
                <a:schemeClr val="tx1"/>
              </a:solidFill>
              <a:latin typeface="Arial" charset="0"/>
            </a:endParaRPr>
          </a:p>
        </p:txBody>
      </p:sp>
      <p:sp>
        <p:nvSpPr>
          <p:cNvPr id="126979" name="Rectangle 2">
            <a:extLst>
              <a:ext uri="{FF2B5EF4-FFF2-40B4-BE49-F238E27FC236}">
                <a16:creationId xmlns:a16="http://schemas.microsoft.com/office/drawing/2014/main" id="{133515FB-9FA5-0307-D685-95BB77E6EE7C}"/>
              </a:ext>
            </a:extLst>
          </p:cNvPr>
          <p:cNvSpPr>
            <a:spLocks noGrp="1" noRot="1" noChangeAspect="1" noChangeArrowheads="1" noTextEdit="1"/>
          </p:cNvSpPr>
          <p:nvPr>
            <p:ph type="sldImg"/>
          </p:nvPr>
        </p:nvSpPr>
        <p:spPr>
          <a:xfrm>
            <a:off x="381000" y="685800"/>
            <a:ext cx="6096000" cy="3429000"/>
          </a:xfrm>
          <a:ln/>
        </p:spPr>
      </p:sp>
      <p:sp>
        <p:nvSpPr>
          <p:cNvPr id="126980" name="Rectangle 3">
            <a:extLst>
              <a:ext uri="{FF2B5EF4-FFF2-40B4-BE49-F238E27FC236}">
                <a16:creationId xmlns:a16="http://schemas.microsoft.com/office/drawing/2014/main" id="{29C75314-8A4C-FD11-4DC2-1AEDD9BA29F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20048779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fontAlgn="base" hangingPunct="1">
              <a:spcBef>
                <a:spcPct val="0"/>
              </a:spcBef>
              <a:spcAft>
                <a:spcPct val="0"/>
              </a:spcAft>
            </a:pPr>
            <a:fld id="{9A7455CE-4C38-46D7-A3A1-042EDB39B987}" type="slidenum">
              <a:rPr lang="en-US" altLang="en-US" smtClean="0">
                <a:latin typeface="Arial" charset="0"/>
              </a:rPr>
              <a:pPr eaLnBrk="1" fontAlgn="base" hangingPunct="1">
                <a:spcBef>
                  <a:spcPct val="0"/>
                </a:spcBef>
                <a:spcAft>
                  <a:spcPct val="0"/>
                </a:spcAft>
              </a:pPr>
              <a:t>83</a:t>
            </a:fld>
            <a:endParaRPr lang="en-US" altLang="en-US">
              <a:latin typeface="Arial"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fontAlgn="base" hangingPunct="1">
              <a:spcBef>
                <a:spcPct val="0"/>
              </a:spcBef>
              <a:spcAft>
                <a:spcPct val="0"/>
              </a:spcAft>
            </a:pPr>
            <a:fld id="{D8747868-48DE-4857-9179-BB80A11D98BF}" type="slidenum">
              <a:rPr lang="en-US" altLang="en-US" smtClean="0">
                <a:latin typeface="Arial" charset="0"/>
              </a:rPr>
              <a:pPr eaLnBrk="1" fontAlgn="base" hangingPunct="1">
                <a:spcBef>
                  <a:spcPct val="0"/>
                </a:spcBef>
                <a:spcAft>
                  <a:spcPct val="0"/>
                </a:spcAft>
              </a:pPr>
              <a:t>84</a:t>
            </a:fld>
            <a:endParaRPr lang="en-US" altLang="en-US">
              <a:latin typeface="Arial"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fontAlgn="base" hangingPunct="1">
              <a:spcBef>
                <a:spcPct val="0"/>
              </a:spcBef>
              <a:spcAft>
                <a:spcPct val="0"/>
              </a:spcAft>
            </a:pPr>
            <a:fld id="{2AA5B4A5-C429-4290-B9B3-26FE32F4D2E0}" type="slidenum">
              <a:rPr lang="en-US" altLang="en-US" smtClean="0">
                <a:latin typeface="Arial" charset="0"/>
              </a:rPr>
              <a:pPr eaLnBrk="1" fontAlgn="base" hangingPunct="1">
                <a:spcBef>
                  <a:spcPct val="0"/>
                </a:spcBef>
                <a:spcAft>
                  <a:spcPct val="0"/>
                </a:spcAft>
              </a:pPr>
              <a:t>85</a:t>
            </a:fld>
            <a:endParaRPr lang="en-US" altLang="en-US">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6</a:t>
            </a:fld>
            <a:endParaRPr lang="en-US" altLang="en-US" sz="1200">
              <a:solidFill>
                <a:schemeClr val="tx1"/>
              </a:solidFill>
              <a:latin typeface="Arial"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fontAlgn="base" hangingPunct="1">
              <a:spcBef>
                <a:spcPct val="0"/>
              </a:spcBef>
              <a:spcAft>
                <a:spcPct val="0"/>
              </a:spcAft>
            </a:pPr>
            <a:fld id="{78587B52-7273-4987-8EBA-AC30EF75F59F}" type="slidenum">
              <a:rPr lang="en-US" altLang="en-US" smtClean="0">
                <a:latin typeface="Arial" charset="0"/>
              </a:rPr>
              <a:pPr eaLnBrk="1" fontAlgn="base" hangingPunct="1">
                <a:spcBef>
                  <a:spcPct val="0"/>
                </a:spcBef>
                <a:spcAft>
                  <a:spcPct val="0"/>
                </a:spcAft>
              </a:pPr>
              <a:t>86</a:t>
            </a:fld>
            <a:endParaRPr lang="en-US" altLang="en-US">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7</a:t>
            </a:fld>
            <a:endParaRPr lang="en-US" altLang="en-US" sz="1200">
              <a:solidFill>
                <a:schemeClr val="tx1"/>
              </a:solidFill>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AD9FAC-3508-B3C5-D149-E67AB60C2686}"/>
            </a:ext>
          </a:extLst>
        </p:cNvPr>
        <p:cNvGrpSpPr/>
        <p:nvPr/>
      </p:nvGrpSpPr>
      <p:grpSpPr>
        <a:xfrm>
          <a:off x="0" y="0"/>
          <a:ext cx="0" cy="0"/>
          <a:chOff x="0" y="0"/>
          <a:chExt cx="0" cy="0"/>
        </a:xfrm>
      </p:grpSpPr>
      <p:sp>
        <p:nvSpPr>
          <p:cNvPr id="126978" name="Rectangle 7">
            <a:extLst>
              <a:ext uri="{FF2B5EF4-FFF2-40B4-BE49-F238E27FC236}">
                <a16:creationId xmlns:a16="http://schemas.microsoft.com/office/drawing/2014/main" id="{66446BB7-991A-ACC8-79A8-D76E947082B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8</a:t>
            </a:fld>
            <a:endParaRPr lang="en-US" altLang="en-US" sz="1200">
              <a:solidFill>
                <a:schemeClr val="tx1"/>
              </a:solidFill>
              <a:latin typeface="Arial" charset="0"/>
            </a:endParaRPr>
          </a:p>
        </p:txBody>
      </p:sp>
      <p:sp>
        <p:nvSpPr>
          <p:cNvPr id="126979" name="Rectangle 2">
            <a:extLst>
              <a:ext uri="{FF2B5EF4-FFF2-40B4-BE49-F238E27FC236}">
                <a16:creationId xmlns:a16="http://schemas.microsoft.com/office/drawing/2014/main" id="{6C22E157-F5EB-D849-7F8C-8B6C4163F05E}"/>
              </a:ext>
            </a:extLst>
          </p:cNvPr>
          <p:cNvSpPr>
            <a:spLocks noGrp="1" noRot="1" noChangeAspect="1" noChangeArrowheads="1" noTextEdit="1"/>
          </p:cNvSpPr>
          <p:nvPr>
            <p:ph type="sldImg"/>
          </p:nvPr>
        </p:nvSpPr>
        <p:spPr>
          <a:xfrm>
            <a:off x="381000" y="685800"/>
            <a:ext cx="6096000" cy="3429000"/>
          </a:xfrm>
          <a:ln/>
        </p:spPr>
      </p:sp>
      <p:sp>
        <p:nvSpPr>
          <p:cNvPr id="126980" name="Rectangle 3">
            <a:extLst>
              <a:ext uri="{FF2B5EF4-FFF2-40B4-BE49-F238E27FC236}">
                <a16:creationId xmlns:a16="http://schemas.microsoft.com/office/drawing/2014/main" id="{620D4757-5FC5-3B8E-0ECB-E89EFD5B61B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161480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E570B-B55E-9B4D-D412-82D6A036C274}"/>
            </a:ext>
          </a:extLst>
        </p:cNvPr>
        <p:cNvGrpSpPr/>
        <p:nvPr/>
      </p:nvGrpSpPr>
      <p:grpSpPr>
        <a:xfrm>
          <a:off x="0" y="0"/>
          <a:ext cx="0" cy="0"/>
          <a:chOff x="0" y="0"/>
          <a:chExt cx="0" cy="0"/>
        </a:xfrm>
      </p:grpSpPr>
      <p:sp>
        <p:nvSpPr>
          <p:cNvPr id="126978" name="Rectangle 7">
            <a:extLst>
              <a:ext uri="{FF2B5EF4-FFF2-40B4-BE49-F238E27FC236}">
                <a16:creationId xmlns:a16="http://schemas.microsoft.com/office/drawing/2014/main" id="{A5D0FE76-F925-A174-DF6A-0CDF09D7365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15</a:t>
            </a:fld>
            <a:endParaRPr lang="en-US" altLang="en-US" sz="1200">
              <a:solidFill>
                <a:schemeClr val="tx1"/>
              </a:solidFill>
              <a:latin typeface="Arial" charset="0"/>
            </a:endParaRPr>
          </a:p>
        </p:txBody>
      </p:sp>
      <p:sp>
        <p:nvSpPr>
          <p:cNvPr id="126979" name="Rectangle 2">
            <a:extLst>
              <a:ext uri="{FF2B5EF4-FFF2-40B4-BE49-F238E27FC236}">
                <a16:creationId xmlns:a16="http://schemas.microsoft.com/office/drawing/2014/main" id="{3A7B86D3-493A-6814-9500-B07E24CA916E}"/>
              </a:ext>
            </a:extLst>
          </p:cNvPr>
          <p:cNvSpPr>
            <a:spLocks noGrp="1" noRot="1" noChangeAspect="1" noChangeArrowheads="1" noTextEdit="1"/>
          </p:cNvSpPr>
          <p:nvPr>
            <p:ph type="sldImg"/>
          </p:nvPr>
        </p:nvSpPr>
        <p:spPr>
          <a:xfrm>
            <a:off x="381000" y="685800"/>
            <a:ext cx="6096000" cy="3429000"/>
          </a:xfrm>
          <a:ln/>
        </p:spPr>
      </p:sp>
      <p:sp>
        <p:nvSpPr>
          <p:cNvPr id="126980" name="Rectangle 3">
            <a:extLst>
              <a:ext uri="{FF2B5EF4-FFF2-40B4-BE49-F238E27FC236}">
                <a16:creationId xmlns:a16="http://schemas.microsoft.com/office/drawing/2014/main" id="{6B63EFB2-C5C2-2A63-B61F-C71F8A67C25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41749097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16</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17</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5" name="Rectangle 2054">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51435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Picture 2">
            <a:extLst>
              <a:ext uri="{FF2B5EF4-FFF2-40B4-BE49-F238E27FC236}">
                <a16:creationId xmlns:a16="http://schemas.microsoft.com/office/drawing/2014/main" id="{4C85563E-4ACB-4E7F-C28F-FBAE6A9DFDC3}"/>
              </a:ext>
            </a:extLst>
          </p:cNvPr>
          <p:cNvPicPr>
            <a:picLocks noChangeAspect="1"/>
          </p:cNvPicPr>
          <p:nvPr/>
        </p:nvPicPr>
        <p:blipFill>
          <a:blip r:embed="rId3">
            <a:extLst>
              <a:ext uri="{28A0092B-C50C-407E-A947-70E740481C1C}">
                <a14:useLocalDpi xmlns:a14="http://schemas.microsoft.com/office/drawing/2010/main" val="0"/>
              </a:ext>
            </a:extLst>
          </a:blip>
          <a:srcRect b="1334"/>
          <a:stretch>
            <a:fillRect/>
          </a:stretch>
        </p:blipFill>
        <p:spPr>
          <a:xfrm>
            <a:off x="20" y="961"/>
            <a:ext cx="9143980" cy="5142539"/>
          </a:xfrm>
          <a:prstGeom prst="rect">
            <a:avLst/>
          </a:prstGeom>
        </p:spPr>
      </p:pic>
      <p:sp>
        <p:nvSpPr>
          <p:cNvPr id="2050" name="Rectangle 3"/>
          <p:cNvSpPr>
            <a:spLocks noGrp="1" noChangeArrowheads="1"/>
          </p:cNvSpPr>
          <p:nvPr>
            <p:ph type="body" idx="4294967295"/>
          </p:nvPr>
        </p:nvSpPr>
        <p:spPr>
          <a:xfrm>
            <a:off x="0" y="0"/>
            <a:ext cx="4419600" cy="5143500"/>
          </a:xfrm>
        </p:spPr>
        <p:txBody>
          <a:bodyPr/>
          <a:lstStyle/>
          <a:p>
            <a:pPr marL="0" indent="0" algn="ctr">
              <a:buNone/>
            </a:pPr>
            <a:br>
              <a:rPr lang="en-US" sz="2400" b="1" dirty="0">
                <a:solidFill>
                  <a:schemeClr val="bg1"/>
                </a:solidFill>
                <a:latin typeface="Bookman Old Style" panose="02050604050505020204" pitchFamily="18" charset="0"/>
              </a:rPr>
            </a:br>
            <a:r>
              <a:rPr lang="en-US" sz="2400" b="1" dirty="0">
                <a:solidFill>
                  <a:schemeClr val="bg1"/>
                </a:solidFill>
                <a:latin typeface="Bookman Old Style" panose="02050604050505020204" pitchFamily="18" charset="0"/>
              </a:rPr>
              <a:t>Easter Sunday </a:t>
            </a:r>
            <a:r>
              <a:rPr lang="vi-VN" sz="2400" b="1" dirty="0">
                <a:solidFill>
                  <a:schemeClr val="bg1"/>
                </a:solidFill>
                <a:latin typeface="Bookman Old Style" panose="02050604050505020204" pitchFamily="18" charset="0"/>
              </a:rPr>
              <a:t>1</a:t>
            </a:r>
            <a:endParaRPr lang="en-US" sz="2400" b="1" dirty="0">
              <a:solidFill>
                <a:schemeClr val="bg1"/>
              </a:solidFill>
              <a:latin typeface="Bookman Old Style" panose="02050604050505020204" pitchFamily="18" charset="0"/>
            </a:endParaRPr>
          </a:p>
          <a:p>
            <a:pPr marL="0" indent="0">
              <a:buNone/>
            </a:pPr>
            <a:r>
              <a:rPr lang="en-US" sz="1800" i="1" dirty="0">
                <a:solidFill>
                  <a:srgbClr val="FFFF00"/>
                </a:solidFill>
              </a:rPr>
              <a:t>Gather Hymn:  </a:t>
            </a:r>
          </a:p>
          <a:p>
            <a:pPr marL="0" indent="0">
              <a:buNone/>
            </a:pPr>
            <a:r>
              <a:rPr lang="en-US" sz="2000" b="1" dirty="0">
                <a:solidFill>
                  <a:schemeClr val="bg1"/>
                </a:solidFill>
                <a:latin typeface="Tahoma" pitchFamily="34" charset="0"/>
                <a:ea typeface="Tahoma" pitchFamily="34" charset="0"/>
                <a:cs typeface="Tahoma" pitchFamily="34" charset="0"/>
              </a:rPr>
              <a:t>  </a:t>
            </a:r>
            <a:r>
              <a:rPr lang="vi-VN" sz="2000" b="1" dirty="0">
                <a:solidFill>
                  <a:schemeClr val="bg1"/>
                </a:solidFill>
                <a:latin typeface="Tahoma" pitchFamily="34" charset="0"/>
                <a:ea typeface="Tahoma" pitchFamily="34" charset="0"/>
                <a:cs typeface="Tahoma" pitchFamily="34" charset="0"/>
              </a:rPr>
              <a:t>Alleluia Let The Holy Anthem</a:t>
            </a:r>
          </a:p>
          <a:p>
            <a:pPr marL="0" indent="0">
              <a:buNone/>
            </a:pPr>
            <a:r>
              <a:rPr lang="vi-VN" sz="2000" b="1" dirty="0">
                <a:solidFill>
                  <a:schemeClr val="bg1"/>
                </a:solidFill>
                <a:latin typeface="Tahoma" pitchFamily="34" charset="0"/>
                <a:ea typeface="Tahoma" pitchFamily="34" charset="0"/>
                <a:cs typeface="Tahoma" pitchFamily="34" charset="0"/>
              </a:rPr>
              <a:t>  Water of Life</a:t>
            </a:r>
            <a:endParaRPr lang="en-US" sz="2000" b="1" dirty="0">
              <a:solidFill>
                <a:schemeClr val="bg1"/>
              </a:solidFill>
              <a:latin typeface="Tahoma" pitchFamily="34" charset="0"/>
              <a:ea typeface="Tahoma" pitchFamily="34" charset="0"/>
              <a:cs typeface="Tahoma" pitchFamily="34" charset="0"/>
            </a:endParaRPr>
          </a:p>
          <a:p>
            <a:pPr marL="0" indent="0">
              <a:buNone/>
            </a:pPr>
            <a:r>
              <a:rPr lang="en-US" sz="1800" i="1" dirty="0">
                <a:solidFill>
                  <a:srgbClr val="FFFF00"/>
                </a:solidFill>
              </a:rPr>
              <a:t>Responsorial Psalm: </a:t>
            </a:r>
            <a:r>
              <a:rPr lang="en-US" sz="2000" i="1" dirty="0">
                <a:solidFill>
                  <a:srgbClr val="FFFF00"/>
                </a:solidFill>
              </a:rPr>
              <a:t> </a:t>
            </a:r>
          </a:p>
          <a:p>
            <a:pPr eaLnBrk="1" hangingPunct="1">
              <a:lnSpc>
                <a:spcPct val="80000"/>
              </a:lnSpc>
              <a:buFontTx/>
              <a:buNone/>
              <a:defRPr/>
            </a:pPr>
            <a:r>
              <a:rPr lang="en-US" sz="2000" b="1" i="1" dirty="0">
                <a:solidFill>
                  <a:schemeClr val="bg1"/>
                </a:solidFill>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1</a:t>
            </a:r>
            <a:r>
              <a:rPr lang="vi-VN" sz="2000" b="1" dirty="0">
                <a:solidFill>
                  <a:schemeClr val="bg1"/>
                </a:solidFill>
                <a:latin typeface="Tahoma" panose="020B0604030504040204" pitchFamily="34" charset="0"/>
                <a:ea typeface="Tahoma" panose="020B0604030504040204" pitchFamily="34" charset="0"/>
                <a:cs typeface="Tahoma" panose="020B0604030504040204" pitchFamily="34" charset="0"/>
              </a:rPr>
              <a:t>1</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8 </a:t>
            </a:r>
            <a:r>
              <a:rPr lang="vi-VN" sz="2000" b="1" dirty="0">
                <a:solidFill>
                  <a:schemeClr val="bg1"/>
                </a:solidFill>
                <a:latin typeface="Tahoma" panose="020B0604030504040204" pitchFamily="34" charset="0"/>
                <a:ea typeface="Tahoma" panose="020B0604030504040204" pitchFamily="34" charset="0"/>
                <a:cs typeface="Tahoma" panose="020B0604030504040204" pitchFamily="34" charset="0"/>
              </a:rPr>
              <a:t>This is The Day</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a:t>
            </a:r>
            <a:endParaRPr lang="vi-VN" sz="2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None/>
              <a:defRPr/>
            </a:pPr>
            <a:r>
              <a:rPr lang="vi-VN" sz="2000" i="1" dirty="0">
                <a:solidFill>
                  <a:srgbClr val="FFFF00"/>
                </a:solidFill>
              </a:rPr>
              <a:t>Easter Sequence</a:t>
            </a:r>
            <a:r>
              <a:rPr lang="en-US" sz="2000" i="1" dirty="0">
                <a:solidFill>
                  <a:srgbClr val="FFFF00"/>
                </a:solidFill>
              </a:rPr>
              <a:t>: </a:t>
            </a:r>
            <a:r>
              <a:rPr lang="en-US" sz="2000" b="1" dirty="0">
                <a:solidFill>
                  <a:srgbClr val="FFFF00"/>
                </a:solidFill>
              </a:rPr>
              <a:t> </a:t>
            </a:r>
          </a:p>
          <a:p>
            <a:pPr eaLnBrk="1" hangingPunct="1">
              <a:lnSpc>
                <a:spcPct val="80000"/>
              </a:lnSpc>
              <a:buFontTx/>
              <a:buNone/>
              <a:defRPr/>
            </a:pPr>
            <a:r>
              <a:rPr lang="vi-VN" sz="2000" b="1" dirty="0">
                <a:solidFill>
                  <a:schemeClr val="bg1"/>
                </a:solidFill>
                <a:latin typeface="Tahoma" panose="020B0604030504040204" pitchFamily="34" charset="0"/>
                <a:ea typeface="Tahoma" panose="020B0604030504040204" pitchFamily="34" charset="0"/>
                <a:cs typeface="Tahoma" panose="020B0604030504040204" pitchFamily="34" charset="0"/>
              </a:rPr>
              <a:t>	Alleluia Alleluia</a:t>
            </a:r>
            <a:endPar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rgbClr val="FFFF00"/>
                </a:solidFill>
              </a:rPr>
              <a:t>Prep. of the Gifts Hymn: </a:t>
            </a:r>
            <a:r>
              <a:rPr lang="en-US" sz="1800" b="1" dirty="0">
                <a:solidFill>
                  <a:srgbClr val="FFFF00"/>
                </a:solidFill>
              </a:rPr>
              <a:t> </a:t>
            </a:r>
          </a:p>
          <a:p>
            <a:pPr eaLnBrk="1" hangingPunct="1">
              <a:lnSpc>
                <a:spcPct val="80000"/>
              </a:lnSpc>
              <a:buFontTx/>
              <a:buNone/>
              <a:defRPr/>
            </a:pPr>
            <a:r>
              <a:rPr lang="vi-VN" altLang="en-US" sz="2000" b="1" dirty="0">
                <a:solidFill>
                  <a:schemeClr val="bg1"/>
                </a:solidFill>
                <a:latin typeface="Tahoma" pitchFamily="34" charset="0"/>
              </a:rPr>
              <a:t>	Worthy is The Lamb</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rgbClr val="FFFF00"/>
                </a:solidFill>
              </a:rPr>
              <a:t>Communion Hymn: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vi-VN" sz="2000" b="1" dirty="0">
                <a:solidFill>
                  <a:schemeClr val="bg1"/>
                </a:solidFill>
              </a:rPr>
              <a:t>I am the brea</a:t>
            </a:r>
            <a:r>
              <a:rPr lang="en-US" sz="2000" b="1" dirty="0">
                <a:solidFill>
                  <a:schemeClr val="bg1"/>
                </a:solidFill>
              </a:rPr>
              <a:t>d</a:t>
            </a:r>
            <a:r>
              <a:rPr lang="vi-VN" sz="2000" b="1" dirty="0">
                <a:solidFill>
                  <a:schemeClr val="bg1"/>
                </a:solidFill>
              </a:rPr>
              <a:t> of life</a:t>
            </a:r>
            <a:endParaRPr lang="en-US" sz="2000" b="1" dirty="0">
              <a:solidFill>
                <a:schemeClr val="bg1"/>
              </a:solidFill>
            </a:endParaRPr>
          </a:p>
          <a:p>
            <a:pPr eaLnBrk="1" hangingPunct="1">
              <a:lnSpc>
                <a:spcPct val="80000"/>
              </a:lnSpc>
              <a:buNone/>
              <a:defRPr/>
            </a:pPr>
            <a:r>
              <a:rPr lang="en-US" sz="1800" i="1" dirty="0">
                <a:solidFill>
                  <a:srgbClr val="FFFF00"/>
                </a:solidFill>
              </a:rPr>
              <a:t>Recessional Hymn:  </a:t>
            </a:r>
          </a:p>
          <a:p>
            <a:pPr eaLnBrk="1" hangingPunct="1">
              <a:lnSpc>
                <a:spcPct val="80000"/>
              </a:lnSpc>
              <a:buFontTx/>
              <a:buNone/>
              <a:defRPr/>
            </a:pPr>
            <a:r>
              <a:rPr lang="en-US" sz="1800" b="1" dirty="0">
                <a:solidFill>
                  <a:schemeClr val="bg1"/>
                </a:solidFill>
                <a:latin typeface="Tahoma" pitchFamily="34" charset="0"/>
                <a:ea typeface="Tahoma" pitchFamily="34" charset="0"/>
                <a:cs typeface="Tahoma" pitchFamily="34" charset="0"/>
              </a:rPr>
              <a:t>	</a:t>
            </a:r>
            <a:r>
              <a:rPr lang="vi-VN" sz="1800" b="1" dirty="0">
                <a:solidFill>
                  <a:schemeClr val="bg1"/>
                </a:solidFill>
                <a:latin typeface="Tahoma" pitchFamily="34" charset="0"/>
                <a:ea typeface="Tahoma" pitchFamily="34" charset="0"/>
                <a:cs typeface="Tahoma" pitchFamily="34" charset="0"/>
              </a:rPr>
              <a:t>Jesus Christ is Risen Today.</a:t>
            </a:r>
            <a:endParaRPr lang="en-US" sz="2400" b="1"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ubtitle 2"/>
          <p:cNvSpPr>
            <a:spLocks noGrp="1"/>
          </p:cNvSpPr>
          <p:nvPr>
            <p:ph type="subTitle" idx="1"/>
          </p:nvPr>
        </p:nvSpPr>
        <p:spPr>
          <a:xfrm>
            <a:off x="381000" y="114300"/>
            <a:ext cx="8610600" cy="4914900"/>
          </a:xfrm>
        </p:spPr>
        <p:txBody>
          <a:bodyPr/>
          <a:lstStyle/>
          <a:p>
            <a:pPr algn="l"/>
            <a:r>
              <a:rPr lang="en-US" sz="3600" b="1" dirty="0">
                <a:solidFill>
                  <a:schemeClr val="bg1"/>
                </a:solidFill>
                <a:latin typeface="Tahoma" pitchFamily="34" charset="0"/>
                <a:cs typeface="Tahoma" pitchFamily="34" charset="0"/>
              </a:rPr>
              <a:t>4. </a:t>
            </a:r>
            <a:r>
              <a:rPr lang="en-US" sz="4400" b="1" dirty="0">
                <a:solidFill>
                  <a:schemeClr val="bg1"/>
                </a:solidFill>
                <a:latin typeface="Tahoma" pitchFamily="34" charset="0"/>
                <a:cs typeface="Tahoma" pitchFamily="34" charset="0"/>
              </a:rPr>
              <a:t>All generations, com forth and receive the blessing of this holy water; making us one with the God who forgives, the one who is faithful and just.</a:t>
            </a:r>
          </a:p>
        </p:txBody>
      </p:sp>
    </p:spTree>
    <p:extLst>
      <p:ext uri="{BB962C8B-B14F-4D97-AF65-F5344CB8AC3E}">
        <p14:creationId xmlns:p14="http://schemas.microsoft.com/office/powerpoint/2010/main" val="37694013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ubtitle 2"/>
          <p:cNvSpPr>
            <a:spLocks noGrp="1"/>
          </p:cNvSpPr>
          <p:nvPr>
            <p:ph type="subTitle" idx="1"/>
          </p:nvPr>
        </p:nvSpPr>
        <p:spPr>
          <a:xfrm>
            <a:off x="381000" y="114300"/>
            <a:ext cx="8610600" cy="4914900"/>
          </a:xfrm>
        </p:spPr>
        <p:txBody>
          <a:bodyPr/>
          <a:lstStyle/>
          <a:p>
            <a:pPr algn="l"/>
            <a:r>
              <a:rPr lang="en-US" sz="4400" b="1" dirty="0">
                <a:solidFill>
                  <a:schemeClr val="bg1"/>
                </a:solidFill>
                <a:latin typeface="Tahoma" pitchFamily="34" charset="0"/>
                <a:cs typeface="Tahoma" pitchFamily="34" charset="0"/>
              </a:rPr>
              <a:t>Water of life, holy reminder; touching, renewing the body of Christ. Water of life, holy reminder; touching, renewing the body of life.</a:t>
            </a:r>
          </a:p>
        </p:txBody>
      </p:sp>
    </p:spTree>
    <p:extLst>
      <p:ext uri="{BB962C8B-B14F-4D97-AF65-F5344CB8AC3E}">
        <p14:creationId xmlns:p14="http://schemas.microsoft.com/office/powerpoint/2010/main" val="1149535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ubtitle 2"/>
          <p:cNvSpPr>
            <a:spLocks noGrp="1"/>
          </p:cNvSpPr>
          <p:nvPr>
            <p:ph type="subTitle" idx="1"/>
          </p:nvPr>
        </p:nvSpPr>
        <p:spPr>
          <a:xfrm>
            <a:off x="152400" y="114300"/>
            <a:ext cx="8991600" cy="4914900"/>
          </a:xfrm>
        </p:spPr>
        <p:txBody>
          <a:bodyPr/>
          <a:lstStyle/>
          <a:p>
            <a:pPr algn="l"/>
            <a:r>
              <a:rPr lang="en-US" sz="3600" b="1" dirty="0">
                <a:solidFill>
                  <a:schemeClr val="bg1"/>
                </a:solidFill>
                <a:latin typeface="Tahoma" pitchFamily="34" charset="0"/>
                <a:cs typeface="Tahoma" pitchFamily="34" charset="0"/>
              </a:rPr>
              <a:t>5. </a:t>
            </a:r>
            <a:r>
              <a:rPr lang="en-US" sz="4400" b="1" dirty="0">
                <a:solidFill>
                  <a:schemeClr val="bg1"/>
                </a:solidFill>
                <a:latin typeface="Tahoma" pitchFamily="34" charset="0"/>
                <a:cs typeface="Tahoma" pitchFamily="34" charset="0"/>
              </a:rPr>
              <a:t>Bringing new hope to the children of God, regardless of color or story; Cleansing our spirits with kindness and truth, and keeping the promise a live</a:t>
            </a:r>
          </a:p>
        </p:txBody>
      </p:sp>
    </p:spTree>
    <p:extLst>
      <p:ext uri="{BB962C8B-B14F-4D97-AF65-F5344CB8AC3E}">
        <p14:creationId xmlns:p14="http://schemas.microsoft.com/office/powerpoint/2010/main" val="16356721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ubtitle 2"/>
          <p:cNvSpPr>
            <a:spLocks noGrp="1"/>
          </p:cNvSpPr>
          <p:nvPr>
            <p:ph type="subTitle" idx="1"/>
          </p:nvPr>
        </p:nvSpPr>
        <p:spPr>
          <a:xfrm>
            <a:off x="381000" y="114300"/>
            <a:ext cx="8610600" cy="4914900"/>
          </a:xfrm>
        </p:spPr>
        <p:txBody>
          <a:bodyPr/>
          <a:lstStyle/>
          <a:p>
            <a:pPr algn="l"/>
            <a:r>
              <a:rPr lang="en-US" sz="4400" b="1" dirty="0">
                <a:solidFill>
                  <a:schemeClr val="bg1"/>
                </a:solidFill>
                <a:latin typeface="Tahoma" pitchFamily="34" charset="0"/>
                <a:cs typeface="Tahoma" pitchFamily="34" charset="0"/>
              </a:rPr>
              <a:t>Water of life, holy reminder; touching, renewing the body of Christ. Water of life, holy reminder; touching, renewing the body of life.</a:t>
            </a:r>
          </a:p>
        </p:txBody>
      </p:sp>
    </p:spTree>
    <p:extLst>
      <p:ext uri="{BB962C8B-B14F-4D97-AF65-F5344CB8AC3E}">
        <p14:creationId xmlns:p14="http://schemas.microsoft.com/office/powerpoint/2010/main" val="33133728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ubtitle 2"/>
          <p:cNvSpPr>
            <a:spLocks noGrp="1"/>
          </p:cNvSpPr>
          <p:nvPr>
            <p:ph type="subTitle" idx="1"/>
          </p:nvPr>
        </p:nvSpPr>
        <p:spPr>
          <a:xfrm>
            <a:off x="152400" y="114300"/>
            <a:ext cx="8991600" cy="4914900"/>
          </a:xfrm>
        </p:spPr>
        <p:txBody>
          <a:bodyPr/>
          <a:lstStyle/>
          <a:p>
            <a:pPr algn="l"/>
            <a:r>
              <a:rPr lang="en-US" sz="3600" b="1" dirty="0">
                <a:solidFill>
                  <a:schemeClr val="bg1"/>
                </a:solidFill>
                <a:latin typeface="Tahoma" pitchFamily="34" charset="0"/>
                <a:cs typeface="Tahoma" pitchFamily="34" charset="0"/>
              </a:rPr>
              <a:t>5. </a:t>
            </a:r>
            <a:r>
              <a:rPr lang="en-US" sz="4400" b="1" dirty="0">
                <a:solidFill>
                  <a:schemeClr val="bg1"/>
                </a:solidFill>
                <a:latin typeface="Tahoma" pitchFamily="34" charset="0"/>
                <a:cs typeface="Tahoma" pitchFamily="34" charset="0"/>
              </a:rPr>
              <a:t>Deep as the heavens and wide as the sea, your mercy and love have no ending. Guiding our steps in the journey of faith, you show us the way to your king dom.</a:t>
            </a:r>
          </a:p>
        </p:txBody>
      </p:sp>
    </p:spTree>
    <p:extLst>
      <p:ext uri="{BB962C8B-B14F-4D97-AF65-F5344CB8AC3E}">
        <p14:creationId xmlns:p14="http://schemas.microsoft.com/office/powerpoint/2010/main" val="7375124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F2BE0-88C8-F5D8-E9EF-868D1F46F809}"/>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76F575B4-0A75-AC97-6FDE-F475BD4647F7}"/>
              </a:ext>
            </a:extLst>
          </p:cNvPr>
          <p:cNvPicPr>
            <a:picLocks noChangeAspect="1"/>
          </p:cNvPicPr>
          <p:nvPr/>
        </p:nvPicPr>
        <p:blipFill>
          <a:blip r:embed="rId3">
            <a:extLst>
              <a:ext uri="{28A0092B-C50C-407E-A947-70E740481C1C}">
                <a14:useLocalDpi xmlns:a14="http://schemas.microsoft.com/office/drawing/2010/main" val="0"/>
              </a:ext>
            </a:extLst>
          </a:blip>
          <a:srcRect b="1334"/>
          <a:stretch>
            <a:fillRect/>
          </a:stretch>
        </p:blipFill>
        <p:spPr>
          <a:xfrm>
            <a:off x="0" y="-3660"/>
            <a:ext cx="9143980" cy="5142539"/>
          </a:xfrm>
          <a:prstGeom prst="rect">
            <a:avLst/>
          </a:prstGeom>
        </p:spPr>
      </p:pic>
      <p:sp>
        <p:nvSpPr>
          <p:cNvPr id="2050" name="Rectangle 3">
            <a:extLst>
              <a:ext uri="{FF2B5EF4-FFF2-40B4-BE49-F238E27FC236}">
                <a16:creationId xmlns:a16="http://schemas.microsoft.com/office/drawing/2014/main" id="{2FB8C4E9-0E68-BF45-66D9-38744DD78A31}"/>
              </a:ext>
            </a:extLst>
          </p:cNvPr>
          <p:cNvSpPr>
            <a:spLocks noGrp="1" noChangeArrowheads="1"/>
          </p:cNvSpPr>
          <p:nvPr>
            <p:ph type="body" idx="4294967295"/>
          </p:nvPr>
        </p:nvSpPr>
        <p:spPr>
          <a:xfrm>
            <a:off x="0" y="0"/>
            <a:ext cx="4419600" cy="5143500"/>
          </a:xfrm>
        </p:spPr>
        <p:txBody>
          <a:bodyPr/>
          <a:lstStyle/>
          <a:p>
            <a:pPr marL="0" indent="0" algn="ctr">
              <a:buNone/>
            </a:pPr>
            <a:br>
              <a:rPr lang="en-US" sz="2400" b="1" dirty="0">
                <a:solidFill>
                  <a:schemeClr val="bg1"/>
                </a:solidFill>
                <a:latin typeface="Bookman Old Style" panose="02050604050505020204" pitchFamily="18" charset="0"/>
              </a:rPr>
            </a:br>
            <a:endParaRPr lang="en-US" sz="2400" b="1" dirty="0">
              <a:solidFill>
                <a:schemeClr val="bg1"/>
              </a:solidFill>
            </a:endParaRPr>
          </a:p>
        </p:txBody>
      </p:sp>
      <p:sp>
        <p:nvSpPr>
          <p:cNvPr id="23554" name="Rectangle 2">
            <a:extLst>
              <a:ext uri="{FF2B5EF4-FFF2-40B4-BE49-F238E27FC236}">
                <a16:creationId xmlns:a16="http://schemas.microsoft.com/office/drawing/2014/main" id="{52733E38-0F63-F906-60AA-491E0263A150}"/>
              </a:ext>
            </a:extLst>
          </p:cNvPr>
          <p:cNvSpPr txBox="1">
            <a:spLocks noChangeArrowheads="1"/>
          </p:cNvSpPr>
          <p:nvPr/>
        </p:nvSpPr>
        <p:spPr>
          <a:xfrm>
            <a:off x="152400" y="4248150"/>
            <a:ext cx="2590800" cy="985838"/>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hangingPunct="1"/>
            <a:r>
              <a:rPr lang="en-US" sz="2800" i="1" kern="0" dirty="0">
                <a:solidFill>
                  <a:srgbClr val="FFFF00"/>
                </a:solidFill>
                <a:latin typeface="Tahoma" pitchFamily="34" charset="0"/>
              </a:rPr>
              <a:t>Gloria Hymn</a:t>
            </a:r>
            <a:endParaRPr lang="en-US" sz="2800" b="1" kern="0" dirty="0">
              <a:solidFill>
                <a:srgbClr val="FFFF00"/>
              </a:solidFill>
              <a:latin typeface="Times New Roman" pitchFamily="18" charset="0"/>
            </a:endParaRPr>
          </a:p>
        </p:txBody>
      </p:sp>
    </p:spTree>
    <p:extLst>
      <p:ext uri="{BB962C8B-B14F-4D97-AF65-F5344CB8AC3E}">
        <p14:creationId xmlns:p14="http://schemas.microsoft.com/office/powerpoint/2010/main" val="32770197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16</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651148168"/>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17</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1005648881"/>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18</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8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925824999"/>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19</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3600" b="1" dirty="0">
                <a:solidFill>
                  <a:schemeClr val="bg1"/>
                </a:solidFill>
                <a:latin typeface="Tahoma" pitchFamily="34" charset="0"/>
                <a:cs typeface="Tahoma" pitchFamily="34" charset="0"/>
              </a:rPr>
              <a:t>2. 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307734345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4572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 name="Rectangle 7"/>
          <p:cNvSpPr>
            <a:spLocks noChangeArrowheads="1"/>
          </p:cNvSpPr>
          <p:nvPr/>
        </p:nvSpPr>
        <p:spPr bwMode="auto">
          <a:xfrm>
            <a:off x="228600" y="285750"/>
            <a:ext cx="88392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5400" b="1" dirty="0">
                <a:solidFill>
                  <a:schemeClr val="tx2"/>
                </a:solidFill>
                <a:latin typeface="Times New Roman" pitchFamily="18" charset="0"/>
              </a:rPr>
            </a:br>
            <a:br>
              <a:rPr lang="en-US" altLang="en-US" sz="6000" dirty="0">
                <a:solidFill>
                  <a:schemeClr val="tx2"/>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
        <p:nvSpPr>
          <p:cNvPr id="2" name="Rectangle 1"/>
          <p:cNvSpPr/>
          <p:nvPr/>
        </p:nvSpPr>
        <p:spPr>
          <a:xfrm>
            <a:off x="67733" y="19050"/>
            <a:ext cx="8923867" cy="5016758"/>
          </a:xfrm>
          <a:prstGeom prst="rect">
            <a:avLst/>
          </a:prstGeom>
        </p:spPr>
        <p:txBody>
          <a:bodyPr wrap="square">
            <a:spAutoFit/>
          </a:bodyPr>
          <a:lstStyle/>
          <a:p>
            <a:pPr algn="l"/>
            <a:r>
              <a:rPr lang="en-US" sz="4000" b="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Alleluia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Alleluia</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let the holy anthem rise And the choirs of heaven chant it In the temple of the skies Let the mountains skip with gladness And the joyful valleys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ringWith</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Hosannas in the highest To our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Saviour</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and our King</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20</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4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102903513"/>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21</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4400" b="1" dirty="0">
                <a:solidFill>
                  <a:schemeClr val="bg1"/>
                </a:solidFill>
                <a:latin typeface="Tahoma" pitchFamily="34" charset="0"/>
                <a:cs typeface="Tahoma" pitchFamily="34" charset="0"/>
              </a:rPr>
              <a:t>3. 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1778397905"/>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22</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0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 Amen </a:t>
            </a:r>
            <a:r>
              <a:rPr lang="en-US" altLang="en-US" sz="4400" b="1" dirty="0" err="1">
                <a:solidFill>
                  <a:schemeClr val="bg1"/>
                </a:solidFill>
                <a:latin typeface="Tahoma" pitchFamily="34" charset="0"/>
                <a:cs typeface="Tahoma" pitchFamily="34" charset="0"/>
              </a:rPr>
              <a:t>Amen</a:t>
            </a:r>
            <a:r>
              <a:rPr lang="en-US" altLang="en-US" sz="4400" b="1" dirty="0">
                <a:solidFill>
                  <a:schemeClr val="bg1"/>
                </a:solidFill>
                <a:latin typeface="Tahoma" pitchFamily="34" charset="0"/>
                <a:cs typeface="Tahoma" pitchFamily="34" charset="0"/>
              </a:rPr>
              <a:t>.</a:t>
            </a:r>
          </a:p>
        </p:txBody>
      </p:sp>
    </p:spTree>
    <p:extLst>
      <p:ext uri="{BB962C8B-B14F-4D97-AF65-F5344CB8AC3E}">
        <p14:creationId xmlns:p14="http://schemas.microsoft.com/office/powerpoint/2010/main" val="328257002"/>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B3168-F745-D542-B2C3-4150A88A6DF2}"/>
              </a:ext>
            </a:extLst>
          </p:cNvPr>
          <p:cNvSpPr>
            <a:spLocks noGrp="1"/>
          </p:cNvSpPr>
          <p:nvPr>
            <p:ph type="ctrTitle"/>
          </p:nvPr>
        </p:nvSpPr>
        <p:spPr/>
        <p:txBody>
          <a:bodyPr/>
          <a:lstStyle/>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EA037D-1D07-E6DC-5C40-E88C831FECCA}"/>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E5253C64-E2E9-32C4-49CD-43493F4AFAF5}"/>
              </a:ext>
            </a:extLst>
          </p:cNvPr>
          <p:cNvPicPr>
            <a:picLocks noChangeAspect="1"/>
          </p:cNvPicPr>
          <p:nvPr/>
        </p:nvPicPr>
        <p:blipFill>
          <a:blip r:embed="rId3">
            <a:extLst>
              <a:ext uri="{28A0092B-C50C-407E-A947-70E740481C1C}">
                <a14:useLocalDpi xmlns:a14="http://schemas.microsoft.com/office/drawing/2010/main" val="0"/>
              </a:ext>
            </a:extLst>
          </a:blip>
          <a:srcRect b="1334"/>
          <a:stretch>
            <a:fillRect/>
          </a:stretch>
        </p:blipFill>
        <p:spPr>
          <a:xfrm>
            <a:off x="23648" y="16820"/>
            <a:ext cx="9143980" cy="5142539"/>
          </a:xfrm>
          <a:prstGeom prst="rect">
            <a:avLst/>
          </a:prstGeom>
        </p:spPr>
      </p:pic>
      <p:sp>
        <p:nvSpPr>
          <p:cNvPr id="2050" name="Rectangle 3">
            <a:extLst>
              <a:ext uri="{FF2B5EF4-FFF2-40B4-BE49-F238E27FC236}">
                <a16:creationId xmlns:a16="http://schemas.microsoft.com/office/drawing/2014/main" id="{5CAE5920-A65D-D9C1-2294-703F9233A821}"/>
              </a:ext>
            </a:extLst>
          </p:cNvPr>
          <p:cNvSpPr>
            <a:spLocks noGrp="1" noChangeArrowheads="1"/>
          </p:cNvSpPr>
          <p:nvPr>
            <p:ph type="body" idx="4294967295"/>
          </p:nvPr>
        </p:nvSpPr>
        <p:spPr>
          <a:xfrm>
            <a:off x="0" y="0"/>
            <a:ext cx="4419600" cy="5143500"/>
          </a:xfrm>
        </p:spPr>
        <p:txBody>
          <a:bodyPr/>
          <a:lstStyle/>
          <a:p>
            <a:pPr marL="0" indent="0" algn="ctr">
              <a:buNone/>
            </a:pPr>
            <a:br>
              <a:rPr lang="en-US" sz="2400" b="1" dirty="0">
                <a:solidFill>
                  <a:schemeClr val="bg1"/>
                </a:solidFill>
                <a:latin typeface="Bookman Old Style" panose="02050604050505020204" pitchFamily="18" charset="0"/>
              </a:rPr>
            </a:br>
            <a:endParaRPr lang="en-US" sz="2400" b="1" dirty="0">
              <a:solidFill>
                <a:schemeClr val="bg1"/>
              </a:solidFill>
            </a:endParaRPr>
          </a:p>
        </p:txBody>
      </p:sp>
      <p:sp>
        <p:nvSpPr>
          <p:cNvPr id="27650" name="Rectangle 2"/>
          <p:cNvSpPr txBox="1">
            <a:spLocks noChangeArrowheads="1"/>
          </p:cNvSpPr>
          <p:nvPr/>
        </p:nvSpPr>
        <p:spPr>
          <a:xfrm>
            <a:off x="-76200" y="4324350"/>
            <a:ext cx="4267200" cy="1042988"/>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hangingPunct="1"/>
            <a:r>
              <a:rPr lang="en-US" altLang="en-US" sz="1800" i="1" kern="0" dirty="0">
                <a:solidFill>
                  <a:srgbClr val="FFFF00"/>
                </a:solidFill>
                <a:latin typeface="Tahoma" pitchFamily="34" charset="0"/>
              </a:rPr>
              <a:t>Responsorial Psalm:   Psalm 118</a:t>
            </a:r>
            <a:br>
              <a:rPr lang="en-US" altLang="en-US" sz="1800" i="1" kern="0" dirty="0">
                <a:solidFill>
                  <a:srgbClr val="FFFF00"/>
                </a:solidFill>
                <a:latin typeface="Tahoma" pitchFamily="34" charset="0"/>
              </a:rPr>
            </a:br>
            <a:r>
              <a:rPr lang="en-US" altLang="en-US" sz="1800" i="1" kern="0" dirty="0">
                <a:solidFill>
                  <a:srgbClr val="FFFF00"/>
                </a:solidFill>
                <a:latin typeface="Tahoma" pitchFamily="34" charset="0"/>
              </a:rPr>
              <a:t>This is The Day</a:t>
            </a:r>
            <a:endParaRPr lang="en-US" altLang="en-US" sz="1800" b="1" kern="0" dirty="0">
              <a:solidFill>
                <a:srgbClr val="FFFF00"/>
              </a:solidFill>
              <a:latin typeface="Times New Roman" pitchFamily="18" charset="0"/>
            </a:endParaRPr>
          </a:p>
        </p:txBody>
      </p:sp>
    </p:spTree>
    <p:extLst>
      <p:ext uri="{BB962C8B-B14F-4D97-AF65-F5344CB8AC3E}">
        <p14:creationId xmlns:p14="http://schemas.microsoft.com/office/powerpoint/2010/main" val="24296707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4" name="Rectangle 2"/>
          <p:cNvSpPr>
            <a:spLocks noGrp="1" noChangeArrowheads="1"/>
          </p:cNvSpPr>
          <p:nvPr>
            <p:ph type="ctrTitle"/>
          </p:nvPr>
        </p:nvSpPr>
        <p:spPr>
          <a:xfrm>
            <a:off x="0" y="285750"/>
            <a:ext cx="8991600" cy="4514850"/>
          </a:xfrm>
        </p:spPr>
        <p:txBody>
          <a:bodyPr/>
          <a:lstStyle/>
          <a:p>
            <a:pPr algn="l" eaLnBrk="1" hangingPunct="1"/>
            <a:r>
              <a:rPr lang="en-US" altLang="en-US" sz="1800" i="1" dirty="0">
                <a:solidFill>
                  <a:srgbClr val="FFFF00"/>
                </a:solidFill>
                <a:latin typeface="Tahoma" pitchFamily="34" charset="0"/>
              </a:rPr>
              <a:t>Responsorial Psalm:   Psalm </a:t>
            </a:r>
            <a:r>
              <a:rPr lang="vi-VN" altLang="en-US" sz="1800" i="1" dirty="0">
                <a:solidFill>
                  <a:srgbClr val="FFFF00"/>
                </a:solidFill>
                <a:latin typeface="Tahoma" pitchFamily="34" charset="0"/>
              </a:rPr>
              <a:t>1</a:t>
            </a:r>
            <a:r>
              <a:rPr lang="en-US" altLang="en-US" sz="1800" i="1" dirty="0">
                <a:solidFill>
                  <a:srgbClr val="FFFF00"/>
                </a:solidFill>
                <a:latin typeface="Tahoma" pitchFamily="34" charset="0"/>
              </a:rPr>
              <a:t>8</a:t>
            </a:r>
            <a:br>
              <a:rPr lang="en-US" altLang="en-US" sz="1800" i="1" dirty="0">
                <a:solidFill>
                  <a:schemeClr val="bg1"/>
                </a:solidFill>
                <a:latin typeface="Tahoma"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This is the day the Lord has made; Let us rejoice and be glad.</a:t>
            </a:r>
            <a:endPar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FB10E52A-1A8D-D551-ADC6-022131039407}"/>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3A65CB60-ECDC-A199-4F5C-1D3259F22943}"/>
              </a:ext>
            </a:extLst>
          </p:cNvPr>
          <p:cNvPicPr>
            <a:picLocks noChangeAspect="1"/>
          </p:cNvPicPr>
          <p:nvPr/>
        </p:nvPicPr>
        <p:blipFill>
          <a:blip r:embed="rId3">
            <a:extLst>
              <a:ext uri="{28A0092B-C50C-407E-A947-70E740481C1C}">
                <a14:useLocalDpi xmlns:a14="http://schemas.microsoft.com/office/drawing/2010/main" val="0"/>
              </a:ext>
            </a:extLst>
          </a:blip>
          <a:srcRect b="1334"/>
          <a:stretch>
            <a:fillRect/>
          </a:stretch>
        </p:blipFill>
        <p:spPr>
          <a:xfrm>
            <a:off x="23648" y="16820"/>
            <a:ext cx="9143980" cy="5142539"/>
          </a:xfrm>
          <a:prstGeom prst="rect">
            <a:avLst/>
          </a:prstGeom>
        </p:spPr>
      </p:pic>
      <p:sp>
        <p:nvSpPr>
          <p:cNvPr id="2050" name="Rectangle 3">
            <a:extLst>
              <a:ext uri="{FF2B5EF4-FFF2-40B4-BE49-F238E27FC236}">
                <a16:creationId xmlns:a16="http://schemas.microsoft.com/office/drawing/2014/main" id="{40E81358-AAE3-E3A7-394C-9DC5C8EE95F8}"/>
              </a:ext>
            </a:extLst>
          </p:cNvPr>
          <p:cNvSpPr>
            <a:spLocks noGrp="1" noChangeArrowheads="1"/>
          </p:cNvSpPr>
          <p:nvPr>
            <p:ph type="body" idx="4294967295"/>
          </p:nvPr>
        </p:nvSpPr>
        <p:spPr>
          <a:xfrm>
            <a:off x="0" y="0"/>
            <a:ext cx="4419600" cy="5143500"/>
          </a:xfrm>
        </p:spPr>
        <p:txBody>
          <a:bodyPr/>
          <a:lstStyle/>
          <a:p>
            <a:pPr marL="0" indent="0" algn="ctr">
              <a:buNone/>
            </a:pPr>
            <a:br>
              <a:rPr lang="en-US" sz="2400" b="1" dirty="0">
                <a:solidFill>
                  <a:schemeClr val="bg1"/>
                </a:solidFill>
                <a:latin typeface="Bookman Old Style" panose="02050604050505020204" pitchFamily="18" charset="0"/>
              </a:rPr>
            </a:br>
            <a:endParaRPr lang="en-US" sz="2400" b="1" dirty="0">
              <a:solidFill>
                <a:schemeClr val="bg1"/>
              </a:solidFill>
            </a:endParaRPr>
          </a:p>
        </p:txBody>
      </p:sp>
      <p:sp>
        <p:nvSpPr>
          <p:cNvPr id="2" name="Rectangle 2">
            <a:extLst>
              <a:ext uri="{FF2B5EF4-FFF2-40B4-BE49-F238E27FC236}">
                <a16:creationId xmlns:a16="http://schemas.microsoft.com/office/drawing/2014/main" id="{D6C4A204-3E14-3D33-DAC6-65885CF7C113}"/>
              </a:ext>
            </a:extLst>
          </p:cNvPr>
          <p:cNvSpPr txBox="1">
            <a:spLocks noChangeArrowheads="1"/>
          </p:cNvSpPr>
          <p:nvPr/>
        </p:nvSpPr>
        <p:spPr>
          <a:xfrm>
            <a:off x="-914400" y="4248150"/>
            <a:ext cx="4267200" cy="1042988"/>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hangingPunct="1"/>
            <a:r>
              <a:rPr lang="en-US" altLang="en-US" sz="1800" i="1" kern="0" dirty="0">
                <a:solidFill>
                  <a:srgbClr val="FFFF00"/>
                </a:solidFill>
                <a:latin typeface="Tahoma" pitchFamily="34" charset="0"/>
              </a:rPr>
              <a:t>Easter Sequence</a:t>
            </a:r>
            <a:br>
              <a:rPr lang="en-US" altLang="en-US" sz="1800" i="1" kern="0" dirty="0">
                <a:solidFill>
                  <a:srgbClr val="FFFF00"/>
                </a:solidFill>
                <a:latin typeface="Tahoma" pitchFamily="34" charset="0"/>
              </a:rPr>
            </a:br>
            <a:r>
              <a:rPr lang="en-US" altLang="en-US" sz="1800" i="1" kern="0" dirty="0">
                <a:solidFill>
                  <a:srgbClr val="FFFF00"/>
                </a:solidFill>
                <a:latin typeface="Tahoma" pitchFamily="34" charset="0"/>
              </a:rPr>
              <a:t>Alleluia </a:t>
            </a:r>
            <a:r>
              <a:rPr lang="en-US" altLang="en-US" sz="1800" i="1" kern="0" dirty="0" err="1">
                <a:solidFill>
                  <a:srgbClr val="FFFF00"/>
                </a:solidFill>
                <a:latin typeface="Tahoma" pitchFamily="34" charset="0"/>
              </a:rPr>
              <a:t>Alleluia</a:t>
            </a:r>
            <a:endParaRPr lang="en-US" altLang="en-US" sz="1800" b="1" kern="0" dirty="0">
              <a:solidFill>
                <a:srgbClr val="FFFF00"/>
              </a:solidFill>
              <a:latin typeface="Times New Roman" pitchFamily="18" charset="0"/>
            </a:endParaRPr>
          </a:p>
        </p:txBody>
      </p:sp>
    </p:spTree>
    <p:extLst>
      <p:ext uri="{BB962C8B-B14F-4D97-AF65-F5344CB8AC3E}">
        <p14:creationId xmlns:p14="http://schemas.microsoft.com/office/powerpoint/2010/main" val="15370269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4274" name="Rectangle 2"/>
          <p:cNvSpPr>
            <a:spLocks noGrp="1" noChangeArrowheads="1"/>
          </p:cNvSpPr>
          <p:nvPr>
            <p:ph type="ctrTitle"/>
          </p:nvPr>
        </p:nvSpPr>
        <p:spPr>
          <a:xfrm>
            <a:off x="0" y="114300"/>
            <a:ext cx="9061938" cy="4743450"/>
          </a:xfrm>
        </p:spPr>
        <p:txBody>
          <a:bodyPr rtlCol="0">
            <a:noAutofit/>
          </a:bodyPr>
          <a:lstStyle/>
          <a:p>
            <a:pPr algn="l" fontAlgn="auto">
              <a:spcAft>
                <a:spcPts val="0"/>
              </a:spcAft>
              <a:defRPr/>
            </a:pPr>
            <a:r>
              <a:rPr lang="en-US" b="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Alleluia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Alleluia</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Hearts to heaven and voices raise.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Sing to Go a hymn of gladness, Sing to God a hymn of praise.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He who on the cross as Savior. For the world’s salvation bled,</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Jesus Christ, the King of Glory, Now is risen from the dead.</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4274" name="Rectangle 2"/>
          <p:cNvSpPr>
            <a:spLocks noGrp="1" noChangeArrowheads="1"/>
          </p:cNvSpPr>
          <p:nvPr>
            <p:ph type="ctrTitle"/>
          </p:nvPr>
        </p:nvSpPr>
        <p:spPr>
          <a:xfrm>
            <a:off x="0" y="114300"/>
            <a:ext cx="9061938" cy="4743450"/>
          </a:xfrm>
        </p:spPr>
        <p:txBody>
          <a:bodyPr rtlCol="0">
            <a:noAutofit/>
          </a:bodyPr>
          <a:lstStyle/>
          <a:p>
            <a:pPr algn="l" fontAlgn="auto">
              <a:spcAft>
                <a:spcPts val="0"/>
              </a:spcAft>
              <a:defRPr/>
            </a:pPr>
            <a:r>
              <a:rPr lang="en-US" b="1" dirty="0">
                <a:solidFill>
                  <a:srgbClr val="FFFF00"/>
                </a:solidFill>
                <a:latin typeface="Tahoma" panose="020B0604030504040204" pitchFamily="34" charset="0"/>
                <a:ea typeface="Tahoma" panose="020B0604030504040204" pitchFamily="34" charset="0"/>
                <a:cs typeface="Tahoma" panose="020B0604030504040204" pitchFamily="34" charset="0"/>
              </a:rPr>
              <a:t>2.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Now the iron bars are broken, Christ from death to life is born. Glorious life, and life immortal, on this resurrection morn; Christ has triumphed, and we conquer by his mighty enterprise, We with him to the life eternal by his resurrection rise</a:t>
            </a:r>
          </a:p>
        </p:txBody>
      </p:sp>
    </p:spTree>
    <p:extLst>
      <p:ext uri="{BB962C8B-B14F-4D97-AF65-F5344CB8AC3E}">
        <p14:creationId xmlns:p14="http://schemas.microsoft.com/office/powerpoint/2010/main" val="1601692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4274" name="Rectangle 2"/>
          <p:cNvSpPr>
            <a:spLocks noGrp="1" noChangeArrowheads="1"/>
          </p:cNvSpPr>
          <p:nvPr>
            <p:ph type="ctrTitle"/>
          </p:nvPr>
        </p:nvSpPr>
        <p:spPr>
          <a:xfrm>
            <a:off x="0" y="114300"/>
            <a:ext cx="9061938" cy="4743450"/>
          </a:xfrm>
        </p:spPr>
        <p:txBody>
          <a:bodyPr rtlCol="0">
            <a:noAutofit/>
          </a:bodyPr>
          <a:lstStyle/>
          <a:p>
            <a:pPr algn="l" fontAlgn="auto">
              <a:spcAft>
                <a:spcPts val="0"/>
              </a:spcAft>
              <a:defRPr/>
            </a:pPr>
            <a:r>
              <a:rPr lang="en-US" b="1" dirty="0">
                <a:solidFill>
                  <a:srgbClr val="FFFF00"/>
                </a:solidFill>
                <a:latin typeface="Tahoma" panose="020B0604030504040204" pitchFamily="34" charset="0"/>
                <a:ea typeface="Tahoma" panose="020B0604030504040204" pitchFamily="34" charset="0"/>
                <a:cs typeface="Tahoma" panose="020B0604030504040204" pitchFamily="34" charset="0"/>
              </a:rPr>
              <a:t>3.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Alleluia! Alleluia! Glory be to God on high. Alleluia to the Savior, who has won the victory; Alleluia to the Spirit, Font of love and sanctity; Alleluia! Alleluia! To the Triune Majesty.</a:t>
            </a:r>
          </a:p>
        </p:txBody>
      </p:sp>
    </p:spTree>
    <p:extLst>
      <p:ext uri="{BB962C8B-B14F-4D97-AF65-F5344CB8AC3E}">
        <p14:creationId xmlns:p14="http://schemas.microsoft.com/office/powerpoint/2010/main" val="2018519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4572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 name="Rectangle 7"/>
          <p:cNvSpPr>
            <a:spLocks noChangeArrowheads="1"/>
          </p:cNvSpPr>
          <p:nvPr/>
        </p:nvSpPr>
        <p:spPr bwMode="auto">
          <a:xfrm>
            <a:off x="228600" y="285750"/>
            <a:ext cx="88392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5400" b="1" dirty="0">
                <a:solidFill>
                  <a:schemeClr val="tx2"/>
                </a:solidFill>
                <a:latin typeface="Times New Roman" pitchFamily="18" charset="0"/>
              </a:rPr>
            </a:br>
            <a:br>
              <a:rPr lang="en-US" altLang="en-US" sz="6000" dirty="0">
                <a:solidFill>
                  <a:schemeClr val="tx2"/>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
        <p:nvSpPr>
          <p:cNvPr id="2" name="Rectangle 1"/>
          <p:cNvSpPr/>
          <p:nvPr/>
        </p:nvSpPr>
        <p:spPr>
          <a:xfrm>
            <a:off x="220133" y="190753"/>
            <a:ext cx="8923867" cy="5016758"/>
          </a:xfrm>
          <a:prstGeom prst="rect">
            <a:avLst/>
          </a:prstGeom>
        </p:spPr>
        <p:txBody>
          <a:bodyPr wrap="square">
            <a:spAutoFit/>
          </a:bodyPr>
          <a:lstStyle/>
          <a:p>
            <a:pPr algn="l"/>
            <a:r>
              <a:rPr lang="en-US" sz="4000" b="1" dirty="0">
                <a:solidFill>
                  <a:srgbClr val="FFFF00"/>
                </a:solidFill>
                <a:latin typeface="Tahoma" panose="020B0604030504040204" pitchFamily="34" charset="0"/>
                <a:ea typeface="Tahoma" panose="020B0604030504040204" pitchFamily="34" charset="0"/>
                <a:cs typeface="Tahoma" panose="020B0604030504040204" pitchFamily="34" charset="0"/>
              </a:rPr>
              <a:t>2.</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Alleluia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Alleluia</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like the sun from out the wave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He has risen up in triumph from</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The darkness of the grave</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He's the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Splendour</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of the Nations</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He's the lamp of endless day</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He's the very Lord of Glory</a:t>
            </a:r>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Who is risen up today</a:t>
            </a:r>
          </a:p>
        </p:txBody>
      </p:sp>
    </p:spTree>
    <p:extLst>
      <p:ext uri="{BB962C8B-B14F-4D97-AF65-F5344CB8AC3E}">
        <p14:creationId xmlns:p14="http://schemas.microsoft.com/office/powerpoint/2010/main" val="1627644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0F9C9B-2966-7105-A59B-C2A980754468}"/>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BBB26E8C-6F5B-5E57-F154-5197EB8768A3}"/>
              </a:ext>
            </a:extLst>
          </p:cNvPr>
          <p:cNvPicPr>
            <a:picLocks noChangeAspect="1"/>
          </p:cNvPicPr>
          <p:nvPr/>
        </p:nvPicPr>
        <p:blipFill>
          <a:blip r:embed="rId3">
            <a:extLst>
              <a:ext uri="{28A0092B-C50C-407E-A947-70E740481C1C}">
                <a14:useLocalDpi xmlns:a14="http://schemas.microsoft.com/office/drawing/2010/main" val="0"/>
              </a:ext>
            </a:extLst>
          </a:blip>
          <a:srcRect b="1334"/>
          <a:stretch>
            <a:fillRect/>
          </a:stretch>
        </p:blipFill>
        <p:spPr>
          <a:xfrm>
            <a:off x="23648" y="16820"/>
            <a:ext cx="9143980" cy="5142539"/>
          </a:xfrm>
          <a:prstGeom prst="rect">
            <a:avLst/>
          </a:prstGeom>
        </p:spPr>
      </p:pic>
      <p:sp>
        <p:nvSpPr>
          <p:cNvPr id="2050" name="Rectangle 3">
            <a:extLst>
              <a:ext uri="{FF2B5EF4-FFF2-40B4-BE49-F238E27FC236}">
                <a16:creationId xmlns:a16="http://schemas.microsoft.com/office/drawing/2014/main" id="{48328C71-F869-5B7C-DC4F-7AA634890230}"/>
              </a:ext>
            </a:extLst>
          </p:cNvPr>
          <p:cNvSpPr>
            <a:spLocks noGrp="1" noChangeArrowheads="1"/>
          </p:cNvSpPr>
          <p:nvPr>
            <p:ph type="body" idx="4294967295"/>
          </p:nvPr>
        </p:nvSpPr>
        <p:spPr>
          <a:xfrm>
            <a:off x="0" y="0"/>
            <a:ext cx="4419600" cy="5143500"/>
          </a:xfrm>
        </p:spPr>
        <p:txBody>
          <a:bodyPr/>
          <a:lstStyle/>
          <a:p>
            <a:pPr marL="0" indent="0" algn="ctr">
              <a:buNone/>
            </a:pPr>
            <a:br>
              <a:rPr lang="en-US" sz="2400" b="1" dirty="0">
                <a:solidFill>
                  <a:schemeClr val="bg1"/>
                </a:solidFill>
                <a:latin typeface="Bookman Old Style" panose="02050604050505020204" pitchFamily="18" charset="0"/>
              </a:rPr>
            </a:br>
            <a:endParaRPr lang="en-US" sz="2400" b="1" dirty="0">
              <a:solidFill>
                <a:schemeClr val="bg1"/>
              </a:solidFill>
            </a:endParaRPr>
          </a:p>
        </p:txBody>
      </p:sp>
      <p:sp>
        <p:nvSpPr>
          <p:cNvPr id="2" name="Rectangle 2">
            <a:extLst>
              <a:ext uri="{FF2B5EF4-FFF2-40B4-BE49-F238E27FC236}">
                <a16:creationId xmlns:a16="http://schemas.microsoft.com/office/drawing/2014/main" id="{076D5FF1-C8C7-E4DC-EE9C-E4253B502C3F}"/>
              </a:ext>
            </a:extLst>
          </p:cNvPr>
          <p:cNvSpPr txBox="1">
            <a:spLocks noChangeArrowheads="1"/>
          </p:cNvSpPr>
          <p:nvPr/>
        </p:nvSpPr>
        <p:spPr>
          <a:xfrm>
            <a:off x="-914400" y="4248150"/>
            <a:ext cx="4267200" cy="1042988"/>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hangingPunct="1"/>
            <a:r>
              <a:rPr lang="en-US" altLang="en-US" sz="1800" i="1" kern="0" dirty="0">
                <a:solidFill>
                  <a:srgbClr val="FFFF00"/>
                </a:solidFill>
                <a:latin typeface="Tahoma" pitchFamily="34" charset="0"/>
              </a:rPr>
              <a:t>Easter Sequence</a:t>
            </a:r>
            <a:br>
              <a:rPr lang="en-US" altLang="en-US" sz="1800" i="1" kern="0" dirty="0">
                <a:solidFill>
                  <a:srgbClr val="FFFF00"/>
                </a:solidFill>
                <a:latin typeface="Tahoma" pitchFamily="34" charset="0"/>
              </a:rPr>
            </a:br>
            <a:r>
              <a:rPr lang="en-US" altLang="en-US" sz="1800" i="1" kern="0" dirty="0">
                <a:solidFill>
                  <a:srgbClr val="FFFF00"/>
                </a:solidFill>
                <a:latin typeface="Tahoma" pitchFamily="34" charset="0"/>
              </a:rPr>
              <a:t>Christ is Risen</a:t>
            </a:r>
            <a:endParaRPr lang="en-US" altLang="en-US" sz="1800" b="1" kern="0" dirty="0">
              <a:solidFill>
                <a:srgbClr val="FFFF00"/>
              </a:solidFill>
              <a:latin typeface="Times New Roman" pitchFamily="18" charset="0"/>
            </a:endParaRPr>
          </a:p>
        </p:txBody>
      </p:sp>
    </p:spTree>
    <p:extLst>
      <p:ext uri="{BB962C8B-B14F-4D97-AF65-F5344CB8AC3E}">
        <p14:creationId xmlns:p14="http://schemas.microsoft.com/office/powerpoint/2010/main" val="1291591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300">
              <a:solidFill>
                <a:srgbClr val="000000"/>
              </a:solidFill>
              <a:latin typeface="Times New Roman" panose="02020603050405020304" pitchFamily="18" charset="0"/>
            </a:endParaRPr>
          </a:p>
        </p:txBody>
      </p:sp>
      <p:sp>
        <p:nvSpPr>
          <p:cNvPr id="13315"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rgbClr val="000000"/>
                </a:solidFill>
                <a:latin typeface="Times New Roman" panose="02020603050405020304" pitchFamily="18" charset="0"/>
              </a:rPr>
              <a:t> </a:t>
            </a:r>
            <a:br>
              <a:rPr lang="en-US" altLang="en-US" sz="3000">
                <a:solidFill>
                  <a:srgbClr val="000000"/>
                </a:solidFill>
                <a:latin typeface="Times New Roman" panose="02020603050405020304" pitchFamily="18" charset="0"/>
              </a:rPr>
            </a:br>
            <a:endParaRPr lang="en-US" altLang="en-US" sz="4050">
              <a:solidFill>
                <a:srgbClr val="000000"/>
              </a:solidFill>
              <a:latin typeface="Times New Roman" panose="02020603050405020304" pitchFamily="18" charset="0"/>
            </a:endParaRPr>
          </a:p>
        </p:txBody>
      </p:sp>
      <p:sp>
        <p:nvSpPr>
          <p:cNvPr id="13316" name="Rectangle 7"/>
          <p:cNvSpPr>
            <a:spLocks noChangeArrowheads="1"/>
          </p:cNvSpPr>
          <p:nvPr/>
        </p:nvSpPr>
        <p:spPr bwMode="auto">
          <a:xfrm>
            <a:off x="76200" y="182166"/>
            <a:ext cx="8991600" cy="49613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557213" indent="-557213" algn="l" eaLnBrk="1" hangingPunct="1">
              <a:buAutoNum type="arabicPeriod"/>
            </a:pPr>
            <a:endParaRPr lang="en-US" altLang="en-US" sz="33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altLang="en-US" sz="3600" dirty="0">
                <a:solidFill>
                  <a:srgbClr val="FFFF00"/>
                </a:solidFill>
                <a:latin typeface="Tahoma" panose="020B0604030504040204" pitchFamily="34" charset="0"/>
                <a:ea typeface="Tahoma" panose="020B0604030504040204" pitchFamily="34" charset="0"/>
                <a:cs typeface="Tahoma" panose="020B0604030504040204" pitchFamily="34" charset="0"/>
              </a:rPr>
              <a:t>1a.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To The Paschal Victim. Give thankful praise!</a:t>
            </a:r>
          </a:p>
          <a:p>
            <a:pPr algn="l" eaLnBrk="1" hangingPunct="1"/>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Christ ever sinless, his sheep now he saves.</a:t>
            </a:r>
          </a:p>
          <a:p>
            <a:pPr algn="l" eaLnBrk="1" hangingPunct="1"/>
            <a:r>
              <a:rPr lang="en-US" altLang="en-US" sz="3600" dirty="0">
                <a:solidFill>
                  <a:srgbClr val="FFFF00"/>
                </a:solidFill>
                <a:latin typeface="Tahoma" panose="020B0604030504040204" pitchFamily="34" charset="0"/>
                <a:ea typeface="Tahoma" panose="020B0604030504040204" pitchFamily="34" charset="0"/>
                <a:cs typeface="Tahoma" panose="020B0604030504040204" pitchFamily="34" charset="0"/>
              </a:rPr>
              <a:t>1b.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Death and life contended. In dreadful strife:</a:t>
            </a:r>
          </a:p>
          <a:p>
            <a:pPr algn="l" eaLnBrk="1" hangingPunct="1"/>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Death did not hold him, immortal his life.</a:t>
            </a:r>
          </a:p>
          <a:p>
            <a:pPr algn="l" eaLnBrk="1" hangingPunct="1"/>
            <a:endParaRPr lang="en-US" altLang="en-US" sz="33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300">
              <a:solidFill>
                <a:srgbClr val="000000"/>
              </a:solidFill>
              <a:latin typeface="Times New Roman" panose="02020603050405020304" pitchFamily="18" charset="0"/>
            </a:endParaRPr>
          </a:p>
        </p:txBody>
      </p:sp>
      <p:sp>
        <p:nvSpPr>
          <p:cNvPr id="13315"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rgbClr val="000000"/>
                </a:solidFill>
                <a:latin typeface="Times New Roman" panose="02020603050405020304" pitchFamily="18" charset="0"/>
              </a:rPr>
              <a:t> </a:t>
            </a:r>
            <a:br>
              <a:rPr lang="en-US" altLang="en-US" sz="3000">
                <a:solidFill>
                  <a:srgbClr val="000000"/>
                </a:solidFill>
                <a:latin typeface="Times New Roman" panose="02020603050405020304" pitchFamily="18" charset="0"/>
              </a:rPr>
            </a:br>
            <a:endParaRPr lang="en-US" altLang="en-US" sz="4050">
              <a:solidFill>
                <a:srgbClr val="000000"/>
              </a:solidFill>
              <a:latin typeface="Times New Roman" panose="02020603050405020304" pitchFamily="18" charset="0"/>
            </a:endParaRPr>
          </a:p>
        </p:txBody>
      </p:sp>
      <p:sp>
        <p:nvSpPr>
          <p:cNvPr id="13316" name="Rectangle 7"/>
          <p:cNvSpPr>
            <a:spLocks noChangeArrowheads="1"/>
          </p:cNvSpPr>
          <p:nvPr/>
        </p:nvSpPr>
        <p:spPr bwMode="auto">
          <a:xfrm>
            <a:off x="76200" y="400050"/>
            <a:ext cx="8915400"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557213" indent="-557213" eaLnBrk="1" hangingPunct="1">
              <a:buAutoNum type="arabicPeriod"/>
            </a:pPr>
            <a:endParaRPr lang="en-US" altLang="en-US" sz="33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altLang="en-US" sz="3300"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p>
          <a:p>
            <a:pPr algn="l" eaLnBrk="1" hangingPunct="1"/>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Alleluia his triumph we sing! Christ is arisen, the Victor, the King!</a:t>
            </a:r>
          </a:p>
          <a:p>
            <a:pPr eaLnBrk="1" hangingPunct="1"/>
            <a:endParaRPr lang="en-US" altLang="en-US" sz="33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0850104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300">
              <a:solidFill>
                <a:srgbClr val="000000"/>
              </a:solidFill>
              <a:latin typeface="Times New Roman" panose="02020603050405020304" pitchFamily="18" charset="0"/>
            </a:endParaRPr>
          </a:p>
        </p:txBody>
      </p:sp>
      <p:sp>
        <p:nvSpPr>
          <p:cNvPr id="13315"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rgbClr val="000000"/>
                </a:solidFill>
                <a:latin typeface="Times New Roman" panose="02020603050405020304" pitchFamily="18" charset="0"/>
              </a:rPr>
              <a:t> </a:t>
            </a:r>
            <a:br>
              <a:rPr lang="en-US" altLang="en-US" sz="3000">
                <a:solidFill>
                  <a:srgbClr val="000000"/>
                </a:solidFill>
                <a:latin typeface="Times New Roman" panose="02020603050405020304" pitchFamily="18" charset="0"/>
              </a:rPr>
            </a:br>
            <a:endParaRPr lang="en-US" altLang="en-US" sz="4050">
              <a:solidFill>
                <a:srgbClr val="000000"/>
              </a:solidFill>
              <a:latin typeface="Times New Roman" panose="02020603050405020304" pitchFamily="18" charset="0"/>
            </a:endParaRPr>
          </a:p>
        </p:txBody>
      </p:sp>
      <p:sp>
        <p:nvSpPr>
          <p:cNvPr id="13316" name="Rectangle 7"/>
          <p:cNvSpPr>
            <a:spLocks noChangeArrowheads="1"/>
          </p:cNvSpPr>
          <p:nvPr/>
        </p:nvSpPr>
        <p:spPr bwMode="auto">
          <a:xfrm>
            <a:off x="76200" y="182166"/>
            <a:ext cx="7924800" cy="49613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557213" indent="-557213" eaLnBrk="1" hangingPunct="1">
              <a:buAutoNum type="arabicPeriod"/>
            </a:pPr>
            <a:endParaRPr lang="en-US" altLang="en-US" sz="33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altLang="en-US" sz="3600" dirty="0">
                <a:solidFill>
                  <a:srgbClr val="FFFF00"/>
                </a:solidFill>
                <a:latin typeface="Tahoma" panose="020B0604030504040204" pitchFamily="34" charset="0"/>
                <a:ea typeface="Tahoma" panose="020B0604030504040204" pitchFamily="34" charset="0"/>
                <a:cs typeface="Tahoma" panose="020B0604030504040204" pitchFamily="34" charset="0"/>
              </a:rPr>
              <a:t>2a.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Mary, speak, confessing what you have seen.</a:t>
            </a:r>
          </a:p>
          <a:p>
            <a:pPr algn="l" eaLnBrk="1" hangingPunct="1"/>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Christ’s tomb lies empty where once he had been;</a:t>
            </a:r>
          </a:p>
          <a:p>
            <a:pPr algn="l" eaLnBrk="1" hangingPunct="1"/>
            <a:r>
              <a:rPr lang="en-US" altLang="en-US" sz="3600" dirty="0">
                <a:solidFill>
                  <a:srgbClr val="FFFF00"/>
                </a:solidFill>
                <a:latin typeface="Tahoma" panose="020B0604030504040204" pitchFamily="34" charset="0"/>
                <a:ea typeface="Tahoma" panose="020B0604030504040204" pitchFamily="34" charset="0"/>
                <a:cs typeface="Tahoma" panose="020B0604030504040204" pitchFamily="34" charset="0"/>
              </a:rPr>
              <a:t>2b.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Angels bright, confirming; Shroud laid aside.</a:t>
            </a:r>
          </a:p>
          <a:p>
            <a:pPr algn="l" eaLnBrk="1" hangingPunct="1"/>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He goes to Galilee, he lives though he died.</a:t>
            </a:r>
          </a:p>
          <a:p>
            <a:pPr eaLnBrk="1" hangingPunct="1"/>
            <a:endParaRPr lang="en-US" altLang="en-US" sz="33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2732966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50B23-DDDA-B207-384D-53D3E5DF2C4A}"/>
            </a:ext>
          </a:extLst>
        </p:cNvPr>
        <p:cNvGrpSpPr/>
        <p:nvPr/>
      </p:nvGrpSpPr>
      <p:grpSpPr>
        <a:xfrm>
          <a:off x="0" y="0"/>
          <a:ext cx="0" cy="0"/>
          <a:chOff x="0" y="0"/>
          <a:chExt cx="0" cy="0"/>
        </a:xfrm>
      </p:grpSpPr>
      <p:sp>
        <p:nvSpPr>
          <p:cNvPr id="13314" name="Rectangle 5">
            <a:extLst>
              <a:ext uri="{FF2B5EF4-FFF2-40B4-BE49-F238E27FC236}">
                <a16:creationId xmlns:a16="http://schemas.microsoft.com/office/drawing/2014/main" id="{C8B7F864-7A70-8C01-C251-9C78A3A66910}"/>
              </a:ext>
            </a:extLst>
          </p:cNvPr>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300">
              <a:solidFill>
                <a:srgbClr val="000000"/>
              </a:solidFill>
              <a:latin typeface="Times New Roman" panose="02020603050405020304" pitchFamily="18" charset="0"/>
            </a:endParaRPr>
          </a:p>
        </p:txBody>
      </p:sp>
      <p:sp>
        <p:nvSpPr>
          <p:cNvPr id="13315" name="Rectangle 6">
            <a:extLst>
              <a:ext uri="{FF2B5EF4-FFF2-40B4-BE49-F238E27FC236}">
                <a16:creationId xmlns:a16="http://schemas.microsoft.com/office/drawing/2014/main" id="{9E49DAB0-9A3C-CEB4-3762-B09D7C20ACEB}"/>
              </a:ext>
            </a:extLst>
          </p:cNvPr>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rgbClr val="000000"/>
                </a:solidFill>
                <a:latin typeface="Times New Roman" panose="02020603050405020304" pitchFamily="18" charset="0"/>
              </a:rPr>
              <a:t> </a:t>
            </a:r>
            <a:br>
              <a:rPr lang="en-US" altLang="en-US" sz="3000">
                <a:solidFill>
                  <a:srgbClr val="000000"/>
                </a:solidFill>
                <a:latin typeface="Times New Roman" panose="02020603050405020304" pitchFamily="18" charset="0"/>
              </a:rPr>
            </a:br>
            <a:endParaRPr lang="en-US" altLang="en-US" sz="4050">
              <a:solidFill>
                <a:srgbClr val="000000"/>
              </a:solidFill>
              <a:latin typeface="Times New Roman" panose="02020603050405020304" pitchFamily="18" charset="0"/>
            </a:endParaRPr>
          </a:p>
        </p:txBody>
      </p:sp>
      <p:sp>
        <p:nvSpPr>
          <p:cNvPr id="13316" name="Rectangle 7">
            <a:extLst>
              <a:ext uri="{FF2B5EF4-FFF2-40B4-BE49-F238E27FC236}">
                <a16:creationId xmlns:a16="http://schemas.microsoft.com/office/drawing/2014/main" id="{6FDD4FBF-DA82-205B-E958-EDCE6CB79A4A}"/>
              </a:ext>
            </a:extLst>
          </p:cNvPr>
          <p:cNvSpPr>
            <a:spLocks noChangeArrowheads="1"/>
          </p:cNvSpPr>
          <p:nvPr/>
        </p:nvSpPr>
        <p:spPr bwMode="auto">
          <a:xfrm>
            <a:off x="76200" y="400050"/>
            <a:ext cx="8915400"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557213" indent="-557213" eaLnBrk="1" hangingPunct="1">
              <a:buAutoNum type="arabicPeriod"/>
            </a:pPr>
            <a:endParaRPr lang="en-US" altLang="en-US" sz="33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altLang="en-US" sz="3300"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p>
          <a:p>
            <a:pPr algn="l" eaLnBrk="1" hangingPunct="1"/>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Alleluia his triumph we sing! Christ is arisen, the Victor, the King!</a:t>
            </a:r>
          </a:p>
          <a:p>
            <a:pPr eaLnBrk="1" hangingPunct="1"/>
            <a:endParaRPr lang="en-US" altLang="en-US" sz="33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516362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300">
              <a:solidFill>
                <a:srgbClr val="000000"/>
              </a:solidFill>
              <a:latin typeface="Times New Roman" panose="02020603050405020304" pitchFamily="18" charset="0"/>
            </a:endParaRPr>
          </a:p>
        </p:txBody>
      </p:sp>
      <p:sp>
        <p:nvSpPr>
          <p:cNvPr id="13315"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rgbClr val="000000"/>
                </a:solidFill>
                <a:latin typeface="Times New Roman" panose="02020603050405020304" pitchFamily="18" charset="0"/>
              </a:rPr>
              <a:t> </a:t>
            </a:r>
            <a:br>
              <a:rPr lang="en-US" altLang="en-US" sz="3000">
                <a:solidFill>
                  <a:srgbClr val="000000"/>
                </a:solidFill>
                <a:latin typeface="Times New Roman" panose="02020603050405020304" pitchFamily="18" charset="0"/>
              </a:rPr>
            </a:br>
            <a:endParaRPr lang="en-US" altLang="en-US" sz="4050">
              <a:solidFill>
                <a:srgbClr val="000000"/>
              </a:solidFill>
              <a:latin typeface="Times New Roman" panose="02020603050405020304" pitchFamily="18" charset="0"/>
            </a:endParaRPr>
          </a:p>
        </p:txBody>
      </p:sp>
      <p:sp>
        <p:nvSpPr>
          <p:cNvPr id="13316" name="Rectangle 7"/>
          <p:cNvSpPr>
            <a:spLocks noChangeArrowheads="1"/>
          </p:cNvSpPr>
          <p:nvPr/>
        </p:nvSpPr>
        <p:spPr bwMode="auto">
          <a:xfrm>
            <a:off x="-5400" y="-171450"/>
            <a:ext cx="9372600" cy="49613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557213" indent="-557213" eaLnBrk="1" hangingPunct="1">
              <a:buAutoNum type="arabicPeriod"/>
            </a:pPr>
            <a:endParaRPr lang="en-US" altLang="en-US" sz="33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altLang="en-US" sz="3600" dirty="0">
                <a:solidFill>
                  <a:srgbClr val="FFFF00"/>
                </a:solidFill>
                <a:latin typeface="Tahoma" panose="020B0604030504040204" pitchFamily="34" charset="0"/>
                <a:ea typeface="Tahoma" panose="020B0604030504040204" pitchFamily="34" charset="0"/>
                <a:cs typeface="Tahoma" panose="020B0604030504040204" pitchFamily="34" charset="0"/>
              </a:rPr>
              <a:t>3a. </a:t>
            </a:r>
            <a: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Christians, sing his glory with every breath; Sing his kingdom, victorious o’er death!</a:t>
            </a:r>
          </a:p>
          <a:p>
            <a:pPr algn="l" eaLnBrk="1" hangingPunct="1"/>
            <a:r>
              <a:rPr lang="en-US" altLang="en-US" sz="3600" dirty="0">
                <a:solidFill>
                  <a:srgbClr val="FFFF00"/>
                </a:solidFill>
                <a:latin typeface="Tahoma" panose="020B0604030504040204" pitchFamily="34" charset="0"/>
                <a:ea typeface="Tahoma" panose="020B0604030504040204" pitchFamily="34" charset="0"/>
                <a:cs typeface="Tahoma" panose="020B0604030504040204" pitchFamily="34" charset="0"/>
              </a:rPr>
              <a:t>3b. </a:t>
            </a:r>
            <a: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Jesus, grant us mercy: New life from heaven!  Christ ever reigns! Alleluia! Amen!</a:t>
            </a:r>
          </a:p>
          <a:p>
            <a:pPr eaLnBrk="1" hangingPunct="1"/>
            <a:endParaRPr lang="en-US" altLang="en-US" sz="33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4040059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BC3952-712F-A7C6-263C-70B1DE13F15F}"/>
            </a:ext>
          </a:extLst>
        </p:cNvPr>
        <p:cNvGrpSpPr/>
        <p:nvPr/>
      </p:nvGrpSpPr>
      <p:grpSpPr>
        <a:xfrm>
          <a:off x="0" y="0"/>
          <a:ext cx="0" cy="0"/>
          <a:chOff x="0" y="0"/>
          <a:chExt cx="0" cy="0"/>
        </a:xfrm>
      </p:grpSpPr>
      <p:sp>
        <p:nvSpPr>
          <p:cNvPr id="13314" name="Rectangle 5">
            <a:extLst>
              <a:ext uri="{FF2B5EF4-FFF2-40B4-BE49-F238E27FC236}">
                <a16:creationId xmlns:a16="http://schemas.microsoft.com/office/drawing/2014/main" id="{BF0B98B3-CFBC-B30F-7E43-DA4CDEE30BA3}"/>
              </a:ext>
            </a:extLst>
          </p:cNvPr>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3300">
              <a:solidFill>
                <a:srgbClr val="000000"/>
              </a:solidFill>
              <a:latin typeface="Times New Roman" panose="02020603050405020304" pitchFamily="18" charset="0"/>
            </a:endParaRPr>
          </a:p>
        </p:txBody>
      </p:sp>
      <p:sp>
        <p:nvSpPr>
          <p:cNvPr id="13315" name="Rectangle 6">
            <a:extLst>
              <a:ext uri="{FF2B5EF4-FFF2-40B4-BE49-F238E27FC236}">
                <a16:creationId xmlns:a16="http://schemas.microsoft.com/office/drawing/2014/main" id="{2FA3F6D0-90BA-C250-8C3F-E182186E75A8}"/>
              </a:ext>
            </a:extLst>
          </p:cNvPr>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000">
                <a:solidFill>
                  <a:srgbClr val="000000"/>
                </a:solidFill>
                <a:latin typeface="Times New Roman" panose="02020603050405020304" pitchFamily="18" charset="0"/>
              </a:rPr>
              <a:t> </a:t>
            </a:r>
            <a:br>
              <a:rPr lang="en-US" altLang="en-US" sz="3000">
                <a:solidFill>
                  <a:srgbClr val="000000"/>
                </a:solidFill>
                <a:latin typeface="Times New Roman" panose="02020603050405020304" pitchFamily="18" charset="0"/>
              </a:rPr>
            </a:br>
            <a:endParaRPr lang="en-US" altLang="en-US" sz="4050">
              <a:solidFill>
                <a:srgbClr val="000000"/>
              </a:solidFill>
              <a:latin typeface="Times New Roman" panose="02020603050405020304" pitchFamily="18" charset="0"/>
            </a:endParaRPr>
          </a:p>
        </p:txBody>
      </p:sp>
      <p:sp>
        <p:nvSpPr>
          <p:cNvPr id="13316" name="Rectangle 7">
            <a:extLst>
              <a:ext uri="{FF2B5EF4-FFF2-40B4-BE49-F238E27FC236}">
                <a16:creationId xmlns:a16="http://schemas.microsoft.com/office/drawing/2014/main" id="{67655CA5-42DA-0CC1-37D4-D0E33E0B07CB}"/>
              </a:ext>
            </a:extLst>
          </p:cNvPr>
          <p:cNvSpPr>
            <a:spLocks noChangeArrowheads="1"/>
          </p:cNvSpPr>
          <p:nvPr/>
        </p:nvSpPr>
        <p:spPr bwMode="auto">
          <a:xfrm>
            <a:off x="76200" y="400050"/>
            <a:ext cx="8915400"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557213" indent="-557213" eaLnBrk="1" hangingPunct="1">
              <a:buAutoNum type="arabicPeriod"/>
            </a:pPr>
            <a:endParaRPr lang="en-US" altLang="en-US" sz="33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altLang="en-US" sz="3300" dirty="0">
                <a:solidFill>
                  <a:srgbClr val="FFFF00"/>
                </a:solidFill>
                <a:latin typeface="Tahoma" panose="020B0604030504040204" pitchFamily="34" charset="0"/>
                <a:ea typeface="Tahoma" panose="020B0604030504040204" pitchFamily="34" charset="0"/>
                <a:cs typeface="Tahoma" panose="020B0604030504040204" pitchFamily="34" charset="0"/>
              </a:rPr>
              <a:t>Refrain. </a:t>
            </a:r>
          </a:p>
          <a:p>
            <a:pPr algn="l" eaLnBrk="1" hangingPunct="1"/>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Alleluia his triumph we sing! Christ is arisen, the Victor, the King!</a:t>
            </a:r>
          </a:p>
          <a:p>
            <a:pPr eaLnBrk="1" hangingPunct="1"/>
            <a:endParaRPr lang="en-US" altLang="en-US" sz="33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0967695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6F5586-69D1-B130-7DD1-747F5DE85C46}"/>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9DACB0E8-22F9-E298-87D2-7F4D60790666}"/>
              </a:ext>
            </a:extLst>
          </p:cNvPr>
          <p:cNvPicPr>
            <a:picLocks noChangeAspect="1"/>
          </p:cNvPicPr>
          <p:nvPr/>
        </p:nvPicPr>
        <p:blipFill>
          <a:blip r:embed="rId3">
            <a:extLst>
              <a:ext uri="{28A0092B-C50C-407E-A947-70E740481C1C}">
                <a14:useLocalDpi xmlns:a14="http://schemas.microsoft.com/office/drawing/2010/main" val="0"/>
              </a:ext>
            </a:extLst>
          </a:blip>
          <a:srcRect b="1334"/>
          <a:stretch>
            <a:fillRect/>
          </a:stretch>
        </p:blipFill>
        <p:spPr>
          <a:xfrm>
            <a:off x="23648" y="16820"/>
            <a:ext cx="9143980" cy="5142539"/>
          </a:xfrm>
          <a:prstGeom prst="rect">
            <a:avLst/>
          </a:prstGeom>
        </p:spPr>
      </p:pic>
      <p:sp>
        <p:nvSpPr>
          <p:cNvPr id="2050" name="Rectangle 3">
            <a:extLst>
              <a:ext uri="{FF2B5EF4-FFF2-40B4-BE49-F238E27FC236}">
                <a16:creationId xmlns:a16="http://schemas.microsoft.com/office/drawing/2014/main" id="{F2B44E10-5BC9-936F-6B25-49935DF62143}"/>
              </a:ext>
            </a:extLst>
          </p:cNvPr>
          <p:cNvSpPr>
            <a:spLocks noGrp="1" noChangeArrowheads="1"/>
          </p:cNvSpPr>
          <p:nvPr>
            <p:ph type="body" idx="4294967295"/>
          </p:nvPr>
        </p:nvSpPr>
        <p:spPr>
          <a:xfrm>
            <a:off x="0" y="0"/>
            <a:ext cx="4419600" cy="5143500"/>
          </a:xfrm>
        </p:spPr>
        <p:txBody>
          <a:bodyPr/>
          <a:lstStyle/>
          <a:p>
            <a:pPr marL="0" indent="0" algn="ctr">
              <a:buNone/>
            </a:pPr>
            <a:br>
              <a:rPr lang="en-US" sz="2400" b="1" dirty="0">
                <a:solidFill>
                  <a:schemeClr val="bg1"/>
                </a:solidFill>
                <a:latin typeface="Bookman Old Style" panose="02050604050505020204" pitchFamily="18" charset="0"/>
              </a:rPr>
            </a:br>
            <a:endParaRPr lang="en-US" sz="2400" b="1" dirty="0">
              <a:solidFill>
                <a:schemeClr val="bg1"/>
              </a:solidFill>
            </a:endParaRPr>
          </a:p>
        </p:txBody>
      </p:sp>
      <p:sp>
        <p:nvSpPr>
          <p:cNvPr id="2" name="Rectangle 2">
            <a:extLst>
              <a:ext uri="{FF2B5EF4-FFF2-40B4-BE49-F238E27FC236}">
                <a16:creationId xmlns:a16="http://schemas.microsoft.com/office/drawing/2014/main" id="{08C4699A-46C5-C4B9-C664-C6EABFD6179B}"/>
              </a:ext>
            </a:extLst>
          </p:cNvPr>
          <p:cNvSpPr txBox="1">
            <a:spLocks noChangeArrowheads="1"/>
          </p:cNvSpPr>
          <p:nvPr/>
        </p:nvSpPr>
        <p:spPr>
          <a:xfrm>
            <a:off x="-914400" y="4248150"/>
            <a:ext cx="4267200" cy="1042988"/>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hangingPunct="1"/>
            <a:r>
              <a:rPr lang="en-US" altLang="en-US" sz="1800" i="1" kern="0" dirty="0">
                <a:solidFill>
                  <a:srgbClr val="FFFF00"/>
                </a:solidFill>
                <a:latin typeface="Tahoma" pitchFamily="34" charset="0"/>
              </a:rPr>
              <a:t>Easter Sequence</a:t>
            </a:r>
            <a:br>
              <a:rPr lang="en-US" altLang="en-US" sz="1800" i="1" kern="0" dirty="0">
                <a:solidFill>
                  <a:srgbClr val="FFFF00"/>
                </a:solidFill>
                <a:latin typeface="Tahoma" pitchFamily="34" charset="0"/>
              </a:rPr>
            </a:br>
            <a:r>
              <a:rPr lang="en-US" altLang="en-US" sz="1800" i="1" dirty="0">
                <a:solidFill>
                  <a:srgbClr val="FFFF00"/>
                </a:solidFill>
                <a:cs typeface="Tahoma" pitchFamily="34" charset="0"/>
              </a:rPr>
              <a:t>Gospel Acclamation</a:t>
            </a:r>
            <a:endParaRPr lang="en-US" altLang="en-US" sz="1800" b="1" kern="0" dirty="0">
              <a:solidFill>
                <a:srgbClr val="FFFF00"/>
              </a:solidFill>
              <a:latin typeface="Times New Roman" pitchFamily="18" charset="0"/>
            </a:endParaRPr>
          </a:p>
        </p:txBody>
      </p:sp>
    </p:spTree>
    <p:extLst>
      <p:ext uri="{BB962C8B-B14F-4D97-AF65-F5344CB8AC3E}">
        <p14:creationId xmlns:p14="http://schemas.microsoft.com/office/powerpoint/2010/main" val="8953924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571501"/>
            <a:ext cx="8915400" cy="3314700"/>
          </a:xfrm>
        </p:spPr>
        <p:txBody>
          <a:bodyPr/>
          <a:lstStyle/>
          <a:p>
            <a:pPr algn="l"/>
            <a:r>
              <a:rPr lang="en-US" dirty="0">
                <a:solidFill>
                  <a:srgbClr val="FFFF00"/>
                </a:solidFill>
              </a:rPr>
              <a:t>Alleluia </a:t>
            </a:r>
            <a:r>
              <a:rPr lang="en-US" dirty="0" err="1">
                <a:solidFill>
                  <a:srgbClr val="FFFF00"/>
                </a:solidFill>
              </a:rPr>
              <a:t>Alleluia</a:t>
            </a:r>
            <a:r>
              <a:rPr lang="en-US" dirty="0">
                <a:solidFill>
                  <a:srgbClr val="FFFF00"/>
                </a:solidFill>
              </a:rPr>
              <a:t> </a:t>
            </a:r>
            <a:r>
              <a:rPr lang="en-US" dirty="0" err="1">
                <a:solidFill>
                  <a:srgbClr val="FFFF00"/>
                </a:solidFill>
              </a:rPr>
              <a:t>Alleluia</a:t>
            </a:r>
            <a:r>
              <a:rPr lang="en-US" dirty="0">
                <a:solidFill>
                  <a:srgbClr val="FFFF00"/>
                </a:solidFill>
              </a:rPr>
              <a:t>.</a:t>
            </a:r>
            <a:br>
              <a:rPr lang="en-US" dirty="0">
                <a:solidFill>
                  <a:srgbClr val="FFFF00"/>
                </a:solidFill>
              </a:rPr>
            </a:br>
            <a:br>
              <a:rPr lang="vi-VN" dirty="0">
                <a:solidFill>
                  <a:srgbClr val="FFFF00"/>
                </a:solidFill>
              </a:rPr>
            </a:br>
            <a:r>
              <a:rPr lang="en-US" dirty="0"/>
              <a:t>, God spoke to </a:t>
            </a:r>
            <a:br>
              <a:rPr lang="en-US" dirty="0"/>
            </a:br>
            <a:endParaRPr lang="en-US" b="1" dirty="0">
              <a:solidFill>
                <a:schemeClr val="bg1"/>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23579715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05E3F1-8942-4359-FCE5-E2413D82ABF2}"/>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A15ACEB6-5575-E607-CC43-86A1A05CBCA9}"/>
              </a:ext>
            </a:extLst>
          </p:cNvPr>
          <p:cNvPicPr>
            <a:picLocks noChangeAspect="1"/>
          </p:cNvPicPr>
          <p:nvPr/>
        </p:nvPicPr>
        <p:blipFill>
          <a:blip r:embed="rId3">
            <a:extLst>
              <a:ext uri="{28A0092B-C50C-407E-A947-70E740481C1C}">
                <a14:useLocalDpi xmlns:a14="http://schemas.microsoft.com/office/drawing/2010/main" val="0"/>
              </a:ext>
            </a:extLst>
          </a:blip>
          <a:srcRect b="1334"/>
          <a:stretch>
            <a:fillRect/>
          </a:stretch>
        </p:blipFill>
        <p:spPr>
          <a:xfrm>
            <a:off x="23648" y="16820"/>
            <a:ext cx="9143980" cy="5142539"/>
          </a:xfrm>
          <a:prstGeom prst="rect">
            <a:avLst/>
          </a:prstGeom>
        </p:spPr>
      </p:pic>
      <p:sp>
        <p:nvSpPr>
          <p:cNvPr id="2050" name="Rectangle 3">
            <a:extLst>
              <a:ext uri="{FF2B5EF4-FFF2-40B4-BE49-F238E27FC236}">
                <a16:creationId xmlns:a16="http://schemas.microsoft.com/office/drawing/2014/main" id="{CE1D189F-BD50-67D0-1195-352FB9AA1F75}"/>
              </a:ext>
            </a:extLst>
          </p:cNvPr>
          <p:cNvSpPr>
            <a:spLocks noGrp="1" noChangeArrowheads="1"/>
          </p:cNvSpPr>
          <p:nvPr>
            <p:ph type="body" idx="4294967295"/>
          </p:nvPr>
        </p:nvSpPr>
        <p:spPr>
          <a:xfrm>
            <a:off x="0" y="0"/>
            <a:ext cx="4419600" cy="5143500"/>
          </a:xfrm>
        </p:spPr>
        <p:txBody>
          <a:bodyPr/>
          <a:lstStyle/>
          <a:p>
            <a:pPr marL="0" indent="0" algn="ctr">
              <a:buNone/>
            </a:pPr>
            <a:br>
              <a:rPr lang="en-US" sz="2400" b="1" dirty="0">
                <a:solidFill>
                  <a:schemeClr val="bg1"/>
                </a:solidFill>
                <a:latin typeface="Bookman Old Style" panose="02050604050505020204" pitchFamily="18" charset="0"/>
              </a:rPr>
            </a:br>
            <a:endParaRPr lang="en-US" sz="2400" b="1" dirty="0">
              <a:solidFill>
                <a:schemeClr val="bg1"/>
              </a:solidFill>
            </a:endParaRPr>
          </a:p>
        </p:txBody>
      </p:sp>
      <p:sp>
        <p:nvSpPr>
          <p:cNvPr id="4" name="Rectangle 2">
            <a:extLst>
              <a:ext uri="{FF2B5EF4-FFF2-40B4-BE49-F238E27FC236}">
                <a16:creationId xmlns:a16="http://schemas.microsoft.com/office/drawing/2014/main" id="{C3266827-043E-471A-7B29-D27838C75794}"/>
              </a:ext>
            </a:extLst>
          </p:cNvPr>
          <p:cNvSpPr txBox="1">
            <a:spLocks noChangeArrowheads="1"/>
          </p:cNvSpPr>
          <p:nvPr/>
        </p:nvSpPr>
        <p:spPr>
          <a:xfrm>
            <a:off x="-990600" y="4476750"/>
            <a:ext cx="4876800" cy="414338"/>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hangingPunct="1"/>
            <a:r>
              <a:rPr lang="en-US" altLang="en-US" sz="1400" kern="0" dirty="0">
                <a:solidFill>
                  <a:srgbClr val="FFFF00"/>
                </a:solidFill>
                <a:latin typeface="Times New Roman" pitchFamily="18" charset="0"/>
              </a:rPr>
              <a:t>Profession Of Faith</a:t>
            </a:r>
            <a:br>
              <a:rPr lang="en-US" altLang="en-US" sz="1400" kern="0" dirty="0">
                <a:solidFill>
                  <a:srgbClr val="FFFF00"/>
                </a:solidFill>
                <a:latin typeface="Times New Roman" pitchFamily="18" charset="0"/>
              </a:rPr>
            </a:br>
            <a:r>
              <a:rPr lang="en-US" altLang="en-US" sz="1400" kern="0" dirty="0">
                <a:solidFill>
                  <a:srgbClr val="FFFF00"/>
                </a:solidFill>
                <a:latin typeface="Times New Roman" pitchFamily="18" charset="0"/>
              </a:rPr>
              <a:t>Creed  </a:t>
            </a:r>
          </a:p>
        </p:txBody>
      </p:sp>
    </p:spTree>
    <p:extLst>
      <p:ext uri="{BB962C8B-B14F-4D97-AF65-F5344CB8AC3E}">
        <p14:creationId xmlns:p14="http://schemas.microsoft.com/office/powerpoint/2010/main" val="2289044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E1AF00-269D-7836-1D54-F943D1FA487C}"/>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58A5B2E2-48EF-0329-458D-9A5D10263AD2}"/>
              </a:ext>
            </a:extLst>
          </p:cNvPr>
          <p:cNvPicPr>
            <a:picLocks noChangeAspect="1"/>
          </p:cNvPicPr>
          <p:nvPr/>
        </p:nvPicPr>
        <p:blipFill>
          <a:blip r:embed="rId3">
            <a:extLst>
              <a:ext uri="{28A0092B-C50C-407E-A947-70E740481C1C}">
                <a14:useLocalDpi xmlns:a14="http://schemas.microsoft.com/office/drawing/2010/main" val="0"/>
              </a:ext>
            </a:extLst>
          </a:blip>
          <a:srcRect b="1334"/>
          <a:stretch>
            <a:fillRect/>
          </a:stretch>
        </p:blipFill>
        <p:spPr>
          <a:xfrm>
            <a:off x="0" y="-3660"/>
            <a:ext cx="9143980" cy="5142539"/>
          </a:xfrm>
          <a:prstGeom prst="rect">
            <a:avLst/>
          </a:prstGeom>
        </p:spPr>
      </p:pic>
      <p:sp>
        <p:nvSpPr>
          <p:cNvPr id="2050" name="Rectangle 3">
            <a:extLst>
              <a:ext uri="{FF2B5EF4-FFF2-40B4-BE49-F238E27FC236}">
                <a16:creationId xmlns:a16="http://schemas.microsoft.com/office/drawing/2014/main" id="{3735F437-6D31-C05B-F749-C54647AEF4FA}"/>
              </a:ext>
            </a:extLst>
          </p:cNvPr>
          <p:cNvSpPr>
            <a:spLocks noGrp="1" noChangeArrowheads="1"/>
          </p:cNvSpPr>
          <p:nvPr>
            <p:ph type="body" idx="4294967295"/>
          </p:nvPr>
        </p:nvSpPr>
        <p:spPr>
          <a:xfrm>
            <a:off x="0" y="0"/>
            <a:ext cx="4419600" cy="5143500"/>
          </a:xfrm>
        </p:spPr>
        <p:txBody>
          <a:bodyPr/>
          <a:lstStyle/>
          <a:p>
            <a:pPr marL="0" indent="0" algn="ctr">
              <a:buNone/>
            </a:pPr>
            <a:br>
              <a:rPr lang="en-US" sz="2400" b="1" dirty="0">
                <a:solidFill>
                  <a:schemeClr val="bg1"/>
                </a:solidFill>
                <a:latin typeface="Bookman Old Style" panose="02050604050505020204" pitchFamily="18" charset="0"/>
              </a:rPr>
            </a:br>
            <a:endParaRPr lang="en-US" sz="2400" b="1" dirty="0">
              <a:solidFill>
                <a:schemeClr val="bg1"/>
              </a:solidFill>
            </a:endParaRPr>
          </a:p>
        </p:txBody>
      </p:sp>
      <p:sp>
        <p:nvSpPr>
          <p:cNvPr id="4" name="TextBox 3">
            <a:extLst>
              <a:ext uri="{FF2B5EF4-FFF2-40B4-BE49-F238E27FC236}">
                <a16:creationId xmlns:a16="http://schemas.microsoft.com/office/drawing/2014/main" id="{8407687D-02E5-11D6-5FB3-FFDEA6CFF9DD}"/>
              </a:ext>
            </a:extLst>
          </p:cNvPr>
          <p:cNvSpPr txBox="1"/>
          <p:nvPr/>
        </p:nvSpPr>
        <p:spPr>
          <a:xfrm>
            <a:off x="76200" y="4460047"/>
            <a:ext cx="4629508" cy="461665"/>
          </a:xfrm>
          <a:prstGeom prst="rect">
            <a:avLst/>
          </a:prstGeom>
          <a:noFill/>
        </p:spPr>
        <p:txBody>
          <a:bodyPr wrap="square">
            <a:spAutoFit/>
          </a:bodyPr>
          <a:lstStyle/>
          <a:p>
            <a:r>
              <a:rPr lang="en-US" altLang="en-US" sz="2400" b="1" dirty="0">
                <a:solidFill>
                  <a:srgbClr val="FFFF00"/>
                </a:solidFill>
              </a:rPr>
              <a:t>Penitential Act </a:t>
            </a:r>
            <a:r>
              <a:rPr lang="en-US" altLang="en-US" sz="2400" b="1" i="1" dirty="0">
                <a:solidFill>
                  <a:srgbClr val="FFFF00"/>
                </a:solidFill>
              </a:rPr>
              <a:t>(Confiteor 2011</a:t>
            </a:r>
            <a:r>
              <a:rPr lang="en-US" altLang="en-US" sz="2400" b="1" dirty="0">
                <a:solidFill>
                  <a:srgbClr val="FFFF00"/>
                </a:solidFill>
              </a:rPr>
              <a:t>)</a:t>
            </a:r>
            <a:endParaRPr lang="en-US" sz="2400" b="1" dirty="0">
              <a:solidFill>
                <a:srgbClr val="FFFF00"/>
              </a:solidFill>
            </a:endParaRPr>
          </a:p>
        </p:txBody>
      </p:sp>
    </p:spTree>
    <p:extLst>
      <p:ext uri="{BB962C8B-B14F-4D97-AF65-F5344CB8AC3E}">
        <p14:creationId xmlns:p14="http://schemas.microsoft.com/office/powerpoint/2010/main" val="35837015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40</a:t>
            </a:fld>
            <a:endParaRPr lang="en-US"/>
          </a:p>
        </p:txBody>
      </p:sp>
      <p:sp>
        <p:nvSpPr>
          <p:cNvPr id="34820" name="Content Placeholder 3"/>
          <p:cNvSpPr>
            <a:spLocks noGrp="1"/>
          </p:cNvSpPr>
          <p:nvPr>
            <p:ph sz="quarter" idx="1"/>
          </p:nvPr>
        </p:nvSpPr>
        <p:spPr>
          <a:xfrm>
            <a:off x="0" y="342900"/>
            <a:ext cx="8915400" cy="462915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God, the Father almighty, maker of heaven and earth, of all things visible and invisible. </a:t>
            </a: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41</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42</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43</a:t>
            </a:fld>
            <a:endParaRPr lang="en-US"/>
          </a:p>
        </p:txBody>
      </p:sp>
      <p:sp>
        <p:nvSpPr>
          <p:cNvPr id="37891" name="Content Placeholder 3"/>
          <p:cNvSpPr>
            <a:spLocks noGrp="1"/>
          </p:cNvSpPr>
          <p:nvPr>
            <p:ph sz="quarter" idx="1"/>
          </p:nvPr>
        </p:nvSpPr>
        <p:spPr>
          <a:xfrm>
            <a:off x="228600" y="342900"/>
            <a:ext cx="8763000" cy="42862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44</a:t>
            </a:fld>
            <a:endParaRPr lang="en-US"/>
          </a:p>
        </p:txBody>
      </p:sp>
      <p:sp>
        <p:nvSpPr>
          <p:cNvPr id="38915" name="Content Placeholder 3"/>
          <p:cNvSpPr>
            <a:spLocks noGrp="1"/>
          </p:cNvSpPr>
          <p:nvPr>
            <p:ph sz="quarter" idx="1"/>
          </p:nvPr>
        </p:nvSpPr>
        <p:spPr>
          <a:xfrm>
            <a:off x="228600" y="171450"/>
            <a:ext cx="89154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45</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6000" b="1">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0" y="685801"/>
            <a:ext cx="8763000" cy="3394472"/>
          </a:xfrm>
        </p:spPr>
        <p:txBody>
          <a:bodyPr/>
          <a:lstStyle/>
          <a:p>
            <a:pPr marL="0" indent="0" eaLnBrk="1" hangingPunct="1">
              <a:buFontTx/>
              <a:buNone/>
            </a:pPr>
            <a:r>
              <a:rPr lang="en-US" altLang="en-US" sz="44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4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47</a:t>
            </a:fld>
            <a:endParaRPr lang="en-US"/>
          </a:p>
        </p:txBody>
      </p:sp>
      <p:sp>
        <p:nvSpPr>
          <p:cNvPr id="41987" name="Content Placeholder 3"/>
          <p:cNvSpPr>
            <a:spLocks noGrp="1"/>
          </p:cNvSpPr>
          <p:nvPr>
            <p:ph sz="quarter" idx="1"/>
          </p:nvPr>
        </p:nvSpPr>
        <p:spPr>
          <a:xfrm>
            <a:off x="228600" y="171450"/>
            <a:ext cx="83058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a:bodyPr>
          <a:lstStyle/>
          <a:p>
            <a:pPr marL="0" indent="0" eaLnBrk="1" fontAlgn="auto" hangingPunct="1">
              <a:spcAft>
                <a:spcPts val="0"/>
              </a:spcAft>
              <a:buFont typeface="Arial" pitchFamily="34" charset="0"/>
              <a:buNone/>
              <a:defRPr/>
            </a:pPr>
            <a:r>
              <a:rPr lang="en-US" sz="44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sz="4400"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49</a:t>
            </a:fld>
            <a:endParaRPr lang="en-US"/>
          </a:p>
        </p:txBody>
      </p:sp>
      <p:sp>
        <p:nvSpPr>
          <p:cNvPr id="44035" name="Content Placeholder 3"/>
          <p:cNvSpPr>
            <a:spLocks noGrp="1"/>
          </p:cNvSpPr>
          <p:nvPr>
            <p:ph sz="quarter" idx="1"/>
          </p:nvPr>
        </p:nvSpPr>
        <p:spPr>
          <a:xfrm>
            <a:off x="76200" y="228600"/>
            <a:ext cx="89154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5</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50</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4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6C28FC-6895-1558-7834-FC3BA8BD2C77}"/>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F69AC7B5-AABB-BAA9-13D7-0A888C3C5647}"/>
              </a:ext>
            </a:extLst>
          </p:cNvPr>
          <p:cNvPicPr>
            <a:picLocks noChangeAspect="1"/>
          </p:cNvPicPr>
          <p:nvPr/>
        </p:nvPicPr>
        <p:blipFill>
          <a:blip r:embed="rId3">
            <a:extLst>
              <a:ext uri="{28A0092B-C50C-407E-A947-70E740481C1C}">
                <a14:useLocalDpi xmlns:a14="http://schemas.microsoft.com/office/drawing/2010/main" val="0"/>
              </a:ext>
            </a:extLst>
          </a:blip>
          <a:srcRect b="1334"/>
          <a:stretch>
            <a:fillRect/>
          </a:stretch>
        </p:blipFill>
        <p:spPr>
          <a:xfrm>
            <a:off x="0" y="21115"/>
            <a:ext cx="9143980" cy="5142539"/>
          </a:xfrm>
          <a:prstGeom prst="rect">
            <a:avLst/>
          </a:prstGeom>
        </p:spPr>
      </p:pic>
      <p:sp>
        <p:nvSpPr>
          <p:cNvPr id="2050" name="Rectangle 3">
            <a:extLst>
              <a:ext uri="{FF2B5EF4-FFF2-40B4-BE49-F238E27FC236}">
                <a16:creationId xmlns:a16="http://schemas.microsoft.com/office/drawing/2014/main" id="{76120373-4BA7-19A3-FABE-B4E5EE29509C}"/>
              </a:ext>
            </a:extLst>
          </p:cNvPr>
          <p:cNvSpPr>
            <a:spLocks noGrp="1" noChangeArrowheads="1"/>
          </p:cNvSpPr>
          <p:nvPr>
            <p:ph type="body" idx="4294967295"/>
          </p:nvPr>
        </p:nvSpPr>
        <p:spPr>
          <a:xfrm>
            <a:off x="0" y="0"/>
            <a:ext cx="4419600" cy="5143500"/>
          </a:xfrm>
        </p:spPr>
        <p:txBody>
          <a:bodyPr/>
          <a:lstStyle/>
          <a:p>
            <a:pPr marL="0" indent="0" algn="ctr">
              <a:buNone/>
            </a:pPr>
            <a:br>
              <a:rPr lang="en-US" sz="2400" b="1" dirty="0">
                <a:solidFill>
                  <a:schemeClr val="bg1"/>
                </a:solidFill>
                <a:latin typeface="Bookman Old Style" panose="02050604050505020204" pitchFamily="18" charset="0"/>
              </a:rPr>
            </a:br>
            <a:endParaRPr lang="en-US" sz="2400" b="1" dirty="0">
              <a:solidFill>
                <a:schemeClr val="bg1"/>
              </a:solidFill>
            </a:endParaRPr>
          </a:p>
        </p:txBody>
      </p:sp>
      <p:sp>
        <p:nvSpPr>
          <p:cNvPr id="83970" name="Rectangle 2"/>
          <p:cNvSpPr txBox="1">
            <a:spLocks noChangeArrowheads="1"/>
          </p:cNvSpPr>
          <p:nvPr/>
        </p:nvSpPr>
        <p:spPr>
          <a:xfrm>
            <a:off x="-381000" y="4307997"/>
            <a:ext cx="3733800" cy="814388"/>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hangingPunct="1"/>
            <a:r>
              <a:rPr lang="en-US" altLang="en-US" sz="2000" kern="0" dirty="0">
                <a:solidFill>
                  <a:srgbClr val="FFFF00"/>
                </a:solidFill>
                <a:latin typeface="Tahoma" pitchFamily="34" charset="0"/>
              </a:rPr>
              <a:t>Gift</a:t>
            </a:r>
            <a:br>
              <a:rPr lang="en-US" altLang="en-US" sz="2000" kern="0" dirty="0">
                <a:solidFill>
                  <a:srgbClr val="FFFF00"/>
                </a:solidFill>
                <a:latin typeface="Tahoma" pitchFamily="34" charset="0"/>
              </a:rPr>
            </a:br>
            <a:r>
              <a:rPr lang="en-US" altLang="en-US" sz="2000" kern="0" dirty="0">
                <a:solidFill>
                  <a:srgbClr val="FFFF00"/>
                </a:solidFill>
                <a:latin typeface="Tahoma" pitchFamily="34" charset="0"/>
              </a:rPr>
              <a:t>Worthy is The Lamb</a:t>
            </a:r>
            <a:br>
              <a:rPr lang="en-US" altLang="en-US" sz="2000" kern="0" dirty="0">
                <a:solidFill>
                  <a:schemeClr val="bg1"/>
                </a:solidFill>
                <a:latin typeface="Times New Roman" pitchFamily="18" charset="0"/>
              </a:rPr>
            </a:br>
            <a:endParaRPr lang="en-US" altLang="en-US" sz="2000" kern="0" dirty="0">
              <a:solidFill>
                <a:schemeClr val="bg1"/>
              </a:solidFill>
              <a:latin typeface="Tahoma" pitchFamily="34" charset="0"/>
            </a:endParaRPr>
          </a:p>
        </p:txBody>
      </p:sp>
    </p:spTree>
    <p:extLst>
      <p:ext uri="{BB962C8B-B14F-4D97-AF65-F5344CB8AC3E}">
        <p14:creationId xmlns:p14="http://schemas.microsoft.com/office/powerpoint/2010/main" val="181573751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ubtitle 2"/>
          <p:cNvSpPr>
            <a:spLocks noGrp="1"/>
          </p:cNvSpPr>
          <p:nvPr>
            <p:ph type="subTitle" idx="1"/>
          </p:nvPr>
        </p:nvSpPr>
        <p:spPr>
          <a:xfrm>
            <a:off x="152400" y="114300"/>
            <a:ext cx="8915400" cy="4914900"/>
          </a:xfrm>
        </p:spPr>
        <p:txBody>
          <a:bodyPr/>
          <a:lstStyle/>
          <a:p>
            <a:pPr algn="l"/>
            <a:r>
              <a:rPr lang="en-US" altLang="en-US" sz="3600" b="1" dirty="0">
                <a:solidFill>
                  <a:srgbClr val="FFFF00"/>
                </a:solidFill>
                <a:latin typeface="Tahoma" pitchFamily="34" charset="0"/>
                <a:cs typeface="Tahoma" pitchFamily="34" charset="0"/>
              </a:rPr>
              <a:t>Refrain: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Worthy is the Lamb that was slain to receive honor and glory. Worthy are the ones who believe  to receive the goodness of God.</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53796429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ubtitle 2"/>
          <p:cNvSpPr>
            <a:spLocks noGrp="1"/>
          </p:cNvSpPr>
          <p:nvPr>
            <p:ph type="subTitle" idx="1"/>
          </p:nvPr>
        </p:nvSpPr>
        <p:spPr>
          <a:xfrm>
            <a:off x="152400" y="114300"/>
            <a:ext cx="8991600" cy="4914900"/>
          </a:xfrm>
        </p:spPr>
        <p:txBody>
          <a:bodyPr/>
          <a:lstStyle/>
          <a:p>
            <a:pPr algn="l"/>
            <a:r>
              <a:rPr lang="en-US" altLang="en-US" sz="3600" b="1" dirty="0">
                <a:solidFill>
                  <a:srgbClr val="FFFF00"/>
                </a:solidFill>
                <a:latin typeface="Tahoma" pitchFamily="34" charset="0"/>
                <a:cs typeface="Tahoma" pitchFamily="34" charset="0"/>
              </a:rPr>
              <a:t>1. </a:t>
            </a:r>
            <a:r>
              <a:rPr lang="en-US" sz="5400" dirty="0"/>
              <a:t>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Worthy are you, O Paschal Lamb. Wisdom and strength belong now to you. You laid down your life and died upon the cross: we’ve become a people of hope.</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ubtitle 2"/>
          <p:cNvSpPr>
            <a:spLocks noGrp="1"/>
          </p:cNvSpPr>
          <p:nvPr>
            <p:ph type="subTitle" idx="1"/>
          </p:nvPr>
        </p:nvSpPr>
        <p:spPr>
          <a:xfrm>
            <a:off x="152400" y="114300"/>
            <a:ext cx="8915400" cy="4914900"/>
          </a:xfrm>
        </p:spPr>
        <p:txBody>
          <a:bodyPr/>
          <a:lstStyle/>
          <a:p>
            <a:pPr algn="l"/>
            <a:r>
              <a:rPr lang="en-US" altLang="en-US" sz="3600" b="1" dirty="0">
                <a:solidFill>
                  <a:srgbClr val="FFFF00"/>
                </a:solidFill>
                <a:latin typeface="Tahoma" pitchFamily="34" charset="0"/>
                <a:cs typeface="Tahoma" pitchFamily="34" charset="0"/>
              </a:rPr>
              <a:t>Refrain: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Worthy is the Lamb that was slain to receive honor and glory. Worthy are the ones who believe  to receive the goodness of God.</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7538219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ubtitle 2"/>
          <p:cNvSpPr>
            <a:spLocks noGrp="1"/>
          </p:cNvSpPr>
          <p:nvPr>
            <p:ph type="subTitle" idx="1"/>
          </p:nvPr>
        </p:nvSpPr>
        <p:spPr>
          <a:xfrm>
            <a:off x="152400" y="114300"/>
            <a:ext cx="8991600" cy="4914900"/>
          </a:xfrm>
        </p:spPr>
        <p:txBody>
          <a:bodyPr/>
          <a:lstStyle/>
          <a:p>
            <a:pPr algn="l"/>
            <a:r>
              <a:rPr lang="en-US" altLang="en-US" sz="3600" b="1" dirty="0">
                <a:solidFill>
                  <a:srgbClr val="FFFF00"/>
                </a:solidFill>
                <a:latin typeface="Tahoma" pitchFamily="34" charset="0"/>
                <a:cs typeface="Tahoma" pitchFamily="34" charset="0"/>
              </a:rPr>
              <a:t>2. </a:t>
            </a:r>
            <a:r>
              <a:rPr lang="en-US" sz="5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Worthy are you, O Bread of Life. Salvation and joy belong now to us. By conquering death and rising to new life,</a:t>
            </a:r>
            <a:b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b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we’ve become a people of praise.</a:t>
            </a:r>
            <a:br>
              <a:rPr lang="en-US" sz="54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54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20400114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ubtitle 2"/>
          <p:cNvSpPr>
            <a:spLocks noGrp="1"/>
          </p:cNvSpPr>
          <p:nvPr>
            <p:ph type="subTitle" idx="1"/>
          </p:nvPr>
        </p:nvSpPr>
        <p:spPr>
          <a:xfrm>
            <a:off x="152400" y="114300"/>
            <a:ext cx="8915400" cy="4914900"/>
          </a:xfrm>
        </p:spPr>
        <p:txBody>
          <a:bodyPr/>
          <a:lstStyle/>
          <a:p>
            <a:pPr algn="l"/>
            <a:r>
              <a:rPr lang="en-US" altLang="en-US" sz="3600" b="1" dirty="0">
                <a:solidFill>
                  <a:srgbClr val="FFFF00"/>
                </a:solidFill>
                <a:latin typeface="Tahoma" pitchFamily="34" charset="0"/>
                <a:cs typeface="Tahoma" pitchFamily="34" charset="0"/>
              </a:rPr>
              <a:t>Refrain: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Worthy is the Lamb that was slain to receive honor and glory. Worthy are the ones who believe  to receive the goodness of God.</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305864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ubtitle 2"/>
          <p:cNvSpPr>
            <a:spLocks noGrp="1"/>
          </p:cNvSpPr>
          <p:nvPr>
            <p:ph type="subTitle" idx="1"/>
          </p:nvPr>
        </p:nvSpPr>
        <p:spPr>
          <a:xfrm>
            <a:off x="152400" y="114300"/>
            <a:ext cx="8991600" cy="4914900"/>
          </a:xfrm>
        </p:spPr>
        <p:txBody>
          <a:bodyPr/>
          <a:lstStyle/>
          <a:p>
            <a:pPr algn="l"/>
            <a:r>
              <a:rPr lang="en-US" altLang="en-US" sz="3600" b="1" dirty="0">
                <a:solidFill>
                  <a:srgbClr val="FFFF00"/>
                </a:solidFill>
                <a:latin typeface="Tahoma" pitchFamily="34" charset="0"/>
                <a:cs typeface="Tahoma" pitchFamily="34" charset="0"/>
              </a:rPr>
              <a:t>3. </a:t>
            </a:r>
            <a:r>
              <a:rPr lang="en-US" sz="54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Worthy are you, O Risen Christ. Wonders and signs, revealing your might. Your power and glory shine upon our lives: we’ve become your light for the world.</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05705514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ubtitle 2"/>
          <p:cNvSpPr>
            <a:spLocks noGrp="1"/>
          </p:cNvSpPr>
          <p:nvPr>
            <p:ph type="subTitle" idx="1"/>
          </p:nvPr>
        </p:nvSpPr>
        <p:spPr>
          <a:xfrm>
            <a:off x="152400" y="114300"/>
            <a:ext cx="8915400" cy="4914900"/>
          </a:xfrm>
        </p:spPr>
        <p:txBody>
          <a:bodyPr/>
          <a:lstStyle/>
          <a:p>
            <a:pPr algn="l"/>
            <a:r>
              <a:rPr lang="en-US" altLang="en-US" sz="3600" b="1" dirty="0">
                <a:solidFill>
                  <a:srgbClr val="FFFF00"/>
                </a:solidFill>
                <a:latin typeface="Tahoma" pitchFamily="34" charset="0"/>
                <a:cs typeface="Tahoma" pitchFamily="34" charset="0"/>
              </a:rPr>
              <a:t>Refrain: </a:t>
            </a:r>
            <a:r>
              <a:rPr lang="en-US" sz="4800" b="1" dirty="0">
                <a:solidFill>
                  <a:schemeClr val="bg1"/>
                </a:solidFill>
                <a:latin typeface="Tahoma" panose="020B0604030504040204" pitchFamily="34" charset="0"/>
                <a:ea typeface="Tahoma" panose="020B0604030504040204" pitchFamily="34" charset="0"/>
                <a:cs typeface="Tahoma" panose="020B0604030504040204" pitchFamily="34" charset="0"/>
              </a:rPr>
              <a:t>Worthy is the Lamb that was slain to receive honor and glory. Worthy are the ones who believe  to receive the goodness of God.</a:t>
            </a:r>
            <a:endParaRPr lang="en-US" altLang="en-US" sz="4800" b="1" dirty="0">
              <a:solidFill>
                <a:schemeClr val="bg1"/>
              </a:solidFill>
              <a:latin typeface="Tahoma"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6917342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E47572-1690-F399-0A4C-219C5C92C8A6}"/>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F74CD3EF-9F36-76C7-8308-4C9ECCD92947}"/>
              </a:ext>
            </a:extLst>
          </p:cNvPr>
          <p:cNvPicPr>
            <a:picLocks noChangeAspect="1"/>
          </p:cNvPicPr>
          <p:nvPr/>
        </p:nvPicPr>
        <p:blipFill>
          <a:blip r:embed="rId3">
            <a:extLst>
              <a:ext uri="{28A0092B-C50C-407E-A947-70E740481C1C}">
                <a14:useLocalDpi xmlns:a14="http://schemas.microsoft.com/office/drawing/2010/main" val="0"/>
              </a:ext>
            </a:extLst>
          </a:blip>
          <a:srcRect b="1334"/>
          <a:stretch>
            <a:fillRect/>
          </a:stretch>
        </p:blipFill>
        <p:spPr>
          <a:xfrm>
            <a:off x="0" y="21115"/>
            <a:ext cx="9143980" cy="5142539"/>
          </a:xfrm>
          <a:prstGeom prst="rect">
            <a:avLst/>
          </a:prstGeom>
        </p:spPr>
      </p:pic>
      <p:sp>
        <p:nvSpPr>
          <p:cNvPr id="2050" name="Rectangle 3">
            <a:extLst>
              <a:ext uri="{FF2B5EF4-FFF2-40B4-BE49-F238E27FC236}">
                <a16:creationId xmlns:a16="http://schemas.microsoft.com/office/drawing/2014/main" id="{C1139D6A-E368-19A8-CECE-0EF2F4F28EA0}"/>
              </a:ext>
            </a:extLst>
          </p:cNvPr>
          <p:cNvSpPr>
            <a:spLocks noGrp="1" noChangeArrowheads="1"/>
          </p:cNvSpPr>
          <p:nvPr>
            <p:ph type="body" idx="4294967295"/>
          </p:nvPr>
        </p:nvSpPr>
        <p:spPr>
          <a:xfrm>
            <a:off x="0" y="0"/>
            <a:ext cx="4419600" cy="5143500"/>
          </a:xfrm>
        </p:spPr>
        <p:txBody>
          <a:bodyPr/>
          <a:lstStyle/>
          <a:p>
            <a:pPr marL="0" indent="0" algn="ctr">
              <a:buNone/>
            </a:pPr>
            <a:br>
              <a:rPr lang="en-US" sz="2400" b="1" dirty="0">
                <a:solidFill>
                  <a:schemeClr val="bg1"/>
                </a:solidFill>
                <a:latin typeface="Bookman Old Style" panose="02050604050505020204" pitchFamily="18" charset="0"/>
              </a:rPr>
            </a:br>
            <a:endParaRPr lang="en-US" sz="2400" b="1" dirty="0">
              <a:solidFill>
                <a:schemeClr val="bg1"/>
              </a:solidFill>
            </a:endParaRPr>
          </a:p>
        </p:txBody>
      </p:sp>
      <p:sp>
        <p:nvSpPr>
          <p:cNvPr id="83970" name="Rectangle 2">
            <a:extLst>
              <a:ext uri="{FF2B5EF4-FFF2-40B4-BE49-F238E27FC236}">
                <a16:creationId xmlns:a16="http://schemas.microsoft.com/office/drawing/2014/main" id="{4A34AC16-D06D-497F-94C5-6A5FE7E295A7}"/>
              </a:ext>
            </a:extLst>
          </p:cNvPr>
          <p:cNvSpPr txBox="1">
            <a:spLocks noChangeArrowheads="1"/>
          </p:cNvSpPr>
          <p:nvPr/>
        </p:nvSpPr>
        <p:spPr>
          <a:xfrm>
            <a:off x="-381000" y="4307997"/>
            <a:ext cx="3733800" cy="814388"/>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hangingPunct="1"/>
            <a:r>
              <a:rPr lang="en-US" altLang="en-US" sz="2000" kern="0" dirty="0">
                <a:solidFill>
                  <a:srgbClr val="FFFF00"/>
                </a:solidFill>
                <a:latin typeface="Tahoma" pitchFamily="34" charset="0"/>
              </a:rPr>
              <a:t>Holy </a:t>
            </a:r>
            <a:r>
              <a:rPr lang="en-US" altLang="en-US" sz="2000" kern="0" dirty="0" err="1">
                <a:solidFill>
                  <a:srgbClr val="FFFF00"/>
                </a:solidFill>
                <a:latin typeface="Tahoma" pitchFamily="34" charset="0"/>
              </a:rPr>
              <a:t>Holy</a:t>
            </a:r>
            <a:r>
              <a:rPr lang="en-US" altLang="en-US" sz="2000" kern="0" dirty="0">
                <a:solidFill>
                  <a:srgbClr val="FFFF00"/>
                </a:solidFill>
                <a:latin typeface="Tahoma" pitchFamily="34" charset="0"/>
              </a:rPr>
              <a:t> </a:t>
            </a:r>
            <a:r>
              <a:rPr lang="en-US" altLang="en-US" sz="2000" kern="0" dirty="0" err="1">
                <a:solidFill>
                  <a:srgbClr val="FFFF00"/>
                </a:solidFill>
                <a:latin typeface="Tahoma" pitchFamily="34" charset="0"/>
              </a:rPr>
              <a:t>Holy</a:t>
            </a:r>
            <a:br>
              <a:rPr lang="en-US" altLang="en-US" sz="2000" kern="0" dirty="0">
                <a:solidFill>
                  <a:schemeClr val="bg1"/>
                </a:solidFill>
                <a:latin typeface="Times New Roman" pitchFamily="18" charset="0"/>
              </a:rPr>
            </a:br>
            <a:endParaRPr lang="en-US" altLang="en-US" sz="2000" kern="0" dirty="0">
              <a:solidFill>
                <a:schemeClr val="bg1"/>
              </a:solidFill>
              <a:latin typeface="Tahoma" pitchFamily="34" charset="0"/>
            </a:endParaRPr>
          </a:p>
        </p:txBody>
      </p:sp>
    </p:spTree>
    <p:extLst>
      <p:ext uri="{BB962C8B-B14F-4D97-AF65-F5344CB8AC3E}">
        <p14:creationId xmlns:p14="http://schemas.microsoft.com/office/powerpoint/2010/main" val="2623373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6</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i="1" dirty="0">
                <a:solidFill>
                  <a:schemeClr val="tx2"/>
                </a:solidFill>
              </a:rPr>
            </a:br>
            <a:endParaRPr lang="en-US" altLang="en-US" sz="4000" b="1" i="1" dirty="0">
              <a:solidFill>
                <a:schemeClr val="tx2"/>
              </a:solidFill>
            </a:endParaRPr>
          </a:p>
          <a:p>
            <a:pPr algn="l" eaLnBrk="1" hangingPunct="1"/>
            <a:r>
              <a:rPr lang="en-US" altLang="en-US" sz="4000" b="1" dirty="0">
                <a:solidFill>
                  <a:schemeClr val="bg1"/>
                </a:solidFill>
                <a:latin typeface="Tahoma" pitchFamily="34" charset="0"/>
                <a:cs typeface="Tahoma" pitchFamily="34" charset="0"/>
              </a:rPr>
              <a:t>Holy, Holy, Holy Lord God of hosts.</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Heaven and earth are full, are full of your glory. Hosanna, Hosanna! Hosanna in the highest.</a:t>
            </a:r>
            <a:br>
              <a:rPr lang="en-US" altLang="en-US" sz="4000" b="1" dirty="0">
                <a:solidFill>
                  <a:schemeClr val="bg1"/>
                </a:solidFill>
                <a:latin typeface="Tahoma" pitchFamily="34" charset="0"/>
                <a:cs typeface="Tahoma" pitchFamily="34" charset="0"/>
              </a:rPr>
            </a:br>
            <a:br>
              <a:rPr lang="en-US" altLang="en-US" sz="4000" dirty="0">
                <a:solidFill>
                  <a:schemeClr val="tx2"/>
                </a:solidFill>
              </a:rPr>
            </a:br>
            <a:br>
              <a:rPr lang="en-US" altLang="en-US" sz="4000" b="1" dirty="0">
                <a:solidFill>
                  <a:schemeClr val="tx2"/>
                </a:solidFill>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75089592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endParaRPr lang="en-US" altLang="en-US" sz="4400" b="1" i="1" dirty="0">
              <a:solidFill>
                <a:schemeClr val="tx2"/>
              </a:solidFill>
            </a:endParaRPr>
          </a:p>
          <a:p>
            <a:pPr algn="l" eaLnBrk="1" hangingPunct="1"/>
            <a:endParaRPr lang="en-US" altLang="en-US" sz="4400" b="1" i="1" dirty="0">
              <a:solidFill>
                <a:schemeClr val="tx2"/>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Blessed is he who comes, who comes in the name of the Lord. </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Hosanna, Hosanna! Hosanna in the highest.</a:t>
            </a:r>
            <a:br>
              <a:rPr lang="en-US" altLang="en-US" sz="4400" b="1" dirty="0">
                <a:solidFill>
                  <a:schemeClr val="bg1"/>
                </a:solidFill>
                <a:latin typeface="Tahoma" pitchFamily="34" charset="0"/>
                <a:cs typeface="Tahoma" pitchFamily="34" charset="0"/>
              </a:rPr>
            </a:br>
            <a:br>
              <a:rPr lang="en-US" altLang="en-US" sz="4400" b="1" dirty="0">
                <a:solidFill>
                  <a:schemeClr val="bg1"/>
                </a:solidFill>
              </a:rPr>
            </a:br>
            <a:br>
              <a:rPr lang="en-US" altLang="en-US" sz="4400" dirty="0">
                <a:solidFill>
                  <a:schemeClr val="bg1"/>
                </a:solidFill>
              </a:rPr>
            </a:br>
            <a:br>
              <a:rPr lang="en-US" altLang="en-US" sz="4400" b="1" dirty="0">
                <a:solidFill>
                  <a:schemeClr val="tx2"/>
                </a:solidFill>
              </a:rPr>
            </a:br>
            <a:br>
              <a:rPr lang="en-US" altLang="en-US" sz="4400" dirty="0">
                <a:solidFill>
                  <a:schemeClr val="tx2"/>
                </a:solidFill>
              </a:rPr>
            </a:br>
            <a:endParaRPr lang="en-US" altLang="en-US" sz="4400" dirty="0">
              <a:solidFill>
                <a:schemeClr val="tx2"/>
              </a:solidFill>
            </a:endParaRPr>
          </a:p>
        </p:txBody>
      </p:sp>
    </p:spTree>
    <p:extLst>
      <p:ext uri="{BB962C8B-B14F-4D97-AF65-F5344CB8AC3E}">
        <p14:creationId xmlns:p14="http://schemas.microsoft.com/office/powerpoint/2010/main" val="298511720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79F3A-2779-E52B-D034-DE38C5BDBDEB}"/>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037D7267-D0B1-6DA4-9C33-B1F9E9AF484E}"/>
              </a:ext>
            </a:extLst>
          </p:cNvPr>
          <p:cNvPicPr>
            <a:picLocks noChangeAspect="1"/>
          </p:cNvPicPr>
          <p:nvPr/>
        </p:nvPicPr>
        <p:blipFill>
          <a:blip r:embed="rId3">
            <a:extLst>
              <a:ext uri="{28A0092B-C50C-407E-A947-70E740481C1C}">
                <a14:useLocalDpi xmlns:a14="http://schemas.microsoft.com/office/drawing/2010/main" val="0"/>
              </a:ext>
            </a:extLst>
          </a:blip>
          <a:srcRect b="1334"/>
          <a:stretch>
            <a:fillRect/>
          </a:stretch>
        </p:blipFill>
        <p:spPr>
          <a:xfrm>
            <a:off x="20" y="2932"/>
            <a:ext cx="9143980" cy="5142539"/>
          </a:xfrm>
          <a:prstGeom prst="rect">
            <a:avLst/>
          </a:prstGeom>
        </p:spPr>
      </p:pic>
      <p:sp>
        <p:nvSpPr>
          <p:cNvPr id="2050" name="Rectangle 3">
            <a:extLst>
              <a:ext uri="{FF2B5EF4-FFF2-40B4-BE49-F238E27FC236}">
                <a16:creationId xmlns:a16="http://schemas.microsoft.com/office/drawing/2014/main" id="{50E13B59-8132-60F1-D5D2-55054F18A79A}"/>
              </a:ext>
            </a:extLst>
          </p:cNvPr>
          <p:cNvSpPr>
            <a:spLocks noGrp="1" noChangeArrowheads="1"/>
          </p:cNvSpPr>
          <p:nvPr>
            <p:ph type="body" idx="4294967295"/>
          </p:nvPr>
        </p:nvSpPr>
        <p:spPr>
          <a:xfrm>
            <a:off x="0" y="0"/>
            <a:ext cx="4419600" cy="5143500"/>
          </a:xfrm>
        </p:spPr>
        <p:txBody>
          <a:bodyPr/>
          <a:lstStyle/>
          <a:p>
            <a:pPr marL="0" indent="0" algn="ctr">
              <a:buNone/>
            </a:pPr>
            <a:br>
              <a:rPr lang="en-US" sz="2400" b="1" dirty="0">
                <a:solidFill>
                  <a:schemeClr val="bg1"/>
                </a:solidFill>
                <a:latin typeface="Bookman Old Style" panose="02050604050505020204" pitchFamily="18" charset="0"/>
              </a:rPr>
            </a:br>
            <a:endParaRPr lang="en-US" sz="2400" b="1" dirty="0">
              <a:solidFill>
                <a:schemeClr val="bg1"/>
              </a:solidFill>
            </a:endParaRPr>
          </a:p>
        </p:txBody>
      </p:sp>
      <p:sp>
        <p:nvSpPr>
          <p:cNvPr id="86017" name="Rectangle 2"/>
          <p:cNvSpPr txBox="1">
            <a:spLocks noChangeArrowheads="1"/>
          </p:cNvSpPr>
          <p:nvPr/>
        </p:nvSpPr>
        <p:spPr>
          <a:xfrm>
            <a:off x="-762000" y="4400550"/>
            <a:ext cx="3886200" cy="120015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hangingPunct="1"/>
            <a:r>
              <a:rPr lang="vi-VN" sz="1600" kern="0" dirty="0">
                <a:solidFill>
                  <a:srgbClr val="FFFF00"/>
                </a:solidFill>
                <a:latin typeface="Tahoma" pitchFamily="34" charset="0"/>
              </a:rPr>
              <a:t>Memorial Acclamation</a:t>
            </a:r>
            <a:br>
              <a:rPr lang="en-US" sz="3600" kern="0" dirty="0">
                <a:solidFill>
                  <a:schemeClr val="bg1"/>
                </a:solidFill>
                <a:latin typeface="Tahoma" pitchFamily="34" charset="0"/>
              </a:rPr>
            </a:br>
            <a:endParaRPr lang="en-US" sz="3200" kern="0" dirty="0">
              <a:solidFill>
                <a:schemeClr val="bg1"/>
              </a:solidFill>
              <a:latin typeface="Times New Roman" pitchFamily="18" charset="0"/>
            </a:endParaRPr>
          </a:p>
        </p:txBody>
      </p:sp>
    </p:spTree>
    <p:extLst>
      <p:ext uri="{BB962C8B-B14F-4D97-AF65-F5344CB8AC3E}">
        <p14:creationId xmlns:p14="http://schemas.microsoft.com/office/powerpoint/2010/main" val="241471812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304800" y="171450"/>
            <a:ext cx="82296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4400" b="1" dirty="0">
                <a:solidFill>
                  <a:schemeClr val="bg1"/>
                </a:solidFill>
                <a:latin typeface="Tahoma" pitchFamily="34" charset="0"/>
                <a:cs typeface="Tahoma" pitchFamily="34" charset="0"/>
              </a:rPr>
            </a:br>
            <a:endParaRPr lang="en-US" altLang="en-US" sz="4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06662684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3FF774-06AD-0AD9-6C3F-796BD784B7C7}"/>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B90C48E5-7492-51F4-12D9-6943A09B4478}"/>
              </a:ext>
            </a:extLst>
          </p:cNvPr>
          <p:cNvPicPr>
            <a:picLocks noChangeAspect="1"/>
          </p:cNvPicPr>
          <p:nvPr/>
        </p:nvPicPr>
        <p:blipFill>
          <a:blip r:embed="rId3">
            <a:extLst>
              <a:ext uri="{28A0092B-C50C-407E-A947-70E740481C1C}">
                <a14:useLocalDpi xmlns:a14="http://schemas.microsoft.com/office/drawing/2010/main" val="0"/>
              </a:ext>
            </a:extLst>
          </a:blip>
          <a:srcRect b="1334"/>
          <a:stretch>
            <a:fillRect/>
          </a:stretch>
        </p:blipFill>
        <p:spPr>
          <a:xfrm>
            <a:off x="20" y="2932"/>
            <a:ext cx="9143980" cy="5142539"/>
          </a:xfrm>
          <a:prstGeom prst="rect">
            <a:avLst/>
          </a:prstGeom>
        </p:spPr>
      </p:pic>
      <p:sp>
        <p:nvSpPr>
          <p:cNvPr id="2050" name="Rectangle 3">
            <a:extLst>
              <a:ext uri="{FF2B5EF4-FFF2-40B4-BE49-F238E27FC236}">
                <a16:creationId xmlns:a16="http://schemas.microsoft.com/office/drawing/2014/main" id="{95B630AF-9B7E-75EF-FDD4-984304651A29}"/>
              </a:ext>
            </a:extLst>
          </p:cNvPr>
          <p:cNvSpPr>
            <a:spLocks noGrp="1" noChangeArrowheads="1"/>
          </p:cNvSpPr>
          <p:nvPr>
            <p:ph type="body" idx="4294967295"/>
          </p:nvPr>
        </p:nvSpPr>
        <p:spPr>
          <a:xfrm>
            <a:off x="0" y="0"/>
            <a:ext cx="4419600" cy="5143500"/>
          </a:xfrm>
        </p:spPr>
        <p:txBody>
          <a:bodyPr/>
          <a:lstStyle/>
          <a:p>
            <a:pPr marL="0" indent="0" algn="ctr">
              <a:buNone/>
            </a:pPr>
            <a:br>
              <a:rPr lang="en-US" sz="2400" b="1" dirty="0">
                <a:solidFill>
                  <a:schemeClr val="bg1"/>
                </a:solidFill>
                <a:latin typeface="Bookman Old Style" panose="02050604050505020204" pitchFamily="18" charset="0"/>
              </a:rPr>
            </a:br>
            <a:endParaRPr lang="en-US" sz="2400" b="1" dirty="0">
              <a:solidFill>
                <a:schemeClr val="bg1"/>
              </a:solidFill>
            </a:endParaRPr>
          </a:p>
        </p:txBody>
      </p:sp>
      <p:sp>
        <p:nvSpPr>
          <p:cNvPr id="86017" name="Rectangle 2">
            <a:extLst>
              <a:ext uri="{FF2B5EF4-FFF2-40B4-BE49-F238E27FC236}">
                <a16:creationId xmlns:a16="http://schemas.microsoft.com/office/drawing/2014/main" id="{2F3A2187-EF5C-A391-94E5-D54CFB8CC436}"/>
              </a:ext>
            </a:extLst>
          </p:cNvPr>
          <p:cNvSpPr txBox="1">
            <a:spLocks noChangeArrowheads="1"/>
          </p:cNvSpPr>
          <p:nvPr/>
        </p:nvSpPr>
        <p:spPr>
          <a:xfrm>
            <a:off x="-762000" y="4400550"/>
            <a:ext cx="3886200" cy="120015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hangingPunct="1"/>
            <a:r>
              <a:rPr lang="en-US" sz="1600" kern="0" dirty="0">
                <a:solidFill>
                  <a:srgbClr val="FFFF00"/>
                </a:solidFill>
                <a:latin typeface="Tahoma" pitchFamily="34" charset="0"/>
              </a:rPr>
              <a:t>Amen</a:t>
            </a:r>
            <a:br>
              <a:rPr lang="en-US" sz="3600" kern="0" dirty="0">
                <a:solidFill>
                  <a:schemeClr val="bg1"/>
                </a:solidFill>
                <a:latin typeface="Tahoma" pitchFamily="34" charset="0"/>
              </a:rPr>
            </a:br>
            <a:endParaRPr lang="en-US" sz="3200" kern="0" dirty="0">
              <a:solidFill>
                <a:schemeClr val="bg1"/>
              </a:solidFill>
              <a:latin typeface="Times New Roman" pitchFamily="18" charset="0"/>
            </a:endParaRPr>
          </a:p>
        </p:txBody>
      </p:sp>
    </p:spTree>
    <p:extLst>
      <p:ext uri="{BB962C8B-B14F-4D97-AF65-F5344CB8AC3E}">
        <p14:creationId xmlns:p14="http://schemas.microsoft.com/office/powerpoint/2010/main" val="256272709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sz="4400" b="1" dirty="0">
                <a:solidFill>
                  <a:schemeClr val="bg1"/>
                </a:solidFill>
              </a:rPr>
              <a:t>Amen, Amen.</a:t>
            </a:r>
            <a:br>
              <a:rPr lang="en-US" altLang="en-US" sz="4400" b="1" dirty="0">
                <a:solidFill>
                  <a:schemeClr val="bg1"/>
                </a:solidFill>
              </a:rPr>
            </a:br>
            <a:r>
              <a:rPr lang="en-US" altLang="en-US" sz="4400" b="1" dirty="0">
                <a:solidFill>
                  <a:schemeClr val="bg1"/>
                </a:solidFill>
              </a:rPr>
              <a:t>Amen, Amen</a:t>
            </a:r>
            <a:br>
              <a:rPr lang="en-US" altLang="en-US" sz="4400" b="1" dirty="0">
                <a:solidFill>
                  <a:schemeClr val="bg1"/>
                </a:solidFill>
              </a:rPr>
            </a:br>
            <a:r>
              <a:rPr lang="en-US" altLang="en-US" sz="4400" b="1" dirty="0" err="1">
                <a:solidFill>
                  <a:schemeClr val="bg1"/>
                </a:solidFill>
              </a:rPr>
              <a:t>Amen</a:t>
            </a:r>
            <a:r>
              <a:rPr lang="en-US" altLang="en-US" sz="4400" b="1" dirty="0">
                <a:solidFill>
                  <a:schemeClr val="bg1"/>
                </a:solidFill>
              </a:rPr>
              <a:t>, Amen</a:t>
            </a:r>
          </a:p>
          <a:p>
            <a:pPr eaLnBrk="1" hangingPunct="1"/>
            <a:r>
              <a:rPr lang="en-US" altLang="en-US" sz="4400" b="1" dirty="0">
                <a:solidFill>
                  <a:schemeClr val="bg1"/>
                </a:solidFill>
              </a:rPr>
              <a:t>Amen. Amen.</a:t>
            </a:r>
            <a:br>
              <a:rPr lang="vi-VN" altLang="en-US" sz="4400" b="1" dirty="0">
                <a:solidFill>
                  <a:schemeClr val="bg1"/>
                </a:solidFill>
              </a:rPr>
            </a:br>
            <a:br>
              <a:rPr lang="en-US" altLang="en-US" sz="4400"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7E3332-1702-1773-3A6F-256AC70D5D78}"/>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96732B81-E80C-46EA-1B6F-3EB0C168131B}"/>
              </a:ext>
            </a:extLst>
          </p:cNvPr>
          <p:cNvPicPr>
            <a:picLocks noChangeAspect="1"/>
          </p:cNvPicPr>
          <p:nvPr/>
        </p:nvPicPr>
        <p:blipFill>
          <a:blip r:embed="rId3">
            <a:extLst>
              <a:ext uri="{28A0092B-C50C-407E-A947-70E740481C1C}">
                <a14:useLocalDpi xmlns:a14="http://schemas.microsoft.com/office/drawing/2010/main" val="0"/>
              </a:ext>
            </a:extLst>
          </a:blip>
          <a:srcRect b="1334"/>
          <a:stretch>
            <a:fillRect/>
          </a:stretch>
        </p:blipFill>
        <p:spPr>
          <a:xfrm>
            <a:off x="20" y="2932"/>
            <a:ext cx="9143980" cy="5142539"/>
          </a:xfrm>
          <a:prstGeom prst="rect">
            <a:avLst/>
          </a:prstGeom>
        </p:spPr>
      </p:pic>
      <p:sp>
        <p:nvSpPr>
          <p:cNvPr id="2050" name="Rectangle 3">
            <a:extLst>
              <a:ext uri="{FF2B5EF4-FFF2-40B4-BE49-F238E27FC236}">
                <a16:creationId xmlns:a16="http://schemas.microsoft.com/office/drawing/2014/main" id="{6EBA9229-2C0A-DB33-DF92-498BDE81AE24}"/>
              </a:ext>
            </a:extLst>
          </p:cNvPr>
          <p:cNvSpPr>
            <a:spLocks noGrp="1" noChangeArrowheads="1"/>
          </p:cNvSpPr>
          <p:nvPr>
            <p:ph type="body" idx="4294967295"/>
          </p:nvPr>
        </p:nvSpPr>
        <p:spPr>
          <a:xfrm>
            <a:off x="0" y="0"/>
            <a:ext cx="4419600" cy="5143500"/>
          </a:xfrm>
        </p:spPr>
        <p:txBody>
          <a:bodyPr/>
          <a:lstStyle/>
          <a:p>
            <a:pPr marL="0" indent="0" algn="ctr">
              <a:buNone/>
            </a:pPr>
            <a:br>
              <a:rPr lang="en-US" sz="2400" b="1" dirty="0">
                <a:solidFill>
                  <a:schemeClr val="bg1"/>
                </a:solidFill>
                <a:latin typeface="Bookman Old Style" panose="02050604050505020204" pitchFamily="18" charset="0"/>
              </a:rPr>
            </a:br>
            <a:endParaRPr lang="en-US" sz="2400" b="1" dirty="0">
              <a:solidFill>
                <a:schemeClr val="bg1"/>
              </a:solidFill>
            </a:endParaRPr>
          </a:p>
        </p:txBody>
      </p:sp>
      <p:sp>
        <p:nvSpPr>
          <p:cNvPr id="86017" name="Rectangle 2">
            <a:extLst>
              <a:ext uri="{FF2B5EF4-FFF2-40B4-BE49-F238E27FC236}">
                <a16:creationId xmlns:a16="http://schemas.microsoft.com/office/drawing/2014/main" id="{D356D9BF-0749-CF36-1D80-C885E4B0F7BA}"/>
              </a:ext>
            </a:extLst>
          </p:cNvPr>
          <p:cNvSpPr txBox="1">
            <a:spLocks noChangeArrowheads="1"/>
          </p:cNvSpPr>
          <p:nvPr/>
        </p:nvSpPr>
        <p:spPr>
          <a:xfrm>
            <a:off x="-762000" y="4400550"/>
            <a:ext cx="3886200" cy="120015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hangingPunct="1"/>
            <a:r>
              <a:rPr lang="en-US" sz="1600" kern="0" dirty="0">
                <a:solidFill>
                  <a:srgbClr val="FFFF00"/>
                </a:solidFill>
                <a:latin typeface="Tahoma" pitchFamily="34" charset="0"/>
              </a:rPr>
              <a:t>Lamb Of God</a:t>
            </a:r>
            <a:br>
              <a:rPr lang="en-US" sz="3600" kern="0" dirty="0">
                <a:solidFill>
                  <a:schemeClr val="bg1"/>
                </a:solidFill>
                <a:latin typeface="Tahoma" pitchFamily="34" charset="0"/>
              </a:rPr>
            </a:br>
            <a:endParaRPr lang="en-US" sz="3200" kern="0" dirty="0">
              <a:solidFill>
                <a:schemeClr val="bg1"/>
              </a:solidFill>
              <a:latin typeface="Times New Roman" pitchFamily="18" charset="0"/>
            </a:endParaRPr>
          </a:p>
        </p:txBody>
      </p:sp>
    </p:spTree>
    <p:extLst>
      <p:ext uri="{BB962C8B-B14F-4D97-AF65-F5344CB8AC3E}">
        <p14:creationId xmlns:p14="http://schemas.microsoft.com/office/powerpoint/2010/main" val="39593297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400" b="1" dirty="0">
                <a:solidFill>
                  <a:schemeClr val="bg1"/>
                </a:solidFill>
                <a:latin typeface="Tahoma" pitchFamily="34" charset="0"/>
                <a:cs typeface="Tahoma" pitchFamily="34" charset="0"/>
              </a:rPr>
              <a:t>Lamb of God your take away the sins of the world. Have mercy on us. </a:t>
            </a:r>
            <a:r>
              <a:rPr lang="en-US" altLang="en-US" sz="3200" i="1" dirty="0">
                <a:solidFill>
                  <a:schemeClr val="bg1"/>
                </a:solidFill>
                <a:latin typeface="Tahoma" pitchFamily="34" charset="0"/>
                <a:cs typeface="Tahoma" pitchFamily="34" charset="0"/>
              </a:rPr>
              <a:t>(repeat as needed)</a:t>
            </a:r>
          </a:p>
          <a:p>
            <a:pPr algn="l" eaLnBrk="1" hangingPunct="1"/>
            <a:r>
              <a:rPr lang="en-US" altLang="en-US" sz="4400" b="1" dirty="0">
                <a:solidFill>
                  <a:schemeClr val="bg1"/>
                </a:solidFill>
                <a:latin typeface="Tahoma" pitchFamily="34" charset="0"/>
                <a:cs typeface="Tahoma" pitchFamily="34" charset="0"/>
              </a:rPr>
              <a:t>Lamb of God your take away the sins of the world.</a:t>
            </a:r>
          </a:p>
          <a:p>
            <a:pPr algn="l" eaLnBrk="1" hangingPunct="1"/>
            <a:r>
              <a:rPr lang="en-US" altLang="en-US" sz="4400" b="1" dirty="0">
                <a:solidFill>
                  <a:schemeClr val="bg1"/>
                </a:solidFill>
                <a:latin typeface="Tahoma" pitchFamily="34" charset="0"/>
                <a:cs typeface="Tahoma" pitchFamily="34" charset="0"/>
              </a:rPr>
              <a:t>grant us peace.</a:t>
            </a:r>
            <a:br>
              <a:rPr lang="en-US" altLang="en-US" sz="54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53403236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805CA4-2992-C8A0-12F7-1811A10C399B}"/>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B5878F21-F1EB-A062-5FF5-C4657AD74C11}"/>
              </a:ext>
            </a:extLst>
          </p:cNvPr>
          <p:cNvPicPr>
            <a:picLocks noChangeAspect="1"/>
          </p:cNvPicPr>
          <p:nvPr/>
        </p:nvPicPr>
        <p:blipFill>
          <a:blip r:embed="rId3">
            <a:extLst>
              <a:ext uri="{28A0092B-C50C-407E-A947-70E740481C1C}">
                <a14:useLocalDpi xmlns:a14="http://schemas.microsoft.com/office/drawing/2010/main" val="0"/>
              </a:ext>
            </a:extLst>
          </a:blip>
          <a:srcRect b="1334"/>
          <a:stretch>
            <a:fillRect/>
          </a:stretch>
        </p:blipFill>
        <p:spPr>
          <a:xfrm>
            <a:off x="20" y="2932"/>
            <a:ext cx="9143980" cy="5142539"/>
          </a:xfrm>
          <a:prstGeom prst="rect">
            <a:avLst/>
          </a:prstGeom>
        </p:spPr>
      </p:pic>
      <p:sp>
        <p:nvSpPr>
          <p:cNvPr id="2050" name="Rectangle 3">
            <a:extLst>
              <a:ext uri="{FF2B5EF4-FFF2-40B4-BE49-F238E27FC236}">
                <a16:creationId xmlns:a16="http://schemas.microsoft.com/office/drawing/2014/main" id="{B58B6947-3D88-CCC7-F2DD-ED79F2C1C442}"/>
              </a:ext>
            </a:extLst>
          </p:cNvPr>
          <p:cNvSpPr>
            <a:spLocks noGrp="1" noChangeArrowheads="1"/>
          </p:cNvSpPr>
          <p:nvPr>
            <p:ph type="body" idx="4294967295"/>
          </p:nvPr>
        </p:nvSpPr>
        <p:spPr>
          <a:xfrm>
            <a:off x="0" y="0"/>
            <a:ext cx="4419600" cy="5143500"/>
          </a:xfrm>
        </p:spPr>
        <p:txBody>
          <a:bodyPr/>
          <a:lstStyle/>
          <a:p>
            <a:pPr marL="0" indent="0" algn="ctr">
              <a:buNone/>
            </a:pPr>
            <a:br>
              <a:rPr lang="en-US" sz="2400" b="1" dirty="0">
                <a:solidFill>
                  <a:schemeClr val="bg1"/>
                </a:solidFill>
                <a:latin typeface="Bookman Old Style" panose="02050604050505020204" pitchFamily="18" charset="0"/>
              </a:rPr>
            </a:br>
            <a:endParaRPr lang="en-US" sz="2400" b="1" dirty="0">
              <a:solidFill>
                <a:schemeClr val="bg1"/>
              </a:solidFill>
            </a:endParaRPr>
          </a:p>
        </p:txBody>
      </p:sp>
      <p:sp>
        <p:nvSpPr>
          <p:cNvPr id="86017" name="Rectangle 2">
            <a:extLst>
              <a:ext uri="{FF2B5EF4-FFF2-40B4-BE49-F238E27FC236}">
                <a16:creationId xmlns:a16="http://schemas.microsoft.com/office/drawing/2014/main" id="{504FB1A2-BAF1-4289-87EA-FDF2C5FA805C}"/>
              </a:ext>
            </a:extLst>
          </p:cNvPr>
          <p:cNvSpPr txBox="1">
            <a:spLocks noChangeArrowheads="1"/>
          </p:cNvSpPr>
          <p:nvPr/>
        </p:nvSpPr>
        <p:spPr>
          <a:xfrm>
            <a:off x="-762000" y="4400550"/>
            <a:ext cx="3886200" cy="120015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hangingPunct="1"/>
            <a:r>
              <a:rPr lang="en-US" altLang="en-US" sz="1600" i="1" dirty="0">
                <a:solidFill>
                  <a:srgbClr val="FFFF00"/>
                </a:solidFill>
                <a:latin typeface="Tahoma" pitchFamily="34" charset="0"/>
              </a:rPr>
              <a:t>Communion respond</a:t>
            </a:r>
            <a:endParaRPr lang="en-US" sz="3200" kern="0" dirty="0">
              <a:solidFill>
                <a:schemeClr val="bg1"/>
              </a:solidFill>
              <a:latin typeface="Times New Roman" pitchFamily="18" charset="0"/>
            </a:endParaRPr>
          </a:p>
        </p:txBody>
      </p:sp>
    </p:spTree>
    <p:extLst>
      <p:ext uri="{BB962C8B-B14F-4D97-AF65-F5344CB8AC3E}">
        <p14:creationId xmlns:p14="http://schemas.microsoft.com/office/powerpoint/2010/main" val="2369858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7</a:t>
            </a:fld>
            <a:endParaRPr lang="en-US"/>
          </a:p>
        </p:txBody>
      </p:sp>
      <p:sp>
        <p:nvSpPr>
          <p:cNvPr id="16387" name="Content Placeholder 3"/>
          <p:cNvSpPr>
            <a:spLocks noGrp="1"/>
          </p:cNvSpPr>
          <p:nvPr>
            <p:ph sz="quarter" idx="1"/>
          </p:nvPr>
        </p:nvSpPr>
        <p:spPr>
          <a:xfrm>
            <a:off x="381000" y="342900"/>
            <a:ext cx="8610600" cy="4457700"/>
          </a:xfrm>
        </p:spPr>
        <p:txBody>
          <a:bodyPr/>
          <a:lstStyle/>
          <a:p>
            <a:pPr>
              <a:buFont typeface="Wingdings 2" pitchFamily="18" charset="2"/>
              <a:buNone/>
            </a:pPr>
            <a:r>
              <a:rPr lang="en-US" altLang="en-US" sz="4000" b="1" u="sng" dirty="0">
                <a:solidFill>
                  <a:schemeClr val="bg1"/>
                </a:solidFill>
                <a:latin typeface="Tahoma" pitchFamily="34" charset="0"/>
                <a:cs typeface="Tahoma" pitchFamily="34" charset="0"/>
              </a:rPr>
              <a:t>therefore</a:t>
            </a:r>
            <a:r>
              <a:rPr lang="en-US" altLang="en-US" sz="4000" b="1" dirty="0">
                <a:solidFill>
                  <a:schemeClr val="bg1"/>
                </a:solidFill>
                <a:latin typeface="Tahoma" pitchFamily="34" charset="0"/>
                <a:cs typeface="Tahoma" pitchFamily="34" charset="0"/>
              </a:rPr>
              <a:t> I ask blessed Mary ever-Virgin, all the Angels and Saints, and you, my brothers and sisters, to pray for me to the </a:t>
            </a:r>
            <a:r>
              <a:rPr lang="en-US" altLang="en-US" sz="5700" b="1" dirty="0">
                <a:solidFill>
                  <a:schemeClr val="bg1"/>
                </a:solidFill>
                <a:latin typeface="Tahoma" pitchFamily="34" charset="0"/>
                <a:cs typeface="Tahoma" pitchFamily="34" charset="0"/>
              </a:rPr>
              <a:t>Lord our God.</a:t>
            </a:r>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369888" y="107156"/>
            <a:ext cx="8534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000" b="1" dirty="0">
                <a:solidFill>
                  <a:schemeClr val="bg1"/>
                </a:solidFill>
                <a:latin typeface="Tahoma" pitchFamily="34" charset="0"/>
                <a:cs typeface="Tahoma" pitchFamily="34" charset="0"/>
              </a:rPr>
              <a:t>Lord, I am not worthy</a:t>
            </a:r>
          </a:p>
          <a:p>
            <a:pPr algn="l" eaLnBrk="1" hangingPunct="1"/>
            <a:r>
              <a:rPr lang="en-US" altLang="en-US" sz="4000" b="1" dirty="0">
                <a:solidFill>
                  <a:schemeClr val="bg1"/>
                </a:solidFill>
                <a:latin typeface="Tahoma" pitchFamily="34" charset="0"/>
                <a:cs typeface="Tahoma" pitchFamily="34" charset="0"/>
              </a:rPr>
              <a:t>that You should enter under my roof, but only say the word and my soul shall be healed.</a:t>
            </a:r>
            <a:br>
              <a:rPr lang="en-US" altLang="en-US" sz="4000" dirty="0">
                <a:solidFill>
                  <a:schemeClr val="bg1"/>
                </a:solidFill>
                <a:latin typeface="Tahoma" pitchFamily="34" charset="0"/>
                <a:cs typeface="Tahoma" pitchFamily="34" charset="0"/>
              </a:rPr>
            </a:br>
            <a:br>
              <a:rPr lang="en-US" altLang="en-US" sz="40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A70B07-EF01-C82B-1381-9B80EB441304}"/>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998FE420-E0D3-2D69-4AFB-F19E0939F1DB}"/>
              </a:ext>
            </a:extLst>
          </p:cNvPr>
          <p:cNvPicPr>
            <a:picLocks noChangeAspect="1"/>
          </p:cNvPicPr>
          <p:nvPr/>
        </p:nvPicPr>
        <p:blipFill>
          <a:blip r:embed="rId3">
            <a:extLst>
              <a:ext uri="{28A0092B-C50C-407E-A947-70E740481C1C}">
                <a14:useLocalDpi xmlns:a14="http://schemas.microsoft.com/office/drawing/2010/main" val="0"/>
              </a:ext>
            </a:extLst>
          </a:blip>
          <a:srcRect b="1334"/>
          <a:stretch>
            <a:fillRect/>
          </a:stretch>
        </p:blipFill>
        <p:spPr>
          <a:xfrm>
            <a:off x="20" y="2932"/>
            <a:ext cx="9143980" cy="5142539"/>
          </a:xfrm>
          <a:prstGeom prst="rect">
            <a:avLst/>
          </a:prstGeom>
        </p:spPr>
      </p:pic>
      <p:sp>
        <p:nvSpPr>
          <p:cNvPr id="2050" name="Rectangle 3">
            <a:extLst>
              <a:ext uri="{FF2B5EF4-FFF2-40B4-BE49-F238E27FC236}">
                <a16:creationId xmlns:a16="http://schemas.microsoft.com/office/drawing/2014/main" id="{DAD09A91-7B98-7713-722C-16CCAF2BA6C0}"/>
              </a:ext>
            </a:extLst>
          </p:cNvPr>
          <p:cNvSpPr>
            <a:spLocks noGrp="1" noChangeArrowheads="1"/>
          </p:cNvSpPr>
          <p:nvPr>
            <p:ph type="body" idx="4294967295"/>
          </p:nvPr>
        </p:nvSpPr>
        <p:spPr>
          <a:xfrm>
            <a:off x="0" y="0"/>
            <a:ext cx="4419600" cy="5143500"/>
          </a:xfrm>
        </p:spPr>
        <p:txBody>
          <a:bodyPr/>
          <a:lstStyle/>
          <a:p>
            <a:pPr marL="0" indent="0" algn="ctr">
              <a:buNone/>
            </a:pPr>
            <a:br>
              <a:rPr lang="en-US" sz="2400" b="1" dirty="0">
                <a:solidFill>
                  <a:schemeClr val="bg1"/>
                </a:solidFill>
                <a:latin typeface="Bookman Old Style" panose="02050604050505020204" pitchFamily="18" charset="0"/>
              </a:rPr>
            </a:br>
            <a:endParaRPr lang="en-US" sz="2400" b="1" dirty="0">
              <a:solidFill>
                <a:schemeClr val="bg1"/>
              </a:solidFill>
            </a:endParaRPr>
          </a:p>
        </p:txBody>
      </p:sp>
      <p:sp>
        <p:nvSpPr>
          <p:cNvPr id="86017" name="Rectangle 2">
            <a:extLst>
              <a:ext uri="{FF2B5EF4-FFF2-40B4-BE49-F238E27FC236}">
                <a16:creationId xmlns:a16="http://schemas.microsoft.com/office/drawing/2014/main" id="{0EB88BB7-B11A-F11D-DA40-A8C22563D0AC}"/>
              </a:ext>
            </a:extLst>
          </p:cNvPr>
          <p:cNvSpPr txBox="1">
            <a:spLocks noChangeArrowheads="1"/>
          </p:cNvSpPr>
          <p:nvPr/>
        </p:nvSpPr>
        <p:spPr>
          <a:xfrm>
            <a:off x="-762000" y="4400550"/>
            <a:ext cx="3886200" cy="120015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hangingPunct="1"/>
            <a:r>
              <a:rPr lang="en-US" altLang="en-US" sz="1600" i="1" dirty="0">
                <a:solidFill>
                  <a:srgbClr val="FFFF00"/>
                </a:solidFill>
                <a:latin typeface="Tahoma" pitchFamily="34" charset="0"/>
              </a:rPr>
              <a:t>Communion Hymn  1:  </a:t>
            </a:r>
            <a:br>
              <a:rPr lang="en-US" altLang="en-US" sz="1600" i="1" dirty="0">
                <a:solidFill>
                  <a:srgbClr val="FFFF00"/>
                </a:solidFill>
                <a:latin typeface="Tahoma" pitchFamily="34" charset="0"/>
              </a:rPr>
            </a:br>
            <a:r>
              <a:rPr lang="en-US" altLang="en-US" sz="1600" i="1" dirty="0">
                <a:solidFill>
                  <a:srgbClr val="FFFF00"/>
                </a:solidFill>
                <a:latin typeface="Tahoma" pitchFamily="34" charset="0"/>
              </a:rPr>
              <a:t>I Am The Bread Of Life</a:t>
            </a:r>
            <a:endParaRPr lang="en-US" sz="3200" kern="0" dirty="0">
              <a:solidFill>
                <a:schemeClr val="bg1"/>
              </a:solidFill>
              <a:latin typeface="Times New Roman" pitchFamily="18" charset="0"/>
            </a:endParaRPr>
          </a:p>
        </p:txBody>
      </p:sp>
    </p:spTree>
    <p:extLst>
      <p:ext uri="{BB962C8B-B14F-4D97-AF65-F5344CB8AC3E}">
        <p14:creationId xmlns:p14="http://schemas.microsoft.com/office/powerpoint/2010/main" val="104659226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73F2B8B-A7F2-525B-CE3C-352C77B91046}"/>
              </a:ext>
            </a:extLst>
          </p:cNvPr>
          <p:cNvSpPr>
            <a:spLocks noGrp="1" noChangeArrowheads="1"/>
          </p:cNvSpPr>
          <p:nvPr>
            <p:ph type="ctrTitle"/>
          </p:nvPr>
        </p:nvSpPr>
        <p:spPr>
          <a:xfrm>
            <a:off x="685800" y="1598613"/>
            <a:ext cx="7772400" cy="1101725"/>
          </a:xfrm>
        </p:spPr>
        <p:txBody>
          <a:bodyPr/>
          <a:lstStyle/>
          <a:p>
            <a:pPr eaLnBrk="1" hangingPunct="1"/>
            <a:endParaRPr lang="en-US" altLang="en-US"/>
          </a:p>
        </p:txBody>
      </p:sp>
      <p:sp>
        <p:nvSpPr>
          <p:cNvPr id="106499" name="Rectangle 3">
            <a:extLst>
              <a:ext uri="{FF2B5EF4-FFF2-40B4-BE49-F238E27FC236}">
                <a16:creationId xmlns:a16="http://schemas.microsoft.com/office/drawing/2014/main" id="{49FB81DF-CC77-329F-8C5D-496B65659546}"/>
              </a:ext>
            </a:extLst>
          </p:cNvPr>
          <p:cNvSpPr>
            <a:spLocks noGrp="1" noChangeArrowheads="1"/>
          </p:cNvSpPr>
          <p:nvPr>
            <p:ph type="subTitle" idx="1"/>
          </p:nvPr>
        </p:nvSpPr>
        <p:spPr/>
        <p:txBody>
          <a:bodyPr rtlCol="0">
            <a:normAutofit/>
          </a:bodyPr>
          <a:lstStyle/>
          <a:p>
            <a:pPr eaLnBrk="1" fontAlgn="auto" hangingPunct="1">
              <a:spcAft>
                <a:spcPts val="0"/>
              </a:spcAft>
              <a:defRPr/>
            </a:pPr>
            <a:endParaRPr lang="en-US"/>
          </a:p>
        </p:txBody>
      </p:sp>
      <p:sp>
        <p:nvSpPr>
          <p:cNvPr id="3076" name="Rectangle 6">
            <a:extLst>
              <a:ext uri="{FF2B5EF4-FFF2-40B4-BE49-F238E27FC236}">
                <a16:creationId xmlns:a16="http://schemas.microsoft.com/office/drawing/2014/main" id="{A56EFD47-30D5-B4A1-5482-7726634019CF}"/>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3077" name="Rectangle 7">
            <a:extLst>
              <a:ext uri="{FF2B5EF4-FFF2-40B4-BE49-F238E27FC236}">
                <a16:creationId xmlns:a16="http://schemas.microsoft.com/office/drawing/2014/main" id="{206974BF-2624-0816-479D-47B2516D7AE6}"/>
              </a:ext>
            </a:extLst>
          </p:cNvPr>
          <p:cNvSpPr>
            <a:spLocks noChangeArrowheads="1"/>
          </p:cNvSpPr>
          <p:nvPr/>
        </p:nvSpPr>
        <p:spPr bwMode="auto">
          <a:xfrm>
            <a:off x="152400" y="228600"/>
            <a:ext cx="8763000" cy="491490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solidFill>
                  <a:srgbClr val="FFFF00"/>
                </a:solidFill>
              </a:rPr>
              <a:t>1. </a:t>
            </a:r>
            <a:r>
              <a:rPr lang="en-US" altLang="en-US" sz="4400" b="1" dirty="0">
                <a:solidFill>
                  <a:schemeClr val="bg1"/>
                </a:solidFill>
                <a:latin typeface="Tahoma" panose="020B0604030504040204" pitchFamily="34" charset="0"/>
                <a:cs typeface="Tahoma" panose="020B0604030504040204" pitchFamily="34" charset="0"/>
              </a:rPr>
              <a:t>I am the bread of life.</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You who comes to me shall not hunger;</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who believes in Me shall not thirst.</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No one can come to Me</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Unless the Father beckons.</a:t>
            </a:r>
            <a:br>
              <a:rPr lang="en-US" altLang="en-US" sz="4400" b="1" dirty="0">
                <a:solidFill>
                  <a:schemeClr val="bg1"/>
                </a:solidFill>
                <a:latin typeface="Tahoma" panose="020B0604030504040204" pitchFamily="34" charset="0"/>
                <a:cs typeface="Tahoma" panose="020B0604030504040204" pitchFamily="34" charset="0"/>
              </a:rPr>
            </a:br>
            <a:br>
              <a:rPr lang="en-US" altLang="en-US" sz="4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a:extLst>
              <a:ext uri="{FF2B5EF4-FFF2-40B4-BE49-F238E27FC236}">
                <a16:creationId xmlns:a16="http://schemas.microsoft.com/office/drawing/2014/main" id="{B0D1F5B7-5200-9321-1109-C48DFEAAC2A4}"/>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4099" name="Rectangle 6">
            <a:extLst>
              <a:ext uri="{FF2B5EF4-FFF2-40B4-BE49-F238E27FC236}">
                <a16:creationId xmlns:a16="http://schemas.microsoft.com/office/drawing/2014/main" id="{2432EDC0-04DA-2FB6-7819-4C74A6969203}"/>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100" name="Rectangle 7">
            <a:extLst>
              <a:ext uri="{FF2B5EF4-FFF2-40B4-BE49-F238E27FC236}">
                <a16:creationId xmlns:a16="http://schemas.microsoft.com/office/drawing/2014/main" id="{B4A8E1F9-43D3-CEA4-77FC-DAEC4D300888}"/>
              </a:ext>
            </a:extLst>
          </p:cNvPr>
          <p:cNvSpPr>
            <a:spLocks noChangeArrowheads="1"/>
          </p:cNvSpPr>
          <p:nvPr/>
        </p:nvSpPr>
        <p:spPr bwMode="auto">
          <a:xfrm>
            <a:off x="76200" y="114300"/>
            <a:ext cx="8915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eaLnBrk="1" hangingPunct="1"/>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bg1"/>
                </a:solidFill>
              </a:rPr>
            </a:br>
            <a:br>
              <a:rPr lang="en-US" altLang="en-US" sz="4400" dirty="0">
                <a:solidFill>
                  <a:schemeClr val="bg1"/>
                </a:solidFill>
              </a:rPr>
            </a:br>
            <a:r>
              <a:rPr lang="en-US" altLang="en-US" sz="3200" dirty="0">
                <a:solidFill>
                  <a:srgbClr val="FFFF00"/>
                </a:solidFill>
              </a:rPr>
              <a:t>Refrain:</a:t>
            </a:r>
            <a:br>
              <a:rPr lang="en-US" altLang="en-US" sz="4400" dirty="0">
                <a:solidFill>
                  <a:schemeClr val="bg1"/>
                </a:solidFill>
              </a:rPr>
            </a:br>
            <a:r>
              <a:rPr lang="en-US" altLang="en-US" sz="5400" b="1" dirty="0">
                <a:solidFill>
                  <a:schemeClr val="bg1"/>
                </a:solidFill>
                <a:latin typeface="Tahoma" panose="020B0604030504040204" pitchFamily="34" charset="0"/>
                <a:cs typeface="Tahoma" panose="020B0604030504040204" pitchFamily="34" charset="0"/>
              </a:rPr>
              <a:t>And I will raise you up.</a:t>
            </a:r>
            <a:br>
              <a:rPr lang="en-US" altLang="en-US" sz="5400" b="1" dirty="0">
                <a:solidFill>
                  <a:schemeClr val="bg1"/>
                </a:solidFill>
                <a:latin typeface="Tahoma" panose="020B0604030504040204" pitchFamily="34" charset="0"/>
                <a:cs typeface="Tahoma" panose="020B0604030504040204" pitchFamily="34" charset="0"/>
              </a:rPr>
            </a:br>
            <a:r>
              <a:rPr lang="en-US" altLang="en-US" sz="5400" b="1" dirty="0">
                <a:solidFill>
                  <a:schemeClr val="bg1"/>
                </a:solidFill>
                <a:latin typeface="Tahoma" panose="020B0604030504040204" pitchFamily="34" charset="0"/>
                <a:cs typeface="Tahoma" panose="020B0604030504040204" pitchFamily="34" charset="0"/>
              </a:rPr>
              <a:t>And I will raise you up.</a:t>
            </a:r>
            <a:br>
              <a:rPr lang="en-US" altLang="en-US" sz="5400" b="1" dirty="0">
                <a:solidFill>
                  <a:schemeClr val="bg1"/>
                </a:solidFill>
                <a:latin typeface="Tahoma" panose="020B0604030504040204" pitchFamily="34" charset="0"/>
                <a:cs typeface="Tahoma" panose="020B0604030504040204" pitchFamily="34" charset="0"/>
              </a:rPr>
            </a:br>
            <a:r>
              <a:rPr lang="en-US" altLang="en-US" sz="5400" b="1" dirty="0">
                <a:solidFill>
                  <a:schemeClr val="bg1"/>
                </a:solidFill>
                <a:latin typeface="Tahoma" panose="020B0604030504040204" pitchFamily="34" charset="0"/>
                <a:cs typeface="Tahoma" panose="020B0604030504040204" pitchFamily="34" charset="0"/>
              </a:rPr>
              <a:t>And I will raise you up on the last day.</a:t>
            </a:r>
            <a:br>
              <a:rPr lang="en-US" altLang="en-US" sz="6000" b="1" dirty="0">
                <a:solidFill>
                  <a:schemeClr val="bg1"/>
                </a:solidFill>
                <a:latin typeface="Tahoma" panose="020B0604030504040204" pitchFamily="34" charset="0"/>
                <a:cs typeface="Tahoma" panose="020B0604030504040204" pitchFamily="34" charset="0"/>
              </a:rPr>
            </a:br>
            <a:r>
              <a:rPr lang="en-US" altLang="en-US" sz="6000" b="1" dirty="0">
                <a:solidFill>
                  <a:schemeClr val="bg1"/>
                </a:solidFill>
                <a:latin typeface="Tahoma" panose="020B0604030504040204" pitchFamily="34" charset="0"/>
                <a:cs typeface="Tahoma" panose="020B0604030504040204" pitchFamily="34" charset="0"/>
              </a:rPr>
              <a:t> </a:t>
            </a:r>
            <a:br>
              <a:rPr lang="en-US" altLang="en-US" sz="6000" b="1" dirty="0">
                <a:solidFill>
                  <a:schemeClr val="bg1"/>
                </a:solidFill>
                <a:latin typeface="Tahoma" panose="020B0604030504040204" pitchFamily="34" charset="0"/>
                <a:cs typeface="Tahoma" panose="020B0604030504040204" pitchFamily="34" charset="0"/>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5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a:extLst>
              <a:ext uri="{FF2B5EF4-FFF2-40B4-BE49-F238E27FC236}">
                <a16:creationId xmlns:a16="http://schemas.microsoft.com/office/drawing/2014/main" id="{551D1298-1F26-05BA-A338-149282FE4151}"/>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5123" name="Rectangle 6">
            <a:extLst>
              <a:ext uri="{FF2B5EF4-FFF2-40B4-BE49-F238E27FC236}">
                <a16:creationId xmlns:a16="http://schemas.microsoft.com/office/drawing/2014/main" id="{B7804E6A-46DE-DB07-80F8-1934B7E4EDA3}"/>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124" name="Rectangle 7">
            <a:extLst>
              <a:ext uri="{FF2B5EF4-FFF2-40B4-BE49-F238E27FC236}">
                <a16:creationId xmlns:a16="http://schemas.microsoft.com/office/drawing/2014/main" id="{6F54AF55-0C26-2BB5-1464-C8550A392144}"/>
              </a:ext>
            </a:extLst>
          </p:cNvPr>
          <p:cNvSpPr>
            <a:spLocks noChangeArrowheads="1"/>
          </p:cNvSpPr>
          <p:nvPr/>
        </p:nvSpPr>
        <p:spPr bwMode="auto">
          <a:xfrm>
            <a:off x="0" y="171450"/>
            <a:ext cx="8991600" cy="520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solidFill>
                  <a:srgbClr val="FFFF00"/>
                </a:solidFill>
              </a:rPr>
              <a:t>2. </a:t>
            </a:r>
            <a:r>
              <a:rPr lang="en-US" altLang="en-US" sz="4400" b="1" dirty="0">
                <a:solidFill>
                  <a:schemeClr val="bg1"/>
                </a:solidFill>
                <a:latin typeface="Tahoma" panose="020B0604030504040204" pitchFamily="34" charset="0"/>
                <a:cs typeface="Tahoma" panose="020B0604030504040204" pitchFamily="34" charset="0"/>
              </a:rPr>
              <a:t>The bread that I will give</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Is My flesh for the life of the world.</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if you eat of this bread.</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You shall live for ever,</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you shall live for ever</a:t>
            </a:r>
            <a:br>
              <a:rPr lang="en-US" altLang="en-US" sz="4400" b="1" dirty="0">
                <a:solidFill>
                  <a:schemeClr val="bg1"/>
                </a:solidFill>
              </a:rPr>
            </a:br>
            <a:br>
              <a:rPr lang="en-US" altLang="en-US" sz="5400" b="1" dirty="0">
                <a:solidFill>
                  <a:schemeClr val="bg1"/>
                </a:solidFill>
              </a:rPr>
            </a:br>
            <a:br>
              <a:rPr lang="en-US" altLang="en-US" sz="4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5">
            <a:extLst>
              <a:ext uri="{FF2B5EF4-FFF2-40B4-BE49-F238E27FC236}">
                <a16:creationId xmlns:a16="http://schemas.microsoft.com/office/drawing/2014/main" id="{3B6AB7CB-C258-BEC8-5EA8-9C7F93E94AAD}"/>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6147" name="Rectangle 6">
            <a:extLst>
              <a:ext uri="{FF2B5EF4-FFF2-40B4-BE49-F238E27FC236}">
                <a16:creationId xmlns:a16="http://schemas.microsoft.com/office/drawing/2014/main" id="{F8EA1D42-A1A9-097F-C64A-EFBF292586CA}"/>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6148" name="Rectangle 7">
            <a:extLst>
              <a:ext uri="{FF2B5EF4-FFF2-40B4-BE49-F238E27FC236}">
                <a16:creationId xmlns:a16="http://schemas.microsoft.com/office/drawing/2014/main" id="{AA55BDB0-52AD-7A78-D581-6B6D77DC6232}"/>
              </a:ext>
            </a:extLst>
          </p:cNvPr>
          <p:cNvSpPr>
            <a:spLocks noChangeArrowheads="1"/>
          </p:cNvSpPr>
          <p:nvPr/>
        </p:nvSpPr>
        <p:spPr bwMode="auto">
          <a:xfrm>
            <a:off x="152400" y="114300"/>
            <a:ext cx="88392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eaLnBrk="1" hangingPunct="1"/>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bg1"/>
                </a:solidFill>
              </a:rPr>
            </a:br>
            <a:r>
              <a:rPr lang="en-US" altLang="en-US" sz="3200" dirty="0">
                <a:solidFill>
                  <a:srgbClr val="FFFF00"/>
                </a:solidFill>
              </a:rPr>
              <a:t>Refrain:</a:t>
            </a:r>
            <a:br>
              <a:rPr lang="en-US" altLang="en-US" sz="4400" dirty="0">
                <a:solidFill>
                  <a:schemeClr val="bg1"/>
                </a:solidFill>
              </a:rPr>
            </a:br>
            <a:r>
              <a:rPr lang="en-US" altLang="en-US" sz="4400" b="1" dirty="0">
                <a:solidFill>
                  <a:schemeClr val="bg1"/>
                </a:solidFill>
                <a:latin typeface="Tahoma" panose="020B0604030504040204" pitchFamily="34" charset="0"/>
                <a:cs typeface="Tahoma" panose="020B0604030504040204" pitchFamily="34" charset="0"/>
              </a:rPr>
              <a:t>And I will raise you up.</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I will raise you up.</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I will raise you up on the last day.</a:t>
            </a:r>
            <a:br>
              <a:rPr lang="en-US" altLang="en-US" sz="4400" b="1" dirty="0">
                <a:solidFill>
                  <a:schemeClr val="bg1"/>
                </a:solidFill>
                <a:latin typeface="Tahoma" panose="020B0604030504040204" pitchFamily="34" charset="0"/>
                <a:cs typeface="Tahoma" panose="020B0604030504040204" pitchFamily="34" charset="0"/>
              </a:rPr>
            </a:br>
            <a:r>
              <a:rPr lang="en-US" altLang="en-US" sz="6000" b="1" dirty="0">
                <a:solidFill>
                  <a:schemeClr val="bg1"/>
                </a:solidFill>
                <a:latin typeface="Tahoma" panose="020B0604030504040204" pitchFamily="34" charset="0"/>
                <a:cs typeface="Tahoma" panose="020B0604030504040204" pitchFamily="34" charset="0"/>
              </a:rPr>
              <a:t> </a:t>
            </a:r>
            <a:br>
              <a:rPr lang="en-US" altLang="en-US" sz="6000" b="1" dirty="0">
                <a:solidFill>
                  <a:schemeClr val="bg1"/>
                </a:solidFill>
                <a:latin typeface="Tahoma" panose="020B0604030504040204" pitchFamily="34" charset="0"/>
                <a:cs typeface="Tahoma" panose="020B0604030504040204" pitchFamily="34" charset="0"/>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5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5">
            <a:extLst>
              <a:ext uri="{FF2B5EF4-FFF2-40B4-BE49-F238E27FC236}">
                <a16:creationId xmlns:a16="http://schemas.microsoft.com/office/drawing/2014/main" id="{06B4F6BE-7119-3B00-8555-2B5B44EFD330}"/>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7171" name="Rectangle 6">
            <a:extLst>
              <a:ext uri="{FF2B5EF4-FFF2-40B4-BE49-F238E27FC236}">
                <a16:creationId xmlns:a16="http://schemas.microsoft.com/office/drawing/2014/main" id="{C114F4B2-3785-CF9C-02C2-949656AB39C4}"/>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7172" name="Rectangle 7">
            <a:extLst>
              <a:ext uri="{FF2B5EF4-FFF2-40B4-BE49-F238E27FC236}">
                <a16:creationId xmlns:a16="http://schemas.microsoft.com/office/drawing/2014/main" id="{6ADEB71F-409D-D94A-20F5-99D2B7A9310A}"/>
              </a:ext>
            </a:extLst>
          </p:cNvPr>
          <p:cNvSpPr>
            <a:spLocks noChangeArrowheads="1"/>
          </p:cNvSpPr>
          <p:nvPr/>
        </p:nvSpPr>
        <p:spPr bwMode="auto">
          <a:xfrm>
            <a:off x="76200" y="114300"/>
            <a:ext cx="88392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solidFill>
                  <a:srgbClr val="FFFF00"/>
                </a:solidFill>
              </a:rPr>
              <a:t>3. </a:t>
            </a:r>
            <a:r>
              <a:rPr lang="en-US" altLang="en-US" sz="4400" b="1" dirty="0">
                <a:solidFill>
                  <a:schemeClr val="bg1"/>
                </a:solidFill>
                <a:latin typeface="Tahoma" panose="020B0604030504040204" pitchFamily="34" charset="0"/>
                <a:cs typeface="Tahoma" panose="020B0604030504040204" pitchFamily="34" charset="0"/>
              </a:rPr>
              <a:t>Unless you eat Of the flesh of the Son of Man.</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drink of His blood.</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drink of His blood.</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You shall not have life within you.</a:t>
            </a:r>
            <a:br>
              <a:rPr lang="en-US" altLang="en-US" sz="4400" b="1" dirty="0">
                <a:solidFill>
                  <a:schemeClr val="bg1"/>
                </a:solidFill>
              </a:rPr>
            </a:br>
            <a:br>
              <a:rPr lang="en-US" altLang="en-US" sz="4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5">
            <a:extLst>
              <a:ext uri="{FF2B5EF4-FFF2-40B4-BE49-F238E27FC236}">
                <a16:creationId xmlns:a16="http://schemas.microsoft.com/office/drawing/2014/main" id="{CDB5EC9D-895C-DCB4-BF64-D2094DE3F247}"/>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8195" name="Rectangle 6">
            <a:extLst>
              <a:ext uri="{FF2B5EF4-FFF2-40B4-BE49-F238E27FC236}">
                <a16:creationId xmlns:a16="http://schemas.microsoft.com/office/drawing/2014/main" id="{2A8B5536-82F5-865C-4EA7-64359EACA307}"/>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8196" name="Rectangle 7">
            <a:extLst>
              <a:ext uri="{FF2B5EF4-FFF2-40B4-BE49-F238E27FC236}">
                <a16:creationId xmlns:a16="http://schemas.microsoft.com/office/drawing/2014/main" id="{53FBCA19-991E-6C1D-EBBA-03C26DE10BA9}"/>
              </a:ext>
            </a:extLst>
          </p:cNvPr>
          <p:cNvSpPr>
            <a:spLocks noChangeArrowheads="1"/>
          </p:cNvSpPr>
          <p:nvPr/>
        </p:nvSpPr>
        <p:spPr bwMode="auto">
          <a:xfrm>
            <a:off x="152400" y="114300"/>
            <a:ext cx="88392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eaLnBrk="1" hangingPunct="1"/>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bg1"/>
                </a:solidFill>
              </a:rPr>
            </a:br>
            <a:r>
              <a:rPr lang="en-US" altLang="en-US" sz="3200" dirty="0">
                <a:solidFill>
                  <a:srgbClr val="FFFF00"/>
                </a:solidFill>
              </a:rPr>
              <a:t>Refrain:</a:t>
            </a:r>
            <a:br>
              <a:rPr lang="en-US" altLang="en-US" sz="4400" dirty="0">
                <a:solidFill>
                  <a:schemeClr val="bg1"/>
                </a:solidFill>
              </a:rPr>
            </a:br>
            <a:r>
              <a:rPr lang="en-US" altLang="en-US" sz="4400" b="1" dirty="0">
                <a:solidFill>
                  <a:schemeClr val="bg1"/>
                </a:solidFill>
                <a:latin typeface="Tahoma" panose="020B0604030504040204" pitchFamily="34" charset="0"/>
                <a:cs typeface="Tahoma" panose="020B0604030504040204" pitchFamily="34" charset="0"/>
              </a:rPr>
              <a:t>And I will raise you up.</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I will raise you up.</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I will raise you up on the last day.</a:t>
            </a:r>
            <a:br>
              <a:rPr lang="en-US" altLang="en-US" sz="4400" b="1" dirty="0">
                <a:solidFill>
                  <a:schemeClr val="bg1"/>
                </a:solidFill>
                <a:latin typeface="Tahoma" panose="020B0604030504040204" pitchFamily="34" charset="0"/>
                <a:cs typeface="Tahoma" panose="020B0604030504040204" pitchFamily="34" charset="0"/>
              </a:rPr>
            </a:br>
            <a:r>
              <a:rPr lang="en-US" altLang="en-US" sz="6000" b="1" dirty="0">
                <a:solidFill>
                  <a:schemeClr val="bg1"/>
                </a:solidFill>
                <a:latin typeface="Tahoma" panose="020B0604030504040204" pitchFamily="34" charset="0"/>
                <a:cs typeface="Tahoma" panose="020B0604030504040204" pitchFamily="34" charset="0"/>
              </a:rPr>
              <a:t> </a:t>
            </a:r>
            <a:br>
              <a:rPr lang="en-US" altLang="en-US" sz="6000" b="1" dirty="0">
                <a:solidFill>
                  <a:schemeClr val="bg1"/>
                </a:solidFill>
                <a:latin typeface="Tahoma" panose="020B0604030504040204" pitchFamily="34" charset="0"/>
                <a:cs typeface="Tahoma" panose="020B0604030504040204" pitchFamily="34" charset="0"/>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5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5">
            <a:extLst>
              <a:ext uri="{FF2B5EF4-FFF2-40B4-BE49-F238E27FC236}">
                <a16:creationId xmlns:a16="http://schemas.microsoft.com/office/drawing/2014/main" id="{AE852B5A-EBB4-6475-8893-6625E22B29AE}"/>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9219" name="Rectangle 6">
            <a:extLst>
              <a:ext uri="{FF2B5EF4-FFF2-40B4-BE49-F238E27FC236}">
                <a16:creationId xmlns:a16="http://schemas.microsoft.com/office/drawing/2014/main" id="{4C103AC6-40FF-48A5-FF9C-3FFEB10FB35D}"/>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220" name="Rectangle 7">
            <a:extLst>
              <a:ext uri="{FF2B5EF4-FFF2-40B4-BE49-F238E27FC236}">
                <a16:creationId xmlns:a16="http://schemas.microsoft.com/office/drawing/2014/main" id="{E4247C5D-9A83-C312-7A70-43178D49EBA6}"/>
              </a:ext>
            </a:extLst>
          </p:cNvPr>
          <p:cNvSpPr>
            <a:spLocks noChangeArrowheads="1"/>
          </p:cNvSpPr>
          <p:nvPr/>
        </p:nvSpPr>
        <p:spPr bwMode="auto">
          <a:xfrm>
            <a:off x="0" y="114300"/>
            <a:ext cx="86868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dirty="0">
                <a:solidFill>
                  <a:schemeClr val="bg1"/>
                </a:solidFill>
              </a:rPr>
              <a:t> </a:t>
            </a:r>
            <a:br>
              <a:rPr lang="en-US" altLang="en-US" sz="4000" dirty="0">
                <a:solidFill>
                  <a:schemeClr val="bg1"/>
                </a:solidFill>
              </a:rPr>
            </a:br>
            <a:endParaRPr lang="vi-VN" altLang="en-US" sz="4000" dirty="0">
              <a:solidFill>
                <a:schemeClr val="bg1"/>
              </a:solidFill>
            </a:endParaRPr>
          </a:p>
          <a:p>
            <a:pPr algn="l" eaLnBrk="1" hangingPunct="1"/>
            <a:r>
              <a:rPr lang="en-US" altLang="en-US" sz="3200" b="1" i="1" dirty="0">
                <a:solidFill>
                  <a:srgbClr val="FFFF00"/>
                </a:solidFill>
              </a:rPr>
              <a:t>4. </a:t>
            </a:r>
            <a:r>
              <a:rPr lang="en-US" altLang="en-US" sz="4400" b="1" dirty="0">
                <a:solidFill>
                  <a:schemeClr val="bg1"/>
                </a:solidFill>
                <a:latin typeface="Tahoma" panose="020B0604030504040204" pitchFamily="34" charset="0"/>
                <a:cs typeface="Tahoma" panose="020B0604030504040204" pitchFamily="34" charset="0"/>
              </a:rPr>
              <a:t>I am the resurrection</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I am the life</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He who believes in Me</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Even if he die</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He shall live for ever</a:t>
            </a:r>
            <a:r>
              <a:rPr lang="en-US" altLang="en-US" sz="4400" dirty="0">
                <a:solidFill>
                  <a:schemeClr val="bg1"/>
                </a:solidFill>
                <a:latin typeface="Tahoma" panose="020B0604030504040204" pitchFamily="34" charset="0"/>
                <a:cs typeface="Tahoma" panose="020B0604030504040204" pitchFamily="34" charset="0"/>
              </a:rPr>
              <a:t> </a:t>
            </a:r>
            <a:br>
              <a:rPr lang="en-US" altLang="en-US" sz="4800" b="1" dirty="0">
                <a:solidFill>
                  <a:schemeClr val="bg1"/>
                </a:solidFill>
                <a:latin typeface="Tahoma" panose="020B0604030504040204" pitchFamily="34" charset="0"/>
                <a:cs typeface="Tahoma" panose="020B0604030504040204" pitchFamily="34" charset="0"/>
              </a:rPr>
            </a:br>
            <a:br>
              <a:rPr lang="en-US" altLang="en-US" sz="4800" dirty="0">
                <a:solidFill>
                  <a:schemeClr val="bg1"/>
                </a:solidFill>
              </a:rPr>
            </a:br>
            <a:br>
              <a:rPr lang="en-US" altLang="en-US" sz="48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5">
            <a:extLst>
              <a:ext uri="{FF2B5EF4-FFF2-40B4-BE49-F238E27FC236}">
                <a16:creationId xmlns:a16="http://schemas.microsoft.com/office/drawing/2014/main" id="{A2635E93-B0E0-54B9-A171-2B5B34D99BE0}"/>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10243" name="Rectangle 6">
            <a:extLst>
              <a:ext uri="{FF2B5EF4-FFF2-40B4-BE49-F238E27FC236}">
                <a16:creationId xmlns:a16="http://schemas.microsoft.com/office/drawing/2014/main" id="{7DD164A9-E0C3-5872-9470-0611B09652CF}"/>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10244" name="Rectangle 7">
            <a:extLst>
              <a:ext uri="{FF2B5EF4-FFF2-40B4-BE49-F238E27FC236}">
                <a16:creationId xmlns:a16="http://schemas.microsoft.com/office/drawing/2014/main" id="{4B2EF4D8-8668-8701-0F65-5373A8255041}"/>
              </a:ext>
            </a:extLst>
          </p:cNvPr>
          <p:cNvSpPr>
            <a:spLocks noChangeArrowheads="1"/>
          </p:cNvSpPr>
          <p:nvPr/>
        </p:nvSpPr>
        <p:spPr bwMode="auto">
          <a:xfrm>
            <a:off x="76200" y="128588"/>
            <a:ext cx="902493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eaLnBrk="1" hangingPunct="1"/>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bg1"/>
                </a:solidFill>
              </a:rPr>
            </a:br>
            <a:r>
              <a:rPr lang="en-US" altLang="en-US" sz="3200" dirty="0">
                <a:solidFill>
                  <a:srgbClr val="FFFF00"/>
                </a:solidFill>
              </a:rPr>
              <a:t>Refrain:</a:t>
            </a:r>
            <a:br>
              <a:rPr lang="en-US" altLang="en-US" sz="4400" dirty="0">
                <a:solidFill>
                  <a:schemeClr val="bg1"/>
                </a:solidFill>
              </a:rPr>
            </a:br>
            <a:r>
              <a:rPr lang="en-US" altLang="en-US" sz="4400" b="1" dirty="0">
                <a:solidFill>
                  <a:schemeClr val="bg1"/>
                </a:solidFill>
                <a:latin typeface="Tahoma" panose="020B0604030504040204" pitchFamily="34" charset="0"/>
                <a:cs typeface="Tahoma" panose="020B0604030504040204" pitchFamily="34" charset="0"/>
              </a:rPr>
              <a:t>And I will raise you up.</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I will raise you up.</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I will raise you up on the last day.</a:t>
            </a:r>
            <a:br>
              <a:rPr lang="en-US" altLang="en-US" sz="4400" b="1" dirty="0">
                <a:solidFill>
                  <a:schemeClr val="bg1"/>
                </a:solidFill>
                <a:latin typeface="Tahoma" panose="020B0604030504040204" pitchFamily="34" charset="0"/>
                <a:cs typeface="Tahoma" panose="020B0604030504040204" pitchFamily="34" charset="0"/>
              </a:rPr>
            </a:br>
            <a:r>
              <a:rPr lang="en-US" altLang="en-US" sz="6000" b="1" dirty="0">
                <a:solidFill>
                  <a:schemeClr val="bg1"/>
                </a:solidFill>
                <a:latin typeface="Tahoma" panose="020B0604030504040204" pitchFamily="34" charset="0"/>
                <a:cs typeface="Tahoma" panose="020B0604030504040204" pitchFamily="34" charset="0"/>
              </a:rPr>
              <a:t> </a:t>
            </a:r>
            <a:br>
              <a:rPr lang="en-US" altLang="en-US" sz="6000" b="1" dirty="0">
                <a:solidFill>
                  <a:schemeClr val="bg1"/>
                </a:solidFill>
                <a:latin typeface="Tahoma" panose="020B0604030504040204" pitchFamily="34" charset="0"/>
                <a:cs typeface="Tahoma" panose="020B0604030504040204" pitchFamily="34" charset="0"/>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5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488093-C804-1A9A-B3BF-CE18EE8D7B6E}"/>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A8AF384C-3F65-A554-62EA-1E7236DEB9D8}"/>
              </a:ext>
            </a:extLst>
          </p:cNvPr>
          <p:cNvPicPr>
            <a:picLocks noChangeAspect="1"/>
          </p:cNvPicPr>
          <p:nvPr/>
        </p:nvPicPr>
        <p:blipFill>
          <a:blip r:embed="rId3">
            <a:extLst>
              <a:ext uri="{28A0092B-C50C-407E-A947-70E740481C1C}">
                <a14:useLocalDpi xmlns:a14="http://schemas.microsoft.com/office/drawing/2010/main" val="0"/>
              </a:ext>
            </a:extLst>
          </a:blip>
          <a:srcRect b="1334"/>
          <a:stretch>
            <a:fillRect/>
          </a:stretch>
        </p:blipFill>
        <p:spPr>
          <a:xfrm>
            <a:off x="0" y="-3660"/>
            <a:ext cx="9143980" cy="5142539"/>
          </a:xfrm>
          <a:prstGeom prst="rect">
            <a:avLst/>
          </a:prstGeom>
        </p:spPr>
      </p:pic>
      <p:sp>
        <p:nvSpPr>
          <p:cNvPr id="2050" name="Rectangle 3">
            <a:extLst>
              <a:ext uri="{FF2B5EF4-FFF2-40B4-BE49-F238E27FC236}">
                <a16:creationId xmlns:a16="http://schemas.microsoft.com/office/drawing/2014/main" id="{CF3585C5-538E-F63B-412B-96DAA8ACE655}"/>
              </a:ext>
            </a:extLst>
          </p:cNvPr>
          <p:cNvSpPr>
            <a:spLocks noGrp="1" noChangeArrowheads="1"/>
          </p:cNvSpPr>
          <p:nvPr>
            <p:ph type="body" idx="4294967295"/>
          </p:nvPr>
        </p:nvSpPr>
        <p:spPr>
          <a:xfrm>
            <a:off x="0" y="0"/>
            <a:ext cx="4419600" cy="5143500"/>
          </a:xfrm>
        </p:spPr>
        <p:txBody>
          <a:bodyPr/>
          <a:lstStyle/>
          <a:p>
            <a:pPr marL="0" indent="0" algn="ctr">
              <a:buNone/>
            </a:pPr>
            <a:br>
              <a:rPr lang="en-US" sz="2400" b="1" dirty="0">
                <a:solidFill>
                  <a:schemeClr val="bg1"/>
                </a:solidFill>
                <a:latin typeface="Bookman Old Style" panose="02050604050505020204" pitchFamily="18" charset="0"/>
              </a:rPr>
            </a:br>
            <a:endParaRPr lang="en-US" sz="2400" b="1" dirty="0">
              <a:solidFill>
                <a:schemeClr val="bg1"/>
              </a:solidFill>
            </a:endParaRPr>
          </a:p>
        </p:txBody>
      </p:sp>
      <p:sp>
        <p:nvSpPr>
          <p:cNvPr id="23554" name="Rectangle 2"/>
          <p:cNvSpPr txBox="1">
            <a:spLocks noChangeArrowheads="1"/>
          </p:cNvSpPr>
          <p:nvPr/>
        </p:nvSpPr>
        <p:spPr>
          <a:xfrm>
            <a:off x="152400" y="4248150"/>
            <a:ext cx="2590800" cy="985838"/>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hangingPunct="1"/>
            <a:r>
              <a:rPr lang="en-US" sz="2800" i="1" kern="0">
                <a:solidFill>
                  <a:srgbClr val="FFFF00"/>
                </a:solidFill>
                <a:latin typeface="Tahoma" pitchFamily="34" charset="0"/>
              </a:rPr>
              <a:t>Water of Life </a:t>
            </a:r>
            <a:endParaRPr lang="en-US" sz="2800" b="1" kern="0" dirty="0">
              <a:solidFill>
                <a:srgbClr val="FFFF00"/>
              </a:solidFill>
              <a:latin typeface="Times New Roman" pitchFamily="18" charset="0"/>
            </a:endParaRPr>
          </a:p>
        </p:txBody>
      </p:sp>
    </p:spTree>
    <p:extLst>
      <p:ext uri="{BB962C8B-B14F-4D97-AF65-F5344CB8AC3E}">
        <p14:creationId xmlns:p14="http://schemas.microsoft.com/office/powerpoint/2010/main" val="288801338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5">
            <a:extLst>
              <a:ext uri="{FF2B5EF4-FFF2-40B4-BE49-F238E27FC236}">
                <a16:creationId xmlns:a16="http://schemas.microsoft.com/office/drawing/2014/main" id="{2FEA982C-EC07-1974-6271-51E713B94656}"/>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11267" name="Rectangle 7">
            <a:extLst>
              <a:ext uri="{FF2B5EF4-FFF2-40B4-BE49-F238E27FC236}">
                <a16:creationId xmlns:a16="http://schemas.microsoft.com/office/drawing/2014/main" id="{7CDB7C67-ECB6-E5D7-93D7-427A9A5877D1}"/>
              </a:ext>
            </a:extLst>
          </p:cNvPr>
          <p:cNvSpPr>
            <a:spLocks noChangeArrowheads="1"/>
          </p:cNvSpPr>
          <p:nvPr/>
        </p:nvSpPr>
        <p:spPr bwMode="auto">
          <a:xfrm>
            <a:off x="0" y="171450"/>
            <a:ext cx="91440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dirty="0">
                <a:solidFill>
                  <a:schemeClr val="bg1"/>
                </a:solidFill>
              </a:rPr>
              <a:t> </a:t>
            </a:r>
            <a:br>
              <a:rPr lang="en-US" altLang="en-US" sz="4000" dirty="0">
                <a:solidFill>
                  <a:schemeClr val="bg1"/>
                </a:solidFill>
              </a:rPr>
            </a:br>
            <a:endParaRPr lang="vi-VN" altLang="en-US" sz="4000" dirty="0">
              <a:solidFill>
                <a:schemeClr val="bg1"/>
              </a:solidFill>
            </a:endParaRPr>
          </a:p>
          <a:p>
            <a:pPr algn="l" eaLnBrk="1" hangingPunct="1"/>
            <a:r>
              <a:rPr lang="en-US" altLang="en-US" sz="3200" b="1" i="1" dirty="0">
                <a:solidFill>
                  <a:srgbClr val="FFFF00"/>
                </a:solidFill>
              </a:rPr>
              <a:t>5. </a:t>
            </a:r>
            <a:r>
              <a:rPr lang="en-US" altLang="en-US" sz="4400" b="1" dirty="0">
                <a:solidFill>
                  <a:schemeClr val="bg1"/>
                </a:solidFill>
                <a:latin typeface="Tahoma" panose="020B0604030504040204" pitchFamily="34" charset="0"/>
                <a:cs typeface="Tahoma" panose="020B0604030504040204" pitchFamily="34" charset="0"/>
              </a:rPr>
              <a:t>Yes, Lord, we believe</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That You are the Christ</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The Son of God,</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Who has come</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Into the world</a:t>
            </a:r>
            <a:br>
              <a:rPr lang="en-US" altLang="en-US" sz="4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5">
            <a:extLst>
              <a:ext uri="{FF2B5EF4-FFF2-40B4-BE49-F238E27FC236}">
                <a16:creationId xmlns:a16="http://schemas.microsoft.com/office/drawing/2014/main" id="{62E5DCEF-0481-8BD3-1442-4349CF6CFD72}"/>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en-US" altLang="en-US" sz="4400">
              <a:solidFill>
                <a:schemeClr val="tx2"/>
              </a:solidFill>
            </a:endParaRPr>
          </a:p>
        </p:txBody>
      </p:sp>
      <p:sp>
        <p:nvSpPr>
          <p:cNvPr id="12291" name="Rectangle 6">
            <a:extLst>
              <a:ext uri="{FF2B5EF4-FFF2-40B4-BE49-F238E27FC236}">
                <a16:creationId xmlns:a16="http://schemas.microsoft.com/office/drawing/2014/main" id="{194B6807-6C3F-513D-80AB-294DA8E1C71B}"/>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12292" name="Rectangle 7">
            <a:extLst>
              <a:ext uri="{FF2B5EF4-FFF2-40B4-BE49-F238E27FC236}">
                <a16:creationId xmlns:a16="http://schemas.microsoft.com/office/drawing/2014/main" id="{145AB2E1-1D9F-4F93-BCD2-82F57E8FB68E}"/>
              </a:ext>
            </a:extLst>
          </p:cNvPr>
          <p:cNvSpPr>
            <a:spLocks noChangeArrowheads="1"/>
          </p:cNvSpPr>
          <p:nvPr/>
        </p:nvSpPr>
        <p:spPr bwMode="auto">
          <a:xfrm>
            <a:off x="0" y="114300"/>
            <a:ext cx="89916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l" eaLnBrk="1" hangingPunct="1"/>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br>
              <a:rPr lang="en-US" altLang="en-US" sz="4400" dirty="0">
                <a:solidFill>
                  <a:schemeClr val="tx2"/>
                </a:solidFill>
              </a:rPr>
            </a:br>
            <a:r>
              <a:rPr lang="en-US" altLang="en-US" sz="3200" dirty="0">
                <a:solidFill>
                  <a:srgbClr val="FFFF00"/>
                </a:solidFill>
              </a:rPr>
              <a:t>Refrain:</a:t>
            </a:r>
            <a:br>
              <a:rPr lang="en-US" altLang="en-US" sz="4400" dirty="0">
                <a:solidFill>
                  <a:schemeClr val="bg1"/>
                </a:solidFill>
              </a:rPr>
            </a:br>
            <a:r>
              <a:rPr lang="en-US" altLang="en-US" sz="4400" b="1" dirty="0">
                <a:solidFill>
                  <a:schemeClr val="bg1"/>
                </a:solidFill>
                <a:latin typeface="Tahoma" panose="020B0604030504040204" pitchFamily="34" charset="0"/>
                <a:cs typeface="Tahoma" panose="020B0604030504040204" pitchFamily="34" charset="0"/>
              </a:rPr>
              <a:t>And I will raise you up.</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I will raise you up.</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I will raise you up on the last day.</a:t>
            </a:r>
            <a:br>
              <a:rPr lang="en-US" altLang="en-US" sz="4400" b="1" dirty="0">
                <a:solidFill>
                  <a:schemeClr val="bg1"/>
                </a:solidFill>
                <a:latin typeface="Tahoma" panose="020B0604030504040204" pitchFamily="34" charset="0"/>
                <a:cs typeface="Tahoma" panose="020B0604030504040204" pitchFamily="34" charset="0"/>
              </a:rPr>
            </a:br>
            <a:r>
              <a:rPr lang="en-US" altLang="en-US" sz="6000" b="1" dirty="0">
                <a:solidFill>
                  <a:schemeClr val="bg1"/>
                </a:solidFill>
                <a:latin typeface="Tahoma" panose="020B0604030504040204" pitchFamily="34" charset="0"/>
                <a:cs typeface="Tahoma" panose="020B0604030504040204" pitchFamily="34" charset="0"/>
              </a:rPr>
              <a:t> </a:t>
            </a:r>
            <a:br>
              <a:rPr lang="en-US" altLang="en-US" sz="6000" b="1" dirty="0">
                <a:solidFill>
                  <a:schemeClr val="bg1"/>
                </a:solidFill>
                <a:latin typeface="Tahoma" panose="020B0604030504040204" pitchFamily="34" charset="0"/>
                <a:cs typeface="Tahoma" panose="020B0604030504040204" pitchFamily="34" charset="0"/>
              </a:rPr>
            </a:br>
            <a:br>
              <a:rPr lang="en-US" altLang="en-US" sz="3200" b="1" i="1" dirty="0">
                <a:solidFill>
                  <a:schemeClr val="bg1"/>
                </a:solidFill>
              </a:rPr>
            </a:br>
            <a:br>
              <a:rPr lang="en-US" altLang="en-US" sz="3200" b="1" i="1" dirty="0">
                <a:solidFill>
                  <a:schemeClr val="bg1"/>
                </a:solidFill>
              </a:rPr>
            </a:br>
            <a:br>
              <a:rPr lang="en-US" altLang="en-US" sz="3200" b="1" i="1" dirty="0">
                <a:solidFill>
                  <a:schemeClr val="bg1"/>
                </a:solidFill>
              </a:rPr>
            </a:br>
            <a:br>
              <a:rPr lang="en-US" altLang="en-US" sz="5400" b="1" dirty="0">
                <a:solidFill>
                  <a:schemeClr val="bg1"/>
                </a:solidFill>
              </a:rPr>
            </a:br>
            <a:br>
              <a:rPr lang="en-US" altLang="en-US" sz="6000" dirty="0">
                <a:solidFill>
                  <a:schemeClr val="bg1"/>
                </a:solidFill>
              </a:rPr>
            </a:br>
            <a:br>
              <a:rPr lang="en-US" altLang="en-US" sz="5400" b="1" dirty="0">
                <a:solidFill>
                  <a:schemeClr val="bg1"/>
                </a:solidFill>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5D859C-1EE2-2B87-81D6-1908ABD1A414}"/>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9FF01CCF-2EAF-6BDC-3A1A-23F0B3617102}"/>
              </a:ext>
            </a:extLst>
          </p:cNvPr>
          <p:cNvPicPr>
            <a:picLocks noChangeAspect="1"/>
          </p:cNvPicPr>
          <p:nvPr/>
        </p:nvPicPr>
        <p:blipFill>
          <a:blip r:embed="rId3">
            <a:extLst>
              <a:ext uri="{28A0092B-C50C-407E-A947-70E740481C1C}">
                <a14:useLocalDpi xmlns:a14="http://schemas.microsoft.com/office/drawing/2010/main" val="0"/>
              </a:ext>
            </a:extLst>
          </a:blip>
          <a:srcRect b="1334"/>
          <a:stretch>
            <a:fillRect/>
          </a:stretch>
        </p:blipFill>
        <p:spPr>
          <a:xfrm>
            <a:off x="20" y="2932"/>
            <a:ext cx="9143980" cy="5142539"/>
          </a:xfrm>
          <a:prstGeom prst="rect">
            <a:avLst/>
          </a:prstGeom>
        </p:spPr>
      </p:pic>
      <p:sp>
        <p:nvSpPr>
          <p:cNvPr id="2050" name="Rectangle 3">
            <a:extLst>
              <a:ext uri="{FF2B5EF4-FFF2-40B4-BE49-F238E27FC236}">
                <a16:creationId xmlns:a16="http://schemas.microsoft.com/office/drawing/2014/main" id="{7B6E5BA9-8171-7894-553B-0E314A3DDFA3}"/>
              </a:ext>
            </a:extLst>
          </p:cNvPr>
          <p:cNvSpPr>
            <a:spLocks noGrp="1" noChangeArrowheads="1"/>
          </p:cNvSpPr>
          <p:nvPr>
            <p:ph type="body" idx="4294967295"/>
          </p:nvPr>
        </p:nvSpPr>
        <p:spPr>
          <a:xfrm>
            <a:off x="0" y="0"/>
            <a:ext cx="4419600" cy="5143500"/>
          </a:xfrm>
        </p:spPr>
        <p:txBody>
          <a:bodyPr/>
          <a:lstStyle/>
          <a:p>
            <a:pPr marL="0" indent="0" algn="ctr">
              <a:buNone/>
            </a:pPr>
            <a:br>
              <a:rPr lang="en-US" sz="2400" b="1" dirty="0">
                <a:solidFill>
                  <a:schemeClr val="bg1"/>
                </a:solidFill>
                <a:latin typeface="Bookman Old Style" panose="02050604050505020204" pitchFamily="18" charset="0"/>
              </a:rPr>
            </a:br>
            <a:endParaRPr lang="en-US" sz="2400" b="1" dirty="0">
              <a:solidFill>
                <a:schemeClr val="bg1"/>
              </a:solidFill>
            </a:endParaRPr>
          </a:p>
        </p:txBody>
      </p:sp>
      <p:sp>
        <p:nvSpPr>
          <p:cNvPr id="86017" name="Rectangle 2">
            <a:extLst>
              <a:ext uri="{FF2B5EF4-FFF2-40B4-BE49-F238E27FC236}">
                <a16:creationId xmlns:a16="http://schemas.microsoft.com/office/drawing/2014/main" id="{403F9410-17E0-6BEE-E544-C3EE37AA8057}"/>
              </a:ext>
            </a:extLst>
          </p:cNvPr>
          <p:cNvSpPr txBox="1">
            <a:spLocks noChangeArrowheads="1"/>
          </p:cNvSpPr>
          <p:nvPr/>
        </p:nvSpPr>
        <p:spPr>
          <a:xfrm>
            <a:off x="-304800" y="4019550"/>
            <a:ext cx="3886200" cy="120015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hangingPunct="1"/>
            <a:r>
              <a:rPr lang="en-US" altLang="en-US" sz="1600" i="1" dirty="0">
                <a:solidFill>
                  <a:srgbClr val="FFFF00"/>
                </a:solidFill>
                <a:latin typeface="Tahoma" pitchFamily="34" charset="0"/>
              </a:rPr>
              <a:t>Ending Hymn: </a:t>
            </a:r>
            <a:br>
              <a:rPr lang="vi-VN" altLang="en-US" sz="1600" i="1" dirty="0">
                <a:solidFill>
                  <a:srgbClr val="FFFF00"/>
                </a:solidFill>
                <a:latin typeface="Tahoma" pitchFamily="34" charset="0"/>
              </a:rPr>
            </a:br>
            <a:r>
              <a:rPr lang="en-US" altLang="en-US" sz="1600" i="1" dirty="0">
                <a:solidFill>
                  <a:srgbClr val="FFFF00"/>
                </a:solidFill>
                <a:latin typeface="Tahoma" pitchFamily="34" charset="0"/>
              </a:rPr>
              <a:t>Jesus Christ Is Risen Today</a:t>
            </a:r>
            <a:endParaRPr lang="en-US" sz="3200" kern="0" dirty="0">
              <a:solidFill>
                <a:schemeClr val="bg1"/>
              </a:solidFill>
              <a:latin typeface="Times New Roman" pitchFamily="18" charset="0"/>
            </a:endParaRPr>
          </a:p>
        </p:txBody>
      </p:sp>
    </p:spTree>
    <p:extLst>
      <p:ext uri="{BB962C8B-B14F-4D97-AF65-F5344CB8AC3E}">
        <p14:creationId xmlns:p14="http://schemas.microsoft.com/office/powerpoint/2010/main" val="278025758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0" y="457200"/>
            <a:ext cx="9220200" cy="422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marL="628650" indent="-628650" algn="l"/>
            <a:r>
              <a:rPr lang="en-US" altLang="en-US" sz="4000" b="1" dirty="0">
                <a:solidFill>
                  <a:schemeClr val="bg1"/>
                </a:solidFill>
                <a:latin typeface="Tahoma" pitchFamily="34" charset="0"/>
                <a:cs typeface="Tahoma" pitchFamily="34" charset="0"/>
              </a:rPr>
              <a:t>Jesus Christ is </a:t>
            </a:r>
            <a:r>
              <a:rPr lang="en-US" altLang="en-US" sz="4000" b="1" dirty="0" err="1">
                <a:solidFill>
                  <a:schemeClr val="bg1"/>
                </a:solidFill>
                <a:latin typeface="Tahoma" pitchFamily="34" charset="0"/>
                <a:cs typeface="Tahoma" pitchFamily="34" charset="0"/>
              </a:rPr>
              <a:t>ris'n</a:t>
            </a:r>
            <a:r>
              <a:rPr lang="en-US" altLang="en-US" sz="4000" b="1" dirty="0">
                <a:solidFill>
                  <a:schemeClr val="bg1"/>
                </a:solidFill>
                <a:latin typeface="Tahoma" pitchFamily="34" charset="0"/>
                <a:cs typeface="Tahoma" pitchFamily="34" charset="0"/>
              </a:rPr>
              <a:t> today</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 </a:t>
            </a:r>
            <a:r>
              <a:rPr lang="es-ES" altLang="en-US" sz="4000" b="1" i="1" dirty="0" err="1">
                <a:solidFill>
                  <a:schemeClr val="bg1"/>
                </a:solidFill>
                <a:latin typeface="Tahoma" pitchFamily="34" charset="0"/>
                <a:cs typeface="Tahoma" pitchFamily="34" charset="0"/>
              </a:rPr>
              <a:t>Alleluia</a:t>
            </a:r>
            <a:r>
              <a:rPr lang="es-ES" altLang="en-US" sz="4000" b="1" i="1" dirty="0">
                <a:solidFill>
                  <a:schemeClr val="bg1"/>
                </a:solidFill>
                <a:latin typeface="Tahoma" pitchFamily="34" charset="0"/>
                <a:cs typeface="Tahoma" pitchFamily="34" charset="0"/>
              </a:rPr>
              <a:t>!</a:t>
            </a:r>
            <a:r>
              <a:rPr lang="es-ES" altLang="en-US" sz="4000" i="1" dirty="0">
                <a:solidFill>
                  <a:schemeClr val="bg1"/>
                </a:solidFill>
                <a:latin typeface="Tahoma" pitchFamily="34" charset="0"/>
                <a:cs typeface="Tahoma" pitchFamily="34" charset="0"/>
              </a:rPr>
              <a:t> </a:t>
            </a:r>
            <a:endParaRPr lang="vi-VN" altLang="en-US" sz="4000" b="1" i="1" dirty="0">
              <a:solidFill>
                <a:schemeClr val="bg1"/>
              </a:solidFill>
              <a:latin typeface="Tahoma" pitchFamily="34" charset="0"/>
              <a:cs typeface="Tahoma" pitchFamily="34" charset="0"/>
            </a:endParaRPr>
          </a:p>
          <a:p>
            <a:pPr marL="628650" indent="-628650" algn="l"/>
            <a:r>
              <a:rPr lang="en-US" altLang="en-US" sz="4000" b="1" dirty="0">
                <a:solidFill>
                  <a:schemeClr val="bg1"/>
                </a:solidFill>
                <a:latin typeface="Tahoma" pitchFamily="34" charset="0"/>
                <a:cs typeface="Tahoma" pitchFamily="34" charset="0"/>
              </a:rPr>
              <a:t>Our triumphant holy day, </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 </a:t>
            </a:r>
            <a:r>
              <a:rPr lang="es-ES" altLang="en-US" sz="4000" b="1" i="1" dirty="0" err="1">
                <a:solidFill>
                  <a:schemeClr val="bg1"/>
                </a:solidFill>
                <a:latin typeface="Tahoma" pitchFamily="34" charset="0"/>
                <a:cs typeface="Tahoma" pitchFamily="34" charset="0"/>
              </a:rPr>
              <a:t>Alleluia</a:t>
            </a:r>
            <a:r>
              <a:rPr lang="es-ES" altLang="en-US" sz="4000" b="1" i="1" dirty="0">
                <a:solidFill>
                  <a:schemeClr val="bg1"/>
                </a:solidFill>
                <a:latin typeface="Tahoma" pitchFamily="34" charset="0"/>
                <a:cs typeface="Tahoma" pitchFamily="34" charset="0"/>
              </a:rPr>
              <a:t>!</a:t>
            </a:r>
            <a:endParaRPr lang="vi-VN" altLang="en-US" sz="4000" b="1" dirty="0">
              <a:solidFill>
                <a:schemeClr val="bg1"/>
              </a:solidFill>
              <a:latin typeface="Tahoma" pitchFamily="34" charset="0"/>
              <a:cs typeface="Tahoma" pitchFamily="34" charset="0"/>
            </a:endParaRPr>
          </a:p>
          <a:p>
            <a:pPr marL="628650" indent="-628650" algn="l"/>
            <a:r>
              <a:rPr lang="en-US" altLang="en-US" sz="4000" b="1" dirty="0">
                <a:solidFill>
                  <a:schemeClr val="bg1"/>
                </a:solidFill>
                <a:latin typeface="Tahoma" pitchFamily="34" charset="0"/>
                <a:cs typeface="Tahoma" pitchFamily="34" charset="0"/>
              </a:rPr>
              <a:t>Who did once upon the cross,</a:t>
            </a:r>
            <a:r>
              <a:rPr lang="vi-VN" altLang="en-US" sz="4000" b="1" dirty="0">
                <a:solidFill>
                  <a:schemeClr val="bg1"/>
                </a:solidFill>
                <a:latin typeface="Tahoma" pitchFamily="34" charset="0"/>
                <a:cs typeface="Tahoma" pitchFamily="34" charset="0"/>
              </a:rPr>
              <a:t> </a:t>
            </a:r>
            <a:r>
              <a:rPr lang="es-ES" altLang="en-US" sz="4000" b="1" i="1" dirty="0" err="1">
                <a:solidFill>
                  <a:schemeClr val="bg1"/>
                </a:solidFill>
                <a:latin typeface="Tahoma" pitchFamily="34" charset="0"/>
                <a:cs typeface="Tahoma" pitchFamily="34" charset="0"/>
              </a:rPr>
              <a:t>Alleluia</a:t>
            </a:r>
            <a:r>
              <a:rPr lang="es-ES" altLang="en-US" sz="4000" b="1" i="1" dirty="0">
                <a:solidFill>
                  <a:schemeClr val="bg1"/>
                </a:solidFill>
                <a:latin typeface="Tahoma" pitchFamily="34" charset="0"/>
                <a:cs typeface="Tahoma" pitchFamily="34" charset="0"/>
              </a:rPr>
              <a:t>!</a:t>
            </a:r>
            <a:r>
              <a:rPr lang="es-ES" altLang="en-US" sz="4000" dirty="0">
                <a:solidFill>
                  <a:schemeClr val="bg1"/>
                </a:solidFill>
                <a:latin typeface="Tahoma" pitchFamily="34" charset="0"/>
                <a:cs typeface="Tahoma" pitchFamily="34" charset="0"/>
              </a:rPr>
              <a:t> </a:t>
            </a:r>
            <a:endParaRPr lang="vi-VN" altLang="en-US" sz="4000" b="1" dirty="0">
              <a:solidFill>
                <a:schemeClr val="bg1"/>
              </a:solidFill>
              <a:latin typeface="Tahoma" pitchFamily="34" charset="0"/>
              <a:cs typeface="Tahoma" pitchFamily="34" charset="0"/>
            </a:endParaRPr>
          </a:p>
          <a:p>
            <a:pPr marL="628650" indent="-628650" algn="l"/>
            <a:r>
              <a:rPr lang="en-US" altLang="en-US" sz="4000" b="1" dirty="0">
                <a:solidFill>
                  <a:schemeClr val="bg1"/>
                </a:solidFill>
                <a:latin typeface="Tahoma" pitchFamily="34" charset="0"/>
                <a:cs typeface="Tahoma" pitchFamily="34" charset="0"/>
              </a:rPr>
              <a:t>Suffer to redeem out</a:t>
            </a:r>
            <a:r>
              <a:rPr lang="vi-VN" altLang="en-US" sz="4000" b="1" dirty="0">
                <a:solidFill>
                  <a:schemeClr val="bg1"/>
                </a:solidFill>
                <a:latin typeface="Tahoma" pitchFamily="34" charset="0"/>
                <a:cs typeface="Tahoma" pitchFamily="34" charset="0"/>
              </a:rPr>
              <a:t> </a:t>
            </a:r>
            <a:r>
              <a:rPr lang="en-US" altLang="en-US" sz="4000" b="1" dirty="0">
                <a:solidFill>
                  <a:schemeClr val="bg1"/>
                </a:solidFill>
                <a:latin typeface="Tahoma" pitchFamily="34" charset="0"/>
                <a:cs typeface="Tahoma" pitchFamily="34" charset="0"/>
              </a:rPr>
              <a:t>loss. </a:t>
            </a:r>
            <a:r>
              <a:rPr lang="es-ES" altLang="en-US" sz="4000" b="1" i="1" dirty="0" err="1">
                <a:solidFill>
                  <a:schemeClr val="bg1"/>
                </a:solidFill>
                <a:latin typeface="Tahoma" pitchFamily="34" charset="0"/>
                <a:cs typeface="Tahoma" pitchFamily="34" charset="0"/>
              </a:rPr>
              <a:t>Alleluia</a:t>
            </a:r>
            <a:r>
              <a:rPr lang="es-ES" altLang="en-US" sz="4000" b="1" i="1" dirty="0">
                <a:solidFill>
                  <a:schemeClr val="bg1"/>
                </a:solidFill>
                <a:latin typeface="Tahoma" pitchFamily="34" charset="0"/>
                <a:cs typeface="Tahoma" pitchFamily="34" charset="0"/>
              </a:rPr>
              <a:t>!</a:t>
            </a:r>
            <a:r>
              <a:rPr lang="es-ES" altLang="en-US" sz="4000" dirty="0">
                <a:solidFill>
                  <a:schemeClr val="bg1"/>
                </a:solidFill>
                <a:latin typeface="Tahoma" pitchFamily="34" charset="0"/>
                <a:cs typeface="Tahoma" pitchFamily="34" charset="0"/>
              </a:rPr>
              <a:t> </a:t>
            </a:r>
            <a:endParaRPr lang="en-US" altLang="en-US" sz="4000" dirty="0">
              <a:solidFill>
                <a:schemeClr val="bg1"/>
              </a:solidFill>
              <a:latin typeface="Tahoma" pitchFamily="34" charset="0"/>
              <a:cs typeface="Tahoma" pitchFamily="34" charset="0"/>
            </a:endParaRPr>
          </a:p>
        </p:txBody>
      </p:sp>
      <p:sp>
        <p:nvSpPr>
          <p:cNvPr id="3075" name="Text Box 6"/>
          <p:cNvSpPr txBox="1">
            <a:spLocks noChangeArrowheads="1"/>
          </p:cNvSpPr>
          <p:nvPr/>
        </p:nvSpPr>
        <p:spPr bwMode="auto">
          <a:xfrm>
            <a:off x="4302919" y="4337447"/>
            <a:ext cx="138113"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endParaRPr lang="en-US" altLang="en-US" sz="1350">
              <a:latin typeface="Arial" charset="0"/>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5"/>
          <p:cNvSpPr>
            <a:spLocks noChangeArrowheads="1"/>
          </p:cNvSpPr>
          <p:nvPr/>
        </p:nvSpPr>
        <p:spPr bwMode="auto">
          <a:xfrm>
            <a:off x="0" y="383381"/>
            <a:ext cx="9144000" cy="422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marL="628650" indent="-628650" algn="l"/>
            <a:r>
              <a:rPr lang="en-US" altLang="en-US" sz="4000" b="1" dirty="0">
                <a:solidFill>
                  <a:schemeClr val="bg1"/>
                </a:solidFill>
                <a:latin typeface="Tahoma" pitchFamily="34" charset="0"/>
                <a:cs typeface="Tahoma" pitchFamily="34" charset="0"/>
              </a:rPr>
              <a:t>Hymns of praise then let us sing,</a:t>
            </a:r>
            <a:r>
              <a:rPr lang="en-US" altLang="en-US" sz="4000" dirty="0">
                <a:solidFill>
                  <a:schemeClr val="bg1"/>
                </a:solidFill>
                <a:latin typeface="Tahoma" pitchFamily="34" charset="0"/>
                <a:cs typeface="Tahoma" pitchFamily="34" charset="0"/>
              </a:rPr>
              <a:t> </a:t>
            </a:r>
            <a:r>
              <a:rPr lang="es-ES" altLang="en-US" sz="4000" b="1" i="1" dirty="0" err="1">
                <a:solidFill>
                  <a:schemeClr val="bg1"/>
                </a:solidFill>
                <a:latin typeface="Tahoma" pitchFamily="34" charset="0"/>
                <a:cs typeface="Tahoma" pitchFamily="34" charset="0"/>
              </a:rPr>
              <a:t>Alleluia</a:t>
            </a:r>
            <a:r>
              <a:rPr lang="es-ES" altLang="en-US" sz="4000" b="1" i="1" dirty="0">
                <a:solidFill>
                  <a:schemeClr val="bg1"/>
                </a:solidFill>
                <a:latin typeface="Tahoma" pitchFamily="34" charset="0"/>
                <a:cs typeface="Tahoma" pitchFamily="34" charset="0"/>
              </a:rPr>
              <a:t>!</a:t>
            </a:r>
            <a:r>
              <a:rPr lang="es-ES" altLang="en-US" sz="4000" i="1" dirty="0">
                <a:solidFill>
                  <a:schemeClr val="bg1"/>
                </a:solidFill>
                <a:latin typeface="Tahoma" pitchFamily="34" charset="0"/>
                <a:cs typeface="Tahoma" pitchFamily="34" charset="0"/>
              </a:rPr>
              <a:t> </a:t>
            </a:r>
            <a:endParaRPr lang="vi-VN" altLang="en-US" sz="4000" i="1" dirty="0">
              <a:solidFill>
                <a:schemeClr val="bg1"/>
              </a:solidFill>
              <a:latin typeface="Tahoma" pitchFamily="34" charset="0"/>
              <a:cs typeface="Tahoma" pitchFamily="34" charset="0"/>
            </a:endParaRPr>
          </a:p>
          <a:p>
            <a:pPr marL="628650" indent="-628650" algn="l"/>
            <a:r>
              <a:rPr lang="en-US" altLang="en-US" sz="4000" b="1" dirty="0">
                <a:solidFill>
                  <a:schemeClr val="bg1"/>
                </a:solidFill>
                <a:latin typeface="Tahoma" pitchFamily="34" charset="0"/>
                <a:cs typeface="Tahoma" pitchFamily="34" charset="0"/>
              </a:rPr>
              <a:t>Unto Christ, our </a:t>
            </a:r>
            <a:r>
              <a:rPr lang="en-US" altLang="en-US" sz="4000" b="1" dirty="0" err="1">
                <a:solidFill>
                  <a:schemeClr val="bg1"/>
                </a:solidFill>
                <a:latin typeface="Tahoma" pitchFamily="34" charset="0"/>
                <a:cs typeface="Tahoma" pitchFamily="34" charset="0"/>
              </a:rPr>
              <a:t>heav'nly</a:t>
            </a:r>
            <a:r>
              <a:rPr lang="en-US" altLang="en-US" sz="4000" b="1" dirty="0">
                <a:solidFill>
                  <a:schemeClr val="bg1"/>
                </a:solidFill>
                <a:latin typeface="Tahoma" pitchFamily="34" charset="0"/>
                <a:cs typeface="Tahoma" pitchFamily="34" charset="0"/>
              </a:rPr>
              <a:t> King,</a:t>
            </a:r>
            <a:r>
              <a:rPr lang="vi-VN" altLang="en-US" sz="4000" dirty="0">
                <a:solidFill>
                  <a:schemeClr val="bg1"/>
                </a:solidFill>
                <a:latin typeface="Tahoma" pitchFamily="34" charset="0"/>
                <a:cs typeface="Tahoma" pitchFamily="34" charset="0"/>
              </a:rPr>
              <a:t> </a:t>
            </a:r>
            <a:r>
              <a:rPr lang="es-ES" altLang="en-US" sz="4000" b="1" i="1" dirty="0" err="1">
                <a:solidFill>
                  <a:schemeClr val="bg1"/>
                </a:solidFill>
                <a:latin typeface="Tahoma" pitchFamily="34" charset="0"/>
                <a:cs typeface="Tahoma" pitchFamily="34" charset="0"/>
              </a:rPr>
              <a:t>Alleluia</a:t>
            </a:r>
            <a:r>
              <a:rPr lang="es-ES" altLang="en-US" sz="4000" b="1" i="1" dirty="0">
                <a:solidFill>
                  <a:schemeClr val="bg1"/>
                </a:solidFill>
                <a:latin typeface="Tahoma" pitchFamily="34" charset="0"/>
                <a:cs typeface="Tahoma" pitchFamily="34" charset="0"/>
              </a:rPr>
              <a:t>!</a:t>
            </a:r>
            <a:r>
              <a:rPr lang="es-ES" altLang="en-US" sz="4000" i="1" dirty="0">
                <a:solidFill>
                  <a:schemeClr val="bg1"/>
                </a:solidFill>
                <a:latin typeface="Tahoma" pitchFamily="34" charset="0"/>
                <a:cs typeface="Tahoma" pitchFamily="34" charset="0"/>
              </a:rPr>
              <a:t> </a:t>
            </a:r>
            <a:r>
              <a:rPr lang="es-ES" altLang="en-US" sz="4000" dirty="0">
                <a:solidFill>
                  <a:schemeClr val="bg1"/>
                </a:solidFill>
                <a:latin typeface="Tahoma" pitchFamily="34" charset="0"/>
                <a:cs typeface="Tahoma" pitchFamily="34" charset="0"/>
              </a:rPr>
              <a:t> </a:t>
            </a:r>
            <a:endParaRPr lang="vi-VN" altLang="en-US" sz="4000" b="1" dirty="0">
              <a:solidFill>
                <a:schemeClr val="bg1"/>
              </a:solidFill>
              <a:latin typeface="Tahoma" pitchFamily="34" charset="0"/>
              <a:cs typeface="Tahoma" pitchFamily="34" charset="0"/>
            </a:endParaRPr>
          </a:p>
          <a:p>
            <a:pPr marL="628650" indent="-628650" algn="l"/>
            <a:r>
              <a:rPr lang="en-US" altLang="en-US" sz="4000" b="1" dirty="0">
                <a:solidFill>
                  <a:schemeClr val="bg1"/>
                </a:solidFill>
                <a:latin typeface="Tahoma" pitchFamily="34" charset="0"/>
                <a:cs typeface="Tahoma" pitchFamily="34" charset="0"/>
              </a:rPr>
              <a:t>Who endured the cross and</a:t>
            </a:r>
            <a:endParaRPr lang="vi-VN" altLang="en-US" sz="4000" b="1" dirty="0">
              <a:solidFill>
                <a:schemeClr val="bg1"/>
              </a:solidFill>
              <a:latin typeface="Tahoma" pitchFamily="34" charset="0"/>
              <a:cs typeface="Tahoma" pitchFamily="34" charset="0"/>
            </a:endParaRPr>
          </a:p>
          <a:p>
            <a:pPr marL="628650" indent="-628650" algn="l"/>
            <a:r>
              <a:rPr lang="en-US" altLang="en-US" sz="4000" b="1" dirty="0">
                <a:solidFill>
                  <a:schemeClr val="bg1"/>
                </a:solidFill>
                <a:latin typeface="Tahoma" pitchFamily="34" charset="0"/>
                <a:cs typeface="Tahoma" pitchFamily="34" charset="0"/>
              </a:rPr>
              <a:t>grave, </a:t>
            </a:r>
            <a:r>
              <a:rPr lang="es-ES" altLang="en-US" sz="4000" b="1" i="1" dirty="0" err="1">
                <a:solidFill>
                  <a:schemeClr val="bg1"/>
                </a:solidFill>
                <a:latin typeface="Tahoma" pitchFamily="34" charset="0"/>
                <a:cs typeface="Tahoma" pitchFamily="34" charset="0"/>
              </a:rPr>
              <a:t>Alleluia</a:t>
            </a:r>
            <a:r>
              <a:rPr lang="es-ES" altLang="en-US" sz="4000" b="1" i="1" dirty="0">
                <a:solidFill>
                  <a:schemeClr val="bg1"/>
                </a:solidFill>
                <a:latin typeface="Tahoma" pitchFamily="34" charset="0"/>
                <a:cs typeface="Tahoma" pitchFamily="34" charset="0"/>
              </a:rPr>
              <a:t>!</a:t>
            </a:r>
            <a:r>
              <a:rPr lang="es-ES" altLang="en-US" sz="4000" i="1" dirty="0">
                <a:solidFill>
                  <a:schemeClr val="bg1"/>
                </a:solidFill>
                <a:latin typeface="Tahoma" pitchFamily="34" charset="0"/>
                <a:cs typeface="Tahoma" pitchFamily="34" charset="0"/>
              </a:rPr>
              <a:t> </a:t>
            </a:r>
            <a:endParaRPr lang="vi-VN" altLang="en-US" sz="4000" b="1" dirty="0">
              <a:solidFill>
                <a:schemeClr val="bg1"/>
              </a:solidFill>
              <a:latin typeface="Tahoma" pitchFamily="34" charset="0"/>
              <a:cs typeface="Tahoma" pitchFamily="34" charset="0"/>
            </a:endParaRPr>
          </a:p>
          <a:p>
            <a:pPr marL="628650" indent="-628650" algn="l"/>
            <a:r>
              <a:rPr lang="en-US" altLang="en-US" sz="4000" b="1" dirty="0">
                <a:solidFill>
                  <a:schemeClr val="bg1"/>
                </a:solidFill>
                <a:latin typeface="Tahoma" pitchFamily="34" charset="0"/>
                <a:cs typeface="Tahoma" pitchFamily="34" charset="0"/>
              </a:rPr>
              <a:t>Sinners to redeem and save.</a:t>
            </a:r>
            <a:r>
              <a:rPr lang="vi-VN" altLang="en-US" sz="4000" dirty="0">
                <a:solidFill>
                  <a:schemeClr val="bg1"/>
                </a:solidFill>
                <a:latin typeface="Tahoma" pitchFamily="34" charset="0"/>
                <a:cs typeface="Tahoma" pitchFamily="34" charset="0"/>
              </a:rPr>
              <a:t> </a:t>
            </a:r>
            <a:r>
              <a:rPr lang="es-ES" altLang="en-US" sz="4000" b="1" i="1" dirty="0" err="1">
                <a:solidFill>
                  <a:schemeClr val="bg1"/>
                </a:solidFill>
                <a:latin typeface="Tahoma" pitchFamily="34" charset="0"/>
                <a:cs typeface="Tahoma" pitchFamily="34" charset="0"/>
              </a:rPr>
              <a:t>Alleluia</a:t>
            </a:r>
            <a:r>
              <a:rPr lang="es-ES" altLang="en-US" sz="4000" b="1" i="1" dirty="0">
                <a:solidFill>
                  <a:schemeClr val="bg1"/>
                </a:solidFill>
                <a:latin typeface="Tahoma" pitchFamily="34" charset="0"/>
                <a:cs typeface="Tahoma" pitchFamily="34" charset="0"/>
              </a:rPr>
              <a:t>!</a:t>
            </a:r>
            <a:r>
              <a:rPr lang="es-ES" altLang="en-US" sz="4000" i="1" dirty="0">
                <a:solidFill>
                  <a:schemeClr val="bg1"/>
                </a:solidFill>
                <a:latin typeface="Tahoma" pitchFamily="34" charset="0"/>
                <a:cs typeface="Tahoma" pitchFamily="34" charset="0"/>
              </a:rPr>
              <a:t> </a:t>
            </a:r>
            <a:endParaRPr lang="vi-VN" altLang="en-US" sz="4000" b="1" i="1" dirty="0">
              <a:solidFill>
                <a:schemeClr val="bg1"/>
              </a:solidFill>
              <a:latin typeface="Tahoma" pitchFamily="34" charset="0"/>
              <a:cs typeface="Tahoma" pitchFamily="34" charset="0"/>
            </a:endParaRPr>
          </a:p>
        </p:txBody>
      </p:sp>
      <p:sp>
        <p:nvSpPr>
          <p:cNvPr id="6149" name="Text Box 6"/>
          <p:cNvSpPr txBox="1">
            <a:spLocks noChangeArrowheads="1"/>
          </p:cNvSpPr>
          <p:nvPr/>
        </p:nvSpPr>
        <p:spPr bwMode="auto">
          <a:xfrm>
            <a:off x="4302919" y="4337447"/>
            <a:ext cx="138113"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endParaRPr lang="en-US" altLang="en-US" sz="1350">
              <a:latin typeface="Arial" charset="0"/>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172" name="Rectangle 5"/>
          <p:cNvSpPr>
            <a:spLocks noChangeArrowheads="1"/>
          </p:cNvSpPr>
          <p:nvPr/>
        </p:nvSpPr>
        <p:spPr bwMode="auto">
          <a:xfrm>
            <a:off x="1143000" y="271265"/>
            <a:ext cx="6686550" cy="422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marL="628650" indent="-628650"/>
            <a:r>
              <a:rPr lang="en-US" altLang="en-US" sz="3000" b="1" dirty="0">
                <a:solidFill>
                  <a:schemeClr val="bg1"/>
                </a:solidFill>
                <a:latin typeface="Tahoma" pitchFamily="34" charset="0"/>
                <a:cs typeface="Tahoma" pitchFamily="34" charset="0"/>
              </a:rPr>
              <a:t>But the pains which he</a:t>
            </a:r>
            <a:endParaRPr lang="vi-VN" altLang="en-US" sz="3000" b="1" dirty="0">
              <a:solidFill>
                <a:schemeClr val="bg1"/>
              </a:solidFill>
              <a:latin typeface="Tahoma" pitchFamily="34" charset="0"/>
              <a:cs typeface="Tahoma" pitchFamily="34" charset="0"/>
            </a:endParaRPr>
          </a:p>
          <a:p>
            <a:pPr marL="628650" indent="-628650"/>
            <a:r>
              <a:rPr lang="en-US" altLang="en-US" sz="3000" b="1" dirty="0">
                <a:solidFill>
                  <a:schemeClr val="bg1"/>
                </a:solidFill>
                <a:latin typeface="Tahoma" pitchFamily="34" charset="0"/>
                <a:cs typeface="Tahoma" pitchFamily="34" charset="0"/>
              </a:rPr>
              <a:t>endured.  </a:t>
            </a:r>
            <a:r>
              <a:rPr lang="es-ES" altLang="en-US" sz="3000" b="1" i="1" dirty="0" err="1">
                <a:solidFill>
                  <a:schemeClr val="bg1"/>
                </a:solidFill>
                <a:latin typeface="Tahoma" pitchFamily="34" charset="0"/>
                <a:cs typeface="Tahoma" pitchFamily="34" charset="0"/>
              </a:rPr>
              <a:t>Alleluia</a:t>
            </a:r>
            <a:r>
              <a:rPr lang="es-ES" altLang="en-US" sz="3000" b="1" i="1" dirty="0">
                <a:solidFill>
                  <a:schemeClr val="bg1"/>
                </a:solidFill>
                <a:latin typeface="Tahoma" pitchFamily="34" charset="0"/>
                <a:cs typeface="Tahoma" pitchFamily="34" charset="0"/>
              </a:rPr>
              <a:t>!</a:t>
            </a:r>
            <a:endParaRPr lang="vi-VN" altLang="en-US" sz="3000" i="1" dirty="0">
              <a:solidFill>
                <a:schemeClr val="bg1"/>
              </a:solidFill>
              <a:latin typeface="Tahoma" pitchFamily="34" charset="0"/>
              <a:cs typeface="Tahoma" pitchFamily="34" charset="0"/>
            </a:endParaRPr>
          </a:p>
          <a:p>
            <a:pPr marL="628650" indent="-628650"/>
            <a:r>
              <a:rPr lang="en-US" altLang="en-US" sz="3000" b="1" dirty="0">
                <a:solidFill>
                  <a:schemeClr val="bg1"/>
                </a:solidFill>
                <a:latin typeface="Tahoma" pitchFamily="34" charset="0"/>
                <a:cs typeface="Tahoma" pitchFamily="34" charset="0"/>
              </a:rPr>
              <a:t>Our  salvation have</a:t>
            </a:r>
            <a:r>
              <a:rPr lang="vi-VN" altLang="en-US" sz="3000" b="1" dirty="0">
                <a:solidFill>
                  <a:schemeClr val="bg1"/>
                </a:solidFill>
                <a:latin typeface="Tahoma" pitchFamily="34" charset="0"/>
                <a:cs typeface="Tahoma" pitchFamily="34" charset="0"/>
              </a:rPr>
              <a:t> </a:t>
            </a:r>
            <a:r>
              <a:rPr lang="en-US" altLang="en-US" sz="3000" b="1" dirty="0">
                <a:solidFill>
                  <a:schemeClr val="bg1"/>
                </a:solidFill>
                <a:latin typeface="Tahoma" pitchFamily="34" charset="0"/>
                <a:cs typeface="Tahoma" pitchFamily="34" charset="0"/>
              </a:rPr>
              <a:t>procured;</a:t>
            </a:r>
            <a:r>
              <a:rPr lang="en-US" altLang="en-US" sz="3000" dirty="0">
                <a:solidFill>
                  <a:schemeClr val="bg1"/>
                </a:solidFill>
                <a:latin typeface="Tahoma" pitchFamily="34" charset="0"/>
                <a:cs typeface="Tahoma" pitchFamily="34" charset="0"/>
              </a:rPr>
              <a:t> </a:t>
            </a:r>
            <a:r>
              <a:rPr lang="es-ES" altLang="en-US" sz="3000" b="1" i="1" dirty="0" err="1">
                <a:solidFill>
                  <a:schemeClr val="bg1"/>
                </a:solidFill>
                <a:latin typeface="Tahoma" pitchFamily="34" charset="0"/>
                <a:cs typeface="Tahoma" pitchFamily="34" charset="0"/>
              </a:rPr>
              <a:t>Alleluia</a:t>
            </a:r>
            <a:r>
              <a:rPr lang="es-ES" altLang="en-US" sz="3000" b="1" i="1" dirty="0">
                <a:solidFill>
                  <a:schemeClr val="bg1"/>
                </a:solidFill>
                <a:latin typeface="Tahoma" pitchFamily="34" charset="0"/>
                <a:cs typeface="Tahoma" pitchFamily="34" charset="0"/>
              </a:rPr>
              <a:t>!</a:t>
            </a:r>
            <a:r>
              <a:rPr lang="es-ES" altLang="en-US" sz="3000" dirty="0">
                <a:solidFill>
                  <a:schemeClr val="bg1"/>
                </a:solidFill>
                <a:latin typeface="Tahoma" pitchFamily="34" charset="0"/>
                <a:cs typeface="Tahoma" pitchFamily="34" charset="0"/>
              </a:rPr>
              <a:t> </a:t>
            </a:r>
            <a:endParaRPr lang="vi-VN" altLang="en-US" sz="3000" b="1" dirty="0">
              <a:solidFill>
                <a:schemeClr val="bg1"/>
              </a:solidFill>
              <a:latin typeface="Tahoma" pitchFamily="34" charset="0"/>
              <a:cs typeface="Tahoma" pitchFamily="34" charset="0"/>
            </a:endParaRPr>
          </a:p>
          <a:p>
            <a:pPr marL="628650" indent="-628650"/>
            <a:r>
              <a:rPr lang="en-US" altLang="en-US" sz="3000" b="1" dirty="0">
                <a:solidFill>
                  <a:schemeClr val="bg1"/>
                </a:solidFill>
                <a:latin typeface="Tahoma" pitchFamily="34" charset="0"/>
                <a:cs typeface="Tahoma" pitchFamily="34" charset="0"/>
              </a:rPr>
              <a:t>Now he reigns above as King,</a:t>
            </a:r>
            <a:r>
              <a:rPr lang="en-US" altLang="en-US" sz="3000" dirty="0">
                <a:solidFill>
                  <a:schemeClr val="bg1"/>
                </a:solidFill>
                <a:latin typeface="Tahoma" pitchFamily="34" charset="0"/>
                <a:cs typeface="Tahoma" pitchFamily="34" charset="0"/>
              </a:rPr>
              <a:t> </a:t>
            </a:r>
            <a:r>
              <a:rPr lang="en-US" altLang="en-US" sz="3000" b="1" dirty="0">
                <a:solidFill>
                  <a:schemeClr val="bg1"/>
                </a:solidFill>
                <a:latin typeface="Tahoma" pitchFamily="34" charset="0"/>
                <a:cs typeface="Tahoma" pitchFamily="34" charset="0"/>
              </a:rPr>
              <a:t>grave, </a:t>
            </a:r>
            <a:r>
              <a:rPr lang="es-ES" altLang="en-US" sz="3000" b="1" i="1" dirty="0" err="1">
                <a:solidFill>
                  <a:schemeClr val="bg1"/>
                </a:solidFill>
                <a:latin typeface="Tahoma" pitchFamily="34" charset="0"/>
                <a:cs typeface="Tahoma" pitchFamily="34" charset="0"/>
              </a:rPr>
              <a:t>Alleluia</a:t>
            </a:r>
            <a:r>
              <a:rPr lang="es-ES" altLang="en-US" sz="3000" b="1" i="1" dirty="0">
                <a:solidFill>
                  <a:schemeClr val="bg1"/>
                </a:solidFill>
                <a:latin typeface="Tahoma" pitchFamily="34" charset="0"/>
                <a:cs typeface="Tahoma" pitchFamily="34" charset="0"/>
              </a:rPr>
              <a:t>!</a:t>
            </a:r>
            <a:endParaRPr lang="vi-VN" altLang="en-US" sz="3000" dirty="0">
              <a:solidFill>
                <a:schemeClr val="bg1"/>
              </a:solidFill>
              <a:latin typeface="Tahoma" pitchFamily="34" charset="0"/>
              <a:cs typeface="Tahoma" pitchFamily="34" charset="0"/>
            </a:endParaRPr>
          </a:p>
          <a:p>
            <a:pPr marL="628650" indent="-628650"/>
            <a:r>
              <a:rPr lang="en-US" altLang="en-US" sz="3000" b="1" dirty="0">
                <a:solidFill>
                  <a:schemeClr val="bg1"/>
                </a:solidFill>
                <a:latin typeface="Tahoma" pitchFamily="34" charset="0"/>
                <a:cs typeface="Tahoma" pitchFamily="34" charset="0"/>
              </a:rPr>
              <a:t>Where the angels ever sing</a:t>
            </a:r>
            <a:br>
              <a:rPr lang="en-US" altLang="en-US" sz="3000" b="1" dirty="0">
                <a:solidFill>
                  <a:schemeClr val="bg1"/>
                </a:solidFill>
                <a:latin typeface="Tahoma" pitchFamily="34" charset="0"/>
                <a:cs typeface="Tahoma" pitchFamily="34" charset="0"/>
              </a:rPr>
            </a:br>
            <a:r>
              <a:rPr lang="es-ES" altLang="en-US" sz="3000" b="1" i="1" dirty="0" err="1">
                <a:solidFill>
                  <a:schemeClr val="bg1"/>
                </a:solidFill>
                <a:latin typeface="Tahoma" pitchFamily="34" charset="0"/>
                <a:cs typeface="Tahoma" pitchFamily="34" charset="0"/>
              </a:rPr>
              <a:t>Alleluia</a:t>
            </a:r>
            <a:r>
              <a:rPr lang="es-ES" altLang="en-US" sz="3000" b="1" i="1" dirty="0">
                <a:solidFill>
                  <a:schemeClr val="bg1"/>
                </a:solidFill>
                <a:latin typeface="Tahoma" pitchFamily="34" charset="0"/>
                <a:cs typeface="Tahoma" pitchFamily="34" charset="0"/>
              </a:rPr>
              <a:t>!</a:t>
            </a:r>
            <a:r>
              <a:rPr lang="es-ES" altLang="en-US" sz="3000" dirty="0">
                <a:solidFill>
                  <a:schemeClr val="bg1"/>
                </a:solidFill>
                <a:latin typeface="Tahoma" pitchFamily="34" charset="0"/>
                <a:cs typeface="Tahoma" pitchFamily="34" charset="0"/>
              </a:rPr>
              <a:t> </a:t>
            </a:r>
            <a:endParaRPr lang="en-US" altLang="en-US" sz="3000" dirty="0">
              <a:solidFill>
                <a:schemeClr val="bg1"/>
              </a:solidFill>
              <a:latin typeface="Tahoma" pitchFamily="34" charset="0"/>
              <a:cs typeface="Tahoma" pitchFamily="34" charset="0"/>
            </a:endParaRPr>
          </a:p>
        </p:txBody>
      </p:sp>
      <p:sp>
        <p:nvSpPr>
          <p:cNvPr id="7173" name="Text Box 6"/>
          <p:cNvSpPr txBox="1">
            <a:spLocks noChangeArrowheads="1"/>
          </p:cNvSpPr>
          <p:nvPr/>
        </p:nvSpPr>
        <p:spPr bwMode="auto">
          <a:xfrm>
            <a:off x="4302919" y="4337447"/>
            <a:ext cx="138113"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endParaRPr lang="en-US" altLang="en-US" sz="1350">
              <a:latin typeface="Arial" charset="0"/>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8194" name="Rectangle 5"/>
          <p:cNvSpPr>
            <a:spLocks noChangeArrowheads="1"/>
          </p:cNvSpPr>
          <p:nvPr/>
        </p:nvSpPr>
        <p:spPr bwMode="auto">
          <a:xfrm>
            <a:off x="1371600" y="171450"/>
            <a:ext cx="6629400" cy="422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marL="628650" indent="-628650"/>
            <a:r>
              <a:rPr lang="en-US" altLang="en-US" sz="3300" b="1" dirty="0">
                <a:solidFill>
                  <a:schemeClr val="bg1"/>
                </a:solidFill>
                <a:latin typeface="Tahoma" pitchFamily="34" charset="0"/>
                <a:cs typeface="Tahoma" pitchFamily="34" charset="0"/>
              </a:rPr>
              <a:t>Sing we to our God above</a:t>
            </a:r>
            <a:r>
              <a:rPr lang="en-US" altLang="en-US" sz="3300" dirty="0">
                <a:solidFill>
                  <a:schemeClr val="bg1"/>
                </a:solidFill>
                <a:latin typeface="Tahoma" pitchFamily="34" charset="0"/>
                <a:cs typeface="Tahoma" pitchFamily="34" charset="0"/>
              </a:rPr>
              <a:t>.</a:t>
            </a:r>
            <a:br>
              <a:rPr lang="en-US" altLang="en-US" sz="3300" dirty="0">
                <a:solidFill>
                  <a:schemeClr val="bg1"/>
                </a:solidFill>
                <a:latin typeface="Tahoma" pitchFamily="34" charset="0"/>
                <a:cs typeface="Tahoma" pitchFamily="34" charset="0"/>
              </a:rPr>
            </a:br>
            <a:r>
              <a:rPr lang="es-ES" altLang="en-US" sz="3300" b="1" i="1" dirty="0">
                <a:solidFill>
                  <a:schemeClr val="bg1"/>
                </a:solidFill>
                <a:latin typeface="Tahoma" pitchFamily="34" charset="0"/>
                <a:cs typeface="Tahoma" pitchFamily="34" charset="0"/>
              </a:rPr>
              <a:t>Al-le-</a:t>
            </a:r>
            <a:r>
              <a:rPr lang="es-ES" altLang="en-US" sz="3300" b="1" i="1" dirty="0" err="1">
                <a:solidFill>
                  <a:schemeClr val="bg1"/>
                </a:solidFill>
                <a:latin typeface="Tahoma" pitchFamily="34" charset="0"/>
                <a:cs typeface="Tahoma" pitchFamily="34" charset="0"/>
              </a:rPr>
              <a:t>lu</a:t>
            </a:r>
            <a:r>
              <a:rPr lang="es-ES" altLang="en-US" sz="3300" b="1" i="1" dirty="0">
                <a:solidFill>
                  <a:schemeClr val="bg1"/>
                </a:solidFill>
                <a:latin typeface="Tahoma" pitchFamily="34" charset="0"/>
                <a:cs typeface="Tahoma" pitchFamily="34" charset="0"/>
              </a:rPr>
              <a:t>-</a:t>
            </a:r>
            <a:r>
              <a:rPr lang="es-ES" altLang="en-US" sz="3300" b="1" i="1" dirty="0" err="1">
                <a:solidFill>
                  <a:schemeClr val="bg1"/>
                </a:solidFill>
                <a:latin typeface="Tahoma" pitchFamily="34" charset="0"/>
                <a:cs typeface="Tahoma" pitchFamily="34" charset="0"/>
              </a:rPr>
              <a:t>ia</a:t>
            </a:r>
            <a:r>
              <a:rPr lang="es-ES" altLang="en-US" sz="3300" b="1" i="1" dirty="0">
                <a:solidFill>
                  <a:schemeClr val="bg1"/>
                </a:solidFill>
                <a:latin typeface="Tahoma" pitchFamily="34" charset="0"/>
                <a:cs typeface="Tahoma" pitchFamily="34" charset="0"/>
              </a:rPr>
              <a:t>!</a:t>
            </a:r>
            <a:endParaRPr lang="vi-VN" altLang="en-US" sz="3300" i="1" dirty="0">
              <a:solidFill>
                <a:schemeClr val="bg1"/>
              </a:solidFill>
              <a:latin typeface="Tahoma" pitchFamily="34" charset="0"/>
              <a:cs typeface="Tahoma" pitchFamily="34" charset="0"/>
            </a:endParaRPr>
          </a:p>
          <a:p>
            <a:pPr marL="628650" indent="-628650"/>
            <a:r>
              <a:rPr lang="pt-BR" altLang="en-US" sz="3300" b="1" dirty="0">
                <a:solidFill>
                  <a:schemeClr val="bg1"/>
                </a:solidFill>
                <a:latin typeface="Tahoma" pitchFamily="34" charset="0"/>
                <a:cs typeface="Tahoma" pitchFamily="34" charset="0"/>
              </a:rPr>
              <a:t>Praise eternal as his love.</a:t>
            </a:r>
            <a:r>
              <a:rPr lang="pt-BR" altLang="en-US" sz="3300" dirty="0">
                <a:solidFill>
                  <a:schemeClr val="bg1"/>
                </a:solidFill>
                <a:latin typeface="Tahoma" pitchFamily="34" charset="0"/>
                <a:cs typeface="Tahoma" pitchFamily="34" charset="0"/>
              </a:rPr>
              <a:t> </a:t>
            </a:r>
            <a:br>
              <a:rPr lang="pt-BR" altLang="en-US" sz="3300" dirty="0">
                <a:solidFill>
                  <a:schemeClr val="bg1"/>
                </a:solidFill>
                <a:latin typeface="Tahoma" pitchFamily="34" charset="0"/>
                <a:cs typeface="Tahoma" pitchFamily="34" charset="0"/>
              </a:rPr>
            </a:br>
            <a:r>
              <a:rPr lang="es-ES" altLang="en-US" sz="3300" b="1" i="1" dirty="0">
                <a:solidFill>
                  <a:schemeClr val="bg1"/>
                </a:solidFill>
                <a:latin typeface="Tahoma" pitchFamily="34" charset="0"/>
                <a:cs typeface="Tahoma" pitchFamily="34" charset="0"/>
              </a:rPr>
              <a:t>Al-le-</a:t>
            </a:r>
            <a:r>
              <a:rPr lang="es-ES" altLang="en-US" sz="3300" b="1" i="1" dirty="0" err="1">
                <a:solidFill>
                  <a:schemeClr val="bg1"/>
                </a:solidFill>
                <a:latin typeface="Tahoma" pitchFamily="34" charset="0"/>
                <a:cs typeface="Tahoma" pitchFamily="34" charset="0"/>
              </a:rPr>
              <a:t>lu</a:t>
            </a:r>
            <a:r>
              <a:rPr lang="es-ES" altLang="en-US" sz="3300" b="1" i="1" dirty="0">
                <a:solidFill>
                  <a:schemeClr val="bg1"/>
                </a:solidFill>
                <a:latin typeface="Tahoma" pitchFamily="34" charset="0"/>
                <a:cs typeface="Tahoma" pitchFamily="34" charset="0"/>
              </a:rPr>
              <a:t>-</a:t>
            </a:r>
            <a:r>
              <a:rPr lang="es-ES" altLang="en-US" sz="3300" b="1" i="1" dirty="0" err="1">
                <a:solidFill>
                  <a:schemeClr val="bg1"/>
                </a:solidFill>
                <a:latin typeface="Tahoma" pitchFamily="34" charset="0"/>
                <a:cs typeface="Tahoma" pitchFamily="34" charset="0"/>
              </a:rPr>
              <a:t>ia</a:t>
            </a:r>
            <a:r>
              <a:rPr lang="es-ES" altLang="en-US" sz="3300" b="1" i="1" dirty="0">
                <a:solidFill>
                  <a:schemeClr val="bg1"/>
                </a:solidFill>
                <a:latin typeface="Tahoma" pitchFamily="34" charset="0"/>
                <a:cs typeface="Tahoma" pitchFamily="34" charset="0"/>
              </a:rPr>
              <a:t>!</a:t>
            </a:r>
            <a:endParaRPr lang="vi-VN" altLang="en-US" sz="3300" dirty="0">
              <a:solidFill>
                <a:schemeClr val="bg1"/>
              </a:solidFill>
              <a:latin typeface="Tahoma" pitchFamily="34" charset="0"/>
              <a:cs typeface="Tahoma" pitchFamily="34" charset="0"/>
            </a:endParaRPr>
          </a:p>
          <a:p>
            <a:pPr marL="628650" indent="-628650"/>
            <a:r>
              <a:rPr lang="en-US" altLang="en-US" sz="3300" b="1" dirty="0">
                <a:solidFill>
                  <a:schemeClr val="bg1"/>
                </a:solidFill>
                <a:latin typeface="Tahoma" pitchFamily="34" charset="0"/>
                <a:cs typeface="Tahoma" pitchFamily="34" charset="0"/>
              </a:rPr>
              <a:t>Praise him, all ye </a:t>
            </a:r>
            <a:r>
              <a:rPr lang="en-US" altLang="en-US" sz="3300" b="1" dirty="0" err="1">
                <a:solidFill>
                  <a:schemeClr val="bg1"/>
                </a:solidFill>
                <a:latin typeface="Tahoma" pitchFamily="34" charset="0"/>
                <a:cs typeface="Tahoma" pitchFamily="34" charset="0"/>
              </a:rPr>
              <a:t>heav'nly</a:t>
            </a:r>
            <a:r>
              <a:rPr lang="en-US" altLang="en-US" sz="3300" b="1" dirty="0">
                <a:solidFill>
                  <a:schemeClr val="bg1"/>
                </a:solidFill>
                <a:latin typeface="Tahoma" pitchFamily="34" charset="0"/>
                <a:cs typeface="Tahoma" pitchFamily="34" charset="0"/>
              </a:rPr>
              <a:t> host. </a:t>
            </a:r>
            <a:r>
              <a:rPr lang="es-ES" altLang="en-US" sz="3300" b="1" i="1" dirty="0">
                <a:solidFill>
                  <a:schemeClr val="bg1"/>
                </a:solidFill>
                <a:latin typeface="Tahoma" pitchFamily="34" charset="0"/>
                <a:cs typeface="Tahoma" pitchFamily="34" charset="0"/>
              </a:rPr>
              <a:t>Al-le-</a:t>
            </a:r>
            <a:r>
              <a:rPr lang="es-ES" altLang="en-US" sz="3300" b="1" i="1" dirty="0" err="1">
                <a:solidFill>
                  <a:schemeClr val="bg1"/>
                </a:solidFill>
                <a:latin typeface="Tahoma" pitchFamily="34" charset="0"/>
                <a:cs typeface="Tahoma" pitchFamily="34" charset="0"/>
              </a:rPr>
              <a:t>lu</a:t>
            </a:r>
            <a:r>
              <a:rPr lang="es-ES" altLang="en-US" sz="3300" b="1" i="1" dirty="0">
                <a:solidFill>
                  <a:schemeClr val="bg1"/>
                </a:solidFill>
                <a:latin typeface="Tahoma" pitchFamily="34" charset="0"/>
                <a:cs typeface="Tahoma" pitchFamily="34" charset="0"/>
              </a:rPr>
              <a:t>-</a:t>
            </a:r>
            <a:r>
              <a:rPr lang="es-ES" altLang="en-US" sz="3300" b="1" i="1" dirty="0" err="1">
                <a:solidFill>
                  <a:schemeClr val="bg1"/>
                </a:solidFill>
                <a:latin typeface="Tahoma" pitchFamily="34" charset="0"/>
                <a:cs typeface="Tahoma" pitchFamily="34" charset="0"/>
              </a:rPr>
              <a:t>ia</a:t>
            </a:r>
            <a:r>
              <a:rPr lang="es-ES" altLang="en-US" sz="3300" b="1" i="1" dirty="0">
                <a:solidFill>
                  <a:schemeClr val="bg1"/>
                </a:solidFill>
                <a:latin typeface="Tahoma" pitchFamily="34" charset="0"/>
                <a:cs typeface="Tahoma" pitchFamily="34" charset="0"/>
              </a:rPr>
              <a:t>!</a:t>
            </a:r>
            <a:r>
              <a:rPr lang="es-ES" altLang="en-US" sz="3300" dirty="0">
                <a:solidFill>
                  <a:schemeClr val="bg1"/>
                </a:solidFill>
                <a:latin typeface="Tahoma" pitchFamily="34" charset="0"/>
                <a:cs typeface="Tahoma" pitchFamily="34" charset="0"/>
              </a:rPr>
              <a:t> </a:t>
            </a:r>
            <a:endParaRPr lang="vi-VN" altLang="en-US" sz="3300" b="1" dirty="0">
              <a:solidFill>
                <a:schemeClr val="bg1"/>
              </a:solidFill>
              <a:latin typeface="Tahoma" pitchFamily="34" charset="0"/>
              <a:cs typeface="Tahoma" pitchFamily="34" charset="0"/>
            </a:endParaRPr>
          </a:p>
          <a:p>
            <a:pPr marL="628650" indent="-628650"/>
            <a:r>
              <a:rPr lang="en-US" altLang="en-US" sz="3300" b="1" dirty="0" err="1">
                <a:solidFill>
                  <a:schemeClr val="bg1"/>
                </a:solidFill>
                <a:latin typeface="Tahoma" pitchFamily="34" charset="0"/>
                <a:cs typeface="Tahoma" pitchFamily="34" charset="0"/>
              </a:rPr>
              <a:t>Fa-ther</a:t>
            </a:r>
            <a:r>
              <a:rPr lang="en-US" altLang="en-US" sz="3300" b="1" dirty="0">
                <a:solidFill>
                  <a:schemeClr val="bg1"/>
                </a:solidFill>
                <a:latin typeface="Tahoma" pitchFamily="34" charset="0"/>
                <a:cs typeface="Tahoma" pitchFamily="34" charset="0"/>
              </a:rPr>
              <a:t>, Son, and Ho-</a:t>
            </a:r>
            <a:r>
              <a:rPr lang="en-US" altLang="en-US" sz="3300" b="1" dirty="0" err="1">
                <a:solidFill>
                  <a:schemeClr val="bg1"/>
                </a:solidFill>
                <a:latin typeface="Tahoma" pitchFamily="34" charset="0"/>
                <a:cs typeface="Tahoma" pitchFamily="34" charset="0"/>
              </a:rPr>
              <a:t>ly</a:t>
            </a:r>
            <a:r>
              <a:rPr lang="en-US" altLang="en-US" sz="3300" b="1" dirty="0">
                <a:solidFill>
                  <a:schemeClr val="bg1"/>
                </a:solidFill>
                <a:latin typeface="Tahoma" pitchFamily="34" charset="0"/>
                <a:cs typeface="Tahoma" pitchFamily="34" charset="0"/>
              </a:rPr>
              <a:t> Ghost.</a:t>
            </a:r>
            <a:r>
              <a:rPr lang="en-US" altLang="en-US" sz="3300" dirty="0">
                <a:solidFill>
                  <a:schemeClr val="bg1"/>
                </a:solidFill>
                <a:latin typeface="Tahoma" pitchFamily="34" charset="0"/>
                <a:cs typeface="Tahoma" pitchFamily="34" charset="0"/>
              </a:rPr>
              <a:t> </a:t>
            </a:r>
            <a:br>
              <a:rPr lang="en-US" altLang="en-US" sz="3300" b="1" dirty="0">
                <a:solidFill>
                  <a:schemeClr val="bg1"/>
                </a:solidFill>
                <a:latin typeface="Tahoma" pitchFamily="34" charset="0"/>
                <a:cs typeface="Tahoma" pitchFamily="34" charset="0"/>
              </a:rPr>
            </a:br>
            <a:r>
              <a:rPr lang="es-ES" altLang="en-US" sz="3300" b="1" i="1" dirty="0">
                <a:solidFill>
                  <a:schemeClr val="bg1"/>
                </a:solidFill>
                <a:latin typeface="Tahoma" pitchFamily="34" charset="0"/>
                <a:cs typeface="Tahoma" pitchFamily="34" charset="0"/>
              </a:rPr>
              <a:t>Al-le-</a:t>
            </a:r>
            <a:r>
              <a:rPr lang="es-ES" altLang="en-US" sz="3300" b="1" i="1" dirty="0" err="1">
                <a:solidFill>
                  <a:schemeClr val="bg1"/>
                </a:solidFill>
                <a:latin typeface="Tahoma" pitchFamily="34" charset="0"/>
                <a:cs typeface="Tahoma" pitchFamily="34" charset="0"/>
              </a:rPr>
              <a:t>lu</a:t>
            </a:r>
            <a:r>
              <a:rPr lang="es-ES" altLang="en-US" sz="3300" b="1" i="1" dirty="0">
                <a:solidFill>
                  <a:schemeClr val="bg1"/>
                </a:solidFill>
                <a:latin typeface="Tahoma" pitchFamily="34" charset="0"/>
                <a:cs typeface="Tahoma" pitchFamily="34" charset="0"/>
              </a:rPr>
              <a:t>-</a:t>
            </a:r>
            <a:r>
              <a:rPr lang="es-ES" altLang="en-US" sz="3300" b="1" i="1" dirty="0" err="1">
                <a:solidFill>
                  <a:schemeClr val="bg1"/>
                </a:solidFill>
                <a:latin typeface="Tahoma" pitchFamily="34" charset="0"/>
                <a:cs typeface="Tahoma" pitchFamily="34" charset="0"/>
              </a:rPr>
              <a:t>ia</a:t>
            </a:r>
            <a:r>
              <a:rPr lang="es-ES" altLang="en-US" sz="3300" b="1" i="1" dirty="0">
                <a:solidFill>
                  <a:schemeClr val="bg1"/>
                </a:solidFill>
                <a:latin typeface="Tahoma" pitchFamily="34" charset="0"/>
                <a:cs typeface="Tahoma" pitchFamily="34" charset="0"/>
              </a:rPr>
              <a:t>!</a:t>
            </a:r>
            <a:r>
              <a:rPr lang="es-ES" altLang="en-US" sz="3300" dirty="0">
                <a:solidFill>
                  <a:schemeClr val="bg1"/>
                </a:solidFill>
                <a:latin typeface="Tahoma" pitchFamily="34" charset="0"/>
                <a:cs typeface="Tahoma" pitchFamily="34" charset="0"/>
              </a:rPr>
              <a:t> </a:t>
            </a:r>
            <a:endParaRPr lang="en-US" altLang="en-US" sz="3300" dirty="0">
              <a:solidFill>
                <a:schemeClr val="bg1"/>
              </a:solidFill>
              <a:latin typeface="Tahoma" pitchFamily="34" charset="0"/>
              <a:cs typeface="Tahoma" pitchFamily="34" charset="0"/>
            </a:endParaRPr>
          </a:p>
        </p:txBody>
      </p:sp>
      <p:sp>
        <p:nvSpPr>
          <p:cNvPr id="8195" name="Text Box 6"/>
          <p:cNvSpPr txBox="1">
            <a:spLocks noChangeArrowheads="1"/>
          </p:cNvSpPr>
          <p:nvPr/>
        </p:nvSpPr>
        <p:spPr bwMode="auto">
          <a:xfrm>
            <a:off x="4302919" y="4337447"/>
            <a:ext cx="138113"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Font typeface="Arial" charset="0"/>
              <a:buChar char="»"/>
              <a:defRPr sz="2000">
                <a:solidFill>
                  <a:schemeClr val="tx1"/>
                </a:solidFill>
                <a:latin typeface="Calibri" pitchFamily="34" charset="0"/>
              </a:defRPr>
            </a:lvl6pPr>
            <a:lvl7pPr eaLnBrk="0" fontAlgn="base" hangingPunct="0">
              <a:spcAft>
                <a:spcPct val="0"/>
              </a:spcAft>
              <a:buFont typeface="Arial" charset="0"/>
              <a:buChar char="»"/>
              <a:defRPr sz="2000">
                <a:solidFill>
                  <a:schemeClr val="tx1"/>
                </a:solidFill>
                <a:latin typeface="Calibri" pitchFamily="34" charset="0"/>
              </a:defRPr>
            </a:lvl7pPr>
            <a:lvl8pPr eaLnBrk="0" fontAlgn="base" hangingPunct="0">
              <a:spcAft>
                <a:spcPct val="0"/>
              </a:spcAft>
              <a:buFont typeface="Arial" charset="0"/>
              <a:buChar char="»"/>
              <a:defRPr sz="2000">
                <a:solidFill>
                  <a:schemeClr val="tx1"/>
                </a:solidFill>
                <a:latin typeface="Calibri" pitchFamily="34" charset="0"/>
              </a:defRPr>
            </a:lvl8pPr>
            <a:lvl9pPr eaLnBrk="0" fontAlgn="base" hangingPunct="0">
              <a:spcAft>
                <a:spcPct val="0"/>
              </a:spcAft>
              <a:buFont typeface="Arial" charset="0"/>
              <a:buChar char="»"/>
              <a:defRPr sz="2000">
                <a:solidFill>
                  <a:schemeClr val="tx1"/>
                </a:solidFill>
                <a:latin typeface="Calibri" pitchFamily="34" charset="0"/>
              </a:defRPr>
            </a:lvl9pPr>
          </a:lstStyle>
          <a:p>
            <a:pPr>
              <a:spcBef>
                <a:spcPct val="50000"/>
              </a:spcBef>
            </a:pPr>
            <a:endParaRPr lang="en-US" altLang="en-US" sz="1350">
              <a:latin typeface="Arial" charset="0"/>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902200" y="545073"/>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1" y="228601"/>
            <a:ext cx="4149213" cy="441714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ubtitle 2"/>
          <p:cNvSpPr>
            <a:spLocks noGrp="1"/>
          </p:cNvSpPr>
          <p:nvPr>
            <p:ph type="subTitle" idx="1"/>
          </p:nvPr>
        </p:nvSpPr>
        <p:spPr>
          <a:xfrm>
            <a:off x="381000" y="114300"/>
            <a:ext cx="8610600" cy="4914900"/>
          </a:xfrm>
        </p:spPr>
        <p:txBody>
          <a:bodyPr/>
          <a:lstStyle/>
          <a:p>
            <a:pPr algn="l"/>
            <a:r>
              <a:rPr lang="en-US" sz="4400" b="1" dirty="0">
                <a:solidFill>
                  <a:schemeClr val="bg1"/>
                </a:solidFill>
                <a:latin typeface="Tahoma" pitchFamily="34" charset="0"/>
                <a:cs typeface="Tahoma" pitchFamily="34" charset="0"/>
              </a:rPr>
              <a:t>Water of life, holy reminder; touching, renewing the body of Christ. Water of life, holy reminder; touching, renewing the body of life.</a:t>
            </a:r>
          </a:p>
        </p:txBody>
      </p:sp>
    </p:spTree>
    <p:extLst>
      <p:ext uri="{BB962C8B-B14F-4D97-AF65-F5344CB8AC3E}">
        <p14:creationId xmlns:p14="http://schemas.microsoft.com/office/powerpoint/2010/main" val="192516513"/>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14533</TotalTime>
  <Words>2665</Words>
  <Application>Microsoft Office PowerPoint</Application>
  <PresentationFormat>On-screen Show (16:9)</PresentationFormat>
  <Paragraphs>263</Paragraphs>
  <Slides>87</Slides>
  <Notes>40</Notes>
  <HiddenSlides>6</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87</vt:i4>
      </vt:variant>
    </vt:vector>
  </HeadingPairs>
  <TitlesOfParts>
    <vt:vector size="93" baseType="lpstr">
      <vt:lpstr>Arial</vt:lpstr>
      <vt:lpstr>Bookman Old Style</vt:lpstr>
      <vt:lpstr>Tahoma</vt:lpstr>
      <vt:lpstr>Times New Roman</vt:lpstr>
      <vt:lpstr>Wingdings 2</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Responsorial Psalm:   Psalm 18 This is the day the Lord has made; Let us rejoice and be glad.</vt:lpstr>
      <vt:lpstr>PowerPoint Presentation</vt:lpstr>
      <vt:lpstr>1. Alleluia Alleluia! Hearts to heaven and voices raise. Sing to Go a hymn of gladness, Sing to God a hymn of praise. He who on the cross as Savior. For the world’s salvation bled, Jesus Christ, the King of Glory, Now is risen from the dead.</vt:lpstr>
      <vt:lpstr>2. Now the iron bars are broken, Christ from death to life is born. Glorious life, and life immortal, on this resurrection morn; Christ has triumphed, and we conquer by his mighty enterprise, We with him to the life eternal by his resurrection rise</vt:lpstr>
      <vt:lpstr>3. Alleluia! Alleluia! Glory be to God on high. Alleluia to the Savior, who has won the victory; Alleluia to the Spirit, Font of love and sanctity; Alleluia! Alleluia! To the Triune Majesty.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Alleluia Alleluia Alleluia.  , God spoke to  </vt:lpstr>
      <vt:lpstr>PowerPoint Presentation</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Communion respond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550</cp:revision>
  <dcterms:created xsi:type="dcterms:W3CDTF">2010-05-12T20:42:28Z</dcterms:created>
  <dcterms:modified xsi:type="dcterms:W3CDTF">2026-04-04T17:51:52Z</dcterms:modified>
</cp:coreProperties>
</file>