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sldIdLst>
    <p:sldId id="1608" r:id="rId2"/>
    <p:sldId id="3164" r:id="rId3"/>
    <p:sldId id="280" r:id="rId4"/>
    <p:sldId id="2005" r:id="rId5"/>
    <p:sldId id="2006" r:id="rId6"/>
    <p:sldId id="2007" r:id="rId7"/>
    <p:sldId id="2008" r:id="rId8"/>
    <p:sldId id="2179" r:id="rId9"/>
    <p:sldId id="2180" r:id="rId10"/>
    <p:sldId id="2181" r:id="rId11"/>
    <p:sldId id="2182" r:id="rId12"/>
    <p:sldId id="2183" r:id="rId13"/>
    <p:sldId id="2184" r:id="rId14"/>
    <p:sldId id="2185" r:id="rId15"/>
    <p:sldId id="2186" r:id="rId16"/>
    <p:sldId id="1860" r:id="rId17"/>
    <p:sldId id="2052" r:id="rId18"/>
    <p:sldId id="2187" r:id="rId19"/>
    <p:sldId id="2188" r:id="rId20"/>
    <p:sldId id="298" r:id="rId21"/>
    <p:sldId id="2022" r:id="rId22"/>
    <p:sldId id="2023" r:id="rId23"/>
    <p:sldId id="2024" r:id="rId24"/>
    <p:sldId id="2025" r:id="rId25"/>
    <p:sldId id="2026" r:id="rId26"/>
    <p:sldId id="2027" r:id="rId27"/>
    <p:sldId id="2028" r:id="rId28"/>
    <p:sldId id="2029" r:id="rId29"/>
    <p:sldId id="2030" r:id="rId30"/>
    <p:sldId id="2031" r:id="rId31"/>
    <p:sldId id="2053" r:id="rId32"/>
    <p:sldId id="2973" r:id="rId33"/>
    <p:sldId id="270" r:id="rId34"/>
    <p:sldId id="271" r:id="rId35"/>
    <p:sldId id="272" r:id="rId36"/>
    <p:sldId id="308" r:id="rId37"/>
    <p:sldId id="2157" r:id="rId38"/>
    <p:sldId id="2158" r:id="rId39"/>
    <p:sldId id="2155" r:id="rId40"/>
    <p:sldId id="2156" r:id="rId41"/>
    <p:sldId id="2039" r:id="rId42"/>
    <p:sldId id="2040" r:id="rId43"/>
    <p:sldId id="2159" r:id="rId44"/>
    <p:sldId id="2160" r:id="rId45"/>
    <p:sldId id="2046" r:id="rId46"/>
    <p:sldId id="2047" r:id="rId47"/>
    <p:sldId id="2845" r:id="rId48"/>
    <p:sldId id="3165" r:id="rId49"/>
    <p:sldId id="288" r:id="rId50"/>
    <p:sldId id="289" r:id="rId51"/>
    <p:sldId id="3146" r:id="rId52"/>
    <p:sldId id="266" r:id="rId53"/>
    <p:sldId id="268" r:id="rId54"/>
    <p:sldId id="269" r:id="rId55"/>
    <p:sldId id="3147" r:id="rId56"/>
    <p:sldId id="3148" r:id="rId57"/>
    <p:sldId id="3149" r:id="rId58"/>
    <p:sldId id="3150" r:id="rId59"/>
    <p:sldId id="3024" r:id="rId60"/>
    <p:sldId id="3025" r:id="rId61"/>
    <p:sldId id="3108" r:id="rId62"/>
    <p:sldId id="3166" r:id="rId63"/>
    <p:sldId id="267" r:id="rId64"/>
    <p:sldId id="3052" r:id="rId65"/>
    <p:sldId id="257" r:id="rId66"/>
    <p:sldId id="258" r:id="rId67"/>
    <p:sldId id="3040" r:id="rId68"/>
    <p:sldId id="282" r:id="rId69"/>
    <p:sldId id="3021" r:id="rId70"/>
    <p:sldId id="3022" r:id="rId71"/>
    <p:sldId id="3023" r:id="rId72"/>
    <p:sldId id="3054" r:id="rId73"/>
    <p:sldId id="1188" r:id="rId74"/>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5865C4-A1ED-4EE9-BC58-6A9EE624FED5}" v="22" dt="2025-09-30T05:01:31.2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20" d="100"/>
          <a:sy n="120" d="100"/>
        </p:scale>
        <p:origin x="102" y="32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8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custSel addSld delSld modSld">
      <pc:chgData name="Phil Le" userId="d56789386392244e" providerId="LiveId" clId="{21098FD1-578A-4F03-9AB2-123B02E8D02C}" dt="2025-09-30T05:01:31.255" v="389"/>
      <pc:docMkLst>
        <pc:docMk/>
      </pc:docMkLst>
      <pc:sldChg chg="del">
        <pc:chgData name="Phil Le" userId="d56789386392244e" providerId="LiveId" clId="{21098FD1-578A-4F03-9AB2-123B02E8D02C}" dt="2025-09-30T04:57:43.615" v="340" actId="47"/>
        <pc:sldMkLst>
          <pc:docMk/>
          <pc:sldMk cId="0" sldId="267"/>
        </pc:sldMkLst>
      </pc:sldChg>
      <pc:sldChg chg="add">
        <pc:chgData name="Phil Le" userId="d56789386392244e" providerId="LiveId" clId="{21098FD1-578A-4F03-9AB2-123B02E8D02C}" dt="2025-09-30T05:01:31.255" v="389"/>
        <pc:sldMkLst>
          <pc:docMk/>
          <pc:sldMk cId="2414046465" sldId="267"/>
        </pc:sldMkLst>
      </pc:sldChg>
      <pc:sldChg chg="modSp add del mod">
        <pc:chgData name="Phil Le" userId="d56789386392244e" providerId="LiveId" clId="{21098FD1-578A-4F03-9AB2-123B02E8D02C}" dt="2025-09-30T04:56:24.012" v="311" actId="120"/>
        <pc:sldMkLst>
          <pc:docMk/>
          <pc:sldMk cId="0" sldId="270"/>
        </pc:sldMkLst>
        <pc:spChg chg="mod">
          <ac:chgData name="Phil Le" userId="d56789386392244e" providerId="LiveId" clId="{21098FD1-578A-4F03-9AB2-123B02E8D02C}" dt="2025-09-30T04:56:24.012" v="311" actId="120"/>
          <ac:spMkLst>
            <pc:docMk/>
            <pc:sldMk cId="0" sldId="270"/>
            <ac:spMk id="2052" creationId="{00000000-0000-0000-0000-000000000000}"/>
          </ac:spMkLst>
        </pc:spChg>
      </pc:sldChg>
      <pc:sldChg chg="del">
        <pc:chgData name="Phil Le" userId="d56789386392244e" providerId="LiveId" clId="{21098FD1-578A-4F03-9AB2-123B02E8D02C}" dt="2025-09-30T04:55:07.397" v="303" actId="47"/>
        <pc:sldMkLst>
          <pc:docMk/>
          <pc:sldMk cId="0" sldId="271"/>
        </pc:sldMkLst>
      </pc:sldChg>
      <pc:sldChg chg="modSp add mod">
        <pc:chgData name="Phil Le" userId="d56789386392244e" providerId="LiveId" clId="{21098FD1-578A-4F03-9AB2-123B02E8D02C}" dt="2025-09-30T04:56:45.078" v="315" actId="120"/>
        <pc:sldMkLst>
          <pc:docMk/>
          <pc:sldMk cId="579326939" sldId="271"/>
        </pc:sldMkLst>
        <pc:spChg chg="mod">
          <ac:chgData name="Phil Le" userId="d56789386392244e" providerId="LiveId" clId="{21098FD1-578A-4F03-9AB2-123B02E8D02C}" dt="2025-09-30T04:56:45.078" v="315" actId="120"/>
          <ac:spMkLst>
            <pc:docMk/>
            <pc:sldMk cId="579326939" sldId="271"/>
            <ac:spMk id="2052" creationId="{53901228-1DC6-13A2-BB3C-2722D898421C}"/>
          </ac:spMkLst>
        </pc:spChg>
      </pc:sldChg>
      <pc:sldChg chg="del">
        <pc:chgData name="Phil Le" userId="d56789386392244e" providerId="LiveId" clId="{21098FD1-578A-4F03-9AB2-123B02E8D02C}" dt="2025-09-30T04:55:08.421" v="304" actId="47"/>
        <pc:sldMkLst>
          <pc:docMk/>
          <pc:sldMk cId="0" sldId="272"/>
        </pc:sldMkLst>
      </pc:sldChg>
      <pc:sldChg chg="modSp add mod">
        <pc:chgData name="Phil Le" userId="d56789386392244e" providerId="LiveId" clId="{21098FD1-578A-4F03-9AB2-123B02E8D02C}" dt="2025-09-30T04:57:08.936" v="322" actId="120"/>
        <pc:sldMkLst>
          <pc:docMk/>
          <pc:sldMk cId="1070488288" sldId="272"/>
        </pc:sldMkLst>
        <pc:spChg chg="mod">
          <ac:chgData name="Phil Le" userId="d56789386392244e" providerId="LiveId" clId="{21098FD1-578A-4F03-9AB2-123B02E8D02C}" dt="2025-09-30T04:57:08.936" v="322" actId="120"/>
          <ac:spMkLst>
            <pc:docMk/>
            <pc:sldMk cId="1070488288" sldId="272"/>
            <ac:spMk id="2052" creationId="{AC6C3CCF-DD60-DB8E-69D8-04C8EA411DDB}"/>
          </ac:spMkLst>
        </pc:spChg>
      </pc:sldChg>
      <pc:sldChg chg="del">
        <pc:chgData name="Phil Le" userId="d56789386392244e" providerId="LiveId" clId="{21098FD1-578A-4F03-9AB2-123B02E8D02C}" dt="2025-09-30T04:55:09.522" v="305" actId="47"/>
        <pc:sldMkLst>
          <pc:docMk/>
          <pc:sldMk cId="0" sldId="273"/>
        </pc:sldMkLst>
      </pc:sldChg>
      <pc:sldChg chg="del">
        <pc:chgData name="Phil Le" userId="d56789386392244e" providerId="LiveId" clId="{21098FD1-578A-4F03-9AB2-123B02E8D02C}" dt="2025-09-30T04:55:10.341" v="306" actId="47"/>
        <pc:sldMkLst>
          <pc:docMk/>
          <pc:sldMk cId="0" sldId="274"/>
        </pc:sldMkLst>
      </pc:sldChg>
      <pc:sldChg chg="modSp add mod setBg">
        <pc:chgData name="Phil Le" userId="d56789386392244e" providerId="LiveId" clId="{21098FD1-578A-4F03-9AB2-123B02E8D02C}" dt="2025-09-30T04:52:32.786" v="168" actId="255"/>
        <pc:sldMkLst>
          <pc:docMk/>
          <pc:sldMk cId="0" sldId="280"/>
        </pc:sldMkLst>
        <pc:spChg chg="mod">
          <ac:chgData name="Phil Le" userId="d56789386392244e" providerId="LiveId" clId="{21098FD1-578A-4F03-9AB2-123B02E8D02C}" dt="2025-09-30T04:52:32.786" v="168" actId="255"/>
          <ac:spMkLst>
            <pc:docMk/>
            <pc:sldMk cId="0" sldId="280"/>
            <ac:spMk id="3" creationId="{453EE6FE-5F55-8EA4-0BA0-297E70663DD5}"/>
          </ac:spMkLst>
        </pc:spChg>
        <pc:spChg chg="mod">
          <ac:chgData name="Phil Le" userId="d56789386392244e" providerId="LiveId" clId="{21098FD1-578A-4F03-9AB2-123B02E8D02C}" dt="2025-09-30T04:52:18.572" v="165" actId="255"/>
          <ac:spMkLst>
            <pc:docMk/>
            <pc:sldMk cId="0" sldId="280"/>
            <ac:spMk id="3074" creationId="{04A4F6C8-7316-E9CE-2722-34ECDB7C3BE8}"/>
          </ac:spMkLst>
        </pc:spChg>
      </pc:sldChg>
      <pc:sldChg chg="add del setBg">
        <pc:chgData name="Phil Le" userId="d56789386392244e" providerId="LiveId" clId="{21098FD1-578A-4F03-9AB2-123B02E8D02C}" dt="2025-09-30T04:52:43.555" v="169" actId="47"/>
        <pc:sldMkLst>
          <pc:docMk/>
          <pc:sldMk cId="0" sldId="281"/>
        </pc:sldMkLst>
      </pc:sldChg>
      <pc:sldChg chg="del">
        <pc:chgData name="Phil Le" userId="d56789386392244e" providerId="LiveId" clId="{21098FD1-578A-4F03-9AB2-123B02E8D02C}" dt="2025-09-30T04:49:32.156" v="147" actId="47"/>
        <pc:sldMkLst>
          <pc:docMk/>
          <pc:sldMk cId="227469596" sldId="281"/>
        </pc:sldMkLst>
      </pc:sldChg>
      <pc:sldChg chg="del">
        <pc:chgData name="Phil Le" userId="d56789386392244e" providerId="LiveId" clId="{21098FD1-578A-4F03-9AB2-123B02E8D02C}" dt="2025-09-30T04:49:31.684" v="146" actId="47"/>
        <pc:sldMkLst>
          <pc:docMk/>
          <pc:sldMk cId="3916621527" sldId="283"/>
        </pc:sldMkLst>
      </pc:sldChg>
      <pc:sldChg chg="del">
        <pc:chgData name="Phil Le" userId="d56789386392244e" providerId="LiveId" clId="{21098FD1-578A-4F03-9AB2-123B02E8D02C}" dt="2025-09-30T04:57:45.440" v="342" actId="47"/>
        <pc:sldMkLst>
          <pc:docMk/>
          <pc:sldMk cId="0" sldId="284"/>
        </pc:sldMkLst>
      </pc:sldChg>
      <pc:sldChg chg="del">
        <pc:chgData name="Phil Le" userId="d56789386392244e" providerId="LiveId" clId="{21098FD1-578A-4F03-9AB2-123B02E8D02C}" dt="2025-09-30T04:57:46.258" v="343" actId="47"/>
        <pc:sldMkLst>
          <pc:docMk/>
          <pc:sldMk cId="0" sldId="285"/>
        </pc:sldMkLst>
      </pc:sldChg>
      <pc:sldChg chg="del">
        <pc:chgData name="Phil Le" userId="d56789386392244e" providerId="LiveId" clId="{21098FD1-578A-4F03-9AB2-123B02E8D02C}" dt="2025-09-30T04:57:47.241" v="344" actId="47"/>
        <pc:sldMkLst>
          <pc:docMk/>
          <pc:sldMk cId="0" sldId="286"/>
        </pc:sldMkLst>
      </pc:sldChg>
      <pc:sldChg chg="modSp add mod">
        <pc:chgData name="Phil Le" userId="d56789386392244e" providerId="LiveId" clId="{21098FD1-578A-4F03-9AB2-123B02E8D02C}" dt="2025-09-30T04:59:27.155" v="347" actId="120"/>
        <pc:sldMkLst>
          <pc:docMk/>
          <pc:sldMk cId="426195479" sldId="288"/>
        </pc:sldMkLst>
        <pc:spChg chg="mod">
          <ac:chgData name="Phil Le" userId="d56789386392244e" providerId="LiveId" clId="{21098FD1-578A-4F03-9AB2-123B02E8D02C}" dt="2025-09-30T04:59:27.155" v="347" actId="120"/>
          <ac:spMkLst>
            <pc:docMk/>
            <pc:sldMk cId="426195479" sldId="288"/>
            <ac:spMk id="2052" creationId="{00000000-0000-0000-0000-000000000000}"/>
          </ac:spMkLst>
        </pc:spChg>
      </pc:sldChg>
      <pc:sldChg chg="modSp add mod">
        <pc:chgData name="Phil Le" userId="d56789386392244e" providerId="LiveId" clId="{21098FD1-578A-4F03-9AB2-123B02E8D02C}" dt="2025-09-30T04:59:32.884" v="348" actId="120"/>
        <pc:sldMkLst>
          <pc:docMk/>
          <pc:sldMk cId="11210509" sldId="289"/>
        </pc:sldMkLst>
        <pc:spChg chg="mod">
          <ac:chgData name="Phil Le" userId="d56789386392244e" providerId="LiveId" clId="{21098FD1-578A-4F03-9AB2-123B02E8D02C}" dt="2025-09-30T04:59:32.884" v="348" actId="120"/>
          <ac:spMkLst>
            <pc:docMk/>
            <pc:sldMk cId="11210509" sldId="289"/>
            <ac:spMk id="2052" creationId="{00000000-0000-0000-0000-000000000000}"/>
          </ac:spMkLst>
        </pc:spChg>
      </pc:sldChg>
      <pc:sldChg chg="modSp mod">
        <pc:chgData name="Phil Le" userId="d56789386392244e" providerId="LiveId" clId="{21098FD1-578A-4F03-9AB2-123B02E8D02C}" dt="2025-09-30T04:49:27.444" v="144" actId="20577"/>
        <pc:sldMkLst>
          <pc:docMk/>
          <pc:sldMk cId="0" sldId="1608"/>
        </pc:sldMkLst>
        <pc:spChg chg="mod">
          <ac:chgData name="Phil Le" userId="d56789386392244e" providerId="LiveId" clId="{21098FD1-578A-4F03-9AB2-123B02E8D02C}" dt="2025-09-30T04:49:27.444" v="144" actId="20577"/>
          <ac:spMkLst>
            <pc:docMk/>
            <pc:sldMk cId="0" sldId="1608"/>
            <ac:spMk id="2050" creationId="{00000000-0000-0000-0000-000000000000}"/>
          </ac:spMkLst>
        </pc:spChg>
      </pc:sldChg>
      <pc:sldChg chg="modSp mod">
        <pc:chgData name="Phil Le" userId="d56789386392244e" providerId="LiveId" clId="{21098FD1-578A-4F03-9AB2-123B02E8D02C}" dt="2025-09-30T04:53:25.964" v="212" actId="20577"/>
        <pc:sldMkLst>
          <pc:docMk/>
          <pc:sldMk cId="0" sldId="1860"/>
        </pc:sldMkLst>
        <pc:spChg chg="mod">
          <ac:chgData name="Phil Le" userId="d56789386392244e" providerId="LiveId" clId="{21098FD1-578A-4F03-9AB2-123B02E8D02C}" dt="2025-09-30T04:53:25.964" v="212" actId="20577"/>
          <ac:spMkLst>
            <pc:docMk/>
            <pc:sldMk cId="0" sldId="1860"/>
            <ac:spMk id="27650" creationId="{00000000-0000-0000-0000-000000000000}"/>
          </ac:spMkLst>
        </pc:spChg>
      </pc:sldChg>
      <pc:sldChg chg="modSp mod">
        <pc:chgData name="Phil Le" userId="d56789386392244e" providerId="LiveId" clId="{21098FD1-578A-4F03-9AB2-123B02E8D02C}" dt="2025-09-30T04:53:55.189" v="270" actId="20577"/>
        <pc:sldMkLst>
          <pc:docMk/>
          <pc:sldMk cId="0" sldId="2052"/>
        </pc:sldMkLst>
        <pc:spChg chg="mod">
          <ac:chgData name="Phil Le" userId="d56789386392244e" providerId="LiveId" clId="{21098FD1-578A-4F03-9AB2-123B02E8D02C}" dt="2025-09-30T04:53:55.189" v="270" actId="20577"/>
          <ac:spMkLst>
            <pc:docMk/>
            <pc:sldMk cId="0" sldId="2052"/>
            <ac:spMk id="4" creationId="{00000000-0000-0000-0000-000000000000}"/>
          </ac:spMkLst>
        </pc:spChg>
      </pc:sldChg>
      <pc:sldChg chg="modSp mod">
        <pc:chgData name="Phil Le" userId="d56789386392244e" providerId="LiveId" clId="{21098FD1-578A-4F03-9AB2-123B02E8D02C}" dt="2025-09-30T04:54:28.809" v="275" actId="113"/>
        <pc:sldMkLst>
          <pc:docMk/>
          <pc:sldMk cId="2357971545" sldId="2188"/>
        </pc:sldMkLst>
        <pc:spChg chg="mod">
          <ac:chgData name="Phil Le" userId="d56789386392244e" providerId="LiveId" clId="{21098FD1-578A-4F03-9AB2-123B02E8D02C}" dt="2025-09-30T04:54:28.809" v="275" actId="113"/>
          <ac:spMkLst>
            <pc:docMk/>
            <pc:sldMk cId="2357971545" sldId="2188"/>
            <ac:spMk id="2" creationId="{00000000-0000-0000-0000-000000000000}"/>
          </ac:spMkLst>
        </pc:spChg>
      </pc:sldChg>
      <pc:sldChg chg="modSp mod">
        <pc:chgData name="Phil Le" userId="d56789386392244e" providerId="LiveId" clId="{21098FD1-578A-4F03-9AB2-123B02E8D02C}" dt="2025-09-30T04:57:39.315" v="339" actId="20577"/>
        <pc:sldMkLst>
          <pc:docMk/>
          <pc:sldMk cId="279789595" sldId="2845"/>
        </pc:sldMkLst>
        <pc:spChg chg="mod">
          <ac:chgData name="Phil Le" userId="d56789386392244e" providerId="LiveId" clId="{21098FD1-578A-4F03-9AB2-123B02E8D02C}" dt="2025-09-30T04:57:39.315" v="339" actId="20577"/>
          <ac:spMkLst>
            <pc:docMk/>
            <pc:sldMk cId="279789595" sldId="2845"/>
            <ac:spMk id="98306" creationId="{00000000-0000-0000-0000-000000000000}"/>
          </ac:spMkLst>
        </pc:spChg>
      </pc:sldChg>
      <pc:sldChg chg="modSp mod">
        <pc:chgData name="Phil Le" userId="d56789386392244e" providerId="LiveId" clId="{21098FD1-578A-4F03-9AB2-123B02E8D02C}" dt="2025-09-30T04:54:59.274" v="301" actId="20577"/>
        <pc:sldMkLst>
          <pc:docMk/>
          <pc:sldMk cId="2680786838" sldId="2973"/>
        </pc:sldMkLst>
        <pc:spChg chg="mod">
          <ac:chgData name="Phil Le" userId="d56789386392244e" providerId="LiveId" clId="{21098FD1-578A-4F03-9AB2-123B02E8D02C}" dt="2025-09-30T04:54:59.274" v="301" actId="20577"/>
          <ac:spMkLst>
            <pc:docMk/>
            <pc:sldMk cId="2680786838" sldId="2973"/>
            <ac:spMk id="83970" creationId="{00000000-0000-0000-0000-000000000000}"/>
          </ac:spMkLst>
        </pc:spChg>
      </pc:sldChg>
      <pc:sldChg chg="modSp mod">
        <pc:chgData name="Phil Le" userId="d56789386392244e" providerId="LiveId" clId="{21098FD1-578A-4F03-9AB2-123B02E8D02C}" dt="2025-09-30T05:00:03.666" v="387" actId="20577"/>
        <pc:sldMkLst>
          <pc:docMk/>
          <pc:sldMk cId="679273175" sldId="3108"/>
        </pc:sldMkLst>
        <pc:spChg chg="mod">
          <ac:chgData name="Phil Le" userId="d56789386392244e" providerId="LiveId" clId="{21098FD1-578A-4F03-9AB2-123B02E8D02C}" dt="2025-09-30T05:00:03.666" v="387" actId="20577"/>
          <ac:spMkLst>
            <pc:docMk/>
            <pc:sldMk cId="679273175" sldId="3108"/>
            <ac:spMk id="117762" creationId="{F28B6F19-4DC5-52C1-A8B9-EBBC51C90266}"/>
          </ac:spMkLst>
        </pc:spChg>
      </pc:sldChg>
      <pc:sldChg chg="del">
        <pc:chgData name="Phil Le" userId="d56789386392244e" providerId="LiveId" clId="{21098FD1-578A-4F03-9AB2-123B02E8D02C}" dt="2025-09-30T04:49:31.252" v="145" actId="47"/>
        <pc:sldMkLst>
          <pc:docMk/>
          <pc:sldMk cId="3119175701" sldId="3161"/>
        </pc:sldMkLst>
      </pc:sldChg>
      <pc:sldChg chg="del">
        <pc:chgData name="Phil Le" userId="d56789386392244e" providerId="LiveId" clId="{21098FD1-578A-4F03-9AB2-123B02E8D02C}" dt="2025-09-30T04:57:44.637" v="341" actId="47"/>
        <pc:sldMkLst>
          <pc:docMk/>
          <pc:sldMk cId="0" sldId="3162"/>
        </pc:sldMkLst>
      </pc:sldChg>
      <pc:sldChg chg="del">
        <pc:chgData name="Phil Le" userId="d56789386392244e" providerId="LiveId" clId="{21098FD1-578A-4F03-9AB2-123B02E8D02C}" dt="2025-09-30T05:00:07.096" v="388" actId="47"/>
        <pc:sldMkLst>
          <pc:docMk/>
          <pc:sldMk cId="0" sldId="3163"/>
        </pc:sldMkLst>
      </pc:sldChg>
      <pc:sldChg chg="modSp add mod setBg">
        <pc:chgData name="Phil Le" userId="d56789386392244e" providerId="LiveId" clId="{21098FD1-578A-4F03-9AB2-123B02E8D02C}" dt="2025-09-30T04:52:05.072" v="162" actId="255"/>
        <pc:sldMkLst>
          <pc:docMk/>
          <pc:sldMk cId="0" sldId="3164"/>
        </pc:sldMkLst>
        <pc:spChg chg="mod">
          <ac:chgData name="Phil Le" userId="d56789386392244e" providerId="LiveId" clId="{21098FD1-578A-4F03-9AB2-123B02E8D02C}" dt="2025-09-30T04:51:57.190" v="161" actId="255"/>
          <ac:spMkLst>
            <pc:docMk/>
            <pc:sldMk cId="0" sldId="3164"/>
            <ac:spMk id="3" creationId="{AE17DE2C-D780-CEF3-3307-14A4BF93A0F1}"/>
          </ac:spMkLst>
        </pc:spChg>
        <pc:spChg chg="mod">
          <ac:chgData name="Phil Le" userId="d56789386392244e" providerId="LiveId" clId="{21098FD1-578A-4F03-9AB2-123B02E8D02C}" dt="2025-09-30T04:52:05.072" v="162" actId="255"/>
          <ac:spMkLst>
            <pc:docMk/>
            <pc:sldMk cId="0" sldId="3164"/>
            <ac:spMk id="2050" creationId="{9E22C11A-C9CE-E4DB-92FD-4A038319EA87}"/>
          </ac:spMkLst>
        </pc:spChg>
      </pc:sldChg>
      <pc:sldChg chg="modSp add mod">
        <pc:chgData name="Phil Le" userId="d56789386392244e" providerId="LiveId" clId="{21098FD1-578A-4F03-9AB2-123B02E8D02C}" dt="2025-09-30T04:59:22.726" v="346" actId="120"/>
        <pc:sldMkLst>
          <pc:docMk/>
          <pc:sldMk cId="0" sldId="3165"/>
        </pc:sldMkLst>
        <pc:spChg chg="mod">
          <ac:chgData name="Phil Le" userId="d56789386392244e" providerId="LiveId" clId="{21098FD1-578A-4F03-9AB2-123B02E8D02C}" dt="2025-09-30T04:59:22.726" v="346" actId="120"/>
          <ac:spMkLst>
            <pc:docMk/>
            <pc:sldMk cId="0" sldId="3165"/>
            <ac:spMk id="2052" creationId="{00000000-0000-0000-0000-000000000000}"/>
          </ac:spMkLst>
        </pc:spChg>
      </pc:sldChg>
      <pc:sldChg chg="add">
        <pc:chgData name="Phil Le" userId="d56789386392244e" providerId="LiveId" clId="{21098FD1-578A-4F03-9AB2-123B02E8D02C}" dt="2025-09-30T05:01:31.255" v="389"/>
        <pc:sldMkLst>
          <pc:docMk/>
          <pc:sldMk cId="0" sldId="31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21</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65</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66</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9</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29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Glory and Praise to Oud God</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121</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Our Help is from the Lord.</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Only This I Want</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Shelter Me, O God.</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I Sing The Mighty Power Of God.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121</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Our Help Is From The Lord</a:t>
            </a:r>
            <a:endParaRPr lang="en-US" altLang="en-US" sz="1800" b="1" dirty="0">
              <a:solidFill>
                <a:srgbClr val="FFFF00"/>
              </a:solidFill>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121</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Our Help is from the Lord, who made heaven and earth.</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word of God is living and effective,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discerning reflections and thoughts of the heart.</a:t>
            </a:r>
          </a:p>
        </p:txBody>
      </p:sp>
    </p:spTree>
    <p:extLst>
      <p:ext uri="{BB962C8B-B14F-4D97-AF65-F5344CB8AC3E}">
        <p14:creationId xmlns:p14="http://schemas.microsoft.com/office/powerpoint/2010/main" val="235797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E22C11A-C9CE-E4DB-92FD-4A038319EA87}"/>
              </a:ext>
            </a:extLst>
          </p:cNvPr>
          <p:cNvSpPr>
            <a:spLocks noGrp="1" noChangeArrowheads="1"/>
          </p:cNvSpPr>
          <p:nvPr>
            <p:ph type="ctrTitle"/>
          </p:nvPr>
        </p:nvSpPr>
        <p:spPr>
          <a:xfrm>
            <a:off x="152400" y="114300"/>
            <a:ext cx="8839200" cy="2400300"/>
          </a:xfrm>
          <a:noFill/>
        </p:spPr>
        <p:txBody>
          <a:bodyPr/>
          <a:lstStyle/>
          <a:p>
            <a:pPr algn="l" eaLnBrk="1" hangingPunct="1"/>
            <a:br>
              <a:rPr lang="en-US" altLang="en-US" sz="2100" i="1" dirty="0">
                <a:solidFill>
                  <a:srgbClr val="FFFF00"/>
                </a:solidFill>
                <a:latin typeface="Times New Roman" panose="02020603050405020304" pitchFamily="18" charset="0"/>
              </a:rPr>
            </a:br>
            <a:r>
              <a:rPr lang="en-US" altLang="en-US" sz="2100" i="1" dirty="0">
                <a:solidFill>
                  <a:srgbClr val="FFFF00"/>
                </a:solidFill>
                <a:latin typeface="Times New Roman" panose="02020603050405020304" pitchFamily="18" charset="0"/>
              </a:rPr>
              <a:t>refrain:</a:t>
            </a:r>
            <a:r>
              <a:rPr lang="en-US" altLang="en-US" sz="2100" b="1" dirty="0">
                <a:solidFill>
                  <a:srgbClr val="FFFF00"/>
                </a:solidFill>
                <a:latin typeface="Tahoma" panose="020B0604030504040204" pitchFamily="34" charset="0"/>
              </a:rPr>
              <a:t> </a:t>
            </a:r>
            <a:r>
              <a:rPr lang="en-US" altLang="en-US" sz="3600" b="1" dirty="0">
                <a:solidFill>
                  <a:schemeClr val="bg1"/>
                </a:solidFill>
                <a:latin typeface="Tahoma" panose="020B0604030504040204" pitchFamily="34" charset="0"/>
              </a:rPr>
              <a:t>Glory and praise to our God, who alone gives light to our days. </a:t>
            </a:r>
            <a:br>
              <a:rPr lang="en-US" altLang="en-US" sz="3600" b="1" dirty="0">
                <a:solidFill>
                  <a:schemeClr val="bg1"/>
                </a:solidFill>
                <a:latin typeface="Tahoma" panose="020B0604030504040204" pitchFamily="34" charset="0"/>
              </a:rPr>
            </a:br>
            <a:r>
              <a:rPr lang="en-US" altLang="en-US" sz="3600" b="1" dirty="0">
                <a:solidFill>
                  <a:schemeClr val="bg1"/>
                </a:solidFill>
                <a:latin typeface="Tahoma" panose="020B0604030504040204" pitchFamily="34" charset="0"/>
              </a:rPr>
              <a:t>Many are the blessings he bears to those who trust in his ways.</a:t>
            </a:r>
            <a:br>
              <a:rPr lang="en-US" altLang="en-US" sz="3600" b="1" dirty="0">
                <a:solidFill>
                  <a:schemeClr val="bg1"/>
                </a:solidFill>
                <a:latin typeface="Tahoma" panose="020B0604030504040204" pitchFamily="34" charset="0"/>
              </a:rPr>
            </a:br>
            <a:endParaRPr lang="en-US" altLang="en-US" sz="3600" b="1" dirty="0">
              <a:solidFill>
                <a:schemeClr val="bg1"/>
              </a:solidFill>
              <a:latin typeface="Tahoma" panose="020B0604030504040204" pitchFamily="34" charset="0"/>
            </a:endParaRPr>
          </a:p>
        </p:txBody>
      </p:sp>
      <p:sp>
        <p:nvSpPr>
          <p:cNvPr id="3" name="Rectangle 2">
            <a:extLst>
              <a:ext uri="{FF2B5EF4-FFF2-40B4-BE49-F238E27FC236}">
                <a16:creationId xmlns:a16="http://schemas.microsoft.com/office/drawing/2014/main" id="{AE17DE2C-D780-CEF3-3307-14A4BF93A0F1}"/>
              </a:ext>
            </a:extLst>
          </p:cNvPr>
          <p:cNvSpPr txBox="1">
            <a:spLocks noChangeArrowheads="1"/>
          </p:cNvSpPr>
          <p:nvPr/>
        </p:nvSpPr>
        <p:spPr bwMode="auto">
          <a:xfrm>
            <a:off x="76200" y="2419350"/>
            <a:ext cx="90678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2400" b="1" kern="0" dirty="0">
                <a:solidFill>
                  <a:srgbClr val="FFFF00"/>
                </a:solidFill>
                <a:latin typeface="Tahoma" pitchFamily="34" charset="0"/>
              </a:rPr>
              <a:t>1. </a:t>
            </a:r>
            <a:r>
              <a:rPr lang="en-US" altLang="en-US" sz="3600" b="1" kern="0" dirty="0">
                <a:solidFill>
                  <a:schemeClr val="bg1"/>
                </a:solidFill>
                <a:latin typeface="Tahoma" pitchFamily="34" charset="0"/>
              </a:rPr>
              <a:t>We, the daughters and sons of him who built the valleys and plains. Praise the wonders our God has done in </a:t>
            </a:r>
            <a:r>
              <a:rPr lang="en-US" altLang="en-US" sz="3600" b="1" kern="0" dirty="0" err="1">
                <a:solidFill>
                  <a:schemeClr val="bg1"/>
                </a:solidFill>
                <a:latin typeface="Tahoma" pitchFamily="34" charset="0"/>
              </a:rPr>
              <a:t>ev’ry</a:t>
            </a:r>
            <a:r>
              <a:rPr lang="en-US" altLang="en-US" sz="3600" b="1" kern="0" dirty="0">
                <a:solidFill>
                  <a:schemeClr val="bg1"/>
                </a:solidFill>
                <a:latin typeface="Tahoma" pitchFamily="34" charset="0"/>
              </a:rPr>
              <a:t> heart that sings.</a:t>
            </a:r>
            <a:endParaRPr lang="en-US" altLang="en-US" sz="3600" kern="0"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21</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24</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25</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28</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4A4F6C8-7316-E9CE-2722-34ECDB7C3BE8}"/>
              </a:ext>
            </a:extLst>
          </p:cNvPr>
          <p:cNvSpPr>
            <a:spLocks noGrp="1" noChangeArrowheads="1"/>
          </p:cNvSpPr>
          <p:nvPr>
            <p:ph type="ctrTitle"/>
          </p:nvPr>
        </p:nvSpPr>
        <p:spPr>
          <a:xfrm>
            <a:off x="0" y="114300"/>
            <a:ext cx="9144000" cy="2400300"/>
          </a:xfrm>
          <a:noFill/>
        </p:spPr>
        <p:txBody>
          <a:bodyPr/>
          <a:lstStyle/>
          <a:p>
            <a:pPr algn="l" eaLnBrk="1" hangingPunct="1"/>
            <a:r>
              <a:rPr lang="en-US" altLang="en-US" sz="2100" i="1" dirty="0">
                <a:solidFill>
                  <a:srgbClr val="FFFF00"/>
                </a:solidFill>
                <a:latin typeface="Times New Roman" panose="02020603050405020304" pitchFamily="18" charset="0"/>
              </a:rPr>
              <a:t>refrain:</a:t>
            </a:r>
            <a:r>
              <a:rPr lang="en-US" altLang="en-US" sz="2100" b="1" dirty="0">
                <a:solidFill>
                  <a:srgbClr val="FFFF00"/>
                </a:solidFill>
                <a:latin typeface="Tahoma" panose="020B0604030504040204" pitchFamily="34" charset="0"/>
              </a:rPr>
              <a:t> </a:t>
            </a:r>
            <a:r>
              <a:rPr lang="en-US" altLang="en-US" sz="4950" b="1" dirty="0">
                <a:solidFill>
                  <a:schemeClr val="bg1"/>
                </a:solidFill>
                <a:latin typeface="Tahoma" panose="020B0604030504040204" pitchFamily="34" charset="0"/>
              </a:rPr>
              <a:t> </a:t>
            </a:r>
            <a:r>
              <a:rPr lang="en-US" altLang="en-US" sz="3600" b="1" dirty="0">
                <a:solidFill>
                  <a:schemeClr val="bg1"/>
                </a:solidFill>
                <a:latin typeface="Tahoma" panose="020B0604030504040204" pitchFamily="34" charset="0"/>
              </a:rPr>
              <a:t>Glory and praise to our God, who alone gives light to our days. </a:t>
            </a:r>
            <a:br>
              <a:rPr lang="en-US" altLang="en-US" sz="3600" b="1" dirty="0">
                <a:solidFill>
                  <a:schemeClr val="bg1"/>
                </a:solidFill>
                <a:latin typeface="Tahoma" panose="020B0604030504040204" pitchFamily="34" charset="0"/>
              </a:rPr>
            </a:br>
            <a:r>
              <a:rPr lang="en-US" altLang="en-US" sz="3600" b="1" dirty="0">
                <a:solidFill>
                  <a:schemeClr val="bg1"/>
                </a:solidFill>
                <a:latin typeface="Tahoma" panose="020B0604030504040204" pitchFamily="34" charset="0"/>
              </a:rPr>
              <a:t>Many are the blessings he bears to those who trust in his ways.</a:t>
            </a:r>
            <a:br>
              <a:rPr lang="en-US" altLang="en-US" sz="3600" b="1" dirty="0">
                <a:solidFill>
                  <a:schemeClr val="bg1"/>
                </a:solidFill>
                <a:latin typeface="Tahoma" panose="020B0604030504040204" pitchFamily="34" charset="0"/>
              </a:rPr>
            </a:br>
            <a:endParaRPr lang="en-US" altLang="en-US" sz="3600" b="1" dirty="0">
              <a:solidFill>
                <a:schemeClr val="bg1"/>
              </a:solidFill>
              <a:latin typeface="Tahoma" panose="020B0604030504040204" pitchFamily="34" charset="0"/>
            </a:endParaRPr>
          </a:p>
        </p:txBody>
      </p:sp>
      <p:sp>
        <p:nvSpPr>
          <p:cNvPr id="3" name="Rectangle 2">
            <a:extLst>
              <a:ext uri="{FF2B5EF4-FFF2-40B4-BE49-F238E27FC236}">
                <a16:creationId xmlns:a16="http://schemas.microsoft.com/office/drawing/2014/main" id="{453EE6FE-5F55-8EA4-0BA0-297E70663DD5}"/>
              </a:ext>
            </a:extLst>
          </p:cNvPr>
          <p:cNvSpPr txBox="1">
            <a:spLocks noChangeArrowheads="1"/>
          </p:cNvSpPr>
          <p:nvPr/>
        </p:nvSpPr>
        <p:spPr bwMode="auto">
          <a:xfrm>
            <a:off x="76200" y="2286000"/>
            <a:ext cx="8991599"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2400" b="1" dirty="0">
                <a:solidFill>
                  <a:srgbClr val="FFFF00"/>
                </a:solidFill>
                <a:latin typeface="Tahoma" pitchFamily="34" charset="0"/>
              </a:rPr>
              <a:t>2. </a:t>
            </a:r>
            <a:r>
              <a:rPr lang="en-US" altLang="en-US" sz="3600" b="1" dirty="0">
                <a:solidFill>
                  <a:schemeClr val="bg1"/>
                </a:solidFill>
                <a:latin typeface="Tahoma" pitchFamily="34" charset="0"/>
              </a:rPr>
              <a:t>In his wisdom he strengthens us, like gold that’s tested in fire.</a:t>
            </a:r>
            <a:br>
              <a:rPr lang="en-US" altLang="en-US" sz="3600" b="1" dirty="0">
                <a:solidFill>
                  <a:schemeClr val="bg1"/>
                </a:solidFill>
                <a:latin typeface="Tahoma" pitchFamily="34" charset="0"/>
              </a:rPr>
            </a:br>
            <a:r>
              <a:rPr lang="en-US" altLang="en-US" sz="3600" b="1" dirty="0">
                <a:solidFill>
                  <a:schemeClr val="bg1"/>
                </a:solidFill>
                <a:latin typeface="Tahoma" pitchFamily="34" charset="0"/>
              </a:rPr>
              <a:t>Though the power of sin prevails, our God is there to save. </a:t>
            </a:r>
            <a:endParaRPr lang="en-US" altLang="en-US" sz="3600" kern="0" dirty="0">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30</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31</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Only This I Want</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76200" y="0"/>
            <a:ext cx="89154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itchFamily="34" charset="0"/>
                <a:cs typeface="Tahoma" pitchFamily="34" charset="0"/>
              </a:rPr>
              <a:t>Only This I want, but to know the Lord. And to bear his cross, so to wear the crown he wore.</a:t>
            </a:r>
            <a:endParaRPr lang="vi-VN" altLang="en-US" sz="4000" b="1" dirty="0">
              <a:solidFill>
                <a:schemeClr val="bg1"/>
              </a:solidFill>
              <a:latin typeface="Tahoma" pitchFamily="34" charset="0"/>
              <a:cs typeface="Tahoma" pitchFamily="34" charset="0"/>
            </a:endParaRPr>
          </a:p>
          <a:p>
            <a:pPr algn="l" eaLnBrk="1" hangingPunct="1"/>
            <a:r>
              <a:rPr lang="en-US" alt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but this is loss, worthless refuse to me, for to gain the Lord is to gain and I need.</a:t>
            </a:r>
            <a:br>
              <a:rPr lang="en-US" altLang="en-US" sz="4000" b="1" dirty="0">
                <a:solidFill>
                  <a:schemeClr val="tx2"/>
                </a:solidFill>
                <a:latin typeface="Tahoma" pitchFamily="34" charset="0"/>
                <a:cs typeface="Tahoma" pitchFamily="34" charset="0"/>
              </a:rPr>
            </a:br>
            <a:br>
              <a:rPr lang="en-US" altLang="en-US" sz="3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4B1F8-9CBB-D4E7-F8DC-AC83FC280FA3}"/>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E9179FA-72F3-2A2E-D178-1E173AE72157}"/>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08BCB607-F33E-A498-02D1-3F60483AE49F}"/>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53901228-1DC6-13A2-BB3C-2722D898421C}"/>
              </a:ext>
            </a:extLst>
          </p:cNvPr>
          <p:cNvSpPr>
            <a:spLocks noChangeArrowheads="1"/>
          </p:cNvSpPr>
          <p:nvPr/>
        </p:nvSpPr>
        <p:spPr bwMode="auto">
          <a:xfrm>
            <a:off x="76200" y="0"/>
            <a:ext cx="89916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itchFamily="34" charset="0"/>
                <a:cs typeface="Tahoma" pitchFamily="34" charset="0"/>
              </a:rPr>
              <a:t>Only This I want, but to know the Lord. And to bear his cross, so to wear the crown he wore.</a:t>
            </a:r>
            <a:endParaRPr lang="vi-VN" altLang="en-US" sz="4000" b="1" dirty="0">
              <a:solidFill>
                <a:schemeClr val="bg1"/>
              </a:solidFill>
              <a:latin typeface="Tahoma" pitchFamily="34" charset="0"/>
              <a:cs typeface="Tahoma" pitchFamily="34" charset="0"/>
            </a:endParaRPr>
          </a:p>
          <a:p>
            <a:pPr algn="l" eaLnBrk="1" hangingPunct="1"/>
            <a:r>
              <a:rPr lang="en-US" alt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 will run the race, I will fight the good fight. So to win the prize of the kingdom </a:t>
            </a:r>
            <a:r>
              <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o</a:t>
            </a:r>
            <a:br>
              <a:rPr lang="en-US" altLang="en-US" sz="3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extLst>
      <p:ext uri="{BB962C8B-B14F-4D97-AF65-F5344CB8AC3E}">
        <p14:creationId xmlns:p14="http://schemas.microsoft.com/office/powerpoint/2010/main" val="5793269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40048-7443-59B7-3C96-750F61CAD7FC}"/>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B88CA64-A425-80A8-E0AB-D04CF9DAFBCF}"/>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B33A11B2-E322-E4E5-409B-F794EE7F255A}"/>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AC6C3CCF-DD60-DB8E-69D8-04C8EA411DDB}"/>
              </a:ext>
            </a:extLst>
          </p:cNvPr>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Only This I want, but to know the Lord. And to bear his cross, so to wear the crown he wore.</a:t>
            </a:r>
            <a:endPar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Let your heart be glad, always glad in the Lord, so to shine like starts in the darkness of the nigh.</a:t>
            </a:r>
            <a:br>
              <a:rPr lang="en-US" altLang="en-US" sz="40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extLst>
      <p:ext uri="{BB962C8B-B14F-4D97-AF65-F5344CB8AC3E}">
        <p14:creationId xmlns:p14="http://schemas.microsoft.com/office/powerpoint/2010/main" val="1070488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Shelter Me, O God</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57150" y="285750"/>
            <a:ext cx="908685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3000" b="1" dirty="0">
                <a:solidFill>
                  <a:schemeClr val="bg1"/>
                </a:solidFill>
                <a:latin typeface="Tahoma" pitchFamily="34" charset="0"/>
                <a:ea typeface="Tahoma" panose="020B0604030504040204" pitchFamily="34" charset="0"/>
                <a:cs typeface="Tahoma" panose="020B0604030504040204" pitchFamily="34" charset="0"/>
              </a:rPr>
            </a:br>
            <a:r>
              <a:rPr lang="en-US" altLang="en-US" sz="2700" b="1" dirty="0">
                <a:solidFill>
                  <a:srgbClr val="FFC000"/>
                </a:solidFill>
                <a:latin typeface="Tahoma" pitchFamily="34" charset="0"/>
                <a:ea typeface="Tahoma" panose="020B0604030504040204" pitchFamily="34" charset="0"/>
                <a:cs typeface="Tahoma" panose="020B0604030504040204" pitchFamily="34" charset="0"/>
              </a:rPr>
              <a:t>1.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When my foes surround me, set me high above their reach. Hear me when I call your name. </a:t>
            </a:r>
            <a:br>
              <a:rPr lang="en-US" altLang="en-US" sz="30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285750"/>
            <a:ext cx="91440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3000" b="1" dirty="0">
                <a:solidFill>
                  <a:schemeClr val="bg1"/>
                </a:solidFill>
                <a:latin typeface="Tahoma" pitchFamily="34" charset="0"/>
                <a:ea typeface="Tahoma" panose="020B0604030504040204" pitchFamily="34" charset="0"/>
                <a:cs typeface="Tahoma" panose="020B0604030504040204" pitchFamily="34" charset="0"/>
              </a:rPr>
            </a:br>
            <a:r>
              <a:rPr lang="en-US" altLang="en-US" sz="2700" b="1" dirty="0">
                <a:solidFill>
                  <a:srgbClr val="FFC000"/>
                </a:solidFill>
                <a:latin typeface="Tahoma" pitchFamily="34" charset="0"/>
                <a:ea typeface="Tahoma" panose="020B0604030504040204" pitchFamily="34" charset="0"/>
                <a:cs typeface="Tahoma" panose="020B0604030504040204" pitchFamily="34" charset="0"/>
              </a:rPr>
              <a:t>2.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As a mother gathers her young beneath her care, gather me into your arms</a:t>
            </a:r>
            <a:b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15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15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6195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5</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285750"/>
            <a:ext cx="90297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sz="1800" b="1" dirty="0">
                <a:solidFill>
                  <a:srgbClr val="FFC000"/>
                </a:solidFill>
                <a:latin typeface="Tahoma" panose="020B0604030504040204" pitchFamily="34" charset="0"/>
                <a:ea typeface="Tahoma" panose="020B0604030504040204" pitchFamily="34" charset="0"/>
                <a:cs typeface="Tahoma" panose="020B0604030504040204" pitchFamily="34" charset="0"/>
              </a:rPr>
              <a:t>Chorus: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Shelter me, O God </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hide me in the shadow of your wings. You alone are my hope. </a:t>
            </a:r>
            <a:br>
              <a:rPr lang="en-US" altLang="en-US" sz="3000" b="1" dirty="0">
                <a:solidFill>
                  <a:schemeClr val="bg1"/>
                </a:solidFill>
                <a:latin typeface="Tahoma" pitchFamily="34" charset="0"/>
                <a:ea typeface="Tahoma" panose="020B0604030504040204" pitchFamily="34" charset="0"/>
                <a:cs typeface="Tahoma" panose="020B0604030504040204" pitchFamily="34" charset="0"/>
              </a:rPr>
            </a:br>
            <a:r>
              <a:rPr lang="en-US" altLang="en-US" sz="2700" b="1" dirty="0">
                <a:solidFill>
                  <a:srgbClr val="FFC000"/>
                </a:solidFill>
                <a:latin typeface="Tahoma" pitchFamily="34" charset="0"/>
                <a:ea typeface="Tahoma" panose="020B0604030504040204" pitchFamily="34" charset="0"/>
                <a:cs typeface="Tahoma" panose="020B0604030504040204" pitchFamily="34" charset="0"/>
              </a:rPr>
              <a:t>3.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Though I walk in darkness, through the needle’s eye of death, you will never leave my side.</a:t>
            </a:r>
            <a:br>
              <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2105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6</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I Sing The Might Power Of God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743450"/>
          </a:xfrm>
          <a:noFill/>
        </p:spPr>
        <p:txBody>
          <a:bodyPr/>
          <a:lstStyle/>
          <a:p>
            <a:pPr algn="l" eaLnBrk="1" hangingPunct="1"/>
            <a:r>
              <a:rPr lang="en-US" altLang="en-US" b="1" dirty="0">
                <a:solidFill>
                  <a:srgbClr val="FFFF00"/>
                </a:solidFill>
                <a:latin typeface="Tahoma" pitchFamily="34" charset="0"/>
              </a:rPr>
              <a:t>1. </a:t>
            </a:r>
            <a:r>
              <a:rPr lang="en-US" altLang="en-US" sz="4000" b="1" dirty="0">
                <a:solidFill>
                  <a:schemeClr val="bg1"/>
                </a:solidFill>
                <a:latin typeface="Tahoma" pitchFamily="34" charset="0"/>
              </a:rPr>
              <a:t>I sing the mighty </a:t>
            </a:r>
            <a:r>
              <a:rPr lang="en-US" altLang="en-US" sz="4000" b="1" dirty="0" err="1">
                <a:solidFill>
                  <a:schemeClr val="bg1"/>
                </a:solidFill>
                <a:latin typeface="Tahoma" pitchFamily="34" charset="0"/>
              </a:rPr>
              <a:t>pow’r</a:t>
            </a:r>
            <a:r>
              <a:rPr lang="en-US" altLang="en-US" sz="4000" b="1" dirty="0">
                <a:solidFill>
                  <a:schemeClr val="bg1"/>
                </a:solidFill>
                <a:latin typeface="Tahoma" pitchFamily="34" charset="0"/>
              </a:rPr>
              <a:t> of God That made the mountains rise, That spread the flowing seas abroad, and build the lofty skies. I sing the wisdom that ordained The sun to rule the day; The moon shines full at his command, and all the start </a:t>
            </a:r>
            <a:r>
              <a:rPr lang="en-US" altLang="en-US" b="1" dirty="0">
                <a:solidFill>
                  <a:schemeClr val="bg1"/>
                </a:solidFill>
                <a:latin typeface="Tahoma" pitchFamily="34" charset="0"/>
              </a:rPr>
              <a:t>obey.</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743450"/>
          </a:xfrm>
          <a:noFill/>
        </p:spPr>
        <p:txBody>
          <a:bodyPr/>
          <a:lstStyle/>
          <a:p>
            <a:pPr algn="l" eaLnBrk="1" hangingPunct="1"/>
            <a:r>
              <a:rPr lang="en-US" altLang="en-US" b="1" dirty="0">
                <a:solidFill>
                  <a:srgbClr val="FFFF00"/>
                </a:solidFill>
                <a:latin typeface="Tahoma" pitchFamily="34" charset="0"/>
              </a:rPr>
              <a:t>2. </a:t>
            </a:r>
            <a:r>
              <a:rPr lang="en-US" altLang="en-US" sz="4000" b="1" dirty="0">
                <a:solidFill>
                  <a:schemeClr val="bg1"/>
                </a:solidFill>
                <a:latin typeface="Tahoma" pitchFamily="34" charset="0"/>
              </a:rPr>
              <a:t>I sing the goodness of the Lord that filled the earth with food; He formed the creatures with his word, and then pronounced them good. Lord how thy wonders are displayed where ever I turn my eye; if I survey the ground I tread, or gaze upon the sky!</a:t>
            </a:r>
          </a:p>
        </p:txBody>
      </p:sp>
    </p:spTree>
    <p:extLst>
      <p:ext uri="{BB962C8B-B14F-4D97-AF65-F5344CB8AC3E}">
        <p14:creationId xmlns:p14="http://schemas.microsoft.com/office/powerpoint/2010/main" val="24140464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7</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17487</TotalTime>
  <Words>2129</Words>
  <Application>Microsoft Office PowerPoint</Application>
  <PresentationFormat>On-screen Show (16:9)</PresentationFormat>
  <Paragraphs>183</Paragraphs>
  <Slides>73</Slides>
  <Notes>22</Notes>
  <HiddenSlides>19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73</vt:i4>
      </vt:variant>
    </vt:vector>
  </HeadingPairs>
  <TitlesOfParts>
    <vt:vector size="78" baseType="lpstr">
      <vt:lpstr>Arial</vt:lpstr>
      <vt:lpstr>Tahoma</vt:lpstr>
      <vt:lpstr>Times New Roman</vt:lpstr>
      <vt:lpstr>Wingdings 2</vt:lpstr>
      <vt:lpstr>Default Design</vt:lpstr>
      <vt:lpstr>PowerPoint Presentation</vt:lpstr>
      <vt:lpstr> refrain: Glory and praise to our God, who alone gives light to our days.  Many are the blessings he bears to those who trust in his ways. </vt:lpstr>
      <vt:lpstr>refrain:  Glory and praise to our God, who alone gives light to our days.  Many are the blessings he bears to those who trust in his ways. </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121 Our Help Is From The Lord</vt:lpstr>
      <vt:lpstr> Responsorial Psalm:   Psalm 121 Our Help is from the Lord, who made heaven and earth.</vt:lpstr>
      <vt:lpstr>Gospel Acclamation</vt:lpstr>
      <vt:lpstr>Alleluia Alleluia Alleluia. The word of God is living and effective, discerning reflections and thoughts of the heart.</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Only This I Want</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Shelter Me, O God</vt:lpstr>
      <vt:lpstr>PowerPoint Presentation</vt:lpstr>
      <vt:lpstr>PowerPoint Presentation</vt:lpstr>
      <vt:lpstr>PowerPoint Presentation</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I Sing The Might Power Of God</vt:lpstr>
      <vt:lpstr>1. I sing the mighty pow’r of God That made the mountains rise, That spread the flowing seas abroad, and build the lofty skies. I sing the wisdom that ordained The sun to rule the day; The moon shines full at his command, and all the start obey.</vt:lpstr>
      <vt:lpstr>2. I sing the goodness of the Lord that filled the earth with food; He formed the creatures with his word, and then pronounced them good. Lord how thy wonders are displayed where ever I turn my eye; if I survey the ground I tread, or gaze upon the sky!</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571</cp:revision>
  <dcterms:created xsi:type="dcterms:W3CDTF">2010-05-12T20:42:28Z</dcterms:created>
  <dcterms:modified xsi:type="dcterms:W3CDTF">2025-09-30T05:01:42Z</dcterms:modified>
</cp:coreProperties>
</file>