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1608" r:id="rId2"/>
    <p:sldId id="2391" r:id="rId3"/>
    <p:sldId id="2392" r:id="rId4"/>
    <p:sldId id="272" r:id="rId5"/>
    <p:sldId id="273" r:id="rId6"/>
    <p:sldId id="274" r:id="rId7"/>
    <p:sldId id="275" r:id="rId8"/>
    <p:sldId id="2005" r:id="rId9"/>
    <p:sldId id="2006" r:id="rId10"/>
    <p:sldId id="2007" r:id="rId11"/>
    <p:sldId id="2008" r:id="rId12"/>
    <p:sldId id="2132" r:id="rId13"/>
    <p:sldId id="2133" r:id="rId14"/>
    <p:sldId id="2134" r:id="rId15"/>
    <p:sldId id="2135" r:id="rId16"/>
    <p:sldId id="2136" r:id="rId17"/>
    <p:sldId id="2137" r:id="rId18"/>
    <p:sldId id="2138" r:id="rId19"/>
    <p:sldId id="2082" r:id="rId20"/>
    <p:sldId id="2246" r:id="rId21"/>
    <p:sldId id="2247" r:id="rId22"/>
    <p:sldId id="2248" r:id="rId23"/>
    <p:sldId id="2249" r:id="rId24"/>
    <p:sldId id="2250" r:id="rId25"/>
    <p:sldId id="2251" r:id="rId26"/>
    <p:sldId id="2252" r:id="rId27"/>
    <p:sldId id="1860" r:id="rId28"/>
    <p:sldId id="2052" r:id="rId29"/>
    <p:sldId id="2182" r:id="rId30"/>
    <p:sldId id="2183" r:id="rId31"/>
    <p:sldId id="296" r:id="rId32"/>
    <p:sldId id="2019" r:id="rId33"/>
    <p:sldId id="298" r:id="rId34"/>
    <p:sldId id="2022" r:id="rId35"/>
    <p:sldId id="2023" r:id="rId36"/>
    <p:sldId id="2024" r:id="rId37"/>
    <p:sldId id="2025" r:id="rId38"/>
    <p:sldId id="2026" r:id="rId39"/>
    <p:sldId id="2027" r:id="rId40"/>
    <p:sldId id="2028" r:id="rId41"/>
    <p:sldId id="2029" r:id="rId42"/>
    <p:sldId id="2030" r:id="rId43"/>
    <p:sldId id="2031" r:id="rId44"/>
    <p:sldId id="2053" r:id="rId45"/>
    <p:sldId id="2194" r:id="rId46"/>
    <p:sldId id="2388" r:id="rId47"/>
    <p:sldId id="2389" r:id="rId48"/>
    <p:sldId id="2390" r:id="rId49"/>
    <p:sldId id="2160" r:id="rId50"/>
    <p:sldId id="2161" r:id="rId51"/>
    <p:sldId id="2162" r:id="rId52"/>
    <p:sldId id="2163" r:id="rId53"/>
    <p:sldId id="2164" r:id="rId54"/>
    <p:sldId id="2039" r:id="rId55"/>
    <p:sldId id="2040" r:id="rId56"/>
    <p:sldId id="2165" r:id="rId57"/>
    <p:sldId id="2166" r:id="rId58"/>
    <p:sldId id="2046" r:id="rId59"/>
    <p:sldId id="2047" r:id="rId60"/>
    <p:sldId id="2205" r:id="rId61"/>
    <p:sldId id="2393" r:id="rId62"/>
    <p:sldId id="2394" r:id="rId63"/>
    <p:sldId id="2395" r:id="rId64"/>
    <p:sldId id="2396" r:id="rId65"/>
    <p:sldId id="2397" r:id="rId66"/>
    <p:sldId id="2398" r:id="rId67"/>
    <p:sldId id="276" r:id="rId68"/>
    <p:sldId id="277" r:id="rId69"/>
    <p:sldId id="278" r:id="rId70"/>
    <p:sldId id="279" r:id="rId71"/>
    <p:sldId id="2285" r:id="rId72"/>
    <p:sldId id="2286" r:id="rId73"/>
    <p:sldId id="2399" r:id="rId74"/>
    <p:sldId id="2345" r:id="rId75"/>
    <p:sldId id="2370" r:id="rId76"/>
    <p:sldId id="2400" r:id="rId77"/>
    <p:sldId id="2346" r:id="rId78"/>
    <p:sldId id="2256" r:id="rId79"/>
    <p:sldId id="1188" r:id="rId80"/>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0309CB-A86C-4D96-9189-B6DFD5A73EF0}" v="11" dt="2025-04-13T14:32:57.2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3" autoAdjust="0"/>
    <p:restoredTop sz="94660"/>
  </p:normalViewPr>
  <p:slideViewPr>
    <p:cSldViewPr>
      <p:cViewPr varScale="1">
        <p:scale>
          <a:sx n="77" d="100"/>
          <a:sy n="77" d="100"/>
        </p:scale>
        <p:origin x="126" y="133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microsoft.com/office/2015/10/relationships/revisionInfo" Target="revisionInfo.xml"/><Relationship Id="rId61" Type="http://schemas.openxmlformats.org/officeDocument/2006/relationships/slide" Target="slides/slide60.xml"/><Relationship Id="rId8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6A0309CB-A86C-4D96-9189-B6DFD5A73EF0}"/>
    <pc:docChg chg="addSld delSld modSld">
      <pc:chgData name="Phil Le" userId="d56789386392244e" providerId="LiveId" clId="{6A0309CB-A86C-4D96-9189-B6DFD5A73EF0}" dt="2025-04-13T14:40:02.306" v="533" actId="47"/>
      <pc:docMkLst>
        <pc:docMk/>
      </pc:docMkLst>
      <pc:sldChg chg="del">
        <pc:chgData name="Phil Le" userId="d56789386392244e" providerId="LiveId" clId="{6A0309CB-A86C-4D96-9189-B6DFD5A73EF0}" dt="2025-04-13T14:17:28.014" v="255" actId="47"/>
        <pc:sldMkLst>
          <pc:docMk/>
          <pc:sldMk cId="0" sldId="266"/>
        </pc:sldMkLst>
      </pc:sldChg>
      <pc:sldChg chg="del">
        <pc:chgData name="Phil Le" userId="d56789386392244e" providerId="LiveId" clId="{6A0309CB-A86C-4D96-9189-B6DFD5A73EF0}" dt="2025-04-13T13:59:37.367" v="93" actId="47"/>
        <pc:sldMkLst>
          <pc:docMk/>
          <pc:sldMk cId="3488558191" sldId="267"/>
        </pc:sldMkLst>
      </pc:sldChg>
      <pc:sldChg chg="del">
        <pc:chgData name="Phil Le" userId="d56789386392244e" providerId="LiveId" clId="{6A0309CB-A86C-4D96-9189-B6DFD5A73EF0}" dt="2025-04-13T14:17:32.822" v="257" actId="47"/>
        <pc:sldMkLst>
          <pc:docMk/>
          <pc:sldMk cId="4251842595" sldId="268"/>
        </pc:sldMkLst>
      </pc:sldChg>
      <pc:sldChg chg="del">
        <pc:chgData name="Phil Le" userId="d56789386392244e" providerId="LiveId" clId="{6A0309CB-A86C-4D96-9189-B6DFD5A73EF0}" dt="2025-04-13T14:19:36.766" v="291" actId="47"/>
        <pc:sldMkLst>
          <pc:docMk/>
          <pc:sldMk cId="2099651988" sldId="269"/>
        </pc:sldMkLst>
      </pc:sldChg>
      <pc:sldChg chg="del">
        <pc:chgData name="Phil Le" userId="d56789386392244e" providerId="LiveId" clId="{6A0309CB-A86C-4D96-9189-B6DFD5A73EF0}" dt="2025-04-13T14:19:37.641" v="292" actId="47"/>
        <pc:sldMkLst>
          <pc:docMk/>
          <pc:sldMk cId="1764237976" sldId="270"/>
        </pc:sldMkLst>
      </pc:sldChg>
      <pc:sldChg chg="del">
        <pc:chgData name="Phil Le" userId="d56789386392244e" providerId="LiveId" clId="{6A0309CB-A86C-4D96-9189-B6DFD5A73EF0}" dt="2025-04-13T14:19:38.674" v="293" actId="47"/>
        <pc:sldMkLst>
          <pc:docMk/>
          <pc:sldMk cId="1399501240" sldId="271"/>
        </pc:sldMkLst>
      </pc:sldChg>
      <pc:sldChg chg="add setBg">
        <pc:chgData name="Phil Le" userId="d56789386392244e" providerId="LiveId" clId="{6A0309CB-A86C-4D96-9189-B6DFD5A73EF0}" dt="2025-04-13T14:09:16.896" v="254"/>
        <pc:sldMkLst>
          <pc:docMk/>
          <pc:sldMk cId="3407810783" sldId="272"/>
        </pc:sldMkLst>
      </pc:sldChg>
      <pc:sldChg chg="add setBg">
        <pc:chgData name="Phil Le" userId="d56789386392244e" providerId="LiveId" clId="{6A0309CB-A86C-4D96-9189-B6DFD5A73EF0}" dt="2025-04-13T14:09:16.896" v="254"/>
        <pc:sldMkLst>
          <pc:docMk/>
          <pc:sldMk cId="3428976424" sldId="273"/>
        </pc:sldMkLst>
      </pc:sldChg>
      <pc:sldChg chg="add setBg">
        <pc:chgData name="Phil Le" userId="d56789386392244e" providerId="LiveId" clId="{6A0309CB-A86C-4D96-9189-B6DFD5A73EF0}" dt="2025-04-13T14:09:16.896" v="254"/>
        <pc:sldMkLst>
          <pc:docMk/>
          <pc:sldMk cId="2944314355" sldId="274"/>
        </pc:sldMkLst>
      </pc:sldChg>
      <pc:sldChg chg="add setBg">
        <pc:chgData name="Phil Le" userId="d56789386392244e" providerId="LiveId" clId="{6A0309CB-A86C-4D96-9189-B6DFD5A73EF0}" dt="2025-04-13T14:09:16.896" v="254"/>
        <pc:sldMkLst>
          <pc:docMk/>
          <pc:sldMk cId="99141976" sldId="275"/>
        </pc:sldMkLst>
      </pc:sldChg>
      <pc:sldChg chg="del">
        <pc:chgData name="Phil Le" userId="d56789386392244e" providerId="LiveId" clId="{6A0309CB-A86C-4D96-9189-B6DFD5A73EF0}" dt="2025-04-13T14:09:02.570" v="250" actId="47"/>
        <pc:sldMkLst>
          <pc:docMk/>
          <pc:sldMk cId="23310604" sldId="276"/>
        </pc:sldMkLst>
      </pc:sldChg>
      <pc:sldChg chg="modSp add mod setBg">
        <pc:chgData name="Phil Le" userId="d56789386392244e" providerId="LiveId" clId="{6A0309CB-A86C-4D96-9189-B6DFD5A73EF0}" dt="2025-04-13T14:19:14.388" v="282" actId="120"/>
        <pc:sldMkLst>
          <pc:docMk/>
          <pc:sldMk cId="3238348527" sldId="276"/>
        </pc:sldMkLst>
        <pc:spChg chg="mod">
          <ac:chgData name="Phil Le" userId="d56789386392244e" providerId="LiveId" clId="{6A0309CB-A86C-4D96-9189-B6DFD5A73EF0}" dt="2025-04-13T14:19:14.388" v="282" actId="120"/>
          <ac:spMkLst>
            <pc:docMk/>
            <pc:sldMk cId="3238348527" sldId="276"/>
            <ac:spMk id="2052" creationId="{63249EB9-C44B-F19A-B49C-849C76C20BA0}"/>
          </ac:spMkLst>
        </pc:spChg>
      </pc:sldChg>
      <pc:sldChg chg="modSp add mod setBg">
        <pc:chgData name="Phil Le" userId="d56789386392244e" providerId="LiveId" clId="{6A0309CB-A86C-4D96-9189-B6DFD5A73EF0}" dt="2025-04-13T14:19:18.662" v="283" actId="120"/>
        <pc:sldMkLst>
          <pc:docMk/>
          <pc:sldMk cId="875480476" sldId="277"/>
        </pc:sldMkLst>
        <pc:spChg chg="mod">
          <ac:chgData name="Phil Le" userId="d56789386392244e" providerId="LiveId" clId="{6A0309CB-A86C-4D96-9189-B6DFD5A73EF0}" dt="2025-04-13T14:19:18.662" v="283" actId="120"/>
          <ac:spMkLst>
            <pc:docMk/>
            <pc:sldMk cId="875480476" sldId="277"/>
            <ac:spMk id="5" creationId="{D89946E8-BB4C-15C8-AC44-6D394B8359D0}"/>
          </ac:spMkLst>
        </pc:spChg>
      </pc:sldChg>
      <pc:sldChg chg="del">
        <pc:chgData name="Phil Le" userId="d56789386392244e" providerId="LiveId" clId="{6A0309CB-A86C-4D96-9189-B6DFD5A73EF0}" dt="2025-04-13T14:09:04.081" v="252" actId="47"/>
        <pc:sldMkLst>
          <pc:docMk/>
          <pc:sldMk cId="983989415" sldId="278"/>
        </pc:sldMkLst>
      </pc:sldChg>
      <pc:sldChg chg="modSp add mod setBg">
        <pc:chgData name="Phil Le" userId="d56789386392244e" providerId="LiveId" clId="{6A0309CB-A86C-4D96-9189-B6DFD5A73EF0}" dt="2025-04-13T14:19:23.653" v="285" actId="120"/>
        <pc:sldMkLst>
          <pc:docMk/>
          <pc:sldMk cId="2564106908" sldId="278"/>
        </pc:sldMkLst>
        <pc:spChg chg="mod">
          <ac:chgData name="Phil Le" userId="d56789386392244e" providerId="LiveId" clId="{6A0309CB-A86C-4D96-9189-B6DFD5A73EF0}" dt="2025-04-13T14:19:23.653" v="285" actId="120"/>
          <ac:spMkLst>
            <pc:docMk/>
            <pc:sldMk cId="2564106908" sldId="278"/>
            <ac:spMk id="2052" creationId="{F203DC5C-3CD0-42E1-391C-906FCBE144D8}"/>
          </ac:spMkLst>
        </pc:spChg>
      </pc:sldChg>
      <pc:sldChg chg="modSp add mod setBg">
        <pc:chgData name="Phil Le" userId="d56789386392244e" providerId="LiveId" clId="{6A0309CB-A86C-4D96-9189-B6DFD5A73EF0}" dt="2025-04-13T14:19:27.471" v="286" actId="120"/>
        <pc:sldMkLst>
          <pc:docMk/>
          <pc:sldMk cId="1884293801" sldId="279"/>
        </pc:sldMkLst>
        <pc:spChg chg="mod">
          <ac:chgData name="Phil Le" userId="d56789386392244e" providerId="LiveId" clId="{6A0309CB-A86C-4D96-9189-B6DFD5A73EF0}" dt="2025-04-13T14:19:27.471" v="286" actId="120"/>
          <ac:spMkLst>
            <pc:docMk/>
            <pc:sldMk cId="1884293801" sldId="279"/>
            <ac:spMk id="5" creationId="{D5286F4A-9FDB-C0FF-3BA8-FB641A722FCE}"/>
          </ac:spMkLst>
        </pc:spChg>
      </pc:sldChg>
      <pc:sldChg chg="modSp mod">
        <pc:chgData name="Phil Le" userId="d56789386392244e" providerId="LiveId" clId="{6A0309CB-A86C-4D96-9189-B6DFD5A73EF0}" dt="2025-04-13T13:59:03.198" v="91" actId="20577"/>
        <pc:sldMkLst>
          <pc:docMk/>
          <pc:sldMk cId="0" sldId="1608"/>
        </pc:sldMkLst>
        <pc:spChg chg="mod">
          <ac:chgData name="Phil Le" userId="d56789386392244e" providerId="LiveId" clId="{6A0309CB-A86C-4D96-9189-B6DFD5A73EF0}" dt="2025-04-13T13:59:03.198" v="91" actId="20577"/>
          <ac:spMkLst>
            <pc:docMk/>
            <pc:sldMk cId="0" sldId="1608"/>
            <ac:spMk id="2050" creationId="{00000000-0000-0000-0000-000000000000}"/>
          </ac:spMkLst>
        </pc:spChg>
      </pc:sldChg>
      <pc:sldChg chg="modSp mod">
        <pc:chgData name="Phil Le" userId="d56789386392244e" providerId="LiveId" clId="{6A0309CB-A86C-4D96-9189-B6DFD5A73EF0}" dt="2025-04-13T14:01:44.885" v="132" actId="20577"/>
        <pc:sldMkLst>
          <pc:docMk/>
          <pc:sldMk cId="0" sldId="2019"/>
        </pc:sldMkLst>
        <pc:spChg chg="mod">
          <ac:chgData name="Phil Le" userId="d56789386392244e" providerId="LiveId" clId="{6A0309CB-A86C-4D96-9189-B6DFD5A73EF0}" dt="2025-04-13T14:01:44.885" v="132" actId="20577"/>
          <ac:spMkLst>
            <pc:docMk/>
            <pc:sldMk cId="0" sldId="2019"/>
            <ac:spMk id="30723" creationId="{00000000-0000-0000-0000-000000000000}"/>
          </ac:spMkLst>
        </pc:spChg>
      </pc:sldChg>
      <pc:sldChg chg="modSp mod">
        <pc:chgData name="Phil Le" userId="d56789386392244e" providerId="LiveId" clId="{6A0309CB-A86C-4D96-9189-B6DFD5A73EF0}" dt="2025-04-13T14:02:38.694" v="168" actId="20577"/>
        <pc:sldMkLst>
          <pc:docMk/>
          <pc:sldMk cId="2150050691" sldId="2182"/>
        </pc:sldMkLst>
        <pc:spChg chg="mod">
          <ac:chgData name="Phil Le" userId="d56789386392244e" providerId="LiveId" clId="{6A0309CB-A86C-4D96-9189-B6DFD5A73EF0}" dt="2025-04-13T14:02:38.694" v="168" actId="20577"/>
          <ac:spMkLst>
            <pc:docMk/>
            <pc:sldMk cId="2150050691" sldId="2182"/>
            <ac:spMk id="27650" creationId="{00000000-0000-0000-0000-000000000000}"/>
          </ac:spMkLst>
        </pc:spChg>
      </pc:sldChg>
      <pc:sldChg chg="modSp mod">
        <pc:chgData name="Phil Le" userId="d56789386392244e" providerId="LiveId" clId="{6A0309CB-A86C-4D96-9189-B6DFD5A73EF0}" dt="2025-04-13T14:03:13.582" v="230" actId="20577"/>
        <pc:sldMkLst>
          <pc:docMk/>
          <pc:sldMk cId="3909572064" sldId="2183"/>
        </pc:sldMkLst>
        <pc:spChg chg="mod">
          <ac:chgData name="Phil Le" userId="d56789386392244e" providerId="LiveId" clId="{6A0309CB-A86C-4D96-9189-B6DFD5A73EF0}" dt="2025-04-13T14:03:13.582" v="230" actId="20577"/>
          <ac:spMkLst>
            <pc:docMk/>
            <pc:sldMk cId="3909572064" sldId="2183"/>
            <ac:spMk id="28675" creationId="{00000000-0000-0000-0000-000000000000}"/>
          </ac:spMkLst>
        </pc:spChg>
      </pc:sldChg>
      <pc:sldChg chg="modSp mod">
        <pc:chgData name="Phil Le" userId="d56789386392244e" providerId="LiveId" clId="{6A0309CB-A86C-4D96-9189-B6DFD5A73EF0}" dt="2025-04-13T14:00:05.989" v="121" actId="20577"/>
        <pc:sldMkLst>
          <pc:docMk/>
          <pc:sldMk cId="1524173909" sldId="2194"/>
        </pc:sldMkLst>
        <pc:spChg chg="mod">
          <ac:chgData name="Phil Le" userId="d56789386392244e" providerId="LiveId" clId="{6A0309CB-A86C-4D96-9189-B6DFD5A73EF0}" dt="2025-04-13T14:00:05.989" v="121" actId="20577"/>
          <ac:spMkLst>
            <pc:docMk/>
            <pc:sldMk cId="1524173909" sldId="2194"/>
            <ac:spMk id="46082" creationId="{00000000-0000-0000-0000-000000000000}"/>
          </ac:spMkLst>
        </pc:spChg>
      </pc:sldChg>
      <pc:sldChg chg="modSp mod">
        <pc:chgData name="Phil Le" userId="d56789386392244e" providerId="LiveId" clId="{6A0309CB-A86C-4D96-9189-B6DFD5A73EF0}" dt="2025-04-13T14:04:24.312" v="249" actId="20577"/>
        <pc:sldMkLst>
          <pc:docMk/>
          <pc:sldMk cId="1222748787" sldId="2205"/>
        </pc:sldMkLst>
        <pc:spChg chg="mod">
          <ac:chgData name="Phil Le" userId="d56789386392244e" providerId="LiveId" clId="{6A0309CB-A86C-4D96-9189-B6DFD5A73EF0}" dt="2025-04-13T14:04:24.312" v="249" actId="20577"/>
          <ac:spMkLst>
            <pc:docMk/>
            <pc:sldMk cId="1222748787" sldId="2205"/>
            <ac:spMk id="46082" creationId="{00000000-0000-0000-0000-000000000000}"/>
          </ac:spMkLst>
        </pc:spChg>
      </pc:sldChg>
      <pc:sldChg chg="modSp mod">
        <pc:chgData name="Phil Le" userId="d56789386392244e" providerId="LiveId" clId="{6A0309CB-A86C-4D96-9189-B6DFD5A73EF0}" dt="2025-04-13T14:25:15.799" v="309" actId="6549"/>
        <pc:sldMkLst>
          <pc:docMk/>
          <pc:sldMk cId="3525933005" sldId="2286"/>
        </pc:sldMkLst>
        <pc:spChg chg="mod">
          <ac:chgData name="Phil Le" userId="d56789386392244e" providerId="LiveId" clId="{6A0309CB-A86C-4D96-9189-B6DFD5A73EF0}" dt="2025-04-13T14:25:15.799" v="309" actId="6549"/>
          <ac:spMkLst>
            <pc:docMk/>
            <pc:sldMk cId="3525933005" sldId="2286"/>
            <ac:spMk id="3076" creationId="{F87CC55D-8965-BB13-044D-7D484A72F222}"/>
          </ac:spMkLst>
        </pc:spChg>
      </pc:sldChg>
      <pc:sldChg chg="modSp mod">
        <pc:chgData name="Phil Le" userId="d56789386392244e" providerId="LiveId" clId="{6A0309CB-A86C-4D96-9189-B6DFD5A73EF0}" dt="2025-04-13T14:26:31.729" v="315" actId="255"/>
        <pc:sldMkLst>
          <pc:docMk/>
          <pc:sldMk cId="2210123942" sldId="2345"/>
        </pc:sldMkLst>
        <pc:spChg chg="mod">
          <ac:chgData name="Phil Le" userId="d56789386392244e" providerId="LiveId" clId="{6A0309CB-A86C-4D96-9189-B6DFD5A73EF0}" dt="2025-04-13T14:26:31.729" v="315" actId="255"/>
          <ac:spMkLst>
            <pc:docMk/>
            <pc:sldMk cId="2210123942" sldId="2345"/>
            <ac:spMk id="3076" creationId="{6FD4FE78-CAD2-1DB8-2713-79EFBE06635D}"/>
          </ac:spMkLst>
        </pc:spChg>
      </pc:sldChg>
      <pc:sldChg chg="modSp mod">
        <pc:chgData name="Phil Le" userId="d56789386392244e" providerId="LiveId" clId="{6A0309CB-A86C-4D96-9189-B6DFD5A73EF0}" dt="2025-04-13T14:30:05.247" v="346" actId="20577"/>
        <pc:sldMkLst>
          <pc:docMk/>
          <pc:sldMk cId="3671500829" sldId="2346"/>
        </pc:sldMkLst>
        <pc:spChg chg="mod">
          <ac:chgData name="Phil Le" userId="d56789386392244e" providerId="LiveId" clId="{6A0309CB-A86C-4D96-9189-B6DFD5A73EF0}" dt="2025-04-13T14:30:05.247" v="346" actId="20577"/>
          <ac:spMkLst>
            <pc:docMk/>
            <pc:sldMk cId="3671500829" sldId="2346"/>
            <ac:spMk id="3076" creationId="{F0E58C78-EAD7-CA26-C850-98653E6B6C0C}"/>
          </ac:spMkLst>
        </pc:spChg>
      </pc:sldChg>
      <pc:sldChg chg="del">
        <pc:chgData name="Phil Le" userId="d56789386392244e" providerId="LiveId" clId="{6A0309CB-A86C-4D96-9189-B6DFD5A73EF0}" dt="2025-04-13T14:27:19.256" v="316" actId="47"/>
        <pc:sldMkLst>
          <pc:docMk/>
          <pc:sldMk cId="2851695818" sldId="2369"/>
        </pc:sldMkLst>
      </pc:sldChg>
      <pc:sldChg chg="modSp mod">
        <pc:chgData name="Phil Le" userId="d56789386392244e" providerId="LiveId" clId="{6A0309CB-A86C-4D96-9189-B6DFD5A73EF0}" dt="2025-04-13T14:27:44.127" v="324" actId="20577"/>
        <pc:sldMkLst>
          <pc:docMk/>
          <pc:sldMk cId="522715298" sldId="2370"/>
        </pc:sldMkLst>
        <pc:spChg chg="mod">
          <ac:chgData name="Phil Le" userId="d56789386392244e" providerId="LiveId" clId="{6A0309CB-A86C-4D96-9189-B6DFD5A73EF0}" dt="2025-04-13T14:27:44.127" v="324" actId="20577"/>
          <ac:spMkLst>
            <pc:docMk/>
            <pc:sldMk cId="522715298" sldId="2370"/>
            <ac:spMk id="3076" creationId="{4273516F-4769-2789-DE95-A61646D8407C}"/>
          </ac:spMkLst>
        </pc:spChg>
      </pc:sldChg>
      <pc:sldChg chg="del">
        <pc:chgData name="Phil Le" userId="d56789386392244e" providerId="LiveId" clId="{6A0309CB-A86C-4D96-9189-B6DFD5A73EF0}" dt="2025-04-13T14:09:03.285" v="251" actId="47"/>
        <pc:sldMkLst>
          <pc:docMk/>
          <pc:sldMk cId="2261486781" sldId="2375"/>
        </pc:sldMkLst>
      </pc:sldChg>
      <pc:sldChg chg="del">
        <pc:chgData name="Phil Le" userId="d56789386392244e" providerId="LiveId" clId="{6A0309CB-A86C-4D96-9189-B6DFD5A73EF0}" dt="2025-04-13T13:59:35.016" v="92" actId="47"/>
        <pc:sldMkLst>
          <pc:docMk/>
          <pc:sldMk cId="0" sldId="2376"/>
        </pc:sldMkLst>
      </pc:sldChg>
      <pc:sldChg chg="del">
        <pc:chgData name="Phil Le" userId="d56789386392244e" providerId="LiveId" clId="{6A0309CB-A86C-4D96-9189-B6DFD5A73EF0}" dt="2025-04-13T14:17:29.060" v="256" actId="47"/>
        <pc:sldMkLst>
          <pc:docMk/>
          <pc:sldMk cId="2873271888" sldId="2377"/>
        </pc:sldMkLst>
      </pc:sldChg>
      <pc:sldChg chg="del">
        <pc:chgData name="Phil Le" userId="d56789386392244e" providerId="LiveId" clId="{6A0309CB-A86C-4D96-9189-B6DFD5A73EF0}" dt="2025-04-13T14:17:33.602" v="258" actId="47"/>
        <pc:sldMkLst>
          <pc:docMk/>
          <pc:sldMk cId="0" sldId="2378"/>
        </pc:sldMkLst>
      </pc:sldChg>
      <pc:sldChg chg="del">
        <pc:chgData name="Phil Le" userId="d56789386392244e" providerId="LiveId" clId="{6A0309CB-A86C-4D96-9189-B6DFD5A73EF0}" dt="2025-04-13T14:17:35.874" v="259" actId="47"/>
        <pc:sldMkLst>
          <pc:docMk/>
          <pc:sldMk cId="833297100" sldId="2379"/>
        </pc:sldMkLst>
      </pc:sldChg>
      <pc:sldChg chg="del">
        <pc:chgData name="Phil Le" userId="d56789386392244e" providerId="LiveId" clId="{6A0309CB-A86C-4D96-9189-B6DFD5A73EF0}" dt="2025-04-13T14:17:37.280" v="260" actId="47"/>
        <pc:sldMkLst>
          <pc:docMk/>
          <pc:sldMk cId="3375587310" sldId="2380"/>
        </pc:sldMkLst>
      </pc:sldChg>
      <pc:sldChg chg="del">
        <pc:chgData name="Phil Le" userId="d56789386392244e" providerId="LiveId" clId="{6A0309CB-A86C-4D96-9189-B6DFD5A73EF0}" dt="2025-04-13T14:19:33.781" v="287" actId="47"/>
        <pc:sldMkLst>
          <pc:docMk/>
          <pc:sldMk cId="3328089484" sldId="2381"/>
        </pc:sldMkLst>
      </pc:sldChg>
      <pc:sldChg chg="del">
        <pc:chgData name="Phil Le" userId="d56789386392244e" providerId="LiveId" clId="{6A0309CB-A86C-4D96-9189-B6DFD5A73EF0}" dt="2025-04-13T14:19:34.481" v="288" actId="47"/>
        <pc:sldMkLst>
          <pc:docMk/>
          <pc:sldMk cId="0" sldId="2382"/>
        </pc:sldMkLst>
      </pc:sldChg>
      <pc:sldChg chg="del">
        <pc:chgData name="Phil Le" userId="d56789386392244e" providerId="LiveId" clId="{6A0309CB-A86C-4D96-9189-B6DFD5A73EF0}" dt="2025-04-13T14:19:35.281" v="289" actId="47"/>
        <pc:sldMkLst>
          <pc:docMk/>
          <pc:sldMk cId="1846084963" sldId="2383"/>
        </pc:sldMkLst>
      </pc:sldChg>
      <pc:sldChg chg="del">
        <pc:chgData name="Phil Le" userId="d56789386392244e" providerId="LiveId" clId="{6A0309CB-A86C-4D96-9189-B6DFD5A73EF0}" dt="2025-04-13T14:19:35.993" v="290" actId="47"/>
        <pc:sldMkLst>
          <pc:docMk/>
          <pc:sldMk cId="345867953" sldId="2384"/>
        </pc:sldMkLst>
      </pc:sldChg>
      <pc:sldChg chg="del">
        <pc:chgData name="Phil Le" userId="d56789386392244e" providerId="LiveId" clId="{6A0309CB-A86C-4D96-9189-B6DFD5A73EF0}" dt="2025-04-13T14:30:12.116" v="347" actId="47"/>
        <pc:sldMkLst>
          <pc:docMk/>
          <pc:sldMk cId="3764896008" sldId="2385"/>
        </pc:sldMkLst>
      </pc:sldChg>
      <pc:sldChg chg="del">
        <pc:chgData name="Phil Le" userId="d56789386392244e" providerId="LiveId" clId="{6A0309CB-A86C-4D96-9189-B6DFD5A73EF0}" dt="2025-04-13T14:30:12.901" v="348" actId="47"/>
        <pc:sldMkLst>
          <pc:docMk/>
          <pc:sldMk cId="1458073764" sldId="2386"/>
        </pc:sldMkLst>
      </pc:sldChg>
      <pc:sldChg chg="del">
        <pc:chgData name="Phil Le" userId="d56789386392244e" providerId="LiveId" clId="{6A0309CB-A86C-4D96-9189-B6DFD5A73EF0}" dt="2025-04-13T14:30:14.218" v="349" actId="47"/>
        <pc:sldMkLst>
          <pc:docMk/>
          <pc:sldMk cId="3339600866" sldId="2387"/>
        </pc:sldMkLst>
      </pc:sldChg>
      <pc:sldChg chg="add setBg">
        <pc:chgData name="Phil Le" userId="d56789386392244e" providerId="LiveId" clId="{6A0309CB-A86C-4D96-9189-B6DFD5A73EF0}" dt="2025-04-13T13:59:50.985" v="95"/>
        <pc:sldMkLst>
          <pc:docMk/>
          <pc:sldMk cId="3466744374" sldId="2388"/>
        </pc:sldMkLst>
      </pc:sldChg>
      <pc:sldChg chg="add setBg">
        <pc:chgData name="Phil Le" userId="d56789386392244e" providerId="LiveId" clId="{6A0309CB-A86C-4D96-9189-B6DFD5A73EF0}" dt="2025-04-13T13:59:50.985" v="95"/>
        <pc:sldMkLst>
          <pc:docMk/>
          <pc:sldMk cId="1210079156" sldId="2389"/>
        </pc:sldMkLst>
      </pc:sldChg>
      <pc:sldChg chg="add setBg">
        <pc:chgData name="Phil Le" userId="d56789386392244e" providerId="LiveId" clId="{6A0309CB-A86C-4D96-9189-B6DFD5A73EF0}" dt="2025-04-13T13:59:50.985" v="95"/>
        <pc:sldMkLst>
          <pc:docMk/>
          <pc:sldMk cId="1247384069" sldId="2390"/>
        </pc:sldMkLst>
      </pc:sldChg>
      <pc:sldChg chg="add setBg">
        <pc:chgData name="Phil Le" userId="d56789386392244e" providerId="LiveId" clId="{6A0309CB-A86C-4D96-9189-B6DFD5A73EF0}" dt="2025-04-13T14:09:16.896" v="254"/>
        <pc:sldMkLst>
          <pc:docMk/>
          <pc:sldMk cId="0" sldId="2391"/>
        </pc:sldMkLst>
      </pc:sldChg>
      <pc:sldChg chg="add setBg">
        <pc:chgData name="Phil Le" userId="d56789386392244e" providerId="LiveId" clId="{6A0309CB-A86C-4D96-9189-B6DFD5A73EF0}" dt="2025-04-13T14:09:16.896" v="254"/>
        <pc:sldMkLst>
          <pc:docMk/>
          <pc:sldMk cId="479178348" sldId="2392"/>
        </pc:sldMkLst>
      </pc:sldChg>
      <pc:sldChg chg="modSp add mod setBg">
        <pc:chgData name="Phil Le" userId="d56789386392244e" providerId="LiveId" clId="{6A0309CB-A86C-4D96-9189-B6DFD5A73EF0}" dt="2025-04-13T14:18:37.741" v="273" actId="20577"/>
        <pc:sldMkLst>
          <pc:docMk/>
          <pc:sldMk cId="0" sldId="2393"/>
        </pc:sldMkLst>
        <pc:spChg chg="mod">
          <ac:chgData name="Phil Le" userId="d56789386392244e" providerId="LiveId" clId="{6A0309CB-A86C-4D96-9189-B6DFD5A73EF0}" dt="2025-04-13T14:18:37.741" v="273" actId="20577"/>
          <ac:spMkLst>
            <pc:docMk/>
            <pc:sldMk cId="0" sldId="2393"/>
            <ac:spMk id="2052" creationId="{00000000-0000-0000-0000-000000000000}"/>
          </ac:spMkLst>
        </pc:spChg>
      </pc:sldChg>
      <pc:sldChg chg="modSp add mod setBg">
        <pc:chgData name="Phil Le" userId="d56789386392244e" providerId="LiveId" clId="{6A0309CB-A86C-4D96-9189-B6DFD5A73EF0}" dt="2025-04-13T14:17:58.641" v="264" actId="120"/>
        <pc:sldMkLst>
          <pc:docMk/>
          <pc:sldMk cId="2797319223" sldId="2394"/>
        </pc:sldMkLst>
        <pc:spChg chg="mod">
          <ac:chgData name="Phil Le" userId="d56789386392244e" providerId="LiveId" clId="{6A0309CB-A86C-4D96-9189-B6DFD5A73EF0}" dt="2025-04-13T14:17:58.641" v="264" actId="120"/>
          <ac:spMkLst>
            <pc:docMk/>
            <pc:sldMk cId="2797319223" sldId="2394"/>
            <ac:spMk id="5" creationId="{00000000-0000-0000-0000-000000000000}"/>
          </ac:spMkLst>
        </pc:spChg>
      </pc:sldChg>
      <pc:sldChg chg="modSp add mod setBg">
        <pc:chgData name="Phil Le" userId="d56789386392244e" providerId="LiveId" clId="{6A0309CB-A86C-4D96-9189-B6DFD5A73EF0}" dt="2025-04-13T14:18:02.663" v="265" actId="120"/>
        <pc:sldMkLst>
          <pc:docMk/>
          <pc:sldMk cId="913328278" sldId="2395"/>
        </pc:sldMkLst>
        <pc:spChg chg="mod">
          <ac:chgData name="Phil Le" userId="d56789386392244e" providerId="LiveId" clId="{6A0309CB-A86C-4D96-9189-B6DFD5A73EF0}" dt="2025-04-13T14:18:02.663" v="265" actId="120"/>
          <ac:spMkLst>
            <pc:docMk/>
            <pc:sldMk cId="913328278" sldId="2395"/>
            <ac:spMk id="2052" creationId="{D375FF0D-8BD2-C1B3-C0F8-C62FCF894E45}"/>
          </ac:spMkLst>
        </pc:spChg>
      </pc:sldChg>
      <pc:sldChg chg="modSp add mod setBg">
        <pc:chgData name="Phil Le" userId="d56789386392244e" providerId="LiveId" clId="{6A0309CB-A86C-4D96-9189-B6DFD5A73EF0}" dt="2025-04-13T14:18:11.391" v="266" actId="120"/>
        <pc:sldMkLst>
          <pc:docMk/>
          <pc:sldMk cId="2319021793" sldId="2396"/>
        </pc:sldMkLst>
        <pc:spChg chg="mod">
          <ac:chgData name="Phil Le" userId="d56789386392244e" providerId="LiveId" clId="{6A0309CB-A86C-4D96-9189-B6DFD5A73EF0}" dt="2025-04-13T14:18:11.391" v="266" actId="120"/>
          <ac:spMkLst>
            <pc:docMk/>
            <pc:sldMk cId="2319021793" sldId="2396"/>
            <ac:spMk id="5" creationId="{FBE9844E-E4F2-392E-7585-2D021500DFCC}"/>
          </ac:spMkLst>
        </pc:spChg>
      </pc:sldChg>
      <pc:sldChg chg="modSp add mod setBg">
        <pc:chgData name="Phil Le" userId="d56789386392244e" providerId="LiveId" clId="{6A0309CB-A86C-4D96-9189-B6DFD5A73EF0}" dt="2025-04-13T14:18:24.261" v="270" actId="20577"/>
        <pc:sldMkLst>
          <pc:docMk/>
          <pc:sldMk cId="2969280974" sldId="2397"/>
        </pc:sldMkLst>
        <pc:spChg chg="mod">
          <ac:chgData name="Phil Le" userId="d56789386392244e" providerId="LiveId" clId="{6A0309CB-A86C-4D96-9189-B6DFD5A73EF0}" dt="2025-04-13T14:18:24.261" v="270" actId="20577"/>
          <ac:spMkLst>
            <pc:docMk/>
            <pc:sldMk cId="2969280974" sldId="2397"/>
            <ac:spMk id="2052" creationId="{6086C9E9-0A5C-3987-2ACE-0D56E8496CB8}"/>
          </ac:spMkLst>
        </pc:spChg>
      </pc:sldChg>
      <pc:sldChg chg="modSp add mod setBg">
        <pc:chgData name="Phil Le" userId="d56789386392244e" providerId="LiveId" clId="{6A0309CB-A86C-4D96-9189-B6DFD5A73EF0}" dt="2025-04-13T14:19:09.481" v="280" actId="120"/>
        <pc:sldMkLst>
          <pc:docMk/>
          <pc:sldMk cId="669683266" sldId="2398"/>
        </pc:sldMkLst>
        <pc:spChg chg="mod">
          <ac:chgData name="Phil Le" userId="d56789386392244e" providerId="LiveId" clId="{6A0309CB-A86C-4D96-9189-B6DFD5A73EF0}" dt="2025-04-13T14:19:09.481" v="280" actId="120"/>
          <ac:spMkLst>
            <pc:docMk/>
            <pc:sldMk cId="669683266" sldId="2398"/>
            <ac:spMk id="5" creationId="{EB55ECE5-04A2-3445-3810-7151F222D1C6}"/>
          </ac:spMkLst>
        </pc:spChg>
      </pc:sldChg>
      <pc:sldChg chg="modSp add mod setBg">
        <pc:chgData name="Phil Le" userId="d56789386392244e" providerId="LiveId" clId="{6A0309CB-A86C-4D96-9189-B6DFD5A73EF0}" dt="2025-04-13T14:24:58.695" v="306" actId="255"/>
        <pc:sldMkLst>
          <pc:docMk/>
          <pc:sldMk cId="2224099471" sldId="2399"/>
        </pc:sldMkLst>
        <pc:spChg chg="mod">
          <ac:chgData name="Phil Le" userId="d56789386392244e" providerId="LiveId" clId="{6A0309CB-A86C-4D96-9189-B6DFD5A73EF0}" dt="2025-04-13T14:24:58.695" v="306" actId="255"/>
          <ac:spMkLst>
            <pc:docMk/>
            <pc:sldMk cId="2224099471" sldId="2399"/>
            <ac:spMk id="3076" creationId="{A22640A2-EFE2-1EF8-44C6-44D13C36B0CC}"/>
          </ac:spMkLst>
        </pc:spChg>
      </pc:sldChg>
      <pc:sldChg chg="modSp add mod">
        <pc:chgData name="Phil Le" userId="d56789386392244e" providerId="LiveId" clId="{6A0309CB-A86C-4D96-9189-B6DFD5A73EF0}" dt="2025-04-13T14:29:13.901" v="337" actId="255"/>
        <pc:sldMkLst>
          <pc:docMk/>
          <pc:sldMk cId="3245031541" sldId="2400"/>
        </pc:sldMkLst>
        <pc:spChg chg="mod">
          <ac:chgData name="Phil Le" userId="d56789386392244e" providerId="LiveId" clId="{6A0309CB-A86C-4D96-9189-B6DFD5A73EF0}" dt="2025-04-13T14:29:13.901" v="337" actId="255"/>
          <ac:spMkLst>
            <pc:docMk/>
            <pc:sldMk cId="3245031541" sldId="2400"/>
            <ac:spMk id="3076" creationId="{47C122EA-18B2-6E55-E96D-DF6925B7C27E}"/>
          </ac:spMkLst>
        </pc:spChg>
      </pc:sldChg>
      <pc:sldChg chg="modSp add del mod">
        <pc:chgData name="Phil Le" userId="d56789386392244e" providerId="LiveId" clId="{6A0309CB-A86C-4D96-9189-B6DFD5A73EF0}" dt="2025-04-13T14:40:02.306" v="533" actId="47"/>
        <pc:sldMkLst>
          <pc:docMk/>
          <pc:sldMk cId="2462435676" sldId="2401"/>
        </pc:sldMkLst>
        <pc:spChg chg="mod">
          <ac:chgData name="Phil Le" userId="d56789386392244e" providerId="LiveId" clId="{6A0309CB-A86C-4D96-9189-B6DFD5A73EF0}" dt="2025-04-13T14:39:51.720" v="532" actId="20577"/>
          <ac:spMkLst>
            <pc:docMk/>
            <pc:sldMk cId="2462435676" sldId="2401"/>
            <ac:spMk id="3076" creationId="{1B1F8FFA-8DAF-CED5-7718-89D6B9E0ACD6}"/>
          </ac:spMkLst>
        </pc:spChg>
      </pc:sldChg>
    </pc:docChg>
  </pc:docChgLst>
  <pc:docChgLst>
    <pc:chgData name="Phil Le" userId="d56789386392244e" providerId="LiveId" clId="{84C89550-9E37-43A5-A7C8-A40E11C93A58}"/>
    <pc:docChg chg="undo custSel delSld modSld">
      <pc:chgData name="Phil Le" userId="d56789386392244e" providerId="LiveId" clId="{84C89550-9E37-43A5-A7C8-A40E11C93A58}" dt="2025-04-06T14:52:43.651" v="583" actId="20577"/>
      <pc:docMkLst>
        <pc:docMk/>
      </pc:docMkLst>
      <pc:sldChg chg="del">
        <pc:chgData name="Phil Le" userId="d56789386392244e" providerId="LiveId" clId="{84C89550-9E37-43A5-A7C8-A40E11C93A58}" dt="2025-04-03T18:05:43.621" v="457" actId="47"/>
        <pc:sldMkLst>
          <pc:docMk/>
          <pc:sldMk cId="0" sldId="257"/>
        </pc:sldMkLst>
      </pc:sldChg>
      <pc:sldChg chg="del">
        <pc:chgData name="Phil Le" userId="d56789386392244e" providerId="LiveId" clId="{84C89550-9E37-43A5-A7C8-A40E11C93A58}" dt="2025-04-03T18:02:38.971" v="419" actId="47"/>
        <pc:sldMkLst>
          <pc:docMk/>
          <pc:sldMk cId="0" sldId="260"/>
        </pc:sldMkLst>
      </pc:sldChg>
      <pc:sldChg chg="del">
        <pc:chgData name="Phil Le" userId="d56789386392244e" providerId="LiveId" clId="{84C89550-9E37-43A5-A7C8-A40E11C93A58}" dt="2025-04-03T18:02:40.201" v="420" actId="47"/>
        <pc:sldMkLst>
          <pc:docMk/>
          <pc:sldMk cId="0" sldId="263"/>
        </pc:sldMkLst>
      </pc:sldChg>
      <pc:sldChg chg="del setBg">
        <pc:chgData name="Phil Le" userId="d56789386392244e" providerId="LiveId" clId="{84C89550-9E37-43A5-A7C8-A40E11C93A58}" dt="2025-04-03T18:11:21.761" v="463"/>
        <pc:sldMkLst>
          <pc:docMk/>
          <pc:sldMk cId="0" sldId="266"/>
        </pc:sldMkLst>
      </pc:sldChg>
      <pc:sldChg chg="setBg">
        <pc:chgData name="Phil Le" userId="d56789386392244e" providerId="LiveId" clId="{84C89550-9E37-43A5-A7C8-A40E11C93A58}" dt="2025-04-03T18:04:57.671" v="421"/>
        <pc:sldMkLst>
          <pc:docMk/>
          <pc:sldMk cId="3488558191" sldId="267"/>
        </pc:sldMkLst>
      </pc:sldChg>
      <pc:sldChg chg="setBg">
        <pc:chgData name="Phil Le" userId="d56789386392244e" providerId="LiveId" clId="{84C89550-9E37-43A5-A7C8-A40E11C93A58}" dt="2025-04-03T18:11:21.761" v="463"/>
        <pc:sldMkLst>
          <pc:docMk/>
          <pc:sldMk cId="4251842595" sldId="268"/>
        </pc:sldMkLst>
      </pc:sldChg>
      <pc:sldChg chg="setBg">
        <pc:chgData name="Phil Le" userId="d56789386392244e" providerId="LiveId" clId="{84C89550-9E37-43A5-A7C8-A40E11C93A58}" dt="2025-04-03T18:17:34.561" v="478"/>
        <pc:sldMkLst>
          <pc:docMk/>
          <pc:sldMk cId="2099651988" sldId="269"/>
        </pc:sldMkLst>
      </pc:sldChg>
      <pc:sldChg chg="del">
        <pc:chgData name="Phil Le" userId="d56789386392244e" providerId="LiveId" clId="{84C89550-9E37-43A5-A7C8-A40E11C93A58}" dt="2025-04-03T17:58:33.252" v="182" actId="47"/>
        <pc:sldMkLst>
          <pc:docMk/>
          <pc:sldMk cId="0" sldId="270"/>
        </pc:sldMkLst>
      </pc:sldChg>
      <pc:sldChg chg="setBg">
        <pc:chgData name="Phil Le" userId="d56789386392244e" providerId="LiveId" clId="{84C89550-9E37-43A5-A7C8-A40E11C93A58}" dt="2025-04-03T18:17:34.561" v="478"/>
        <pc:sldMkLst>
          <pc:docMk/>
          <pc:sldMk cId="1764237976" sldId="270"/>
        </pc:sldMkLst>
      </pc:sldChg>
      <pc:sldChg chg="del">
        <pc:chgData name="Phil Le" userId="d56789386392244e" providerId="LiveId" clId="{84C89550-9E37-43A5-A7C8-A40E11C93A58}" dt="2025-04-03T17:58:33.693" v="183" actId="47"/>
        <pc:sldMkLst>
          <pc:docMk/>
          <pc:sldMk cId="0" sldId="271"/>
        </pc:sldMkLst>
      </pc:sldChg>
      <pc:sldChg chg="setBg">
        <pc:chgData name="Phil Le" userId="d56789386392244e" providerId="LiveId" clId="{84C89550-9E37-43A5-A7C8-A40E11C93A58}" dt="2025-04-03T18:17:34.561" v="478"/>
        <pc:sldMkLst>
          <pc:docMk/>
          <pc:sldMk cId="1399501240" sldId="271"/>
        </pc:sldMkLst>
      </pc:sldChg>
      <pc:sldChg chg="del">
        <pc:chgData name="Phil Le" userId="d56789386392244e" providerId="LiveId" clId="{84C89550-9E37-43A5-A7C8-A40E11C93A58}" dt="2025-04-03T17:58:34.116" v="184" actId="47"/>
        <pc:sldMkLst>
          <pc:docMk/>
          <pc:sldMk cId="0" sldId="272"/>
        </pc:sldMkLst>
      </pc:sldChg>
      <pc:sldChg chg="del">
        <pc:chgData name="Phil Le" userId="d56789386392244e" providerId="LiveId" clId="{84C89550-9E37-43A5-A7C8-A40E11C93A58}" dt="2025-04-03T17:58:34.568" v="185" actId="47"/>
        <pc:sldMkLst>
          <pc:docMk/>
          <pc:sldMk cId="0" sldId="273"/>
        </pc:sldMkLst>
      </pc:sldChg>
      <pc:sldChg chg="del">
        <pc:chgData name="Phil Le" userId="d56789386392244e" providerId="LiveId" clId="{84C89550-9E37-43A5-A7C8-A40E11C93A58}" dt="2025-04-03T17:58:35.018" v="186" actId="47"/>
        <pc:sldMkLst>
          <pc:docMk/>
          <pc:sldMk cId="0" sldId="274"/>
        </pc:sldMkLst>
      </pc:sldChg>
      <pc:sldChg chg="del">
        <pc:chgData name="Phil Le" userId="d56789386392244e" providerId="LiveId" clId="{84C89550-9E37-43A5-A7C8-A40E11C93A58}" dt="2025-04-03T18:05:47.272" v="460" actId="47"/>
        <pc:sldMkLst>
          <pc:docMk/>
          <pc:sldMk cId="2495852732" sldId="275"/>
        </pc:sldMkLst>
      </pc:sldChg>
      <pc:sldChg chg="modSp mod setBg">
        <pc:chgData name="Phil Le" userId="d56789386392244e" providerId="LiveId" clId="{84C89550-9E37-43A5-A7C8-A40E11C93A58}" dt="2025-04-03T17:59:38.219" v="189" actId="120"/>
        <pc:sldMkLst>
          <pc:docMk/>
          <pc:sldMk cId="23310604" sldId="276"/>
        </pc:sldMkLst>
      </pc:sldChg>
      <pc:sldChg chg="del">
        <pc:chgData name="Phil Le" userId="d56789386392244e" providerId="LiveId" clId="{84C89550-9E37-43A5-A7C8-A40E11C93A58}" dt="2025-04-03T18:05:49.231" v="462" actId="47"/>
        <pc:sldMkLst>
          <pc:docMk/>
          <pc:sldMk cId="2035475821" sldId="277"/>
        </pc:sldMkLst>
      </pc:sldChg>
      <pc:sldChg chg="modSp mod setBg">
        <pc:chgData name="Phil Le" userId="d56789386392244e" providerId="LiveId" clId="{84C89550-9E37-43A5-A7C8-A40E11C93A58}" dt="2025-04-03T17:59:48.070" v="193" actId="120"/>
        <pc:sldMkLst>
          <pc:docMk/>
          <pc:sldMk cId="983989415" sldId="278"/>
        </pc:sldMkLst>
      </pc:sldChg>
      <pc:sldChg chg="modSp mod">
        <pc:chgData name="Phil Le" userId="d56789386392244e" providerId="LiveId" clId="{84C89550-9E37-43A5-A7C8-A40E11C93A58}" dt="2025-04-03T17:58:26.501" v="181" actId="20577"/>
        <pc:sldMkLst>
          <pc:docMk/>
          <pc:sldMk cId="0" sldId="1608"/>
        </pc:sldMkLst>
        <pc:spChg chg="mod">
          <ac:chgData name="Phil Le" userId="d56789386392244e" providerId="LiveId" clId="{84C89550-9E37-43A5-A7C8-A40E11C93A58}" dt="2025-04-03T17:58:26.501" v="181" actId="20577"/>
          <ac:spMkLst>
            <pc:docMk/>
            <pc:sldMk cId="0" sldId="1608"/>
            <ac:spMk id="2050" creationId="{00000000-0000-0000-0000-000000000000}"/>
          </ac:spMkLst>
        </pc:spChg>
      </pc:sldChg>
      <pc:sldChg chg="modSp mod">
        <pc:chgData name="Phil Le" userId="d56789386392244e" providerId="LiveId" clId="{84C89550-9E37-43A5-A7C8-A40E11C93A58}" dt="2025-04-03T18:02:02.751" v="406" actId="20577"/>
        <pc:sldMkLst>
          <pc:docMk/>
          <pc:sldMk cId="0" sldId="2019"/>
        </pc:sldMkLst>
        <pc:spChg chg="mod">
          <ac:chgData name="Phil Le" userId="d56789386392244e" providerId="LiveId" clId="{84C89550-9E37-43A5-A7C8-A40E11C93A58}" dt="2025-04-03T18:02:02.751" v="406" actId="20577"/>
          <ac:spMkLst>
            <pc:docMk/>
            <pc:sldMk cId="0" sldId="2019"/>
            <ac:spMk id="30723" creationId="{00000000-0000-0000-0000-000000000000}"/>
          </ac:spMkLst>
        </pc:spChg>
      </pc:sldChg>
      <pc:sldChg chg="modSp mod">
        <pc:chgData name="Phil Le" userId="d56789386392244e" providerId="LiveId" clId="{84C89550-9E37-43A5-A7C8-A40E11C93A58}" dt="2025-04-03T18:00:26.911" v="215" actId="20577"/>
        <pc:sldMkLst>
          <pc:docMk/>
          <pc:sldMk cId="2150050691" sldId="2182"/>
        </pc:sldMkLst>
        <pc:spChg chg="mod">
          <ac:chgData name="Phil Le" userId="d56789386392244e" providerId="LiveId" clId="{84C89550-9E37-43A5-A7C8-A40E11C93A58}" dt="2025-04-03T18:00:26.911" v="215" actId="20577"/>
          <ac:spMkLst>
            <pc:docMk/>
            <pc:sldMk cId="2150050691" sldId="2182"/>
            <ac:spMk id="27650" creationId="{00000000-0000-0000-0000-000000000000}"/>
          </ac:spMkLst>
        </pc:spChg>
      </pc:sldChg>
      <pc:sldChg chg="modSp mod">
        <pc:chgData name="Phil Le" userId="d56789386392244e" providerId="LiveId" clId="{84C89550-9E37-43A5-A7C8-A40E11C93A58}" dt="2025-04-03T18:01:00.521" v="304" actId="20577"/>
        <pc:sldMkLst>
          <pc:docMk/>
          <pc:sldMk cId="3909572064" sldId="2183"/>
        </pc:sldMkLst>
        <pc:spChg chg="mod">
          <ac:chgData name="Phil Le" userId="d56789386392244e" providerId="LiveId" clId="{84C89550-9E37-43A5-A7C8-A40E11C93A58}" dt="2025-04-03T18:01:00.521" v="304" actId="20577"/>
          <ac:spMkLst>
            <pc:docMk/>
            <pc:sldMk cId="3909572064" sldId="2183"/>
            <ac:spMk id="28675" creationId="{00000000-0000-0000-0000-000000000000}"/>
          </ac:spMkLst>
        </pc:spChg>
      </pc:sldChg>
      <pc:sldChg chg="modSp mod">
        <pc:chgData name="Phil Le" userId="d56789386392244e" providerId="LiveId" clId="{84C89550-9E37-43A5-A7C8-A40E11C93A58}" dt="2025-04-03T18:02:28.501" v="417" actId="20577"/>
        <pc:sldMkLst>
          <pc:docMk/>
          <pc:sldMk cId="1524173909" sldId="2194"/>
        </pc:sldMkLst>
        <pc:spChg chg="mod">
          <ac:chgData name="Phil Le" userId="d56789386392244e" providerId="LiveId" clId="{84C89550-9E37-43A5-A7C8-A40E11C93A58}" dt="2025-04-03T18:02:28.501" v="417" actId="20577"/>
          <ac:spMkLst>
            <pc:docMk/>
            <pc:sldMk cId="1524173909" sldId="2194"/>
            <ac:spMk id="46082" creationId="{00000000-0000-0000-0000-000000000000}"/>
          </ac:spMkLst>
        </pc:spChg>
      </pc:sldChg>
      <pc:sldChg chg="modSp mod">
        <pc:chgData name="Phil Le" userId="d56789386392244e" providerId="LiveId" clId="{84C89550-9E37-43A5-A7C8-A40E11C93A58}" dt="2025-04-03T18:05:38.161" v="456" actId="20577"/>
        <pc:sldMkLst>
          <pc:docMk/>
          <pc:sldMk cId="1222748787" sldId="2205"/>
        </pc:sldMkLst>
        <pc:spChg chg="mod">
          <ac:chgData name="Phil Le" userId="d56789386392244e" providerId="LiveId" clId="{84C89550-9E37-43A5-A7C8-A40E11C93A58}" dt="2025-04-03T18:05:38.161" v="456" actId="20577"/>
          <ac:spMkLst>
            <pc:docMk/>
            <pc:sldMk cId="1222748787" sldId="2205"/>
            <ac:spMk id="46082" creationId="{00000000-0000-0000-0000-000000000000}"/>
          </ac:spMkLst>
        </pc:spChg>
      </pc:sldChg>
      <pc:sldChg chg="modSp mod">
        <pc:chgData name="Phil Le" userId="d56789386392244e" providerId="LiveId" clId="{84C89550-9E37-43A5-A7C8-A40E11C93A58}" dt="2025-04-06T14:46:05.688" v="501" actId="20577"/>
        <pc:sldMkLst>
          <pc:docMk/>
          <pc:sldMk cId="3525933005" sldId="2286"/>
        </pc:sldMkLst>
        <pc:spChg chg="mod">
          <ac:chgData name="Phil Le" userId="d56789386392244e" providerId="LiveId" clId="{84C89550-9E37-43A5-A7C8-A40E11C93A58}" dt="2025-04-06T14:46:05.688" v="501" actId="20577"/>
          <ac:spMkLst>
            <pc:docMk/>
            <pc:sldMk cId="3525933005" sldId="2286"/>
            <ac:spMk id="3076" creationId="{F87CC55D-8965-BB13-044D-7D484A72F222}"/>
          </ac:spMkLst>
        </pc:spChg>
      </pc:sldChg>
      <pc:sldChg chg="modSp mod">
        <pc:chgData name="Phil Le" userId="d56789386392244e" providerId="LiveId" clId="{84C89550-9E37-43A5-A7C8-A40E11C93A58}" dt="2025-04-06T14:46:42.897" v="506" actId="255"/>
        <pc:sldMkLst>
          <pc:docMk/>
          <pc:sldMk cId="2210123942" sldId="2345"/>
        </pc:sldMkLst>
        <pc:spChg chg="mod">
          <ac:chgData name="Phil Le" userId="d56789386392244e" providerId="LiveId" clId="{84C89550-9E37-43A5-A7C8-A40E11C93A58}" dt="2025-04-06T14:46:42.897" v="506" actId="255"/>
          <ac:spMkLst>
            <pc:docMk/>
            <pc:sldMk cId="2210123942" sldId="2345"/>
            <ac:spMk id="3076" creationId="{6FD4FE78-CAD2-1DB8-2713-79EFBE06635D}"/>
          </ac:spMkLst>
        </pc:spChg>
      </pc:sldChg>
      <pc:sldChg chg="modSp mod">
        <pc:chgData name="Phil Le" userId="d56789386392244e" providerId="LiveId" clId="{84C89550-9E37-43A5-A7C8-A40E11C93A58}" dt="2025-04-06T14:48:57.580" v="530" actId="207"/>
        <pc:sldMkLst>
          <pc:docMk/>
          <pc:sldMk cId="3671500829" sldId="2346"/>
        </pc:sldMkLst>
        <pc:spChg chg="mod">
          <ac:chgData name="Phil Le" userId="d56789386392244e" providerId="LiveId" clId="{84C89550-9E37-43A5-A7C8-A40E11C93A58}" dt="2025-04-06T14:48:57.580" v="530" actId="207"/>
          <ac:spMkLst>
            <pc:docMk/>
            <pc:sldMk cId="3671500829" sldId="2346"/>
            <ac:spMk id="3076" creationId="{F0E58C78-EAD7-CA26-C850-98653E6B6C0C}"/>
          </ac:spMkLst>
        </pc:spChg>
      </pc:sldChg>
      <pc:sldChg chg="modSp mod">
        <pc:chgData name="Phil Le" userId="d56789386392244e" providerId="LiveId" clId="{84C89550-9E37-43A5-A7C8-A40E11C93A58}" dt="2025-04-06T14:47:29.792" v="513" actId="6549"/>
        <pc:sldMkLst>
          <pc:docMk/>
          <pc:sldMk cId="2851695818" sldId="2369"/>
        </pc:sldMkLst>
      </pc:sldChg>
      <pc:sldChg chg="modSp mod">
        <pc:chgData name="Phil Le" userId="d56789386392244e" providerId="LiveId" clId="{84C89550-9E37-43A5-A7C8-A40E11C93A58}" dt="2025-04-06T14:48:14.387" v="525" actId="6549"/>
        <pc:sldMkLst>
          <pc:docMk/>
          <pc:sldMk cId="522715298" sldId="2370"/>
        </pc:sldMkLst>
        <pc:spChg chg="mod">
          <ac:chgData name="Phil Le" userId="d56789386392244e" providerId="LiveId" clId="{84C89550-9E37-43A5-A7C8-A40E11C93A58}" dt="2025-04-06T14:48:14.387" v="525" actId="6549"/>
          <ac:spMkLst>
            <pc:docMk/>
            <pc:sldMk cId="522715298" sldId="2370"/>
            <ac:spMk id="3076" creationId="{4273516F-4769-2789-DE95-A61646D8407C}"/>
          </ac:spMkLst>
        </pc:spChg>
      </pc:sldChg>
      <pc:sldChg chg="del">
        <pc:chgData name="Phil Le" userId="d56789386392244e" providerId="LiveId" clId="{84C89550-9E37-43A5-A7C8-A40E11C93A58}" dt="2025-04-03T18:02:37.946" v="418" actId="47"/>
        <pc:sldMkLst>
          <pc:docMk/>
          <pc:sldMk cId="0" sldId="2371"/>
        </pc:sldMkLst>
      </pc:sldChg>
      <pc:sldChg chg="del">
        <pc:chgData name="Phil Le" userId="d56789386392244e" providerId="LiveId" clId="{84C89550-9E37-43A5-A7C8-A40E11C93A58}" dt="2025-04-03T18:05:46.011" v="459" actId="47"/>
        <pc:sldMkLst>
          <pc:docMk/>
          <pc:sldMk cId="3328867005" sldId="2373"/>
        </pc:sldMkLst>
      </pc:sldChg>
      <pc:sldChg chg="del">
        <pc:chgData name="Phil Le" userId="d56789386392244e" providerId="LiveId" clId="{84C89550-9E37-43A5-A7C8-A40E11C93A58}" dt="2025-04-03T18:05:48.247" v="461" actId="47"/>
        <pc:sldMkLst>
          <pc:docMk/>
          <pc:sldMk cId="398558712" sldId="2374"/>
        </pc:sldMkLst>
      </pc:sldChg>
      <pc:sldChg chg="modSp mod setBg">
        <pc:chgData name="Phil Le" userId="d56789386392244e" providerId="LiveId" clId="{84C89550-9E37-43A5-A7C8-A40E11C93A58}" dt="2025-04-03T17:59:42.691" v="191" actId="120"/>
        <pc:sldMkLst>
          <pc:docMk/>
          <pc:sldMk cId="2261486781" sldId="2375"/>
        </pc:sldMkLst>
      </pc:sldChg>
      <pc:sldChg chg="setBg">
        <pc:chgData name="Phil Le" userId="d56789386392244e" providerId="LiveId" clId="{84C89550-9E37-43A5-A7C8-A40E11C93A58}" dt="2025-04-03T18:04:57.671" v="421"/>
        <pc:sldMkLst>
          <pc:docMk/>
          <pc:sldMk cId="0" sldId="2376"/>
        </pc:sldMkLst>
      </pc:sldChg>
      <pc:sldChg chg="setBg">
        <pc:chgData name="Phil Le" userId="d56789386392244e" providerId="LiveId" clId="{84C89550-9E37-43A5-A7C8-A40E11C93A58}" dt="2025-04-03T18:11:21.761" v="463"/>
        <pc:sldMkLst>
          <pc:docMk/>
          <pc:sldMk cId="2873271888" sldId="2377"/>
        </pc:sldMkLst>
      </pc:sldChg>
      <pc:sldChg chg="setBg">
        <pc:chgData name="Phil Le" userId="d56789386392244e" providerId="LiveId" clId="{84C89550-9E37-43A5-A7C8-A40E11C93A58}" dt="2025-04-03T18:11:21.761" v="463"/>
        <pc:sldMkLst>
          <pc:docMk/>
          <pc:sldMk cId="0" sldId="2378"/>
        </pc:sldMkLst>
      </pc:sldChg>
      <pc:sldChg chg="setBg">
        <pc:chgData name="Phil Le" userId="d56789386392244e" providerId="LiveId" clId="{84C89550-9E37-43A5-A7C8-A40E11C93A58}" dt="2025-04-03T18:11:21.761" v="463"/>
        <pc:sldMkLst>
          <pc:docMk/>
          <pc:sldMk cId="833297100" sldId="2379"/>
        </pc:sldMkLst>
      </pc:sldChg>
      <pc:sldChg chg="setBg">
        <pc:chgData name="Phil Le" userId="d56789386392244e" providerId="LiveId" clId="{84C89550-9E37-43A5-A7C8-A40E11C93A58}" dt="2025-04-03T18:11:21.761" v="463"/>
        <pc:sldMkLst>
          <pc:docMk/>
          <pc:sldMk cId="3375587310" sldId="2380"/>
        </pc:sldMkLst>
      </pc:sldChg>
      <pc:sldChg chg="modSp mod setBg">
        <pc:chgData name="Phil Le" userId="d56789386392244e" providerId="LiveId" clId="{84C89550-9E37-43A5-A7C8-A40E11C93A58}" dt="2025-04-03T18:11:46.751" v="477" actId="20577"/>
        <pc:sldMkLst>
          <pc:docMk/>
          <pc:sldMk cId="3328089484" sldId="2381"/>
        </pc:sldMkLst>
      </pc:sldChg>
      <pc:sldChg chg="setBg">
        <pc:chgData name="Phil Le" userId="d56789386392244e" providerId="LiveId" clId="{84C89550-9E37-43A5-A7C8-A40E11C93A58}" dt="2025-04-03T18:17:34.561" v="478"/>
        <pc:sldMkLst>
          <pc:docMk/>
          <pc:sldMk cId="0" sldId="2382"/>
        </pc:sldMkLst>
      </pc:sldChg>
      <pc:sldChg chg="setBg">
        <pc:chgData name="Phil Le" userId="d56789386392244e" providerId="LiveId" clId="{84C89550-9E37-43A5-A7C8-A40E11C93A58}" dt="2025-04-03T18:17:34.561" v="478"/>
        <pc:sldMkLst>
          <pc:docMk/>
          <pc:sldMk cId="1846084963" sldId="2383"/>
        </pc:sldMkLst>
      </pc:sldChg>
      <pc:sldChg chg="setBg">
        <pc:chgData name="Phil Le" userId="d56789386392244e" providerId="LiveId" clId="{84C89550-9E37-43A5-A7C8-A40E11C93A58}" dt="2025-04-03T18:17:34.561" v="478"/>
        <pc:sldMkLst>
          <pc:docMk/>
          <pc:sldMk cId="345867953" sldId="2384"/>
        </pc:sldMkLst>
      </pc:sldChg>
      <pc:sldChg chg="modSp mod">
        <pc:chgData name="Phil Le" userId="d56789386392244e" providerId="LiveId" clId="{84C89550-9E37-43A5-A7C8-A40E11C93A58}" dt="2025-04-06T14:49:49.133" v="538" actId="6549"/>
        <pc:sldMkLst>
          <pc:docMk/>
          <pc:sldMk cId="3764896008" sldId="2385"/>
        </pc:sldMkLst>
      </pc:sldChg>
      <pc:sldChg chg="modSp mod">
        <pc:chgData name="Phil Le" userId="d56789386392244e" providerId="LiveId" clId="{84C89550-9E37-43A5-A7C8-A40E11C93A58}" dt="2025-04-06T14:50:39.100" v="547" actId="6549"/>
        <pc:sldMkLst>
          <pc:docMk/>
          <pc:sldMk cId="1458073764" sldId="2386"/>
        </pc:sldMkLst>
      </pc:sldChg>
      <pc:sldChg chg="modSp mod">
        <pc:chgData name="Phil Le" userId="d56789386392244e" providerId="LiveId" clId="{84C89550-9E37-43A5-A7C8-A40E11C93A58}" dt="2025-04-06T14:52:43.651" v="583" actId="20577"/>
        <pc:sldMkLst>
          <pc:docMk/>
          <pc:sldMk cId="3339600866" sldId="238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26</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3ED65D9-7F41-441F-B31A-035894C76204}" type="slidenum">
              <a:rPr lang="en-US" smtClean="0"/>
              <a:pPr>
                <a:defRPr/>
              </a:pPr>
              <a:t>29</a:t>
            </a:fld>
            <a:endParaRPr lang="en-US"/>
          </a:p>
        </p:txBody>
      </p:sp>
    </p:spTree>
    <p:extLst>
      <p:ext uri="{BB962C8B-B14F-4D97-AF65-F5344CB8AC3E}">
        <p14:creationId xmlns:p14="http://schemas.microsoft.com/office/powerpoint/2010/main" val="3005006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38</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43</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44</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a:ln>
            <a:solidFill>
              <a:schemeClr val="accent1"/>
            </a:solidFill>
          </a:ln>
        </p:spPr>
        <p:txBody>
          <a:bodyPr/>
          <a:lstStyle/>
          <a:p>
            <a:pPr algn="ctr" fontAlgn="base">
              <a:spcAft>
                <a:spcPts val="375"/>
              </a:spcAft>
            </a:pPr>
            <a:r>
              <a:rPr lang="en-US" sz="2400" b="1" dirty="0">
                <a:solidFill>
                  <a:schemeClr val="bg1"/>
                </a:solidFill>
                <a:latin typeface="EB Garamond" panose="00000500000000000000" pitchFamily="2" charset="0"/>
              </a:rPr>
              <a:t>Palm </a:t>
            </a:r>
            <a:r>
              <a:rPr lang="en-US" sz="2400" b="1" i="0" dirty="0">
                <a:solidFill>
                  <a:schemeClr val="bg1"/>
                </a:solidFill>
                <a:effectLst/>
                <a:latin typeface="EB Garamond" panose="00000500000000000000" pitchFamily="2" charset="0"/>
              </a:rPr>
              <a:t>Sunday of Lent</a:t>
            </a:r>
          </a:p>
          <a:p>
            <a:pPr eaLnBrk="1" hangingPunct="1">
              <a:lnSpc>
                <a:spcPct val="80000"/>
              </a:lnSpc>
              <a:buFontTx/>
              <a:buNone/>
              <a:defRPr/>
            </a:pPr>
            <a:r>
              <a:rPr lang="en-US" sz="1800" i="1" dirty="0">
                <a:solidFill>
                  <a:schemeClr val="bg1"/>
                </a:solidFill>
              </a:rPr>
              <a:t>Gather Song:  </a:t>
            </a:r>
          </a:p>
          <a:p>
            <a:pPr eaLnBrk="1" hangingPunct="1">
              <a:lnSpc>
                <a:spcPct val="80000"/>
              </a:lnSpc>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Hosanna To The Son Of David</a:t>
            </a:r>
            <a:endParaRPr lang="en-US" sz="2000" dirty="0">
              <a:solidFill>
                <a:schemeClr val="bg1"/>
              </a:solidFill>
            </a:endParaRPr>
          </a:p>
          <a:p>
            <a:pPr eaLnBrk="1" hangingPunct="1">
              <a:lnSpc>
                <a:spcPct val="80000"/>
              </a:lnSpc>
              <a:buFontTx/>
              <a:buNone/>
              <a:defRPr/>
            </a:pPr>
            <a:r>
              <a:rPr lang="en-US" sz="1800" i="1" dirty="0">
                <a:solidFill>
                  <a:schemeClr val="bg1"/>
                </a:solidFill>
              </a:rPr>
              <a:t>Responsorial Psalm 22 :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My God, My God.</a:t>
            </a:r>
            <a:endParaRPr lang="en-US" sz="1800" dirty="0">
              <a:solidFill>
                <a:schemeClr val="bg1"/>
              </a:solidFill>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Take up your Cross</a:t>
            </a:r>
            <a:endParaRPr lang="en-US" sz="1800" b="1" dirty="0">
              <a:solidFill>
                <a:schemeClr val="bg1"/>
              </a:solidFill>
            </a:endParaRP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i="1" dirty="0">
                <a:solidFill>
                  <a:schemeClr val="bg1"/>
                </a:solidFill>
              </a:rPr>
              <a:t>     </a:t>
            </a:r>
            <a:r>
              <a:rPr lang="en-US" sz="2000" b="1" dirty="0">
                <a:solidFill>
                  <a:schemeClr val="bg1"/>
                </a:solidFill>
              </a:rPr>
              <a:t>We Adore Your Cross</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1800" i="1" dirty="0">
                <a:solidFill>
                  <a:schemeClr val="bg1"/>
                </a:solidFill>
              </a:rPr>
              <a:t>Recessional:  </a:t>
            </a: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Thank You</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56993"/>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152400" y="65414"/>
            <a:ext cx="8839200" cy="4457700"/>
          </a:xfrm>
        </p:spPr>
        <p:txBody>
          <a:bodyPr/>
          <a:lstStyle/>
          <a:p>
            <a:pPr>
              <a:buFont typeface="Wingdings 2" pitchFamily="18" charset="2"/>
              <a:buNone/>
            </a:pPr>
            <a:r>
              <a:rPr lang="en-US" altLang="en-US" sz="4400" b="1" u="sng" dirty="0">
                <a:solidFill>
                  <a:schemeClr val="bg1"/>
                </a:solidFill>
                <a:latin typeface="Tahoma" pitchFamily="34" charset="0"/>
                <a:cs typeface="Tahoma" pitchFamily="34" charset="0"/>
              </a:rPr>
              <a:t>therefore</a:t>
            </a:r>
            <a:r>
              <a:rPr lang="en-US" altLang="en-US" sz="44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endParaRPr lang="en-US" sz="4000" b="1" dirty="0">
              <a:solidFill>
                <a:srgbClr val="FFFF00"/>
              </a:solidFill>
              <a:latin typeface="Tahoma" pitchFamily="34" charset="0"/>
              <a:cs typeface="Tahoma" pitchFamily="34" charset="0"/>
            </a:endParaRPr>
          </a:p>
          <a:p>
            <a:r>
              <a:rPr lang="en-US" sz="3200" b="1" dirty="0">
                <a:solidFill>
                  <a:srgbClr val="FFFF00"/>
                </a:solidFill>
                <a:latin typeface="Tahoma" pitchFamily="34" charset="0"/>
                <a:cs typeface="Tahoma" pitchFamily="34" charset="0"/>
              </a:rPr>
              <a:t>1</a:t>
            </a:r>
            <a:r>
              <a:rPr lang="en-US" sz="3200" dirty="0">
                <a:solidFill>
                  <a:srgbClr val="FFFF00"/>
                </a:solidFill>
                <a:latin typeface="Tahoma" pitchFamily="34" charset="0"/>
                <a:cs typeface="Tahoma" pitchFamily="34" charset="0"/>
              </a:rPr>
              <a:t>.</a:t>
            </a:r>
            <a:r>
              <a:rPr lang="en-US" sz="32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daughter of Zion, in the One who brings joy! Sing praise, children of Judah for the Lord is close at hand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8021" y="1333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vi-VN" altLang="en-US" sz="48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7946663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77951473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15527154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4204830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vi-VN" altLang="en-US" sz="44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53834486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4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307950608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294453936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714750"/>
            <a:ext cx="6172200" cy="1157288"/>
          </a:xfrm>
        </p:spPr>
        <p:txBody>
          <a:bodyPr/>
          <a:lstStyle/>
          <a:p>
            <a:pPr eaLnBrk="1" hangingPunct="1"/>
            <a:r>
              <a:rPr lang="en-US" altLang="en-US" sz="2400" i="1" dirty="0">
                <a:solidFill>
                  <a:srgbClr val="FFFF00"/>
                </a:solidFill>
                <a:latin typeface="Tahoma" pitchFamily="34" charset="0"/>
              </a:rPr>
              <a:t>Responsorial Psalm:   Psalm 98</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All The end of The earth.</a:t>
            </a:r>
            <a:br>
              <a:rPr lang="en-US" altLang="en-US" sz="2400" i="1" dirty="0">
                <a:solidFill>
                  <a:srgbClr val="FFFF00"/>
                </a:solidFill>
                <a:latin typeface="Tahoma" pitchFamily="34" charset="0"/>
              </a:rPr>
            </a:br>
            <a:r>
              <a:rPr lang="en-US" altLang="en-US" sz="2400" b="1" i="1" dirty="0">
                <a:solidFill>
                  <a:srgbClr val="FFFF00"/>
                </a:solidFill>
                <a:latin typeface="Tahoma" pitchFamily="34" charset="0"/>
              </a:rPr>
              <a:t>Page 5</a:t>
            </a:r>
            <a:endParaRPr lang="en-US" altLang="en-US" sz="2400" b="1" dirty="0">
              <a:solidFill>
                <a:srgbClr val="FFFF00"/>
              </a:solidFill>
              <a:latin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br>
              <a:rPr lang="en-US" altLang="en-US" sz="4000" dirty="0">
                <a:solidFill>
                  <a:schemeClr val="bg1"/>
                </a:solidFill>
              </a:rPr>
            </a:br>
            <a:r>
              <a:rPr lang="en-US" altLang="en-US" sz="3200" i="1" dirty="0">
                <a:solidFill>
                  <a:schemeClr val="bg1"/>
                </a:solidFill>
              </a:rPr>
              <a:t>Refrain:</a:t>
            </a:r>
            <a:r>
              <a:rPr lang="en-US" altLang="en-US" sz="4400" dirty="0">
                <a:solidFill>
                  <a:schemeClr val="bg1"/>
                </a:solidFill>
              </a:rPr>
              <a:t>  </a:t>
            </a:r>
          </a:p>
          <a:p>
            <a:pPr algn="l" eaLnBrk="1" hangingPunct="1"/>
            <a:r>
              <a:rPr lang="en-US" altLang="en-US" sz="7200" b="1" dirty="0">
                <a:solidFill>
                  <a:schemeClr val="bg1"/>
                </a:solidFill>
                <a:latin typeface="Tahoma" pitchFamily="34" charset="0"/>
                <a:cs typeface="Tahoma" pitchFamily="34" charset="0"/>
              </a:rPr>
              <a:t>All The </a:t>
            </a:r>
            <a:r>
              <a:rPr lang="en-US" altLang="en-US" sz="7200" b="1" dirty="0" err="1">
                <a:solidFill>
                  <a:schemeClr val="bg1"/>
                </a:solidFill>
                <a:latin typeface="Tahoma" pitchFamily="34" charset="0"/>
                <a:cs typeface="Tahoma" pitchFamily="34" charset="0"/>
              </a:rPr>
              <a:t>Ebds</a:t>
            </a:r>
            <a:r>
              <a:rPr lang="en-US" altLang="en-US" sz="7200" b="1" dirty="0">
                <a:solidFill>
                  <a:schemeClr val="bg1"/>
                </a:solidFill>
                <a:latin typeface="Tahoma" pitchFamily="34" charset="0"/>
                <a:cs typeface="Tahoma" pitchFamily="34" charset="0"/>
              </a:rPr>
              <a:t> if </a:t>
            </a:r>
            <a:r>
              <a:rPr lang="en-US" altLang="en-US" sz="7200" b="1" dirty="0" err="1">
                <a:solidFill>
                  <a:schemeClr val="bg1"/>
                </a:solidFill>
                <a:latin typeface="Tahoma" pitchFamily="34" charset="0"/>
                <a:cs typeface="Tahoma" pitchFamily="34" charset="0"/>
              </a:rPr>
              <a:t>tge</a:t>
            </a:r>
            <a:r>
              <a:rPr lang="en-US" altLang="en-US" sz="7200" b="1" dirty="0">
                <a:solidFill>
                  <a:schemeClr val="bg1"/>
                </a:solidFill>
                <a:latin typeface="Tahoma" pitchFamily="34" charset="0"/>
                <a:cs typeface="Tahoma" pitchFamily="34" charset="0"/>
              </a:rPr>
              <a:t> earth have seen the power of God.(2x)</a:t>
            </a:r>
            <a:endParaRPr lang="en-US" altLang="en-US" sz="7200"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600200" y="3714750"/>
            <a:ext cx="7086600" cy="1157288"/>
          </a:xfrm>
        </p:spPr>
        <p:txBody>
          <a:bodyPr/>
          <a:lstStyle/>
          <a:p>
            <a:pPr eaLnBrk="1" hangingPunct="1"/>
            <a:r>
              <a:rPr lang="en-US" altLang="en-US" sz="2400" i="1" dirty="0">
                <a:solidFill>
                  <a:srgbClr val="FFFF00"/>
                </a:solidFill>
                <a:latin typeface="Tahoma" pitchFamily="34" charset="0"/>
              </a:rPr>
              <a:t>Responsorial Psalm:   Psalm 22</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My God, My God</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2150050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24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2800" b="1" dirty="0">
                <a:solidFill>
                  <a:srgbClr val="FFFF00"/>
                </a:solidFill>
                <a:latin typeface="Tahoma" pitchFamily="34" charset="0"/>
                <a:cs typeface="Tahoma" pitchFamily="34" charset="0"/>
              </a:rPr>
              <a:t>2</a:t>
            </a:r>
            <a:r>
              <a:rPr lang="en-US" sz="2800" dirty="0">
                <a:solidFill>
                  <a:srgbClr val="FFFF00"/>
                </a:solidFill>
                <a:latin typeface="Tahoma" pitchFamily="34" charset="0"/>
                <a:cs typeface="Tahoma" pitchFamily="34" charset="0"/>
              </a:rPr>
              <a:t>.</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all who are thirsting for streams of living joy! Sing praise, children of Judah, for the Lord is close at hand</a:t>
            </a:r>
          </a:p>
        </p:txBody>
      </p:sp>
    </p:spTree>
    <p:extLst>
      <p:ext uri="{BB962C8B-B14F-4D97-AF65-F5344CB8AC3E}">
        <p14:creationId xmlns:p14="http://schemas.microsoft.com/office/powerpoint/2010/main" val="479178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304800" y="171450"/>
            <a:ext cx="883920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3200" i="1" dirty="0">
                <a:solidFill>
                  <a:schemeClr val="bg1"/>
                </a:solidFill>
              </a:rPr>
              <a:t>Refrain:</a:t>
            </a:r>
            <a:r>
              <a:rPr lang="en-US" altLang="en-US" sz="4400" dirty="0">
                <a:solidFill>
                  <a:schemeClr val="bg1"/>
                </a:solidFill>
              </a:rPr>
              <a:t>  </a:t>
            </a:r>
          </a:p>
          <a:p>
            <a:pPr algn="l" eaLnBrk="1" hangingPunct="1"/>
            <a:r>
              <a:rPr lang="en-US" altLang="en-US" sz="4800" b="1" dirty="0">
                <a:solidFill>
                  <a:schemeClr val="bg1"/>
                </a:solidFill>
                <a:latin typeface="Tahoma" pitchFamily="34" charset="0"/>
              </a:rPr>
              <a:t>My God, my God, why have you abandoned me, my God, my God?</a:t>
            </a:r>
            <a:endParaRPr lang="en-US" altLang="en-US" sz="4800" b="1" dirty="0">
              <a:solidFill>
                <a:schemeClr val="bg1"/>
              </a:solidFill>
            </a:endParaRPr>
          </a:p>
        </p:txBody>
      </p:sp>
    </p:spTree>
    <p:extLst>
      <p:ext uri="{BB962C8B-B14F-4D97-AF65-F5344CB8AC3E}">
        <p14:creationId xmlns:p14="http://schemas.microsoft.com/office/powerpoint/2010/main" val="3909572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3733800" y="411480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76200" y="-19050"/>
            <a:ext cx="88392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i="1" dirty="0">
              <a:solidFill>
                <a:schemeClr val="bg1"/>
              </a:solidFill>
            </a:endParaRPr>
          </a:p>
          <a:p>
            <a:pPr algn="l" eaLnBrk="1" hangingPunct="1"/>
            <a:r>
              <a:rPr lang="en-US" altLang="en-US" sz="3200" i="1" dirty="0">
                <a:solidFill>
                  <a:schemeClr val="bg1"/>
                </a:solidFill>
              </a:rPr>
              <a:t>Refrain:</a:t>
            </a:r>
            <a:r>
              <a:rPr lang="en-US" altLang="en-US" sz="4400" dirty="0">
                <a:solidFill>
                  <a:schemeClr val="bg1"/>
                </a:solidFill>
              </a:rPr>
              <a:t>  </a:t>
            </a:r>
            <a:r>
              <a:rPr lang="en-US" altLang="en-US" sz="3600" b="1" dirty="0">
                <a:solidFill>
                  <a:srgbClr val="FFFF00"/>
                </a:solidFill>
                <a:latin typeface="Tahoma" pitchFamily="34" charset="0"/>
                <a:cs typeface="Tahoma" pitchFamily="34" charset="0"/>
              </a:rPr>
              <a:t>Praise to you, Lord Jesus Christ, Word from the heart of God</a:t>
            </a:r>
          </a:p>
          <a:p>
            <a:pPr algn="l"/>
            <a:endParaRPr lang="en-U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a:r>
              <a:rPr lang="en-U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Christ became obedient to the point of death, even death on a cross.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because of this, God greatly exalted him and bestowed on him the name which is above every name.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34</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35</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36</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37</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38</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39</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dirty="0">
                <a:solidFill>
                  <a:srgbClr val="FFFF00"/>
                </a:solidFill>
                <a:latin typeface="Tahoma" pitchFamily="34" charset="0"/>
                <a:cs typeface="Tahoma" pitchFamily="34" charset="0"/>
              </a:rPr>
              <a:t>3</a:t>
            </a:r>
            <a:r>
              <a:rPr lang="en-US" sz="3200" dirty="0">
                <a:solidFill>
                  <a:srgbClr val="FFFF00"/>
                </a:solidFill>
                <a:latin typeface="Tahoma" pitchFamily="34" charset="0"/>
                <a:cs typeface="Tahoma" pitchFamily="34" charset="0"/>
              </a:rPr>
              <a:t>.</a:t>
            </a:r>
            <a:r>
              <a:rPr lang="en-US" sz="32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all who are longing to behold the face of God Sing praise, children of Judah for the Lord is close at hand</a:t>
            </a:r>
          </a:p>
        </p:txBody>
      </p:sp>
    </p:spTree>
    <p:extLst>
      <p:ext uri="{BB962C8B-B14F-4D97-AF65-F5344CB8AC3E}">
        <p14:creationId xmlns:p14="http://schemas.microsoft.com/office/powerpoint/2010/main" val="34078107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41</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43</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44</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Take up your Cross</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5241739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E3033CAE-1A56-8320-982A-51216A304BE2}"/>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24BA5CF9-0F03-7F7D-9827-AC3883DF2B6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24080F04-A5CE-2108-F0FB-30DC1A0365C6}"/>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6165F359-5E0C-53A2-169F-F702B67B6768}"/>
              </a:ext>
            </a:extLst>
          </p:cNvPr>
          <p:cNvSpPr>
            <a:spLocks noChangeArrowheads="1"/>
          </p:cNvSpPr>
          <p:nvPr/>
        </p:nvSpPr>
        <p:spPr bwMode="auto">
          <a:xfrm>
            <a:off x="191911" y="34290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a:extLst>
              <a:ext uri="{FF2B5EF4-FFF2-40B4-BE49-F238E27FC236}">
                <a16:creationId xmlns:a16="http://schemas.microsoft.com/office/drawing/2014/main" id="{A31C2170-F191-C8E2-BE27-BB3E58E690C8}"/>
              </a:ext>
            </a:extLst>
          </p:cNvPr>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a:extLst>
              <a:ext uri="{FF2B5EF4-FFF2-40B4-BE49-F238E27FC236}">
                <a16:creationId xmlns:a16="http://schemas.microsoft.com/office/drawing/2014/main" id="{E954F908-1F1D-C1A2-35C2-02E2E60B7A75}"/>
              </a:ext>
            </a:extLst>
          </p:cNvPr>
          <p:cNvSpPr>
            <a:spLocks noChangeArrowheads="1"/>
          </p:cNvSpPr>
          <p:nvPr/>
        </p:nvSpPr>
        <p:spPr bwMode="auto">
          <a:xfrm>
            <a:off x="158044"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Whoever wishes to come after me must deny himself; whoever wishes to come after me must take up his cross, and follow me.</a:t>
            </a: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4667443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F8CD8A1D-976B-0A60-48E8-DC1FD367D08F}"/>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2A20E543-1CFE-FC40-F51C-8701D3880A2A}"/>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C2E12341-9421-6A8E-0E66-29D6892F6EC8}"/>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1C97E890-1FAF-4296-7D86-C16219948A21}"/>
              </a:ext>
            </a:extLst>
          </p:cNvPr>
          <p:cNvSpPr>
            <a:spLocks noChangeArrowheads="1"/>
          </p:cNvSpPr>
          <p:nvPr/>
        </p:nvSpPr>
        <p:spPr bwMode="auto">
          <a:xfrm>
            <a:off x="30901" y="37511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a:extLst>
              <a:ext uri="{FF2B5EF4-FFF2-40B4-BE49-F238E27FC236}">
                <a16:creationId xmlns:a16="http://schemas.microsoft.com/office/drawing/2014/main" id="{AA035DA8-2EB9-C457-BF53-B4679AD9AEF7}"/>
              </a:ext>
            </a:extLst>
          </p:cNvPr>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a:extLst>
              <a:ext uri="{FF2B5EF4-FFF2-40B4-BE49-F238E27FC236}">
                <a16:creationId xmlns:a16="http://schemas.microsoft.com/office/drawing/2014/main" id="{9EAAA180-51A0-4B28-8E21-C95D3FA785E3}"/>
              </a:ext>
            </a:extLst>
          </p:cNvPr>
          <p:cNvSpPr>
            <a:spLocks noChangeArrowheads="1"/>
          </p:cNvSpPr>
          <p:nvPr/>
        </p:nvSpPr>
        <p:spPr bwMode="auto">
          <a:xfrm>
            <a:off x="76200" y="2571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Whoever wishes to save his life will lose it. Whoever losses his life for my sake will find it.</a:t>
            </a:r>
            <a:endParaRPr lang="en-US" altLang="en-US" sz="3600" dirty="0">
              <a:solidFill>
                <a:schemeClr val="tx2"/>
              </a:solidFill>
            </a:endParaRPr>
          </a:p>
        </p:txBody>
      </p:sp>
    </p:spTree>
    <p:extLst>
      <p:ext uri="{BB962C8B-B14F-4D97-AF65-F5344CB8AC3E}">
        <p14:creationId xmlns:p14="http://schemas.microsoft.com/office/powerpoint/2010/main" val="12100791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65D715B8-0FF8-F22F-22BC-8FCD7E54B3A1}"/>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7B94C921-B7F2-259B-75CF-7E65AB49FEF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16FBEA1C-981E-4E33-3A31-EE6CCD6F9F1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D18ED2D3-E600-3440-6FD8-3B3647C70629}"/>
              </a:ext>
            </a:extLst>
          </p:cNvPr>
          <p:cNvSpPr>
            <a:spLocks noChangeArrowheads="1"/>
          </p:cNvSpPr>
          <p:nvPr/>
        </p:nvSpPr>
        <p:spPr bwMode="auto">
          <a:xfrm>
            <a:off x="16790" y="375110"/>
            <a:ext cx="88392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 up your cross, take up your cross, take up your cross and follow me. Take up your cross take up your cross  take up your cross and follow me. </a:t>
            </a:r>
            <a:br>
              <a:rPr lang="en-US" altLang="en-US" sz="36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a:extLst>
              <a:ext uri="{FF2B5EF4-FFF2-40B4-BE49-F238E27FC236}">
                <a16:creationId xmlns:a16="http://schemas.microsoft.com/office/drawing/2014/main" id="{E1850BDC-F51D-FBA5-1A2A-158C0C3769C6}"/>
              </a:ext>
            </a:extLst>
          </p:cNvPr>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a:extLst>
              <a:ext uri="{FF2B5EF4-FFF2-40B4-BE49-F238E27FC236}">
                <a16:creationId xmlns:a16="http://schemas.microsoft.com/office/drawing/2014/main" id="{CC82596E-9460-275B-F127-090A6C1719EF}"/>
              </a:ext>
            </a:extLst>
          </p:cNvPr>
          <p:cNvSpPr>
            <a:spLocks noChangeArrowheads="1"/>
          </p:cNvSpPr>
          <p:nvPr/>
        </p:nvSpPr>
        <p:spPr bwMode="auto">
          <a:xfrm>
            <a:off x="76200" y="2571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4000" i="1" dirty="0">
                <a:solidFill>
                  <a:srgbClr val="FFFF00"/>
                </a:solidFill>
                <a:latin typeface="Tahoma" pitchFamily="34" charset="0"/>
                <a:cs typeface="Tahoma"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Why gain the whole world but lose your soul? Why gain the whole world but love your soul?</a:t>
            </a:r>
            <a:endParaRPr lang="en-US" altLang="en-US" sz="2000" dirty="0">
              <a:solidFill>
                <a:schemeClr val="tx2"/>
              </a:solidFill>
            </a:endParaRPr>
          </a:p>
        </p:txBody>
      </p:sp>
    </p:spTree>
    <p:extLst>
      <p:ext uri="{BB962C8B-B14F-4D97-AF65-F5344CB8AC3E}">
        <p14:creationId xmlns:p14="http://schemas.microsoft.com/office/powerpoint/2010/main" val="12473840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32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dirty="0">
                <a:solidFill>
                  <a:srgbClr val="FFFF00"/>
                </a:solidFill>
                <a:latin typeface="Tahoma" pitchFamily="34" charset="0"/>
                <a:cs typeface="Tahoma" pitchFamily="34" charset="0"/>
              </a:rPr>
              <a:t>4</a:t>
            </a:r>
            <a:r>
              <a:rPr lang="en-US" sz="3200" dirty="0">
                <a:solidFill>
                  <a:srgbClr val="FFFF00"/>
                </a:solidFill>
                <a:latin typeface="Tahoma" pitchFamily="34" charset="0"/>
                <a:cs typeface="Tahoma" pitchFamily="34" charset="0"/>
              </a:rPr>
              <a:t>.</a:t>
            </a:r>
            <a:r>
              <a:rPr lang="en-US" sz="32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all who are searching for the truth of holy light Sing praise, children of Judah for the Lord is close at hand</a:t>
            </a:r>
          </a:p>
        </p:txBody>
      </p:sp>
    </p:spTree>
    <p:extLst>
      <p:ext uri="{BB962C8B-B14F-4D97-AF65-F5344CB8AC3E}">
        <p14:creationId xmlns:p14="http://schemas.microsoft.com/office/powerpoint/2010/main" val="34289764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a:solidFill>
                  <a:schemeClr val="tx2"/>
                </a:solidFill>
                <a:latin typeface="Arial" charset="0"/>
              </a:rPr>
            </a:br>
            <a:br>
              <a:rPr lang="vi-VN" altLang="en-US" sz="2800" b="1">
                <a:solidFill>
                  <a:schemeClr val="tx2"/>
                </a:solidFill>
                <a:latin typeface="Arial" charset="0"/>
              </a:rPr>
            </a:br>
            <a:br>
              <a:rPr lang="vi-VN" altLang="en-US" sz="2800" b="1">
                <a:solidFill>
                  <a:schemeClr val="tx2"/>
                </a:solidFill>
                <a:latin typeface="Arial" charset="0"/>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p>
          <a:p>
            <a:pPr eaLnBrk="1" hangingPunct="1"/>
            <a:r>
              <a:rPr lang="en-US" altLang="en-US" b="1">
                <a:solidFill>
                  <a:schemeClr val="bg1"/>
                </a:solidFill>
              </a:rPr>
              <a:t>Amen. Amen.</a:t>
            </a:r>
            <a:br>
              <a:rPr lang="vi-VN" altLang="en-US" b="1">
                <a:solidFill>
                  <a:schemeClr val="bg1"/>
                </a:solidFill>
              </a:rPr>
            </a:br>
            <a:br>
              <a:rPr lang="en-US" altLang="en-US" b="1">
                <a:solidFill>
                  <a:schemeClr val="bg1"/>
                </a:solidFill>
              </a:rPr>
            </a:br>
            <a:br>
              <a:rPr lang="en-US" altLang="en-US" sz="4400" b="1">
                <a:solidFill>
                  <a:schemeClr val="tx2"/>
                </a:solidFill>
                <a:latin typeface="Arial" charset="0"/>
              </a:rPr>
            </a:br>
            <a:endParaRPr lang="en-US" altLang="en-US" sz="4400" b="1">
              <a:solidFill>
                <a:schemeClr val="tx2"/>
              </a:solidFill>
              <a:latin typeface="Arial"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br>
              <a:rPr lang="en-US" altLang="en-US" sz="40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65088" y="107156"/>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32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dirty="0">
                <a:solidFill>
                  <a:srgbClr val="FFFF00"/>
                </a:solidFill>
                <a:latin typeface="Tahoma" pitchFamily="34" charset="0"/>
                <a:cs typeface="Tahoma" pitchFamily="34" charset="0"/>
              </a:rPr>
              <a:t>5</a:t>
            </a:r>
            <a:r>
              <a:rPr lang="en-US" sz="3200" dirty="0">
                <a:solidFill>
                  <a:srgbClr val="FFFF00"/>
                </a:solidFill>
                <a:latin typeface="Tahoma" pitchFamily="34" charset="0"/>
                <a:cs typeface="Tahoma" pitchFamily="34" charset="0"/>
              </a:rPr>
              <a:t>.</a:t>
            </a:r>
            <a:r>
              <a:rPr lang="en-US" sz="32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all who are hoping for the reign of peace and love Sing praise, children of Judah for the Lord is close at hand.</a:t>
            </a:r>
          </a:p>
        </p:txBody>
      </p:sp>
    </p:spTree>
    <p:extLst>
      <p:ext uri="{BB962C8B-B14F-4D97-AF65-F5344CB8AC3E}">
        <p14:creationId xmlns:p14="http://schemas.microsoft.com/office/powerpoint/2010/main" val="29443143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We Adore Your Cross</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2227487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485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We adore your Cross, Christ Jesus, and your resurrection we praise. On this holy tree of your Passion you redeemed the whole human race. We adore your Cross, Christ Jesus. </a:t>
            </a:r>
            <a:r>
              <a:rPr lang="en-US" sz="4000" b="1" dirty="0" err="1">
                <a:solidFill>
                  <a:schemeClr val="bg1"/>
                </a:solidFill>
                <a:latin typeface="Tahoma" pitchFamily="34" charset="0"/>
                <a:ea typeface="Tahoma" pitchFamily="34" charset="0"/>
                <a:cs typeface="Tahoma" pitchFamily="34" charset="0"/>
              </a:rPr>
              <a:t>Adorámus</a:t>
            </a:r>
            <a:r>
              <a:rPr lang="en-US" sz="4000" b="1" dirty="0">
                <a:solidFill>
                  <a:schemeClr val="bg1"/>
                </a:solidFill>
                <a:latin typeface="Tahoma" pitchFamily="34" charset="0"/>
                <a:ea typeface="Tahoma" pitchFamily="34" charset="0"/>
                <a:cs typeface="Tahoma" pitchFamily="34" charset="0"/>
              </a:rPr>
              <a:t> </a:t>
            </a:r>
            <a:r>
              <a:rPr lang="en-US" sz="4000" b="1" dirty="0" err="1">
                <a:solidFill>
                  <a:schemeClr val="bg1"/>
                </a:solidFill>
                <a:latin typeface="Tahoma" pitchFamily="34" charset="0"/>
                <a:ea typeface="Tahoma" pitchFamily="34" charset="0"/>
                <a:cs typeface="Tahoma" pitchFamily="34" charset="0"/>
              </a:rPr>
              <a:t>te</a:t>
            </a:r>
            <a:r>
              <a:rPr lang="en-US" sz="4000" b="1" dirty="0">
                <a:solidFill>
                  <a:schemeClr val="bg1"/>
                </a:solidFill>
                <a:latin typeface="Tahoma" pitchFamily="34" charset="0"/>
                <a:ea typeface="Tahoma" pitchFamily="34" charset="0"/>
                <a:cs typeface="Tahoma" pitchFamily="34" charset="0"/>
              </a:rPr>
              <a:t>, Christe.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5" name="Rectangle 7"/>
          <p:cNvSpPr>
            <a:spLocks noChangeArrowheads="1"/>
          </p:cNvSpPr>
          <p:nvPr/>
        </p:nvSpPr>
        <p:spPr bwMode="auto">
          <a:xfrm>
            <a:off x="76200" y="0"/>
            <a:ext cx="88392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latin typeface="Tahoma" pitchFamily="34" charset="0"/>
                <a:cs typeface="Tahoma" pitchFamily="34" charset="0"/>
              </a:rPr>
              <a:t>1.</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We proclaim Christ crucified, a stumbling block and foolishness; but, for those who are called, the power and wisdom of God.</a:t>
            </a:r>
          </a:p>
        </p:txBody>
      </p:sp>
    </p:spTree>
    <p:extLst>
      <p:ext uri="{BB962C8B-B14F-4D97-AF65-F5344CB8AC3E}">
        <p14:creationId xmlns:p14="http://schemas.microsoft.com/office/powerpoint/2010/main" val="27973192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367708DC-ADBE-BC86-7C45-120709E62015}"/>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4AE605D-21BD-4D26-0742-96E75AE00B5F}"/>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EA1A955C-C058-4F4C-5158-3BE7D5DDA98C}"/>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D375FF0D-8BD2-C1B3-C0F8-C62FCF894E45}"/>
              </a:ext>
            </a:extLst>
          </p:cNvPr>
          <p:cNvSpPr>
            <a:spLocks noChangeArrowheads="1"/>
          </p:cNvSpPr>
          <p:nvPr/>
        </p:nvSpPr>
        <p:spPr bwMode="auto">
          <a:xfrm>
            <a:off x="76200" y="3914"/>
            <a:ext cx="8991600" cy="485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We adore your Cross, Christ Je-sus, and your resurrection we praise. On this holy tree of your Pas-</a:t>
            </a:r>
            <a:r>
              <a:rPr lang="en-US" sz="4000" b="1" dirty="0" err="1">
                <a:solidFill>
                  <a:schemeClr val="bg1"/>
                </a:solidFill>
                <a:latin typeface="Tahoma" pitchFamily="34" charset="0"/>
                <a:ea typeface="Tahoma" pitchFamily="34" charset="0"/>
                <a:cs typeface="Tahoma" pitchFamily="34" charset="0"/>
              </a:rPr>
              <a:t>sion</a:t>
            </a:r>
            <a:r>
              <a:rPr lang="en-US" sz="4000" b="1" dirty="0">
                <a:solidFill>
                  <a:schemeClr val="bg1"/>
                </a:solidFill>
                <a:latin typeface="Tahoma" pitchFamily="34" charset="0"/>
                <a:ea typeface="Tahoma" pitchFamily="34" charset="0"/>
                <a:cs typeface="Tahoma" pitchFamily="34" charset="0"/>
              </a:rPr>
              <a:t> you redeemed the whole hu-man race. We adore your Cross, Christ Jesus. </a:t>
            </a:r>
            <a:r>
              <a:rPr lang="en-US" sz="4000" b="1" dirty="0" err="1">
                <a:solidFill>
                  <a:schemeClr val="bg1"/>
                </a:solidFill>
                <a:latin typeface="Tahoma" pitchFamily="34" charset="0"/>
                <a:ea typeface="Tahoma" pitchFamily="34" charset="0"/>
                <a:cs typeface="Tahoma" pitchFamily="34" charset="0"/>
              </a:rPr>
              <a:t>Adorámus</a:t>
            </a:r>
            <a:r>
              <a:rPr lang="en-US" sz="4000" b="1" dirty="0">
                <a:solidFill>
                  <a:schemeClr val="bg1"/>
                </a:solidFill>
                <a:latin typeface="Tahoma" pitchFamily="34" charset="0"/>
                <a:ea typeface="Tahoma" pitchFamily="34" charset="0"/>
                <a:cs typeface="Tahoma" pitchFamily="34" charset="0"/>
              </a:rPr>
              <a:t> </a:t>
            </a:r>
            <a:r>
              <a:rPr lang="en-US" sz="4000" b="1" dirty="0" err="1">
                <a:solidFill>
                  <a:schemeClr val="bg1"/>
                </a:solidFill>
                <a:latin typeface="Tahoma" pitchFamily="34" charset="0"/>
                <a:ea typeface="Tahoma" pitchFamily="34" charset="0"/>
                <a:cs typeface="Tahoma" pitchFamily="34" charset="0"/>
              </a:rPr>
              <a:t>te</a:t>
            </a:r>
            <a:r>
              <a:rPr lang="en-US" sz="4000" b="1" dirty="0">
                <a:solidFill>
                  <a:schemeClr val="bg1"/>
                </a:solidFill>
                <a:latin typeface="Tahoma" pitchFamily="34" charset="0"/>
                <a:ea typeface="Tahoma" pitchFamily="34" charset="0"/>
                <a:cs typeface="Tahoma" pitchFamily="34" charset="0"/>
              </a:rPr>
              <a:t>, Christe. </a:t>
            </a:r>
          </a:p>
        </p:txBody>
      </p:sp>
    </p:spTree>
    <p:extLst>
      <p:ext uri="{BB962C8B-B14F-4D97-AF65-F5344CB8AC3E}">
        <p14:creationId xmlns:p14="http://schemas.microsoft.com/office/powerpoint/2010/main" val="9133282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E2F432D-E291-00E3-FD25-F9E484B8ED2D}"/>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514A1EC-2CBD-7FFC-8D46-27E08941557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7D6C1550-EEDB-872F-020A-E284BD831E8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FBE9844E-E4F2-392E-7585-2D021500DFCC}"/>
              </a:ext>
            </a:extLst>
          </p:cNvPr>
          <p:cNvSpPr>
            <a:spLocks noChangeArrowheads="1"/>
          </p:cNvSpPr>
          <p:nvPr/>
        </p:nvSpPr>
        <p:spPr bwMode="auto">
          <a:xfrm>
            <a:off x="76200" y="0"/>
            <a:ext cx="88392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latin typeface="Tahoma" pitchFamily="34" charset="0"/>
                <a:cs typeface="Tahoma" pitchFamily="34" charset="0"/>
              </a:rPr>
              <a:t>2.</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For the foolishness of God is wiser than sour wisdom and the  weak-ness of God is stronger than human strength. </a:t>
            </a:r>
          </a:p>
        </p:txBody>
      </p:sp>
    </p:spTree>
    <p:extLst>
      <p:ext uri="{BB962C8B-B14F-4D97-AF65-F5344CB8AC3E}">
        <p14:creationId xmlns:p14="http://schemas.microsoft.com/office/powerpoint/2010/main" val="23190217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C500ED0F-5D30-3ED6-116E-E5BC5CD4886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1B9031E-6151-19D0-59D0-9FC954A4837D}"/>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9CB70DD0-E23C-30D9-B213-B209DA933072}"/>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6086C9E9-0A5C-3987-2ACE-0D56E8496CB8}"/>
              </a:ext>
            </a:extLst>
          </p:cNvPr>
          <p:cNvSpPr>
            <a:spLocks noChangeArrowheads="1"/>
          </p:cNvSpPr>
          <p:nvPr/>
        </p:nvSpPr>
        <p:spPr bwMode="auto">
          <a:xfrm>
            <a:off x="76200" y="3914"/>
            <a:ext cx="8991600" cy="485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We adore your Cross, Christ Jesus, and your resurrection we praise. On this holy tree of your Passion you redeemed the whole human race. We adore your Cross, Christ Jesus. </a:t>
            </a:r>
            <a:r>
              <a:rPr lang="en-US" sz="4000" b="1" dirty="0" err="1">
                <a:solidFill>
                  <a:schemeClr val="bg1"/>
                </a:solidFill>
                <a:latin typeface="Tahoma" pitchFamily="34" charset="0"/>
                <a:ea typeface="Tahoma" pitchFamily="34" charset="0"/>
                <a:cs typeface="Tahoma" pitchFamily="34" charset="0"/>
              </a:rPr>
              <a:t>Adorámus</a:t>
            </a:r>
            <a:r>
              <a:rPr lang="en-US" sz="4000" b="1" dirty="0">
                <a:solidFill>
                  <a:schemeClr val="bg1"/>
                </a:solidFill>
                <a:latin typeface="Tahoma" pitchFamily="34" charset="0"/>
                <a:ea typeface="Tahoma" pitchFamily="34" charset="0"/>
                <a:cs typeface="Tahoma" pitchFamily="34" charset="0"/>
              </a:rPr>
              <a:t> </a:t>
            </a:r>
            <a:r>
              <a:rPr lang="en-US" sz="4000" b="1" dirty="0" err="1">
                <a:solidFill>
                  <a:schemeClr val="bg1"/>
                </a:solidFill>
                <a:latin typeface="Tahoma" pitchFamily="34" charset="0"/>
                <a:ea typeface="Tahoma" pitchFamily="34" charset="0"/>
                <a:cs typeface="Tahoma" pitchFamily="34" charset="0"/>
              </a:rPr>
              <a:t>te</a:t>
            </a:r>
            <a:r>
              <a:rPr lang="en-US" sz="4000" b="1" dirty="0">
                <a:solidFill>
                  <a:schemeClr val="bg1"/>
                </a:solidFill>
                <a:latin typeface="Tahoma" pitchFamily="34" charset="0"/>
                <a:ea typeface="Tahoma" pitchFamily="34" charset="0"/>
                <a:cs typeface="Tahoma" pitchFamily="34" charset="0"/>
              </a:rPr>
              <a:t>, Christe. </a:t>
            </a:r>
          </a:p>
        </p:txBody>
      </p:sp>
    </p:spTree>
    <p:extLst>
      <p:ext uri="{BB962C8B-B14F-4D97-AF65-F5344CB8AC3E}">
        <p14:creationId xmlns:p14="http://schemas.microsoft.com/office/powerpoint/2010/main" val="29692809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D08529A0-409B-4016-D74E-103F81DEBFE7}"/>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CD1CB592-9C11-2C3B-43A3-EA35D06DE3AC}"/>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5427DE98-E2C6-FB12-C93C-B21F90895D6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EB55ECE5-04A2-3445-3810-7151F222D1C6}"/>
              </a:ext>
            </a:extLst>
          </p:cNvPr>
          <p:cNvSpPr>
            <a:spLocks noChangeArrowheads="1"/>
          </p:cNvSpPr>
          <p:nvPr/>
        </p:nvSpPr>
        <p:spPr bwMode="auto">
          <a:xfrm>
            <a:off x="76200" y="0"/>
            <a:ext cx="88392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latin typeface="Tahoma" pitchFamily="34" charset="0"/>
                <a:cs typeface="Tahoma" pitchFamily="34" charset="0"/>
              </a:rPr>
              <a:t>3.</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To equality with God he did not cling, he did not </a:t>
            </a:r>
            <a:r>
              <a:rPr lang="en-US" sz="4000" b="1" dirty="0" err="1">
                <a:solidFill>
                  <a:schemeClr val="bg1"/>
                </a:solidFill>
                <a:latin typeface="Tahoma" pitchFamily="34" charset="0"/>
                <a:ea typeface="Tahoma" pitchFamily="34" charset="0"/>
                <a:cs typeface="Tahoma" pitchFamily="34" charset="0"/>
              </a:rPr>
              <a:t>clig</a:t>
            </a:r>
            <a:r>
              <a:rPr lang="en-US" sz="4000" b="1" dirty="0">
                <a:solidFill>
                  <a:schemeClr val="bg1"/>
                </a:solidFill>
                <a:latin typeface="Tahoma" pitchFamily="34" charset="0"/>
                <a:ea typeface="Tahoma" pitchFamily="34" charset="0"/>
                <a:cs typeface="Tahoma" pitchFamily="34" charset="0"/>
              </a:rPr>
              <a:t> but he emptied himself, becoming the servant of all.</a:t>
            </a:r>
          </a:p>
        </p:txBody>
      </p:sp>
    </p:spTree>
    <p:extLst>
      <p:ext uri="{BB962C8B-B14F-4D97-AF65-F5344CB8AC3E}">
        <p14:creationId xmlns:p14="http://schemas.microsoft.com/office/powerpoint/2010/main" val="6696832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EBA7D1A5-EC10-C8FB-7148-26BC80AB598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29003FD-0BE0-DD6E-0017-BC0714CC9B8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EE004AD5-9E53-4101-1261-E63D6DB50D55}"/>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63249EB9-C44B-F19A-B49C-849C76C20BA0}"/>
              </a:ext>
            </a:extLst>
          </p:cNvPr>
          <p:cNvSpPr>
            <a:spLocks noChangeArrowheads="1"/>
          </p:cNvSpPr>
          <p:nvPr/>
        </p:nvSpPr>
        <p:spPr bwMode="auto">
          <a:xfrm>
            <a:off x="76200" y="3914"/>
            <a:ext cx="8991600" cy="485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We adore your Cross, Christ Jesus, and your resurrection we praise. On this holy tree of your Passion you redeemed the whole human race. We adore your Cross, Christ Jesus. </a:t>
            </a:r>
            <a:r>
              <a:rPr lang="en-US" sz="4000" b="1" dirty="0" err="1">
                <a:solidFill>
                  <a:schemeClr val="bg1"/>
                </a:solidFill>
                <a:latin typeface="Tahoma" pitchFamily="34" charset="0"/>
                <a:ea typeface="Tahoma" pitchFamily="34" charset="0"/>
                <a:cs typeface="Tahoma" pitchFamily="34" charset="0"/>
              </a:rPr>
              <a:t>Adorámus</a:t>
            </a:r>
            <a:r>
              <a:rPr lang="en-US" sz="4000" b="1" dirty="0">
                <a:solidFill>
                  <a:schemeClr val="bg1"/>
                </a:solidFill>
                <a:latin typeface="Tahoma" pitchFamily="34" charset="0"/>
                <a:ea typeface="Tahoma" pitchFamily="34" charset="0"/>
                <a:cs typeface="Tahoma" pitchFamily="34" charset="0"/>
              </a:rPr>
              <a:t> </a:t>
            </a:r>
            <a:r>
              <a:rPr lang="en-US" sz="4000" b="1" dirty="0" err="1">
                <a:solidFill>
                  <a:schemeClr val="bg1"/>
                </a:solidFill>
                <a:latin typeface="Tahoma" pitchFamily="34" charset="0"/>
                <a:ea typeface="Tahoma" pitchFamily="34" charset="0"/>
                <a:cs typeface="Tahoma" pitchFamily="34" charset="0"/>
              </a:rPr>
              <a:t>te</a:t>
            </a:r>
            <a:r>
              <a:rPr lang="en-US" sz="4000" b="1" dirty="0">
                <a:solidFill>
                  <a:schemeClr val="bg1"/>
                </a:solidFill>
                <a:latin typeface="Tahoma" pitchFamily="34" charset="0"/>
                <a:ea typeface="Tahoma" pitchFamily="34" charset="0"/>
                <a:cs typeface="Tahoma" pitchFamily="34" charset="0"/>
              </a:rPr>
              <a:t>, Christe. </a:t>
            </a:r>
          </a:p>
        </p:txBody>
      </p:sp>
    </p:spTree>
    <p:extLst>
      <p:ext uri="{BB962C8B-B14F-4D97-AF65-F5344CB8AC3E}">
        <p14:creationId xmlns:p14="http://schemas.microsoft.com/office/powerpoint/2010/main" val="32383485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95B4D340-5C32-AC6A-0432-DE540641C68A}"/>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A0C5F6F-F958-C097-793D-D0103D4930B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F7A7E840-BA5A-BC60-8499-EA55BD42F33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D89946E8-BB4C-15C8-AC44-6D394B8359D0}"/>
              </a:ext>
            </a:extLst>
          </p:cNvPr>
          <p:cNvSpPr>
            <a:spLocks noChangeArrowheads="1"/>
          </p:cNvSpPr>
          <p:nvPr/>
        </p:nvSpPr>
        <p:spPr bwMode="auto">
          <a:xfrm>
            <a:off x="76200" y="0"/>
            <a:ext cx="88392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latin typeface="Tahoma" pitchFamily="34" charset="0"/>
                <a:cs typeface="Tahoma" pitchFamily="34" charset="0"/>
              </a:rPr>
              <a:t>4.</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He became obedient unto death upon the cross, So God raised him on high and gave him the name above every name </a:t>
            </a:r>
          </a:p>
        </p:txBody>
      </p:sp>
    </p:spTree>
    <p:extLst>
      <p:ext uri="{BB962C8B-B14F-4D97-AF65-F5344CB8AC3E}">
        <p14:creationId xmlns:p14="http://schemas.microsoft.com/office/powerpoint/2010/main" val="87548047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48169BA4-DE7A-C23D-DF21-16B83A3CED1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22AC2F1-87E4-83A2-74B8-894A91B2C6D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0AE158CE-1764-97B5-48A3-464E4D243D1E}"/>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F203DC5C-3CD0-42E1-391C-906FCBE144D8}"/>
              </a:ext>
            </a:extLst>
          </p:cNvPr>
          <p:cNvSpPr>
            <a:spLocks noChangeArrowheads="1"/>
          </p:cNvSpPr>
          <p:nvPr/>
        </p:nvSpPr>
        <p:spPr bwMode="auto">
          <a:xfrm>
            <a:off x="76200" y="3914"/>
            <a:ext cx="8991600" cy="485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We adore your Cross, Christ Jesus, and your resurrection we praise. On this holy tree of your Passion you redeemed the whole human race. We adore your Cross, Christ Jesus. </a:t>
            </a:r>
            <a:r>
              <a:rPr lang="en-US" sz="4000" b="1" dirty="0" err="1">
                <a:solidFill>
                  <a:schemeClr val="bg1"/>
                </a:solidFill>
                <a:latin typeface="Tahoma" pitchFamily="34" charset="0"/>
                <a:ea typeface="Tahoma" pitchFamily="34" charset="0"/>
                <a:cs typeface="Tahoma" pitchFamily="34" charset="0"/>
              </a:rPr>
              <a:t>Adorámus</a:t>
            </a:r>
            <a:r>
              <a:rPr lang="en-US" sz="4000" b="1" dirty="0">
                <a:solidFill>
                  <a:schemeClr val="bg1"/>
                </a:solidFill>
                <a:latin typeface="Tahoma" pitchFamily="34" charset="0"/>
                <a:ea typeface="Tahoma" pitchFamily="34" charset="0"/>
                <a:cs typeface="Tahoma" pitchFamily="34" charset="0"/>
              </a:rPr>
              <a:t> </a:t>
            </a:r>
            <a:r>
              <a:rPr lang="en-US" sz="4000" b="1" dirty="0" err="1">
                <a:solidFill>
                  <a:schemeClr val="bg1"/>
                </a:solidFill>
                <a:latin typeface="Tahoma" pitchFamily="34" charset="0"/>
                <a:ea typeface="Tahoma" pitchFamily="34" charset="0"/>
                <a:cs typeface="Tahoma" pitchFamily="34" charset="0"/>
              </a:rPr>
              <a:t>te</a:t>
            </a:r>
            <a:r>
              <a:rPr lang="en-US" sz="4000" b="1" dirty="0">
                <a:solidFill>
                  <a:schemeClr val="bg1"/>
                </a:solidFill>
                <a:latin typeface="Tahoma" pitchFamily="34" charset="0"/>
                <a:ea typeface="Tahoma" pitchFamily="34" charset="0"/>
                <a:cs typeface="Tahoma" pitchFamily="34" charset="0"/>
              </a:rPr>
              <a:t>, Christe. </a:t>
            </a:r>
          </a:p>
        </p:txBody>
      </p:sp>
    </p:spTree>
    <p:extLst>
      <p:ext uri="{BB962C8B-B14F-4D97-AF65-F5344CB8AC3E}">
        <p14:creationId xmlns:p14="http://schemas.microsoft.com/office/powerpoint/2010/main" val="2564106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2052" name="Rectangle 7"/>
          <p:cNvSpPr>
            <a:spLocks noChangeArrowheads="1"/>
          </p:cNvSpPr>
          <p:nvPr/>
        </p:nvSpPr>
        <p:spPr bwMode="auto">
          <a:xfrm>
            <a:off x="76200" y="3914"/>
            <a:ext cx="89916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br>
              <a:rPr lang="en-US" sz="3200" b="1" i="1" dirty="0">
                <a:solidFill>
                  <a:schemeClr val="bg1"/>
                </a:solidFill>
              </a:rPr>
            </a:br>
            <a:r>
              <a:rPr lang="en-US" sz="3200" dirty="0">
                <a:solidFill>
                  <a:srgbClr val="FFFF00"/>
                </a:solidFill>
              </a:rPr>
              <a:t>Refrain: </a:t>
            </a:r>
            <a:r>
              <a:rPr lang="en-US" sz="4000" b="1" dirty="0">
                <a:solidFill>
                  <a:schemeClr val="bg1"/>
                </a:solidFill>
                <a:latin typeface="Tahoma" pitchFamily="34" charset="0"/>
                <a:ea typeface="Tahoma" pitchFamily="34" charset="0"/>
                <a:cs typeface="Tahoma" pitchFamily="34" charset="0"/>
              </a:rPr>
              <a:t>Hosanna to the Son of David! O blest is he, O blest is he who come in the name of the Lord</a:t>
            </a:r>
          </a:p>
        </p:txBody>
      </p:sp>
      <p:sp>
        <p:nvSpPr>
          <p:cNvPr id="5" name="Rectangle 7"/>
          <p:cNvSpPr>
            <a:spLocks noChangeArrowheads="1"/>
          </p:cNvSpPr>
          <p:nvPr/>
        </p:nvSpPr>
        <p:spPr bwMode="auto">
          <a:xfrm>
            <a:off x="152400" y="2228850"/>
            <a:ext cx="8839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r>
              <a:rPr lang="en-US" sz="3200" b="1" dirty="0">
                <a:solidFill>
                  <a:srgbClr val="FFFF00"/>
                </a:solidFill>
                <a:latin typeface="Tahoma" pitchFamily="34" charset="0"/>
                <a:cs typeface="Tahoma" pitchFamily="34" charset="0"/>
              </a:rPr>
              <a:t>6</a:t>
            </a:r>
            <a:r>
              <a:rPr lang="en-US" sz="3200" dirty="0">
                <a:solidFill>
                  <a:srgbClr val="FFFF00"/>
                </a:solidFill>
                <a:latin typeface="Tahoma" pitchFamily="34" charset="0"/>
                <a:cs typeface="Tahoma" pitchFamily="34" charset="0"/>
              </a:rPr>
              <a:t>.</a:t>
            </a:r>
            <a:r>
              <a:rPr lang="en-US" sz="32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Rejoice, all who are waiting for the dawn of heaven’s light Sing praise, children of Judah for the Lord is close at hand</a:t>
            </a:r>
          </a:p>
        </p:txBody>
      </p:sp>
    </p:spTree>
    <p:extLst>
      <p:ext uri="{BB962C8B-B14F-4D97-AF65-F5344CB8AC3E}">
        <p14:creationId xmlns:p14="http://schemas.microsoft.com/office/powerpoint/2010/main" val="9914197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0476EC32-150F-45F3-FD6A-FCF4B46F4281}"/>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50AA96A-F226-870F-FD33-60A83E136BA5}"/>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sz="4400">
              <a:solidFill>
                <a:schemeClr val="tx2"/>
              </a:solidFill>
            </a:endParaRPr>
          </a:p>
        </p:txBody>
      </p:sp>
      <p:sp>
        <p:nvSpPr>
          <p:cNvPr id="2051" name="Rectangle 6">
            <a:extLst>
              <a:ext uri="{FF2B5EF4-FFF2-40B4-BE49-F238E27FC236}">
                <a16:creationId xmlns:a16="http://schemas.microsoft.com/office/drawing/2014/main" id="{19F7CAB0-1B21-42FC-7D20-54FF3E7B6BC6}"/>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sz="4000">
                <a:solidFill>
                  <a:schemeClr val="tx2"/>
                </a:solidFill>
              </a:rPr>
              <a:t> </a:t>
            </a:r>
            <a:br>
              <a:rPr lang="en-US" sz="4000">
                <a:solidFill>
                  <a:schemeClr val="tx2"/>
                </a:solidFill>
              </a:rPr>
            </a:br>
            <a:endParaRPr 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D5286F4A-9FDB-C0FF-3BA8-FB641A722FCE}"/>
              </a:ext>
            </a:extLst>
          </p:cNvPr>
          <p:cNvSpPr>
            <a:spLocks noChangeArrowheads="1"/>
          </p:cNvSpPr>
          <p:nvPr/>
        </p:nvSpPr>
        <p:spPr bwMode="auto">
          <a:xfrm>
            <a:off x="76200" y="0"/>
            <a:ext cx="88392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r>
              <a:rPr lang="en-US" sz="2800" dirty="0">
                <a:solidFill>
                  <a:srgbClr val="FFFF00"/>
                </a:solidFill>
                <a:latin typeface="Tahoma" pitchFamily="34" charset="0"/>
                <a:cs typeface="Tahoma" pitchFamily="34" charset="0"/>
              </a:rPr>
              <a:t>5.</a:t>
            </a:r>
            <a:r>
              <a:rPr lang="en-US" sz="28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At the name of Jesus all knees should bend, all tongues confess that the crucified One is Lord of heaven and earth.</a:t>
            </a:r>
          </a:p>
        </p:txBody>
      </p:sp>
    </p:spTree>
    <p:extLst>
      <p:ext uri="{BB962C8B-B14F-4D97-AF65-F5344CB8AC3E}">
        <p14:creationId xmlns:p14="http://schemas.microsoft.com/office/powerpoint/2010/main" val="18842938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667C940-7575-2036-3576-9BFF605FAEF5}"/>
            </a:ext>
          </a:extLst>
        </p:cNvPr>
        <p:cNvGrpSpPr/>
        <p:nvPr/>
      </p:nvGrpSpPr>
      <p:grpSpPr>
        <a:xfrm>
          <a:off x="0" y="0"/>
          <a:ext cx="0" cy="0"/>
          <a:chOff x="0" y="0"/>
          <a:chExt cx="0" cy="0"/>
        </a:xfrm>
      </p:grpSpPr>
      <p:sp>
        <p:nvSpPr>
          <p:cNvPr id="108546" name="Rectangle 2">
            <a:extLst>
              <a:ext uri="{FF2B5EF4-FFF2-40B4-BE49-F238E27FC236}">
                <a16:creationId xmlns:a16="http://schemas.microsoft.com/office/drawing/2014/main" id="{EEC6E20E-FC4F-A6FE-7B38-94B3A8964A2B}"/>
              </a:ext>
            </a:extLst>
          </p:cNvPr>
          <p:cNvSpPr>
            <a:spLocks noGrp="1" noChangeArrowheads="1"/>
          </p:cNvSpPr>
          <p:nvPr>
            <p:ph type="ctrTitle"/>
          </p:nvPr>
        </p:nvSpPr>
        <p:spPr>
          <a:xfrm>
            <a:off x="3352800" y="3886200"/>
            <a:ext cx="5410200" cy="1257300"/>
          </a:xfrm>
        </p:spPr>
        <p:txBody>
          <a:bodyPr/>
          <a:lstStyle/>
          <a:p>
            <a:pPr eaLnBrk="1" hangingPunct="1"/>
            <a:r>
              <a:rPr lang="en-US" sz="2400" b="1" u="sng" dirty="0">
                <a:solidFill>
                  <a:srgbClr val="FFFF00"/>
                </a:solidFill>
                <a:effectLst/>
                <a:latin typeface="Arial" panose="020B0604020202020204" pitchFamily="34" charset="0"/>
                <a:ea typeface="Calibri" panose="020F0502020204030204" pitchFamily="34" charset="0"/>
              </a:rPr>
              <a:t>Announcements:</a:t>
            </a:r>
            <a:endParaRPr lang="en-US" altLang="en-US" sz="2400" dirty="0">
              <a:solidFill>
                <a:srgbClr val="FFFF00"/>
              </a:solidFill>
            </a:endParaRPr>
          </a:p>
        </p:txBody>
      </p:sp>
    </p:spTree>
    <p:extLst>
      <p:ext uri="{BB962C8B-B14F-4D97-AF65-F5344CB8AC3E}">
        <p14:creationId xmlns:p14="http://schemas.microsoft.com/office/powerpoint/2010/main" val="37718654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3BFAD15B-F60E-C753-2567-115F446BA99C}"/>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13632BF5-59FE-9C5C-F000-C49D096DBF9C}"/>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6" name="Rectangle 7">
            <a:extLst>
              <a:ext uri="{FF2B5EF4-FFF2-40B4-BE49-F238E27FC236}">
                <a16:creationId xmlns:a16="http://schemas.microsoft.com/office/drawing/2014/main" id="{F87CC55D-8965-BB13-044D-7D484A72F222}"/>
              </a:ext>
            </a:extLst>
          </p:cNvPr>
          <p:cNvSpPr>
            <a:spLocks noChangeArrowheads="1"/>
          </p:cNvSpPr>
          <p:nvPr/>
        </p:nvSpPr>
        <p:spPr bwMode="auto">
          <a:xfrm>
            <a:off x="25791" y="-57151"/>
            <a:ext cx="9118209" cy="525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28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1. </a:t>
            </a:r>
            <a:r>
              <a:rPr lang="en-US" sz="3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We are happy to report the nineth week of ADA 2025 campaign results with 23 families pledging a total amount of $9,205 dollars, for a total pledged amount of $131,220 dollars. Given this result we are $46,818 dollars above the diocesan’s goal of $84,402 dollars, </a:t>
            </a: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52593300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B189EF9C-2745-AD64-2A27-375F2AA0F12F}"/>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95974675-E098-591E-83BF-E0492AF0DFD8}"/>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6" name="Rectangle 7">
            <a:extLst>
              <a:ext uri="{FF2B5EF4-FFF2-40B4-BE49-F238E27FC236}">
                <a16:creationId xmlns:a16="http://schemas.microsoft.com/office/drawing/2014/main" id="{A22640A2-EFE2-1EF8-44C6-44D13C36B0CC}"/>
              </a:ext>
            </a:extLst>
          </p:cNvPr>
          <p:cNvSpPr>
            <a:spLocks noChangeArrowheads="1"/>
          </p:cNvSpPr>
          <p:nvPr/>
        </p:nvSpPr>
        <p:spPr bwMode="auto">
          <a:xfrm>
            <a:off x="0" y="285750"/>
            <a:ext cx="9118209" cy="525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so thanks to all of you who already made your pledge. We still want to encourage 100% participation from all families attending Masses here, because all new pledges received from now on will be reimbursed to our parish. Thank you all for your support.</a:t>
            </a:r>
          </a:p>
          <a:p>
            <a:pPr marR="0" lvl="0" algn="l">
              <a:lnSpc>
                <a:spcPct val="115000"/>
              </a:lnSpc>
              <a:spcAft>
                <a:spcPts val="1000"/>
              </a:spcAft>
              <a:buSzPts val="1400"/>
            </a:pP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22240994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EF12A-CCA6-DD23-A9FF-105AA4F85EAB}"/>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B35FAEA6-B2D3-C38F-7EC3-CBC3F3C3FA02}"/>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B3FE45B6-D080-ACD8-9FE6-3F566D02B554}"/>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6FD4FE78-CAD2-1DB8-2713-79EFBE06635D}"/>
              </a:ext>
            </a:extLst>
          </p:cNvPr>
          <p:cNvSpPr>
            <a:spLocks noChangeArrowheads="1"/>
          </p:cNvSpPr>
          <p:nvPr/>
        </p:nvSpPr>
        <p:spPr bwMode="auto">
          <a:xfrm>
            <a:off x="25791" y="0"/>
            <a:ext cx="9118209" cy="5143500"/>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For your information, the schedule of Holy Week Masses can be found in the weekly bulletin and on the parish webpage. </a:t>
            </a:r>
          </a:p>
          <a:p>
            <a:pPr algn="l" eaLnBrk="1" hangingPunct="1"/>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101239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E27AD-3482-8F08-F0C8-56FD3620B471}"/>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030C3F38-946D-F13C-B186-22F550049DEB}"/>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D558254B-06B5-D51D-186E-8560A0309195}"/>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4273516F-4769-2789-DE95-A61646D8407C}"/>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p>
          <a:p>
            <a:pPr algn="l" eaLnBrk="1" hangingPunct="1"/>
            <a:endParaRPr lang="en-US" sz="4000" b="1"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4000" b="1"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Our Lady of Refuge is accepting applications for new and returning students for the Fr. Jorge da Silva Scholarship April 14 through May 14, 2025.  All student families need to be registered members of OLR parish, and if you have not done so, you may register now.  New student applications may be downloaded from the parish webpage or picked up at the parish office.</a:t>
            </a:r>
          </a:p>
          <a:p>
            <a:pPr marL="457200" marR="0">
              <a:lnSpc>
                <a:spcPct val="115000"/>
              </a:lnSpc>
              <a:spcAft>
                <a:spcPts val="10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gn="l">
              <a:lnSpc>
                <a:spcPct val="115000"/>
              </a:lnSpc>
              <a:spcAft>
                <a:spcPts val="1000"/>
              </a:spcAft>
              <a:buSzPts val="1400"/>
            </a:pP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5227152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0B4C5-5069-A9ED-EC48-97057FE5961A}"/>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0E7BB639-6785-8376-2F2A-0487A16B8E44}"/>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EAF5544A-3556-5638-A819-E971369E2657}"/>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47C122EA-18B2-6E55-E96D-DF6925B7C27E}"/>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p>
          <a:p>
            <a:pPr algn="l" eaLnBrk="1" hangingPunct="1"/>
            <a:endParaRPr lang="en-US" sz="4000" b="1"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4000" b="1"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endPar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r>
              <a:rPr lang="en-US" sz="2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Returning students will receive their applications through e-mail with attached application forms.  If there is anyone who would like to donate to the scholarship, please make check payable to Our Lady of Refuge with a notation "Fr. Jorge da Silva Memorial Scholarship" and mail to Luis Miranda, office manager, Our Lady of Refuge Church, 2165 Lucretia Ave, San Jose CA 95122.</a:t>
            </a:r>
          </a:p>
          <a:p>
            <a:pPr marL="457200" marR="0">
              <a:lnSpc>
                <a:spcPct val="115000"/>
              </a:lnSpc>
              <a:spcAft>
                <a:spcPts val="10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gn="l">
              <a:lnSpc>
                <a:spcPct val="115000"/>
              </a:lnSpc>
              <a:spcAft>
                <a:spcPts val="1000"/>
              </a:spcAft>
              <a:buSzPts val="1400"/>
            </a:pP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24503154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A1C71-E1CF-38B7-0B66-3149F420BB04}"/>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77C0F7C5-D3D4-0D74-3CCB-3EA5617BCB2F}"/>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A0F1FDF3-CC3C-2140-161A-A0B9BD9A3ED5}"/>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F0E58C78-EAD7-CA26-C850-98653E6B6C0C}"/>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Last week, our Sunday collections for the parish totaled $16,372 dollars.</a:t>
            </a:r>
          </a:p>
          <a:p>
            <a:pPr marL="295275" marR="0" algn="l">
              <a:lnSpc>
                <a:spcPct val="115000"/>
              </a:lnSpc>
              <a:buNone/>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which includes $5,862 dollars of the second collection for the building fund. The parish week-to-week financial report is available on the parish webpage and the weekly bulletin.</a:t>
            </a:r>
          </a:p>
          <a:p>
            <a:pPr marR="0" lvl="0" algn="l">
              <a:lnSpc>
                <a:spcPct val="115000"/>
              </a:lnSpc>
              <a:buSzPts val="1400"/>
            </a:pP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6715008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DE8721C4-A50D-D303-1565-2B3FEB8249A5}"/>
            </a:ext>
          </a:extLst>
        </p:cNvPr>
        <p:cNvGrpSpPr/>
        <p:nvPr/>
      </p:nvGrpSpPr>
      <p:grpSpPr>
        <a:xfrm>
          <a:off x="0" y="0"/>
          <a:ext cx="0" cy="0"/>
          <a:chOff x="0" y="0"/>
          <a:chExt cx="0" cy="0"/>
        </a:xfrm>
      </p:grpSpPr>
      <p:sp>
        <p:nvSpPr>
          <p:cNvPr id="108546" name="Rectangle 2">
            <a:extLst>
              <a:ext uri="{FF2B5EF4-FFF2-40B4-BE49-F238E27FC236}">
                <a16:creationId xmlns:a16="http://schemas.microsoft.com/office/drawing/2014/main" id="{346F41BD-659C-68D1-71C6-902B21B0F764}"/>
              </a:ext>
            </a:extLst>
          </p:cNvPr>
          <p:cNvSpPr>
            <a:spLocks noGrp="1" noChangeArrowheads="1"/>
          </p:cNvSpPr>
          <p:nvPr>
            <p:ph type="ctrTitle"/>
          </p:nvPr>
        </p:nvSpPr>
        <p:spPr>
          <a:xfrm>
            <a:off x="0" y="209550"/>
            <a:ext cx="8991600" cy="3962400"/>
          </a:xfrm>
        </p:spPr>
        <p:txBody>
          <a:bodyPr/>
          <a:lstStyle/>
          <a:p>
            <a:pPr eaLnBrk="1" hangingPunct="1"/>
            <a:r>
              <a:rPr lang="en-US" altLang="en-US" sz="2400" i="1" dirty="0">
                <a:solidFill>
                  <a:srgbClr val="FFFF00"/>
                </a:solidFill>
                <a:latin typeface="Tahoma" pitchFamily="34" charset="0"/>
              </a:rPr>
              <a:t>Sending Hymn</a:t>
            </a:r>
            <a:br>
              <a:rPr lang="en-US" altLang="en-US" sz="2400" i="1" dirty="0">
                <a:solidFill>
                  <a:srgbClr val="FFFF00"/>
                </a:solidFill>
                <a:latin typeface="Tahoma"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a:t>
            </a:r>
            <a:r>
              <a:rPr lang="en-US" sz="4000" b="1">
                <a:solidFill>
                  <a:srgbClr val="FFFF00"/>
                </a:solidFill>
                <a:latin typeface="Tahoma" panose="020B0604030504040204" pitchFamily="34" charset="0"/>
                <a:ea typeface="Tahoma" panose="020B0604030504040204" pitchFamily="34" charset="0"/>
                <a:cs typeface="Tahoma" panose="020B0604030504040204" pitchFamily="34" charset="0"/>
              </a:rPr>
              <a:t>in silent. </a:t>
            </a:r>
            <a:b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Thank You</a:t>
            </a:r>
            <a:br>
              <a:rPr lang="en-US" altLang="en-US" sz="4000" i="1" dirty="0">
                <a:solidFill>
                  <a:srgbClr val="FFFF00"/>
                </a:solidFill>
                <a:latin typeface="Tahoma" pitchFamily="34" charset="0"/>
              </a:rPr>
            </a:br>
            <a:endParaRPr lang="en-US" altLang="en-US" sz="4000" dirty="0">
              <a:solidFill>
                <a:srgbClr val="FFFF00"/>
              </a:solidFill>
            </a:endParaRPr>
          </a:p>
        </p:txBody>
      </p:sp>
    </p:spTree>
    <p:extLst>
      <p:ext uri="{BB962C8B-B14F-4D97-AF65-F5344CB8AC3E}">
        <p14:creationId xmlns:p14="http://schemas.microsoft.com/office/powerpoint/2010/main" val="13962272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a:t> </a:t>
            </a:r>
            <a:r>
              <a:rPr lang="en-US" altLang="en-US" sz="240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11793</TotalTime>
  <Words>2551</Words>
  <Application>Microsoft Office PowerPoint</Application>
  <PresentationFormat>On-screen Show (16:9)</PresentationFormat>
  <Paragraphs>229</Paragraphs>
  <Slides>79</Slides>
  <Notes>21</Notes>
  <HiddenSlides>18</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79</vt:i4>
      </vt:variant>
    </vt:vector>
  </HeadingPairs>
  <TitlesOfParts>
    <vt:vector size="86" baseType="lpstr">
      <vt:lpstr>Arial</vt:lpstr>
      <vt:lpstr>Calibri</vt:lpstr>
      <vt:lpstr>EB Garamond</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Gloria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98 All The end of The earth. Page 5</vt:lpstr>
      <vt:lpstr>PowerPoint Presentation</vt:lpstr>
      <vt:lpstr>Responsorial Psalm:   Psalm 22 My God, My God</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Preparation of The Gift Song:  Take up your Cross  </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  Communion:  We Adore Your Cross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PowerPoint Presentation</vt:lpstr>
      <vt:lpstr>PowerPoint Presentation</vt:lpstr>
      <vt:lpstr>PowerPoint Presentation</vt:lpstr>
      <vt:lpstr>PowerPoint Presentation</vt:lpstr>
      <vt:lpstr>PowerPoint Presentation</vt:lpstr>
      <vt:lpstr>PowerPoint Presentation</vt:lpstr>
      <vt:lpstr>Sending Hymn During the Lenten season, please be silent and wait for the presider to exit before we leave in silent.  Thank You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454</cp:revision>
  <dcterms:created xsi:type="dcterms:W3CDTF">2010-05-12T20:42:28Z</dcterms:created>
  <dcterms:modified xsi:type="dcterms:W3CDTF">2025-04-13T14:40:02Z</dcterms:modified>
</cp:coreProperties>
</file>