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1608" r:id="rId2"/>
    <p:sldId id="2297" r:id="rId3"/>
    <p:sldId id="2298" r:id="rId4"/>
    <p:sldId id="2005" r:id="rId5"/>
    <p:sldId id="2006" r:id="rId6"/>
    <p:sldId id="2007" r:id="rId7"/>
    <p:sldId id="2008" r:id="rId8"/>
    <p:sldId id="2082" r:id="rId9"/>
    <p:sldId id="2246" r:id="rId10"/>
    <p:sldId id="2247" r:id="rId11"/>
    <p:sldId id="2249" r:id="rId12"/>
    <p:sldId id="2251" r:id="rId13"/>
    <p:sldId id="2252" r:id="rId14"/>
    <p:sldId id="2273" r:id="rId15"/>
    <p:sldId id="2052" r:id="rId16"/>
    <p:sldId id="2274" r:id="rId17"/>
    <p:sldId id="2019" r:id="rId18"/>
    <p:sldId id="2275" r:id="rId19"/>
    <p:sldId id="2022" r:id="rId20"/>
    <p:sldId id="2023" r:id="rId21"/>
    <p:sldId id="2024" r:id="rId22"/>
    <p:sldId id="2025" r:id="rId23"/>
    <p:sldId id="2026" r:id="rId24"/>
    <p:sldId id="2027" r:id="rId25"/>
    <p:sldId id="2028" r:id="rId26"/>
    <p:sldId id="2029" r:id="rId27"/>
    <p:sldId id="2030" r:id="rId28"/>
    <p:sldId id="2031" r:id="rId29"/>
    <p:sldId id="2053" r:id="rId30"/>
    <p:sldId id="2276" r:id="rId31"/>
    <p:sldId id="2299" r:id="rId32"/>
    <p:sldId id="267" r:id="rId33"/>
    <p:sldId id="2277" r:id="rId34"/>
    <p:sldId id="2161" r:id="rId35"/>
    <p:sldId id="2162" r:id="rId36"/>
    <p:sldId id="2278" r:id="rId37"/>
    <p:sldId id="2164" r:id="rId38"/>
    <p:sldId id="2279" r:id="rId39"/>
    <p:sldId id="2040" r:id="rId40"/>
    <p:sldId id="2280" r:id="rId41"/>
    <p:sldId id="2166" r:id="rId42"/>
    <p:sldId id="2281" r:id="rId43"/>
    <p:sldId id="2047" r:id="rId44"/>
    <p:sldId id="2289" r:id="rId45"/>
    <p:sldId id="2300" r:id="rId46"/>
    <p:sldId id="283" r:id="rId47"/>
    <p:sldId id="284" r:id="rId48"/>
    <p:sldId id="285" r:id="rId49"/>
    <p:sldId id="286" r:id="rId50"/>
    <p:sldId id="2283" r:id="rId51"/>
    <p:sldId id="280" r:id="rId52"/>
    <p:sldId id="2286" r:id="rId53"/>
    <p:sldId id="2287" r:id="rId54"/>
    <p:sldId id="2288" r:id="rId55"/>
    <p:sldId id="2284" r:id="rId56"/>
    <p:sldId id="269" r:id="rId57"/>
    <p:sldId id="261" r:id="rId58"/>
    <p:sldId id="262" r:id="rId59"/>
    <p:sldId id="1188" r:id="rId60"/>
  </p:sldIdLst>
  <p:sldSz cx="9144000" cy="5143500" type="screen16x9"/>
  <p:notesSz cx="6858000" cy="9144000"/>
  <p:defaultTextStyle>
    <a:defPPr>
      <a:defRPr lang="en-US"/>
    </a:defPPr>
    <a:lvl1pPr algn="ctr" rtl="0" fontAlgn="base">
      <a:spcBef>
        <a:spcPct val="0"/>
      </a:spcBef>
      <a:spcAft>
        <a:spcPct val="0"/>
      </a:spcAft>
      <a:defRPr sz="6600" kern="1200">
        <a:solidFill>
          <a:schemeClr val="accent2"/>
        </a:solidFill>
        <a:latin typeface="Times New Roman" pitchFamily="18" charset="0"/>
        <a:ea typeface="+mn-ea"/>
        <a:cs typeface="Arial" charset="0"/>
      </a:defRPr>
    </a:lvl1pPr>
    <a:lvl2pPr marL="457200" algn="ctr" rtl="0" fontAlgn="base">
      <a:spcBef>
        <a:spcPct val="0"/>
      </a:spcBef>
      <a:spcAft>
        <a:spcPct val="0"/>
      </a:spcAft>
      <a:defRPr sz="6600" kern="1200">
        <a:solidFill>
          <a:schemeClr val="accent2"/>
        </a:solidFill>
        <a:latin typeface="Times New Roman" pitchFamily="18" charset="0"/>
        <a:ea typeface="+mn-ea"/>
        <a:cs typeface="Arial" charset="0"/>
      </a:defRPr>
    </a:lvl2pPr>
    <a:lvl3pPr marL="914400" algn="ctr" rtl="0" fontAlgn="base">
      <a:spcBef>
        <a:spcPct val="0"/>
      </a:spcBef>
      <a:spcAft>
        <a:spcPct val="0"/>
      </a:spcAft>
      <a:defRPr sz="6600" kern="1200">
        <a:solidFill>
          <a:schemeClr val="accent2"/>
        </a:solidFill>
        <a:latin typeface="Times New Roman" pitchFamily="18" charset="0"/>
        <a:ea typeface="+mn-ea"/>
        <a:cs typeface="Arial" charset="0"/>
      </a:defRPr>
    </a:lvl3pPr>
    <a:lvl4pPr marL="1371600" algn="ctr" rtl="0" fontAlgn="base">
      <a:spcBef>
        <a:spcPct val="0"/>
      </a:spcBef>
      <a:spcAft>
        <a:spcPct val="0"/>
      </a:spcAft>
      <a:defRPr sz="6600" kern="1200">
        <a:solidFill>
          <a:schemeClr val="accent2"/>
        </a:solidFill>
        <a:latin typeface="Times New Roman" pitchFamily="18" charset="0"/>
        <a:ea typeface="+mn-ea"/>
        <a:cs typeface="Arial" charset="0"/>
      </a:defRPr>
    </a:lvl4pPr>
    <a:lvl5pPr marL="1828800" algn="ctr" rtl="0" fontAlgn="base">
      <a:spcBef>
        <a:spcPct val="0"/>
      </a:spcBef>
      <a:spcAft>
        <a:spcPct val="0"/>
      </a:spcAft>
      <a:defRPr sz="6600" kern="1200">
        <a:solidFill>
          <a:schemeClr val="accent2"/>
        </a:solidFill>
        <a:latin typeface="Times New Roman" pitchFamily="18" charset="0"/>
        <a:ea typeface="+mn-ea"/>
        <a:cs typeface="Arial" charset="0"/>
      </a:defRPr>
    </a:lvl5pPr>
    <a:lvl6pPr marL="2286000" algn="l" defTabSz="914400" rtl="0" eaLnBrk="1" latinLnBrk="0" hangingPunct="1">
      <a:defRPr sz="6600" kern="1200">
        <a:solidFill>
          <a:schemeClr val="accent2"/>
        </a:solidFill>
        <a:latin typeface="Times New Roman" pitchFamily="18" charset="0"/>
        <a:ea typeface="+mn-ea"/>
        <a:cs typeface="Arial" charset="0"/>
      </a:defRPr>
    </a:lvl6pPr>
    <a:lvl7pPr marL="2743200" algn="l" defTabSz="914400" rtl="0" eaLnBrk="1" latinLnBrk="0" hangingPunct="1">
      <a:defRPr sz="6600" kern="1200">
        <a:solidFill>
          <a:schemeClr val="accent2"/>
        </a:solidFill>
        <a:latin typeface="Times New Roman" pitchFamily="18" charset="0"/>
        <a:ea typeface="+mn-ea"/>
        <a:cs typeface="Arial" charset="0"/>
      </a:defRPr>
    </a:lvl7pPr>
    <a:lvl8pPr marL="3200400" algn="l" defTabSz="914400" rtl="0" eaLnBrk="1" latinLnBrk="0" hangingPunct="1">
      <a:defRPr sz="6600" kern="1200">
        <a:solidFill>
          <a:schemeClr val="accent2"/>
        </a:solidFill>
        <a:latin typeface="Times New Roman" pitchFamily="18" charset="0"/>
        <a:ea typeface="+mn-ea"/>
        <a:cs typeface="Arial" charset="0"/>
      </a:defRPr>
    </a:lvl8pPr>
    <a:lvl9pPr marL="3657600" algn="l" defTabSz="914400" rtl="0" eaLnBrk="1" latinLnBrk="0" hangingPunct="1">
      <a:defRPr sz="6600" kern="1200">
        <a:solidFill>
          <a:schemeClr val="accent2"/>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389844-DEC3-4D23-9A07-333EA646AE60}" v="48" dt="2026-02-12T01:21:56.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3" autoAdjust="0"/>
    <p:restoredTop sz="94660"/>
  </p:normalViewPr>
  <p:slideViewPr>
    <p:cSldViewPr>
      <p:cViewPr varScale="1">
        <p:scale>
          <a:sx n="73" d="100"/>
          <a:sy n="73" d="100"/>
        </p:scale>
        <p:origin x="234" y="294"/>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Le" userId="d56789386392244e" providerId="LiveId" clId="{66A76023-E5FF-4030-8BC4-CE5369222DF6}"/>
    <pc:docChg chg="undo custSel addSld delSld modSld">
      <pc:chgData name="Phil Le" userId="d56789386392244e" providerId="LiveId" clId="{66A76023-E5FF-4030-8BC4-CE5369222DF6}" dt="2026-02-12T01:22:00.250" v="357" actId="47"/>
      <pc:docMkLst>
        <pc:docMk/>
      </pc:docMkLst>
      <pc:sldChg chg="del">
        <pc:chgData name="Phil Le" userId="d56789386392244e" providerId="LiveId" clId="{66A76023-E5FF-4030-8BC4-CE5369222DF6}" dt="2026-02-12T01:15:13.595" v="280" actId="47"/>
        <pc:sldMkLst>
          <pc:docMk/>
          <pc:sldMk cId="0" sldId="257"/>
        </pc:sldMkLst>
      </pc:sldChg>
      <pc:sldChg chg="del">
        <pc:chgData name="Phil Le" userId="d56789386392244e" providerId="LiveId" clId="{66A76023-E5FF-4030-8BC4-CE5369222DF6}" dt="2026-02-12T01:18:42.203" v="335" actId="47"/>
        <pc:sldMkLst>
          <pc:docMk/>
          <pc:sldMk cId="0" sldId="258"/>
        </pc:sldMkLst>
      </pc:sldChg>
      <pc:sldChg chg="del">
        <pc:chgData name="Phil Le" userId="d56789386392244e" providerId="LiveId" clId="{66A76023-E5FF-4030-8BC4-CE5369222DF6}" dt="2026-02-12T01:15:14.376" v="281" actId="47"/>
        <pc:sldMkLst>
          <pc:docMk/>
          <pc:sldMk cId="549026894" sldId="260"/>
        </pc:sldMkLst>
      </pc:sldChg>
      <pc:sldChg chg="add">
        <pc:chgData name="Phil Le" userId="d56789386392244e" providerId="LiveId" clId="{66A76023-E5FF-4030-8BC4-CE5369222DF6}" dt="2026-02-12T01:21:56.247" v="355"/>
        <pc:sldMkLst>
          <pc:docMk/>
          <pc:sldMk cId="1306270505" sldId="261"/>
        </pc:sldMkLst>
      </pc:sldChg>
      <pc:sldChg chg="del">
        <pc:chgData name="Phil Le" userId="d56789386392244e" providerId="LiveId" clId="{66A76023-E5FF-4030-8BC4-CE5369222DF6}" dt="2026-02-12T01:15:17.830" v="282" actId="47"/>
        <pc:sldMkLst>
          <pc:docMk/>
          <pc:sldMk cId="1683083786" sldId="262"/>
        </pc:sldMkLst>
      </pc:sldChg>
      <pc:sldChg chg="add">
        <pc:chgData name="Phil Le" userId="d56789386392244e" providerId="LiveId" clId="{66A76023-E5FF-4030-8BC4-CE5369222DF6}" dt="2026-02-12T01:21:56.247" v="355"/>
        <pc:sldMkLst>
          <pc:docMk/>
          <pc:sldMk cId="4203231270" sldId="262"/>
        </pc:sldMkLst>
      </pc:sldChg>
      <pc:sldChg chg="del">
        <pc:chgData name="Phil Le" userId="d56789386392244e" providerId="LiveId" clId="{66A76023-E5FF-4030-8BC4-CE5369222DF6}" dt="2026-02-12T01:18:42.959" v="336" actId="47"/>
        <pc:sldMkLst>
          <pc:docMk/>
          <pc:sldMk cId="0" sldId="266"/>
        </pc:sldMkLst>
      </pc:sldChg>
      <pc:sldChg chg="add">
        <pc:chgData name="Phil Le" userId="d56789386392244e" providerId="LiveId" clId="{66A76023-E5FF-4030-8BC4-CE5369222DF6}" dt="2026-02-12T01:16:10.279" v="283"/>
        <pc:sldMkLst>
          <pc:docMk/>
          <pc:sldMk cId="3488558191" sldId="267"/>
        </pc:sldMkLst>
      </pc:sldChg>
      <pc:sldChg chg="del">
        <pc:chgData name="Phil Le" userId="d56789386392244e" providerId="LiveId" clId="{66A76023-E5FF-4030-8BC4-CE5369222DF6}" dt="2026-02-12T01:18:44.523" v="338" actId="47"/>
        <pc:sldMkLst>
          <pc:docMk/>
          <pc:sldMk cId="0" sldId="269"/>
        </pc:sldMkLst>
      </pc:sldChg>
      <pc:sldChg chg="add">
        <pc:chgData name="Phil Le" userId="d56789386392244e" providerId="LiveId" clId="{66A76023-E5FF-4030-8BC4-CE5369222DF6}" dt="2026-02-12T01:21:56.247" v="355"/>
        <pc:sldMkLst>
          <pc:docMk/>
          <pc:sldMk cId="2240434167" sldId="269"/>
        </pc:sldMkLst>
      </pc:sldChg>
      <pc:sldChg chg="del">
        <pc:chgData name="Phil Le" userId="d56789386392244e" providerId="LiveId" clId="{66A76023-E5FF-4030-8BC4-CE5369222DF6}" dt="2026-02-12T01:22:00.250" v="357" actId="47"/>
        <pc:sldMkLst>
          <pc:docMk/>
          <pc:sldMk cId="1848639912" sldId="271"/>
        </pc:sldMkLst>
      </pc:sldChg>
      <pc:sldChg chg="del">
        <pc:chgData name="Phil Le" userId="d56789386392244e" providerId="LiveId" clId="{66A76023-E5FF-4030-8BC4-CE5369222DF6}" dt="2026-02-12T01:18:43.793" v="337" actId="47"/>
        <pc:sldMkLst>
          <pc:docMk/>
          <pc:sldMk cId="0" sldId="272"/>
        </pc:sldMkLst>
      </pc:sldChg>
      <pc:sldChg chg="del">
        <pc:chgData name="Phil Le" userId="d56789386392244e" providerId="LiveId" clId="{66A76023-E5FF-4030-8BC4-CE5369222DF6}" dt="2026-02-12T01:18:45.374" v="339" actId="47"/>
        <pc:sldMkLst>
          <pc:docMk/>
          <pc:sldMk cId="0" sldId="273"/>
        </pc:sldMkLst>
      </pc:sldChg>
      <pc:sldChg chg="del">
        <pc:chgData name="Phil Le" userId="d56789386392244e" providerId="LiveId" clId="{66A76023-E5FF-4030-8BC4-CE5369222DF6}" dt="2026-02-12T01:09:27.802" v="127" actId="47"/>
        <pc:sldMkLst>
          <pc:docMk/>
          <pc:sldMk cId="23310604" sldId="276"/>
        </pc:sldMkLst>
      </pc:sldChg>
      <pc:sldChg chg="del">
        <pc:chgData name="Phil Le" userId="d56789386392244e" providerId="LiveId" clId="{66A76023-E5FF-4030-8BC4-CE5369222DF6}" dt="2026-02-12T01:09:29.451" v="130" actId="47"/>
        <pc:sldMkLst>
          <pc:docMk/>
          <pc:sldMk cId="1649278256" sldId="277"/>
        </pc:sldMkLst>
      </pc:sldChg>
      <pc:sldChg chg="del">
        <pc:chgData name="Phil Le" userId="d56789386392244e" providerId="LiveId" clId="{66A76023-E5FF-4030-8BC4-CE5369222DF6}" dt="2026-02-12T01:09:30.417" v="132" actId="47"/>
        <pc:sldMkLst>
          <pc:docMk/>
          <pc:sldMk cId="910431878" sldId="278"/>
        </pc:sldMkLst>
      </pc:sldChg>
      <pc:sldChg chg="del">
        <pc:chgData name="Phil Le" userId="d56789386392244e" providerId="LiveId" clId="{66A76023-E5FF-4030-8BC4-CE5369222DF6}" dt="2026-02-12T01:09:28.469" v="128" actId="47"/>
        <pc:sldMkLst>
          <pc:docMk/>
          <pc:sldMk cId="1040691799" sldId="279"/>
        </pc:sldMkLst>
      </pc:sldChg>
      <pc:sldChg chg="add">
        <pc:chgData name="Phil Le" userId="d56789386392244e" providerId="LiveId" clId="{66A76023-E5FF-4030-8BC4-CE5369222DF6}" dt="2026-02-12T01:19:37.307" v="340"/>
        <pc:sldMkLst>
          <pc:docMk/>
          <pc:sldMk cId="0" sldId="283"/>
        </pc:sldMkLst>
      </pc:sldChg>
      <pc:sldChg chg="add">
        <pc:chgData name="Phil Le" userId="d56789386392244e" providerId="LiveId" clId="{66A76023-E5FF-4030-8BC4-CE5369222DF6}" dt="2026-02-12T01:19:37.307" v="340"/>
        <pc:sldMkLst>
          <pc:docMk/>
          <pc:sldMk cId="0" sldId="284"/>
        </pc:sldMkLst>
      </pc:sldChg>
      <pc:sldChg chg="add">
        <pc:chgData name="Phil Le" userId="d56789386392244e" providerId="LiveId" clId="{66A76023-E5FF-4030-8BC4-CE5369222DF6}" dt="2026-02-12T01:19:37.307" v="340"/>
        <pc:sldMkLst>
          <pc:docMk/>
          <pc:sldMk cId="0" sldId="285"/>
        </pc:sldMkLst>
      </pc:sldChg>
      <pc:sldChg chg="add">
        <pc:chgData name="Phil Le" userId="d56789386392244e" providerId="LiveId" clId="{66A76023-E5FF-4030-8BC4-CE5369222DF6}" dt="2026-02-12T01:19:37.307" v="340"/>
        <pc:sldMkLst>
          <pc:docMk/>
          <pc:sldMk cId="0" sldId="286"/>
        </pc:sldMkLst>
      </pc:sldChg>
      <pc:sldChg chg="addSp delSp modSp mod">
        <pc:chgData name="Phil Le" userId="d56789386392244e" providerId="LiveId" clId="{66A76023-E5FF-4030-8BC4-CE5369222DF6}" dt="2026-02-12T01:08:07.272" v="126" actId="20577"/>
        <pc:sldMkLst>
          <pc:docMk/>
          <pc:sldMk cId="0" sldId="1608"/>
        </pc:sldMkLst>
        <pc:spChg chg="mod">
          <ac:chgData name="Phil Le" userId="d56789386392244e" providerId="LiveId" clId="{66A76023-E5FF-4030-8BC4-CE5369222DF6}" dt="2026-02-12T01:08:07.272" v="126" actId="20577"/>
          <ac:spMkLst>
            <pc:docMk/>
            <pc:sldMk cId="0" sldId="1608"/>
            <ac:spMk id="6" creationId="{6449408D-447D-D595-9786-1474EC53475F}"/>
          </ac:spMkLst>
        </pc:spChg>
        <pc:picChg chg="add del mod">
          <ac:chgData name="Phil Le" userId="d56789386392244e" providerId="LiveId" clId="{66A76023-E5FF-4030-8BC4-CE5369222DF6}" dt="2026-02-12T01:06:07.205" v="10" actId="478"/>
          <ac:picMkLst>
            <pc:docMk/>
            <pc:sldMk cId="0" sldId="1608"/>
            <ac:picMk id="3" creationId="{A1268EBB-A7F0-127C-862C-DD767B864D72}"/>
          </ac:picMkLst>
        </pc:picChg>
        <pc:picChg chg="del">
          <ac:chgData name="Phil Le" userId="d56789386392244e" providerId="LiveId" clId="{66A76023-E5FF-4030-8BC4-CE5369222DF6}" dt="2026-02-12T01:01:36.024" v="6" actId="478"/>
          <ac:picMkLst>
            <pc:docMk/>
            <pc:sldMk cId="0" sldId="1608"/>
            <ac:picMk id="5" creationId="{5B79748B-CF86-D8C9-CCAC-5EF0CC84A4E3}"/>
          </ac:picMkLst>
        </pc:picChg>
        <pc:picChg chg="add mod">
          <ac:chgData name="Phil Le" userId="d56789386392244e" providerId="LiveId" clId="{66A76023-E5FF-4030-8BC4-CE5369222DF6}" dt="2026-02-12T01:06:25.795" v="13" actId="1076"/>
          <ac:picMkLst>
            <pc:docMk/>
            <pc:sldMk cId="0" sldId="1608"/>
            <ac:picMk id="7" creationId="{D9FF6896-A511-78BF-E0EB-2D6A81E21414}"/>
          </ac:picMkLst>
        </pc:picChg>
      </pc:sldChg>
      <pc:sldChg chg="addSp delSp modSp mod">
        <pc:chgData name="Phil Le" userId="d56789386392244e" providerId="LiveId" clId="{66A76023-E5FF-4030-8BC4-CE5369222DF6}" dt="2026-02-12T01:11:17.056" v="159" actId="1076"/>
        <pc:sldMkLst>
          <pc:docMk/>
          <pc:sldMk cId="0" sldId="2005"/>
        </pc:sldMkLst>
        <pc:spChg chg="mod">
          <ac:chgData name="Phil Le" userId="d56789386392244e" providerId="LiveId" clId="{66A76023-E5FF-4030-8BC4-CE5369222DF6}" dt="2026-02-12T01:11:07.806" v="157" actId="1076"/>
          <ac:spMkLst>
            <pc:docMk/>
            <pc:sldMk cId="0" sldId="2005"/>
            <ac:spMk id="5" creationId="{00000000-0000-0000-0000-000000000000}"/>
          </ac:spMkLst>
        </pc:spChg>
        <pc:picChg chg="add mod">
          <ac:chgData name="Phil Le" userId="d56789386392244e" providerId="LiveId" clId="{66A76023-E5FF-4030-8BC4-CE5369222DF6}" dt="2026-02-12T01:11:17.056" v="159" actId="1076"/>
          <ac:picMkLst>
            <pc:docMk/>
            <pc:sldMk cId="0" sldId="2005"/>
            <ac:picMk id="2" creationId="{DAAA175F-F3B8-676A-7FF4-17623A3D5022}"/>
          </ac:picMkLst>
        </pc:picChg>
        <pc:picChg chg="del">
          <ac:chgData name="Phil Le" userId="d56789386392244e" providerId="LiveId" clId="{66A76023-E5FF-4030-8BC4-CE5369222DF6}" dt="2026-02-12T01:10:46.031" v="149" actId="478"/>
          <ac:picMkLst>
            <pc:docMk/>
            <pc:sldMk cId="0" sldId="2005"/>
            <ac:picMk id="6" creationId="{3EB0900A-34FB-7E8B-67A5-9130C8AA08DC}"/>
          </ac:picMkLst>
        </pc:picChg>
      </pc:sldChg>
      <pc:sldChg chg="modSp mod">
        <pc:chgData name="Phil Le" userId="d56789386392244e" providerId="LiveId" clId="{66A76023-E5FF-4030-8BC4-CE5369222DF6}" dt="2026-02-12T01:14:24.483" v="262" actId="207"/>
        <pc:sldMkLst>
          <pc:docMk/>
          <pc:sldMk cId="0" sldId="2019"/>
        </pc:sldMkLst>
        <pc:spChg chg="mod">
          <ac:chgData name="Phil Le" userId="d56789386392244e" providerId="LiveId" clId="{66A76023-E5FF-4030-8BC4-CE5369222DF6}" dt="2026-02-12T01:14:24.483" v="262" actId="207"/>
          <ac:spMkLst>
            <pc:docMk/>
            <pc:sldMk cId="0" sldId="2019"/>
            <ac:spMk id="30723" creationId="{00000000-0000-0000-0000-000000000000}"/>
          </ac:spMkLst>
        </pc:spChg>
      </pc:sldChg>
      <pc:sldChg chg="modSp mod">
        <pc:chgData name="Phil Le" userId="d56789386392244e" providerId="LiveId" clId="{66A76023-E5FF-4030-8BC4-CE5369222DF6}" dt="2026-02-12T01:13:43.106" v="255" actId="20577"/>
        <pc:sldMkLst>
          <pc:docMk/>
          <pc:sldMk cId="0" sldId="2052"/>
        </pc:sldMkLst>
        <pc:spChg chg="mod">
          <ac:chgData name="Phil Le" userId="d56789386392244e" providerId="LiveId" clId="{66A76023-E5FF-4030-8BC4-CE5369222DF6}" dt="2026-02-12T01:13:43.106" v="255" actId="20577"/>
          <ac:spMkLst>
            <pc:docMk/>
            <pc:sldMk cId="0" sldId="2052"/>
            <ac:spMk id="28675" creationId="{00000000-0000-0000-0000-000000000000}"/>
          </ac:spMkLst>
        </pc:spChg>
      </pc:sldChg>
      <pc:sldChg chg="addSp delSp modSp mod">
        <pc:chgData name="Phil Le" userId="d56789386392244e" providerId="LiveId" clId="{66A76023-E5FF-4030-8BC4-CE5369222DF6}" dt="2026-02-12T01:11:35.160" v="162" actId="1076"/>
        <pc:sldMkLst>
          <pc:docMk/>
          <pc:sldMk cId="3774265940" sldId="2082"/>
        </pc:sldMkLst>
        <pc:spChg chg="mod">
          <ac:chgData name="Phil Le" userId="d56789386392244e" providerId="LiveId" clId="{66A76023-E5FF-4030-8BC4-CE5369222DF6}" dt="2026-02-12T01:11:35.160" v="162" actId="1076"/>
          <ac:spMkLst>
            <pc:docMk/>
            <pc:sldMk cId="3774265940" sldId="2082"/>
            <ac:spMk id="17410" creationId="{00000000-0000-0000-0000-000000000000}"/>
          </ac:spMkLst>
        </pc:spChg>
        <pc:picChg chg="del">
          <ac:chgData name="Phil Le" userId="d56789386392244e" providerId="LiveId" clId="{66A76023-E5FF-4030-8BC4-CE5369222DF6}" dt="2026-02-12T01:11:28.506" v="160" actId="478"/>
          <ac:picMkLst>
            <pc:docMk/>
            <pc:sldMk cId="3774265940" sldId="2082"/>
            <ac:picMk id="2" creationId="{2BDB834E-5D4F-1986-F437-E71EB5A8F31D}"/>
          </ac:picMkLst>
        </pc:picChg>
        <pc:picChg chg="add mod">
          <ac:chgData name="Phil Le" userId="d56789386392244e" providerId="LiveId" clId="{66A76023-E5FF-4030-8BC4-CE5369222DF6}" dt="2026-02-12T01:11:30.248" v="161"/>
          <ac:picMkLst>
            <pc:docMk/>
            <pc:sldMk cId="3774265940" sldId="2082"/>
            <ac:picMk id="3" creationId="{E0B76F27-8506-C26E-182C-13499862C238}"/>
          </ac:picMkLst>
        </pc:picChg>
      </pc:sldChg>
      <pc:sldChg chg="addSp delSp modSp mod">
        <pc:chgData name="Phil Le" userId="d56789386392244e" providerId="LiveId" clId="{66A76023-E5FF-4030-8BC4-CE5369222DF6}" dt="2026-02-12T01:13:05.833" v="199" actId="20577"/>
        <pc:sldMkLst>
          <pc:docMk/>
          <pc:sldMk cId="1241390852" sldId="2273"/>
        </pc:sldMkLst>
        <pc:spChg chg="mod">
          <ac:chgData name="Phil Le" userId="d56789386392244e" providerId="LiveId" clId="{66A76023-E5FF-4030-8BC4-CE5369222DF6}" dt="2026-02-12T01:13:05.833" v="199" actId="20577"/>
          <ac:spMkLst>
            <pc:docMk/>
            <pc:sldMk cId="1241390852" sldId="2273"/>
            <ac:spMk id="17410" creationId="{230E4718-A89D-85D4-0ACF-8C846A3A8F86}"/>
          </ac:spMkLst>
        </pc:spChg>
        <pc:picChg chg="del">
          <ac:chgData name="Phil Le" userId="d56789386392244e" providerId="LiveId" clId="{66A76023-E5FF-4030-8BC4-CE5369222DF6}" dt="2026-02-12T01:11:45.239" v="163" actId="478"/>
          <ac:picMkLst>
            <pc:docMk/>
            <pc:sldMk cId="1241390852" sldId="2273"/>
            <ac:picMk id="2" creationId="{F3071B85-8996-E456-C660-B69C95855BB5}"/>
          </ac:picMkLst>
        </pc:picChg>
        <pc:picChg chg="add mod">
          <ac:chgData name="Phil Le" userId="d56789386392244e" providerId="LiveId" clId="{66A76023-E5FF-4030-8BC4-CE5369222DF6}" dt="2026-02-12T01:12:03.408" v="167" actId="14100"/>
          <ac:picMkLst>
            <pc:docMk/>
            <pc:sldMk cId="1241390852" sldId="2273"/>
            <ac:picMk id="3" creationId="{604F010E-5082-25AB-9BBF-6EF9168A5776}"/>
          </ac:picMkLst>
        </pc:picChg>
      </pc:sldChg>
      <pc:sldChg chg="addSp delSp modSp mod">
        <pc:chgData name="Phil Le" userId="d56789386392244e" providerId="LiveId" clId="{66A76023-E5FF-4030-8BC4-CE5369222DF6}" dt="2026-02-12T01:12:32.222" v="171" actId="1076"/>
        <pc:sldMkLst>
          <pc:docMk/>
          <pc:sldMk cId="2942976657" sldId="2274"/>
        </pc:sldMkLst>
        <pc:spChg chg="mod">
          <ac:chgData name="Phil Le" userId="d56789386392244e" providerId="LiveId" clId="{66A76023-E5FF-4030-8BC4-CE5369222DF6}" dt="2026-02-12T01:12:32.222" v="171" actId="1076"/>
          <ac:spMkLst>
            <pc:docMk/>
            <pc:sldMk cId="2942976657" sldId="2274"/>
            <ac:spMk id="17410" creationId="{06FAFAE9-A61B-0836-4546-0F368A38C83C}"/>
          </ac:spMkLst>
        </pc:spChg>
        <pc:picChg chg="del">
          <ac:chgData name="Phil Le" userId="d56789386392244e" providerId="LiveId" clId="{66A76023-E5FF-4030-8BC4-CE5369222DF6}" dt="2026-02-12T01:12:16.179" v="168" actId="478"/>
          <ac:picMkLst>
            <pc:docMk/>
            <pc:sldMk cId="2942976657" sldId="2274"/>
            <ac:picMk id="2" creationId="{C8F3B26F-142B-9AA2-5686-555B5E6C144E}"/>
          </ac:picMkLst>
        </pc:picChg>
        <pc:picChg chg="add mod">
          <ac:chgData name="Phil Le" userId="d56789386392244e" providerId="LiveId" clId="{66A76023-E5FF-4030-8BC4-CE5369222DF6}" dt="2026-02-12T01:12:26.657" v="170" actId="1076"/>
          <ac:picMkLst>
            <pc:docMk/>
            <pc:sldMk cId="2942976657" sldId="2274"/>
            <ac:picMk id="3" creationId="{99453D0C-C852-2744-4280-FDC89C4605C5}"/>
          </ac:picMkLst>
        </pc:picChg>
      </pc:sldChg>
      <pc:sldChg chg="addSp delSp modSp mod">
        <pc:chgData name="Phil Le" userId="d56789386392244e" providerId="LiveId" clId="{66A76023-E5FF-4030-8BC4-CE5369222DF6}" dt="2026-02-12T01:14:43.513" v="265" actId="1076"/>
        <pc:sldMkLst>
          <pc:docMk/>
          <pc:sldMk cId="2486394196" sldId="2275"/>
        </pc:sldMkLst>
        <pc:spChg chg="mod">
          <ac:chgData name="Phil Le" userId="d56789386392244e" providerId="LiveId" clId="{66A76023-E5FF-4030-8BC4-CE5369222DF6}" dt="2026-02-12T01:14:43.513" v="265" actId="1076"/>
          <ac:spMkLst>
            <pc:docMk/>
            <pc:sldMk cId="2486394196" sldId="2275"/>
            <ac:spMk id="17410" creationId="{070057BF-E553-D6C3-39FA-43C4080DC36C}"/>
          </ac:spMkLst>
        </pc:spChg>
        <pc:picChg chg="del">
          <ac:chgData name="Phil Le" userId="d56789386392244e" providerId="LiveId" clId="{66A76023-E5FF-4030-8BC4-CE5369222DF6}" dt="2026-02-12T01:14:36.231" v="263" actId="478"/>
          <ac:picMkLst>
            <pc:docMk/>
            <pc:sldMk cId="2486394196" sldId="2275"/>
            <ac:picMk id="2" creationId="{BDCF262F-1CDE-B84A-BA1C-D46AF99ECDB6}"/>
          </ac:picMkLst>
        </pc:picChg>
        <pc:picChg chg="add mod">
          <ac:chgData name="Phil Le" userId="d56789386392244e" providerId="LiveId" clId="{66A76023-E5FF-4030-8BC4-CE5369222DF6}" dt="2026-02-12T01:14:38.381" v="264"/>
          <ac:picMkLst>
            <pc:docMk/>
            <pc:sldMk cId="2486394196" sldId="2275"/>
            <ac:picMk id="3" creationId="{9C2D33EF-F1A0-A101-910B-19B9DDE58014}"/>
          </ac:picMkLst>
        </pc:picChg>
      </pc:sldChg>
      <pc:sldChg chg="addSp delSp modSp mod">
        <pc:chgData name="Phil Le" userId="d56789386392244e" providerId="LiveId" clId="{66A76023-E5FF-4030-8BC4-CE5369222DF6}" dt="2026-02-12T01:15:09.584" v="279" actId="20577"/>
        <pc:sldMkLst>
          <pc:docMk/>
          <pc:sldMk cId="3982939192" sldId="2276"/>
        </pc:sldMkLst>
        <pc:spChg chg="mod">
          <ac:chgData name="Phil Le" userId="d56789386392244e" providerId="LiveId" clId="{66A76023-E5FF-4030-8BC4-CE5369222DF6}" dt="2026-02-12T01:15:09.584" v="279" actId="20577"/>
          <ac:spMkLst>
            <pc:docMk/>
            <pc:sldMk cId="3982939192" sldId="2276"/>
            <ac:spMk id="17410" creationId="{609EE3CF-0B74-AEB0-AD75-1ACE67997587}"/>
          </ac:spMkLst>
        </pc:spChg>
        <pc:picChg chg="del">
          <ac:chgData name="Phil Le" userId="d56789386392244e" providerId="LiveId" clId="{66A76023-E5FF-4030-8BC4-CE5369222DF6}" dt="2026-02-12T01:14:53.755" v="266" actId="478"/>
          <ac:picMkLst>
            <pc:docMk/>
            <pc:sldMk cId="3982939192" sldId="2276"/>
            <ac:picMk id="2" creationId="{D8F48A76-834E-8613-F3AC-1FCA4AB9D982}"/>
          </ac:picMkLst>
        </pc:picChg>
        <pc:picChg chg="add mod">
          <ac:chgData name="Phil Le" userId="d56789386392244e" providerId="LiveId" clId="{66A76023-E5FF-4030-8BC4-CE5369222DF6}" dt="2026-02-12T01:14:54.656" v="267"/>
          <ac:picMkLst>
            <pc:docMk/>
            <pc:sldMk cId="3982939192" sldId="2276"/>
            <ac:picMk id="3" creationId="{FD760892-F9A0-731C-3CA3-74C8AEA6CFFE}"/>
          </ac:picMkLst>
        </pc:picChg>
      </pc:sldChg>
      <pc:sldChg chg="addSp delSp modSp mod">
        <pc:chgData name="Phil Le" userId="d56789386392244e" providerId="LiveId" clId="{66A76023-E5FF-4030-8BC4-CE5369222DF6}" dt="2026-02-12T01:16:44.559" v="288" actId="1076"/>
        <pc:sldMkLst>
          <pc:docMk/>
          <pc:sldMk cId="389870884" sldId="2277"/>
        </pc:sldMkLst>
        <pc:spChg chg="mod">
          <ac:chgData name="Phil Le" userId="d56789386392244e" providerId="LiveId" clId="{66A76023-E5FF-4030-8BC4-CE5369222DF6}" dt="2026-02-12T01:16:44.559" v="288" actId="1076"/>
          <ac:spMkLst>
            <pc:docMk/>
            <pc:sldMk cId="389870884" sldId="2277"/>
            <ac:spMk id="17410" creationId="{675D2FE5-E89D-6673-9110-18EC82A643E8}"/>
          </ac:spMkLst>
        </pc:spChg>
        <pc:picChg chg="del">
          <ac:chgData name="Phil Le" userId="d56789386392244e" providerId="LiveId" clId="{66A76023-E5FF-4030-8BC4-CE5369222DF6}" dt="2026-02-12T01:16:22.524" v="284" actId="478"/>
          <ac:picMkLst>
            <pc:docMk/>
            <pc:sldMk cId="389870884" sldId="2277"/>
            <ac:picMk id="2" creationId="{7200ED5D-0FD4-4D42-3863-A204E9B418D6}"/>
          </ac:picMkLst>
        </pc:picChg>
        <pc:picChg chg="add mod">
          <ac:chgData name="Phil Le" userId="d56789386392244e" providerId="LiveId" clId="{66A76023-E5FF-4030-8BC4-CE5369222DF6}" dt="2026-02-12T01:16:38.815" v="287"/>
          <ac:picMkLst>
            <pc:docMk/>
            <pc:sldMk cId="389870884" sldId="2277"/>
            <ac:picMk id="3" creationId="{77CDA42C-DF63-5BD2-64B9-E088BB66685A}"/>
          </ac:picMkLst>
        </pc:picChg>
      </pc:sldChg>
      <pc:sldChg chg="addSp delSp modSp mod">
        <pc:chgData name="Phil Le" userId="d56789386392244e" providerId="LiveId" clId="{66A76023-E5FF-4030-8BC4-CE5369222DF6}" dt="2026-02-12T01:17:10.262" v="291" actId="1076"/>
        <pc:sldMkLst>
          <pc:docMk/>
          <pc:sldMk cId="462323466" sldId="2278"/>
        </pc:sldMkLst>
        <pc:spChg chg="mod">
          <ac:chgData name="Phil Le" userId="d56789386392244e" providerId="LiveId" clId="{66A76023-E5FF-4030-8BC4-CE5369222DF6}" dt="2026-02-12T01:17:10.262" v="291" actId="1076"/>
          <ac:spMkLst>
            <pc:docMk/>
            <pc:sldMk cId="462323466" sldId="2278"/>
            <ac:spMk id="17410" creationId="{6676FA04-102E-2F5C-7DE6-B3F49EE49F70}"/>
          </ac:spMkLst>
        </pc:spChg>
        <pc:picChg chg="del">
          <ac:chgData name="Phil Le" userId="d56789386392244e" providerId="LiveId" clId="{66A76023-E5FF-4030-8BC4-CE5369222DF6}" dt="2026-02-12T01:17:05.783" v="290" actId="478"/>
          <ac:picMkLst>
            <pc:docMk/>
            <pc:sldMk cId="462323466" sldId="2278"/>
            <ac:picMk id="2" creationId="{C1C6F323-91C1-99E7-4FE1-19B799BBD420}"/>
          </ac:picMkLst>
        </pc:picChg>
        <pc:picChg chg="add mod">
          <ac:chgData name="Phil Le" userId="d56789386392244e" providerId="LiveId" clId="{66A76023-E5FF-4030-8BC4-CE5369222DF6}" dt="2026-02-12T01:17:02.807" v="289"/>
          <ac:picMkLst>
            <pc:docMk/>
            <pc:sldMk cId="462323466" sldId="2278"/>
            <ac:picMk id="3" creationId="{7BDE0C1C-E594-467B-590E-CD36C75F424A}"/>
          </ac:picMkLst>
        </pc:picChg>
      </pc:sldChg>
      <pc:sldChg chg="addSp delSp modSp mod">
        <pc:chgData name="Phil Le" userId="d56789386392244e" providerId="LiveId" clId="{66A76023-E5FF-4030-8BC4-CE5369222DF6}" dt="2026-02-12T01:17:22.427" v="294" actId="1076"/>
        <pc:sldMkLst>
          <pc:docMk/>
          <pc:sldMk cId="3245660115" sldId="2279"/>
        </pc:sldMkLst>
        <pc:spChg chg="mod">
          <ac:chgData name="Phil Le" userId="d56789386392244e" providerId="LiveId" clId="{66A76023-E5FF-4030-8BC4-CE5369222DF6}" dt="2026-02-12T01:17:22.427" v="294" actId="1076"/>
          <ac:spMkLst>
            <pc:docMk/>
            <pc:sldMk cId="3245660115" sldId="2279"/>
            <ac:spMk id="17410" creationId="{34CC5253-1C91-AA89-3741-6743B757D705}"/>
          </ac:spMkLst>
        </pc:spChg>
        <pc:picChg chg="del">
          <ac:chgData name="Phil Le" userId="d56789386392244e" providerId="LiveId" clId="{66A76023-E5FF-4030-8BC4-CE5369222DF6}" dt="2026-02-12T01:17:15.269" v="292" actId="478"/>
          <ac:picMkLst>
            <pc:docMk/>
            <pc:sldMk cId="3245660115" sldId="2279"/>
            <ac:picMk id="2" creationId="{D8C153FC-D27A-FB5E-27F9-88D00BF5B4FF}"/>
          </ac:picMkLst>
        </pc:picChg>
        <pc:picChg chg="add mod">
          <ac:chgData name="Phil Le" userId="d56789386392244e" providerId="LiveId" clId="{66A76023-E5FF-4030-8BC4-CE5369222DF6}" dt="2026-02-12T01:17:17.983" v="293"/>
          <ac:picMkLst>
            <pc:docMk/>
            <pc:sldMk cId="3245660115" sldId="2279"/>
            <ac:picMk id="3" creationId="{FE671E31-11C3-FD4B-C877-34B3C51930F2}"/>
          </ac:picMkLst>
        </pc:picChg>
      </pc:sldChg>
      <pc:sldChg chg="addSp delSp modSp mod">
        <pc:chgData name="Phil Le" userId="d56789386392244e" providerId="LiveId" clId="{66A76023-E5FF-4030-8BC4-CE5369222DF6}" dt="2026-02-12T01:17:35.886" v="297" actId="1076"/>
        <pc:sldMkLst>
          <pc:docMk/>
          <pc:sldMk cId="1130865813" sldId="2280"/>
        </pc:sldMkLst>
        <pc:spChg chg="mod">
          <ac:chgData name="Phil Le" userId="d56789386392244e" providerId="LiveId" clId="{66A76023-E5FF-4030-8BC4-CE5369222DF6}" dt="2026-02-12T01:17:35.886" v="297" actId="1076"/>
          <ac:spMkLst>
            <pc:docMk/>
            <pc:sldMk cId="1130865813" sldId="2280"/>
            <ac:spMk id="17410" creationId="{AD455D3F-B6F4-CC6C-3A6B-2176B941374F}"/>
          </ac:spMkLst>
        </pc:spChg>
        <pc:picChg chg="del">
          <ac:chgData name="Phil Le" userId="d56789386392244e" providerId="LiveId" clId="{66A76023-E5FF-4030-8BC4-CE5369222DF6}" dt="2026-02-12T01:17:31.249" v="296" actId="478"/>
          <ac:picMkLst>
            <pc:docMk/>
            <pc:sldMk cId="1130865813" sldId="2280"/>
            <ac:picMk id="2" creationId="{58D1AA04-B8A7-9094-831E-6088240F6EB5}"/>
          </ac:picMkLst>
        </pc:picChg>
        <pc:picChg chg="add mod">
          <ac:chgData name="Phil Le" userId="d56789386392244e" providerId="LiveId" clId="{66A76023-E5FF-4030-8BC4-CE5369222DF6}" dt="2026-02-12T01:17:29.563" v="295"/>
          <ac:picMkLst>
            <pc:docMk/>
            <pc:sldMk cId="1130865813" sldId="2280"/>
            <ac:picMk id="3" creationId="{62EB057F-8CDF-C03C-0D87-CD093FCE94C7}"/>
          </ac:picMkLst>
        </pc:picChg>
      </pc:sldChg>
      <pc:sldChg chg="addSp delSp modSp mod">
        <pc:chgData name="Phil Le" userId="d56789386392244e" providerId="LiveId" clId="{66A76023-E5FF-4030-8BC4-CE5369222DF6}" dt="2026-02-12T01:17:46.371" v="300" actId="1076"/>
        <pc:sldMkLst>
          <pc:docMk/>
          <pc:sldMk cId="2296269770" sldId="2281"/>
        </pc:sldMkLst>
        <pc:spChg chg="mod">
          <ac:chgData name="Phil Le" userId="d56789386392244e" providerId="LiveId" clId="{66A76023-E5FF-4030-8BC4-CE5369222DF6}" dt="2026-02-12T01:17:46.371" v="300" actId="1076"/>
          <ac:spMkLst>
            <pc:docMk/>
            <pc:sldMk cId="2296269770" sldId="2281"/>
            <ac:spMk id="17410" creationId="{2D5B58AE-F1AE-860D-C13C-72880E80C0EA}"/>
          </ac:spMkLst>
        </pc:spChg>
        <pc:picChg chg="del">
          <ac:chgData name="Phil Le" userId="d56789386392244e" providerId="LiveId" clId="{66A76023-E5FF-4030-8BC4-CE5369222DF6}" dt="2026-02-12T01:17:40.860" v="298" actId="478"/>
          <ac:picMkLst>
            <pc:docMk/>
            <pc:sldMk cId="2296269770" sldId="2281"/>
            <ac:picMk id="2" creationId="{BAAF34C3-CFB3-59B1-4261-FEEEC168C59C}"/>
          </ac:picMkLst>
        </pc:picChg>
        <pc:picChg chg="add mod">
          <ac:chgData name="Phil Le" userId="d56789386392244e" providerId="LiveId" clId="{66A76023-E5FF-4030-8BC4-CE5369222DF6}" dt="2026-02-12T01:17:43.100" v="299"/>
          <ac:picMkLst>
            <pc:docMk/>
            <pc:sldMk cId="2296269770" sldId="2281"/>
            <ac:picMk id="3" creationId="{C9EF7EC4-C997-FF35-7C5B-A2675B0D3F5E}"/>
          </ac:picMkLst>
        </pc:picChg>
      </pc:sldChg>
      <pc:sldChg chg="addSp delSp modSp add del mod">
        <pc:chgData name="Phil Le" userId="d56789386392244e" providerId="LiveId" clId="{66A76023-E5FF-4030-8BC4-CE5369222DF6}" dt="2026-02-12T01:20:10.679" v="354" actId="20577"/>
        <pc:sldMkLst>
          <pc:docMk/>
          <pc:sldMk cId="1147648973" sldId="2284"/>
        </pc:sldMkLst>
        <pc:spChg chg="mod">
          <ac:chgData name="Phil Le" userId="d56789386392244e" providerId="LiveId" clId="{66A76023-E5FF-4030-8BC4-CE5369222DF6}" dt="2026-02-12T01:20:10.679" v="354" actId="20577"/>
          <ac:spMkLst>
            <pc:docMk/>
            <pc:sldMk cId="1147648973" sldId="2284"/>
            <ac:spMk id="17410" creationId="{B3691E4A-0BCB-D9FD-5B3B-2DA1A01D41E0}"/>
          </ac:spMkLst>
        </pc:spChg>
        <pc:picChg chg="del">
          <ac:chgData name="Phil Le" userId="d56789386392244e" providerId="LiveId" clId="{66A76023-E5FF-4030-8BC4-CE5369222DF6}" dt="2026-02-12T01:19:58.512" v="343" actId="478"/>
          <ac:picMkLst>
            <pc:docMk/>
            <pc:sldMk cId="1147648973" sldId="2284"/>
            <ac:picMk id="2" creationId="{A21E62E1-04FF-0621-578A-78A78A395397}"/>
          </ac:picMkLst>
        </pc:picChg>
        <pc:picChg chg="add mod">
          <ac:chgData name="Phil Le" userId="d56789386392244e" providerId="LiveId" clId="{66A76023-E5FF-4030-8BC4-CE5369222DF6}" dt="2026-02-12T01:19:59.842" v="344"/>
          <ac:picMkLst>
            <pc:docMk/>
            <pc:sldMk cId="1147648973" sldId="2284"/>
            <ac:picMk id="3" creationId="{91B009EB-0F8D-A317-FC1F-88DC48E56CE2}"/>
          </ac:picMkLst>
        </pc:picChg>
      </pc:sldChg>
      <pc:sldChg chg="addSp delSp modSp mod">
        <pc:chgData name="Phil Le" userId="d56789386392244e" providerId="LiveId" clId="{66A76023-E5FF-4030-8BC4-CE5369222DF6}" dt="2026-02-12T01:18:37.214" v="333" actId="20577"/>
        <pc:sldMkLst>
          <pc:docMk/>
          <pc:sldMk cId="751601351" sldId="2289"/>
        </pc:sldMkLst>
        <pc:spChg chg="mod">
          <ac:chgData name="Phil Le" userId="d56789386392244e" providerId="LiveId" clId="{66A76023-E5FF-4030-8BC4-CE5369222DF6}" dt="2026-02-12T01:18:37.214" v="333" actId="20577"/>
          <ac:spMkLst>
            <pc:docMk/>
            <pc:sldMk cId="751601351" sldId="2289"/>
            <ac:spMk id="17410" creationId="{74F8D51E-99F8-1811-D5A7-F7BF8AF8D3FF}"/>
          </ac:spMkLst>
        </pc:spChg>
        <pc:picChg chg="del">
          <ac:chgData name="Phil Le" userId="d56789386392244e" providerId="LiveId" clId="{66A76023-E5FF-4030-8BC4-CE5369222DF6}" dt="2026-02-12T01:17:50.507" v="301" actId="478"/>
          <ac:picMkLst>
            <pc:docMk/>
            <pc:sldMk cId="751601351" sldId="2289"/>
            <ac:picMk id="2" creationId="{CCC78FD6-AE27-81D3-2A2F-795C5A0926E8}"/>
          </ac:picMkLst>
        </pc:picChg>
        <pc:picChg chg="add mod">
          <ac:chgData name="Phil Le" userId="d56789386392244e" providerId="LiveId" clId="{66A76023-E5FF-4030-8BC4-CE5369222DF6}" dt="2026-02-12T01:17:52.661" v="302"/>
          <ac:picMkLst>
            <pc:docMk/>
            <pc:sldMk cId="751601351" sldId="2289"/>
            <ac:picMk id="3" creationId="{A8BD2DB3-D5D3-598E-7C0C-C57E6E97E594}"/>
          </ac:picMkLst>
        </pc:picChg>
      </pc:sldChg>
      <pc:sldChg chg="del">
        <pc:chgData name="Phil Le" userId="d56789386392244e" providerId="LiveId" clId="{66A76023-E5FF-4030-8BC4-CE5369222DF6}" dt="2026-02-12T01:09:28.974" v="129" actId="47"/>
        <pc:sldMkLst>
          <pc:docMk/>
          <pc:sldMk cId="3616601376" sldId="2293"/>
        </pc:sldMkLst>
      </pc:sldChg>
      <pc:sldChg chg="del">
        <pc:chgData name="Phil Le" userId="d56789386392244e" providerId="LiveId" clId="{66A76023-E5FF-4030-8BC4-CE5369222DF6}" dt="2026-02-12T01:09:29.934" v="131" actId="47"/>
        <pc:sldMkLst>
          <pc:docMk/>
          <pc:sldMk cId="2300654229" sldId="2294"/>
        </pc:sldMkLst>
      </pc:sldChg>
      <pc:sldChg chg="del">
        <pc:chgData name="Phil Le" userId="d56789386392244e" providerId="LiveId" clId="{66A76023-E5FF-4030-8BC4-CE5369222DF6}" dt="2026-02-12T01:18:41.357" v="334" actId="47"/>
        <pc:sldMkLst>
          <pc:docMk/>
          <pc:sldMk cId="0" sldId="2295"/>
        </pc:sldMkLst>
      </pc:sldChg>
      <pc:sldChg chg="del">
        <pc:chgData name="Phil Le" userId="d56789386392244e" providerId="LiveId" clId="{66A76023-E5FF-4030-8BC4-CE5369222DF6}" dt="2026-02-12T01:21:59.079" v="356" actId="47"/>
        <pc:sldMkLst>
          <pc:docMk/>
          <pc:sldMk cId="2364867827" sldId="2296"/>
        </pc:sldMkLst>
      </pc:sldChg>
      <pc:sldChg chg="modSp add mod setBg">
        <pc:chgData name="Phil Le" userId="d56789386392244e" providerId="LiveId" clId="{66A76023-E5FF-4030-8BC4-CE5369222DF6}" dt="2026-02-12T01:10:01.276" v="140" actId="255"/>
        <pc:sldMkLst>
          <pc:docMk/>
          <pc:sldMk cId="0" sldId="2297"/>
        </pc:sldMkLst>
        <pc:spChg chg="mod">
          <ac:chgData name="Phil Le" userId="d56789386392244e" providerId="LiveId" clId="{66A76023-E5FF-4030-8BC4-CE5369222DF6}" dt="2026-02-12T01:10:01.276" v="140" actId="255"/>
          <ac:spMkLst>
            <pc:docMk/>
            <pc:sldMk cId="0" sldId="2297"/>
            <ac:spMk id="3" creationId="{86A0BC0B-81C2-D181-33D3-389625EC6D27}"/>
          </ac:spMkLst>
        </pc:spChg>
        <pc:spChg chg="mod">
          <ac:chgData name="Phil Le" userId="d56789386392244e" providerId="LiveId" clId="{66A76023-E5FF-4030-8BC4-CE5369222DF6}" dt="2026-02-12T01:09:54.803" v="139" actId="255"/>
          <ac:spMkLst>
            <pc:docMk/>
            <pc:sldMk cId="0" sldId="2297"/>
            <ac:spMk id="2050" creationId="{6447C9F9-72A0-91D2-1B6D-6D81D44928E8}"/>
          </ac:spMkLst>
        </pc:spChg>
      </pc:sldChg>
      <pc:sldChg chg="modSp add mod setBg">
        <pc:chgData name="Phil Le" userId="d56789386392244e" providerId="LiveId" clId="{66A76023-E5FF-4030-8BC4-CE5369222DF6}" dt="2026-02-12T01:10:36.208" v="148" actId="1076"/>
        <pc:sldMkLst>
          <pc:docMk/>
          <pc:sldMk cId="0" sldId="2298"/>
        </pc:sldMkLst>
        <pc:spChg chg="mod">
          <ac:chgData name="Phil Le" userId="d56789386392244e" providerId="LiveId" clId="{66A76023-E5FF-4030-8BC4-CE5369222DF6}" dt="2026-02-12T01:10:36.208" v="148" actId="1076"/>
          <ac:spMkLst>
            <pc:docMk/>
            <pc:sldMk cId="0" sldId="2298"/>
            <ac:spMk id="3" creationId="{E031C90C-7F54-A8A9-F1AB-0A77D1528BBF}"/>
          </ac:spMkLst>
        </pc:spChg>
        <pc:spChg chg="mod">
          <ac:chgData name="Phil Le" userId="d56789386392244e" providerId="LiveId" clId="{66A76023-E5FF-4030-8BC4-CE5369222DF6}" dt="2026-02-12T01:10:32.577" v="147" actId="255"/>
          <ac:spMkLst>
            <pc:docMk/>
            <pc:sldMk cId="0" sldId="2298"/>
            <ac:spMk id="3074" creationId="{6273BCE6-B4FF-08F0-3EB8-C208864F942B}"/>
          </ac:spMkLst>
        </pc:spChg>
      </pc:sldChg>
      <pc:sldChg chg="add">
        <pc:chgData name="Phil Le" userId="d56789386392244e" providerId="LiveId" clId="{66A76023-E5FF-4030-8BC4-CE5369222DF6}" dt="2026-02-12T01:16:10.279" v="283"/>
        <pc:sldMkLst>
          <pc:docMk/>
          <pc:sldMk cId="0" sldId="2299"/>
        </pc:sldMkLst>
      </pc:sldChg>
      <pc:sldChg chg="add del">
        <pc:chgData name="Phil Le" userId="d56789386392244e" providerId="LiveId" clId="{66A76023-E5FF-4030-8BC4-CE5369222DF6}" dt="2026-02-12T01:19:37.307" v="340"/>
        <pc:sldMkLst>
          <pc:docMk/>
          <pc:sldMk cId="0" sldId="2300"/>
        </pc:sldMkLst>
      </pc:sldChg>
      <pc:sldChg chg="add del">
        <pc:chgData name="Phil Le" userId="d56789386392244e" providerId="LiveId" clId="{66A76023-E5FF-4030-8BC4-CE5369222DF6}" dt="2026-02-12T01:16:26.723" v="286"/>
        <pc:sldMkLst>
          <pc:docMk/>
          <pc:sldMk cId="3186218441" sldId="2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6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1436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12595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6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6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1436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D3ED65D9-7F41-441F-B31A-035894C76204}" type="slidenum">
              <a:rPr lang="en-US"/>
              <a:pPr>
                <a:defRPr/>
              </a:pPr>
              <a:t>‹#›</a:t>
            </a:fld>
            <a:endParaRPr lang="en-US"/>
          </a:p>
        </p:txBody>
      </p:sp>
    </p:spTree>
    <p:extLst>
      <p:ext uri="{BB962C8B-B14F-4D97-AF65-F5344CB8AC3E}">
        <p14:creationId xmlns:p14="http://schemas.microsoft.com/office/powerpoint/2010/main" val="1163058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6047EAC8-2B0D-4A72-ABF0-BECB32E5C3E6}" type="slidenum">
              <a:rPr lang="en-US" altLang="en-US" sz="1200" smtClean="0">
                <a:solidFill>
                  <a:schemeClr val="tx1"/>
                </a:solidFill>
                <a:latin typeface="Arial" charset="0"/>
              </a:rPr>
              <a:pPr eaLnBrk="1" hangingPunct="1"/>
              <a:t>1</a:t>
            </a:fld>
            <a:endParaRPr lang="en-US" altLang="en-US" sz="1200">
              <a:solidFill>
                <a:schemeClr val="tx1"/>
              </a:solidFill>
              <a:latin typeface="Arial" charset="0"/>
            </a:endParaRPr>
          </a:p>
        </p:txBody>
      </p:sp>
      <p:sp>
        <p:nvSpPr>
          <p:cNvPr id="126979" name="Rectangle 2"/>
          <p:cNvSpPr>
            <a:spLocks noGrp="1" noRot="1" noChangeAspect="1" noChangeArrowheads="1" noTextEdit="1"/>
          </p:cNvSpPr>
          <p:nvPr>
            <p:ph type="sldImg"/>
          </p:nvPr>
        </p:nvSpPr>
        <p:spPr>
          <a:xfrm>
            <a:off x="381000" y="685800"/>
            <a:ext cx="6096000" cy="342900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13</a:t>
            </a:fld>
            <a:endParaRPr lang="en-US" altLang="en-US" sz="1200">
              <a:solidFill>
                <a:schemeClr val="tx1"/>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381000" y="685800"/>
            <a:ext cx="6096000" cy="3429000"/>
          </a:xfrm>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9058D038-4B67-437C-9490-2905EB20E2FA}" type="slidenum">
              <a:rPr lang="en-US" altLang="en-US" sz="1200" smtClean="0">
                <a:solidFill>
                  <a:schemeClr val="tx1"/>
                </a:solidFill>
                <a:latin typeface="Arial" charset="0"/>
              </a:rPr>
              <a:pPr eaLnBrk="1" hangingPunct="1"/>
              <a:t>19</a:t>
            </a:fld>
            <a:endParaRPr lang="en-US" altLang="en-US" sz="1200">
              <a:solidFill>
                <a:schemeClr val="tx1"/>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381000" y="685800"/>
            <a:ext cx="6096000" cy="3429000"/>
          </a:xfrm>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C8D5B721-CF0C-427B-9562-CBDDF8848031}" type="slidenum">
              <a:rPr lang="en-US" altLang="en-US" sz="1200" smtClean="0">
                <a:solidFill>
                  <a:schemeClr val="tx1"/>
                </a:solidFill>
                <a:latin typeface="Arial" charset="0"/>
              </a:rPr>
              <a:pPr eaLnBrk="1" hangingPunct="1"/>
              <a:t>20</a:t>
            </a:fld>
            <a:endParaRPr lang="en-US" altLang="en-US" sz="1200">
              <a:solidFill>
                <a:schemeClr val="tx1"/>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381000" y="685800"/>
            <a:ext cx="6096000" cy="3429000"/>
          </a:xfrm>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D805468F-DEDA-40D2-98A3-A77AD6C9A6F6}" type="slidenum">
              <a:rPr lang="en-US" altLang="en-US" sz="1200" smtClean="0">
                <a:solidFill>
                  <a:schemeClr val="tx1"/>
                </a:solidFill>
                <a:latin typeface="Arial" charset="0"/>
              </a:rPr>
              <a:pPr eaLnBrk="1" hangingPunct="1"/>
              <a:t>21</a:t>
            </a:fld>
            <a:endParaRPr lang="en-US" altLang="en-US" sz="1200">
              <a:solidFill>
                <a:schemeClr val="tx1"/>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381000" y="685800"/>
            <a:ext cx="6096000" cy="3429000"/>
          </a:xfrm>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2677A7E8-95CC-40CB-831A-351DA8C571B9}" type="slidenum">
              <a:rPr lang="en-US" altLang="en-US" sz="1200" smtClean="0">
                <a:solidFill>
                  <a:schemeClr val="tx1"/>
                </a:solidFill>
                <a:latin typeface="Arial" charset="0"/>
              </a:rPr>
              <a:pPr eaLnBrk="1" hangingPunct="1"/>
              <a:t>22</a:t>
            </a:fld>
            <a:endParaRPr lang="en-US" altLang="en-US" sz="1200">
              <a:solidFill>
                <a:schemeClr val="tx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381000" y="685800"/>
            <a:ext cx="6096000" cy="3429000"/>
          </a:xfrm>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16EDCD4F-944D-44AC-923B-870E6B83ACE4}" type="slidenum">
              <a:rPr lang="en-US" altLang="en-US" sz="1200" smtClean="0">
                <a:solidFill>
                  <a:schemeClr val="tx1"/>
                </a:solidFill>
                <a:latin typeface="Arial" charset="0"/>
              </a:rPr>
              <a:pPr eaLnBrk="1" hangingPunct="1"/>
              <a:t>23</a:t>
            </a:fld>
            <a:endParaRPr lang="en-US" altLang="en-US" sz="120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381000" y="685800"/>
            <a:ext cx="6096000" cy="3429000"/>
          </a:xfrm>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74F8C60D-BA09-4B2C-8CF0-3F8529ADE381}" type="slidenum">
              <a:rPr lang="en-US" altLang="en-US" sz="1200" smtClean="0">
                <a:solidFill>
                  <a:schemeClr val="tx1"/>
                </a:solidFill>
                <a:latin typeface="Arial" charset="0"/>
              </a:rPr>
              <a:pPr eaLnBrk="1" hangingPunct="1"/>
              <a:t>24</a:t>
            </a:fld>
            <a:endParaRPr lang="en-US" altLang="en-US" sz="1200">
              <a:solidFill>
                <a:schemeClr val="tx1"/>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xfrm>
            <a:off x="381000" y="685800"/>
            <a:ext cx="6096000" cy="3429000"/>
          </a:xfrm>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521C171-FEE7-4F40-BF39-FF261F6B86B0}" type="slidenum">
              <a:rPr lang="en-US" altLang="en-US" sz="1200" smtClean="0">
                <a:solidFill>
                  <a:schemeClr val="tx1"/>
                </a:solidFill>
                <a:latin typeface="Arial" charset="0"/>
              </a:rPr>
              <a:pPr eaLnBrk="1" hangingPunct="1"/>
              <a:t>26</a:t>
            </a:fld>
            <a:endParaRPr lang="en-US" altLang="en-US" sz="1200">
              <a:solidFill>
                <a:schemeClr val="tx1"/>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381000" y="685800"/>
            <a:ext cx="6096000" cy="3429000"/>
          </a:xfrm>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60AD6E5-89A8-45AF-B810-E560A75CDEE8}" type="slidenum">
              <a:rPr lang="en-US" altLang="en-US" sz="1200" smtClean="0">
                <a:solidFill>
                  <a:schemeClr val="tx1"/>
                </a:solidFill>
                <a:latin typeface="Arial" charset="0"/>
              </a:rPr>
              <a:pPr eaLnBrk="1" hangingPunct="1"/>
              <a:t>28</a:t>
            </a:fld>
            <a:endParaRPr lang="en-US" altLang="en-US" sz="1200">
              <a:solidFill>
                <a:schemeClr val="tx1"/>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381000" y="685800"/>
            <a:ext cx="6096000" cy="3429000"/>
          </a:xfrm>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A050DBDC-C72E-4C4E-BA09-40051E031F2A}" type="slidenum">
              <a:rPr lang="en-US" altLang="en-US" sz="1200" smtClean="0">
                <a:solidFill>
                  <a:schemeClr val="tx1"/>
                </a:solidFill>
                <a:latin typeface="Arial" charset="0"/>
              </a:rPr>
              <a:pPr eaLnBrk="1" hangingPunct="1"/>
              <a:t>29</a:t>
            </a:fld>
            <a:endParaRPr lang="en-US" altLang="en-US" sz="120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3ED65D9-7F41-441F-B31A-035894C76204}" type="slidenum">
              <a:rPr lang="en-US" smtClean="0"/>
              <a:pPr>
                <a:defRPr/>
              </a:pPr>
              <a:t>4</a:t>
            </a:fld>
            <a:endParaRPr lang="en-US"/>
          </a:p>
        </p:txBody>
      </p:sp>
    </p:spTree>
    <p:extLst>
      <p:ext uri="{BB962C8B-B14F-4D97-AF65-F5344CB8AC3E}">
        <p14:creationId xmlns:p14="http://schemas.microsoft.com/office/powerpoint/2010/main" val="43347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381000" y="685800"/>
            <a:ext cx="6096000" cy="3429000"/>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5D9E24FA-D2E3-4537-9DE9-7C776C29DD06}" type="slidenum">
              <a:rPr lang="en-US" altLang="en-US" sz="1200" smtClean="0">
                <a:solidFill>
                  <a:schemeClr val="tx1"/>
                </a:solidFill>
                <a:latin typeface="Arial" charset="0"/>
              </a:rPr>
              <a:pPr eaLnBrk="1" hangingPunct="1"/>
              <a:t>5</a:t>
            </a:fld>
            <a:endParaRPr lang="en-US" altLang="en-US" sz="120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381000" y="685800"/>
            <a:ext cx="6096000" cy="3429000"/>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4A543DC0-7A86-4D69-8F1A-65ECBB2C805B}" type="slidenum">
              <a:rPr lang="en-US" altLang="en-US" sz="1200" smtClean="0">
                <a:solidFill>
                  <a:schemeClr val="tx1"/>
                </a:solidFill>
                <a:latin typeface="Arial" charset="0"/>
              </a:rPr>
              <a:pPr eaLnBrk="1" hangingPunct="1"/>
              <a:t>6</a:t>
            </a:fld>
            <a:endParaRPr lang="en-US" altLang="en-US" sz="120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381000" y="685800"/>
            <a:ext cx="6096000" cy="3429000"/>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AE350E1-FCB5-4FFF-AA65-040EE2C16B03}" type="slidenum">
              <a:rPr lang="en-US" altLang="en-US" sz="1200" smtClean="0">
                <a:solidFill>
                  <a:schemeClr val="tx1"/>
                </a:solidFill>
                <a:latin typeface="Arial" charset="0"/>
              </a:rPr>
              <a:pPr eaLnBrk="1" hangingPunct="1"/>
              <a:t>7</a:t>
            </a:fld>
            <a:endParaRPr lang="en-US" altLang="en-US" sz="1200">
              <a:solidFill>
                <a:schemeClr val="tx1"/>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9</a:t>
            </a:fld>
            <a:endParaRPr lang="en-US" altLang="en-US" sz="1200">
              <a:solidFill>
                <a:schemeClr val="tx1"/>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10</a:t>
            </a:fld>
            <a:endParaRPr lang="en-US" altLang="en-US" sz="1200">
              <a:solidFill>
                <a:schemeClr val="tx1"/>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11</a:t>
            </a:fld>
            <a:endParaRPr lang="en-US" altLang="en-US" sz="1200">
              <a:solidFill>
                <a:schemeClr val="tx1"/>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12</a:t>
            </a:fld>
            <a:endParaRPr lang="en-US" altLang="en-US" sz="1200">
              <a:solidFill>
                <a:schemeClr val="tx1"/>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FED226-C2C8-4B90-BE0E-8A1EA7701BBB}" type="slidenum">
              <a:rPr lang="en-US"/>
              <a:pPr>
                <a:defRPr/>
              </a:pPr>
              <a:t>‹#›</a:t>
            </a:fld>
            <a:endParaRPr lang="en-US"/>
          </a:p>
        </p:txBody>
      </p:sp>
    </p:spTree>
    <p:extLst>
      <p:ext uri="{BB962C8B-B14F-4D97-AF65-F5344CB8AC3E}">
        <p14:creationId xmlns:p14="http://schemas.microsoft.com/office/powerpoint/2010/main" val="384784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49EA02-7C21-4BBE-B70D-2E6CF9FD2AB5}" type="slidenum">
              <a:rPr lang="en-US"/>
              <a:pPr>
                <a:defRPr/>
              </a:pPr>
              <a:t>‹#›</a:t>
            </a:fld>
            <a:endParaRPr lang="en-US"/>
          </a:p>
        </p:txBody>
      </p:sp>
    </p:spTree>
    <p:extLst>
      <p:ext uri="{BB962C8B-B14F-4D97-AF65-F5344CB8AC3E}">
        <p14:creationId xmlns:p14="http://schemas.microsoft.com/office/powerpoint/2010/main" val="217391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CD122-7AE2-4B02-9056-49109BBA3098}" type="slidenum">
              <a:rPr lang="en-US"/>
              <a:pPr>
                <a:defRPr/>
              </a:pPr>
              <a:t>‹#›</a:t>
            </a:fld>
            <a:endParaRPr lang="en-US"/>
          </a:p>
        </p:txBody>
      </p:sp>
    </p:spTree>
    <p:extLst>
      <p:ext uri="{BB962C8B-B14F-4D97-AF65-F5344CB8AC3E}">
        <p14:creationId xmlns:p14="http://schemas.microsoft.com/office/powerpoint/2010/main" val="200944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45C5F2-AC7B-4846-94E1-3B7E92C7FA40}" type="slidenum">
              <a:rPr lang="en-US"/>
              <a:pPr>
                <a:defRPr/>
              </a:pPr>
              <a:t>‹#›</a:t>
            </a:fld>
            <a:endParaRPr lang="en-US"/>
          </a:p>
        </p:txBody>
      </p:sp>
    </p:spTree>
    <p:extLst>
      <p:ext uri="{BB962C8B-B14F-4D97-AF65-F5344CB8AC3E}">
        <p14:creationId xmlns:p14="http://schemas.microsoft.com/office/powerpoint/2010/main" val="326008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F2C4A9-3DD8-44B1-B38B-14996F41AFFF}" type="slidenum">
              <a:rPr lang="en-US"/>
              <a:pPr>
                <a:defRPr/>
              </a:pPr>
              <a:t>‹#›</a:t>
            </a:fld>
            <a:endParaRPr lang="en-US"/>
          </a:p>
        </p:txBody>
      </p:sp>
    </p:spTree>
    <p:extLst>
      <p:ext uri="{BB962C8B-B14F-4D97-AF65-F5344CB8AC3E}">
        <p14:creationId xmlns:p14="http://schemas.microsoft.com/office/powerpoint/2010/main" val="182171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271A72-9885-4AB0-9C0C-8153FBD5B2EB}" type="slidenum">
              <a:rPr lang="en-US"/>
              <a:pPr>
                <a:defRPr/>
              </a:pPr>
              <a:t>‹#›</a:t>
            </a:fld>
            <a:endParaRPr lang="en-US"/>
          </a:p>
        </p:txBody>
      </p:sp>
    </p:spTree>
    <p:extLst>
      <p:ext uri="{BB962C8B-B14F-4D97-AF65-F5344CB8AC3E}">
        <p14:creationId xmlns:p14="http://schemas.microsoft.com/office/powerpoint/2010/main" val="223308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AD6E7-5C5D-41A5-BEBA-6D2E2F33E43D}" type="slidenum">
              <a:rPr lang="en-US"/>
              <a:pPr>
                <a:defRPr/>
              </a:pPr>
              <a:t>‹#›</a:t>
            </a:fld>
            <a:endParaRPr lang="en-US"/>
          </a:p>
        </p:txBody>
      </p:sp>
    </p:spTree>
    <p:extLst>
      <p:ext uri="{BB962C8B-B14F-4D97-AF65-F5344CB8AC3E}">
        <p14:creationId xmlns:p14="http://schemas.microsoft.com/office/powerpoint/2010/main" val="890934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2FDE27-4DAF-4DAA-8451-61D9818576E4}" type="slidenum">
              <a:rPr lang="en-US"/>
              <a:pPr>
                <a:defRPr/>
              </a:pPr>
              <a:t>‹#›</a:t>
            </a:fld>
            <a:endParaRPr lang="en-US"/>
          </a:p>
        </p:txBody>
      </p:sp>
    </p:spTree>
    <p:extLst>
      <p:ext uri="{BB962C8B-B14F-4D97-AF65-F5344CB8AC3E}">
        <p14:creationId xmlns:p14="http://schemas.microsoft.com/office/powerpoint/2010/main" val="111278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275E99-A137-4A0B-AC46-75FFFF614993}" type="slidenum">
              <a:rPr lang="en-US"/>
              <a:pPr>
                <a:defRPr/>
              </a:pPr>
              <a:t>‹#›</a:t>
            </a:fld>
            <a:endParaRPr lang="en-US"/>
          </a:p>
        </p:txBody>
      </p:sp>
    </p:spTree>
    <p:extLst>
      <p:ext uri="{BB962C8B-B14F-4D97-AF65-F5344CB8AC3E}">
        <p14:creationId xmlns:p14="http://schemas.microsoft.com/office/powerpoint/2010/main" val="316772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771A0C-9A6E-4443-9200-37656291E977}" type="slidenum">
              <a:rPr lang="en-US"/>
              <a:pPr>
                <a:defRPr/>
              </a:pPr>
              <a:t>‹#›</a:t>
            </a:fld>
            <a:endParaRPr lang="en-US"/>
          </a:p>
        </p:txBody>
      </p:sp>
    </p:spTree>
    <p:extLst>
      <p:ext uri="{BB962C8B-B14F-4D97-AF65-F5344CB8AC3E}">
        <p14:creationId xmlns:p14="http://schemas.microsoft.com/office/powerpoint/2010/main" val="188377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253F-9EC1-4520-9B06-A61E933216A7}" type="slidenum">
              <a:rPr lang="en-US"/>
              <a:pPr>
                <a:defRPr/>
              </a:pPr>
              <a:t>‹#›</a:t>
            </a:fld>
            <a:endParaRPr lang="en-US"/>
          </a:p>
        </p:txBody>
      </p:sp>
    </p:spTree>
    <p:extLst>
      <p:ext uri="{BB962C8B-B14F-4D97-AF65-F5344CB8AC3E}">
        <p14:creationId xmlns:p14="http://schemas.microsoft.com/office/powerpoint/2010/main" val="313405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42237E39-DA38-4912-91A3-78E07FCCAA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4294967295"/>
          </p:nvPr>
        </p:nvSpPr>
        <p:spPr>
          <a:xfrm>
            <a:off x="0" y="0"/>
            <a:ext cx="4495800" cy="5143500"/>
          </a:xfrm>
          <a:ln>
            <a:solidFill>
              <a:schemeClr val="accent1"/>
            </a:solidFill>
          </a:ln>
        </p:spPr>
        <p:txBody>
          <a:bodyPr/>
          <a:lstStyle/>
          <a:p>
            <a:pPr marL="0" indent="0" algn="ctr">
              <a:buNone/>
            </a:pPr>
            <a:r>
              <a:rPr lang="en-US" sz="200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endParaRPr lang="en-US" sz="2400" b="1" dirty="0">
              <a:solidFill>
                <a:schemeClr val="bg1"/>
              </a:solidFill>
            </a:endParaRPr>
          </a:p>
        </p:txBody>
      </p:sp>
      <p:sp>
        <p:nvSpPr>
          <p:cNvPr id="6" name="TextBox 5">
            <a:extLst>
              <a:ext uri="{FF2B5EF4-FFF2-40B4-BE49-F238E27FC236}">
                <a16:creationId xmlns:a16="http://schemas.microsoft.com/office/drawing/2014/main" id="{6449408D-447D-D595-9786-1474EC53475F}"/>
              </a:ext>
            </a:extLst>
          </p:cNvPr>
          <p:cNvSpPr txBox="1"/>
          <p:nvPr/>
        </p:nvSpPr>
        <p:spPr>
          <a:xfrm>
            <a:off x="44114" y="133350"/>
            <a:ext cx="4756485" cy="3533275"/>
          </a:xfrm>
          <a:prstGeom prst="rect">
            <a:avLst/>
          </a:prstGeom>
          <a:noFill/>
        </p:spPr>
        <p:txBody>
          <a:bodyPr wrap="square">
            <a:spAutoFit/>
          </a:bodyPr>
          <a:lstStyle/>
          <a:p>
            <a:r>
              <a:rPr lang="en-US" sz="2400" b="1" dirty="0">
                <a:solidFill>
                  <a:schemeClr val="bg1"/>
                </a:solidFill>
              </a:rPr>
              <a:t>Welcome to Our Lady of Refuge Catholic </a:t>
            </a:r>
            <a:r>
              <a:rPr lang="vi-VN" sz="2400" b="1" dirty="0">
                <a:solidFill>
                  <a:schemeClr val="bg1"/>
                </a:solidFill>
              </a:rPr>
              <a:t>Church</a:t>
            </a:r>
          </a:p>
          <a:p>
            <a:r>
              <a:rPr lang="vi-VN" sz="2000" b="1" dirty="0">
                <a:solidFill>
                  <a:schemeClr val="bg1"/>
                </a:solidFill>
              </a:rPr>
              <a:t>Sunday </a:t>
            </a:r>
            <a:r>
              <a:rPr lang="en-US" sz="2000" b="1" dirty="0">
                <a:solidFill>
                  <a:schemeClr val="bg1"/>
                </a:solidFill>
              </a:rPr>
              <a:t>Ordinary</a:t>
            </a:r>
            <a:r>
              <a:rPr lang="vi-VN" sz="2000" b="1" dirty="0">
                <a:solidFill>
                  <a:schemeClr val="bg1"/>
                </a:solidFill>
              </a:rPr>
              <a:t> </a:t>
            </a:r>
            <a:r>
              <a:rPr lang="en-US" sz="2000" b="1" dirty="0">
                <a:solidFill>
                  <a:schemeClr val="bg1"/>
                </a:solidFill>
              </a:rPr>
              <a:t>Time</a:t>
            </a:r>
            <a:r>
              <a:rPr lang="vi-VN" sz="2000" b="1" dirty="0">
                <a:solidFill>
                  <a:schemeClr val="bg1"/>
                </a:solidFill>
              </a:rPr>
              <a:t> </a:t>
            </a:r>
            <a:r>
              <a:rPr lang="en-US" sz="2000" b="1" dirty="0">
                <a:solidFill>
                  <a:schemeClr val="bg1"/>
                </a:solidFill>
              </a:rPr>
              <a:t>06</a:t>
            </a:r>
            <a:r>
              <a:rPr lang="vi-VN" sz="2000" b="1" dirty="0">
                <a:solidFill>
                  <a:schemeClr val="bg1"/>
                </a:solidFill>
              </a:rPr>
              <a:t> Year A</a:t>
            </a:r>
          </a:p>
          <a:p>
            <a:pPr marL="0" indent="0" algn="l">
              <a:buNone/>
            </a:pPr>
            <a:r>
              <a:rPr lang="en-US" sz="1800" i="1" dirty="0">
                <a:solidFill>
                  <a:schemeClr val="bg1"/>
                </a:solidFill>
              </a:rPr>
              <a:t>Gather Song:  </a:t>
            </a:r>
          </a:p>
          <a:p>
            <a:pPr algn="l" eaLnBrk="1" hangingPunct="1">
              <a:lnSpc>
                <a:spcPct val="80000"/>
              </a:lnSpc>
              <a:buNone/>
              <a:defRPr/>
            </a:pPr>
            <a:r>
              <a:rPr lang="vi-VN" sz="1800" b="1"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Glory And Praise to Our God</a:t>
            </a:r>
            <a:endParaRPr lang="vi-VN" sz="1800" i="1" dirty="0">
              <a:solidFill>
                <a:schemeClr val="bg1"/>
              </a:solidFill>
            </a:endParaRPr>
          </a:p>
          <a:p>
            <a:pPr algn="l" eaLnBrk="1" hangingPunct="1">
              <a:lnSpc>
                <a:spcPct val="80000"/>
              </a:lnSpc>
              <a:buNone/>
              <a:defRPr/>
            </a:pPr>
            <a:r>
              <a:rPr lang="en-US" sz="1800" dirty="0">
                <a:solidFill>
                  <a:schemeClr val="bg1"/>
                </a:solidFill>
              </a:rPr>
              <a:t>Responsorial Psalm </a:t>
            </a:r>
            <a:r>
              <a:rPr lang="vi-VN" sz="1800" dirty="0">
                <a:solidFill>
                  <a:schemeClr val="bg1"/>
                </a:solidFill>
              </a:rPr>
              <a:t>1</a:t>
            </a:r>
            <a:r>
              <a:rPr lang="en-US" sz="1800" dirty="0">
                <a:solidFill>
                  <a:schemeClr val="bg1"/>
                </a:solidFill>
              </a:rPr>
              <a:t>19:  </a:t>
            </a:r>
          </a:p>
          <a:p>
            <a:pPr algn="l" eaLnBrk="1" hangingPunct="1">
              <a:lnSpc>
                <a:spcPct val="80000"/>
              </a:lnSpc>
              <a:buFontTx/>
              <a:buNone/>
              <a:defRPr/>
            </a:pPr>
            <a:r>
              <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Follow the Law of the Lord</a:t>
            </a:r>
            <a:endParaRPr lang="en-US" sz="2000" b="1" dirty="0">
              <a:solidFill>
                <a:schemeClr val="bg1"/>
              </a:solidFill>
            </a:endParaRPr>
          </a:p>
          <a:p>
            <a:pPr algn="l" eaLnBrk="1" hangingPunct="1">
              <a:lnSpc>
                <a:spcPct val="80000"/>
              </a:lnSpc>
              <a:buFontTx/>
              <a:buNone/>
              <a:defRPr/>
            </a:pPr>
            <a:r>
              <a:rPr lang="en-US" sz="1800" i="1" dirty="0">
                <a:solidFill>
                  <a:schemeClr val="bg1"/>
                </a:solidFill>
              </a:rPr>
              <a:t>Prep. of the Gifts: </a:t>
            </a:r>
            <a:r>
              <a:rPr lang="en-US" sz="1800" b="1" dirty="0">
                <a:solidFill>
                  <a:schemeClr val="bg1"/>
                </a:solidFill>
              </a:rPr>
              <a:t> </a:t>
            </a:r>
          </a:p>
          <a:p>
            <a:pPr algn="l" eaLnBrk="1" hangingPunct="1">
              <a:lnSpc>
                <a:spcPct val="80000"/>
              </a:lnSpc>
              <a:buFontTx/>
              <a:buNone/>
              <a:defRPr/>
            </a:pPr>
            <a:r>
              <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Only In God</a:t>
            </a:r>
            <a:endParaRPr lang="vi-VN" sz="2000" i="1" dirty="0">
              <a:solidFill>
                <a:schemeClr val="bg1"/>
              </a:solidFill>
            </a:endParaRPr>
          </a:p>
          <a:p>
            <a:pPr algn="l" eaLnBrk="1" hangingPunct="1">
              <a:lnSpc>
                <a:spcPct val="80000"/>
              </a:lnSpc>
              <a:buFontTx/>
              <a:buNone/>
              <a:defRPr/>
            </a:pPr>
            <a:r>
              <a:rPr lang="en-US" sz="1800" i="1" dirty="0">
                <a:solidFill>
                  <a:schemeClr val="bg1"/>
                </a:solidFill>
              </a:rPr>
              <a:t>Communion Song : </a:t>
            </a:r>
          </a:p>
          <a:p>
            <a:pPr algn="l" eaLnBrk="1" hangingPunct="1">
              <a:lnSpc>
                <a:spcPct val="80000"/>
              </a:lnSpc>
              <a:buNone/>
              <a:defRPr/>
            </a:pP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Gift of Finest Wheat</a:t>
            </a:r>
          </a:p>
          <a:p>
            <a:pPr algn="l" eaLnBrk="1" hangingPunct="1">
              <a:lnSpc>
                <a:spcPct val="80000"/>
              </a:lnSpc>
              <a:buNone/>
              <a:defRPr/>
            </a:pPr>
            <a:r>
              <a:rPr lang="en-US" sz="1800" i="1" dirty="0">
                <a:solidFill>
                  <a:schemeClr val="bg1"/>
                </a:solidFill>
              </a:rPr>
              <a:t>Recessional:  </a:t>
            </a:r>
          </a:p>
          <a:p>
            <a:pPr algn="l" eaLnBrk="1" hangingPunct="1">
              <a:lnSpc>
                <a:spcPct val="80000"/>
              </a:lnSpc>
              <a:buNone/>
              <a:defRPr/>
            </a:pPr>
            <a:r>
              <a:rPr lang="vi-VN" sz="1800" i="1" dirty="0">
                <a:solidFill>
                  <a:schemeClr val="bg1"/>
                </a:solidFill>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Rain Down</a:t>
            </a:r>
          </a:p>
        </p:txBody>
      </p:sp>
      <p:pic>
        <p:nvPicPr>
          <p:cNvPr id="7" name="Picture 6">
            <a:extLst>
              <a:ext uri="{FF2B5EF4-FFF2-40B4-BE49-F238E27FC236}">
                <a16:creationId xmlns:a16="http://schemas.microsoft.com/office/drawing/2014/main" id="{D9FF6896-A511-78BF-E0EB-2D6A81E21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973" y="742950"/>
            <a:ext cx="4207856" cy="28003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10</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76200" y="34290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1. </a:t>
            </a:r>
            <a:r>
              <a:rPr lang="en-US" altLang="en-US" sz="4400" b="1" dirty="0">
                <a:solidFill>
                  <a:schemeClr val="bg1"/>
                </a:solidFill>
                <a:latin typeface="Tahoma" pitchFamily="34" charset="0"/>
                <a:cs typeface="Tahoma" pitchFamily="34" charset="0"/>
              </a:rPr>
              <a:t>We praise you, we bless you, we adore you, we glorify you, we give you thanks for your great glory. Lord God, heavenly King, O God, almighty Father.</a:t>
            </a:r>
          </a:p>
        </p:txBody>
      </p:sp>
    </p:spTree>
    <p:extLst>
      <p:ext uri="{BB962C8B-B14F-4D97-AF65-F5344CB8AC3E}">
        <p14:creationId xmlns:p14="http://schemas.microsoft.com/office/powerpoint/2010/main" val="17795147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11</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28575" y="5715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2. </a:t>
            </a:r>
            <a:r>
              <a:rPr lang="en-US" altLang="en-US" sz="3600" b="1" dirty="0">
                <a:solidFill>
                  <a:schemeClr val="bg1"/>
                </a:solidFill>
                <a:latin typeface="Tahoma" pitchFamily="34" charset="0"/>
                <a:cs typeface="Tahoma" pitchFamily="34" charset="0"/>
              </a:rPr>
              <a:t>Lord Jesus Christ, only Begotten Son, Lord God, Lamb of God, Son of the Father, you take away the sins of the world, have mercy on us. You take way the sins of the world, receive our pray you are seated at the right hand, the right hand of the Father, have mercy on us</a:t>
            </a:r>
          </a:p>
        </p:txBody>
      </p:sp>
    </p:spTree>
    <p:extLst>
      <p:ext uri="{BB962C8B-B14F-4D97-AF65-F5344CB8AC3E}">
        <p14:creationId xmlns:p14="http://schemas.microsoft.com/office/powerpoint/2010/main" val="420483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12</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28575" y="5715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3. </a:t>
            </a:r>
            <a:r>
              <a:rPr lang="en-US" altLang="en-US" sz="4400" b="1" dirty="0">
                <a:solidFill>
                  <a:schemeClr val="bg1"/>
                </a:solidFill>
                <a:latin typeface="Tahoma" pitchFamily="34" charset="0"/>
                <a:cs typeface="Tahoma" pitchFamily="34" charset="0"/>
              </a:rPr>
              <a:t>For you alone are the Holy One, you alone are the Lord, you alone are the Most High, Jesus Christ with the Holy Spirit, in the glory of God the Father.</a:t>
            </a:r>
          </a:p>
        </p:txBody>
      </p:sp>
    </p:spTree>
    <p:extLst>
      <p:ext uri="{BB962C8B-B14F-4D97-AF65-F5344CB8AC3E}">
        <p14:creationId xmlns:p14="http://schemas.microsoft.com/office/powerpoint/2010/main" val="30795060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13</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76200" y="34290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Refrain:</a:t>
            </a:r>
          </a:p>
          <a:p>
            <a:pPr>
              <a:buFont typeface="Wingdings 2" pitchFamily="18" charset="2"/>
              <a:buNone/>
            </a:pPr>
            <a:r>
              <a:rPr lang="en-US" altLang="en-US" sz="4400" b="1" dirty="0">
                <a:solidFill>
                  <a:schemeClr val="bg1"/>
                </a:solidFill>
                <a:latin typeface="Tahoma" pitchFamily="34" charset="0"/>
                <a:cs typeface="Tahoma" pitchFamily="34" charset="0"/>
              </a:rPr>
              <a:t>Glory to God, Glory to God. Glory to God in the highest, and on earth, peace on earth, peace to people of good will. Amen </a:t>
            </a:r>
            <a:r>
              <a:rPr lang="en-US" altLang="en-US" sz="4400" b="1" dirty="0" err="1">
                <a:solidFill>
                  <a:schemeClr val="bg1"/>
                </a:solidFill>
                <a:latin typeface="Tahoma" pitchFamily="34" charset="0"/>
                <a:cs typeface="Tahoma" pitchFamily="34" charset="0"/>
              </a:rPr>
              <a:t>Amen</a:t>
            </a:r>
            <a:r>
              <a:rPr lang="en-US" altLang="en-US" sz="4400" b="1" dirty="0">
                <a:solidFill>
                  <a:schemeClr val="bg1"/>
                </a:solidFill>
                <a:latin typeface="Tahoma" pitchFamily="34" charset="0"/>
                <a:cs typeface="Tahoma" pitchFamily="34" charset="0"/>
              </a:rPr>
              <a:t>.</a:t>
            </a:r>
          </a:p>
        </p:txBody>
      </p:sp>
    </p:spTree>
    <p:extLst>
      <p:ext uri="{BB962C8B-B14F-4D97-AF65-F5344CB8AC3E}">
        <p14:creationId xmlns:p14="http://schemas.microsoft.com/office/powerpoint/2010/main" val="29445393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5BCD5-1F66-EB1B-CFAC-0F7CC1F7B6A1}"/>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230E4718-A89D-85D4-0ACF-8C846A3A8F86}"/>
              </a:ext>
            </a:extLst>
          </p:cNvPr>
          <p:cNvSpPr>
            <a:spLocks noGrp="1" noChangeArrowheads="1"/>
          </p:cNvSpPr>
          <p:nvPr>
            <p:ph type="ctrTitle"/>
          </p:nvPr>
        </p:nvSpPr>
        <p:spPr>
          <a:xfrm>
            <a:off x="3733800" y="4148546"/>
            <a:ext cx="6553200" cy="609600"/>
          </a:xfrm>
        </p:spPr>
        <p:txBody>
          <a:bodyPr/>
          <a:lstStyle/>
          <a:p>
            <a:pPr eaLnBrk="1" hangingPunct="1"/>
            <a:br>
              <a:rPr lang="vi-VN" altLang="en-US" sz="2400" b="1" dirty="0">
                <a:solidFill>
                  <a:srgbClr val="FFFF00"/>
                </a:solidFill>
                <a:latin typeface="Tahoma" pitchFamily="34" charset="0"/>
              </a:rPr>
            </a:br>
            <a:r>
              <a:rPr lang="en-US" altLang="en-US" sz="2000" b="1" dirty="0">
                <a:solidFill>
                  <a:srgbClr val="FFFF00"/>
                </a:solidFill>
                <a:latin typeface="Tahoma" pitchFamily="34" charset="0"/>
              </a:rPr>
              <a:t>Responsorial Psalm:   </a:t>
            </a:r>
            <a:br>
              <a:rPr lang="en-US" altLang="en-US" sz="2000" b="1" dirty="0">
                <a:solidFill>
                  <a:srgbClr val="FFFF00"/>
                </a:solidFill>
                <a:latin typeface="Tahoma" pitchFamily="34" charset="0"/>
              </a:rPr>
            </a:br>
            <a:r>
              <a:rPr lang="en-US" altLang="en-US" sz="2000" b="1" dirty="0">
                <a:solidFill>
                  <a:srgbClr val="FFFF00"/>
                </a:solidFill>
                <a:latin typeface="Tahoma" pitchFamily="34" charset="0"/>
              </a:rPr>
              <a:t>Psalm 119</a:t>
            </a:r>
            <a:br>
              <a:rPr lang="en-US" altLang="en-US" sz="2000" b="1" dirty="0">
                <a:solidFill>
                  <a:srgbClr val="FFFF00"/>
                </a:solidFill>
                <a:latin typeface="Tahoma" pitchFamily="34" charset="0"/>
              </a:rPr>
            </a:br>
            <a:r>
              <a:rPr lang="en-US" altLang="en-US" sz="2000" b="1" dirty="0">
                <a:solidFill>
                  <a:srgbClr val="FFFF00"/>
                </a:solidFill>
                <a:latin typeface="Tahoma" pitchFamily="34" charset="0"/>
              </a:rPr>
              <a:t>Follow the Law of the Lord</a:t>
            </a:r>
            <a:br>
              <a:rPr lang="en-US" altLang="en-US" sz="2400" b="1" dirty="0">
                <a:solidFill>
                  <a:srgbClr val="FFFF00"/>
                </a:solidFill>
                <a:latin typeface="Tahoma" pitchFamily="34" charset="0"/>
              </a:rPr>
            </a:br>
            <a:endParaRPr lang="en-US" altLang="en-US" sz="2400" dirty="0">
              <a:solidFill>
                <a:srgbClr val="FFFF00"/>
              </a:solidFill>
              <a:latin typeface="Tahoma" pitchFamily="34" charset="0"/>
            </a:endParaRPr>
          </a:p>
        </p:txBody>
      </p:sp>
      <p:pic>
        <p:nvPicPr>
          <p:cNvPr id="3" name="Picture 2">
            <a:extLst>
              <a:ext uri="{FF2B5EF4-FFF2-40B4-BE49-F238E27FC236}">
                <a16:creationId xmlns:a16="http://schemas.microsoft.com/office/drawing/2014/main" id="{604F010E-5082-25AB-9BBF-6EF9168A5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119378"/>
            <a:ext cx="5638800" cy="3752650"/>
          </a:xfrm>
          <a:prstGeom prst="rect">
            <a:avLst/>
          </a:prstGeom>
        </p:spPr>
      </p:pic>
    </p:spTree>
    <p:extLst>
      <p:ext uri="{BB962C8B-B14F-4D97-AF65-F5344CB8AC3E}">
        <p14:creationId xmlns:p14="http://schemas.microsoft.com/office/powerpoint/2010/main" val="124139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28675" name="Rectangle 6"/>
          <p:cNvSpPr>
            <a:spLocks noChangeArrowheads="1"/>
          </p:cNvSpPr>
          <p:nvPr/>
        </p:nvSpPr>
        <p:spPr bwMode="auto">
          <a:xfrm>
            <a:off x="11784" y="171450"/>
            <a:ext cx="9132216"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r>
              <a:rPr lang="en-US" altLang="en-US" sz="2400" b="1" dirty="0">
                <a:solidFill>
                  <a:srgbClr val="FFFF00"/>
                </a:solidFill>
                <a:latin typeface="Tahoma" pitchFamily="34" charset="0"/>
              </a:rPr>
              <a:t>Responsorial Psalm 119:</a:t>
            </a:r>
          </a:p>
          <a:p>
            <a:pPr algn="l" eaLnBrk="1" hangingPunct="1"/>
            <a:r>
              <a:rPr lang="en-US" altLang="en-US" sz="4400" b="1" dirty="0">
                <a:solidFill>
                  <a:schemeClr val="bg1"/>
                </a:solidFill>
                <a:latin typeface="Tahoma" pitchFamily="34" charset="0"/>
                <a:cs typeface="Tahoma" pitchFamily="34" charset="0"/>
              </a:rPr>
              <a:t>Blessed are they who follow the law of the Lord!</a:t>
            </a:r>
            <a:endParaRPr lang="en-US" altLang="en-US" sz="4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F88FA-4556-CF3F-11B1-8AA9643B5469}"/>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06FAFAE9-A61B-0836-4546-0F368A38C83C}"/>
              </a:ext>
            </a:extLst>
          </p:cNvPr>
          <p:cNvSpPr>
            <a:spLocks noGrp="1" noChangeArrowheads="1"/>
          </p:cNvSpPr>
          <p:nvPr>
            <p:ph type="ctrTitle"/>
          </p:nvPr>
        </p:nvSpPr>
        <p:spPr>
          <a:xfrm>
            <a:off x="1295400" y="4171950"/>
            <a:ext cx="6553200" cy="609600"/>
          </a:xfrm>
        </p:spPr>
        <p:txBody>
          <a:bodyPr/>
          <a:lstStyle/>
          <a:p>
            <a:pPr eaLnBrk="1" hangingPunct="1"/>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Gospel Acclamation </a:t>
            </a:r>
          </a:p>
        </p:txBody>
      </p:sp>
      <p:pic>
        <p:nvPicPr>
          <p:cNvPr id="3" name="Picture 2">
            <a:extLst>
              <a:ext uri="{FF2B5EF4-FFF2-40B4-BE49-F238E27FC236}">
                <a16:creationId xmlns:a16="http://schemas.microsoft.com/office/drawing/2014/main" id="{99453D0C-C852-2744-4280-FDC89C460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500"/>
            <a:ext cx="5638800" cy="3752650"/>
          </a:xfrm>
          <a:prstGeom prst="rect">
            <a:avLst/>
          </a:prstGeom>
        </p:spPr>
      </p:pic>
    </p:spTree>
    <p:extLst>
      <p:ext uri="{BB962C8B-B14F-4D97-AF65-F5344CB8AC3E}">
        <p14:creationId xmlns:p14="http://schemas.microsoft.com/office/powerpoint/2010/main" val="2942976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30723" name="Rectangle 6"/>
          <p:cNvSpPr>
            <a:spLocks noChangeArrowheads="1"/>
          </p:cNvSpPr>
          <p:nvPr/>
        </p:nvSpPr>
        <p:spPr bwMode="auto">
          <a:xfrm>
            <a:off x="161109" y="628650"/>
            <a:ext cx="9067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endParaRPr lang="en-US" altLang="en-US" sz="3200" i="1" dirty="0">
              <a:solidFill>
                <a:schemeClr val="bg1"/>
              </a:solidFill>
            </a:endParaRPr>
          </a:p>
          <a:p>
            <a:pPr algn="l" eaLnBrk="1" hangingPunct="1"/>
            <a:r>
              <a:rPr lang="en-US" altLang="en-US" sz="3200" i="1" dirty="0">
                <a:solidFill>
                  <a:srgbClr val="FFFF00"/>
                </a:solidFill>
              </a:rPr>
              <a:t>Refrain:</a:t>
            </a:r>
            <a:r>
              <a:rPr lang="en-US" altLang="en-US" sz="4400" dirty="0">
                <a:solidFill>
                  <a:srgbClr val="FFFF00"/>
                </a:solidFill>
              </a:rPr>
              <a:t>  </a:t>
            </a:r>
            <a:r>
              <a:rPr lang="en-US" altLang="en-US" sz="4000" b="1" dirty="0">
                <a:solidFill>
                  <a:schemeClr val="bg1"/>
                </a:solidFill>
                <a:latin typeface="Tahoma" pitchFamily="34" charset="0"/>
                <a:cs typeface="Tahoma" pitchFamily="34" charset="0"/>
              </a:rPr>
              <a:t>Alleluia!</a:t>
            </a:r>
          </a:p>
          <a:p>
            <a:pPr algn="l"/>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Blessed are you, Father, Lord of heaven and earth;</a:t>
            </a:r>
          </a:p>
          <a:p>
            <a:pPr algn="l"/>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you have revealed to little ones the mysteries of the kingdom.</a:t>
            </a:r>
            <a:endPar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78D6F-3F4A-1600-4A2F-EC0F3E1A8334}"/>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070057BF-E553-D6C3-39FA-43C4080DC36C}"/>
              </a:ext>
            </a:extLst>
          </p:cNvPr>
          <p:cNvSpPr>
            <a:spLocks noGrp="1" noChangeArrowheads="1"/>
          </p:cNvSpPr>
          <p:nvPr>
            <p:ph type="ctrTitle"/>
          </p:nvPr>
        </p:nvSpPr>
        <p:spPr>
          <a:xfrm>
            <a:off x="2590800" y="4393819"/>
            <a:ext cx="6553200" cy="609600"/>
          </a:xfrm>
        </p:spPr>
        <p:txBody>
          <a:bodyPr/>
          <a:lstStyle/>
          <a:p>
            <a:pPr eaLnBrk="1" hangingPunct="1"/>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Profession Of Faith</a:t>
            </a:r>
            <a:b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b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Creed </a:t>
            </a:r>
          </a:p>
        </p:txBody>
      </p:sp>
      <p:pic>
        <p:nvPicPr>
          <p:cNvPr id="3" name="Picture 2">
            <a:extLst>
              <a:ext uri="{FF2B5EF4-FFF2-40B4-BE49-F238E27FC236}">
                <a16:creationId xmlns:a16="http://schemas.microsoft.com/office/drawing/2014/main" id="{9C2D33EF-F1A0-A101-910B-19B9DDE5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500"/>
            <a:ext cx="5638800" cy="3752650"/>
          </a:xfrm>
          <a:prstGeom prst="rect">
            <a:avLst/>
          </a:prstGeom>
        </p:spPr>
      </p:pic>
    </p:spTree>
    <p:extLst>
      <p:ext uri="{BB962C8B-B14F-4D97-AF65-F5344CB8AC3E}">
        <p14:creationId xmlns:p14="http://schemas.microsoft.com/office/powerpoint/2010/main" val="2486394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57150"/>
            <a:ext cx="5105400" cy="342900"/>
          </a:xfrm>
        </p:spPr>
        <p:txBody>
          <a:bodyPr/>
          <a:lstStyle/>
          <a:p>
            <a:pPr eaLnBrk="1" hangingPunct="1"/>
            <a:r>
              <a:rPr lang="en-US" altLang="en-US" sz="2400">
                <a:solidFill>
                  <a:schemeClr val="bg1"/>
                </a:solidFill>
              </a:rPr>
              <a:t>Nicene Creed  p1</a:t>
            </a:r>
          </a:p>
        </p:txBody>
      </p:sp>
      <p:sp>
        <p:nvSpPr>
          <p:cNvPr id="3" name="Slide Number Placeholder 2"/>
          <p:cNvSpPr>
            <a:spLocks noGrp="1"/>
          </p:cNvSpPr>
          <p:nvPr>
            <p:ph type="sldNum" sz="quarter" idx="12"/>
          </p:nvPr>
        </p:nvSpPr>
        <p:spPr/>
        <p:txBody>
          <a:bodyPr/>
          <a:lstStyle/>
          <a:p>
            <a:pPr>
              <a:defRPr/>
            </a:pPr>
            <a:fld id="{18F0440B-33D3-4E6D-958C-47EA36231AF5}" type="slidenum">
              <a:rPr lang="en-US"/>
              <a:pPr>
                <a:defRPr/>
              </a:pPr>
              <a:t>19</a:t>
            </a:fld>
            <a:endParaRPr lang="en-US"/>
          </a:p>
        </p:txBody>
      </p:sp>
      <p:sp>
        <p:nvSpPr>
          <p:cNvPr id="34820" name="Content Placeholder 3"/>
          <p:cNvSpPr>
            <a:spLocks noGrp="1"/>
          </p:cNvSpPr>
          <p:nvPr>
            <p:ph sz="quarter" idx="1"/>
          </p:nvPr>
        </p:nvSpPr>
        <p:spPr>
          <a:xfrm>
            <a:off x="228600" y="342900"/>
            <a:ext cx="8686800" cy="46291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 I believe in one God, the Father almighty, maker of heaven and earth, of all things visible and invisible.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447C9F9-72A0-91D2-1B6D-6D81D44928E8}"/>
              </a:ext>
            </a:extLst>
          </p:cNvPr>
          <p:cNvSpPr>
            <a:spLocks noGrp="1" noChangeArrowheads="1"/>
          </p:cNvSpPr>
          <p:nvPr>
            <p:ph type="ctrTitle"/>
          </p:nvPr>
        </p:nvSpPr>
        <p:spPr>
          <a:xfrm>
            <a:off x="0" y="114300"/>
            <a:ext cx="8991600" cy="2400300"/>
          </a:xfrm>
          <a:noFill/>
        </p:spPr>
        <p:txBody>
          <a:bodyPr/>
          <a:lstStyle/>
          <a:p>
            <a:pPr algn="l" eaLnBrk="1" hangingPunct="1"/>
            <a:r>
              <a:rPr lang="en-US" altLang="en-US" sz="2100" i="1" dirty="0">
                <a:solidFill>
                  <a:srgbClr val="FFFF00"/>
                </a:solidFill>
                <a:latin typeface="Times New Roman" panose="02020603050405020304" pitchFamily="18" charset="0"/>
              </a:rPr>
              <a:t>refrain:</a:t>
            </a:r>
            <a:r>
              <a:rPr lang="en-US" altLang="en-US" sz="2100" b="1" dirty="0">
                <a:solidFill>
                  <a:srgbClr val="FFFF00"/>
                </a:solidFill>
                <a:latin typeface="Tahoma" panose="020B0604030504040204" pitchFamily="34" charset="0"/>
              </a:rPr>
              <a:t> </a:t>
            </a:r>
            <a:r>
              <a:rPr lang="en-US" altLang="en-US" sz="3600" b="1" dirty="0">
                <a:solidFill>
                  <a:schemeClr val="bg1"/>
                </a:solidFill>
                <a:latin typeface="Tahoma" panose="020B0604030504040204" pitchFamily="34" charset="0"/>
              </a:rPr>
              <a:t>Glory and praise to our God, who alone gives light to our days. </a:t>
            </a:r>
            <a:br>
              <a:rPr lang="en-US" altLang="en-US" sz="3600" b="1" dirty="0">
                <a:solidFill>
                  <a:schemeClr val="bg1"/>
                </a:solidFill>
                <a:latin typeface="Tahoma" panose="020B0604030504040204" pitchFamily="34" charset="0"/>
              </a:rPr>
            </a:br>
            <a:r>
              <a:rPr lang="en-US" altLang="en-US" sz="3600" b="1" dirty="0">
                <a:solidFill>
                  <a:schemeClr val="bg1"/>
                </a:solidFill>
                <a:latin typeface="Tahoma" panose="020B0604030504040204" pitchFamily="34" charset="0"/>
              </a:rPr>
              <a:t>Many are the blessings he bears to those who trust in his ways.</a:t>
            </a:r>
            <a:br>
              <a:rPr lang="en-US" altLang="en-US" sz="3000" b="1" dirty="0">
                <a:solidFill>
                  <a:schemeClr val="bg1"/>
                </a:solidFill>
                <a:latin typeface="Tahoma" panose="020B0604030504040204" pitchFamily="34" charset="0"/>
              </a:rPr>
            </a:br>
            <a:endParaRPr lang="en-US" altLang="en-US" sz="3000" b="1" dirty="0">
              <a:solidFill>
                <a:schemeClr val="bg1"/>
              </a:solidFill>
              <a:latin typeface="Tahoma" panose="020B0604030504040204" pitchFamily="34" charset="0"/>
            </a:endParaRPr>
          </a:p>
        </p:txBody>
      </p:sp>
      <p:sp>
        <p:nvSpPr>
          <p:cNvPr id="3" name="Rectangle 2">
            <a:extLst>
              <a:ext uri="{FF2B5EF4-FFF2-40B4-BE49-F238E27FC236}">
                <a16:creationId xmlns:a16="http://schemas.microsoft.com/office/drawing/2014/main" id="{86A0BC0B-81C2-D181-33D3-389625EC6D27}"/>
              </a:ext>
            </a:extLst>
          </p:cNvPr>
          <p:cNvSpPr txBox="1">
            <a:spLocks noChangeArrowheads="1"/>
          </p:cNvSpPr>
          <p:nvPr/>
        </p:nvSpPr>
        <p:spPr bwMode="auto">
          <a:xfrm>
            <a:off x="17418" y="2508613"/>
            <a:ext cx="914399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altLang="en-US" sz="2400" b="1" kern="0" dirty="0">
                <a:solidFill>
                  <a:srgbClr val="FFFF00"/>
                </a:solidFill>
                <a:latin typeface="Tahoma" pitchFamily="34" charset="0"/>
              </a:rPr>
              <a:t>1. </a:t>
            </a:r>
            <a:r>
              <a:rPr lang="en-US" altLang="en-US" sz="3600" b="1" kern="0" dirty="0">
                <a:solidFill>
                  <a:schemeClr val="bg1"/>
                </a:solidFill>
                <a:latin typeface="Tahoma" pitchFamily="34" charset="0"/>
              </a:rPr>
              <a:t>We, the daughters and sons of him who built the valleys and plains.</a:t>
            </a:r>
            <a:br>
              <a:rPr lang="en-US" altLang="en-US" sz="3600" b="1" kern="0" dirty="0">
                <a:solidFill>
                  <a:schemeClr val="bg1"/>
                </a:solidFill>
                <a:latin typeface="Tahoma" pitchFamily="34" charset="0"/>
              </a:rPr>
            </a:br>
            <a:r>
              <a:rPr lang="en-US" altLang="en-US" sz="3600" b="1" kern="0" dirty="0">
                <a:solidFill>
                  <a:schemeClr val="bg1"/>
                </a:solidFill>
                <a:latin typeface="Tahoma" pitchFamily="34" charset="0"/>
              </a:rPr>
              <a:t>Praise the wonders our God has done in </a:t>
            </a:r>
            <a:r>
              <a:rPr lang="en-US" altLang="en-US" sz="3600" b="1" kern="0" dirty="0" err="1">
                <a:solidFill>
                  <a:schemeClr val="bg1"/>
                </a:solidFill>
                <a:latin typeface="Tahoma" pitchFamily="34" charset="0"/>
              </a:rPr>
              <a:t>ev’ry</a:t>
            </a:r>
            <a:r>
              <a:rPr lang="en-US" altLang="en-US" sz="3600" b="1" kern="0" dirty="0">
                <a:solidFill>
                  <a:schemeClr val="bg1"/>
                </a:solidFill>
                <a:latin typeface="Tahoma" pitchFamily="34" charset="0"/>
              </a:rPr>
              <a:t> heart that sings.</a:t>
            </a:r>
            <a:endParaRPr lang="en-US" altLang="en-US" sz="3600" kern="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7F78E3D-109C-4548-8605-ED8DEFCE3E14}" type="slidenum">
              <a:rPr lang="en-US"/>
              <a:pPr>
                <a:defRPr/>
              </a:pPr>
              <a:t>20</a:t>
            </a:fld>
            <a:endParaRPr lang="en-US"/>
          </a:p>
        </p:txBody>
      </p:sp>
      <p:sp>
        <p:nvSpPr>
          <p:cNvPr id="35843" name="Content Placeholder 3"/>
          <p:cNvSpPr>
            <a:spLocks noGrp="1"/>
          </p:cNvSpPr>
          <p:nvPr>
            <p:ph sz="quarter" idx="1"/>
          </p:nvPr>
        </p:nvSpPr>
        <p:spPr>
          <a:xfrm>
            <a:off x="228600" y="400050"/>
            <a:ext cx="8686800" cy="4572000"/>
          </a:xfrm>
        </p:spPr>
        <p:txBody>
          <a:bodyPr/>
          <a:lstStyle/>
          <a:p>
            <a:pPr eaLnBrk="1" hangingPunct="1">
              <a:buFont typeface="Wingdings 2" pitchFamily="18" charset="2"/>
              <a:buNone/>
            </a:pPr>
            <a:r>
              <a:rPr lang="en-US" altLang="en-US" sz="5400" b="1" dirty="0">
                <a:solidFill>
                  <a:schemeClr val="bg1"/>
                </a:solidFill>
                <a:latin typeface="Tahoma" pitchFamily="34" charset="0"/>
                <a:cs typeface="Tahoma" pitchFamily="34" charset="0"/>
              </a:rPr>
              <a:t> I believe in one Lord Jesus Christ, the Only Begotten Son of God, born of the Father before all ages. </a:t>
            </a:r>
          </a:p>
        </p:txBody>
      </p:sp>
      <p:sp>
        <p:nvSpPr>
          <p:cNvPr id="35844" name="Title 1"/>
          <p:cNvSpPr>
            <a:spLocks noGrp="1"/>
          </p:cNvSpPr>
          <p:nvPr>
            <p:ph type="title"/>
          </p:nvPr>
        </p:nvSpPr>
        <p:spPr>
          <a:xfrm>
            <a:off x="228600" y="57150"/>
            <a:ext cx="5105400" cy="342900"/>
          </a:xfrm>
        </p:spPr>
        <p:txBody>
          <a:bodyPr/>
          <a:lstStyle/>
          <a:p>
            <a:pPr eaLnBrk="1" hangingPunct="1"/>
            <a:r>
              <a:rPr lang="en-US" altLang="en-US" sz="2400">
                <a:solidFill>
                  <a:schemeClr val="bg1"/>
                </a:solidFill>
              </a:rPr>
              <a:t>Nicene Creed  p2</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4C2682B-C406-43D9-B60F-A3F2709742ED}" type="slidenum">
              <a:rPr lang="en-US"/>
              <a:pPr>
                <a:defRPr/>
              </a:pPr>
              <a:t>21</a:t>
            </a:fld>
            <a:endParaRPr lang="en-US"/>
          </a:p>
        </p:txBody>
      </p:sp>
      <p:sp>
        <p:nvSpPr>
          <p:cNvPr id="36867" name="Content Placeholder 3"/>
          <p:cNvSpPr>
            <a:spLocks noGrp="1"/>
          </p:cNvSpPr>
          <p:nvPr>
            <p:ph sz="quarter" idx="1"/>
          </p:nvPr>
        </p:nvSpPr>
        <p:spPr>
          <a:xfrm>
            <a:off x="152400" y="228600"/>
            <a:ext cx="8686800" cy="46291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 God from God, Light from Light, true God from true God, begotten, not made, consubstantial with the Father; through Him all things were made. </a:t>
            </a:r>
          </a:p>
        </p:txBody>
      </p:sp>
      <p:sp>
        <p:nvSpPr>
          <p:cNvPr id="36868"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p3</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46CBB87-E74E-4F2B-B483-1B03E6272D8C}" type="slidenum">
              <a:rPr lang="en-US"/>
              <a:pPr>
                <a:defRPr/>
              </a:pPr>
              <a:t>22</a:t>
            </a:fld>
            <a:endParaRPr lang="en-US"/>
          </a:p>
        </p:txBody>
      </p:sp>
      <p:sp>
        <p:nvSpPr>
          <p:cNvPr id="37891" name="Content Placeholder 3"/>
          <p:cNvSpPr>
            <a:spLocks noGrp="1"/>
          </p:cNvSpPr>
          <p:nvPr>
            <p:ph sz="quarter" idx="1"/>
          </p:nvPr>
        </p:nvSpPr>
        <p:spPr>
          <a:xfrm>
            <a:off x="76200" y="342900"/>
            <a:ext cx="8915400" cy="42862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For us men and for our salvation He came down from heaven, and by the Holy Spirit was incarnate of the Virgin Mary, and became man. </a:t>
            </a:r>
          </a:p>
        </p:txBody>
      </p:sp>
      <p:sp>
        <p:nvSpPr>
          <p:cNvPr id="37892"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p4</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41AD52B-019B-46B6-8C0E-22B20712BE16}" type="slidenum">
              <a:rPr lang="en-US"/>
              <a:pPr>
                <a:defRPr/>
              </a:pPr>
              <a:t>23</a:t>
            </a:fld>
            <a:endParaRPr lang="en-US"/>
          </a:p>
        </p:txBody>
      </p:sp>
      <p:sp>
        <p:nvSpPr>
          <p:cNvPr id="38915" name="Content Placeholder 3"/>
          <p:cNvSpPr>
            <a:spLocks noGrp="1"/>
          </p:cNvSpPr>
          <p:nvPr>
            <p:ph sz="quarter" idx="1"/>
          </p:nvPr>
        </p:nvSpPr>
        <p:spPr>
          <a:xfrm>
            <a:off x="76200" y="57150"/>
            <a:ext cx="9067800" cy="5886450"/>
          </a:xfrm>
        </p:spPr>
        <p:txBody>
          <a:bodyPr/>
          <a:lstStyle/>
          <a:p>
            <a:pPr eaLnBrk="1" hangingPunct="1">
              <a:buFont typeface="Wingdings 2" pitchFamily="18" charset="2"/>
              <a:buNone/>
            </a:pPr>
            <a:r>
              <a:rPr lang="en-US" altLang="en-US" sz="4400" b="1" dirty="0">
                <a:solidFill>
                  <a:schemeClr val="bg1"/>
                </a:solidFill>
                <a:latin typeface="Tahoma" pitchFamily="34" charset="0"/>
                <a:cs typeface="Tahoma" pitchFamily="34" charset="0"/>
              </a:rPr>
              <a:t>For our sake He was crucified under Pontius Pilate, He suffered death and was buried, and rose again on the third day in accordance with the Scriptures. </a:t>
            </a:r>
          </a:p>
        </p:txBody>
      </p:sp>
      <p:sp>
        <p:nvSpPr>
          <p:cNvPr id="38916"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p5</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4455A3B-D704-4C8E-A670-17F31661552C}" type="slidenum">
              <a:rPr lang="en-US"/>
              <a:pPr>
                <a:defRPr/>
              </a:pPr>
              <a:t>24</a:t>
            </a:fld>
            <a:endParaRPr lang="en-US"/>
          </a:p>
        </p:txBody>
      </p:sp>
      <p:sp>
        <p:nvSpPr>
          <p:cNvPr id="39939" name="Content Placeholder 3"/>
          <p:cNvSpPr>
            <a:spLocks noGrp="1"/>
          </p:cNvSpPr>
          <p:nvPr>
            <p:ph sz="quarter" idx="1"/>
          </p:nvPr>
        </p:nvSpPr>
        <p:spPr>
          <a:xfrm>
            <a:off x="228600" y="685800"/>
            <a:ext cx="8915400" cy="39433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He ascended into heaven and is seated at the right hand of the Father. </a:t>
            </a:r>
          </a:p>
          <a:p>
            <a:pPr eaLnBrk="1" hangingPunct="1">
              <a:buFont typeface="Wingdings 2" pitchFamily="18" charset="2"/>
              <a:buNone/>
            </a:pPr>
            <a:endParaRPr lang="en-US" altLang="en-US" sz="5400" b="1" dirty="0">
              <a:latin typeface="Tahoma" pitchFamily="34" charset="0"/>
              <a:cs typeface="Tahoma" pitchFamily="34" charset="0"/>
            </a:endParaRPr>
          </a:p>
        </p:txBody>
      </p:sp>
      <p:sp>
        <p:nvSpPr>
          <p:cNvPr id="39940" name="Title 1"/>
          <p:cNvSpPr>
            <a:spLocks noGrp="1"/>
          </p:cNvSpPr>
          <p:nvPr>
            <p:ph type="title"/>
          </p:nvPr>
        </p:nvSpPr>
        <p:spPr>
          <a:xfrm>
            <a:off x="304800" y="171450"/>
            <a:ext cx="5105400" cy="114300"/>
          </a:xfrm>
        </p:spPr>
        <p:txBody>
          <a:bodyPr/>
          <a:lstStyle/>
          <a:p>
            <a:pPr eaLnBrk="1" hangingPunct="1"/>
            <a:r>
              <a:rPr lang="en-US" altLang="en-US" sz="1400">
                <a:solidFill>
                  <a:schemeClr val="bg1"/>
                </a:solidFill>
              </a:rPr>
              <a:t>Nicene Creed  p6</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76200" y="685801"/>
            <a:ext cx="8686800" cy="3394472"/>
          </a:xfrm>
        </p:spPr>
        <p:txBody>
          <a:bodyPr/>
          <a:lstStyle/>
          <a:p>
            <a:pPr marL="0" indent="0" eaLnBrk="1" hangingPunct="1">
              <a:buFontTx/>
              <a:buNone/>
            </a:pPr>
            <a:r>
              <a:rPr lang="en-US" altLang="en-US" sz="4800" b="1" dirty="0">
                <a:solidFill>
                  <a:schemeClr val="bg1"/>
                </a:solidFill>
                <a:latin typeface="Tahoma" pitchFamily="34" charset="0"/>
                <a:cs typeface="Tahoma" pitchFamily="34" charset="0"/>
              </a:rPr>
              <a:t>He will come again in glory to judge the living and the dead and His kingdom will have no end.</a:t>
            </a:r>
            <a:endParaRPr lang="en-US" altLang="en-US" sz="4800" dirty="0">
              <a:solidFill>
                <a:schemeClr val="bg1"/>
              </a:solidFill>
            </a:endParaRPr>
          </a:p>
        </p:txBody>
      </p:sp>
      <p:sp>
        <p:nvSpPr>
          <p:cNvPr id="40963"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C609AEC-7940-40EE-9860-6310468224FE}" type="slidenum">
              <a:rPr lang="en-US"/>
              <a:pPr>
                <a:defRPr/>
              </a:pPr>
              <a:t>26</a:t>
            </a:fld>
            <a:endParaRPr lang="en-US"/>
          </a:p>
        </p:txBody>
      </p:sp>
      <p:sp>
        <p:nvSpPr>
          <p:cNvPr id="41987" name="Content Placeholder 3"/>
          <p:cNvSpPr>
            <a:spLocks noGrp="1"/>
          </p:cNvSpPr>
          <p:nvPr>
            <p:ph sz="quarter" idx="1"/>
          </p:nvPr>
        </p:nvSpPr>
        <p:spPr>
          <a:xfrm>
            <a:off x="0" y="171450"/>
            <a:ext cx="8534400" cy="39433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I believe in the Holy Spirit, the Lord, the giver of life, who proceeds from the Father and the Son, </a:t>
            </a:r>
          </a:p>
        </p:txBody>
      </p:sp>
      <p:sp>
        <p:nvSpPr>
          <p:cNvPr id="41988"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p8</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0051"/>
            <a:ext cx="8458200" cy="4080272"/>
          </a:xfrm>
        </p:spPr>
        <p:txBody>
          <a:bodyPr rtlCol="0">
            <a:normAutofit fontScale="92500" lnSpcReduction="10000"/>
          </a:bodyPr>
          <a:lstStyle/>
          <a:p>
            <a:pPr marL="0" indent="0" eaLnBrk="1" fontAlgn="auto" hangingPunct="1">
              <a:spcAft>
                <a:spcPts val="0"/>
              </a:spcAft>
              <a:buFont typeface="Arial" pitchFamily="34" charset="0"/>
              <a:buNone/>
              <a:defRPr/>
            </a:pPr>
            <a:r>
              <a:rPr lang="en-US" sz="6200" b="1" dirty="0">
                <a:solidFill>
                  <a:schemeClr val="bg1"/>
                </a:solidFill>
                <a:latin typeface="Tahoma" pitchFamily="34" charset="0"/>
                <a:cs typeface="Tahoma" pitchFamily="34" charset="0"/>
              </a:rPr>
              <a:t>who with the Father and the Son is adored and glorified, who has spoken through the prophets. </a:t>
            </a:r>
          </a:p>
          <a:p>
            <a:pPr eaLnBrk="1" fontAlgn="auto" hangingPunct="1">
              <a:spcAft>
                <a:spcPts val="0"/>
              </a:spcAft>
              <a:buFont typeface="Arial" pitchFamily="34" charset="0"/>
              <a:buChar char="•"/>
              <a:defRPr/>
            </a:pPr>
            <a:endParaRPr lang="en-US" dirty="0"/>
          </a:p>
        </p:txBody>
      </p:sp>
      <p:sp>
        <p:nvSpPr>
          <p:cNvPr id="43011"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77E161B-7C8B-4117-A674-6328E4879D4C}" type="slidenum">
              <a:rPr lang="en-US"/>
              <a:pPr>
                <a:defRPr/>
              </a:pPr>
              <a:t>28</a:t>
            </a:fld>
            <a:endParaRPr lang="en-US"/>
          </a:p>
        </p:txBody>
      </p:sp>
      <p:sp>
        <p:nvSpPr>
          <p:cNvPr id="44035" name="Content Placeholder 3"/>
          <p:cNvSpPr>
            <a:spLocks noGrp="1"/>
          </p:cNvSpPr>
          <p:nvPr>
            <p:ph sz="quarter" idx="1"/>
          </p:nvPr>
        </p:nvSpPr>
        <p:spPr>
          <a:xfrm>
            <a:off x="381000" y="228600"/>
            <a:ext cx="8610600" cy="39433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I believe in one, holy, catholic and apostolic Church. I confess one Baptism for the forgiveness of sins</a:t>
            </a:r>
          </a:p>
        </p:txBody>
      </p:sp>
      <p:sp>
        <p:nvSpPr>
          <p:cNvPr id="44036"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p10</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AC6ED72-1FBD-43CE-8761-9D5B9291D710}" type="slidenum">
              <a:rPr lang="en-US"/>
              <a:pPr>
                <a:defRPr/>
              </a:pPr>
              <a:t>29</a:t>
            </a:fld>
            <a:endParaRPr lang="en-US"/>
          </a:p>
        </p:txBody>
      </p:sp>
      <p:sp>
        <p:nvSpPr>
          <p:cNvPr id="27652" name="Content Placeholder 3"/>
          <p:cNvSpPr>
            <a:spLocks noGrp="1"/>
          </p:cNvSpPr>
          <p:nvPr>
            <p:ph sz="quarter" idx="1"/>
          </p:nvPr>
        </p:nvSpPr>
        <p:spPr>
          <a:xfrm>
            <a:off x="228600" y="685800"/>
            <a:ext cx="8610600" cy="3943350"/>
          </a:xfrm>
        </p:spPr>
        <p:txBody>
          <a:bodyPr rtlCol="0">
            <a:normAutofit/>
          </a:bodyPr>
          <a:lstStyle/>
          <a:p>
            <a:pPr fontAlgn="auto">
              <a:spcAft>
                <a:spcPts val="0"/>
              </a:spcAft>
              <a:buFont typeface="Wingdings 2" pitchFamily="18" charset="2"/>
              <a:buNone/>
              <a:defRPr/>
            </a:pPr>
            <a:r>
              <a:rPr lang="en-US" sz="5400" b="1" dirty="0">
                <a:solidFill>
                  <a:schemeClr val="bg1"/>
                </a:solidFill>
                <a:latin typeface="Tahoma" pitchFamily="34" charset="0"/>
                <a:cs typeface="Tahoma" pitchFamily="34" charset="0"/>
              </a:rPr>
              <a:t>and I look forward to the resurrection of the dead and the life of the world to come. Amen.</a:t>
            </a:r>
          </a:p>
        </p:txBody>
      </p:sp>
      <p:sp>
        <p:nvSpPr>
          <p:cNvPr id="45060" name="Title 1"/>
          <p:cNvSpPr>
            <a:spLocks noGrp="1"/>
          </p:cNvSpPr>
          <p:nvPr>
            <p:ph type="title"/>
          </p:nvPr>
        </p:nvSpPr>
        <p:spPr>
          <a:xfrm>
            <a:off x="457200" y="171450"/>
            <a:ext cx="5105400" cy="114300"/>
          </a:xfrm>
        </p:spPr>
        <p:txBody>
          <a:bodyPr/>
          <a:lstStyle/>
          <a:p>
            <a:r>
              <a:rPr lang="en-US" altLang="en-US" sz="1400">
                <a:solidFill>
                  <a:schemeClr val="bg1"/>
                </a:solidFill>
              </a:rPr>
              <a:t>Nicene Creed  p11</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273BCE6-B4FF-08F0-3EB8-C208864F942B}"/>
              </a:ext>
            </a:extLst>
          </p:cNvPr>
          <p:cNvSpPr>
            <a:spLocks noGrp="1" noChangeArrowheads="1"/>
          </p:cNvSpPr>
          <p:nvPr>
            <p:ph type="ctrTitle"/>
          </p:nvPr>
        </p:nvSpPr>
        <p:spPr>
          <a:xfrm>
            <a:off x="0" y="114300"/>
            <a:ext cx="8991600" cy="2400300"/>
          </a:xfrm>
          <a:noFill/>
        </p:spPr>
        <p:txBody>
          <a:bodyPr/>
          <a:lstStyle/>
          <a:p>
            <a:pPr algn="l" eaLnBrk="1" hangingPunct="1"/>
            <a:r>
              <a:rPr lang="en-US" altLang="en-US" sz="2100" i="1" dirty="0">
                <a:solidFill>
                  <a:srgbClr val="FFFF00"/>
                </a:solidFill>
                <a:latin typeface="Times New Roman" panose="02020603050405020304" pitchFamily="18" charset="0"/>
              </a:rPr>
              <a:t>refrain:</a:t>
            </a:r>
            <a:r>
              <a:rPr lang="en-US" altLang="en-US" sz="2100" b="1" dirty="0">
                <a:solidFill>
                  <a:srgbClr val="FFFF00"/>
                </a:solidFill>
                <a:latin typeface="Tahoma" panose="020B0604030504040204" pitchFamily="34" charset="0"/>
              </a:rPr>
              <a:t> </a:t>
            </a:r>
            <a:r>
              <a:rPr lang="en-US" altLang="en-US" sz="4950" b="1" dirty="0">
                <a:solidFill>
                  <a:schemeClr val="bg1"/>
                </a:solidFill>
                <a:latin typeface="Tahoma" panose="020B0604030504040204" pitchFamily="34" charset="0"/>
              </a:rPr>
              <a:t> </a:t>
            </a:r>
            <a:r>
              <a:rPr lang="en-US" altLang="en-US" sz="3600" b="1" dirty="0">
                <a:solidFill>
                  <a:schemeClr val="bg1"/>
                </a:solidFill>
                <a:latin typeface="Tahoma" panose="020B0604030504040204" pitchFamily="34" charset="0"/>
              </a:rPr>
              <a:t>Glory and praise to our God, who alone gives light to our days. </a:t>
            </a:r>
            <a:br>
              <a:rPr lang="en-US" altLang="en-US" sz="3600" b="1" dirty="0">
                <a:solidFill>
                  <a:schemeClr val="bg1"/>
                </a:solidFill>
                <a:latin typeface="Tahoma" panose="020B0604030504040204" pitchFamily="34" charset="0"/>
              </a:rPr>
            </a:br>
            <a:r>
              <a:rPr lang="en-US" altLang="en-US" sz="3600" b="1" dirty="0">
                <a:solidFill>
                  <a:schemeClr val="bg1"/>
                </a:solidFill>
                <a:latin typeface="Tahoma" panose="020B0604030504040204" pitchFamily="34" charset="0"/>
              </a:rPr>
              <a:t>Many are the blessings he bears to those who trust in his ways.</a:t>
            </a:r>
            <a:br>
              <a:rPr lang="en-US" altLang="en-US" sz="3600" b="1" dirty="0">
                <a:solidFill>
                  <a:schemeClr val="bg1"/>
                </a:solidFill>
                <a:latin typeface="Tahoma" panose="020B0604030504040204" pitchFamily="34" charset="0"/>
              </a:rPr>
            </a:br>
            <a:endParaRPr lang="en-US" altLang="en-US" sz="3600" b="1" dirty="0">
              <a:solidFill>
                <a:schemeClr val="bg1"/>
              </a:solidFill>
              <a:latin typeface="Tahoma" panose="020B0604030504040204" pitchFamily="34" charset="0"/>
            </a:endParaRPr>
          </a:p>
        </p:txBody>
      </p:sp>
      <p:sp>
        <p:nvSpPr>
          <p:cNvPr id="3" name="Rectangle 2">
            <a:extLst>
              <a:ext uri="{FF2B5EF4-FFF2-40B4-BE49-F238E27FC236}">
                <a16:creationId xmlns:a16="http://schemas.microsoft.com/office/drawing/2014/main" id="{E031C90C-7F54-A8A9-F1AB-0A77D1528BBF}"/>
              </a:ext>
            </a:extLst>
          </p:cNvPr>
          <p:cNvSpPr txBox="1">
            <a:spLocks noChangeArrowheads="1"/>
          </p:cNvSpPr>
          <p:nvPr/>
        </p:nvSpPr>
        <p:spPr bwMode="auto">
          <a:xfrm>
            <a:off x="152401" y="2596788"/>
            <a:ext cx="8991599"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altLang="en-US" sz="2400" b="1" dirty="0">
                <a:solidFill>
                  <a:srgbClr val="FFFF00"/>
                </a:solidFill>
                <a:latin typeface="Tahoma" pitchFamily="34" charset="0"/>
              </a:rPr>
              <a:t>2. </a:t>
            </a:r>
            <a:r>
              <a:rPr lang="en-US" altLang="en-US" sz="3600" b="1" dirty="0">
                <a:solidFill>
                  <a:schemeClr val="bg1"/>
                </a:solidFill>
                <a:latin typeface="Tahoma" pitchFamily="34" charset="0"/>
              </a:rPr>
              <a:t>In his wisdom he strengthens us, like gold that’s tested in fire.</a:t>
            </a:r>
            <a:br>
              <a:rPr lang="en-US" altLang="en-US" sz="3600" b="1" dirty="0">
                <a:solidFill>
                  <a:schemeClr val="bg1"/>
                </a:solidFill>
                <a:latin typeface="Tahoma" pitchFamily="34" charset="0"/>
              </a:rPr>
            </a:br>
            <a:r>
              <a:rPr lang="en-US" altLang="en-US" sz="3600" b="1" dirty="0">
                <a:solidFill>
                  <a:schemeClr val="bg1"/>
                </a:solidFill>
                <a:latin typeface="Tahoma" pitchFamily="34" charset="0"/>
              </a:rPr>
              <a:t>Though the power of sin prevails, our God is there to save. </a:t>
            </a:r>
            <a:endParaRPr lang="en-US" altLang="en-US" sz="3600" kern="0"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32A9C-7E0D-3C6A-EB46-E5F9E72B0293}"/>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09EE3CF-0B74-AEB0-AD75-1ACE67997587}"/>
              </a:ext>
            </a:extLst>
          </p:cNvPr>
          <p:cNvSpPr>
            <a:spLocks noGrp="1" noChangeArrowheads="1"/>
          </p:cNvSpPr>
          <p:nvPr>
            <p:ph type="ctrTitle"/>
          </p:nvPr>
        </p:nvSpPr>
        <p:spPr>
          <a:xfrm>
            <a:off x="2209800" y="4171950"/>
            <a:ext cx="6553200" cy="609600"/>
          </a:xfrm>
        </p:spPr>
        <p:txBody>
          <a:bodyPr/>
          <a:lstStyle/>
          <a:p>
            <a:pPr eaLnBrk="1" hangingPunct="1"/>
            <a:r>
              <a:rPr lang="vi-VN" altLang="en-US" sz="2400" b="1" dirty="0">
                <a:solidFill>
                  <a:srgbClr val="FFFF00"/>
                </a:solidFill>
                <a:latin typeface="Tahoma" pitchFamily="34" charset="0"/>
              </a:rPr>
              <a:t>Preparation of The Gift</a:t>
            </a:r>
            <a:r>
              <a:rPr lang="en-US" altLang="en-US" sz="2400" b="1" dirty="0">
                <a:solidFill>
                  <a:srgbClr val="FFFF00"/>
                </a:solidFill>
                <a:latin typeface="Tahoma" pitchFamily="34" charset="0"/>
              </a:rPr>
              <a:t> Song:</a:t>
            </a:r>
            <a:br>
              <a:rPr lang="vi-VN" altLang="en-US" sz="2400" b="1" dirty="0">
                <a:solidFill>
                  <a:srgbClr val="FFFF00"/>
                </a:solidFill>
                <a:latin typeface="Tahoma" pitchFamily="34" charset="0"/>
              </a:rPr>
            </a:br>
            <a:r>
              <a:rPr lang="en-US" altLang="en-US" sz="2400" b="1" dirty="0">
                <a:solidFill>
                  <a:srgbClr val="FFFF00"/>
                </a:solidFill>
                <a:latin typeface="Tahoma" pitchFamily="34" charset="0"/>
              </a:rPr>
              <a:t>Only in God</a:t>
            </a: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FD760892-F9A0-731C-3CA3-74C8AEA6C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500"/>
            <a:ext cx="5638800" cy="3752650"/>
          </a:xfrm>
          <a:prstGeom prst="rect">
            <a:avLst/>
          </a:prstGeom>
        </p:spPr>
      </p:pic>
    </p:spTree>
    <p:extLst>
      <p:ext uri="{BB962C8B-B14F-4D97-AF65-F5344CB8AC3E}">
        <p14:creationId xmlns:p14="http://schemas.microsoft.com/office/powerpoint/2010/main" val="3982939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576732"/>
            <a:ext cx="8763000" cy="2400300"/>
          </a:xfrm>
          <a:noFill/>
        </p:spPr>
        <p:txBody>
          <a:bodyPr/>
          <a:lstStyle/>
          <a:p>
            <a:pPr algn="l" eaLnBrk="1" hangingPunct="1"/>
            <a:r>
              <a:rPr lang="en-US" altLang="en-US" sz="2800" i="1" dirty="0">
                <a:solidFill>
                  <a:srgbClr val="FFFF00"/>
                </a:solidFill>
                <a:latin typeface="Times New Roman" pitchFamily="18" charset="0"/>
              </a:rPr>
              <a:t>refrain:</a:t>
            </a:r>
            <a:r>
              <a:rPr lang="en-US" altLang="en-US" sz="2800" b="1" dirty="0">
                <a:solidFill>
                  <a:srgbClr val="FFFF00"/>
                </a:solidFill>
                <a:latin typeface="Tahoma" pitchFamily="34" charset="0"/>
              </a:rPr>
              <a:t> </a:t>
            </a:r>
            <a:r>
              <a:rPr lang="en-US" sz="4000" b="1" dirty="0">
                <a:solidFill>
                  <a:schemeClr val="bg1"/>
                </a:solidFill>
                <a:latin typeface="Tahoma" pitchFamily="34" charset="0"/>
                <a:ea typeface="Tahoma" pitchFamily="34" charset="0"/>
                <a:cs typeface="Tahoma" pitchFamily="34" charset="0"/>
              </a:rPr>
              <a:t>My stronghold my Savior</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I shall not be afraid at all</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My stronghold my Savior</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I shall not be moved</a:t>
            </a:r>
            <a:endParaRPr lang="en-US" altLang="en-US" sz="4000" b="1" dirty="0">
              <a:solidFill>
                <a:schemeClr val="bg1"/>
              </a:solidFill>
              <a:latin typeface="Tahoma" pitchFamily="34" charset="0"/>
              <a:ea typeface="Tahoma" pitchFamily="34" charset="0"/>
              <a:cs typeface="Tahoma" pitchFamily="34" charset="0"/>
            </a:endParaRPr>
          </a:p>
        </p:txBody>
      </p:sp>
      <p:sp>
        <p:nvSpPr>
          <p:cNvPr id="3" name="Rectangle 2"/>
          <p:cNvSpPr txBox="1">
            <a:spLocks noChangeArrowheads="1"/>
          </p:cNvSpPr>
          <p:nvPr/>
        </p:nvSpPr>
        <p:spPr bwMode="auto">
          <a:xfrm>
            <a:off x="15241" y="34290"/>
            <a:ext cx="9144001"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altLang="en-US" sz="3200" b="1" kern="0" dirty="0">
                <a:solidFill>
                  <a:srgbClr val="FFFF00"/>
                </a:solidFill>
                <a:latin typeface="Tahoma" pitchFamily="34" charset="0"/>
              </a:rPr>
              <a:t>1. </a:t>
            </a:r>
            <a:r>
              <a:rPr lang="en-US" sz="4000" b="1" dirty="0">
                <a:solidFill>
                  <a:schemeClr val="bg1"/>
                </a:solidFill>
                <a:latin typeface="Tahoma" pitchFamily="34" charset="0"/>
                <a:ea typeface="Tahoma" pitchFamily="34" charset="0"/>
                <a:cs typeface="Tahoma" pitchFamily="34" charset="0"/>
              </a:rPr>
              <a:t>Only in God is my soul at rest</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In Him comes my salvation</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He only is my Rock</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My strength and my salvation</a:t>
            </a:r>
            <a:endParaRPr lang="en-US" altLang="en-US" sz="4000" b="1" kern="0" dirty="0">
              <a:solidFill>
                <a:schemeClr val="bg1"/>
              </a:solidFill>
              <a:latin typeface="Tahoma" pitchFamily="34" charset="0"/>
              <a:ea typeface="Tahoma" pitchFamily="34" charset="0"/>
              <a:cs typeface="Tahom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 y="2548890"/>
            <a:ext cx="8763000" cy="2400300"/>
          </a:xfrm>
          <a:noFill/>
        </p:spPr>
        <p:txBody>
          <a:bodyPr/>
          <a:lstStyle/>
          <a:p>
            <a:pPr algn="l" eaLnBrk="1" hangingPunct="1"/>
            <a:r>
              <a:rPr lang="en-US" altLang="en-US" sz="2800" i="1" dirty="0">
                <a:solidFill>
                  <a:srgbClr val="FFFF00"/>
                </a:solidFill>
                <a:latin typeface="Times New Roman" pitchFamily="18" charset="0"/>
              </a:rPr>
              <a:t>refrain:</a:t>
            </a:r>
            <a:r>
              <a:rPr lang="en-US" altLang="en-US" sz="2800" b="1" dirty="0">
                <a:solidFill>
                  <a:srgbClr val="FFFF00"/>
                </a:solidFill>
                <a:latin typeface="Tahoma" pitchFamily="34" charset="0"/>
              </a:rPr>
              <a:t> </a:t>
            </a:r>
            <a:r>
              <a:rPr lang="en-US" sz="3600" b="1" dirty="0">
                <a:solidFill>
                  <a:schemeClr val="bg1"/>
                </a:solidFill>
                <a:latin typeface="Tahoma" pitchFamily="34" charset="0"/>
                <a:ea typeface="Tahoma" pitchFamily="34" charset="0"/>
                <a:cs typeface="Tahoma" pitchFamily="34" charset="0"/>
              </a:rPr>
              <a:t>My stronghold my Savior</a:t>
            </a:r>
            <a:br>
              <a:rPr lang="en-US" sz="3600" b="1" dirty="0">
                <a:solidFill>
                  <a:schemeClr val="bg1"/>
                </a:solidFill>
                <a:latin typeface="Tahoma" pitchFamily="34" charset="0"/>
                <a:ea typeface="Tahoma" pitchFamily="34" charset="0"/>
                <a:cs typeface="Tahoma" pitchFamily="34" charset="0"/>
              </a:rPr>
            </a:br>
            <a:r>
              <a:rPr lang="en-US" sz="3600" b="1" dirty="0">
                <a:solidFill>
                  <a:schemeClr val="bg1"/>
                </a:solidFill>
                <a:latin typeface="Tahoma" pitchFamily="34" charset="0"/>
                <a:ea typeface="Tahoma" pitchFamily="34" charset="0"/>
                <a:cs typeface="Tahoma" pitchFamily="34" charset="0"/>
              </a:rPr>
              <a:t>I shall not be afraid at all</a:t>
            </a:r>
            <a:br>
              <a:rPr lang="en-US" sz="3600" b="1" dirty="0">
                <a:solidFill>
                  <a:schemeClr val="bg1"/>
                </a:solidFill>
                <a:latin typeface="Tahoma" pitchFamily="34" charset="0"/>
                <a:ea typeface="Tahoma" pitchFamily="34" charset="0"/>
                <a:cs typeface="Tahoma" pitchFamily="34" charset="0"/>
              </a:rPr>
            </a:br>
            <a:r>
              <a:rPr lang="en-US" sz="3600" b="1" dirty="0">
                <a:solidFill>
                  <a:schemeClr val="bg1"/>
                </a:solidFill>
                <a:latin typeface="Tahoma" pitchFamily="34" charset="0"/>
                <a:ea typeface="Tahoma" pitchFamily="34" charset="0"/>
                <a:cs typeface="Tahoma" pitchFamily="34" charset="0"/>
              </a:rPr>
              <a:t>My stronghold my Savior</a:t>
            </a:r>
            <a:br>
              <a:rPr lang="en-US" sz="3600" b="1" dirty="0">
                <a:solidFill>
                  <a:schemeClr val="bg1"/>
                </a:solidFill>
                <a:latin typeface="Tahoma" pitchFamily="34" charset="0"/>
                <a:ea typeface="Tahoma" pitchFamily="34" charset="0"/>
                <a:cs typeface="Tahoma" pitchFamily="34" charset="0"/>
              </a:rPr>
            </a:br>
            <a:r>
              <a:rPr lang="en-US" sz="3600" b="1" dirty="0">
                <a:solidFill>
                  <a:schemeClr val="bg1"/>
                </a:solidFill>
                <a:latin typeface="Tahoma" pitchFamily="34" charset="0"/>
                <a:ea typeface="Tahoma" pitchFamily="34" charset="0"/>
                <a:cs typeface="Tahoma" pitchFamily="34" charset="0"/>
              </a:rPr>
              <a:t>I shall not be moved</a:t>
            </a:r>
            <a:endParaRPr lang="en-US" altLang="en-US" sz="3600" b="1" dirty="0">
              <a:solidFill>
                <a:schemeClr val="bg1"/>
              </a:solidFill>
              <a:latin typeface="Tahoma" pitchFamily="34" charset="0"/>
              <a:ea typeface="Tahoma" pitchFamily="34" charset="0"/>
              <a:cs typeface="Tahoma" pitchFamily="34" charset="0"/>
            </a:endParaRPr>
          </a:p>
        </p:txBody>
      </p:sp>
      <p:sp>
        <p:nvSpPr>
          <p:cNvPr id="3" name="Rectangle 2"/>
          <p:cNvSpPr txBox="1">
            <a:spLocks noChangeArrowheads="1"/>
          </p:cNvSpPr>
          <p:nvPr/>
        </p:nvSpPr>
        <p:spPr bwMode="auto">
          <a:xfrm>
            <a:off x="15241" y="34290"/>
            <a:ext cx="943355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r>
              <a:rPr lang="en-US" altLang="en-US" sz="3200" b="1" kern="0" dirty="0">
                <a:solidFill>
                  <a:srgbClr val="FFFF00"/>
                </a:solidFill>
                <a:latin typeface="Tahoma" pitchFamily="34" charset="0"/>
              </a:rPr>
              <a:t>2. </a:t>
            </a:r>
            <a:r>
              <a:rPr lang="en-US" sz="3600" b="1" dirty="0">
                <a:solidFill>
                  <a:schemeClr val="bg1"/>
                </a:solidFill>
                <a:latin typeface="Tahoma" pitchFamily="34" charset="0"/>
                <a:ea typeface="Tahoma" pitchFamily="34" charset="0"/>
                <a:cs typeface="Tahoma" pitchFamily="34" charset="0"/>
              </a:rPr>
              <a:t>Only in God is found safety</a:t>
            </a:r>
            <a:br>
              <a:rPr lang="en-US" sz="3600" b="1" dirty="0">
                <a:solidFill>
                  <a:schemeClr val="bg1"/>
                </a:solidFill>
                <a:latin typeface="Tahoma" pitchFamily="34" charset="0"/>
                <a:ea typeface="Tahoma" pitchFamily="34" charset="0"/>
                <a:cs typeface="Tahoma" pitchFamily="34" charset="0"/>
              </a:rPr>
            </a:br>
            <a:r>
              <a:rPr lang="en-US" sz="3600" b="1" dirty="0">
                <a:solidFill>
                  <a:schemeClr val="bg1"/>
                </a:solidFill>
                <a:latin typeface="Tahoma" pitchFamily="34" charset="0"/>
                <a:ea typeface="Tahoma" pitchFamily="34" charset="0"/>
                <a:cs typeface="Tahoma" pitchFamily="34" charset="0"/>
              </a:rPr>
              <a:t>When the enemy pursues me</a:t>
            </a:r>
            <a:br>
              <a:rPr lang="en-US" sz="3600" b="1" dirty="0">
                <a:solidFill>
                  <a:schemeClr val="bg1"/>
                </a:solidFill>
                <a:latin typeface="Tahoma" pitchFamily="34" charset="0"/>
                <a:ea typeface="Tahoma" pitchFamily="34" charset="0"/>
                <a:cs typeface="Tahoma" pitchFamily="34" charset="0"/>
              </a:rPr>
            </a:br>
            <a:r>
              <a:rPr lang="en-US" sz="3600" b="1" dirty="0">
                <a:solidFill>
                  <a:schemeClr val="bg1"/>
                </a:solidFill>
                <a:latin typeface="Tahoma" pitchFamily="34" charset="0"/>
                <a:ea typeface="Tahoma" pitchFamily="34" charset="0"/>
                <a:cs typeface="Tahoma" pitchFamily="34" charset="0"/>
              </a:rPr>
              <a:t>Only in God is found glory</a:t>
            </a:r>
            <a:br>
              <a:rPr lang="en-US" sz="3600" b="1" dirty="0">
                <a:solidFill>
                  <a:schemeClr val="bg1"/>
                </a:solidFill>
                <a:latin typeface="Tahoma" pitchFamily="34" charset="0"/>
                <a:ea typeface="Tahoma" pitchFamily="34" charset="0"/>
                <a:cs typeface="Tahoma" pitchFamily="34" charset="0"/>
              </a:rPr>
            </a:br>
            <a:r>
              <a:rPr lang="en-US" sz="3600" b="1" dirty="0">
                <a:solidFill>
                  <a:schemeClr val="bg1"/>
                </a:solidFill>
                <a:latin typeface="Tahoma" pitchFamily="34" charset="0"/>
                <a:ea typeface="Tahoma" pitchFamily="34" charset="0"/>
                <a:cs typeface="Tahoma" pitchFamily="34" charset="0"/>
              </a:rPr>
              <a:t>When I am found meek and found lowly</a:t>
            </a:r>
            <a:endParaRPr lang="en-US" altLang="en-US" sz="3600" b="1" kern="0"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88558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89134-D8DE-06E0-C6A9-ADAE8DDC64D8}"/>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75D2FE5-E89D-6673-9110-18EC82A643E8}"/>
              </a:ext>
            </a:extLst>
          </p:cNvPr>
          <p:cNvSpPr>
            <a:spLocks noGrp="1" noChangeArrowheads="1"/>
          </p:cNvSpPr>
          <p:nvPr>
            <p:ph type="ctrTitle"/>
          </p:nvPr>
        </p:nvSpPr>
        <p:spPr>
          <a:xfrm>
            <a:off x="2743200" y="4341567"/>
            <a:ext cx="6553200" cy="609600"/>
          </a:xfrm>
        </p:spPr>
        <p:txBody>
          <a:bodyPr/>
          <a:lstStyle/>
          <a:p>
            <a:pPr eaLnBrk="1" hangingPunct="1"/>
            <a:r>
              <a:rPr lang="vi-VN" altLang="en-US" sz="2400" b="1" dirty="0">
                <a:solidFill>
                  <a:srgbClr val="FFFF00"/>
                </a:solidFill>
                <a:latin typeface="Tahoma" pitchFamily="34" charset="0"/>
              </a:rPr>
              <a:t>Holy Holy Holy</a:t>
            </a: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77CDA42C-DF63-5BD2-64B9-E088BB666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500"/>
            <a:ext cx="5638800" cy="3752650"/>
          </a:xfrm>
          <a:prstGeom prst="rect">
            <a:avLst/>
          </a:prstGeom>
        </p:spPr>
      </p:pic>
    </p:spTree>
    <p:extLst>
      <p:ext uri="{BB962C8B-B14F-4D97-AF65-F5344CB8AC3E}">
        <p14:creationId xmlns:p14="http://schemas.microsoft.com/office/powerpoint/2010/main" val="389870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47106"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47107" name="Rectangle 7"/>
          <p:cNvSpPr>
            <a:spLocks noChangeArrowheads="1"/>
          </p:cNvSpPr>
          <p:nvPr/>
        </p:nvSpPr>
        <p:spPr bwMode="auto">
          <a:xfrm>
            <a:off x="76200" y="107156"/>
            <a:ext cx="88280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endParaRPr lang="en-US" altLang="en-US" sz="3200" b="1" i="1" dirty="0">
              <a:solidFill>
                <a:schemeClr val="tx2"/>
              </a:solidFill>
            </a:endParaRPr>
          </a:p>
          <a:p>
            <a:pPr algn="l" eaLnBrk="1" hangingPunct="1"/>
            <a:r>
              <a:rPr lang="en-US" altLang="en-US" sz="4800" b="1" dirty="0">
                <a:solidFill>
                  <a:schemeClr val="bg1"/>
                </a:solidFill>
                <a:latin typeface="Tahoma" pitchFamily="34" charset="0"/>
                <a:cs typeface="Tahoma" pitchFamily="34" charset="0"/>
              </a:rPr>
              <a:t>Holy, Holy, Holy Lord God of hosts.</a:t>
            </a:r>
            <a:br>
              <a:rPr lang="en-US" altLang="en-US" sz="4800" b="1" dirty="0">
                <a:solidFill>
                  <a:schemeClr val="bg1"/>
                </a:solidFill>
                <a:latin typeface="Tahoma" pitchFamily="34" charset="0"/>
                <a:cs typeface="Tahoma" pitchFamily="34" charset="0"/>
              </a:rPr>
            </a:br>
            <a:r>
              <a:rPr lang="en-US" altLang="en-US" sz="4800" b="1" dirty="0">
                <a:solidFill>
                  <a:schemeClr val="bg1"/>
                </a:solidFill>
                <a:latin typeface="Tahoma" pitchFamily="34" charset="0"/>
                <a:cs typeface="Tahoma" pitchFamily="34" charset="0"/>
              </a:rPr>
              <a:t>Heaven and earth are full, are full of your glory. Hosanna, Hosanna! Hosanna in the highest.</a:t>
            </a:r>
            <a:br>
              <a:rPr lang="en-US" altLang="en-US" sz="4800" b="1" dirty="0">
                <a:solidFill>
                  <a:schemeClr val="bg1"/>
                </a:solidFill>
                <a:latin typeface="Tahoma" pitchFamily="34" charset="0"/>
                <a:cs typeface="Tahoma" pitchFamily="34" charset="0"/>
              </a:rPr>
            </a:br>
            <a:br>
              <a:rPr lang="en-US" altLang="en-US" sz="6000" dirty="0">
                <a:solidFill>
                  <a:schemeClr val="tx2"/>
                </a:solidFill>
              </a:rPr>
            </a:br>
            <a:br>
              <a:rPr lang="en-US" altLang="en-US" sz="5400" b="1" dirty="0">
                <a:solidFill>
                  <a:schemeClr val="tx2"/>
                </a:solidFill>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878252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48130"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48131" name="Rectangle 7"/>
          <p:cNvSpPr>
            <a:spLocks noChangeArrowheads="1"/>
          </p:cNvSpPr>
          <p:nvPr/>
        </p:nvSpPr>
        <p:spPr bwMode="auto">
          <a:xfrm>
            <a:off x="152400" y="107156"/>
            <a:ext cx="87518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endParaRPr lang="en-US" altLang="en-US" sz="3200" b="1" i="1" dirty="0">
              <a:solidFill>
                <a:schemeClr val="tx2"/>
              </a:solidFill>
            </a:endParaRPr>
          </a:p>
          <a:p>
            <a:pPr algn="l" eaLnBrk="1" hangingPunct="1"/>
            <a:endParaRPr lang="en-US" altLang="en-US" sz="3200" b="1" i="1" dirty="0">
              <a:solidFill>
                <a:schemeClr val="tx2"/>
              </a:solidFill>
              <a:latin typeface="Tahoma" pitchFamily="34" charset="0"/>
              <a:cs typeface="Tahoma" pitchFamily="34" charset="0"/>
            </a:endParaRPr>
          </a:p>
          <a:p>
            <a:pPr algn="l" eaLnBrk="1" hangingPunct="1"/>
            <a:r>
              <a:rPr lang="en-US" altLang="en-US" sz="4800" b="1" dirty="0">
                <a:solidFill>
                  <a:schemeClr val="bg1"/>
                </a:solidFill>
                <a:latin typeface="Tahoma" pitchFamily="34" charset="0"/>
                <a:cs typeface="Tahoma" pitchFamily="34" charset="0"/>
              </a:rPr>
              <a:t>Blessed is he who comes, who comes in the name of the Lord. </a:t>
            </a:r>
            <a:br>
              <a:rPr lang="en-US" altLang="en-US" sz="4800" b="1" dirty="0">
                <a:solidFill>
                  <a:schemeClr val="bg1"/>
                </a:solidFill>
                <a:latin typeface="Tahoma" pitchFamily="34" charset="0"/>
                <a:cs typeface="Tahoma" pitchFamily="34" charset="0"/>
              </a:rPr>
            </a:br>
            <a:r>
              <a:rPr lang="en-US" altLang="en-US" sz="4800" b="1" dirty="0">
                <a:solidFill>
                  <a:schemeClr val="bg1"/>
                </a:solidFill>
                <a:latin typeface="Tahoma" pitchFamily="34" charset="0"/>
                <a:cs typeface="Tahoma" pitchFamily="34" charset="0"/>
              </a:rPr>
              <a:t>Hosanna, Hosanna! Hosanna in the highest.</a:t>
            </a:r>
            <a:br>
              <a:rPr lang="en-US" altLang="en-US" sz="4800" b="1" dirty="0">
                <a:solidFill>
                  <a:schemeClr val="bg1"/>
                </a:solidFill>
                <a:latin typeface="Tahoma" pitchFamily="34" charset="0"/>
                <a:cs typeface="Tahoma" pitchFamily="34" charset="0"/>
              </a:rPr>
            </a:br>
            <a:br>
              <a:rPr lang="en-US" altLang="en-US" sz="5400" b="1" dirty="0">
                <a:solidFill>
                  <a:schemeClr val="bg1"/>
                </a:solidFill>
              </a:rPr>
            </a:br>
            <a:br>
              <a:rPr lang="en-US" altLang="en-US" sz="6000" dirty="0">
                <a:solidFill>
                  <a:schemeClr val="bg1"/>
                </a:solidFill>
              </a:rPr>
            </a:br>
            <a:br>
              <a:rPr lang="en-US" altLang="en-US" sz="5400" b="1" dirty="0">
                <a:solidFill>
                  <a:schemeClr val="tx2"/>
                </a:solidFill>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1491645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1B8EF-A55B-20F7-E9E2-20A7B52D6A92}"/>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676FA04-102E-2F5C-7DE6-B3F49EE49F70}"/>
              </a:ext>
            </a:extLst>
          </p:cNvPr>
          <p:cNvSpPr>
            <a:spLocks noGrp="1" noChangeArrowheads="1"/>
          </p:cNvSpPr>
          <p:nvPr>
            <p:ph type="ctrTitle"/>
          </p:nvPr>
        </p:nvSpPr>
        <p:spPr>
          <a:xfrm>
            <a:off x="2514600" y="4171950"/>
            <a:ext cx="6553200" cy="609600"/>
          </a:xfrm>
        </p:spPr>
        <p:txBody>
          <a:bodyPr/>
          <a:lstStyle/>
          <a:p>
            <a:pPr eaLnBrk="1" hangingPunct="1"/>
            <a:br>
              <a:rPr lang="vi-VN" sz="2400" b="1" dirty="0">
                <a:solidFill>
                  <a:srgbClr val="FFFF00"/>
                </a:solidFill>
                <a:latin typeface="Tahoma" pitchFamily="34" charset="0"/>
              </a:rPr>
            </a:br>
            <a:r>
              <a:rPr lang="vi-VN" sz="2400" b="1" dirty="0">
                <a:solidFill>
                  <a:srgbClr val="FFFF00"/>
                </a:solidFill>
                <a:latin typeface="Tahoma" pitchFamily="34" charset="0"/>
              </a:rPr>
              <a:t>Memorial Acclamation</a:t>
            </a:r>
            <a:br>
              <a:rPr lang="en-US" sz="4800" dirty="0">
                <a:solidFill>
                  <a:schemeClr val="bg1"/>
                </a:solidFill>
                <a:latin typeface="Tahoma" pitchFamily="34" charset="0"/>
              </a:rPr>
            </a:b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7BDE0C1C-E594-467B-590E-CD36C75F4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500"/>
            <a:ext cx="5638800" cy="3752650"/>
          </a:xfrm>
          <a:prstGeom prst="rect">
            <a:avLst/>
          </a:prstGeom>
        </p:spPr>
      </p:pic>
    </p:spTree>
    <p:extLst>
      <p:ext uri="{BB962C8B-B14F-4D97-AF65-F5344CB8AC3E}">
        <p14:creationId xmlns:p14="http://schemas.microsoft.com/office/powerpoint/2010/main" val="462323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subTitle" idx="1"/>
          </p:nvPr>
        </p:nvSpPr>
        <p:spPr/>
        <p:txBody>
          <a:bodyPr/>
          <a:lstStyle/>
          <a:p>
            <a:pPr eaLnBrk="1" hangingPunct="1"/>
            <a:endParaRPr lang="en-US" altLang="en-US"/>
          </a:p>
        </p:txBody>
      </p:sp>
      <p:sp>
        <p:nvSpPr>
          <p:cNvPr id="50179" name="Rectangle 5"/>
          <p:cNvSpPr>
            <a:spLocks noChangeArrowheads="1"/>
          </p:cNvSpPr>
          <p:nvPr/>
        </p:nvSpPr>
        <p:spPr bwMode="auto">
          <a:xfrm>
            <a:off x="152400" y="171450"/>
            <a:ext cx="83820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br>
              <a:rPr lang="vi-VN" altLang="en-US" sz="2800" b="1" dirty="0">
                <a:solidFill>
                  <a:schemeClr val="tx2"/>
                </a:solidFill>
                <a:latin typeface="Arial" pitchFamily="34" charset="0"/>
              </a:rPr>
            </a:br>
            <a:br>
              <a:rPr lang="vi-VN" altLang="en-US" sz="2800" b="1" dirty="0">
                <a:solidFill>
                  <a:schemeClr val="tx2"/>
                </a:solidFill>
                <a:latin typeface="Arial" pitchFamily="34" charset="0"/>
              </a:rPr>
            </a:br>
            <a:br>
              <a:rPr lang="vi-VN" altLang="en-US" sz="2800" b="1" dirty="0">
                <a:solidFill>
                  <a:schemeClr val="tx2"/>
                </a:solidFill>
                <a:latin typeface="Arial" pitchFamily="34" charset="0"/>
              </a:rPr>
            </a:br>
            <a:r>
              <a:rPr lang="en-US" altLang="en-US" sz="4400" b="1" dirty="0">
                <a:solidFill>
                  <a:schemeClr val="bg1"/>
                </a:solidFill>
                <a:latin typeface="Tahoma" pitchFamily="34" charset="0"/>
                <a:cs typeface="Tahoma" pitchFamily="34" charset="0"/>
              </a:rPr>
              <a:t>We proclaim your Death, O Lord,</a:t>
            </a:r>
            <a:br>
              <a:rPr lang="en-US" altLang="en-US" sz="4400" dirty="0">
                <a:solidFill>
                  <a:schemeClr val="bg1"/>
                </a:solidFill>
                <a:latin typeface="Tahoma" pitchFamily="34" charset="0"/>
                <a:cs typeface="Tahoma" pitchFamily="34" charset="0"/>
              </a:rPr>
            </a:br>
            <a:r>
              <a:rPr lang="en-US" altLang="en-US" sz="4400" b="1" dirty="0">
                <a:solidFill>
                  <a:schemeClr val="bg1"/>
                </a:solidFill>
                <a:latin typeface="Tahoma" pitchFamily="34" charset="0"/>
                <a:cs typeface="Tahoma" pitchFamily="34" charset="0"/>
              </a:rPr>
              <a:t>and profess your Resurrection until you come again</a:t>
            </a:r>
            <a:r>
              <a:rPr lang="en-US" altLang="en-US" sz="4400" dirty="0">
                <a:solidFill>
                  <a:schemeClr val="bg1"/>
                </a:solidFill>
                <a:latin typeface="Tahoma" pitchFamily="34" charset="0"/>
                <a:cs typeface="Tahoma" pitchFamily="34" charset="0"/>
              </a:rPr>
              <a:t>. </a:t>
            </a:r>
            <a:br>
              <a:rPr lang="en-US" altLang="en-US" sz="4400" b="1" dirty="0">
                <a:solidFill>
                  <a:schemeClr val="bg1"/>
                </a:solidFill>
                <a:latin typeface="Tahoma" pitchFamily="34" charset="0"/>
                <a:cs typeface="Tahoma" pitchFamily="34" charset="0"/>
              </a:rPr>
            </a:br>
            <a:br>
              <a:rPr lang="en-US" altLang="en-US" sz="5400" b="1" dirty="0">
                <a:solidFill>
                  <a:schemeClr val="bg1"/>
                </a:solidFill>
                <a:latin typeface="Tahoma" pitchFamily="34" charset="0"/>
                <a:cs typeface="Tahoma" pitchFamily="34" charset="0"/>
              </a:rPr>
            </a:br>
            <a:endParaRPr lang="en-US" altLang="en-US" sz="54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475447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AA1A3-7F1D-831C-7F5E-8B920F9EC279}"/>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34CC5253-1C91-AA89-3741-6743B757D705}"/>
              </a:ext>
            </a:extLst>
          </p:cNvPr>
          <p:cNvSpPr>
            <a:spLocks noGrp="1" noChangeArrowheads="1"/>
          </p:cNvSpPr>
          <p:nvPr>
            <p:ph type="ctrTitle"/>
          </p:nvPr>
        </p:nvSpPr>
        <p:spPr>
          <a:xfrm>
            <a:off x="2514600" y="4324350"/>
            <a:ext cx="6553200" cy="609600"/>
          </a:xfrm>
        </p:spPr>
        <p:txBody>
          <a:bodyPr/>
          <a:lstStyle/>
          <a:p>
            <a:pPr eaLnBrk="1" hangingPunct="1"/>
            <a:br>
              <a:rPr lang="vi-VN" sz="2400" b="1" dirty="0">
                <a:solidFill>
                  <a:srgbClr val="FFFF00"/>
                </a:solidFill>
                <a:latin typeface="Tahoma" pitchFamily="34" charset="0"/>
              </a:rPr>
            </a:br>
            <a:r>
              <a:rPr lang="vi-VN" sz="2400" b="1" dirty="0">
                <a:solidFill>
                  <a:srgbClr val="FFFF00"/>
                </a:solidFill>
                <a:latin typeface="Tahoma" pitchFamily="34" charset="0"/>
              </a:rPr>
              <a:t>Amen</a:t>
            </a:r>
            <a:br>
              <a:rPr lang="en-US" sz="4800" dirty="0">
                <a:solidFill>
                  <a:schemeClr val="bg1"/>
                </a:solidFill>
                <a:latin typeface="Tahoma" pitchFamily="34" charset="0"/>
              </a:rPr>
            </a:b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FE671E31-11C3-FD4B-C877-34B3C5193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500"/>
            <a:ext cx="5638800" cy="3752650"/>
          </a:xfrm>
          <a:prstGeom prst="rect">
            <a:avLst/>
          </a:prstGeom>
        </p:spPr>
      </p:pic>
    </p:spTree>
    <p:extLst>
      <p:ext uri="{BB962C8B-B14F-4D97-AF65-F5344CB8AC3E}">
        <p14:creationId xmlns:p14="http://schemas.microsoft.com/office/powerpoint/2010/main" val="3245660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subTitle" idx="1"/>
          </p:nvPr>
        </p:nvSpPr>
        <p:spPr/>
        <p:txBody>
          <a:bodyPr/>
          <a:lstStyle/>
          <a:p>
            <a:pPr eaLnBrk="1" hangingPunct="1"/>
            <a:endParaRPr lang="en-US" altLang="en-US"/>
          </a:p>
        </p:txBody>
      </p:sp>
      <p:sp>
        <p:nvSpPr>
          <p:cNvPr id="90116" name="Rectangle 5"/>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br>
              <a:rPr lang="vi-VN" altLang="en-US" sz="2800" b="1" dirty="0">
                <a:solidFill>
                  <a:schemeClr val="tx2"/>
                </a:solidFill>
                <a:latin typeface="Arial" charset="0"/>
              </a:rPr>
            </a:br>
            <a:br>
              <a:rPr lang="vi-VN" altLang="en-US" sz="2800" b="1" dirty="0">
                <a:solidFill>
                  <a:schemeClr val="tx2"/>
                </a:solidFill>
                <a:latin typeface="Arial" charset="0"/>
              </a:rPr>
            </a:br>
            <a:br>
              <a:rPr lang="vi-VN" altLang="en-US" sz="2800" b="1" dirty="0">
                <a:solidFill>
                  <a:schemeClr val="tx2"/>
                </a:solidFill>
                <a:latin typeface="Arial" charset="0"/>
              </a:rPr>
            </a:br>
            <a:r>
              <a:rPr lang="en-US" altLang="en-US" b="1" dirty="0">
                <a:solidFill>
                  <a:schemeClr val="bg1"/>
                </a:solidFill>
              </a:rPr>
              <a:t>Amen, Amen</a:t>
            </a:r>
            <a:r>
              <a:rPr lang="vi-VN" altLang="en-US" b="1" dirty="0">
                <a:solidFill>
                  <a:schemeClr val="bg1"/>
                </a:solidFill>
              </a:rPr>
              <a:t>, </a:t>
            </a:r>
            <a:r>
              <a:rPr lang="en-US" altLang="en-US" b="1" dirty="0">
                <a:solidFill>
                  <a:schemeClr val="bg1"/>
                </a:solidFill>
              </a:rPr>
              <a:t>Amen</a:t>
            </a:r>
            <a:r>
              <a:rPr lang="vi-VN" altLang="en-US" b="1" dirty="0">
                <a:solidFill>
                  <a:schemeClr val="bg1"/>
                </a:solidFill>
              </a:rPr>
              <a:t>.</a:t>
            </a:r>
            <a:r>
              <a:rPr lang="en-US" altLang="en-US" b="1" dirty="0">
                <a:solidFill>
                  <a:schemeClr val="bg1"/>
                </a:solidFill>
              </a:rPr>
              <a:t> </a:t>
            </a:r>
            <a:br>
              <a:rPr lang="vi-VN" altLang="en-US" b="1" dirty="0">
                <a:solidFill>
                  <a:schemeClr val="bg1"/>
                </a:solidFill>
              </a:rPr>
            </a:br>
            <a:br>
              <a:rPr lang="en-US" altLang="en-US" b="1" dirty="0">
                <a:solidFill>
                  <a:schemeClr val="bg1"/>
                </a:solidFill>
              </a:rPr>
            </a:br>
            <a:br>
              <a:rPr lang="en-US" altLang="en-US" sz="4400" b="1" dirty="0">
                <a:solidFill>
                  <a:schemeClr val="tx2"/>
                </a:solidFill>
                <a:latin typeface="Arial" charset="0"/>
              </a:rPr>
            </a:br>
            <a:endParaRPr lang="en-US" altLang="en-US" sz="4400" b="1" dirty="0">
              <a:solidFill>
                <a:schemeClr val="tx2"/>
              </a:solidFill>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5029200" y="4476750"/>
            <a:ext cx="2819400" cy="492125"/>
          </a:xfrm>
        </p:spPr>
        <p:txBody>
          <a:bodyPr/>
          <a:lstStyle/>
          <a:p>
            <a:pPr>
              <a:spcAft>
                <a:spcPts val="600"/>
              </a:spcAft>
            </a:pPr>
            <a:r>
              <a:rPr lang="en-US" altLang="en-US" sz="1800" b="1" dirty="0">
                <a:solidFill>
                  <a:srgbClr val="FFFF00"/>
                </a:solidFill>
                <a:latin typeface="Tahoma" panose="020B0604030504040204" pitchFamily="34" charset="0"/>
                <a:ea typeface="Tahoma" panose="020B0604030504040204" pitchFamily="34" charset="0"/>
                <a:cs typeface="Tahoma" panose="020B0604030504040204" pitchFamily="34" charset="0"/>
              </a:rPr>
              <a:t>Penitential Act</a:t>
            </a:r>
          </a:p>
        </p:txBody>
      </p:sp>
      <p:pic>
        <p:nvPicPr>
          <p:cNvPr id="2" name="Picture 1">
            <a:extLst>
              <a:ext uri="{FF2B5EF4-FFF2-40B4-BE49-F238E27FC236}">
                <a16:creationId xmlns:a16="http://schemas.microsoft.com/office/drawing/2014/main" id="{DAAA175F-F3B8-676A-7FF4-17623A3D5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911" y="174625"/>
            <a:ext cx="6089469" cy="405257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DE712-A7B4-EDFA-5F06-141F34F74B9E}"/>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AD455D3F-B6F4-CC6C-3A6B-2176B941374F}"/>
              </a:ext>
            </a:extLst>
          </p:cNvPr>
          <p:cNvSpPr>
            <a:spLocks noGrp="1" noChangeArrowheads="1"/>
          </p:cNvSpPr>
          <p:nvPr>
            <p:ph type="ctrTitle"/>
          </p:nvPr>
        </p:nvSpPr>
        <p:spPr>
          <a:xfrm>
            <a:off x="2514600" y="4171950"/>
            <a:ext cx="6553200" cy="609600"/>
          </a:xfrm>
        </p:spPr>
        <p:txBody>
          <a:bodyPr/>
          <a:lstStyle/>
          <a:p>
            <a:pPr eaLnBrk="1" hangingPunct="1"/>
            <a:br>
              <a:rPr lang="vi-VN" sz="2400" b="1" dirty="0">
                <a:solidFill>
                  <a:srgbClr val="FFFF00"/>
                </a:solidFill>
                <a:latin typeface="Tahoma" pitchFamily="34" charset="0"/>
              </a:rPr>
            </a:br>
            <a:r>
              <a:rPr lang="vi-VN" sz="2400" b="1" dirty="0">
                <a:solidFill>
                  <a:srgbClr val="FFFF00"/>
                </a:solidFill>
                <a:latin typeface="Tahoma" pitchFamily="34" charset="0"/>
              </a:rPr>
              <a:t>Lamb Of God</a:t>
            </a:r>
            <a:br>
              <a:rPr lang="en-US" sz="4800" dirty="0">
                <a:solidFill>
                  <a:schemeClr val="bg1"/>
                </a:solidFill>
                <a:latin typeface="Tahoma" pitchFamily="34" charset="0"/>
              </a:rPr>
            </a:b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62EB057F-8CDF-C03C-0D87-CD093FCE9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500"/>
            <a:ext cx="5638800" cy="3752650"/>
          </a:xfrm>
          <a:prstGeom prst="rect">
            <a:avLst/>
          </a:prstGeom>
        </p:spPr>
      </p:pic>
    </p:spTree>
    <p:extLst>
      <p:ext uri="{BB962C8B-B14F-4D97-AF65-F5344CB8AC3E}">
        <p14:creationId xmlns:p14="http://schemas.microsoft.com/office/powerpoint/2010/main" val="1130865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54274"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54275" name="Rectangle 7"/>
          <p:cNvSpPr>
            <a:spLocks noChangeArrowheads="1"/>
          </p:cNvSpPr>
          <p:nvPr/>
        </p:nvSpPr>
        <p:spPr bwMode="auto">
          <a:xfrm>
            <a:off x="76200" y="107156"/>
            <a:ext cx="88280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endParaRPr lang="en-US" altLang="en-US" sz="3200" b="1" i="1" dirty="0">
              <a:solidFill>
                <a:schemeClr val="bg1"/>
              </a:solidFill>
            </a:endParaRPr>
          </a:p>
          <a:p>
            <a:pPr marL="571500" indent="-571500" algn="l" eaLnBrk="1" hangingPunct="1">
              <a:buFont typeface="Arial" charset="0"/>
              <a:buChar char="•"/>
            </a:pPr>
            <a:r>
              <a:rPr lang="en-US" altLang="en-US" sz="4000" b="1" dirty="0">
                <a:solidFill>
                  <a:schemeClr val="bg1"/>
                </a:solidFill>
                <a:latin typeface="Tahoma" pitchFamily="34" charset="0"/>
                <a:cs typeface="Tahoma" pitchFamily="34" charset="0"/>
              </a:rPr>
              <a:t>Lamb of God you take away the sins of the world. Have mercy on us. </a:t>
            </a:r>
            <a:r>
              <a:rPr lang="en-US" altLang="en-US" sz="4000" i="1" dirty="0">
                <a:solidFill>
                  <a:schemeClr val="bg1"/>
                </a:solidFill>
                <a:latin typeface="Tahoma" pitchFamily="34" charset="0"/>
                <a:cs typeface="Tahoma" pitchFamily="34" charset="0"/>
              </a:rPr>
              <a:t>(repeat as needed)</a:t>
            </a:r>
          </a:p>
          <a:p>
            <a:pPr algn="l" eaLnBrk="1" hangingPunct="1"/>
            <a:br>
              <a:rPr lang="en-US" altLang="en-US" sz="4000" b="1">
                <a:solidFill>
                  <a:schemeClr val="tx2"/>
                </a:solidFill>
              </a:rPr>
            </a:br>
            <a:r>
              <a:rPr lang="en-US" altLang="en-US" sz="4000" b="1">
                <a:solidFill>
                  <a:schemeClr val="bg1"/>
                </a:solidFill>
                <a:latin typeface="Tahoma" pitchFamily="34" charset="0"/>
                <a:cs typeface="Tahoma" pitchFamily="34" charset="0"/>
              </a:rPr>
              <a:t>Lamb </a:t>
            </a:r>
            <a:r>
              <a:rPr lang="en-US" altLang="en-US" sz="4000" b="1" dirty="0">
                <a:solidFill>
                  <a:schemeClr val="bg1"/>
                </a:solidFill>
                <a:latin typeface="Tahoma" pitchFamily="34" charset="0"/>
                <a:cs typeface="Tahoma" pitchFamily="34" charset="0"/>
              </a:rPr>
              <a:t>of God you take away the sins of the world.</a:t>
            </a:r>
          </a:p>
          <a:p>
            <a:pPr algn="l" eaLnBrk="1" hangingPunct="1"/>
            <a:r>
              <a:rPr lang="en-US" altLang="en-US" sz="4000" b="1" dirty="0">
                <a:solidFill>
                  <a:schemeClr val="bg1"/>
                </a:solidFill>
                <a:latin typeface="Tahoma" pitchFamily="34" charset="0"/>
                <a:cs typeface="Tahoma" pitchFamily="34" charset="0"/>
              </a:rPr>
              <a:t>grant us peace.</a:t>
            </a:r>
            <a:br>
              <a:rPr lang="en-US" altLang="en-US" sz="4000" b="1" dirty="0">
                <a:solidFill>
                  <a:schemeClr val="tx2"/>
                </a:solidFill>
              </a:rPr>
            </a:br>
            <a:br>
              <a:rPr lang="en-US" altLang="en-US" sz="105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849872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7069A-9419-09CC-3C5D-474E1B7700D9}"/>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2D5B58AE-F1AE-860D-C13C-72880E80C0EA}"/>
              </a:ext>
            </a:extLst>
          </p:cNvPr>
          <p:cNvSpPr>
            <a:spLocks noGrp="1" noChangeArrowheads="1"/>
          </p:cNvSpPr>
          <p:nvPr>
            <p:ph type="ctrTitle"/>
          </p:nvPr>
        </p:nvSpPr>
        <p:spPr>
          <a:xfrm>
            <a:off x="2438400" y="4095750"/>
            <a:ext cx="6553200" cy="609600"/>
          </a:xfrm>
        </p:spPr>
        <p:txBody>
          <a:bodyPr/>
          <a:lstStyle/>
          <a:p>
            <a:pPr eaLnBrk="1" hangingPunct="1"/>
            <a:br>
              <a:rPr lang="vi-VN" sz="2400" b="1" dirty="0">
                <a:solidFill>
                  <a:srgbClr val="FFFF00"/>
                </a:solidFill>
                <a:latin typeface="Tahoma" pitchFamily="34" charset="0"/>
              </a:rPr>
            </a:br>
            <a:r>
              <a:rPr lang="en-US" altLang="en-US" sz="2400" b="1" dirty="0">
                <a:solidFill>
                  <a:srgbClr val="FFFF00"/>
                </a:solidFill>
                <a:latin typeface="Tahoma" pitchFamily="34" charset="0"/>
              </a:rPr>
              <a:t>Communion respond</a:t>
            </a:r>
            <a:br>
              <a:rPr lang="en-US" sz="4800" dirty="0">
                <a:solidFill>
                  <a:schemeClr val="bg1"/>
                </a:solidFill>
                <a:latin typeface="Tahoma" pitchFamily="34" charset="0"/>
              </a:rPr>
            </a:b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C9EF7EC4-C997-FF35-7C5B-A2675B0D3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500"/>
            <a:ext cx="5638800" cy="3752650"/>
          </a:xfrm>
          <a:prstGeom prst="rect">
            <a:avLst/>
          </a:prstGeom>
        </p:spPr>
      </p:pic>
    </p:spTree>
    <p:extLst>
      <p:ext uri="{BB962C8B-B14F-4D97-AF65-F5344CB8AC3E}">
        <p14:creationId xmlns:p14="http://schemas.microsoft.com/office/powerpoint/2010/main" val="2296269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97283" name="Rectangle 6"/>
          <p:cNvSpPr>
            <a:spLocks noChangeArrowheads="1"/>
          </p:cNvSpPr>
          <p:nvPr/>
        </p:nvSpPr>
        <p:spPr bwMode="auto">
          <a:xfrm>
            <a:off x="152400" y="171450"/>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97284" name="Rectangle 7"/>
          <p:cNvSpPr>
            <a:spLocks noChangeArrowheads="1"/>
          </p:cNvSpPr>
          <p:nvPr/>
        </p:nvSpPr>
        <p:spPr bwMode="auto">
          <a:xfrm>
            <a:off x="0" y="107156"/>
            <a:ext cx="8904288"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endParaRPr lang="en-US" altLang="en-US" sz="3200" b="1" i="1" dirty="0">
              <a:solidFill>
                <a:schemeClr val="bg1"/>
              </a:solidFill>
            </a:endParaRPr>
          </a:p>
          <a:p>
            <a:pPr algn="l" eaLnBrk="1" hangingPunct="1"/>
            <a:endParaRPr lang="en-US" altLang="en-US" sz="3200" b="1" i="1" dirty="0">
              <a:solidFill>
                <a:schemeClr val="bg1"/>
              </a:solidFill>
            </a:endParaRPr>
          </a:p>
          <a:p>
            <a:pPr algn="l" eaLnBrk="1" hangingPunct="1"/>
            <a:r>
              <a:rPr lang="en-US" altLang="en-US" sz="3200" b="1" i="1" dirty="0">
                <a:solidFill>
                  <a:schemeClr val="bg1"/>
                </a:solidFill>
              </a:rPr>
              <a:t>Behold the Lamb of God,</a:t>
            </a:r>
          </a:p>
          <a:p>
            <a:pPr algn="l" eaLnBrk="1" hangingPunct="1"/>
            <a:r>
              <a:rPr lang="en-US" altLang="en-US" sz="3200" b="1" i="1" dirty="0">
                <a:solidFill>
                  <a:schemeClr val="bg1"/>
                </a:solidFill>
              </a:rPr>
              <a:t>behold him who takes away the sins of the world.</a:t>
            </a:r>
          </a:p>
          <a:p>
            <a:pPr algn="l" eaLnBrk="1" hangingPunct="1"/>
            <a:r>
              <a:rPr lang="en-US" altLang="en-US" sz="3200" b="1" i="1" dirty="0">
                <a:solidFill>
                  <a:schemeClr val="bg1"/>
                </a:solidFill>
              </a:rPr>
              <a:t>Blessed are those called to the supper of the Lamb.</a:t>
            </a:r>
            <a:br>
              <a:rPr lang="en-US" altLang="en-US" sz="5400" b="1" dirty="0">
                <a:solidFill>
                  <a:schemeClr val="bg1"/>
                </a:solidFill>
              </a:rPr>
            </a:br>
            <a:r>
              <a:rPr lang="en-US" altLang="en-US" sz="4400" b="1" dirty="0">
                <a:solidFill>
                  <a:schemeClr val="bg1"/>
                </a:solidFill>
                <a:latin typeface="Tahoma" pitchFamily="34" charset="0"/>
                <a:cs typeface="Tahoma" pitchFamily="34" charset="0"/>
              </a:rPr>
              <a:t>Lord, I am not worthy</a:t>
            </a:r>
          </a:p>
          <a:p>
            <a:pPr algn="l" eaLnBrk="1" hangingPunct="1"/>
            <a:r>
              <a:rPr lang="en-US" altLang="en-US" sz="4400" b="1" dirty="0">
                <a:solidFill>
                  <a:schemeClr val="bg1"/>
                </a:solidFill>
                <a:latin typeface="Tahoma" pitchFamily="34" charset="0"/>
                <a:cs typeface="Tahoma" pitchFamily="34" charset="0"/>
              </a:rPr>
              <a:t>that You should enter under my roof, but only say the word and my soul shall be healed.</a:t>
            </a:r>
            <a:br>
              <a:rPr lang="en-US" altLang="en-US" sz="4400" dirty="0">
                <a:solidFill>
                  <a:schemeClr val="bg1"/>
                </a:solidFill>
                <a:latin typeface="Tahoma" pitchFamily="34" charset="0"/>
                <a:cs typeface="Tahoma" pitchFamily="34" charset="0"/>
              </a:rPr>
            </a:br>
            <a:br>
              <a:rPr lang="en-US" altLang="en-US" sz="5400" b="1" dirty="0">
                <a:solidFill>
                  <a:schemeClr val="bg1"/>
                </a:solidFill>
                <a:latin typeface="Tahoma" pitchFamily="34" charset="0"/>
                <a:cs typeface="Tahoma" pitchFamily="34" charset="0"/>
              </a:rPr>
            </a:br>
            <a:br>
              <a:rPr lang="en-US" altLang="en-US" sz="2000" dirty="0">
                <a:solidFill>
                  <a:schemeClr val="bg1"/>
                </a:solidFill>
              </a:rPr>
            </a:br>
            <a:endParaRPr lang="en-US" altLang="en-US" sz="2000"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16CF2-2B3B-98CC-CE9C-106FE71BDA0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74F8D51E-99F8-1811-D5A7-F7BF8AF8D3FF}"/>
              </a:ext>
            </a:extLst>
          </p:cNvPr>
          <p:cNvSpPr>
            <a:spLocks noGrp="1" noChangeArrowheads="1"/>
          </p:cNvSpPr>
          <p:nvPr>
            <p:ph type="ctrTitle"/>
          </p:nvPr>
        </p:nvSpPr>
        <p:spPr>
          <a:xfrm>
            <a:off x="2405418" y="4171950"/>
            <a:ext cx="6553200" cy="609600"/>
          </a:xfrm>
        </p:spPr>
        <p:txBody>
          <a:bodyPr/>
          <a:lstStyle/>
          <a:p>
            <a:pPr eaLnBrk="1" hangingPunct="1"/>
            <a:br>
              <a:rPr lang="vi-VN" sz="2400" b="1" dirty="0">
                <a:solidFill>
                  <a:srgbClr val="FFFF00"/>
                </a:solidFill>
                <a:latin typeface="Tahoma" pitchFamily="34" charset="0"/>
              </a:rPr>
            </a:br>
            <a:r>
              <a:rPr lang="en-US" altLang="en-US" sz="2400" i="1" dirty="0">
                <a:solidFill>
                  <a:srgbClr val="FFFF00"/>
                </a:solidFill>
                <a:latin typeface="Tahoma" pitchFamily="34" charset="0"/>
              </a:rPr>
              <a:t>Communion Hymn</a:t>
            </a:r>
            <a:r>
              <a:rPr lang="vi-VN" altLang="en-US" sz="2400" i="1" dirty="0">
                <a:solidFill>
                  <a:srgbClr val="FFFF00"/>
                </a:solidFill>
                <a:latin typeface="Tahoma" pitchFamily="34" charset="0"/>
              </a:rPr>
              <a:t> 1</a:t>
            </a:r>
            <a:br>
              <a:rPr lang="en-US" altLang="en-US" sz="3600" i="1" dirty="0">
                <a:solidFill>
                  <a:schemeClr val="bg1"/>
                </a:solidFill>
                <a:latin typeface="Tahoma" pitchFamily="34" charset="0"/>
              </a:rPr>
            </a:br>
            <a:r>
              <a:rPr lang="en-US" altLang="en-US" sz="2400" b="1" dirty="0">
                <a:solidFill>
                  <a:srgbClr val="FFFF00"/>
                </a:solidFill>
                <a:latin typeface="Tahoma" pitchFamily="34" charset="0"/>
              </a:rPr>
              <a:t>Gift Of Finest Wheat</a:t>
            </a:r>
            <a:br>
              <a:rPr lang="en-US" sz="4800" dirty="0">
                <a:solidFill>
                  <a:schemeClr val="bg1"/>
                </a:solidFill>
                <a:latin typeface="Tahoma" pitchFamily="34" charset="0"/>
              </a:rPr>
            </a:b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A8BD2DB3-D5D3-598E-7C0C-C57E6E97E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500"/>
            <a:ext cx="5638800" cy="3752650"/>
          </a:xfrm>
          <a:prstGeom prst="rect">
            <a:avLst/>
          </a:prstGeom>
        </p:spPr>
      </p:pic>
    </p:spTree>
    <p:extLst>
      <p:ext uri="{BB962C8B-B14F-4D97-AF65-F5344CB8AC3E}">
        <p14:creationId xmlns:p14="http://schemas.microsoft.com/office/powerpoint/2010/main" val="751601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B9FBA58-0573-2B63-E14C-A2F845B09953}"/>
              </a:ext>
            </a:extLst>
          </p:cNvPr>
          <p:cNvSpPr>
            <a:spLocks noGrp="1" noChangeArrowheads="1"/>
          </p:cNvSpPr>
          <p:nvPr>
            <p:ph type="ctrTitle"/>
          </p:nvPr>
        </p:nvSpPr>
        <p:spPr>
          <a:xfrm>
            <a:off x="-34925" y="11113"/>
            <a:ext cx="8991600" cy="1989137"/>
          </a:xfrm>
          <a:noFill/>
          <a:extLst>
            <a:ext uri="{91240B29-F687-4F45-9708-019B960494DF}">
              <a14:hiddenLine xmlns:a14="http://schemas.microsoft.com/office/drawing/2010/main" w="50800">
                <a:solidFill>
                  <a:schemeClr val="tx1"/>
                </a:solidFill>
                <a:miter lim="800000"/>
                <a:headEnd/>
                <a:tailEnd/>
              </a14:hiddenLine>
            </a:ext>
          </a:extLst>
        </p:spPr>
        <p:txBody>
          <a:bodyPr/>
          <a:lstStyle/>
          <a:p>
            <a:pPr algn="l" eaLnBrk="1" hangingPunct="1"/>
            <a:br>
              <a:rPr lang="en-US" altLang="en-US" sz="3600" b="1" u="sng">
                <a:latin typeface="Times New Roman" panose="02020603050405020304" pitchFamily="18" charset="0"/>
              </a:rPr>
            </a:br>
            <a:br>
              <a:rPr lang="en-US" altLang="en-US" sz="3600" b="1" u="sng">
                <a:latin typeface="Times New Roman" panose="02020603050405020304" pitchFamily="18" charset="0"/>
              </a:rPr>
            </a:br>
            <a:br>
              <a:rPr lang="en-US" altLang="en-US" sz="3600" b="1" u="sng">
                <a:latin typeface="Times New Roman" panose="02020603050405020304" pitchFamily="18" charset="0"/>
              </a:rPr>
            </a:br>
            <a:br>
              <a:rPr lang="en-US" altLang="en-US" sz="3600" b="1" u="sng">
                <a:latin typeface="Times New Roman" panose="02020603050405020304" pitchFamily="18" charset="0"/>
              </a:rPr>
            </a:br>
            <a:r>
              <a:rPr lang="en-US" altLang="en-US" sz="1800" b="1" u="sng">
                <a:solidFill>
                  <a:srgbClr val="FFFF00"/>
                </a:solidFill>
                <a:latin typeface="Times New Roman" panose="02020603050405020304" pitchFamily="18" charset="0"/>
              </a:rPr>
              <a:t>Refrain</a:t>
            </a:r>
            <a:r>
              <a:rPr lang="en-US" altLang="en-US" sz="1800" b="1">
                <a:solidFill>
                  <a:srgbClr val="FFFF00"/>
                </a:solidFill>
                <a:latin typeface="Times New Roman" panose="02020603050405020304" pitchFamily="18" charset="0"/>
              </a:rPr>
              <a:t>:</a:t>
            </a:r>
            <a:r>
              <a:rPr lang="en-US" altLang="en-US" b="1">
                <a:solidFill>
                  <a:schemeClr val="bg1"/>
                </a:solidFill>
              </a:rPr>
              <a:t> </a:t>
            </a:r>
            <a:r>
              <a:rPr lang="en-US" altLang="en-US" sz="3600" b="1">
                <a:solidFill>
                  <a:schemeClr val="bg1"/>
                </a:solidFill>
                <a:latin typeface="Tahoma" panose="020B0604030504040204" pitchFamily="34" charset="0"/>
                <a:cs typeface="Tahoma" panose="020B0604030504040204" pitchFamily="34" charset="0"/>
              </a:rPr>
              <a:t>You satisfy the hungry heart, with gift of finest wheat, come give to us o saving Lord, the bread of life to eat</a:t>
            </a:r>
            <a:r>
              <a:rPr lang="en-US" altLang="en-US" sz="4000" b="1">
                <a:solidFill>
                  <a:schemeClr val="bg1"/>
                </a:solidFill>
                <a:latin typeface="Tahoma" panose="020B0604030504040204" pitchFamily="34" charset="0"/>
                <a:cs typeface="Tahoma" panose="020B0604030504040204" pitchFamily="34" charset="0"/>
              </a:rPr>
              <a:t>.</a:t>
            </a:r>
            <a:br>
              <a:rPr lang="en-US" altLang="en-US" sz="4000" b="1">
                <a:solidFill>
                  <a:schemeClr val="bg1"/>
                </a:solidFill>
                <a:latin typeface="Tahoma" panose="020B0604030504040204" pitchFamily="34" charset="0"/>
                <a:cs typeface="Tahoma" panose="020B0604030504040204" pitchFamily="34" charset="0"/>
              </a:rPr>
            </a:br>
            <a:br>
              <a:rPr lang="en-US" altLang="en-US" sz="4000" b="1">
                <a:solidFill>
                  <a:schemeClr val="bg1"/>
                </a:solidFill>
                <a:latin typeface="Tahoma" panose="020B0604030504040204" pitchFamily="34" charset="0"/>
                <a:cs typeface="Tahoma" panose="020B0604030504040204" pitchFamily="34" charset="0"/>
              </a:rPr>
            </a:br>
            <a:br>
              <a:rPr lang="en-US" altLang="en-US" sz="4000"/>
            </a:br>
            <a:endParaRPr lang="en-US" altLang="en-US" sz="4000"/>
          </a:p>
        </p:txBody>
      </p:sp>
      <p:sp>
        <p:nvSpPr>
          <p:cNvPr id="3" name="Rectangle 2">
            <a:extLst>
              <a:ext uri="{FF2B5EF4-FFF2-40B4-BE49-F238E27FC236}">
                <a16:creationId xmlns:a16="http://schemas.microsoft.com/office/drawing/2014/main" id="{02C3B91D-8A7A-90CB-4786-70F4B2A8FA19}"/>
              </a:ext>
            </a:extLst>
          </p:cNvPr>
          <p:cNvSpPr txBox="1">
            <a:spLocks noChangeArrowheads="1"/>
          </p:cNvSpPr>
          <p:nvPr/>
        </p:nvSpPr>
        <p:spPr bwMode="auto">
          <a:xfrm>
            <a:off x="125413" y="2503488"/>
            <a:ext cx="89916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br>
              <a:rPr lang="en-US" altLang="en-US" sz="3200" b="1" kern="0" dirty="0">
                <a:latin typeface="Times New Roman" pitchFamily="18" charset="0"/>
              </a:rPr>
            </a:br>
            <a:br>
              <a:rPr lang="en-US" altLang="en-US" sz="3200" b="1" kern="0" dirty="0">
                <a:latin typeface="Times New Roman" pitchFamily="18" charset="0"/>
              </a:rPr>
            </a:br>
            <a:r>
              <a:rPr lang="en-US" altLang="en-US" sz="3200" b="1" kern="0" dirty="0">
                <a:solidFill>
                  <a:srgbClr val="FFFF00"/>
                </a:solidFill>
                <a:latin typeface="Times New Roman" pitchFamily="18" charset="0"/>
              </a:rPr>
              <a:t>1.</a:t>
            </a:r>
            <a:r>
              <a:rPr lang="en-US" altLang="en-US" sz="5400" b="1" kern="0" dirty="0">
                <a:solidFill>
                  <a:srgbClr val="FFFF00"/>
                </a:solidFill>
                <a:latin typeface="Times New Roman" pitchFamily="18" charset="0"/>
              </a:rPr>
              <a:t> </a:t>
            </a:r>
            <a:r>
              <a:rPr lang="en-US" altLang="en-US" sz="3600" b="1" kern="0" dirty="0">
                <a:solidFill>
                  <a:schemeClr val="bg1"/>
                </a:solidFill>
                <a:latin typeface="Tahoma" pitchFamily="34" charset="0"/>
                <a:cs typeface="Tahoma" pitchFamily="34" charset="0"/>
              </a:rPr>
              <a:t>As when the shepherd calls his sheep,  they know and heed his voice; so when You call Your family Lord, we follow and rejoice.</a:t>
            </a:r>
            <a:r>
              <a:rPr lang="en-US" altLang="en-US" sz="3600" kern="0" dirty="0">
                <a:solidFill>
                  <a:schemeClr val="bg1"/>
                </a:solidFill>
                <a:latin typeface="Tahoma" pitchFamily="34" charset="0"/>
                <a:cs typeface="Tahoma" pitchFamily="34" charset="0"/>
              </a:rPr>
              <a:t> </a:t>
            </a:r>
            <a:br>
              <a:rPr lang="en-US" altLang="en-US" sz="3600" kern="0" dirty="0">
                <a:solidFill>
                  <a:schemeClr val="bg1"/>
                </a:solidFill>
                <a:latin typeface="Tahoma" pitchFamily="34" charset="0"/>
                <a:cs typeface="Tahoma" pitchFamily="34" charset="0"/>
              </a:rPr>
            </a:br>
            <a:br>
              <a:rPr lang="en-US" altLang="en-US" kern="0" dirty="0">
                <a:solidFill>
                  <a:schemeClr val="bg1"/>
                </a:solidFill>
              </a:rPr>
            </a:br>
            <a:r>
              <a:rPr lang="en-US" altLang="en-US" sz="4000" kern="0" dirty="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75C79C2-C05D-7C5A-ECE3-AE58CBDB6365}"/>
              </a:ext>
            </a:extLst>
          </p:cNvPr>
          <p:cNvSpPr>
            <a:spLocks noGrp="1" noChangeArrowheads="1"/>
          </p:cNvSpPr>
          <p:nvPr>
            <p:ph type="ctrTitle"/>
          </p:nvPr>
        </p:nvSpPr>
        <p:spPr>
          <a:xfrm>
            <a:off x="0" y="307975"/>
            <a:ext cx="8991600" cy="1989138"/>
          </a:xfrm>
          <a:noFill/>
          <a:extLst>
            <a:ext uri="{91240B29-F687-4F45-9708-019B960494DF}">
              <a14:hiddenLine xmlns:a14="http://schemas.microsoft.com/office/drawing/2010/main" w="50800">
                <a:solidFill>
                  <a:schemeClr val="tx1"/>
                </a:solidFill>
                <a:miter lim="800000"/>
                <a:headEnd/>
                <a:tailEnd/>
              </a14:hiddenLine>
            </a:ext>
          </a:extLst>
        </p:spPr>
        <p:txBody>
          <a:bodyPr/>
          <a:lstStyle/>
          <a:p>
            <a:pPr algn="l" eaLnBrk="1" hangingPunct="1"/>
            <a:br>
              <a:rPr lang="en-US" altLang="en-US" sz="3600" b="1" u="sng">
                <a:latin typeface="Times New Roman" panose="02020603050405020304" pitchFamily="18" charset="0"/>
              </a:rPr>
            </a:br>
            <a:br>
              <a:rPr lang="en-US" altLang="en-US" sz="3600" b="1" u="sng">
                <a:latin typeface="Times New Roman" panose="02020603050405020304" pitchFamily="18" charset="0"/>
              </a:rPr>
            </a:br>
            <a:br>
              <a:rPr lang="en-US" altLang="en-US" sz="3600" b="1" u="sng">
                <a:latin typeface="Times New Roman" panose="02020603050405020304" pitchFamily="18" charset="0"/>
              </a:rPr>
            </a:br>
            <a:r>
              <a:rPr lang="en-US" altLang="en-US" sz="1800" b="1" u="sng">
                <a:solidFill>
                  <a:srgbClr val="FFFF00"/>
                </a:solidFill>
                <a:latin typeface="Times New Roman" panose="02020603050405020304" pitchFamily="18" charset="0"/>
              </a:rPr>
              <a:t>Refrain</a:t>
            </a:r>
            <a:r>
              <a:rPr lang="en-US" altLang="en-US" sz="1800" b="1">
                <a:solidFill>
                  <a:srgbClr val="FFFF00"/>
                </a:solidFill>
                <a:latin typeface="Times New Roman" panose="02020603050405020304" pitchFamily="18" charset="0"/>
              </a:rPr>
              <a:t>:</a:t>
            </a:r>
            <a:r>
              <a:rPr lang="en-US" altLang="en-US" b="1">
                <a:solidFill>
                  <a:schemeClr val="bg1"/>
                </a:solidFill>
              </a:rPr>
              <a:t> </a:t>
            </a:r>
            <a:r>
              <a:rPr lang="en-US" altLang="en-US" sz="3600" b="1">
                <a:solidFill>
                  <a:schemeClr val="bg1"/>
                </a:solidFill>
                <a:latin typeface="Tahoma" panose="020B0604030504040204" pitchFamily="34" charset="0"/>
                <a:cs typeface="Tahoma" panose="020B0604030504040204" pitchFamily="34" charset="0"/>
              </a:rPr>
              <a:t>You satisfy the hungry heart, with gift of finest wheat, come give to us o saving Lord, the bread of life to eat.</a:t>
            </a:r>
            <a:br>
              <a:rPr lang="en-US" altLang="en-US" sz="3600" b="1">
                <a:solidFill>
                  <a:schemeClr val="bg1"/>
                </a:solidFill>
                <a:latin typeface="Tahoma" panose="020B0604030504040204" pitchFamily="34" charset="0"/>
                <a:cs typeface="Tahoma" panose="020B0604030504040204" pitchFamily="34" charset="0"/>
              </a:rPr>
            </a:br>
            <a:br>
              <a:rPr lang="en-US" altLang="en-US" sz="4000" b="1">
                <a:solidFill>
                  <a:schemeClr val="bg1"/>
                </a:solidFill>
                <a:latin typeface="Tahoma" panose="020B0604030504040204" pitchFamily="34" charset="0"/>
                <a:cs typeface="Tahoma" panose="020B0604030504040204" pitchFamily="34" charset="0"/>
              </a:rPr>
            </a:br>
            <a:br>
              <a:rPr lang="en-US" altLang="en-US" sz="4000"/>
            </a:br>
            <a:endParaRPr lang="en-US" altLang="en-US" sz="4000"/>
          </a:p>
        </p:txBody>
      </p:sp>
      <p:sp>
        <p:nvSpPr>
          <p:cNvPr id="4" name="Rectangle 2">
            <a:extLst>
              <a:ext uri="{FF2B5EF4-FFF2-40B4-BE49-F238E27FC236}">
                <a16:creationId xmlns:a16="http://schemas.microsoft.com/office/drawing/2014/main" id="{82427A46-BCC7-E2DD-2FA4-1202B14ACC2C}"/>
              </a:ext>
            </a:extLst>
          </p:cNvPr>
          <p:cNvSpPr txBox="1">
            <a:spLocks noChangeArrowheads="1"/>
          </p:cNvSpPr>
          <p:nvPr/>
        </p:nvSpPr>
        <p:spPr bwMode="auto">
          <a:xfrm>
            <a:off x="130175" y="2778125"/>
            <a:ext cx="89916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br>
              <a:rPr lang="en-US" altLang="en-US" sz="3200" b="1" kern="0" dirty="0">
                <a:latin typeface="Times New Roman" pitchFamily="18" charset="0"/>
              </a:rPr>
            </a:br>
            <a:br>
              <a:rPr lang="en-US" altLang="en-US" sz="3200" b="1" kern="0" dirty="0">
                <a:solidFill>
                  <a:schemeClr val="bg1"/>
                </a:solidFill>
                <a:latin typeface="Times New Roman" pitchFamily="18" charset="0"/>
              </a:rPr>
            </a:br>
            <a:r>
              <a:rPr lang="en-US" altLang="en-US" sz="3200" b="1" kern="0" dirty="0">
                <a:solidFill>
                  <a:srgbClr val="FFFF00"/>
                </a:solidFill>
                <a:latin typeface="Times New Roman" pitchFamily="18" charset="0"/>
              </a:rPr>
              <a:t>2.</a:t>
            </a:r>
            <a:r>
              <a:rPr lang="en-US" altLang="en-US" sz="5400" b="1" kern="0" dirty="0">
                <a:solidFill>
                  <a:srgbClr val="FFFF00"/>
                </a:solidFill>
                <a:latin typeface="Times New Roman" pitchFamily="18" charset="0"/>
              </a:rPr>
              <a:t> </a:t>
            </a:r>
            <a:r>
              <a:rPr lang="en-US" altLang="en-US" sz="3600" b="1" kern="0" dirty="0">
                <a:solidFill>
                  <a:schemeClr val="bg1"/>
                </a:solidFill>
                <a:latin typeface="Tahoma" pitchFamily="34" charset="0"/>
                <a:cs typeface="Tahoma" pitchFamily="34" charset="0"/>
              </a:rPr>
              <a:t>With joyful lips we sing to You,  our praise and gratitude. That You should count us worthy Lord, to share this heavenly food.</a:t>
            </a:r>
            <a:br>
              <a:rPr lang="en-US" altLang="en-US" sz="3600" kern="0" dirty="0">
                <a:solidFill>
                  <a:schemeClr val="bg1"/>
                </a:solidFill>
                <a:latin typeface="Tahoma" pitchFamily="34" charset="0"/>
                <a:cs typeface="Tahoma" pitchFamily="34" charset="0"/>
              </a:rPr>
            </a:br>
            <a:br>
              <a:rPr lang="en-US" altLang="en-US" kern="0" dirty="0">
                <a:solidFill>
                  <a:schemeClr val="bg1"/>
                </a:solidFill>
                <a:latin typeface="Tahoma" pitchFamily="34" charset="0"/>
                <a:cs typeface="Tahoma" pitchFamily="34" charset="0"/>
              </a:rPr>
            </a:br>
            <a:r>
              <a:rPr lang="en-US" altLang="en-US" sz="4000" kern="0" dirty="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0596CDB-6DF5-ADC2-B934-690032FF7FFF}"/>
              </a:ext>
            </a:extLst>
          </p:cNvPr>
          <p:cNvSpPr>
            <a:spLocks noGrp="1" noChangeArrowheads="1"/>
          </p:cNvSpPr>
          <p:nvPr>
            <p:ph type="ctrTitle"/>
          </p:nvPr>
        </p:nvSpPr>
        <p:spPr>
          <a:xfrm>
            <a:off x="0" y="307975"/>
            <a:ext cx="8991600" cy="1989138"/>
          </a:xfrm>
          <a:noFill/>
          <a:extLst>
            <a:ext uri="{91240B29-F687-4F45-9708-019B960494DF}">
              <a14:hiddenLine xmlns:a14="http://schemas.microsoft.com/office/drawing/2010/main" w="50800">
                <a:solidFill>
                  <a:schemeClr val="tx1"/>
                </a:solidFill>
                <a:miter lim="800000"/>
                <a:headEnd/>
                <a:tailEnd/>
              </a14:hiddenLine>
            </a:ext>
          </a:extLst>
        </p:spPr>
        <p:txBody>
          <a:bodyPr/>
          <a:lstStyle/>
          <a:p>
            <a:pPr algn="l" eaLnBrk="1" hangingPunct="1"/>
            <a:br>
              <a:rPr lang="en-US" altLang="en-US" sz="3600" b="1" u="sng">
                <a:latin typeface="Times New Roman" panose="02020603050405020304" pitchFamily="18" charset="0"/>
              </a:rPr>
            </a:br>
            <a:br>
              <a:rPr lang="en-US" altLang="en-US" sz="3600" b="1" u="sng">
                <a:latin typeface="Times New Roman" panose="02020603050405020304" pitchFamily="18" charset="0"/>
              </a:rPr>
            </a:br>
            <a:br>
              <a:rPr lang="en-US" altLang="en-US" sz="3600" b="1" u="sng">
                <a:latin typeface="Times New Roman" panose="02020603050405020304" pitchFamily="18" charset="0"/>
              </a:rPr>
            </a:br>
            <a:r>
              <a:rPr lang="en-US" altLang="en-US" sz="1800" b="1" u="sng">
                <a:solidFill>
                  <a:srgbClr val="FFFF00"/>
                </a:solidFill>
                <a:latin typeface="Times New Roman" panose="02020603050405020304" pitchFamily="18" charset="0"/>
              </a:rPr>
              <a:t>Refrain</a:t>
            </a:r>
            <a:r>
              <a:rPr lang="en-US" altLang="en-US" sz="1800" b="1">
                <a:solidFill>
                  <a:srgbClr val="FFFF00"/>
                </a:solidFill>
                <a:latin typeface="Times New Roman" panose="02020603050405020304" pitchFamily="18" charset="0"/>
              </a:rPr>
              <a:t>:</a:t>
            </a:r>
            <a:r>
              <a:rPr lang="en-US" altLang="en-US" b="1">
                <a:solidFill>
                  <a:schemeClr val="bg1"/>
                </a:solidFill>
              </a:rPr>
              <a:t> </a:t>
            </a:r>
            <a:r>
              <a:rPr lang="en-US" altLang="en-US" sz="3600" b="1">
                <a:solidFill>
                  <a:schemeClr val="bg1"/>
                </a:solidFill>
                <a:latin typeface="Tahoma" panose="020B0604030504040204" pitchFamily="34" charset="0"/>
                <a:cs typeface="Tahoma" panose="020B0604030504040204" pitchFamily="34" charset="0"/>
              </a:rPr>
              <a:t>You satisfy the hungry heart, with gift of finest wheat, come give to us o saving Lord, the bread of life to eat.</a:t>
            </a:r>
            <a:br>
              <a:rPr lang="en-US" altLang="en-US" sz="3600" b="1">
                <a:solidFill>
                  <a:schemeClr val="bg1"/>
                </a:solidFill>
                <a:latin typeface="Tahoma" panose="020B0604030504040204" pitchFamily="34" charset="0"/>
                <a:cs typeface="Tahoma" panose="020B0604030504040204" pitchFamily="34" charset="0"/>
              </a:rPr>
            </a:br>
            <a:br>
              <a:rPr lang="en-US" altLang="en-US" sz="4000" b="1">
                <a:solidFill>
                  <a:schemeClr val="bg1"/>
                </a:solidFill>
                <a:latin typeface="Tahoma" panose="020B0604030504040204" pitchFamily="34" charset="0"/>
                <a:cs typeface="Tahoma" panose="020B0604030504040204" pitchFamily="34" charset="0"/>
              </a:rPr>
            </a:br>
            <a:br>
              <a:rPr lang="en-US" altLang="en-US" sz="4000"/>
            </a:br>
            <a:endParaRPr lang="en-US" altLang="en-US" sz="4000"/>
          </a:p>
        </p:txBody>
      </p:sp>
      <p:sp>
        <p:nvSpPr>
          <p:cNvPr id="5" name="Rectangle 2">
            <a:extLst>
              <a:ext uri="{FF2B5EF4-FFF2-40B4-BE49-F238E27FC236}">
                <a16:creationId xmlns:a16="http://schemas.microsoft.com/office/drawing/2014/main" id="{7E50A7BC-224B-8B5B-0F4F-1B033A0C9043}"/>
              </a:ext>
            </a:extLst>
          </p:cNvPr>
          <p:cNvSpPr txBox="1">
            <a:spLocks noChangeArrowheads="1"/>
          </p:cNvSpPr>
          <p:nvPr/>
        </p:nvSpPr>
        <p:spPr bwMode="auto">
          <a:xfrm>
            <a:off x="50800" y="2503488"/>
            <a:ext cx="9144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br>
              <a:rPr lang="en-US" altLang="en-US" sz="3200" b="1" kern="0" dirty="0">
                <a:solidFill>
                  <a:schemeClr val="bg1"/>
                </a:solidFill>
                <a:latin typeface="Times New Roman" pitchFamily="18" charset="0"/>
              </a:rPr>
            </a:br>
            <a:br>
              <a:rPr lang="en-US" altLang="en-US" sz="3200" b="1" kern="0" dirty="0">
                <a:solidFill>
                  <a:schemeClr val="bg1"/>
                </a:solidFill>
                <a:latin typeface="Times New Roman" pitchFamily="18" charset="0"/>
              </a:rPr>
            </a:br>
            <a:r>
              <a:rPr lang="en-US" altLang="en-US" sz="3200" b="1" kern="0" dirty="0">
                <a:solidFill>
                  <a:srgbClr val="FFFF00"/>
                </a:solidFill>
                <a:latin typeface="Times New Roman" pitchFamily="18" charset="0"/>
              </a:rPr>
              <a:t>3.</a:t>
            </a:r>
            <a:r>
              <a:rPr lang="en-US" altLang="en-US" sz="5400" b="1" kern="0" dirty="0">
                <a:solidFill>
                  <a:srgbClr val="FFFF00"/>
                </a:solidFill>
                <a:latin typeface="Times New Roman" pitchFamily="18" charset="0"/>
              </a:rPr>
              <a:t> </a:t>
            </a:r>
            <a:r>
              <a:rPr lang="en-US" altLang="en-US" sz="3600" b="1" kern="0" dirty="0">
                <a:solidFill>
                  <a:schemeClr val="bg1"/>
                </a:solidFill>
                <a:latin typeface="Tahoma" pitchFamily="34" charset="0"/>
                <a:cs typeface="Tahoma" pitchFamily="34" charset="0"/>
              </a:rPr>
              <a:t>Is not the cup we bless and share The blood of Christ outpoured? Do not one cup, one loaf, declare our oneness in the Lord?</a:t>
            </a:r>
            <a:r>
              <a:rPr lang="en-US" altLang="en-US" sz="3600" kern="0" dirty="0">
                <a:solidFill>
                  <a:schemeClr val="bg1"/>
                </a:solidFill>
                <a:latin typeface="Tahoma" pitchFamily="34" charset="0"/>
                <a:cs typeface="Tahoma" pitchFamily="34" charset="0"/>
              </a:rPr>
              <a:t> </a:t>
            </a:r>
            <a:br>
              <a:rPr lang="en-US" altLang="en-US" sz="3600" kern="0" dirty="0">
                <a:solidFill>
                  <a:schemeClr val="bg1"/>
                </a:solidFill>
              </a:rPr>
            </a:br>
            <a:br>
              <a:rPr lang="en-US" altLang="en-US" sz="4000" kern="0" dirty="0">
                <a:solidFill>
                  <a:schemeClr val="bg1"/>
                </a:solidFill>
              </a:rPr>
            </a:br>
            <a:endParaRPr lang="en-US" altLang="en-US" sz="4000" kern="0"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787DF77-E0E0-CE8A-3C9E-1367D6144D8F}"/>
              </a:ext>
            </a:extLst>
          </p:cNvPr>
          <p:cNvSpPr>
            <a:spLocks noGrp="1" noChangeArrowheads="1"/>
          </p:cNvSpPr>
          <p:nvPr>
            <p:ph type="ctrTitle"/>
          </p:nvPr>
        </p:nvSpPr>
        <p:spPr>
          <a:xfrm>
            <a:off x="-26988" y="377825"/>
            <a:ext cx="8991601" cy="1987550"/>
          </a:xfrm>
          <a:noFill/>
          <a:extLst>
            <a:ext uri="{91240B29-F687-4F45-9708-019B960494DF}">
              <a14:hiddenLine xmlns:a14="http://schemas.microsoft.com/office/drawing/2010/main" w="50800">
                <a:solidFill>
                  <a:schemeClr val="tx1"/>
                </a:solidFill>
                <a:miter lim="800000"/>
                <a:headEnd/>
                <a:tailEnd/>
              </a14:hiddenLine>
            </a:ext>
          </a:extLst>
        </p:spPr>
        <p:txBody>
          <a:bodyPr/>
          <a:lstStyle/>
          <a:p>
            <a:pPr algn="l" eaLnBrk="1" hangingPunct="1"/>
            <a:br>
              <a:rPr lang="en-US" altLang="en-US" sz="3600" b="1" u="sng">
                <a:latin typeface="Times New Roman" panose="02020603050405020304" pitchFamily="18" charset="0"/>
              </a:rPr>
            </a:br>
            <a:br>
              <a:rPr lang="en-US" altLang="en-US" sz="3600" b="1" u="sng">
                <a:latin typeface="Times New Roman" panose="02020603050405020304" pitchFamily="18" charset="0"/>
              </a:rPr>
            </a:br>
            <a:br>
              <a:rPr lang="en-US" altLang="en-US" sz="3600" b="1" u="sng">
                <a:latin typeface="Times New Roman" panose="02020603050405020304" pitchFamily="18" charset="0"/>
              </a:rPr>
            </a:br>
            <a:r>
              <a:rPr lang="en-US" altLang="en-US" sz="1800" b="1" u="sng">
                <a:solidFill>
                  <a:srgbClr val="FFFF00"/>
                </a:solidFill>
                <a:latin typeface="Times New Roman" panose="02020603050405020304" pitchFamily="18" charset="0"/>
              </a:rPr>
              <a:t>Refrain</a:t>
            </a:r>
            <a:r>
              <a:rPr lang="en-US" altLang="en-US" sz="1800" b="1">
                <a:solidFill>
                  <a:srgbClr val="FFFF00"/>
                </a:solidFill>
                <a:latin typeface="Times New Roman" panose="02020603050405020304" pitchFamily="18" charset="0"/>
              </a:rPr>
              <a:t>:</a:t>
            </a:r>
            <a:r>
              <a:rPr lang="en-US" altLang="en-US" b="1">
                <a:solidFill>
                  <a:schemeClr val="bg1"/>
                </a:solidFill>
              </a:rPr>
              <a:t> </a:t>
            </a:r>
            <a:r>
              <a:rPr lang="en-US" altLang="en-US" sz="3600" b="1">
                <a:solidFill>
                  <a:schemeClr val="bg1"/>
                </a:solidFill>
                <a:latin typeface="Tahoma" panose="020B0604030504040204" pitchFamily="34" charset="0"/>
                <a:cs typeface="Tahoma" panose="020B0604030504040204" pitchFamily="34" charset="0"/>
              </a:rPr>
              <a:t>You satisfy the hungry heart, with gift of finest wheat, come give to us o saving Lord, the bread of life to eat.</a:t>
            </a:r>
            <a:br>
              <a:rPr lang="en-US" altLang="en-US" sz="3600" b="1">
                <a:solidFill>
                  <a:schemeClr val="bg1"/>
                </a:solidFill>
                <a:latin typeface="Tahoma" panose="020B0604030504040204" pitchFamily="34" charset="0"/>
                <a:cs typeface="Tahoma" panose="020B0604030504040204" pitchFamily="34" charset="0"/>
              </a:rPr>
            </a:br>
            <a:br>
              <a:rPr lang="en-US" altLang="en-US" sz="4000" b="1">
                <a:solidFill>
                  <a:schemeClr val="bg1"/>
                </a:solidFill>
                <a:latin typeface="Tahoma" panose="020B0604030504040204" pitchFamily="34" charset="0"/>
                <a:cs typeface="Tahoma" panose="020B0604030504040204" pitchFamily="34" charset="0"/>
              </a:rPr>
            </a:br>
            <a:br>
              <a:rPr lang="en-US" altLang="en-US" sz="4000"/>
            </a:br>
            <a:endParaRPr lang="en-US" altLang="en-US" sz="4000"/>
          </a:p>
        </p:txBody>
      </p:sp>
      <p:sp>
        <p:nvSpPr>
          <p:cNvPr id="4" name="Rectangle 2">
            <a:extLst>
              <a:ext uri="{FF2B5EF4-FFF2-40B4-BE49-F238E27FC236}">
                <a16:creationId xmlns:a16="http://schemas.microsoft.com/office/drawing/2014/main" id="{4B0989A7-5481-986E-48F8-00667BB98732}"/>
              </a:ext>
            </a:extLst>
          </p:cNvPr>
          <p:cNvSpPr txBox="1">
            <a:spLocks noChangeArrowheads="1"/>
          </p:cNvSpPr>
          <p:nvPr/>
        </p:nvSpPr>
        <p:spPr bwMode="auto">
          <a:xfrm>
            <a:off x="6350" y="2778125"/>
            <a:ext cx="8991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br>
              <a:rPr lang="en-US" altLang="en-US" sz="3200" b="1" kern="0" dirty="0">
                <a:latin typeface="Times New Roman" pitchFamily="18" charset="0"/>
              </a:rPr>
            </a:br>
            <a:br>
              <a:rPr lang="en-US" altLang="en-US" sz="3200" b="1" kern="0" dirty="0">
                <a:latin typeface="Times New Roman" pitchFamily="18" charset="0"/>
              </a:rPr>
            </a:br>
            <a:br>
              <a:rPr lang="en-US" altLang="en-US" sz="3200" b="1" kern="0" dirty="0">
                <a:solidFill>
                  <a:schemeClr val="bg1"/>
                </a:solidFill>
                <a:latin typeface="Times New Roman" pitchFamily="18" charset="0"/>
              </a:rPr>
            </a:br>
            <a:r>
              <a:rPr lang="en-US" altLang="en-US" sz="3200" b="1" kern="0" dirty="0">
                <a:solidFill>
                  <a:srgbClr val="FFFF00"/>
                </a:solidFill>
                <a:latin typeface="Times New Roman" pitchFamily="18" charset="0"/>
              </a:rPr>
              <a:t>4</a:t>
            </a:r>
            <a:r>
              <a:rPr lang="en-US" altLang="en-US" sz="3200" b="1" kern="0" dirty="0">
                <a:solidFill>
                  <a:schemeClr val="bg1"/>
                </a:solidFill>
                <a:latin typeface="Times New Roman" pitchFamily="18" charset="0"/>
              </a:rPr>
              <a:t>.</a:t>
            </a:r>
            <a:r>
              <a:rPr lang="en-US" altLang="en-US" sz="5400" b="1" kern="0" dirty="0">
                <a:solidFill>
                  <a:schemeClr val="bg1"/>
                </a:solidFill>
                <a:latin typeface="Times New Roman" pitchFamily="18" charset="0"/>
              </a:rPr>
              <a:t> </a:t>
            </a:r>
            <a:r>
              <a:rPr lang="en-US" altLang="en-US" sz="3600" b="1" kern="0" dirty="0">
                <a:solidFill>
                  <a:schemeClr val="bg1"/>
                </a:solidFill>
                <a:latin typeface="Tahoma" pitchFamily="34" charset="0"/>
                <a:cs typeface="Tahoma" pitchFamily="34" charset="0"/>
              </a:rPr>
              <a:t>The mystery of Your presence Lord, no mortal tongue can tell; whom all the world cannot contain comes in our hearts to dwell.</a:t>
            </a:r>
            <a:br>
              <a:rPr lang="en-US" altLang="en-US" sz="3600" b="1" kern="0" dirty="0">
                <a:solidFill>
                  <a:schemeClr val="bg1"/>
                </a:solidFill>
                <a:latin typeface="Tahoma" pitchFamily="34" charset="0"/>
                <a:cs typeface="Tahoma" pitchFamily="34" charset="0"/>
              </a:rPr>
            </a:br>
            <a:br>
              <a:rPr lang="en-US" altLang="en-US" sz="4000" kern="0" dirty="0">
                <a:solidFill>
                  <a:schemeClr val="bg1"/>
                </a:solidFill>
              </a:rPr>
            </a:br>
            <a:br>
              <a:rPr lang="en-US" altLang="en-US" sz="4000" kern="0" dirty="0">
                <a:solidFill>
                  <a:schemeClr val="bg1"/>
                </a:solidFill>
              </a:rPr>
            </a:br>
            <a:endParaRPr lang="en-US" altLang="en-US" sz="4000" kern="0"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14C18D2-A94A-25EB-6E1C-344CFE587B7D}"/>
              </a:ext>
            </a:extLst>
          </p:cNvPr>
          <p:cNvSpPr>
            <a:spLocks noGrp="1" noChangeArrowheads="1"/>
          </p:cNvSpPr>
          <p:nvPr>
            <p:ph type="ctrTitle"/>
          </p:nvPr>
        </p:nvSpPr>
        <p:spPr>
          <a:xfrm>
            <a:off x="0" y="514350"/>
            <a:ext cx="8991600" cy="1989138"/>
          </a:xfrm>
          <a:noFill/>
          <a:extLst>
            <a:ext uri="{91240B29-F687-4F45-9708-019B960494DF}">
              <a14:hiddenLine xmlns:a14="http://schemas.microsoft.com/office/drawing/2010/main" w="50800">
                <a:solidFill>
                  <a:schemeClr val="tx1"/>
                </a:solidFill>
                <a:miter lim="800000"/>
                <a:headEnd/>
                <a:tailEnd/>
              </a14:hiddenLine>
            </a:ext>
          </a:extLst>
        </p:spPr>
        <p:txBody>
          <a:bodyPr/>
          <a:lstStyle/>
          <a:p>
            <a:pPr algn="l" eaLnBrk="1" hangingPunct="1"/>
            <a:br>
              <a:rPr lang="en-US" altLang="en-US" sz="3600" b="1" u="sng">
                <a:latin typeface="Times New Roman" panose="02020603050405020304" pitchFamily="18" charset="0"/>
              </a:rPr>
            </a:br>
            <a:br>
              <a:rPr lang="en-US" altLang="en-US" sz="3600" b="1" u="sng">
                <a:latin typeface="Times New Roman" panose="02020603050405020304" pitchFamily="18" charset="0"/>
              </a:rPr>
            </a:br>
            <a:br>
              <a:rPr lang="en-US" altLang="en-US" sz="3600" b="1" u="sng">
                <a:latin typeface="Times New Roman" panose="02020603050405020304" pitchFamily="18" charset="0"/>
              </a:rPr>
            </a:br>
            <a:r>
              <a:rPr lang="en-US" altLang="en-US" sz="3600" b="1" u="sng">
                <a:solidFill>
                  <a:srgbClr val="FFFF00"/>
                </a:solidFill>
                <a:latin typeface="Times New Roman" panose="02020603050405020304" pitchFamily="18" charset="0"/>
              </a:rPr>
              <a:t>Refrain</a:t>
            </a:r>
            <a:r>
              <a:rPr lang="en-US" altLang="en-US" sz="3600" b="1">
                <a:solidFill>
                  <a:srgbClr val="FFFF00"/>
                </a:solidFill>
                <a:latin typeface="Times New Roman" panose="02020603050405020304" pitchFamily="18" charset="0"/>
              </a:rPr>
              <a:t>:</a:t>
            </a:r>
            <a:r>
              <a:rPr lang="en-US" altLang="en-US" sz="3600" b="1">
                <a:solidFill>
                  <a:schemeClr val="bg1"/>
                </a:solidFill>
              </a:rPr>
              <a:t> </a:t>
            </a:r>
            <a:r>
              <a:rPr lang="en-US" altLang="en-US" sz="3600" b="1">
                <a:solidFill>
                  <a:schemeClr val="bg1"/>
                </a:solidFill>
                <a:latin typeface="Tahoma" panose="020B0604030504040204" pitchFamily="34" charset="0"/>
                <a:cs typeface="Tahoma" panose="020B0604030504040204" pitchFamily="34" charset="0"/>
              </a:rPr>
              <a:t>You satisfy the hungry heart, with gift of finest wheat, come give to us o saving Lord, the bread of life to eat.</a:t>
            </a:r>
            <a:br>
              <a:rPr lang="en-US" altLang="en-US" sz="3600" b="1">
                <a:solidFill>
                  <a:schemeClr val="bg1"/>
                </a:solidFill>
                <a:latin typeface="Tahoma" panose="020B0604030504040204" pitchFamily="34" charset="0"/>
                <a:cs typeface="Tahoma" panose="020B0604030504040204" pitchFamily="34" charset="0"/>
              </a:rPr>
            </a:br>
            <a:br>
              <a:rPr lang="en-US" altLang="en-US" sz="3600" b="1">
                <a:solidFill>
                  <a:schemeClr val="bg1"/>
                </a:solidFill>
                <a:latin typeface="Tahoma" panose="020B0604030504040204" pitchFamily="34" charset="0"/>
                <a:cs typeface="Tahoma" panose="020B0604030504040204" pitchFamily="34" charset="0"/>
              </a:rPr>
            </a:br>
            <a:br>
              <a:rPr lang="en-US" altLang="en-US" sz="3600"/>
            </a:br>
            <a:endParaRPr lang="en-US" altLang="en-US" sz="3600"/>
          </a:p>
        </p:txBody>
      </p:sp>
      <p:sp>
        <p:nvSpPr>
          <p:cNvPr id="6" name="Rectangle 2">
            <a:extLst>
              <a:ext uri="{FF2B5EF4-FFF2-40B4-BE49-F238E27FC236}">
                <a16:creationId xmlns:a16="http://schemas.microsoft.com/office/drawing/2014/main" id="{CD3EEE38-4021-7233-DE3C-DABBCD5214A1}"/>
              </a:ext>
            </a:extLst>
          </p:cNvPr>
          <p:cNvSpPr txBox="1">
            <a:spLocks noChangeArrowheads="1"/>
          </p:cNvSpPr>
          <p:nvPr/>
        </p:nvSpPr>
        <p:spPr bwMode="auto">
          <a:xfrm>
            <a:off x="76200" y="2914650"/>
            <a:ext cx="89154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defRPr/>
            </a:pPr>
            <a:br>
              <a:rPr lang="en-US" altLang="en-US" sz="3200" b="1" kern="0" dirty="0">
                <a:latin typeface="Times New Roman" pitchFamily="18" charset="0"/>
              </a:rPr>
            </a:br>
            <a:br>
              <a:rPr lang="en-US" altLang="en-US" sz="3200" b="1" kern="0" dirty="0">
                <a:latin typeface="Times New Roman" pitchFamily="18" charset="0"/>
              </a:rPr>
            </a:br>
            <a:br>
              <a:rPr lang="en-US" altLang="en-US" sz="3200" b="1" kern="0" dirty="0">
                <a:latin typeface="Times New Roman" pitchFamily="18" charset="0"/>
              </a:rPr>
            </a:br>
            <a:br>
              <a:rPr lang="en-US" altLang="en-US" sz="3200" b="1" kern="0" dirty="0">
                <a:latin typeface="Times New Roman" pitchFamily="18" charset="0"/>
              </a:rPr>
            </a:br>
            <a:r>
              <a:rPr lang="en-US" altLang="en-US" sz="3200" b="1" kern="0" dirty="0">
                <a:solidFill>
                  <a:srgbClr val="FFFF00"/>
                </a:solidFill>
                <a:latin typeface="Tahoma" pitchFamily="34" charset="0"/>
                <a:cs typeface="Tahoma" pitchFamily="34" charset="0"/>
              </a:rPr>
              <a:t>5.</a:t>
            </a:r>
            <a:r>
              <a:rPr lang="en-US" altLang="en-US" sz="5400" b="1" kern="0" dirty="0">
                <a:solidFill>
                  <a:srgbClr val="FFFF00"/>
                </a:solidFill>
                <a:latin typeface="Tahoma" pitchFamily="34" charset="0"/>
                <a:cs typeface="Tahoma" pitchFamily="34" charset="0"/>
              </a:rPr>
              <a:t> </a:t>
            </a:r>
            <a:r>
              <a:rPr lang="en-US" altLang="en-US" sz="3600" b="1" kern="0" dirty="0">
                <a:solidFill>
                  <a:schemeClr val="bg1"/>
                </a:solidFill>
                <a:latin typeface="Tahoma" pitchFamily="34" charset="0"/>
                <a:cs typeface="Tahoma" pitchFamily="34" charset="0"/>
              </a:rPr>
              <a:t>You give yourself to us o Lord, then selfless let us be,</a:t>
            </a:r>
            <a:br>
              <a:rPr lang="en-US" altLang="en-US" sz="3600" b="1" kern="0" dirty="0">
                <a:solidFill>
                  <a:schemeClr val="bg1"/>
                </a:solidFill>
                <a:latin typeface="Tahoma" pitchFamily="34" charset="0"/>
                <a:cs typeface="Tahoma" pitchFamily="34" charset="0"/>
              </a:rPr>
            </a:br>
            <a:r>
              <a:rPr lang="en-US" altLang="en-US" sz="3600" b="1" kern="0" dirty="0">
                <a:solidFill>
                  <a:schemeClr val="bg1"/>
                </a:solidFill>
                <a:latin typeface="Tahoma" pitchFamily="34" charset="0"/>
                <a:cs typeface="Tahoma" pitchFamily="34" charset="0"/>
              </a:rPr>
              <a:t>to serve each other in Your name in truth and charity. </a:t>
            </a:r>
            <a:br>
              <a:rPr lang="en-US" altLang="en-US" sz="3600" b="1" kern="0" dirty="0">
                <a:solidFill>
                  <a:schemeClr val="bg1"/>
                </a:solidFill>
                <a:latin typeface="Tahoma" pitchFamily="34" charset="0"/>
                <a:cs typeface="Tahoma" pitchFamily="34" charset="0"/>
              </a:rPr>
            </a:br>
            <a:br>
              <a:rPr lang="en-US" altLang="en-US" sz="6000" b="1" kern="0" dirty="0">
                <a:solidFill>
                  <a:schemeClr val="bg1"/>
                </a:solidFill>
                <a:latin typeface="Tahoma" pitchFamily="34" charset="0"/>
                <a:cs typeface="Tahoma" pitchFamily="34" charset="0"/>
              </a:rPr>
            </a:br>
            <a:br>
              <a:rPr lang="en-US" altLang="en-US" sz="4000" kern="0" dirty="0">
                <a:solidFill>
                  <a:schemeClr val="bg1"/>
                </a:solidFill>
                <a:latin typeface="Tahoma" pitchFamily="34" charset="0"/>
                <a:cs typeface="Tahoma" pitchFamily="34" charset="0"/>
              </a:rPr>
            </a:br>
            <a:br>
              <a:rPr lang="en-US" altLang="en-US" sz="4000" kern="0" dirty="0">
                <a:solidFill>
                  <a:schemeClr val="bg1"/>
                </a:solidFill>
                <a:latin typeface="Tahoma" pitchFamily="34" charset="0"/>
                <a:cs typeface="Tahoma" pitchFamily="34" charset="0"/>
              </a:rPr>
            </a:br>
            <a:endParaRPr lang="en-US" altLang="en-US" sz="4000" kern="0" dirty="0">
              <a:solidFill>
                <a:schemeClr val="bg1"/>
              </a:solidFill>
              <a:latin typeface="Tahoma" pitchFamily="34" charset="0"/>
              <a:cs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0FB2250-8FD7-4921-9925-AED4FF4133DA}" type="slidenum">
              <a:rPr lang="en-US"/>
              <a:pPr>
                <a:defRPr/>
              </a:pPr>
              <a:t>5</a:t>
            </a:fld>
            <a:endParaRPr lang="en-US"/>
          </a:p>
        </p:txBody>
      </p:sp>
      <p:sp>
        <p:nvSpPr>
          <p:cNvPr id="24580" name="Content Placeholder 3"/>
          <p:cNvSpPr>
            <a:spLocks noGrp="1"/>
          </p:cNvSpPr>
          <p:nvPr>
            <p:ph sz="quarter" idx="1"/>
          </p:nvPr>
        </p:nvSpPr>
        <p:spPr>
          <a:xfrm>
            <a:off x="0" y="447675"/>
            <a:ext cx="8991600" cy="4514850"/>
          </a:xfrm>
        </p:spPr>
        <p:txBody>
          <a:bodyPr rtlCol="0">
            <a:normAutofit fontScale="92500" lnSpcReduction="20000"/>
          </a:bodyPr>
          <a:lstStyle/>
          <a:p>
            <a:pPr fontAlgn="auto">
              <a:spcAft>
                <a:spcPts val="0"/>
              </a:spcAft>
              <a:buFont typeface="Wingdings 2" pitchFamily="18" charset="2"/>
              <a:buNone/>
              <a:defRPr/>
            </a:pPr>
            <a:r>
              <a:rPr lang="en-US" sz="2400" dirty="0"/>
              <a:t>	</a:t>
            </a:r>
            <a:r>
              <a:rPr lang="en-US" sz="6000" b="1" dirty="0">
                <a:solidFill>
                  <a:schemeClr val="bg1"/>
                </a:solidFill>
                <a:latin typeface="Tahoma" pitchFamily="34" charset="0"/>
                <a:cs typeface="Tahoma" pitchFamily="34" charset="0"/>
              </a:rPr>
              <a:t>I confess to almighty God and to you, my brothers and sisters, that I have greatly sinned, in my thoughts and in my words, </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2ECA40-F379-3AF8-02B8-3D65C6EBB27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230EA92-775D-2ED4-8E07-4F484031B2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 y="-17780"/>
            <a:ext cx="9311640" cy="5157470"/>
          </a:xfrm>
          <a:prstGeom prst="rect">
            <a:avLst/>
          </a:prstGeom>
        </p:spPr>
      </p:pic>
      <p:sp>
        <p:nvSpPr>
          <p:cNvPr id="17410" name="Rectangle 2">
            <a:extLst>
              <a:ext uri="{FF2B5EF4-FFF2-40B4-BE49-F238E27FC236}">
                <a16:creationId xmlns:a16="http://schemas.microsoft.com/office/drawing/2014/main" id="{59DED191-4C9D-1895-DE48-88FFD3137473}"/>
              </a:ext>
            </a:extLst>
          </p:cNvPr>
          <p:cNvSpPr>
            <a:spLocks noGrp="1" noChangeArrowheads="1"/>
          </p:cNvSpPr>
          <p:nvPr>
            <p:ph type="ctrTitle"/>
          </p:nvPr>
        </p:nvSpPr>
        <p:spPr>
          <a:xfrm>
            <a:off x="1211580" y="4019550"/>
            <a:ext cx="6553200" cy="609600"/>
          </a:xfrm>
        </p:spPr>
        <p:txBody>
          <a:bodyPr/>
          <a:lstStyle/>
          <a:p>
            <a:pPr eaLnBrk="1" hangingPunct="1"/>
            <a:br>
              <a:rPr lang="vi-VN" sz="2400" b="1" dirty="0">
                <a:solidFill>
                  <a:srgbClr val="FFFF00"/>
                </a:solidFill>
                <a:latin typeface="Tahoma" pitchFamily="34" charset="0"/>
              </a:rPr>
            </a:br>
            <a:r>
              <a:rPr lang="en-US" altLang="en-US" sz="2400" i="1" dirty="0">
                <a:solidFill>
                  <a:srgbClr val="FFFF00"/>
                </a:solidFill>
                <a:latin typeface="Tahoma" pitchFamily="34" charset="0"/>
              </a:rPr>
              <a:t>Communion Hymn</a:t>
            </a:r>
            <a:r>
              <a:rPr lang="vi-VN" altLang="en-US" sz="2400" i="1" dirty="0">
                <a:solidFill>
                  <a:srgbClr val="FFFF00"/>
                </a:solidFill>
                <a:latin typeface="Tahoma" pitchFamily="34" charset="0"/>
              </a:rPr>
              <a:t> 2</a:t>
            </a:r>
            <a:br>
              <a:rPr lang="en-US" altLang="en-US" sz="3600" i="1" dirty="0">
                <a:solidFill>
                  <a:schemeClr val="bg1"/>
                </a:solidFill>
                <a:latin typeface="Tahoma" pitchFamily="34" charset="0"/>
              </a:rPr>
            </a:br>
            <a:r>
              <a:rPr lang="vi-VN" altLang="en-US" sz="2400" b="1" dirty="0">
                <a:solidFill>
                  <a:srgbClr val="FFFF00"/>
                </a:solidFill>
                <a:latin typeface="Tahoma" pitchFamily="34" charset="0"/>
              </a:rPr>
              <a:t>Lord, You Have Come</a:t>
            </a:r>
            <a:br>
              <a:rPr lang="en-US" sz="4800" dirty="0">
                <a:solidFill>
                  <a:schemeClr val="bg1"/>
                </a:solidFill>
                <a:latin typeface="Tahoma" pitchFamily="34" charset="0"/>
              </a:rPr>
            </a:b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153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BCBEFE0-7A55-6F3C-DAB4-F3B280D4F863}"/>
              </a:ext>
            </a:extLst>
          </p:cNvPr>
          <p:cNvSpPr>
            <a:spLocks noGrp="1" noChangeArrowheads="1"/>
          </p:cNvSpPr>
          <p:nvPr>
            <p:ph type="ctrTitle"/>
          </p:nvPr>
        </p:nvSpPr>
        <p:spPr>
          <a:xfrm>
            <a:off x="77206" y="285750"/>
            <a:ext cx="9086850" cy="1886592"/>
          </a:xfrm>
          <a:noFill/>
        </p:spPr>
        <p:txBody>
          <a:bodyPr/>
          <a:lstStyle/>
          <a:p>
            <a:pPr algn="l" eaLnBrk="1" hangingPunct="1"/>
            <a:r>
              <a:rPr lang="en-US" altLang="en-US" sz="2700" b="1" dirty="0">
                <a:solidFill>
                  <a:srgbClr val="FFFF00"/>
                </a:solidFill>
                <a:latin typeface="Tahoma" panose="020B0604030504040204" pitchFamily="34" charset="0"/>
              </a:rPr>
              <a:t>1. </a:t>
            </a:r>
            <a:r>
              <a:rPr lang="en-US" altLang="en-US" sz="3600" b="1" dirty="0">
                <a:solidFill>
                  <a:schemeClr val="bg1"/>
                </a:solidFill>
                <a:latin typeface="Tahoma" panose="020B0604030504040204" pitchFamily="34" charset="0"/>
              </a:rPr>
              <a:t>Lord, you have come to the seashore, neither searching for the rich nor the wise, desiring only that I should follow. </a:t>
            </a:r>
            <a:endParaRPr lang="en-US" altLang="en-US" sz="3600" dirty="0">
              <a:solidFill>
                <a:schemeClr val="bg1"/>
              </a:solidFill>
            </a:endParaRPr>
          </a:p>
        </p:txBody>
      </p:sp>
      <p:sp>
        <p:nvSpPr>
          <p:cNvPr id="3074" name="Rectangle 2">
            <a:extLst>
              <a:ext uri="{FF2B5EF4-FFF2-40B4-BE49-F238E27FC236}">
                <a16:creationId xmlns:a16="http://schemas.microsoft.com/office/drawing/2014/main" id="{872DF8E8-CC99-2CB2-261D-B9A0A5A00008}"/>
              </a:ext>
            </a:extLst>
          </p:cNvPr>
          <p:cNvSpPr txBox="1">
            <a:spLocks noChangeArrowheads="1"/>
          </p:cNvSpPr>
          <p:nvPr/>
        </p:nvSpPr>
        <p:spPr bwMode="auto">
          <a:xfrm>
            <a:off x="93703" y="2800350"/>
            <a:ext cx="9029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altLang="en-US" sz="3600" b="1" kern="0" dirty="0">
                <a:solidFill>
                  <a:srgbClr val="FFFF00"/>
                </a:solidFill>
                <a:latin typeface="Tahoma" panose="020B0604030504040204" pitchFamily="34" charset="0"/>
              </a:rPr>
              <a:t>*</a:t>
            </a:r>
            <a:r>
              <a:rPr lang="en-US" altLang="en-US" sz="3600" b="1" kern="0" dirty="0">
                <a:solidFill>
                  <a:schemeClr val="bg1"/>
                </a:solidFill>
                <a:latin typeface="Tahoma" panose="020B0604030504040204" pitchFamily="34" charset="0"/>
              </a:rPr>
              <a:t>  O Lord, with your eyes set upon me, gently smiling, you have spoke my name;  all I longed for I have found by the water, at your side, I will seek other shores.</a:t>
            </a:r>
            <a:endParaRPr lang="en-US" altLang="en-US" sz="3600" kern="0"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BAEDB52-2648-3969-A9E9-5C01563A5B9B}"/>
              </a:ext>
            </a:extLst>
          </p:cNvPr>
          <p:cNvSpPr>
            <a:spLocks noGrp="1" noChangeArrowheads="1"/>
          </p:cNvSpPr>
          <p:nvPr>
            <p:ph type="ctrTitle"/>
          </p:nvPr>
        </p:nvSpPr>
        <p:spPr>
          <a:xfrm>
            <a:off x="0" y="361950"/>
            <a:ext cx="9144000" cy="1714500"/>
          </a:xfrm>
          <a:noFill/>
        </p:spPr>
        <p:txBody>
          <a:bodyPr/>
          <a:lstStyle/>
          <a:p>
            <a:pPr algn="l" eaLnBrk="1" hangingPunct="1"/>
            <a:r>
              <a:rPr lang="en-US" altLang="en-US" sz="2400" b="1" dirty="0">
                <a:solidFill>
                  <a:srgbClr val="FFFF00"/>
                </a:solidFill>
                <a:latin typeface="Tahoma" panose="020B0604030504040204" pitchFamily="34" charset="0"/>
              </a:rPr>
              <a:t>2. </a:t>
            </a:r>
            <a:r>
              <a:rPr lang="en-US" altLang="en-US" sz="3600" b="1" dirty="0">
                <a:solidFill>
                  <a:schemeClr val="bg1"/>
                </a:solidFill>
                <a:latin typeface="Tahoma" panose="020B0604030504040204" pitchFamily="34" charset="0"/>
              </a:rPr>
              <a:t>Lord, see my goods, my possessions; in my boat you find no power, no wealth. Will you accept, then, my nets and </a:t>
            </a:r>
            <a:r>
              <a:rPr lang="en-US" altLang="en-US" b="1" dirty="0">
                <a:solidFill>
                  <a:schemeClr val="bg1"/>
                </a:solidFill>
                <a:latin typeface="Tahoma" panose="020B0604030504040204" pitchFamily="34" charset="0"/>
              </a:rPr>
              <a:t>labor?</a:t>
            </a:r>
            <a:endParaRPr lang="en-US" altLang="en-US" dirty="0">
              <a:solidFill>
                <a:schemeClr val="bg1"/>
              </a:solidFill>
            </a:endParaRPr>
          </a:p>
        </p:txBody>
      </p:sp>
      <p:sp>
        <p:nvSpPr>
          <p:cNvPr id="2" name="Rectangle 2">
            <a:extLst>
              <a:ext uri="{FF2B5EF4-FFF2-40B4-BE49-F238E27FC236}">
                <a16:creationId xmlns:a16="http://schemas.microsoft.com/office/drawing/2014/main" id="{8730A838-B92A-B444-5273-0F08FDB5C938}"/>
              </a:ext>
            </a:extLst>
          </p:cNvPr>
          <p:cNvSpPr txBox="1">
            <a:spLocks noChangeArrowheads="1"/>
          </p:cNvSpPr>
          <p:nvPr/>
        </p:nvSpPr>
        <p:spPr bwMode="auto">
          <a:xfrm>
            <a:off x="114300" y="2724150"/>
            <a:ext cx="9029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altLang="en-US" sz="3600" b="1" kern="0" dirty="0">
                <a:solidFill>
                  <a:srgbClr val="FFFF00"/>
                </a:solidFill>
                <a:latin typeface="Tahoma" panose="020B0604030504040204" pitchFamily="34" charset="0"/>
              </a:rPr>
              <a:t>*</a:t>
            </a:r>
            <a:r>
              <a:rPr lang="en-US" altLang="en-US" sz="3600" b="1" kern="0" dirty="0">
                <a:solidFill>
                  <a:schemeClr val="bg1"/>
                </a:solidFill>
                <a:latin typeface="Tahoma" panose="020B0604030504040204" pitchFamily="34" charset="0"/>
              </a:rPr>
              <a:t>  O Lord, with your eyes set upon me, gently smiling, you have spoke my name;  all I longed for I have found by the water, at your side, I will seek other shores.</a:t>
            </a:r>
            <a:endParaRPr lang="en-US" altLang="en-US" sz="3600" kern="0"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EEB7898-FCFF-175C-F338-679859B94463}"/>
              </a:ext>
            </a:extLst>
          </p:cNvPr>
          <p:cNvSpPr>
            <a:spLocks noGrp="1" noChangeArrowheads="1"/>
          </p:cNvSpPr>
          <p:nvPr>
            <p:ph type="ctrTitle"/>
          </p:nvPr>
        </p:nvSpPr>
        <p:spPr>
          <a:xfrm>
            <a:off x="0" y="590550"/>
            <a:ext cx="9144000" cy="1314450"/>
          </a:xfrm>
          <a:noFill/>
        </p:spPr>
        <p:txBody>
          <a:bodyPr/>
          <a:lstStyle/>
          <a:p>
            <a:pPr algn="l" eaLnBrk="1" hangingPunct="1"/>
            <a:r>
              <a:rPr lang="en-US" altLang="en-US" sz="2400" b="1" dirty="0">
                <a:solidFill>
                  <a:srgbClr val="FFFF00"/>
                </a:solidFill>
                <a:latin typeface="Tahoma" panose="020B0604030504040204" pitchFamily="34" charset="0"/>
              </a:rPr>
              <a:t>3. </a:t>
            </a:r>
            <a:r>
              <a:rPr lang="en-US" altLang="en-US" sz="3600" b="1" dirty="0">
                <a:solidFill>
                  <a:schemeClr val="bg1"/>
                </a:solidFill>
                <a:latin typeface="Tahoma" panose="020B0604030504040204" pitchFamily="34" charset="0"/>
              </a:rPr>
              <a:t>Lord, take my hands and direct them. Help me spend myself in seeking the lost, returning love for the love you gave me.</a:t>
            </a:r>
            <a:endParaRPr lang="en-US" altLang="en-US" sz="3600" dirty="0">
              <a:solidFill>
                <a:schemeClr val="bg1"/>
              </a:solidFill>
            </a:endParaRPr>
          </a:p>
        </p:txBody>
      </p:sp>
      <p:sp>
        <p:nvSpPr>
          <p:cNvPr id="2" name="Rectangle 2">
            <a:extLst>
              <a:ext uri="{FF2B5EF4-FFF2-40B4-BE49-F238E27FC236}">
                <a16:creationId xmlns:a16="http://schemas.microsoft.com/office/drawing/2014/main" id="{DF17DEAE-CAC4-B603-9E3C-7C4624E904EC}"/>
              </a:ext>
            </a:extLst>
          </p:cNvPr>
          <p:cNvSpPr txBox="1">
            <a:spLocks noChangeArrowheads="1"/>
          </p:cNvSpPr>
          <p:nvPr/>
        </p:nvSpPr>
        <p:spPr bwMode="auto">
          <a:xfrm>
            <a:off x="57150" y="2686051"/>
            <a:ext cx="9029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altLang="en-US" sz="3600" b="1" kern="0" dirty="0">
                <a:solidFill>
                  <a:srgbClr val="FFFF00"/>
                </a:solidFill>
                <a:latin typeface="Tahoma" panose="020B0604030504040204" pitchFamily="34" charset="0"/>
              </a:rPr>
              <a:t>*</a:t>
            </a:r>
            <a:r>
              <a:rPr lang="en-US" altLang="en-US" sz="3600" b="1" kern="0" dirty="0">
                <a:solidFill>
                  <a:schemeClr val="bg1"/>
                </a:solidFill>
                <a:latin typeface="Tahoma" panose="020B0604030504040204" pitchFamily="34" charset="0"/>
              </a:rPr>
              <a:t>  O Lord, with your eyes set upon me, gently smiling, you have spoke my name;  all I longed for I have found by the water, at your side, I will seek other shores.</a:t>
            </a:r>
            <a:endParaRPr lang="en-US" altLang="en-US" sz="3600" kern="0"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6F392B3-A49D-BFEB-C60E-A09484DAD875}"/>
              </a:ext>
            </a:extLst>
          </p:cNvPr>
          <p:cNvSpPr>
            <a:spLocks noGrp="1" noChangeArrowheads="1"/>
          </p:cNvSpPr>
          <p:nvPr>
            <p:ph type="ctrTitle"/>
          </p:nvPr>
        </p:nvSpPr>
        <p:spPr>
          <a:xfrm>
            <a:off x="57150" y="285750"/>
            <a:ext cx="9144000" cy="1714500"/>
          </a:xfrm>
          <a:noFill/>
        </p:spPr>
        <p:txBody>
          <a:bodyPr/>
          <a:lstStyle/>
          <a:p>
            <a:pPr algn="l" eaLnBrk="1" hangingPunct="1"/>
            <a:r>
              <a:rPr lang="en-US" altLang="en-US" sz="2400" b="1" dirty="0">
                <a:solidFill>
                  <a:srgbClr val="FFFF00"/>
                </a:solidFill>
                <a:latin typeface="Tahoma" panose="020B0604030504040204" pitchFamily="34" charset="0"/>
              </a:rPr>
              <a:t>4. </a:t>
            </a:r>
            <a:r>
              <a:rPr lang="en-US" altLang="en-US" sz="3600" b="1" dirty="0">
                <a:solidFill>
                  <a:schemeClr val="bg1"/>
                </a:solidFill>
                <a:latin typeface="Tahoma" panose="020B0604030504040204" pitchFamily="34" charset="0"/>
              </a:rPr>
              <a:t>Lord, as I drift on the waters, be the resting place of my restless heart, my life’s companion, my friend and refuge.</a:t>
            </a:r>
            <a:endParaRPr lang="en-US" altLang="en-US" sz="3600" dirty="0">
              <a:solidFill>
                <a:schemeClr val="bg1"/>
              </a:solidFill>
            </a:endParaRPr>
          </a:p>
        </p:txBody>
      </p:sp>
      <p:sp>
        <p:nvSpPr>
          <p:cNvPr id="2" name="Rectangle 2">
            <a:extLst>
              <a:ext uri="{FF2B5EF4-FFF2-40B4-BE49-F238E27FC236}">
                <a16:creationId xmlns:a16="http://schemas.microsoft.com/office/drawing/2014/main" id="{BEA03F5F-7D4A-FE8B-07A8-C7D08DA9B179}"/>
              </a:ext>
            </a:extLst>
          </p:cNvPr>
          <p:cNvSpPr txBox="1">
            <a:spLocks noChangeArrowheads="1"/>
          </p:cNvSpPr>
          <p:nvPr/>
        </p:nvSpPr>
        <p:spPr bwMode="auto">
          <a:xfrm>
            <a:off x="114300" y="2647950"/>
            <a:ext cx="9029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altLang="en-US" sz="3600" b="1" kern="0" dirty="0">
                <a:solidFill>
                  <a:srgbClr val="FFFF00"/>
                </a:solidFill>
                <a:latin typeface="Tahoma" panose="020B0604030504040204" pitchFamily="34" charset="0"/>
              </a:rPr>
              <a:t>*</a:t>
            </a:r>
            <a:r>
              <a:rPr lang="en-US" altLang="en-US" sz="3600" b="1" kern="0" dirty="0">
                <a:solidFill>
                  <a:schemeClr val="bg1"/>
                </a:solidFill>
                <a:latin typeface="Tahoma" panose="020B0604030504040204" pitchFamily="34" charset="0"/>
              </a:rPr>
              <a:t>  </a:t>
            </a:r>
            <a:r>
              <a:rPr lang="en-US" altLang="en-US" sz="3300" b="1" kern="0" dirty="0">
                <a:solidFill>
                  <a:schemeClr val="bg1"/>
                </a:solidFill>
                <a:latin typeface="Tahoma" panose="020B0604030504040204" pitchFamily="34" charset="0"/>
              </a:rPr>
              <a:t>O Lord, with your eyes set upon me, gently smiling, you have spoke my name;  all I longed for I have found by the water, at your side, I will seek other shores.</a:t>
            </a:r>
            <a:endParaRPr lang="en-US" altLang="en-US" sz="3300" kern="0" dirty="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CF427-A661-A26C-A85C-902B9509840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B3691E4A-0BCB-D9FD-5B3B-2DA1A01D41E0}"/>
              </a:ext>
            </a:extLst>
          </p:cNvPr>
          <p:cNvSpPr>
            <a:spLocks noGrp="1" noChangeArrowheads="1"/>
          </p:cNvSpPr>
          <p:nvPr>
            <p:ph type="ctrTitle"/>
          </p:nvPr>
        </p:nvSpPr>
        <p:spPr>
          <a:xfrm>
            <a:off x="2590800" y="3714750"/>
            <a:ext cx="6553200" cy="1143000"/>
          </a:xfrm>
        </p:spPr>
        <p:txBody>
          <a:bodyPr/>
          <a:lstStyle/>
          <a:p>
            <a:pPr eaLnBrk="1" hangingPunct="1"/>
            <a:br>
              <a:rPr lang="vi-VN" sz="2400" b="1" dirty="0">
                <a:solidFill>
                  <a:srgbClr val="FFFF00"/>
                </a:solidFill>
                <a:latin typeface="Tahoma" pitchFamily="34" charset="0"/>
              </a:rPr>
            </a:br>
            <a:r>
              <a:rPr lang="en-US" altLang="en-US" sz="2400" i="1" dirty="0">
                <a:solidFill>
                  <a:srgbClr val="FFFF00"/>
                </a:solidFill>
                <a:latin typeface="Tahoma" pitchFamily="34" charset="0"/>
              </a:rPr>
              <a:t>Sending Hymn</a:t>
            </a:r>
            <a:br>
              <a:rPr lang="en-US" altLang="en-US" sz="2400" i="1" dirty="0">
                <a:solidFill>
                  <a:srgbClr val="FFFF00"/>
                </a:solidFill>
                <a:latin typeface="Tahoma" pitchFamily="34" charset="0"/>
              </a:rPr>
            </a:br>
            <a:r>
              <a:rPr lang="en-US" altLang="en-US" sz="2400" b="1" dirty="0">
                <a:solidFill>
                  <a:srgbClr val="FFFF00"/>
                </a:solidFill>
                <a:latin typeface="Tahoma" pitchFamily="34" charset="0"/>
              </a:rPr>
              <a:t>Rain Down</a:t>
            </a: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91B009EB-0F8D-A317-FC1F-88DC48E56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500"/>
            <a:ext cx="5638800" cy="3752650"/>
          </a:xfrm>
          <a:prstGeom prst="rect">
            <a:avLst/>
          </a:prstGeom>
        </p:spPr>
      </p:pic>
    </p:spTree>
    <p:extLst>
      <p:ext uri="{BB962C8B-B14F-4D97-AF65-F5344CB8AC3E}">
        <p14:creationId xmlns:p14="http://schemas.microsoft.com/office/powerpoint/2010/main" val="1147648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p:cNvSpPr>
          <p:nvPr>
            <p:ph type="body" idx="4294967295"/>
          </p:nvPr>
        </p:nvSpPr>
        <p:spPr>
          <a:xfrm>
            <a:off x="0" y="114300"/>
            <a:ext cx="9144000" cy="5029200"/>
          </a:xfrm>
        </p:spPr>
        <p:txBody>
          <a:bodyPr rtlCol="0">
            <a:normAutofit fontScale="32500" lnSpcReduction="20000"/>
          </a:bodyPr>
          <a:lstStyle/>
          <a:p>
            <a:pPr eaLnBrk="1" fontAlgn="auto" hangingPunct="1">
              <a:spcAft>
                <a:spcPts val="0"/>
              </a:spcAft>
              <a:buFont typeface="Arial" pitchFamily="34" charset="0"/>
              <a:buNone/>
              <a:defRPr/>
            </a:pPr>
            <a:r>
              <a:rPr lang="en-US" b="1" u="sng" dirty="0">
                <a:solidFill>
                  <a:srgbClr val="FFFF00"/>
                </a:solidFill>
                <a:latin typeface="Tahoma" pitchFamily="34" charset="0"/>
                <a:cs typeface="Tahoma" pitchFamily="34" charset="0"/>
              </a:rPr>
              <a:t>Refrain:</a:t>
            </a:r>
            <a:r>
              <a:rPr lang="en-US" b="1" dirty="0">
                <a:solidFill>
                  <a:srgbClr val="FFFF00"/>
                </a:solidFill>
                <a:latin typeface="Tahoma" pitchFamily="34" charset="0"/>
                <a:cs typeface="Tahoma" pitchFamily="34" charset="0"/>
              </a:rPr>
              <a:t> </a:t>
            </a:r>
          </a:p>
          <a:p>
            <a:pPr eaLnBrk="1" fontAlgn="auto" hangingPunct="1">
              <a:spcAft>
                <a:spcPts val="0"/>
              </a:spcAft>
              <a:buFont typeface="Arial" pitchFamily="34" charset="0"/>
              <a:buNone/>
              <a:defRPr/>
            </a:pPr>
            <a:r>
              <a:rPr lang="en-US" sz="13500" b="1" dirty="0">
                <a:solidFill>
                  <a:schemeClr val="bg1"/>
                </a:solidFill>
                <a:latin typeface="Tahoma" pitchFamily="34" charset="0"/>
                <a:cs typeface="Tahoma" pitchFamily="34" charset="0"/>
              </a:rPr>
              <a:t>Rain down, rain down, </a:t>
            </a:r>
            <a:endParaRPr lang="vi-VN" sz="13500" b="1" dirty="0">
              <a:solidFill>
                <a:schemeClr val="bg1"/>
              </a:solidFill>
              <a:latin typeface="Tahoma" pitchFamily="34" charset="0"/>
              <a:cs typeface="Tahoma" pitchFamily="34" charset="0"/>
            </a:endParaRPr>
          </a:p>
          <a:p>
            <a:pPr eaLnBrk="1" fontAlgn="auto" hangingPunct="1">
              <a:spcAft>
                <a:spcPts val="0"/>
              </a:spcAft>
              <a:buFont typeface="Arial" pitchFamily="34" charset="0"/>
              <a:buNone/>
              <a:defRPr/>
            </a:pPr>
            <a:r>
              <a:rPr lang="en-US" sz="13500" b="1" dirty="0">
                <a:solidFill>
                  <a:schemeClr val="bg1"/>
                </a:solidFill>
                <a:latin typeface="Tahoma" pitchFamily="34" charset="0"/>
                <a:cs typeface="Tahoma" pitchFamily="34" charset="0"/>
              </a:rPr>
              <a:t>rain down</a:t>
            </a:r>
          </a:p>
          <a:p>
            <a:pPr eaLnBrk="1" fontAlgn="auto" hangingPunct="1">
              <a:spcAft>
                <a:spcPts val="0"/>
              </a:spcAft>
              <a:buFont typeface="Arial" pitchFamily="34" charset="0"/>
              <a:buNone/>
              <a:defRPr/>
            </a:pPr>
            <a:r>
              <a:rPr lang="en-US" sz="13500" b="1" dirty="0">
                <a:solidFill>
                  <a:schemeClr val="bg1"/>
                </a:solidFill>
                <a:latin typeface="Tahoma" pitchFamily="34" charset="0"/>
                <a:cs typeface="Tahoma" pitchFamily="34" charset="0"/>
              </a:rPr>
              <a:t>your love on your people.</a:t>
            </a:r>
          </a:p>
          <a:p>
            <a:pPr eaLnBrk="1" fontAlgn="auto" hangingPunct="1">
              <a:spcAft>
                <a:spcPts val="0"/>
              </a:spcAft>
              <a:buFont typeface="Arial" pitchFamily="34" charset="0"/>
              <a:buNone/>
              <a:defRPr/>
            </a:pPr>
            <a:r>
              <a:rPr lang="en-US" sz="13500" b="1" dirty="0">
                <a:solidFill>
                  <a:schemeClr val="bg1"/>
                </a:solidFill>
                <a:latin typeface="Tahoma" pitchFamily="34" charset="0"/>
                <a:cs typeface="Tahoma" pitchFamily="34" charset="0"/>
              </a:rPr>
              <a:t>Rain down, rain down, </a:t>
            </a:r>
            <a:endParaRPr lang="vi-VN" sz="13500" b="1" dirty="0">
              <a:solidFill>
                <a:schemeClr val="bg1"/>
              </a:solidFill>
              <a:latin typeface="Tahoma" pitchFamily="34" charset="0"/>
              <a:cs typeface="Tahoma" pitchFamily="34" charset="0"/>
            </a:endParaRPr>
          </a:p>
          <a:p>
            <a:pPr eaLnBrk="1" fontAlgn="auto" hangingPunct="1">
              <a:spcAft>
                <a:spcPts val="0"/>
              </a:spcAft>
              <a:buFont typeface="Arial" pitchFamily="34" charset="0"/>
              <a:buNone/>
              <a:defRPr/>
            </a:pPr>
            <a:r>
              <a:rPr lang="en-US" sz="13500" b="1" dirty="0">
                <a:solidFill>
                  <a:schemeClr val="bg1"/>
                </a:solidFill>
                <a:latin typeface="Tahoma" pitchFamily="34" charset="0"/>
                <a:cs typeface="Tahoma" pitchFamily="34" charset="0"/>
              </a:rPr>
              <a:t>rain down </a:t>
            </a:r>
          </a:p>
          <a:p>
            <a:pPr eaLnBrk="1" fontAlgn="auto" hangingPunct="1">
              <a:spcAft>
                <a:spcPts val="0"/>
              </a:spcAft>
              <a:buFont typeface="Arial" pitchFamily="34" charset="0"/>
              <a:buNone/>
              <a:defRPr/>
            </a:pPr>
            <a:r>
              <a:rPr lang="en-US" sz="13500" b="1" dirty="0">
                <a:solidFill>
                  <a:schemeClr val="bg1"/>
                </a:solidFill>
                <a:latin typeface="Tahoma" pitchFamily="34" charset="0"/>
                <a:cs typeface="Tahoma" pitchFamily="34" charset="0"/>
              </a:rPr>
              <a:t>Your Love, God of life.</a:t>
            </a:r>
          </a:p>
          <a:p>
            <a:pPr eaLnBrk="1" fontAlgn="auto" hangingPunct="1">
              <a:spcAft>
                <a:spcPts val="0"/>
              </a:spcAft>
              <a:buFont typeface="Arial" pitchFamily="34" charset="0"/>
              <a:buNone/>
              <a:defRPr/>
            </a:pPr>
            <a:endParaRPr lang="en-US" sz="16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Aft>
                <a:spcPts val="0"/>
              </a:spcAft>
              <a:buFont typeface="Arial" pitchFamily="34" charset="0"/>
              <a:buNone/>
              <a:defRPr/>
            </a:pPr>
            <a:endParaRPr lang="en-US" b="1" u="sng"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2240434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p:cNvSpPr>
          <p:nvPr>
            <p:ph type="body" idx="4294967295"/>
          </p:nvPr>
        </p:nvSpPr>
        <p:spPr>
          <a:xfrm>
            <a:off x="0" y="114300"/>
            <a:ext cx="9144000" cy="5029200"/>
          </a:xfrm>
        </p:spPr>
        <p:txBody>
          <a:bodyPr rtlCol="0">
            <a:normAutofit fontScale="25000" lnSpcReduction="20000"/>
          </a:bodyPr>
          <a:lstStyle/>
          <a:p>
            <a:pPr eaLnBrk="1" fontAlgn="auto" hangingPunct="1">
              <a:spcAft>
                <a:spcPts val="0"/>
              </a:spcAft>
              <a:buFont typeface="Arial" pitchFamily="34" charset="0"/>
              <a:buNone/>
              <a:defRPr/>
            </a:pPr>
            <a:endParaRPr lang="en-US" sz="16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Aft>
                <a:spcPts val="0"/>
              </a:spcAft>
              <a:buFont typeface="Arial" pitchFamily="34" charset="0"/>
              <a:buNone/>
              <a:defRPr/>
            </a:pPr>
            <a:r>
              <a:rPr lang="en-US" sz="16000" b="1" dirty="0">
                <a:solidFill>
                  <a:srgbClr val="FFFF00"/>
                </a:solidFill>
                <a:latin typeface="Tahoma" panose="020B0604030504040204" pitchFamily="34" charset="0"/>
                <a:ea typeface="Tahoma" panose="020B0604030504040204" pitchFamily="34" charset="0"/>
                <a:cs typeface="Tahoma" panose="020B0604030504040204" pitchFamily="34" charset="0"/>
              </a:rPr>
              <a:t>1. </a:t>
            </a:r>
            <a:r>
              <a:rPr lang="en-US" sz="16000" b="1" dirty="0">
                <a:solidFill>
                  <a:schemeClr val="bg1"/>
                </a:solidFill>
                <a:latin typeface="Tahoma" panose="020B0604030504040204" pitchFamily="34" charset="0"/>
                <a:ea typeface="Tahoma" panose="020B0604030504040204" pitchFamily="34" charset="0"/>
                <a:cs typeface="Tahoma" panose="020B0604030504040204" pitchFamily="34" charset="0"/>
              </a:rPr>
              <a:t>Faithful and true is the Word </a:t>
            </a:r>
            <a:endParaRPr lang="vi-VN" sz="16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Aft>
                <a:spcPts val="0"/>
              </a:spcAft>
              <a:buFont typeface="Arial" pitchFamily="34" charset="0"/>
              <a:buNone/>
              <a:defRPr/>
            </a:pPr>
            <a:r>
              <a:rPr lang="en-US" sz="16000" b="1" dirty="0">
                <a:solidFill>
                  <a:schemeClr val="bg1"/>
                </a:solidFill>
                <a:latin typeface="Tahoma" panose="020B0604030504040204" pitchFamily="34" charset="0"/>
                <a:ea typeface="Tahoma" panose="020B0604030504040204" pitchFamily="34" charset="0"/>
                <a:cs typeface="Tahoma" panose="020B0604030504040204" pitchFamily="34" charset="0"/>
              </a:rPr>
              <a:t>of our God All of God's works are so </a:t>
            </a:r>
          </a:p>
          <a:p>
            <a:pPr eaLnBrk="1" fontAlgn="auto" hangingPunct="1">
              <a:spcAft>
                <a:spcPts val="0"/>
              </a:spcAft>
              <a:buFont typeface="Arial" pitchFamily="34" charset="0"/>
              <a:buNone/>
              <a:defRPr/>
            </a:pPr>
            <a:r>
              <a:rPr lang="en-US" sz="16000" b="1" dirty="0">
                <a:solidFill>
                  <a:schemeClr val="bg1"/>
                </a:solidFill>
                <a:latin typeface="Tahoma" panose="020B0604030504040204" pitchFamily="34" charset="0"/>
                <a:ea typeface="Tahoma" panose="020B0604030504040204" pitchFamily="34" charset="0"/>
                <a:cs typeface="Tahoma" panose="020B0604030504040204" pitchFamily="34" charset="0"/>
              </a:rPr>
              <a:t>worthy of trust God's mercy falls </a:t>
            </a:r>
            <a:r>
              <a:rPr lang="vi-VN" sz="16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0" b="1" dirty="0">
                <a:solidFill>
                  <a:schemeClr val="bg1"/>
                </a:solidFill>
                <a:latin typeface="Tahoma" panose="020B0604030504040204" pitchFamily="34" charset="0"/>
                <a:ea typeface="Tahoma" panose="020B0604030504040204" pitchFamily="34" charset="0"/>
                <a:cs typeface="Tahoma" panose="020B0604030504040204" pitchFamily="34" charset="0"/>
              </a:rPr>
              <a:t>on the just and the right Full of God's love is the earth</a:t>
            </a:r>
          </a:p>
          <a:p>
            <a:pPr eaLnBrk="1" fontAlgn="auto" hangingPunct="1">
              <a:spcAft>
                <a:spcPts val="0"/>
              </a:spcAft>
              <a:buFont typeface="Arial" pitchFamily="34" charset="0"/>
              <a:buNone/>
              <a:defRPr/>
            </a:pPr>
            <a:endParaRPr lang="en-US" b="1" u="sng"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13062705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p:cNvSpPr>
          <p:nvPr>
            <p:ph type="body" idx="4294967295"/>
          </p:nvPr>
        </p:nvSpPr>
        <p:spPr>
          <a:xfrm>
            <a:off x="0" y="114300"/>
            <a:ext cx="9144000" cy="5029200"/>
          </a:xfrm>
        </p:spPr>
        <p:txBody>
          <a:bodyPr rtlCol="0">
            <a:normAutofit fontScale="32500" lnSpcReduction="20000"/>
          </a:bodyPr>
          <a:lstStyle/>
          <a:p>
            <a:pPr eaLnBrk="1" fontAlgn="auto" hangingPunct="1">
              <a:spcAft>
                <a:spcPts val="0"/>
              </a:spcAft>
              <a:buFont typeface="Arial" pitchFamily="34" charset="0"/>
              <a:buNone/>
              <a:defRPr/>
            </a:pPr>
            <a:r>
              <a:rPr lang="en-US" b="1" u="sng" dirty="0">
                <a:solidFill>
                  <a:srgbClr val="FFFF00"/>
                </a:solidFill>
                <a:latin typeface="Tahoma" pitchFamily="34" charset="0"/>
                <a:cs typeface="Tahoma" pitchFamily="34" charset="0"/>
              </a:rPr>
              <a:t>Refrain:</a:t>
            </a:r>
            <a:r>
              <a:rPr lang="en-US" b="1" dirty="0">
                <a:solidFill>
                  <a:srgbClr val="FFFF00"/>
                </a:solidFill>
                <a:latin typeface="Tahoma" pitchFamily="34" charset="0"/>
                <a:cs typeface="Tahoma" pitchFamily="34" charset="0"/>
              </a:rPr>
              <a:t> </a:t>
            </a:r>
          </a:p>
          <a:p>
            <a:pPr eaLnBrk="1" fontAlgn="auto" hangingPunct="1">
              <a:spcAft>
                <a:spcPts val="0"/>
              </a:spcAft>
              <a:buFont typeface="Arial" pitchFamily="34" charset="0"/>
              <a:buNone/>
              <a:defRPr/>
            </a:pPr>
            <a:r>
              <a:rPr lang="en-US" sz="13500" b="1" dirty="0">
                <a:solidFill>
                  <a:schemeClr val="bg1"/>
                </a:solidFill>
                <a:latin typeface="Tahoma" pitchFamily="34" charset="0"/>
                <a:cs typeface="Tahoma" pitchFamily="34" charset="0"/>
              </a:rPr>
              <a:t>Rain down, rain down, </a:t>
            </a:r>
            <a:endParaRPr lang="vi-VN" sz="13500" b="1" dirty="0">
              <a:solidFill>
                <a:schemeClr val="bg1"/>
              </a:solidFill>
              <a:latin typeface="Tahoma" pitchFamily="34" charset="0"/>
              <a:cs typeface="Tahoma" pitchFamily="34" charset="0"/>
            </a:endParaRPr>
          </a:p>
          <a:p>
            <a:pPr eaLnBrk="1" fontAlgn="auto" hangingPunct="1">
              <a:spcAft>
                <a:spcPts val="0"/>
              </a:spcAft>
              <a:buFont typeface="Arial" pitchFamily="34" charset="0"/>
              <a:buNone/>
              <a:defRPr/>
            </a:pPr>
            <a:r>
              <a:rPr lang="en-US" sz="13500" b="1" dirty="0">
                <a:solidFill>
                  <a:schemeClr val="bg1"/>
                </a:solidFill>
                <a:latin typeface="Tahoma" pitchFamily="34" charset="0"/>
                <a:cs typeface="Tahoma" pitchFamily="34" charset="0"/>
              </a:rPr>
              <a:t>rain down</a:t>
            </a:r>
          </a:p>
          <a:p>
            <a:pPr eaLnBrk="1" fontAlgn="auto" hangingPunct="1">
              <a:spcAft>
                <a:spcPts val="0"/>
              </a:spcAft>
              <a:buFont typeface="Arial" pitchFamily="34" charset="0"/>
              <a:buNone/>
              <a:defRPr/>
            </a:pPr>
            <a:r>
              <a:rPr lang="en-US" sz="13500" b="1" dirty="0">
                <a:solidFill>
                  <a:schemeClr val="bg1"/>
                </a:solidFill>
                <a:latin typeface="Tahoma" pitchFamily="34" charset="0"/>
                <a:cs typeface="Tahoma" pitchFamily="34" charset="0"/>
              </a:rPr>
              <a:t>your love on your people.</a:t>
            </a:r>
          </a:p>
          <a:p>
            <a:pPr eaLnBrk="1" fontAlgn="auto" hangingPunct="1">
              <a:spcAft>
                <a:spcPts val="0"/>
              </a:spcAft>
              <a:buFont typeface="Arial" pitchFamily="34" charset="0"/>
              <a:buNone/>
              <a:defRPr/>
            </a:pPr>
            <a:r>
              <a:rPr lang="en-US" sz="13500" b="1" dirty="0">
                <a:solidFill>
                  <a:schemeClr val="bg1"/>
                </a:solidFill>
                <a:latin typeface="Tahoma" pitchFamily="34" charset="0"/>
                <a:cs typeface="Tahoma" pitchFamily="34" charset="0"/>
              </a:rPr>
              <a:t>Rain down, rain down, </a:t>
            </a:r>
            <a:endParaRPr lang="vi-VN" sz="13500" b="1" dirty="0">
              <a:solidFill>
                <a:schemeClr val="bg1"/>
              </a:solidFill>
              <a:latin typeface="Tahoma" pitchFamily="34" charset="0"/>
              <a:cs typeface="Tahoma" pitchFamily="34" charset="0"/>
            </a:endParaRPr>
          </a:p>
          <a:p>
            <a:pPr eaLnBrk="1" fontAlgn="auto" hangingPunct="1">
              <a:spcAft>
                <a:spcPts val="0"/>
              </a:spcAft>
              <a:buFont typeface="Arial" pitchFamily="34" charset="0"/>
              <a:buNone/>
              <a:defRPr/>
            </a:pPr>
            <a:r>
              <a:rPr lang="en-US" sz="13500" b="1" dirty="0">
                <a:solidFill>
                  <a:schemeClr val="bg1"/>
                </a:solidFill>
                <a:latin typeface="Tahoma" pitchFamily="34" charset="0"/>
                <a:cs typeface="Tahoma" pitchFamily="34" charset="0"/>
              </a:rPr>
              <a:t>rain down </a:t>
            </a:r>
          </a:p>
          <a:p>
            <a:pPr eaLnBrk="1" fontAlgn="auto" hangingPunct="1">
              <a:spcAft>
                <a:spcPts val="0"/>
              </a:spcAft>
              <a:buFont typeface="Arial" pitchFamily="34" charset="0"/>
              <a:buNone/>
              <a:defRPr/>
            </a:pPr>
            <a:r>
              <a:rPr lang="en-US" sz="13500" b="1" dirty="0">
                <a:solidFill>
                  <a:schemeClr val="bg1"/>
                </a:solidFill>
                <a:latin typeface="Tahoma" pitchFamily="34" charset="0"/>
                <a:cs typeface="Tahoma" pitchFamily="34" charset="0"/>
              </a:rPr>
              <a:t>Your Love, God of life.</a:t>
            </a:r>
          </a:p>
          <a:p>
            <a:pPr eaLnBrk="1" fontAlgn="auto" hangingPunct="1">
              <a:spcAft>
                <a:spcPts val="0"/>
              </a:spcAft>
              <a:buFont typeface="Arial" pitchFamily="34" charset="0"/>
              <a:buNone/>
              <a:defRPr/>
            </a:pPr>
            <a:endParaRPr lang="en-US" sz="16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Aft>
                <a:spcPts val="0"/>
              </a:spcAft>
              <a:buFont typeface="Arial" pitchFamily="34" charset="0"/>
              <a:buNone/>
              <a:defRPr/>
            </a:pPr>
            <a:endParaRPr lang="en-US" b="1" u="sng"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4203231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24939" name="Rectangle 12493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30" name="Rectangle 2"/>
          <p:cNvSpPr>
            <a:spLocks noGrp="1" noChangeArrowheads="1"/>
          </p:cNvSpPr>
          <p:nvPr>
            <p:ph type="title" idx="4294967295"/>
          </p:nvPr>
        </p:nvSpPr>
        <p:spPr>
          <a:xfrm>
            <a:off x="109799" y="376515"/>
            <a:ext cx="4735286" cy="1232227"/>
          </a:xfrm>
        </p:spPr>
        <p:txBody>
          <a:bodyPr vert="horz" lIns="91440" tIns="45720" rIns="91440" bIns="45720" rtlCol="0" anchor="b">
            <a:normAutofit/>
          </a:bodyPr>
          <a:lstStyle/>
          <a:p>
            <a:pPr algn="l" eaLnBrk="1" hangingPunct="1">
              <a:lnSpc>
                <a:spcPct val="90000"/>
              </a:lnSpc>
            </a:pPr>
            <a:r>
              <a:rPr lang="en-US" altLang="en-US" sz="3000" b="1" kern="1200" dirty="0">
                <a:solidFill>
                  <a:schemeClr val="tx1"/>
                </a:solidFill>
                <a:latin typeface="+mj-lt"/>
                <a:ea typeface="+mj-ea"/>
                <a:cs typeface="+mj-cs"/>
              </a:rPr>
              <a:t> </a:t>
            </a:r>
          </a:p>
        </p:txBody>
      </p:sp>
      <p:sp>
        <p:nvSpPr>
          <p:cNvPr id="124931" name="Rectangle 3"/>
          <p:cNvSpPr>
            <a:spLocks noGrp="1" noChangeArrowheads="1"/>
          </p:cNvSpPr>
          <p:nvPr>
            <p:ph type="body" idx="4294967295"/>
          </p:nvPr>
        </p:nvSpPr>
        <p:spPr>
          <a:xfrm>
            <a:off x="0" y="681810"/>
            <a:ext cx="5456172" cy="3773922"/>
          </a:xfrm>
        </p:spPr>
        <p:txBody>
          <a:bodyPr vert="horz" lIns="91440" tIns="45720" rIns="91440" bIns="45720" rtlCol="0" anchor="t">
            <a:noAutofit/>
          </a:bodyPr>
          <a:lstStyle/>
          <a:p>
            <a:pPr indent="-228600" eaLnBrk="1" hangingPunct="1">
              <a:lnSpc>
                <a:spcPct val="90000"/>
              </a:lnSpc>
              <a:buFont typeface="Arial" panose="020B0604020202020204" pitchFamily="34" charset="0"/>
              <a:buChar char="•"/>
            </a:pPr>
            <a:r>
              <a:rPr lang="en-US" alt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THANK YOU   </a:t>
            </a:r>
          </a:p>
          <a:p>
            <a:pPr indent="-228600" eaLnBrk="1" hangingPunct="1">
              <a:lnSpc>
                <a:spcPct val="90000"/>
              </a:lnSpc>
              <a:buFont typeface="Arial" panose="020B0604020202020204" pitchFamily="34" charset="0"/>
              <a:buChar char="•"/>
            </a:pPr>
            <a:r>
              <a:rPr lang="en-US" alt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CÁM ƠN   </a:t>
            </a:r>
          </a:p>
          <a:p>
            <a:pPr indent="-228600" eaLnBrk="1" hangingPunct="1">
              <a:lnSpc>
                <a:spcPct val="90000"/>
              </a:lnSpc>
              <a:buFont typeface="Arial" panose="020B0604020202020204" pitchFamily="34" charset="0"/>
              <a:buChar char="•"/>
            </a:pPr>
            <a:r>
              <a:rPr lang="en-US" alt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MARAMING SALAMAT PO  </a:t>
            </a:r>
          </a:p>
          <a:p>
            <a:pPr indent="-228600" eaLnBrk="1" hangingPunct="1">
              <a:lnSpc>
                <a:spcPct val="90000"/>
              </a:lnSpc>
              <a:buFont typeface="Arial" panose="020B0604020202020204" pitchFamily="34" charset="0"/>
              <a:buChar char="•"/>
            </a:pPr>
            <a:r>
              <a:rPr lang="en-US" alt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MUCHAS GRACIAS</a:t>
            </a:r>
          </a:p>
          <a:p>
            <a:pPr indent="-228600" eaLnBrk="1" hangingPunct="1">
              <a:lnSpc>
                <a:spcPct val="90000"/>
              </a:lnSpc>
              <a:buFont typeface="Arial" panose="020B0604020202020204" pitchFamily="34" charset="0"/>
              <a:buChar char="•"/>
            </a:pPr>
            <a:r>
              <a:rPr lang="en-US" sz="28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நன்றி</a:t>
            </a:r>
            <a:r>
              <a:rPr lang="en-US" alt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Nanri</a:t>
            </a:r>
            <a:r>
              <a:rPr 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124938" name="Rectangle 12493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3"/>
            <a:ext cx="3069391" cy="5143499"/>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40" name="Rectangle 12493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
            <a:ext cx="3069391" cy="4800276"/>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942" name="Rectangle 12494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6"/>
            <a:ext cx="3051501" cy="4800291"/>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944" name="Rectangle 12494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7"/>
            <a:ext cx="2708601" cy="51434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B01AA0A-8577-ACF8-97FA-2746D984A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4062" y="183543"/>
            <a:ext cx="3335960" cy="44331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333E301-95F7-4383-827B-1E3FA2FABBE9}" type="slidenum">
              <a:rPr lang="en-US"/>
              <a:pPr>
                <a:defRPr/>
              </a:pPr>
              <a:t>6</a:t>
            </a:fld>
            <a:endParaRPr lang="en-US"/>
          </a:p>
        </p:txBody>
      </p:sp>
      <p:sp>
        <p:nvSpPr>
          <p:cNvPr id="24580" name="Content Placeholder 3"/>
          <p:cNvSpPr>
            <a:spLocks noGrp="1"/>
          </p:cNvSpPr>
          <p:nvPr>
            <p:ph sz="quarter" idx="1"/>
          </p:nvPr>
        </p:nvSpPr>
        <p:spPr>
          <a:xfrm>
            <a:off x="0" y="285750"/>
            <a:ext cx="8763000" cy="4686300"/>
          </a:xfrm>
        </p:spPr>
        <p:txBody>
          <a:bodyPr rtlCol="0">
            <a:normAutofit fontScale="62500" lnSpcReduction="20000"/>
          </a:bodyPr>
          <a:lstStyle/>
          <a:p>
            <a:pPr fontAlgn="auto">
              <a:spcAft>
                <a:spcPts val="0"/>
              </a:spcAft>
              <a:buFont typeface="Wingdings 2" pitchFamily="18" charset="2"/>
              <a:buNone/>
              <a:defRPr/>
            </a:pPr>
            <a:r>
              <a:rPr lang="en-US" sz="2400" dirty="0"/>
              <a:t>	</a:t>
            </a:r>
            <a:r>
              <a:rPr lang="en-US" sz="6700" b="1" dirty="0">
                <a:solidFill>
                  <a:schemeClr val="bg1"/>
                </a:solidFill>
                <a:latin typeface="Tahoma" pitchFamily="34" charset="0"/>
                <a:cs typeface="Tahoma" pitchFamily="34" charset="0"/>
              </a:rPr>
              <a:t>in what I have done</a:t>
            </a:r>
            <a:br>
              <a:rPr lang="en-US" sz="6700" b="1" dirty="0">
                <a:solidFill>
                  <a:schemeClr val="bg1"/>
                </a:solidFill>
                <a:latin typeface="Tahoma" pitchFamily="34" charset="0"/>
                <a:cs typeface="Tahoma" pitchFamily="34" charset="0"/>
              </a:rPr>
            </a:br>
            <a:r>
              <a:rPr lang="en-US" sz="6700" b="1" dirty="0">
                <a:solidFill>
                  <a:schemeClr val="bg1"/>
                </a:solidFill>
                <a:latin typeface="Tahoma" pitchFamily="34" charset="0"/>
                <a:cs typeface="Tahoma" pitchFamily="34" charset="0"/>
              </a:rPr>
              <a:t>and in what I have failed to do,</a:t>
            </a:r>
            <a:br>
              <a:rPr lang="en-US" sz="6700" b="1" dirty="0">
                <a:solidFill>
                  <a:schemeClr val="bg1"/>
                </a:solidFill>
                <a:latin typeface="Tahoma" pitchFamily="34" charset="0"/>
                <a:cs typeface="Tahoma" pitchFamily="34" charset="0"/>
              </a:rPr>
            </a:br>
            <a:r>
              <a:rPr lang="en-US" sz="6700" b="1" u="sng" dirty="0">
                <a:solidFill>
                  <a:schemeClr val="bg1"/>
                </a:solidFill>
                <a:latin typeface="Tahoma" pitchFamily="34" charset="0"/>
                <a:cs typeface="Tahoma" pitchFamily="34" charset="0"/>
              </a:rPr>
              <a:t>through my fault, </a:t>
            </a:r>
          </a:p>
          <a:p>
            <a:pPr fontAlgn="auto">
              <a:spcAft>
                <a:spcPts val="0"/>
              </a:spcAft>
              <a:buFont typeface="Wingdings 2" pitchFamily="18" charset="2"/>
              <a:buNone/>
              <a:defRPr/>
            </a:pPr>
            <a:r>
              <a:rPr lang="en-US" sz="6700" b="1" dirty="0">
                <a:solidFill>
                  <a:schemeClr val="bg1"/>
                </a:solidFill>
                <a:latin typeface="Tahoma" pitchFamily="34" charset="0"/>
                <a:cs typeface="Tahoma" pitchFamily="34" charset="0"/>
              </a:rPr>
              <a:t>  </a:t>
            </a:r>
            <a:r>
              <a:rPr lang="en-US" sz="6700" b="1" u="sng" dirty="0">
                <a:solidFill>
                  <a:schemeClr val="bg1"/>
                </a:solidFill>
                <a:latin typeface="Tahoma" pitchFamily="34" charset="0"/>
                <a:cs typeface="Tahoma" pitchFamily="34" charset="0"/>
              </a:rPr>
              <a:t>through my fault,</a:t>
            </a:r>
            <a:br>
              <a:rPr lang="en-US" sz="6700" b="1" u="sng" dirty="0">
                <a:solidFill>
                  <a:schemeClr val="bg1"/>
                </a:solidFill>
                <a:latin typeface="Tahoma" pitchFamily="34" charset="0"/>
                <a:cs typeface="Tahoma" pitchFamily="34" charset="0"/>
              </a:rPr>
            </a:br>
            <a:r>
              <a:rPr lang="en-US" sz="6700" b="1" u="sng" dirty="0">
                <a:solidFill>
                  <a:schemeClr val="bg1"/>
                </a:solidFill>
                <a:latin typeface="Tahoma" pitchFamily="34" charset="0"/>
                <a:cs typeface="Tahoma" pitchFamily="34" charset="0"/>
              </a:rPr>
              <a:t>through my most </a:t>
            </a:r>
            <a:r>
              <a:rPr lang="en-US" sz="6700" b="1" u="sng" dirty="0" err="1">
                <a:solidFill>
                  <a:schemeClr val="bg1"/>
                </a:solidFill>
                <a:latin typeface="Tahoma" pitchFamily="34" charset="0"/>
                <a:cs typeface="Tahoma" pitchFamily="34" charset="0"/>
              </a:rPr>
              <a:t>grievious</a:t>
            </a:r>
            <a:r>
              <a:rPr lang="en-US" sz="6700" b="1" u="sng" dirty="0">
                <a:solidFill>
                  <a:schemeClr val="bg1"/>
                </a:solidFill>
                <a:latin typeface="Tahoma" pitchFamily="34" charset="0"/>
                <a:cs typeface="Tahoma" pitchFamily="34" charset="0"/>
              </a:rPr>
              <a:t> fault;</a:t>
            </a:r>
            <a:br>
              <a:rPr lang="en-US" sz="6700" b="1" u="sng" dirty="0">
                <a:solidFill>
                  <a:schemeClr val="bg1"/>
                </a:solidFill>
                <a:latin typeface="Tahoma" pitchFamily="34" charset="0"/>
                <a:cs typeface="Tahoma" pitchFamily="34" charset="0"/>
              </a:rPr>
            </a:br>
            <a:endParaRPr lang="en-US" sz="6700" b="1" dirty="0">
              <a:solidFill>
                <a:schemeClr val="bg1"/>
              </a:solidFill>
              <a:latin typeface="Tahoma" pitchFamily="34" charset="0"/>
              <a:cs typeface="Tahoma"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04A0DE4-4936-4877-A6C5-38E85AC20284}" type="slidenum">
              <a:rPr lang="en-US"/>
              <a:pPr>
                <a:defRPr/>
              </a:pPr>
              <a:t>7</a:t>
            </a:fld>
            <a:endParaRPr lang="en-US"/>
          </a:p>
        </p:txBody>
      </p:sp>
      <p:sp>
        <p:nvSpPr>
          <p:cNvPr id="16387" name="Content Placeholder 3"/>
          <p:cNvSpPr>
            <a:spLocks noGrp="1"/>
          </p:cNvSpPr>
          <p:nvPr>
            <p:ph sz="quarter" idx="1"/>
          </p:nvPr>
        </p:nvSpPr>
        <p:spPr>
          <a:xfrm>
            <a:off x="152400" y="65414"/>
            <a:ext cx="8839200" cy="4457700"/>
          </a:xfrm>
        </p:spPr>
        <p:txBody>
          <a:bodyPr/>
          <a:lstStyle/>
          <a:p>
            <a:pPr>
              <a:buFont typeface="Wingdings 2" pitchFamily="18" charset="2"/>
              <a:buNone/>
            </a:pPr>
            <a:r>
              <a:rPr lang="en-US" altLang="en-US" sz="4400" b="1" u="sng" dirty="0">
                <a:solidFill>
                  <a:schemeClr val="bg1"/>
                </a:solidFill>
                <a:latin typeface="Tahoma" pitchFamily="34" charset="0"/>
                <a:cs typeface="Tahoma" pitchFamily="34" charset="0"/>
              </a:rPr>
              <a:t>therefore</a:t>
            </a:r>
            <a:r>
              <a:rPr lang="en-US" altLang="en-US" sz="4400" b="1" dirty="0">
                <a:solidFill>
                  <a:schemeClr val="bg1"/>
                </a:solidFill>
                <a:latin typeface="Tahoma" pitchFamily="34" charset="0"/>
                <a:cs typeface="Tahoma" pitchFamily="34" charset="0"/>
              </a:rPr>
              <a:t> I ask blessed Mary ever-Virgin, all the Angels and Saints, and you, my brothers and sisters, to pray for me to the Lord our God.</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5257800" y="4380233"/>
            <a:ext cx="3505200" cy="609600"/>
          </a:xfrm>
        </p:spPr>
        <p:txBody>
          <a:bodyPr/>
          <a:lstStyle/>
          <a:p>
            <a:pPr eaLnBrk="1" hangingPunct="1"/>
            <a:r>
              <a:rPr lang="en-US" altLang="en-US" sz="2400" b="1" dirty="0">
                <a:solidFill>
                  <a:srgbClr val="FFFF00"/>
                </a:solidFill>
                <a:latin typeface="Tahoma" pitchFamily="34" charset="0"/>
              </a:rPr>
              <a:t>Gloria</a:t>
            </a:r>
            <a:r>
              <a:rPr lang="vi-VN" altLang="en-US" sz="2400" b="1" dirty="0">
                <a:solidFill>
                  <a:srgbClr val="FFFF00"/>
                </a:solidFill>
                <a:latin typeface="Tahoma" pitchFamily="34" charset="0"/>
              </a:rPr>
              <a:t> Prayer</a:t>
            </a:r>
            <a:br>
              <a:rPr lang="en-US" altLang="en-US" sz="2400" b="1" dirty="0">
                <a:solidFill>
                  <a:srgbClr val="FFFF00"/>
                </a:solidFill>
                <a:latin typeface="Tahoma" pitchFamily="34" charset="0"/>
              </a:rPr>
            </a:br>
            <a:endParaRPr lang="en-US" altLang="en-US" sz="2400" dirty="0">
              <a:solidFill>
                <a:srgbClr val="FFFF00"/>
              </a:solidFill>
              <a:latin typeface="Tahoma" pitchFamily="34" charset="0"/>
            </a:endParaRPr>
          </a:p>
        </p:txBody>
      </p:sp>
      <p:pic>
        <p:nvPicPr>
          <p:cNvPr id="3" name="Picture 2">
            <a:extLst>
              <a:ext uri="{FF2B5EF4-FFF2-40B4-BE49-F238E27FC236}">
                <a16:creationId xmlns:a16="http://schemas.microsoft.com/office/drawing/2014/main" id="{E0B76F27-8506-C26E-182C-13499862C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11" y="174625"/>
            <a:ext cx="6089469" cy="4052573"/>
          </a:xfrm>
          <a:prstGeom prst="rect">
            <a:avLst/>
          </a:prstGeom>
        </p:spPr>
      </p:pic>
    </p:spTree>
    <p:extLst>
      <p:ext uri="{BB962C8B-B14F-4D97-AF65-F5344CB8AC3E}">
        <p14:creationId xmlns:p14="http://schemas.microsoft.com/office/powerpoint/2010/main" val="3774265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9</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8021" y="13335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Refrain:</a:t>
            </a:r>
          </a:p>
          <a:p>
            <a:pPr>
              <a:buFont typeface="Wingdings 2" pitchFamily="18" charset="2"/>
              <a:buNone/>
            </a:pPr>
            <a:r>
              <a:rPr lang="vi-VN" altLang="en-US" sz="4800" b="1" dirty="0">
                <a:solidFill>
                  <a:schemeClr val="bg1"/>
                </a:solidFill>
                <a:latin typeface="Tahoma" pitchFamily="34" charset="0"/>
                <a:cs typeface="Tahoma" pitchFamily="34" charset="0"/>
              </a:rPr>
              <a:t> </a:t>
            </a:r>
            <a:r>
              <a:rPr lang="en-US" altLang="en-US" sz="4800" b="1" dirty="0">
                <a:solidFill>
                  <a:schemeClr val="bg1"/>
                </a:solidFill>
                <a:latin typeface="Tahoma" pitchFamily="34" charset="0"/>
                <a:cs typeface="Tahoma" pitchFamily="34" charset="0"/>
              </a:rPr>
              <a:t>Glory to God, Glory to God. Glory to God in the highest, and on earth, peace on earth, peace to people of good will</a:t>
            </a:r>
          </a:p>
        </p:txBody>
      </p:sp>
    </p:spTree>
    <p:extLst>
      <p:ext uri="{BB962C8B-B14F-4D97-AF65-F5344CB8AC3E}">
        <p14:creationId xmlns:p14="http://schemas.microsoft.com/office/powerpoint/2010/main" val="794666332"/>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accent2"/>
            </a:solidFill>
            <a:effectLst/>
            <a:latin typeface="Times New Roman"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accent2"/>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10908</TotalTime>
  <Words>2019</Words>
  <Application>Microsoft Office PowerPoint</Application>
  <PresentationFormat>On-screen Show (16:9)</PresentationFormat>
  <Paragraphs>173</Paragraphs>
  <Slides>59</Slides>
  <Notes>19</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Tahoma</vt:lpstr>
      <vt:lpstr>Times New Roman</vt:lpstr>
      <vt:lpstr>Wingdings 2</vt:lpstr>
      <vt:lpstr>Default Design</vt:lpstr>
      <vt:lpstr>PowerPoint Presentation</vt:lpstr>
      <vt:lpstr>refrain: Glory and praise to our God, who alone gives light to our days.  Many are the blessings he bears to those who trust in his ways. </vt:lpstr>
      <vt:lpstr>refrain:  Glory and praise to our God, who alone gives light to our days.  Many are the blessings he bears to those who trust in his ways. </vt:lpstr>
      <vt:lpstr>Penitential Act</vt:lpstr>
      <vt:lpstr>PowerPoint Presentation</vt:lpstr>
      <vt:lpstr>PowerPoint Presentation</vt:lpstr>
      <vt:lpstr>PowerPoint Presentation</vt:lpstr>
      <vt:lpstr>Gloria Prayer </vt:lpstr>
      <vt:lpstr>PowerPoint Presentation</vt:lpstr>
      <vt:lpstr>PowerPoint Presentation</vt:lpstr>
      <vt:lpstr>PowerPoint Presentation</vt:lpstr>
      <vt:lpstr>PowerPoint Presentation</vt:lpstr>
      <vt:lpstr>PowerPoint Presentation</vt:lpstr>
      <vt:lpstr> Responsorial Psalm:    Psalm 119 Follow the Law of the Lord </vt:lpstr>
      <vt:lpstr>PowerPoint Presentation</vt:lpstr>
      <vt:lpstr>Gospel Acclamation </vt:lpstr>
      <vt:lpstr>PowerPoint Presentation</vt:lpstr>
      <vt:lpstr>Profession Of Faith Creed </vt:lpstr>
      <vt:lpstr>Nicene Creed  p1</vt:lpstr>
      <vt:lpstr>Nicene Creed  p2</vt:lpstr>
      <vt:lpstr>Nicene Creed  p3</vt:lpstr>
      <vt:lpstr>Nicene Creed  p4</vt:lpstr>
      <vt:lpstr>Nicene Creed  p5</vt:lpstr>
      <vt:lpstr>Nicene Creed  p6</vt:lpstr>
      <vt:lpstr>Nicene Creed  p7</vt:lpstr>
      <vt:lpstr>Nicene Creed  p8</vt:lpstr>
      <vt:lpstr>Nicene Creed  p9</vt:lpstr>
      <vt:lpstr>Nicene Creed  p10</vt:lpstr>
      <vt:lpstr>Nicene Creed  p11</vt:lpstr>
      <vt:lpstr>Preparation of The Gift Song: Only in God</vt:lpstr>
      <vt:lpstr>refrain: My stronghold my Savior I shall not be afraid at all My stronghold my Savior I shall not be moved</vt:lpstr>
      <vt:lpstr>refrain: My stronghold my Savior I shall not be afraid at all My stronghold my Savior I shall not be moved</vt:lpstr>
      <vt:lpstr>Holy Holy Holy</vt:lpstr>
      <vt:lpstr>PowerPoint Presentation</vt:lpstr>
      <vt:lpstr>PowerPoint Presentation</vt:lpstr>
      <vt:lpstr> Memorial Acclamation </vt:lpstr>
      <vt:lpstr>PowerPoint Presentation</vt:lpstr>
      <vt:lpstr> Amen </vt:lpstr>
      <vt:lpstr>PowerPoint Presentation</vt:lpstr>
      <vt:lpstr> Lamb Of God </vt:lpstr>
      <vt:lpstr>PowerPoint Presentation</vt:lpstr>
      <vt:lpstr> Communion respond </vt:lpstr>
      <vt:lpstr>PowerPoint Presentation</vt:lpstr>
      <vt:lpstr> Communion Hymn 1 Gift Of Finest Wheat </vt:lpstr>
      <vt:lpstr>    Refrain: You satisfy the hungry heart, with gift of finest wheat, come give to us o saving Lord, the bread of life to eat.   </vt:lpstr>
      <vt:lpstr>   Refrain: You satisfy the hungry heart, with gift of finest wheat, come give to us o saving Lord, the bread of life to eat.   </vt:lpstr>
      <vt:lpstr>   Refrain: You satisfy the hungry heart, with gift of finest wheat, come give to us o saving Lord, the bread of life to eat.   </vt:lpstr>
      <vt:lpstr>   Refrain: You satisfy the hungry heart, with gift of finest wheat, come give to us o saving Lord, the bread of life to eat.   </vt:lpstr>
      <vt:lpstr>   Refrain: You satisfy the hungry heart, with gift of finest wheat, come give to us o saving Lord, the bread of life to eat.   </vt:lpstr>
      <vt:lpstr> Communion Hymn 2 Lord, You Have Come </vt:lpstr>
      <vt:lpstr>1. Lord, you have come to the seashore, neither searching for the rich nor the wise, desiring only that I should follow. </vt:lpstr>
      <vt:lpstr>2. Lord, see my goods, my possessions; in my boat you find no power, no wealth. Will you accept, then, my nets and labor?</vt:lpstr>
      <vt:lpstr>3. Lord, take my hands and direct them. Help me spend myself in seeking the lost, returning love for the love you gave me.</vt:lpstr>
      <vt:lpstr>4. Lord, as I drift on the waters, be the resting place of my restless heart, my life’s companion, my friend and refuge.</vt:lpstr>
      <vt:lpstr> Sending Hymn Rain Down</vt:lpstr>
      <vt:lpstr>PowerPoint Presentation</vt:lpstr>
      <vt:lpstr>PowerPoint Presentation</vt:lpstr>
      <vt:lpstr>PowerPoint Presentation</vt:lpstr>
      <vt:lpstr> </vt:lpstr>
    </vt:vector>
  </TitlesOfParts>
  <Company>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MMCWSTATION</dc:creator>
  <cp:lastModifiedBy>Phil Le</cp:lastModifiedBy>
  <cp:revision>445</cp:revision>
  <dcterms:created xsi:type="dcterms:W3CDTF">2010-05-12T20:42:28Z</dcterms:created>
  <dcterms:modified xsi:type="dcterms:W3CDTF">2026-02-12T01:22:05Z</dcterms:modified>
</cp:coreProperties>
</file>