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4"/>
  </p:notesMasterIdLst>
  <p:sldIdLst>
    <p:sldId id="1608" r:id="rId2"/>
    <p:sldId id="2636" r:id="rId3"/>
    <p:sldId id="2637" r:id="rId4"/>
    <p:sldId id="2638" r:id="rId5"/>
    <p:sldId id="2649" r:id="rId6"/>
    <p:sldId id="2650" r:id="rId7"/>
    <p:sldId id="2651" r:id="rId8"/>
    <p:sldId id="2652" r:id="rId9"/>
    <p:sldId id="2653" r:id="rId10"/>
    <p:sldId id="2654" r:id="rId11"/>
    <p:sldId id="2655" r:id="rId12"/>
    <p:sldId id="2656" r:id="rId13"/>
    <p:sldId id="2132" r:id="rId14"/>
    <p:sldId id="2133" r:id="rId15"/>
    <p:sldId id="2134" r:id="rId16"/>
    <p:sldId id="2135" r:id="rId17"/>
    <p:sldId id="2136" r:id="rId18"/>
    <p:sldId id="2137" r:id="rId19"/>
    <p:sldId id="2138" r:id="rId20"/>
    <p:sldId id="2179" r:id="rId21"/>
    <p:sldId id="2180" r:id="rId22"/>
    <p:sldId id="2181" r:id="rId23"/>
    <p:sldId id="2182" r:id="rId24"/>
    <p:sldId id="2183" r:id="rId25"/>
    <p:sldId id="2184" r:id="rId26"/>
    <p:sldId id="2185" r:id="rId27"/>
    <p:sldId id="2186" r:id="rId28"/>
    <p:sldId id="2665" r:id="rId29"/>
    <p:sldId id="2666" r:id="rId30"/>
    <p:sldId id="2667" r:id="rId31"/>
    <p:sldId id="1860" r:id="rId32"/>
    <p:sldId id="2052" r:id="rId33"/>
    <p:sldId id="2668" r:id="rId34"/>
    <p:sldId id="2669" r:id="rId35"/>
    <p:sldId id="2670" r:id="rId36"/>
    <p:sldId id="2187" r:id="rId37"/>
    <p:sldId id="2415" r:id="rId38"/>
    <p:sldId id="2671" r:id="rId39"/>
    <p:sldId id="2672" r:id="rId40"/>
    <p:sldId id="298" r:id="rId41"/>
    <p:sldId id="2022" r:id="rId42"/>
    <p:sldId id="2023" r:id="rId43"/>
    <p:sldId id="2024" r:id="rId44"/>
    <p:sldId id="2025" r:id="rId45"/>
    <p:sldId id="2026" r:id="rId46"/>
    <p:sldId id="2027" r:id="rId47"/>
    <p:sldId id="2028" r:id="rId48"/>
    <p:sldId id="2029" r:id="rId49"/>
    <p:sldId id="2030" r:id="rId50"/>
    <p:sldId id="2031" r:id="rId51"/>
    <p:sldId id="2053" r:id="rId52"/>
    <p:sldId id="2657" r:id="rId53"/>
    <p:sldId id="2658" r:id="rId54"/>
    <p:sldId id="2659" r:id="rId55"/>
    <p:sldId id="2660" r:id="rId56"/>
    <p:sldId id="2661" r:id="rId57"/>
    <p:sldId id="2662" r:id="rId58"/>
    <p:sldId id="2663" r:id="rId59"/>
    <p:sldId id="2664" r:id="rId60"/>
    <p:sldId id="2639" r:id="rId61"/>
    <p:sldId id="2640" r:id="rId62"/>
    <p:sldId id="2641" r:id="rId63"/>
    <p:sldId id="2642" r:id="rId64"/>
    <p:sldId id="2643" r:id="rId65"/>
    <p:sldId id="2635" r:id="rId66"/>
    <p:sldId id="2631" r:id="rId67"/>
    <p:sldId id="2632" r:id="rId68"/>
    <p:sldId id="2633" r:id="rId69"/>
    <p:sldId id="2634" r:id="rId70"/>
    <p:sldId id="2644" r:id="rId71"/>
    <p:sldId id="2645" r:id="rId72"/>
    <p:sldId id="2646" r:id="rId73"/>
    <p:sldId id="2647" r:id="rId74"/>
    <p:sldId id="1876" r:id="rId75"/>
    <p:sldId id="256" r:id="rId76"/>
    <p:sldId id="261" r:id="rId77"/>
    <p:sldId id="257" r:id="rId78"/>
    <p:sldId id="262" r:id="rId79"/>
    <p:sldId id="258" r:id="rId80"/>
    <p:sldId id="263" r:id="rId81"/>
    <p:sldId id="259" r:id="rId82"/>
    <p:sldId id="264" r:id="rId83"/>
    <p:sldId id="260" r:id="rId84"/>
    <p:sldId id="265" r:id="rId85"/>
    <p:sldId id="308" r:id="rId86"/>
    <p:sldId id="2157" r:id="rId87"/>
    <p:sldId id="2158" r:id="rId88"/>
    <p:sldId id="2155" r:id="rId89"/>
    <p:sldId id="2156" r:id="rId90"/>
    <p:sldId id="2039" r:id="rId91"/>
    <p:sldId id="2040" r:id="rId92"/>
    <p:sldId id="2159" r:id="rId93"/>
    <p:sldId id="2160" r:id="rId94"/>
    <p:sldId id="2046" r:id="rId95"/>
    <p:sldId id="2047" r:id="rId96"/>
    <p:sldId id="1233" r:id="rId97"/>
    <p:sldId id="270" r:id="rId98"/>
    <p:sldId id="273" r:id="rId99"/>
    <p:sldId id="271" r:id="rId100"/>
    <p:sldId id="274" r:id="rId101"/>
    <p:sldId id="272" r:id="rId102"/>
    <p:sldId id="275" r:id="rId103"/>
    <p:sldId id="2399" r:id="rId104"/>
    <p:sldId id="2578" r:id="rId105"/>
    <p:sldId id="2579" r:id="rId106"/>
    <p:sldId id="2580" r:id="rId107"/>
    <p:sldId id="2581" r:id="rId108"/>
    <p:sldId id="2582" r:id="rId109"/>
    <p:sldId id="2583" r:id="rId110"/>
    <p:sldId id="2584" r:id="rId111"/>
    <p:sldId id="2585" r:id="rId112"/>
    <p:sldId id="1188" r:id="rId113"/>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8A63E4-01DC-4D38-8561-8265C1CC958A}" v="13" dt="2025-05-27T14:31:51.3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42" autoAdjust="0"/>
    <p:restoredTop sz="94660"/>
  </p:normalViewPr>
  <p:slideViewPr>
    <p:cSldViewPr>
      <p:cViewPr varScale="1">
        <p:scale>
          <a:sx n="134" d="100"/>
          <a:sy n="134" d="100"/>
        </p:scale>
        <p:origin x="150" y="456"/>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heme" Target="theme/theme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notesMaster" Target="notesMasters/notesMaster1.xml"/><Relationship Id="rId119"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2C1D2-A893-F5C0-3E7B-93EDC110FDE1}"/>
            </a:ext>
          </a:extLst>
        </p:cNvPr>
        <p:cNvGrpSpPr/>
        <p:nvPr/>
      </p:nvGrpSpPr>
      <p:grpSpPr>
        <a:xfrm>
          <a:off x="0" y="0"/>
          <a:ext cx="0" cy="0"/>
          <a:chOff x="0" y="0"/>
          <a:chExt cx="0" cy="0"/>
        </a:xfrm>
      </p:grpSpPr>
      <p:sp>
        <p:nvSpPr>
          <p:cNvPr id="31745" name="Slide Image Placeholder 1">
            <a:extLst>
              <a:ext uri="{FF2B5EF4-FFF2-40B4-BE49-F238E27FC236}">
                <a16:creationId xmlns:a16="http://schemas.microsoft.com/office/drawing/2014/main" id="{6EF53811-C2B5-794F-FE7D-FBD89AE048F9}"/>
              </a:ext>
            </a:extLst>
          </p:cNvPr>
          <p:cNvSpPr>
            <a:spLocks noGrp="1" noRot="1" noChangeAspect="1" noTextEdit="1"/>
          </p:cNvSpPr>
          <p:nvPr>
            <p:ph type="sldImg"/>
          </p:nvPr>
        </p:nvSpPr>
        <p:spPr>
          <a:xfrm>
            <a:off x="381000" y="685800"/>
            <a:ext cx="6096000" cy="3429000"/>
          </a:xfrm>
          <a:ln/>
        </p:spPr>
      </p:sp>
      <p:sp>
        <p:nvSpPr>
          <p:cNvPr id="31746" name="Notes Placeholder 2">
            <a:extLst>
              <a:ext uri="{FF2B5EF4-FFF2-40B4-BE49-F238E27FC236}">
                <a16:creationId xmlns:a16="http://schemas.microsoft.com/office/drawing/2014/main" id="{613A4508-9702-4B29-456C-49F7FBC79AF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a:extLst>
              <a:ext uri="{FF2B5EF4-FFF2-40B4-BE49-F238E27FC236}">
                <a16:creationId xmlns:a16="http://schemas.microsoft.com/office/drawing/2014/main" id="{F3996761-0787-C307-247B-186F4C25BC8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29</a:t>
            </a:fld>
            <a:endParaRPr lang="en-US" altLang="en-US" sz="1200">
              <a:solidFill>
                <a:schemeClr val="tx1"/>
              </a:solidFill>
              <a:latin typeface="Arial" pitchFamily="34" charset="0"/>
            </a:endParaRPr>
          </a:p>
        </p:txBody>
      </p:sp>
    </p:spTree>
    <p:extLst>
      <p:ext uri="{BB962C8B-B14F-4D97-AF65-F5344CB8AC3E}">
        <p14:creationId xmlns:p14="http://schemas.microsoft.com/office/powerpoint/2010/main" val="1529397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2702D-BA9A-281A-43BA-BA8D3E0CD1A3}"/>
            </a:ext>
          </a:extLst>
        </p:cNvPr>
        <p:cNvGrpSpPr/>
        <p:nvPr/>
      </p:nvGrpSpPr>
      <p:grpSpPr>
        <a:xfrm>
          <a:off x="0" y="0"/>
          <a:ext cx="0" cy="0"/>
          <a:chOff x="0" y="0"/>
          <a:chExt cx="0" cy="0"/>
        </a:xfrm>
      </p:grpSpPr>
      <p:sp>
        <p:nvSpPr>
          <p:cNvPr id="31745" name="Slide Image Placeholder 1">
            <a:extLst>
              <a:ext uri="{FF2B5EF4-FFF2-40B4-BE49-F238E27FC236}">
                <a16:creationId xmlns:a16="http://schemas.microsoft.com/office/drawing/2014/main" id="{DB815A44-3794-00DB-880D-BAA691EAD09B}"/>
              </a:ext>
            </a:extLst>
          </p:cNvPr>
          <p:cNvSpPr>
            <a:spLocks noGrp="1" noRot="1" noChangeAspect="1" noTextEdit="1"/>
          </p:cNvSpPr>
          <p:nvPr>
            <p:ph type="sldImg"/>
          </p:nvPr>
        </p:nvSpPr>
        <p:spPr>
          <a:xfrm>
            <a:off x="381000" y="685800"/>
            <a:ext cx="6096000" cy="3429000"/>
          </a:xfrm>
          <a:ln/>
        </p:spPr>
      </p:sp>
      <p:sp>
        <p:nvSpPr>
          <p:cNvPr id="31746" name="Notes Placeholder 2">
            <a:extLst>
              <a:ext uri="{FF2B5EF4-FFF2-40B4-BE49-F238E27FC236}">
                <a16:creationId xmlns:a16="http://schemas.microsoft.com/office/drawing/2014/main" id="{DF9F2A27-DA9C-3A85-A9AE-72386D661BB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a:extLst>
              <a:ext uri="{FF2B5EF4-FFF2-40B4-BE49-F238E27FC236}">
                <a16:creationId xmlns:a16="http://schemas.microsoft.com/office/drawing/2014/main" id="{E34FD335-0E07-3046-46C0-8C879AA7229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30</a:t>
            </a:fld>
            <a:endParaRPr lang="en-US" altLang="en-US" sz="1200">
              <a:solidFill>
                <a:schemeClr val="tx1"/>
              </a:solidFill>
              <a:latin typeface="Arial" pitchFamily="34" charset="0"/>
            </a:endParaRPr>
          </a:p>
        </p:txBody>
      </p:sp>
    </p:spTree>
    <p:extLst>
      <p:ext uri="{BB962C8B-B14F-4D97-AF65-F5344CB8AC3E}">
        <p14:creationId xmlns:p14="http://schemas.microsoft.com/office/powerpoint/2010/main" val="16478416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6F4B7-5806-855B-3C46-1FEB490877EE}"/>
            </a:ext>
          </a:extLst>
        </p:cNvPr>
        <p:cNvGrpSpPr/>
        <p:nvPr/>
      </p:nvGrpSpPr>
      <p:grpSpPr>
        <a:xfrm>
          <a:off x="0" y="0"/>
          <a:ext cx="0" cy="0"/>
          <a:chOff x="0" y="0"/>
          <a:chExt cx="0" cy="0"/>
        </a:xfrm>
      </p:grpSpPr>
      <p:sp>
        <p:nvSpPr>
          <p:cNvPr id="31745" name="Slide Image Placeholder 1">
            <a:extLst>
              <a:ext uri="{FF2B5EF4-FFF2-40B4-BE49-F238E27FC236}">
                <a16:creationId xmlns:a16="http://schemas.microsoft.com/office/drawing/2014/main" id="{C19A7C3C-6DFB-EDBF-FAC3-1D858E11828E}"/>
              </a:ext>
            </a:extLst>
          </p:cNvPr>
          <p:cNvSpPr>
            <a:spLocks noGrp="1" noRot="1" noChangeAspect="1" noTextEdit="1"/>
          </p:cNvSpPr>
          <p:nvPr>
            <p:ph type="sldImg"/>
          </p:nvPr>
        </p:nvSpPr>
        <p:spPr>
          <a:xfrm>
            <a:off x="381000" y="685800"/>
            <a:ext cx="6096000" cy="3429000"/>
          </a:xfrm>
          <a:ln/>
        </p:spPr>
      </p:sp>
      <p:sp>
        <p:nvSpPr>
          <p:cNvPr id="31746" name="Notes Placeholder 2">
            <a:extLst>
              <a:ext uri="{FF2B5EF4-FFF2-40B4-BE49-F238E27FC236}">
                <a16:creationId xmlns:a16="http://schemas.microsoft.com/office/drawing/2014/main" id="{331C121B-9DBF-4C12-B898-2CECB327D5E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a:extLst>
              <a:ext uri="{FF2B5EF4-FFF2-40B4-BE49-F238E27FC236}">
                <a16:creationId xmlns:a16="http://schemas.microsoft.com/office/drawing/2014/main" id="{8F27ECC7-4B9D-4344-3952-112EB039964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34</a:t>
            </a:fld>
            <a:endParaRPr lang="en-US" altLang="en-US" sz="1200">
              <a:solidFill>
                <a:schemeClr val="tx1"/>
              </a:solidFill>
              <a:latin typeface="Arial" pitchFamily="34" charset="0"/>
            </a:endParaRPr>
          </a:p>
        </p:txBody>
      </p:sp>
    </p:spTree>
    <p:extLst>
      <p:ext uri="{BB962C8B-B14F-4D97-AF65-F5344CB8AC3E}">
        <p14:creationId xmlns:p14="http://schemas.microsoft.com/office/powerpoint/2010/main" val="281890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CDE17-612F-D24D-686F-1496AA29111C}"/>
            </a:ext>
          </a:extLst>
        </p:cNvPr>
        <p:cNvGrpSpPr/>
        <p:nvPr/>
      </p:nvGrpSpPr>
      <p:grpSpPr>
        <a:xfrm>
          <a:off x="0" y="0"/>
          <a:ext cx="0" cy="0"/>
          <a:chOff x="0" y="0"/>
          <a:chExt cx="0" cy="0"/>
        </a:xfrm>
      </p:grpSpPr>
      <p:sp>
        <p:nvSpPr>
          <p:cNvPr id="31745" name="Slide Image Placeholder 1">
            <a:extLst>
              <a:ext uri="{FF2B5EF4-FFF2-40B4-BE49-F238E27FC236}">
                <a16:creationId xmlns:a16="http://schemas.microsoft.com/office/drawing/2014/main" id="{93711840-33AF-FFC4-0153-71950820B850}"/>
              </a:ext>
            </a:extLst>
          </p:cNvPr>
          <p:cNvSpPr>
            <a:spLocks noGrp="1" noRot="1" noChangeAspect="1" noTextEdit="1"/>
          </p:cNvSpPr>
          <p:nvPr>
            <p:ph type="sldImg"/>
          </p:nvPr>
        </p:nvSpPr>
        <p:spPr>
          <a:xfrm>
            <a:off x="381000" y="685800"/>
            <a:ext cx="6096000" cy="3429000"/>
          </a:xfrm>
          <a:ln/>
        </p:spPr>
      </p:sp>
      <p:sp>
        <p:nvSpPr>
          <p:cNvPr id="31746" name="Notes Placeholder 2">
            <a:extLst>
              <a:ext uri="{FF2B5EF4-FFF2-40B4-BE49-F238E27FC236}">
                <a16:creationId xmlns:a16="http://schemas.microsoft.com/office/drawing/2014/main" id="{9DDB691D-EEC2-446A-6EAC-CAF0439AD07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a:extLst>
              <a:ext uri="{FF2B5EF4-FFF2-40B4-BE49-F238E27FC236}">
                <a16:creationId xmlns:a16="http://schemas.microsoft.com/office/drawing/2014/main" id="{BDFC5203-7394-61A8-3F06-F6B1D6CB112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35</a:t>
            </a:fld>
            <a:endParaRPr lang="en-US" altLang="en-US" sz="1200">
              <a:solidFill>
                <a:schemeClr val="tx1"/>
              </a:solidFill>
              <a:latin typeface="Arial" pitchFamily="34" charset="0"/>
            </a:endParaRPr>
          </a:p>
        </p:txBody>
      </p:sp>
    </p:spTree>
    <p:extLst>
      <p:ext uri="{BB962C8B-B14F-4D97-AF65-F5344CB8AC3E}">
        <p14:creationId xmlns:p14="http://schemas.microsoft.com/office/powerpoint/2010/main" val="192417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49C4C-394F-BAC3-D1BD-DF04B3735CC4}"/>
            </a:ext>
          </a:extLst>
        </p:cNvPr>
        <p:cNvGrpSpPr/>
        <p:nvPr/>
      </p:nvGrpSpPr>
      <p:grpSpPr>
        <a:xfrm>
          <a:off x="0" y="0"/>
          <a:ext cx="0" cy="0"/>
          <a:chOff x="0" y="0"/>
          <a:chExt cx="0" cy="0"/>
        </a:xfrm>
      </p:grpSpPr>
      <p:sp>
        <p:nvSpPr>
          <p:cNvPr id="31745" name="Slide Image Placeholder 1">
            <a:extLst>
              <a:ext uri="{FF2B5EF4-FFF2-40B4-BE49-F238E27FC236}">
                <a16:creationId xmlns:a16="http://schemas.microsoft.com/office/drawing/2014/main" id="{90A1FE42-65FA-C862-CD6E-A248703B9496}"/>
              </a:ext>
            </a:extLst>
          </p:cNvPr>
          <p:cNvSpPr>
            <a:spLocks noGrp="1" noRot="1" noChangeAspect="1" noTextEdit="1"/>
          </p:cNvSpPr>
          <p:nvPr>
            <p:ph type="sldImg"/>
          </p:nvPr>
        </p:nvSpPr>
        <p:spPr>
          <a:xfrm>
            <a:off x="381000" y="685800"/>
            <a:ext cx="6096000" cy="3429000"/>
          </a:xfrm>
          <a:ln/>
        </p:spPr>
      </p:sp>
      <p:sp>
        <p:nvSpPr>
          <p:cNvPr id="31746" name="Notes Placeholder 2">
            <a:extLst>
              <a:ext uri="{FF2B5EF4-FFF2-40B4-BE49-F238E27FC236}">
                <a16:creationId xmlns:a16="http://schemas.microsoft.com/office/drawing/2014/main" id="{085C38C0-9C57-686A-7F23-8C2FD23F287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a:extLst>
              <a:ext uri="{FF2B5EF4-FFF2-40B4-BE49-F238E27FC236}">
                <a16:creationId xmlns:a16="http://schemas.microsoft.com/office/drawing/2014/main" id="{B33D015B-64C9-00AC-4966-58CDDB9A029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39</a:t>
            </a:fld>
            <a:endParaRPr lang="en-US" altLang="en-US" sz="1200">
              <a:solidFill>
                <a:schemeClr val="tx1"/>
              </a:solidFill>
              <a:latin typeface="Arial" pitchFamily="34" charset="0"/>
            </a:endParaRPr>
          </a:p>
        </p:txBody>
      </p:sp>
    </p:spTree>
    <p:extLst>
      <p:ext uri="{BB962C8B-B14F-4D97-AF65-F5344CB8AC3E}">
        <p14:creationId xmlns:p14="http://schemas.microsoft.com/office/powerpoint/2010/main" val="32524666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41</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42</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43</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44</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45</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8D448C-8162-46E0-B02B-BF94A892241D}" type="slidenum">
              <a:rPr lang="en-US" smtClean="0"/>
              <a:t>4</a:t>
            </a:fld>
            <a:endParaRPr lang="en-US"/>
          </a:p>
        </p:txBody>
      </p:sp>
    </p:spTree>
    <p:extLst>
      <p:ext uri="{BB962C8B-B14F-4D97-AF65-F5344CB8AC3E}">
        <p14:creationId xmlns:p14="http://schemas.microsoft.com/office/powerpoint/2010/main" val="13556850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46</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48</a:t>
            </a:fld>
            <a:endParaRPr lang="en-US" altLang="en-US" sz="1200">
              <a:solidFill>
                <a:schemeClr val="tx1"/>
              </a:solidFill>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50</a:t>
            </a:fld>
            <a:endParaRPr lang="en-US" altLang="en-US" sz="1200">
              <a:solidFill>
                <a:schemeClr val="tx1"/>
              </a:solidFill>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51</a:t>
            </a:fld>
            <a:endParaRPr lang="en-US" altLang="en-US" sz="1200">
              <a:solidFill>
                <a:schemeClr val="tx1"/>
              </a:solidFill>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BBE4767E-1D48-464E-9AD3-1874D2339956}" type="slidenum">
              <a:rPr lang="en-US" altLang="en-US">
                <a:latin typeface="Arial" panose="020B0604020202020204" pitchFamily="34" charset="0"/>
              </a:rPr>
              <a:pPr eaLnBrk="1" hangingPunct="1"/>
              <a:t>103</a:t>
            </a:fld>
            <a:endParaRPr lang="en-US" altLang="en-US">
              <a:latin typeface="Arial" panose="020B0604020202020204" pitchFamily="34" charset="0"/>
            </a:endParaRPr>
          </a:p>
        </p:txBody>
      </p:sp>
    </p:spTree>
    <p:extLst>
      <p:ext uri="{BB962C8B-B14F-4D97-AF65-F5344CB8AC3E}">
        <p14:creationId xmlns:p14="http://schemas.microsoft.com/office/powerpoint/2010/main" val="2959680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22</a:t>
            </a:fld>
            <a:endParaRPr lang="en-US" altLang="en-US" sz="1200">
              <a:solidFill>
                <a:schemeClr val="tx1"/>
              </a:solidFill>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24</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25</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26</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27</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419600" cy="5143500"/>
          </a:xfrm>
        </p:spPr>
        <p:txBody>
          <a:bodyPr/>
          <a:lstStyle/>
          <a:p>
            <a:pPr marL="0" indent="0" algn="ctr">
              <a:buNone/>
            </a:pPr>
            <a:r>
              <a:rPr lang="vi-VN" sz="2400" b="1" dirty="0">
                <a:solidFill>
                  <a:schemeClr val="bg1"/>
                </a:solidFill>
              </a:rPr>
              <a:t>Confirmation Mass</a:t>
            </a:r>
            <a:endParaRPr lang="en-US" sz="2400" b="1" dirty="0">
              <a:solidFill>
                <a:schemeClr val="bg1"/>
              </a:solidFill>
            </a:endParaRPr>
          </a:p>
          <a:p>
            <a:pPr eaLnBrk="1" hangingPunct="1">
              <a:lnSpc>
                <a:spcPct val="80000"/>
              </a:lnSpc>
              <a:buFontTx/>
              <a:buNone/>
              <a:defRPr/>
            </a:pPr>
            <a:r>
              <a:rPr lang="en-US" sz="1800" i="1" dirty="0">
                <a:solidFill>
                  <a:schemeClr val="bg1"/>
                </a:solidFill>
              </a:rPr>
              <a:t>Gather Song:  </a:t>
            </a:r>
          </a:p>
          <a:p>
            <a:pPr eaLnBrk="1" hangingPunct="1">
              <a:lnSpc>
                <a:spcPct val="80000"/>
              </a:lnSpc>
              <a:buFontTx/>
              <a:buNone/>
              <a:defRPr/>
            </a:pPr>
            <a:r>
              <a:rPr lang="en-US" sz="18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Come, Holy Ghost</a:t>
            </a:r>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chemeClr val="bg1"/>
                </a:solidFill>
              </a:rPr>
              <a:t>Responsorial Psalm: </a:t>
            </a:r>
            <a:r>
              <a:rPr lang="en-US" sz="2000" i="1" dirty="0">
                <a:solidFill>
                  <a:schemeClr val="bg1"/>
                </a:solidFill>
              </a:rPr>
              <a:t> </a:t>
            </a:r>
          </a:p>
          <a:p>
            <a:pPr eaLnBrk="1" hangingPunct="1">
              <a:lnSpc>
                <a:spcPct val="80000"/>
              </a:lnSpc>
              <a:buFontTx/>
              <a:buNone/>
              <a:defRPr/>
            </a:pPr>
            <a:r>
              <a:rPr lang="en-US" sz="20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104 Lord Send out Your Spirit</a:t>
            </a:r>
          </a:p>
          <a:p>
            <a:pPr eaLnBrk="1" hangingPunct="1">
              <a:lnSpc>
                <a:spcPct val="80000"/>
              </a:lnSpc>
              <a:buFontTx/>
              <a:buNone/>
              <a:defRPr/>
            </a:pPr>
            <a:r>
              <a:rPr lang="en-US" sz="2000" i="1" dirty="0">
                <a:solidFill>
                  <a:schemeClr val="bg1"/>
                </a:solidFill>
                <a:latin typeface="+mj-lt"/>
                <a:ea typeface="Tahoma" panose="020B0604030504040204" pitchFamily="34" charset="0"/>
                <a:cs typeface="Tahoma" panose="020B0604030504040204" pitchFamily="34" charset="0"/>
              </a:rPr>
              <a:t>Rite of Confirmation:</a:t>
            </a:r>
          </a:p>
          <a:p>
            <a:pPr eaLnBrk="1" hangingPunct="1">
              <a:lnSpc>
                <a:spcPct val="80000"/>
              </a:lnSpc>
              <a:buFontTx/>
              <a:buNone/>
              <a:defRPr/>
            </a:pPr>
            <a:r>
              <a:rPr lang="en-US" sz="2000" b="1" dirty="0">
                <a:solidFill>
                  <a:schemeClr val="bg1"/>
                </a:solidFill>
                <a:latin typeface="Tahoma" pitchFamily="34" charset="0"/>
                <a:ea typeface="Tahoma" pitchFamily="34" charset="0"/>
                <a:cs typeface="Tahoma" pitchFamily="34" charset="0"/>
              </a:rPr>
              <a:t>    Holy Spirit, Come Confirm Us.</a:t>
            </a:r>
          </a:p>
          <a:p>
            <a:pPr eaLnBrk="1" hangingPunct="1">
              <a:lnSpc>
                <a:spcPct val="80000"/>
              </a:lnSpc>
              <a:buFontTx/>
              <a:buNone/>
              <a:defRPr/>
            </a:pPr>
            <a:r>
              <a:rPr lang="en-US" sz="2000" b="1" dirty="0">
                <a:solidFill>
                  <a:schemeClr val="bg1"/>
                </a:solidFill>
                <a:latin typeface="Tahoma" pitchFamily="34" charset="0"/>
                <a:ea typeface="Tahoma" pitchFamily="34" charset="0"/>
                <a:cs typeface="Tahoma" pitchFamily="34" charset="0"/>
              </a:rPr>
              <a:t>    Send Out Your Spirit.</a:t>
            </a:r>
          </a:p>
          <a:p>
            <a:pPr eaLnBrk="1" hangingPunct="1">
              <a:lnSpc>
                <a:spcPct val="80000"/>
              </a:lnSpc>
              <a:buFontTx/>
              <a:buNone/>
              <a:defRPr/>
            </a:pPr>
            <a:r>
              <a:rPr lang="en-US" sz="1800" i="1" dirty="0">
                <a:solidFill>
                  <a:schemeClr val="bg1"/>
                </a:solidFill>
              </a:rPr>
              <a:t>Prep. of the Gifts: </a:t>
            </a:r>
            <a:r>
              <a:rPr lang="en-US" sz="1800" b="1" dirty="0">
                <a:solidFill>
                  <a:schemeClr val="bg1"/>
                </a:solidFill>
              </a:rPr>
              <a:t> </a:t>
            </a:r>
          </a:p>
          <a:p>
            <a:pPr eaLnBrk="1" hangingPunct="1">
              <a:lnSpc>
                <a:spcPct val="80000"/>
              </a:lnSpc>
              <a:buFontTx/>
              <a:buNone/>
              <a:defRPr/>
            </a:pPr>
            <a:r>
              <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The Summons</a:t>
            </a:r>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chemeClr val="bg1"/>
                </a:solidFill>
              </a:rPr>
              <a:t>Communion Song 1: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Spirit and Grace</a:t>
            </a:r>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chemeClr val="bg1"/>
                </a:solidFill>
              </a:rPr>
              <a:t>Recessional:  </a:t>
            </a:r>
          </a:p>
          <a:p>
            <a:pPr eaLnBrk="1" hangingPunct="1">
              <a:lnSpc>
                <a:spcPct val="80000"/>
              </a:lnSpc>
              <a:buFontTx/>
              <a:buNone/>
              <a:defRPr/>
            </a:pP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One Spirit, One Church</a:t>
            </a:r>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800" y="22860"/>
            <a:ext cx="4006337" cy="5029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152400" y="114300"/>
            <a:ext cx="88392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60424976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76200" y="514350"/>
            <a:ext cx="89154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3600" i="1" dirty="0">
                <a:solidFill>
                  <a:srgbClr val="FFFF00"/>
                </a:solidFill>
                <a:latin typeface="Tahoma" pitchFamily="34" charset="0"/>
                <a:cs typeface="Tahoma" pitchFamily="34" charset="0"/>
              </a:rPr>
              <a:t>Refrain: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In the bread, blessed, broken and shared. Christ is our life, whose presence we bear Come, O spirit, make your grace revealed. in this holy meal.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76811051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32890" y="1057275"/>
            <a:ext cx="9131085"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3200" b="1" i="1" dirty="0">
                <a:solidFill>
                  <a:schemeClr val="tx2"/>
                </a:solidFill>
              </a:rPr>
              <a:t> </a:t>
            </a:r>
            <a:r>
              <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Spirit and grace, here in this place; you are the light that shines in this space. Gather your people and form us in Christ. Come, be the heartbeat of our lives. </a:t>
            </a: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4326848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76200" y="514350"/>
            <a:ext cx="89154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3600" i="1" dirty="0">
                <a:solidFill>
                  <a:srgbClr val="FFFF00"/>
                </a:solidFill>
                <a:latin typeface="Tahoma" pitchFamily="34" charset="0"/>
                <a:cs typeface="Tahoma" pitchFamily="34" charset="0"/>
              </a:rPr>
              <a:t>Refrain: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In the bread, blessed, broken and shared. Christ is our life, whose presence we bear Come, O spirit, make your grace revealed. in this holy meal.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36706506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5"/>
          <p:cNvSpPr txBox="1">
            <a:spLocks noChangeArrowheads="1"/>
          </p:cNvSpPr>
          <p:nvPr/>
        </p:nvSpPr>
        <p:spPr bwMode="auto">
          <a:xfrm>
            <a:off x="5486400" y="4057650"/>
            <a:ext cx="289560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400" b="1" dirty="0">
                <a:solidFill>
                  <a:srgbClr val="FFFF00"/>
                </a:solidFill>
                <a:latin typeface="Arial" panose="020B0604020202020204" pitchFamily="34" charset="0"/>
              </a:rPr>
              <a:t>Sending Hymn</a:t>
            </a:r>
          </a:p>
          <a:p>
            <a:pPr algn="ctr" eaLnBrk="1" hangingPunct="1">
              <a:spcBef>
                <a:spcPct val="0"/>
              </a:spcBef>
              <a:buFontTx/>
              <a:buNone/>
            </a:pPr>
            <a:r>
              <a:rPr lang="en-US" altLang="en-US" sz="1400" b="1" dirty="0">
                <a:solidFill>
                  <a:srgbClr val="FFFF00"/>
                </a:solidFill>
                <a:latin typeface="Arial" panose="020B0604020202020204" pitchFamily="34" charset="0"/>
              </a:rPr>
              <a:t>One Spirit One Church</a:t>
            </a:r>
            <a:endParaRPr lang="en-US" altLang="en-US" sz="3600" b="1" dirty="0">
              <a:solidFill>
                <a:srgbClr val="FFFF00"/>
              </a:solidFill>
              <a:latin typeface="Arial" panose="020B0604020202020204" pitchFamily="34" charset="0"/>
            </a:endParaRPr>
          </a:p>
          <a:p>
            <a:pPr algn="ctr" eaLnBrk="1" hangingPunct="1">
              <a:spcBef>
                <a:spcPct val="0"/>
              </a:spcBef>
              <a:buFontTx/>
              <a:buNone/>
            </a:pPr>
            <a:r>
              <a:rPr lang="en-US" altLang="en-US" sz="1000" b="1" dirty="0">
                <a:solidFill>
                  <a:schemeClr val="bg1"/>
                </a:solidFill>
                <a:latin typeface="Arial" panose="020B0604020202020204" pitchFamily="34" charset="0"/>
              </a:rPr>
              <a:t>     </a:t>
            </a:r>
          </a:p>
        </p:txBody>
      </p:sp>
    </p:spTree>
    <p:extLst>
      <p:ext uri="{BB962C8B-B14F-4D97-AF65-F5344CB8AC3E}">
        <p14:creationId xmlns:p14="http://schemas.microsoft.com/office/powerpoint/2010/main" val="30377458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228600"/>
            <a:ext cx="8763000" cy="47434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3200" b="1" i="1" dirty="0" err="1">
                <a:solidFill>
                  <a:srgbClr val="FFFF00"/>
                </a:solidFill>
                <a:latin typeface="Tahoma" panose="020B0604030504040204" pitchFamily="34" charset="0"/>
                <a:cs typeface="Tahoma" panose="020B0604030504040204" pitchFamily="34" charset="0"/>
              </a:rPr>
              <a:t>Refrain_a</a:t>
            </a:r>
            <a:r>
              <a:rPr lang="en-US" altLang="en-US" sz="3200" b="1" i="1"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We are a pilgrim people, we are the Church of God. A family of believers, disciples of the Lord. </a:t>
            </a:r>
          </a:p>
        </p:txBody>
      </p:sp>
    </p:spTree>
    <p:extLst>
      <p:ext uri="{BB962C8B-B14F-4D97-AF65-F5344CB8AC3E}">
        <p14:creationId xmlns:p14="http://schemas.microsoft.com/office/powerpoint/2010/main" val="18753830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 y="285750"/>
            <a:ext cx="8686800" cy="4857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3200" b="1" i="1" dirty="0" err="1">
                <a:solidFill>
                  <a:srgbClr val="FFFF00"/>
                </a:solidFill>
                <a:latin typeface="Tahoma" panose="020B0604030504040204" pitchFamily="34" charset="0"/>
                <a:cs typeface="Tahoma" panose="020B0604030504040204" pitchFamily="34" charset="0"/>
              </a:rPr>
              <a:t>Refrain_b</a:t>
            </a:r>
            <a:r>
              <a:rPr lang="en-US" altLang="en-US" sz="3200" b="1" i="1" dirty="0">
                <a:solidFill>
                  <a:srgbClr val="FFFF00"/>
                </a:solidFill>
                <a:latin typeface="Tahoma" panose="020B0604030504040204" pitchFamily="34" charset="0"/>
                <a:cs typeface="Tahoma" panose="020B0604030504040204" pitchFamily="34" charset="0"/>
              </a:rPr>
              <a:t>: </a:t>
            </a:r>
            <a:r>
              <a:rPr lang="en-US" altLang="en-US" sz="6000" b="1"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United in one spirit, ignited by the fire. Still burning through the ages, still present in our lives.</a:t>
            </a:r>
          </a:p>
        </p:txBody>
      </p:sp>
    </p:spTree>
    <p:extLst>
      <p:ext uri="{BB962C8B-B14F-4D97-AF65-F5344CB8AC3E}">
        <p14:creationId xmlns:p14="http://schemas.microsoft.com/office/powerpoint/2010/main" val="302311425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81000" y="171450"/>
            <a:ext cx="8610600" cy="4857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4000" b="1" u="sng" dirty="0">
                <a:solidFill>
                  <a:schemeClr val="bg1"/>
                </a:solidFill>
              </a:rPr>
              <a:t>1:</a:t>
            </a:r>
            <a:r>
              <a:rPr lang="en-US" altLang="en-US" sz="4000"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Come, Holy Ghost, Creator blest, and in our hearts take up thy rest; Come with thy grace and heavenly aid, to fill the heart which thou hast made.</a:t>
            </a:r>
            <a:endParaRPr lang="en-US" altLang="en-US" sz="4000" dirty="0">
              <a:solidFill>
                <a:schemeClr val="bg1"/>
              </a:solidFill>
            </a:endParaRPr>
          </a:p>
        </p:txBody>
      </p:sp>
    </p:spTree>
    <p:extLst>
      <p:ext uri="{BB962C8B-B14F-4D97-AF65-F5344CB8AC3E}">
        <p14:creationId xmlns:p14="http://schemas.microsoft.com/office/powerpoint/2010/main" val="398596519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304800" y="228600"/>
            <a:ext cx="8610600" cy="47434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3600" b="1" i="1" dirty="0" err="1">
                <a:solidFill>
                  <a:srgbClr val="FFFF00"/>
                </a:solidFill>
                <a:latin typeface="Tahoma" panose="020B0604030504040204" pitchFamily="34" charset="0"/>
                <a:cs typeface="Tahoma" panose="020B0604030504040204" pitchFamily="34" charset="0"/>
              </a:rPr>
              <a:t>Refrain_a</a:t>
            </a:r>
            <a:r>
              <a:rPr lang="en-US" altLang="en-US" sz="3600" b="1" i="1"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We are a pilgrim people, we are the Church of God. A family of believers, disciples of the Lord. </a:t>
            </a:r>
          </a:p>
        </p:txBody>
      </p:sp>
    </p:spTree>
    <p:extLst>
      <p:ext uri="{BB962C8B-B14F-4D97-AF65-F5344CB8AC3E}">
        <p14:creationId xmlns:p14="http://schemas.microsoft.com/office/powerpoint/2010/main" val="376475574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81000" y="171450"/>
            <a:ext cx="8610600" cy="4857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b="1" u="sng" dirty="0">
                <a:solidFill>
                  <a:schemeClr val="bg1"/>
                </a:solidFill>
              </a:rPr>
              <a:t>2:</a:t>
            </a:r>
            <a:r>
              <a:rPr lang="en-US" altLang="en-US"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O Comforter, to thee we cry, thou gift of God sent from on high. Thou font of life and fire of love, the soul’s anointing from above.</a:t>
            </a:r>
            <a:endParaRPr lang="en-US" altLang="en-US" sz="4000" dirty="0">
              <a:solidFill>
                <a:schemeClr val="bg1"/>
              </a:solidFill>
            </a:endParaRPr>
          </a:p>
        </p:txBody>
      </p:sp>
    </p:spTree>
    <p:extLst>
      <p:ext uri="{BB962C8B-B14F-4D97-AF65-F5344CB8AC3E}">
        <p14:creationId xmlns:p14="http://schemas.microsoft.com/office/powerpoint/2010/main" val="126071141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533400" y="285750"/>
            <a:ext cx="8382000" cy="4857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3200" b="1" i="1" dirty="0" err="1">
                <a:solidFill>
                  <a:srgbClr val="FFFF00"/>
                </a:solidFill>
                <a:latin typeface="Tahoma" panose="020B0604030504040204" pitchFamily="34" charset="0"/>
                <a:cs typeface="Tahoma" panose="020B0604030504040204" pitchFamily="34" charset="0"/>
              </a:rPr>
              <a:t>Refrain_b</a:t>
            </a:r>
            <a:r>
              <a:rPr lang="en-US" altLang="en-US" sz="3200" b="1" i="1" dirty="0">
                <a:solidFill>
                  <a:srgbClr val="FFFF00"/>
                </a:solidFill>
                <a:latin typeface="Tahoma" panose="020B0604030504040204" pitchFamily="34" charset="0"/>
                <a:cs typeface="Tahoma" panose="020B0604030504040204" pitchFamily="34" charset="0"/>
              </a:rPr>
              <a:t>: </a:t>
            </a:r>
            <a:r>
              <a:rPr lang="en-US" altLang="en-US" sz="6000" b="1"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United in one spirit, ignited by the fire. Still burning through the ages, still present in our lives.</a:t>
            </a:r>
          </a:p>
        </p:txBody>
      </p:sp>
    </p:spTree>
    <p:extLst>
      <p:ext uri="{BB962C8B-B14F-4D97-AF65-F5344CB8AC3E}">
        <p14:creationId xmlns:p14="http://schemas.microsoft.com/office/powerpoint/2010/main" val="2156332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Deep as the heavens and wide as the sea, your mercy and love have no ending. Guiding our steps in the journey of faith, you show us the way to your king dom.</a:t>
            </a:r>
          </a:p>
        </p:txBody>
      </p:sp>
    </p:spTree>
    <p:extLst>
      <p:ext uri="{BB962C8B-B14F-4D97-AF65-F5344CB8AC3E}">
        <p14:creationId xmlns:p14="http://schemas.microsoft.com/office/powerpoint/2010/main" val="267291675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533400" y="228600"/>
            <a:ext cx="8382000" cy="47434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3600" b="1" i="1" dirty="0" err="1">
                <a:solidFill>
                  <a:schemeClr val="bg1"/>
                </a:solidFill>
                <a:latin typeface="Tahoma" panose="020B0604030504040204" pitchFamily="34" charset="0"/>
                <a:cs typeface="Tahoma" panose="020B0604030504040204" pitchFamily="34" charset="0"/>
              </a:rPr>
              <a:t>Refrain_a</a:t>
            </a:r>
            <a:r>
              <a:rPr lang="en-US" altLang="en-US" sz="3600" b="1" i="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We are a pilgrim people, we are the Church of God. A family of believers, disciples of the Lord. </a:t>
            </a:r>
          </a:p>
        </p:txBody>
      </p:sp>
    </p:spTree>
    <p:extLst>
      <p:ext uri="{BB962C8B-B14F-4D97-AF65-F5344CB8AC3E}">
        <p14:creationId xmlns:p14="http://schemas.microsoft.com/office/powerpoint/2010/main" val="104650232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533400" y="285750"/>
            <a:ext cx="8382000" cy="4857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400" b="1" i="1" dirty="0" err="1">
                <a:solidFill>
                  <a:srgbClr val="FFFF00"/>
                </a:solidFill>
                <a:latin typeface="Tahoma" panose="020B0604030504040204" pitchFamily="34" charset="0"/>
                <a:cs typeface="Tahoma" panose="020B0604030504040204" pitchFamily="34" charset="0"/>
              </a:rPr>
              <a:t>Refrain_b</a:t>
            </a:r>
            <a:r>
              <a:rPr lang="en-US" altLang="en-US" sz="2400" b="1" i="1" dirty="0">
                <a:solidFill>
                  <a:srgbClr val="FFFF00"/>
                </a:solidFill>
                <a:latin typeface="Tahoma" panose="020B0604030504040204" pitchFamily="34" charset="0"/>
                <a:cs typeface="Tahoma" panose="020B0604030504040204" pitchFamily="34" charset="0"/>
              </a:rPr>
              <a:t>: </a:t>
            </a:r>
            <a:r>
              <a:rPr lang="en-US" altLang="en-US" sz="2400" b="1" dirty="0">
                <a:solidFill>
                  <a:srgbClr val="FFFF00"/>
                </a:solidFill>
                <a:latin typeface="Tahoma" panose="020B0604030504040204" pitchFamily="34" charset="0"/>
                <a:cs typeface="Tahoma" panose="020B0604030504040204" pitchFamily="34" charset="0"/>
              </a:rPr>
              <a:t> </a:t>
            </a:r>
            <a:r>
              <a:rPr lang="en-US" altLang="en-US" b="1" dirty="0">
                <a:solidFill>
                  <a:schemeClr val="bg1"/>
                </a:solidFill>
                <a:latin typeface="Tahoma" panose="020B0604030504040204" pitchFamily="34" charset="0"/>
                <a:cs typeface="Tahoma" panose="020B0604030504040204" pitchFamily="34" charset="0"/>
              </a:rPr>
              <a:t>United in one spirit, ignited by the fire. Still burning through the ages, still present in our lives.</a:t>
            </a:r>
          </a:p>
        </p:txBody>
      </p:sp>
    </p:spTree>
    <p:extLst>
      <p:ext uri="{BB962C8B-B14F-4D97-AF65-F5344CB8AC3E}">
        <p14:creationId xmlns:p14="http://schemas.microsoft.com/office/powerpoint/2010/main" val="353603453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Happy Mother Day</a:t>
            </a:r>
          </a:p>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a:p>
            <a:pPr algn="ctr" eaLnBrk="1" hangingPunct="1">
              <a:buFontTx/>
              <a:buNone/>
            </a:pPr>
            <a:r>
              <a:rPr lang="en-US" altLang="en-US" sz="2400" dirty="0">
                <a:solidFill>
                  <a:srgbClr val="FFFF00"/>
                </a:solidFill>
                <a:latin typeface="Tahoma" pitchFamily="34" charset="0"/>
              </a:rPr>
              <a:t> </a:t>
            </a:r>
            <a:endParaRPr lang="en-US" altLang="en-US" sz="24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399" y="133350"/>
            <a:ext cx="3478905" cy="48006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152400" y="114300"/>
            <a:ext cx="88392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893368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096000" y="3886200"/>
            <a:ext cx="2590800" cy="985838"/>
          </a:xfrm>
        </p:spPr>
        <p:txBody>
          <a:bodyPr/>
          <a:lstStyle/>
          <a:p>
            <a:pPr eaLnBrk="1" hangingPunct="1"/>
            <a:r>
              <a:rPr lang="en-US" sz="2800" i="1" dirty="0">
                <a:solidFill>
                  <a:srgbClr val="FFFF00"/>
                </a:solidFill>
                <a:latin typeface="Tahoma" pitchFamily="34" charset="0"/>
              </a:rPr>
              <a:t>Kyrie</a:t>
            </a:r>
            <a:endParaRPr lang="en-US" sz="2800" b="1" dirty="0">
              <a:solidFill>
                <a:srgbClr val="FFFF00"/>
              </a:solidFill>
              <a:latin typeface="Times New Roman" pitchFamily="18" charset="0"/>
            </a:endParaRPr>
          </a:p>
        </p:txBody>
      </p:sp>
    </p:spTree>
    <p:extLst>
      <p:ext uri="{BB962C8B-B14F-4D97-AF65-F5344CB8AC3E}">
        <p14:creationId xmlns:p14="http://schemas.microsoft.com/office/powerpoint/2010/main" val="2435387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chemeClr val="tx2"/>
                </a:solidFill>
              </a:rPr>
              <a:t> </a:t>
            </a:r>
            <a:br>
              <a:rPr lang="en-US" altLang="en-US" sz="4000" dirty="0">
                <a:solidFill>
                  <a:schemeClr val="bg1"/>
                </a:solidFill>
              </a:rPr>
            </a:br>
            <a:r>
              <a:rPr lang="en-US" altLang="en-US" sz="4000" u="sng" dirty="0">
                <a:solidFill>
                  <a:schemeClr val="bg1"/>
                </a:solidFill>
              </a:rPr>
              <a:t>Cantor:</a:t>
            </a:r>
            <a:r>
              <a:rPr lang="en-US" altLang="en-US" sz="4000" dirty="0">
                <a:solidFill>
                  <a:schemeClr val="bg1"/>
                </a:solidFill>
              </a:rPr>
              <a:t> </a:t>
            </a:r>
            <a:br>
              <a:rPr lang="en-US" altLang="en-US" sz="4000" dirty="0">
                <a:solidFill>
                  <a:schemeClr val="bg1"/>
                </a:solidFill>
              </a:rPr>
            </a:br>
            <a:r>
              <a:rPr lang="en-US" altLang="en-US" sz="6000" b="1" dirty="0">
                <a:solidFill>
                  <a:schemeClr val="bg1"/>
                </a:solidFill>
                <a:latin typeface="Times New Roman" pitchFamily="18" charset="0"/>
              </a:rPr>
              <a:t>Kyrie, Kyrie </a:t>
            </a:r>
            <a:r>
              <a:rPr lang="en-US" altLang="en-US" sz="6000" b="1" dirty="0" err="1">
                <a:solidFill>
                  <a:schemeClr val="bg1"/>
                </a:solidFill>
                <a:latin typeface="Times New Roman" pitchFamily="18" charset="0"/>
              </a:rPr>
              <a:t>Eleison</a:t>
            </a:r>
            <a:r>
              <a:rPr lang="en-US" altLang="en-US" sz="6000" dirty="0">
                <a:solidFill>
                  <a:schemeClr val="bg1"/>
                </a:solidFill>
                <a:latin typeface="Times New Roman" pitchFamily="18" charset="0"/>
              </a:rPr>
              <a:t>.</a:t>
            </a:r>
            <a:br>
              <a:rPr lang="en-US" altLang="en-US" sz="5400" dirty="0">
                <a:solidFill>
                  <a:schemeClr val="bg1"/>
                </a:solidFill>
                <a:latin typeface="Times New Roman" pitchFamily="18" charset="0"/>
              </a:rPr>
            </a:br>
            <a:endParaRPr lang="en-US" altLang="en-US" sz="5400" dirty="0">
              <a:solidFill>
                <a:schemeClr val="bg1"/>
              </a:solidFill>
              <a:latin typeface="Times New Roman" pitchFamily="18" charset="0"/>
            </a:endParaRPr>
          </a:p>
        </p:txBody>
      </p:sp>
    </p:spTree>
    <p:extLst>
      <p:ext uri="{BB962C8B-B14F-4D97-AF65-F5344CB8AC3E}">
        <p14:creationId xmlns:p14="http://schemas.microsoft.com/office/powerpoint/2010/main" val="3225480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7"/>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544756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4099"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4100"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a:solidFill>
                  <a:schemeClr val="bg1"/>
                </a:solidFill>
              </a:rPr>
              <a:t>Cantor: </a:t>
            </a:r>
            <a:br>
              <a:rPr lang="en-US" altLang="en-US" sz="4000">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3310683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Rectangle 6"/>
          <p:cNvSpPr>
            <a:spLocks noChangeArrowheads="1"/>
          </p:cNvSpPr>
          <p:nvPr/>
        </p:nvSpPr>
        <p:spPr bwMode="auto">
          <a:xfrm>
            <a:off x="381000" y="571500"/>
            <a:ext cx="83820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400" b="1" u="sng">
                <a:solidFill>
                  <a:schemeClr val="bg1"/>
                </a:solidFill>
              </a:rPr>
              <a:t>All:</a:t>
            </a:r>
            <a:r>
              <a:rPr lang="en-US" altLang="en-US">
                <a:solidFill>
                  <a:schemeClr val="bg1"/>
                </a:solidFill>
              </a:rPr>
              <a:t> </a:t>
            </a:r>
            <a:br>
              <a:rPr lang="en-US" altLang="en-US">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p>
        </p:txBody>
      </p:sp>
    </p:spTree>
    <p:extLst>
      <p:ext uri="{BB962C8B-B14F-4D97-AF65-F5344CB8AC3E}">
        <p14:creationId xmlns:p14="http://schemas.microsoft.com/office/powerpoint/2010/main" val="3341999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6147"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6148"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u="sng">
                <a:solidFill>
                  <a:schemeClr val="bg1"/>
                </a:solidFill>
              </a:rPr>
              <a:t>Cantor:</a:t>
            </a:r>
            <a:r>
              <a:rPr lang="en-US" altLang="en-US" sz="4000">
                <a:solidFill>
                  <a:schemeClr val="bg1"/>
                </a:solidFill>
              </a:rPr>
              <a:t> </a:t>
            </a:r>
            <a:br>
              <a:rPr lang="en-US" altLang="en-US" sz="4000">
                <a:solidFill>
                  <a:schemeClr val="bg1"/>
                </a:solidFill>
              </a:rPr>
            </a:br>
            <a:r>
              <a:rPr lang="en-US" altLang="en-US" sz="6000" b="1">
                <a:solidFill>
                  <a:schemeClr val="bg1"/>
                </a:solidFill>
                <a:latin typeface="Times New Roman" pitchFamily="18" charset="0"/>
              </a:rPr>
              <a:t>Kyrie, Kyrie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940678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endParaRPr lang="en-US" altLang="en-US"/>
          </a:p>
        </p:txBody>
      </p:sp>
      <p:sp>
        <p:nvSpPr>
          <p:cNvPr id="7171" name="Rectangle 3"/>
          <p:cNvSpPr>
            <a:spLocks noGrp="1" noChangeArrowheads="1"/>
          </p:cNvSpPr>
          <p:nvPr>
            <p:ph type="subTitle" idx="1"/>
          </p:nvPr>
        </p:nvSpPr>
        <p:spPr/>
        <p:txBody>
          <a:bodyPr/>
          <a:lstStyle/>
          <a:p>
            <a:pPr eaLnBrk="1" hangingPunct="1"/>
            <a:endParaRPr lang="en-US" altLang="en-US"/>
          </a:p>
        </p:txBody>
      </p:sp>
      <p:sp>
        <p:nvSpPr>
          <p:cNvPr id="7172"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92272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p:cNvSpPr>
            <a:spLocks noChangeArrowheads="1"/>
          </p:cNvSpPr>
          <p:nvPr/>
        </p:nvSpPr>
        <p:spPr bwMode="auto">
          <a:xfrm>
            <a:off x="-36689" y="0"/>
            <a:ext cx="8915400" cy="2698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4000" dirty="0">
                <a:solidFill>
                  <a:schemeClr val="tx2"/>
                </a:solidFill>
              </a:rPr>
              <a:t> </a:t>
            </a:r>
            <a:br>
              <a:rPr lang="en-US" sz="4000" dirty="0">
                <a:solidFill>
                  <a:schemeClr val="tx2"/>
                </a:solidFill>
              </a:rPr>
            </a:br>
            <a:br>
              <a:rPr lang="en-US" sz="3200" b="1" i="1" dirty="0">
                <a:solidFill>
                  <a:schemeClr val="tx2"/>
                </a:solidFill>
              </a:rPr>
            </a:br>
            <a:br>
              <a:rPr lang="en-US" sz="3200" b="1" i="1" dirty="0">
                <a:solidFill>
                  <a:schemeClr val="tx2"/>
                </a:solidFill>
              </a:rPr>
            </a:br>
            <a:br>
              <a:rPr lang="en-US" sz="3200" b="1" i="1" dirty="0">
                <a:solidFill>
                  <a:schemeClr val="tx2"/>
                </a:solidFill>
              </a:rPr>
            </a:br>
            <a:br>
              <a:rPr lang="en-US" sz="3200" b="1" i="1" dirty="0">
                <a:solidFill>
                  <a:schemeClr val="tx2"/>
                </a:solidFill>
              </a:rPr>
            </a:br>
            <a:br>
              <a:rPr lang="en-US" sz="3200" b="1" i="1" dirty="0">
                <a:solidFill>
                  <a:schemeClr val="tx2"/>
                </a:solidFill>
              </a:rPr>
            </a:br>
            <a:r>
              <a:rPr lang="en-US" sz="3200" b="1" i="1" dirty="0">
                <a:solidFill>
                  <a:schemeClr val="tx2"/>
                </a:solidFill>
              </a:rPr>
              <a:t> </a:t>
            </a:r>
            <a:r>
              <a:rPr lang="en-US" sz="3200" dirty="0">
                <a:solidFill>
                  <a:schemeClr val="bg1"/>
                </a:solidFill>
                <a:latin typeface="Tahoma" pitchFamily="34" charset="0"/>
                <a:cs typeface="Tahoma" pitchFamily="34" charset="0"/>
              </a:rPr>
              <a:t>1a</a:t>
            </a:r>
            <a:r>
              <a:rPr lang="en-US" sz="4400" dirty="0">
                <a:solidFill>
                  <a:schemeClr val="bg1"/>
                </a:solidFill>
                <a:latin typeface="Tahoma" pitchFamily="34" charset="0"/>
                <a:cs typeface="Tahoma" pitchFamily="34" charset="0"/>
              </a:rPr>
              <a:t>. </a:t>
            </a:r>
            <a:r>
              <a:rPr lang="en-US" sz="4000" b="1" dirty="0">
                <a:solidFill>
                  <a:schemeClr val="bg1"/>
                </a:solidFill>
                <a:latin typeface="Tahoma" pitchFamily="34" charset="0"/>
                <a:cs typeface="Tahoma" pitchFamily="34" charset="0"/>
              </a:rPr>
              <a:t>Come Holy Ghost, Creator blest, And in our hearts take up thy rest; Come with thy grace and heavenly aid.</a:t>
            </a:r>
            <a:br>
              <a:rPr lang="en-US" sz="4000" b="1" dirty="0">
                <a:solidFill>
                  <a:schemeClr val="bg1"/>
                </a:solidFill>
                <a:latin typeface="Tahoma" pitchFamily="34" charset="0"/>
                <a:cs typeface="Tahoma" pitchFamily="34" charset="0"/>
              </a:rPr>
            </a:br>
            <a:br>
              <a:rPr lang="en-US" sz="4400" b="1" dirty="0">
                <a:solidFill>
                  <a:schemeClr val="bg1"/>
                </a:solidFill>
              </a:rPr>
            </a:br>
            <a:br>
              <a:rPr lang="en-US" sz="6000" dirty="0">
                <a:solidFill>
                  <a:schemeClr val="bg1"/>
                </a:solidFill>
                <a:latin typeface="Times New Roman" pitchFamily="18" charset="0"/>
              </a:rPr>
            </a:br>
            <a:br>
              <a:rPr lang="en-US" sz="5400" b="1" dirty="0">
                <a:solidFill>
                  <a:schemeClr val="tx2"/>
                </a:solidFill>
                <a:latin typeface="Times New Roman" pitchFamily="18" charset="0"/>
              </a:rPr>
            </a:br>
            <a:br>
              <a:rPr lang="en-US" sz="2000" dirty="0">
                <a:solidFill>
                  <a:schemeClr val="tx2"/>
                </a:solidFill>
              </a:rPr>
            </a:br>
            <a:endParaRPr lang="en-US" sz="2000" dirty="0">
              <a:solidFill>
                <a:schemeClr val="tx2"/>
              </a:solidFill>
            </a:endParaRPr>
          </a:p>
        </p:txBody>
      </p:sp>
      <p:sp>
        <p:nvSpPr>
          <p:cNvPr id="5" name="Rectangle 7"/>
          <p:cNvSpPr>
            <a:spLocks noChangeArrowheads="1"/>
          </p:cNvSpPr>
          <p:nvPr/>
        </p:nvSpPr>
        <p:spPr bwMode="auto">
          <a:xfrm>
            <a:off x="8467" y="2743200"/>
            <a:ext cx="90678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4000" dirty="0">
                <a:solidFill>
                  <a:schemeClr val="tx2"/>
                </a:solidFill>
              </a:rPr>
              <a:t> </a:t>
            </a:r>
            <a:br>
              <a:rPr lang="en-US" sz="4000" dirty="0">
                <a:solidFill>
                  <a:schemeClr val="tx2"/>
                </a:solidFill>
              </a:rPr>
            </a:br>
            <a:br>
              <a:rPr lang="en-US" sz="3200" b="1" i="1" dirty="0">
                <a:solidFill>
                  <a:schemeClr val="tx2"/>
                </a:solidFill>
              </a:rPr>
            </a:br>
            <a:br>
              <a:rPr lang="en-US" sz="3200" b="1" i="1" dirty="0">
                <a:solidFill>
                  <a:schemeClr val="tx2"/>
                </a:solidFill>
              </a:rPr>
            </a:br>
            <a:br>
              <a:rPr lang="en-US" sz="3200" b="1" i="1" dirty="0">
                <a:solidFill>
                  <a:schemeClr val="tx2"/>
                </a:solidFill>
              </a:rPr>
            </a:br>
            <a:r>
              <a:rPr lang="en-US" sz="3200" b="1" i="1" dirty="0">
                <a:solidFill>
                  <a:schemeClr val="tx2"/>
                </a:solidFill>
              </a:rPr>
              <a:t> </a:t>
            </a:r>
          </a:p>
          <a:p>
            <a:endParaRPr lang="en-US" sz="3200" dirty="0">
              <a:solidFill>
                <a:schemeClr val="bg1"/>
              </a:solidFill>
              <a:latin typeface="Tahoma" pitchFamily="34" charset="0"/>
              <a:cs typeface="Tahoma" pitchFamily="34" charset="0"/>
            </a:endParaRPr>
          </a:p>
          <a:p>
            <a:pPr algn="l"/>
            <a:r>
              <a:rPr lang="en-US" sz="4000" b="1" dirty="0">
                <a:solidFill>
                  <a:schemeClr val="bg1"/>
                </a:solidFill>
                <a:latin typeface="Tahoma" pitchFamily="34" charset="0"/>
                <a:cs typeface="Tahoma" pitchFamily="34" charset="0"/>
              </a:rPr>
              <a:t>To fill the hearts which thou hast made; To fill the hearts which thou hast made</a:t>
            </a:r>
            <a:br>
              <a:rPr lang="en-US" sz="4000" b="1" dirty="0">
                <a:solidFill>
                  <a:schemeClr val="bg1"/>
                </a:solidFill>
                <a:latin typeface="Tahoma" pitchFamily="34" charset="0"/>
                <a:cs typeface="Tahoma" pitchFamily="34" charset="0"/>
              </a:rPr>
            </a:br>
            <a:br>
              <a:rPr lang="en-US" sz="4400" b="1" dirty="0">
                <a:solidFill>
                  <a:schemeClr val="bg1"/>
                </a:solidFill>
              </a:rPr>
            </a:br>
            <a:br>
              <a:rPr lang="en-US" sz="6000" dirty="0">
                <a:solidFill>
                  <a:schemeClr val="bg1"/>
                </a:solidFill>
                <a:latin typeface="Times New Roman" pitchFamily="18" charset="0"/>
              </a:rPr>
            </a:br>
            <a:br>
              <a:rPr lang="en-US" sz="5400" b="1" dirty="0">
                <a:solidFill>
                  <a:schemeClr val="tx2"/>
                </a:solidFill>
                <a:latin typeface="Times New Roman" pitchFamily="18" charset="0"/>
              </a:rPr>
            </a:br>
            <a:br>
              <a:rPr lang="en-US" sz="2000" dirty="0">
                <a:solidFill>
                  <a:schemeClr val="tx2"/>
                </a:solidFill>
              </a:rPr>
            </a:br>
            <a:endParaRPr lang="en-US" sz="2000" dirty="0">
              <a:solidFill>
                <a:schemeClr val="tx2"/>
              </a:solidFill>
            </a:endParaRPr>
          </a:p>
        </p:txBody>
      </p:sp>
    </p:spTree>
    <p:extLst>
      <p:ext uri="{BB962C8B-B14F-4D97-AF65-F5344CB8AC3E}">
        <p14:creationId xmlns:p14="http://schemas.microsoft.com/office/powerpoint/2010/main" val="183760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chemeClr val="bg1"/>
                </a:solidFill>
              </a:rPr>
              <a:t>Gloria</a:t>
            </a:r>
          </a:p>
        </p:txBody>
      </p:sp>
    </p:spTree>
    <p:extLst>
      <p:ext uri="{BB962C8B-B14F-4D97-AF65-F5344CB8AC3E}">
        <p14:creationId xmlns:p14="http://schemas.microsoft.com/office/powerpoint/2010/main" val="1680640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1. 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4" y="57150"/>
            <a:ext cx="9115425" cy="4457700"/>
          </a:xfrm>
        </p:spPr>
        <p:txBody>
          <a:bodyPr/>
          <a:lstStyle/>
          <a:p>
            <a:pPr>
              <a:buFont typeface="Wingdings 2" pitchFamily="18" charset="2"/>
              <a:buNone/>
            </a:pPr>
            <a:r>
              <a:rPr lang="en-US" altLang="en-US" sz="4000" b="1" dirty="0">
                <a:solidFill>
                  <a:schemeClr val="bg1"/>
                </a:solidFill>
                <a:latin typeface="Tahoma" pitchFamily="34" charset="0"/>
                <a:cs typeface="Tahoma" pitchFamily="34" charset="0"/>
              </a:rPr>
              <a:t>2. </a:t>
            </a:r>
            <a:r>
              <a:rPr lang="en-US" altLang="en-US" sz="3600" b="1" dirty="0">
                <a:solidFill>
                  <a:schemeClr val="bg1"/>
                </a:solidFill>
                <a:latin typeface="Tahoma" pitchFamily="34" charset="0"/>
                <a:cs typeface="Tahoma" pitchFamily="34" charset="0"/>
              </a:rPr>
              <a:t>Lord Jesus Christ, only</a:t>
            </a:r>
          </a:p>
          <a:p>
            <a:pPr>
              <a:buFont typeface="Wingdings 2" pitchFamily="18" charset="2"/>
              <a:buNone/>
            </a:pPr>
            <a:r>
              <a:rPr lang="en-US" altLang="en-US" sz="3600" b="1" dirty="0">
                <a:solidFill>
                  <a:schemeClr val="bg1"/>
                </a:solidFill>
                <a:latin typeface="Tahoma" pitchFamily="34" charset="0"/>
                <a:cs typeface="Tahoma" pitchFamily="34" charset="0"/>
              </a:rPr>
              <a:t>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3. </a:t>
            </a:r>
            <a:r>
              <a:rPr lang="en-US" altLang="en-US" sz="4000" b="1" dirty="0">
                <a:solidFill>
                  <a:schemeClr val="bg1"/>
                </a:solidFill>
                <a:latin typeface="Tahoma" pitchFamily="34" charset="0"/>
                <a:cs typeface="Tahoma" pitchFamily="34" charset="0"/>
              </a:rPr>
              <a:t>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0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000" b="1" dirty="0" err="1">
                <a:solidFill>
                  <a:schemeClr val="bg1"/>
                </a:solidFill>
                <a:latin typeface="Tahoma" pitchFamily="34" charset="0"/>
                <a:cs typeface="Tahoma" pitchFamily="34" charset="0"/>
              </a:rPr>
              <a:t>Amen</a:t>
            </a:r>
            <a:r>
              <a:rPr lang="en-US" altLang="en-US" sz="40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593E0-C0ED-A0FB-5830-955D65D730C3}"/>
            </a:ext>
          </a:extLst>
        </p:cNvPr>
        <p:cNvGrpSpPr/>
        <p:nvPr/>
      </p:nvGrpSpPr>
      <p:grpSpPr>
        <a:xfrm>
          <a:off x="0" y="0"/>
          <a:ext cx="0" cy="0"/>
          <a:chOff x="0" y="0"/>
          <a:chExt cx="0" cy="0"/>
        </a:xfrm>
      </p:grpSpPr>
      <p:sp>
        <p:nvSpPr>
          <p:cNvPr id="27650" name="Rectangle 2">
            <a:extLst>
              <a:ext uri="{FF2B5EF4-FFF2-40B4-BE49-F238E27FC236}">
                <a16:creationId xmlns:a16="http://schemas.microsoft.com/office/drawing/2014/main" id="{CE5F55A2-AAB6-1703-B4BB-0CBC840FF005}"/>
              </a:ext>
            </a:extLst>
          </p:cNvPr>
          <p:cNvSpPr>
            <a:spLocks noGrp="1" noChangeArrowheads="1"/>
          </p:cNvSpPr>
          <p:nvPr>
            <p:ph type="ctrTitle"/>
          </p:nvPr>
        </p:nvSpPr>
        <p:spPr>
          <a:xfrm>
            <a:off x="4724400" y="3829050"/>
            <a:ext cx="4267200" cy="1042988"/>
          </a:xfrm>
        </p:spPr>
        <p:txBody>
          <a:bodyPr/>
          <a:lstStyle/>
          <a:p>
            <a:pPr marL="0" marR="0">
              <a:spcBef>
                <a:spcPts val="800"/>
              </a:spcBef>
              <a:spcAft>
                <a:spcPts val="400"/>
              </a:spcAft>
            </a:pPr>
            <a:r>
              <a:rPr lang="en-US" sz="1800" b="1" kern="100" dirty="0">
                <a:solidFill>
                  <a:srgbClr val="FFFF00"/>
                </a:solidFill>
                <a:effectLst/>
                <a:latin typeface="Aptos Display" panose="020B0004020202020204" pitchFamily="34" charset="0"/>
                <a:ea typeface="Times New Roman" panose="02020603050405020304" pitchFamily="18" charset="0"/>
                <a:cs typeface="Times New Roman" panose="02020603050405020304" pitchFamily="18" charset="0"/>
              </a:rPr>
              <a:t>First Reading: (Is 11: 1-4ab)</a:t>
            </a:r>
          </a:p>
        </p:txBody>
      </p:sp>
    </p:spTree>
    <p:extLst>
      <p:ext uri="{BB962C8B-B14F-4D97-AF65-F5344CB8AC3E}">
        <p14:creationId xmlns:p14="http://schemas.microsoft.com/office/powerpoint/2010/main" val="33328155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04CCB-9DB7-733F-6A22-987E57FE5B21}"/>
            </a:ext>
          </a:extLst>
        </p:cNvPr>
        <p:cNvGrpSpPr/>
        <p:nvPr/>
      </p:nvGrpSpPr>
      <p:grpSpPr>
        <a:xfrm>
          <a:off x="0" y="0"/>
          <a:ext cx="0" cy="0"/>
          <a:chOff x="0" y="0"/>
          <a:chExt cx="0" cy="0"/>
        </a:xfrm>
      </p:grpSpPr>
      <p:sp>
        <p:nvSpPr>
          <p:cNvPr id="30721" name="Slide Number Placeholder 2">
            <a:extLst>
              <a:ext uri="{FF2B5EF4-FFF2-40B4-BE49-F238E27FC236}">
                <a16:creationId xmlns:a16="http://schemas.microsoft.com/office/drawing/2014/main" id="{86040436-CEF3-48B8-71BD-076864FD384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29</a:t>
            </a:fld>
            <a:endParaRPr lang="en-US" altLang="en-US" sz="1400">
              <a:solidFill>
                <a:schemeClr val="tx1"/>
              </a:solidFill>
              <a:latin typeface="Arial" pitchFamily="34" charset="0"/>
            </a:endParaRPr>
          </a:p>
        </p:txBody>
      </p:sp>
      <p:sp>
        <p:nvSpPr>
          <p:cNvPr id="30722" name="Content Placeholder 3">
            <a:extLst>
              <a:ext uri="{FF2B5EF4-FFF2-40B4-BE49-F238E27FC236}">
                <a16:creationId xmlns:a16="http://schemas.microsoft.com/office/drawing/2014/main" id="{CD67BB84-0E1B-5AF0-D3E4-3B94B45FAD06}"/>
              </a:ext>
            </a:extLst>
          </p:cNvPr>
          <p:cNvSpPr>
            <a:spLocks noGrp="1"/>
          </p:cNvSpPr>
          <p:nvPr>
            <p:ph sz="quarter" idx="1"/>
          </p:nvPr>
        </p:nvSpPr>
        <p:spPr>
          <a:xfrm>
            <a:off x="19050" y="-1"/>
            <a:ext cx="9124950" cy="5041107"/>
          </a:xfrm>
        </p:spPr>
        <p:txBody>
          <a:bodyPr/>
          <a:lstStyle/>
          <a:p>
            <a:pPr marL="0" marR="0"/>
            <a:r>
              <a:rPr lang="en-US" b="1" dirty="0">
                <a:solidFill>
                  <a:srgbClr val="FFFF00"/>
                </a:solidFill>
                <a:effectLst/>
                <a:latin typeface="Times New Roman" panose="02020603050405020304" pitchFamily="18" charset="0"/>
                <a:ea typeface="Aptos" panose="020B0004020202020204" pitchFamily="34" charset="0"/>
                <a:cs typeface="Times New Roman" panose="02020603050405020304" pitchFamily="18" charset="0"/>
              </a:rPr>
              <a:t>A reading from the book of</a:t>
            </a:r>
            <a:r>
              <a:rPr lang="vi-VN" b="1" dirty="0">
                <a:solidFill>
                  <a:srgbClr val="FFFF00"/>
                </a:solidFill>
                <a:effectLst/>
                <a:latin typeface="Times New Roman" panose="02020603050405020304" pitchFamily="18" charset="0"/>
                <a:ea typeface="Aptos" panose="020B0004020202020204" pitchFamily="34" charset="0"/>
                <a:cs typeface="Times New Roman" panose="02020603050405020304" pitchFamily="18" charset="0"/>
              </a:rPr>
              <a:t> the </a:t>
            </a:r>
            <a:r>
              <a:rPr lang="en-US" b="1" dirty="0">
                <a:solidFill>
                  <a:srgbClr val="FFFF00"/>
                </a:solidFill>
                <a:effectLst/>
                <a:latin typeface="Times New Roman" panose="02020603050405020304" pitchFamily="18" charset="0"/>
                <a:ea typeface="Aptos" panose="020B0004020202020204" pitchFamily="34" charset="0"/>
                <a:cs typeface="Times New Roman" panose="02020603050405020304" pitchFamily="18" charset="0"/>
              </a:rPr>
              <a:t>Prophet Isiah</a:t>
            </a:r>
            <a:r>
              <a:rPr lang="vi-VN" b="1" dirty="0">
                <a:solidFill>
                  <a:srgbClr val="FFFF00"/>
                </a:solidFill>
                <a:effectLst/>
                <a:latin typeface="Times New Roman" panose="02020603050405020304" pitchFamily="18" charset="0"/>
                <a:ea typeface="Aptos" panose="020B0004020202020204" pitchFamily="34" charset="0"/>
                <a:cs typeface="Times New Roman" panose="02020603050405020304" pitchFamily="18" charset="0"/>
              </a:rPr>
              <a:t>.</a:t>
            </a:r>
            <a:endParaRPr lang="en-US" dirty="0">
              <a:solidFill>
                <a:srgbClr val="FFFF00"/>
              </a:solidFill>
              <a:effectLst/>
              <a:latin typeface="Aptos" panose="020B0004020202020204" pitchFamily="34" charset="0"/>
              <a:ea typeface="Aptos" panose="020B0004020202020204" pitchFamily="34" charset="0"/>
              <a:cs typeface="Times New Roman" panose="02020603050405020304" pitchFamily="18" charset="0"/>
            </a:endParaRPr>
          </a:p>
          <a:p>
            <a:pPr>
              <a:buFont typeface="Wingdings 2" pitchFamily="18" charset="2"/>
              <a:buNone/>
            </a:pPr>
            <a:r>
              <a:rPr lang="en-US" sz="4000" b="1" kern="0" dirty="0">
                <a:solidFill>
                  <a:schemeClr val="bg1"/>
                </a:solidFill>
                <a:effectLst/>
                <a:latin typeface="Tahoma" panose="020B0604030504040204" pitchFamily="34" charset="0"/>
                <a:ea typeface="Tahoma" panose="020B0604030504040204" pitchFamily="34" charset="0"/>
                <a:cs typeface="Tahoma" panose="020B0604030504040204" pitchFamily="34" charset="0"/>
              </a:rPr>
              <a:t>But a shoot shall sprout from the stump of Jesse, and from his roots a bud shall blossom.  The Spirit of the Lord shall rest upon him: a Spirit of wisdom and of understanding, a Spirit of counsel and of strength, </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9313957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4099"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4100" name="Rectangle 7"/>
          <p:cNvSpPr>
            <a:spLocks noChangeArrowheads="1"/>
          </p:cNvSpPr>
          <p:nvPr/>
        </p:nvSpPr>
        <p:spPr bwMode="auto">
          <a:xfrm>
            <a:off x="0" y="171450"/>
            <a:ext cx="90678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r>
              <a:rPr lang="en-US" sz="3200" b="1" i="1" dirty="0">
                <a:solidFill>
                  <a:schemeClr val="tx2"/>
                </a:solidFill>
              </a:rPr>
              <a:t> </a:t>
            </a:r>
          </a:p>
          <a:p>
            <a:endParaRPr lang="en-US" sz="3200" b="1" i="1" dirty="0">
              <a:solidFill>
                <a:schemeClr val="tx2"/>
              </a:solidFill>
              <a:latin typeface="Tahoma" pitchFamily="34" charset="0"/>
              <a:cs typeface="Tahoma" pitchFamily="34" charset="0"/>
            </a:endParaRPr>
          </a:p>
          <a:p>
            <a:endParaRPr lang="en-US" sz="3200" b="1" i="1" dirty="0">
              <a:solidFill>
                <a:schemeClr val="tx2"/>
              </a:solidFill>
              <a:latin typeface="Tahoma" pitchFamily="34" charset="0"/>
              <a:cs typeface="Tahoma" pitchFamily="34" charset="0"/>
            </a:endParaRPr>
          </a:p>
          <a:p>
            <a:endParaRPr lang="en-US" sz="3200" b="1" i="1" dirty="0">
              <a:solidFill>
                <a:schemeClr val="tx2"/>
              </a:solidFill>
              <a:latin typeface="Tahoma" pitchFamily="34" charset="0"/>
              <a:cs typeface="Tahoma" pitchFamily="34" charset="0"/>
            </a:endParaRPr>
          </a:p>
          <a:p>
            <a:pPr algn="l"/>
            <a:r>
              <a:rPr lang="en-US" sz="3200" dirty="0">
                <a:solidFill>
                  <a:schemeClr val="bg1"/>
                </a:solidFill>
                <a:latin typeface="Tahoma" pitchFamily="34" charset="0"/>
                <a:cs typeface="Tahoma" pitchFamily="34" charset="0"/>
              </a:rPr>
              <a:t>2a</a:t>
            </a:r>
            <a:r>
              <a:rPr lang="en-US" sz="4400" dirty="0">
                <a:solidFill>
                  <a:schemeClr val="bg1"/>
                </a:solidFill>
                <a:latin typeface="Tahoma" pitchFamily="34" charset="0"/>
                <a:cs typeface="Tahoma" pitchFamily="34" charset="0"/>
              </a:rPr>
              <a:t>. </a:t>
            </a:r>
            <a:r>
              <a:rPr lang="en-US" sz="4000" b="1" dirty="0">
                <a:solidFill>
                  <a:schemeClr val="bg1"/>
                </a:solidFill>
                <a:latin typeface="Tahoma" pitchFamily="34" charset="0"/>
                <a:cs typeface="Tahoma" pitchFamily="34" charset="0"/>
              </a:rPr>
              <a:t>O Comforter, to thee we cry, Thou heavenly gift of God most high; Thou font of life and fire of love.</a:t>
            </a:r>
            <a:br>
              <a:rPr lang="en-US" sz="4000" b="1" dirty="0">
                <a:solidFill>
                  <a:schemeClr val="bg1"/>
                </a:solidFill>
              </a:rPr>
            </a:br>
            <a:br>
              <a:rPr lang="en-US" sz="6000" dirty="0">
                <a:solidFill>
                  <a:schemeClr val="bg1"/>
                </a:solidFill>
                <a:latin typeface="Times New Roman" pitchFamily="18" charset="0"/>
              </a:rPr>
            </a:br>
            <a:br>
              <a:rPr lang="en-US" sz="5400" b="1" dirty="0">
                <a:solidFill>
                  <a:schemeClr val="tx2"/>
                </a:solidFill>
                <a:latin typeface="Times New Roman" pitchFamily="18" charset="0"/>
              </a:rPr>
            </a:br>
            <a:br>
              <a:rPr lang="en-US" sz="2000" dirty="0">
                <a:solidFill>
                  <a:schemeClr val="tx2"/>
                </a:solidFill>
              </a:rPr>
            </a:br>
            <a:endParaRPr lang="en-US" sz="2000" dirty="0">
              <a:solidFill>
                <a:schemeClr val="tx2"/>
              </a:solidFill>
            </a:endParaRPr>
          </a:p>
        </p:txBody>
      </p:sp>
      <p:sp>
        <p:nvSpPr>
          <p:cNvPr id="5" name="Rectangle 7"/>
          <p:cNvSpPr>
            <a:spLocks noChangeArrowheads="1"/>
          </p:cNvSpPr>
          <p:nvPr/>
        </p:nvSpPr>
        <p:spPr bwMode="auto">
          <a:xfrm>
            <a:off x="114300" y="2800350"/>
            <a:ext cx="891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endParaRPr lang="en-US" sz="3200" b="1" i="1" dirty="0">
              <a:solidFill>
                <a:schemeClr val="tx2"/>
              </a:solidFill>
            </a:endParaRPr>
          </a:p>
          <a:p>
            <a:endParaRPr lang="en-US" sz="3200" b="1" i="1" dirty="0">
              <a:solidFill>
                <a:schemeClr val="tx2"/>
              </a:solidFill>
            </a:endParaRPr>
          </a:p>
          <a:p>
            <a:endParaRPr lang="en-US" sz="3200" b="1" i="1" dirty="0">
              <a:solidFill>
                <a:schemeClr val="tx2"/>
              </a:solidFill>
            </a:endParaRPr>
          </a:p>
          <a:p>
            <a:endParaRPr lang="en-US" sz="3200" b="1" i="1" dirty="0">
              <a:solidFill>
                <a:schemeClr val="tx2"/>
              </a:solidFill>
            </a:endParaRPr>
          </a:p>
          <a:p>
            <a:pPr algn="l"/>
            <a:r>
              <a:rPr lang="en-US" sz="4000" b="1" dirty="0">
                <a:solidFill>
                  <a:schemeClr val="bg1"/>
                </a:solidFill>
                <a:latin typeface="Tahoma" pitchFamily="34" charset="0"/>
                <a:cs typeface="Tahoma" pitchFamily="34" charset="0"/>
              </a:rPr>
              <a:t>And sweet anointing from above; And sweet anointing from above.</a:t>
            </a:r>
            <a:br>
              <a:rPr lang="en-US" sz="4000" b="1" dirty="0">
                <a:solidFill>
                  <a:schemeClr val="bg1"/>
                </a:solidFill>
              </a:rPr>
            </a:br>
            <a:br>
              <a:rPr lang="en-US" sz="4000" dirty="0">
                <a:solidFill>
                  <a:schemeClr val="bg1"/>
                </a:solidFill>
                <a:latin typeface="Times New Roman" pitchFamily="18" charset="0"/>
              </a:rPr>
            </a:br>
            <a:br>
              <a:rPr lang="en-US" sz="4000" b="1" dirty="0">
                <a:solidFill>
                  <a:schemeClr val="tx2"/>
                </a:solidFill>
                <a:latin typeface="Times New Roman" pitchFamily="18" charset="0"/>
              </a:rPr>
            </a:br>
            <a:br>
              <a:rPr lang="en-US" sz="4000" dirty="0">
                <a:solidFill>
                  <a:schemeClr val="tx2"/>
                </a:solidFill>
              </a:rPr>
            </a:br>
            <a:endParaRPr lang="en-US" sz="4000" dirty="0">
              <a:solidFill>
                <a:schemeClr val="tx2"/>
              </a:solidFill>
            </a:endParaRPr>
          </a:p>
        </p:txBody>
      </p:sp>
    </p:spTree>
    <p:extLst>
      <p:ext uri="{BB962C8B-B14F-4D97-AF65-F5344CB8AC3E}">
        <p14:creationId xmlns:p14="http://schemas.microsoft.com/office/powerpoint/2010/main" val="7213475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727D5-0631-0BB8-3787-D0588144B961}"/>
            </a:ext>
          </a:extLst>
        </p:cNvPr>
        <p:cNvGrpSpPr/>
        <p:nvPr/>
      </p:nvGrpSpPr>
      <p:grpSpPr>
        <a:xfrm>
          <a:off x="0" y="0"/>
          <a:ext cx="0" cy="0"/>
          <a:chOff x="0" y="0"/>
          <a:chExt cx="0" cy="0"/>
        </a:xfrm>
      </p:grpSpPr>
      <p:sp>
        <p:nvSpPr>
          <p:cNvPr id="30721" name="Slide Number Placeholder 2">
            <a:extLst>
              <a:ext uri="{FF2B5EF4-FFF2-40B4-BE49-F238E27FC236}">
                <a16:creationId xmlns:a16="http://schemas.microsoft.com/office/drawing/2014/main" id="{82367D7A-3E8F-D11E-FADF-C179065E01D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30</a:t>
            </a:fld>
            <a:endParaRPr lang="en-US" altLang="en-US" sz="1400">
              <a:solidFill>
                <a:schemeClr val="tx1"/>
              </a:solidFill>
              <a:latin typeface="Arial" pitchFamily="34" charset="0"/>
            </a:endParaRPr>
          </a:p>
        </p:txBody>
      </p:sp>
      <p:sp>
        <p:nvSpPr>
          <p:cNvPr id="30722" name="Content Placeholder 3">
            <a:extLst>
              <a:ext uri="{FF2B5EF4-FFF2-40B4-BE49-F238E27FC236}">
                <a16:creationId xmlns:a16="http://schemas.microsoft.com/office/drawing/2014/main" id="{C5F61252-CDF4-CEB9-909A-B2CBA5A78821}"/>
              </a:ext>
            </a:extLst>
          </p:cNvPr>
          <p:cNvSpPr>
            <a:spLocks noGrp="1"/>
          </p:cNvSpPr>
          <p:nvPr>
            <p:ph sz="quarter" idx="1"/>
          </p:nvPr>
        </p:nvSpPr>
        <p:spPr>
          <a:xfrm>
            <a:off x="19050" y="-1"/>
            <a:ext cx="9124950" cy="5041107"/>
          </a:xfrm>
        </p:spPr>
        <p:txBody>
          <a:bodyPr/>
          <a:lstStyle/>
          <a:p>
            <a:pPr marL="0" marR="0" fontAlgn="base">
              <a:buNone/>
            </a:pPr>
            <a:r>
              <a:rPr lang="en-US" sz="4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 Spirit of knowledge and of fear of the Lord, and his delight shall be the fear of the Lord.  Not by appearance shall he judge, nor by hearsay shall he decide, but he shall judge the poor with justice, and decide aright for the land's afflicted. </a:t>
            </a:r>
          </a:p>
          <a:p>
            <a:pPr marL="0" marR="0" fontAlgn="base">
              <a:buNone/>
            </a:pPr>
            <a:r>
              <a:rPr lang="en-US" sz="1800" dirty="0">
                <a:solidFill>
                  <a:schemeClr val="bg1"/>
                </a:solidFill>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667843129"/>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4724400" y="3829050"/>
            <a:ext cx="4267200" cy="1042988"/>
          </a:xfrm>
        </p:spPr>
        <p:txBody>
          <a:bodyPr/>
          <a:lstStyle/>
          <a:p>
            <a:pPr eaLnBrk="1" hangingPunct="1"/>
            <a:r>
              <a:rPr lang="en-US" altLang="en-US" sz="1800" i="1" dirty="0">
                <a:solidFill>
                  <a:srgbClr val="FFFF00"/>
                </a:solidFill>
                <a:latin typeface="Tahoma" pitchFamily="34" charset="0"/>
              </a:rPr>
              <a:t>Responsorial Psalm:   Psalm 104</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Lord Send out your spirit</a:t>
            </a:r>
            <a:endParaRPr lang="en-US" altLang="en-US" sz="3200" b="1" dirty="0">
              <a:solidFill>
                <a:srgbClr val="FFFF00"/>
              </a:solidFill>
              <a:latin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18049" y="228600"/>
            <a:ext cx="8686800" cy="280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304800" y="230359"/>
            <a:ext cx="8839200"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3200" i="1" dirty="0">
                <a:solidFill>
                  <a:schemeClr val="bg1"/>
                </a:solidFill>
              </a:rPr>
              <a:t>Refrain:</a:t>
            </a:r>
            <a:r>
              <a:rPr lang="en-US" altLang="en-US" sz="4400" dirty="0">
                <a:solidFill>
                  <a:schemeClr val="bg1"/>
                </a:solidFill>
              </a:rPr>
              <a:t>  </a:t>
            </a:r>
          </a:p>
          <a:p>
            <a:pPr algn="l" eaLnBrk="1" hangingPunct="1"/>
            <a:r>
              <a:rPr lang="en-US" altLang="en-US" sz="4400" b="1" dirty="0">
                <a:solidFill>
                  <a:schemeClr val="bg1"/>
                </a:solidFill>
                <a:latin typeface="Tahoma" pitchFamily="34" charset="0"/>
                <a:cs typeface="Tahoma" pitchFamily="34" charset="0"/>
              </a:rPr>
              <a:t>Lord, Send out your Spirit and renew the face of the earth (2x)</a:t>
            </a:r>
            <a:endParaRPr lang="en-US" altLang="en-US" sz="4400" dirty="0">
              <a:solidFill>
                <a:schemeClr val="bg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87150-A8DA-DFB3-EE3E-0CE6C47E4F29}"/>
            </a:ext>
          </a:extLst>
        </p:cNvPr>
        <p:cNvGrpSpPr/>
        <p:nvPr/>
      </p:nvGrpSpPr>
      <p:grpSpPr>
        <a:xfrm>
          <a:off x="0" y="0"/>
          <a:ext cx="0" cy="0"/>
          <a:chOff x="0" y="0"/>
          <a:chExt cx="0" cy="0"/>
        </a:xfrm>
      </p:grpSpPr>
      <p:sp>
        <p:nvSpPr>
          <p:cNvPr id="27650" name="Rectangle 2">
            <a:extLst>
              <a:ext uri="{FF2B5EF4-FFF2-40B4-BE49-F238E27FC236}">
                <a16:creationId xmlns:a16="http://schemas.microsoft.com/office/drawing/2014/main" id="{514EA661-070F-32E9-0402-4B62B5BFD16B}"/>
              </a:ext>
            </a:extLst>
          </p:cNvPr>
          <p:cNvSpPr>
            <a:spLocks noGrp="1" noChangeArrowheads="1"/>
          </p:cNvSpPr>
          <p:nvPr>
            <p:ph type="ctrTitle"/>
          </p:nvPr>
        </p:nvSpPr>
        <p:spPr>
          <a:xfrm>
            <a:off x="4724400" y="3829050"/>
            <a:ext cx="4267200" cy="1042988"/>
          </a:xfrm>
        </p:spPr>
        <p:txBody>
          <a:bodyPr/>
          <a:lstStyle/>
          <a:p>
            <a:pPr marL="0" marR="0" fontAlgn="base"/>
            <a:r>
              <a:rPr lang="en-US" sz="1800" b="1" dirty="0">
                <a:solidFill>
                  <a:srgbClr val="FFFF00"/>
                </a:solidFill>
                <a:effectLst/>
                <a:latin typeface="Times New Roman" panose="02020603050405020304" pitchFamily="18" charset="0"/>
                <a:ea typeface="Times New Roman" panose="02020603050405020304" pitchFamily="18" charset="0"/>
              </a:rPr>
              <a:t>Second Reading: </a:t>
            </a:r>
            <a:r>
              <a:rPr lang="en-US" sz="1800" dirty="0">
                <a:solidFill>
                  <a:srgbClr val="FFFF00"/>
                </a:solidFill>
                <a:effectLst/>
                <a:latin typeface="Times New Roman" panose="02020603050405020304" pitchFamily="18" charset="0"/>
                <a:ea typeface="Times New Roman" panose="02020603050405020304" pitchFamily="18" charset="0"/>
              </a:rPr>
              <a:t>(Eph 4:1-6)</a:t>
            </a:r>
          </a:p>
        </p:txBody>
      </p:sp>
    </p:spTree>
    <p:extLst>
      <p:ext uri="{BB962C8B-B14F-4D97-AF65-F5344CB8AC3E}">
        <p14:creationId xmlns:p14="http://schemas.microsoft.com/office/powerpoint/2010/main" val="36622122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DBA5D-791E-31ED-907A-E4A284370AE3}"/>
            </a:ext>
          </a:extLst>
        </p:cNvPr>
        <p:cNvGrpSpPr/>
        <p:nvPr/>
      </p:nvGrpSpPr>
      <p:grpSpPr>
        <a:xfrm>
          <a:off x="0" y="0"/>
          <a:ext cx="0" cy="0"/>
          <a:chOff x="0" y="0"/>
          <a:chExt cx="0" cy="0"/>
        </a:xfrm>
      </p:grpSpPr>
      <p:sp>
        <p:nvSpPr>
          <p:cNvPr id="30721" name="Slide Number Placeholder 2">
            <a:extLst>
              <a:ext uri="{FF2B5EF4-FFF2-40B4-BE49-F238E27FC236}">
                <a16:creationId xmlns:a16="http://schemas.microsoft.com/office/drawing/2014/main" id="{522B3F50-D6E3-C1F7-45B7-9AF96DA14FA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34</a:t>
            </a:fld>
            <a:endParaRPr lang="en-US" altLang="en-US" sz="1400">
              <a:solidFill>
                <a:schemeClr val="tx1"/>
              </a:solidFill>
              <a:latin typeface="Arial" pitchFamily="34" charset="0"/>
            </a:endParaRPr>
          </a:p>
        </p:txBody>
      </p:sp>
      <p:sp>
        <p:nvSpPr>
          <p:cNvPr id="30722" name="Content Placeholder 3">
            <a:extLst>
              <a:ext uri="{FF2B5EF4-FFF2-40B4-BE49-F238E27FC236}">
                <a16:creationId xmlns:a16="http://schemas.microsoft.com/office/drawing/2014/main" id="{13CFB718-B109-64F6-27E2-F3141B6AAB49}"/>
              </a:ext>
            </a:extLst>
          </p:cNvPr>
          <p:cNvSpPr>
            <a:spLocks noGrp="1"/>
          </p:cNvSpPr>
          <p:nvPr>
            <p:ph sz="quarter" idx="1"/>
          </p:nvPr>
        </p:nvSpPr>
        <p:spPr>
          <a:xfrm>
            <a:off x="19050" y="-1"/>
            <a:ext cx="9124950" cy="5041107"/>
          </a:xfrm>
        </p:spPr>
        <p:txBody>
          <a:bodyPr/>
          <a:lstStyle/>
          <a:p>
            <a:pPr marL="0" marR="0"/>
            <a:r>
              <a:rPr lang="en-US" sz="2400" b="1" dirty="0">
                <a:solidFill>
                  <a:srgbClr val="FFFF00"/>
                </a:solidFill>
                <a:effectLst/>
                <a:latin typeface="Times New Roman" panose="02020603050405020304" pitchFamily="18" charset="0"/>
                <a:ea typeface="Aptos" panose="020B0004020202020204" pitchFamily="34" charset="0"/>
                <a:cs typeface="Times New Roman" panose="02020603050405020304" pitchFamily="18" charset="0"/>
              </a:rPr>
              <a:t>A reading from the l</a:t>
            </a:r>
            <a:r>
              <a:rPr lang="vi-VN" sz="2400" b="1" dirty="0">
                <a:solidFill>
                  <a:srgbClr val="FFFF00"/>
                </a:solidFill>
                <a:effectLst/>
                <a:latin typeface="Times New Roman" panose="02020603050405020304" pitchFamily="18" charset="0"/>
                <a:ea typeface="Aptos" panose="020B0004020202020204" pitchFamily="34" charset="0"/>
                <a:cs typeface="Times New Roman" panose="02020603050405020304" pitchFamily="18" charset="0"/>
              </a:rPr>
              <a:t>etter of Saint P</a:t>
            </a:r>
            <a:r>
              <a:rPr lang="en-US" sz="2400" b="1" dirty="0">
                <a:solidFill>
                  <a:srgbClr val="FFFF00"/>
                </a:solidFill>
                <a:effectLst/>
                <a:latin typeface="Times New Roman" panose="02020603050405020304" pitchFamily="18" charset="0"/>
                <a:ea typeface="Aptos" panose="020B0004020202020204" pitchFamily="34" charset="0"/>
                <a:cs typeface="Times New Roman" panose="02020603050405020304" pitchFamily="18" charset="0"/>
              </a:rPr>
              <a:t>aul to Ephesians</a:t>
            </a:r>
            <a:r>
              <a:rPr lang="vi-VN" sz="2400" b="1" dirty="0">
                <a:solidFill>
                  <a:srgbClr val="FFFF00"/>
                </a:solidFill>
                <a:effectLst/>
                <a:latin typeface="Times New Roman" panose="02020603050405020304" pitchFamily="18" charset="0"/>
                <a:ea typeface="Aptos" panose="020B0004020202020204" pitchFamily="34" charset="0"/>
                <a:cs typeface="Times New Roman" panose="02020603050405020304" pitchFamily="18" charset="0"/>
              </a:rPr>
              <a:t>.</a:t>
            </a:r>
            <a:endParaRPr lang="en-US" sz="24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endParaRPr>
          </a:p>
          <a:p>
            <a:pPr>
              <a:buFont typeface="Wingdings 2" pitchFamily="18" charset="2"/>
              <a:buNone/>
            </a:pPr>
            <a:r>
              <a:rPr lang="en-US" sz="4000" b="1" kern="0" dirty="0">
                <a:solidFill>
                  <a:schemeClr val="bg1"/>
                </a:solidFill>
                <a:effectLst/>
                <a:latin typeface="Tahoma" panose="020B0604030504040204" pitchFamily="34" charset="0"/>
                <a:ea typeface="Tahoma" panose="020B0604030504040204" pitchFamily="34" charset="0"/>
                <a:cs typeface="Tahoma" panose="020B0604030504040204" pitchFamily="34" charset="0"/>
              </a:rPr>
              <a:t>Brothers and Sisters: I, a prisoner for the Lord, urge you to live in a manner worthy of the call you have received, with all humility and gentleness, with patience, bearing with one another through love, </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68614631"/>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6E5F8-64A7-E354-0E7D-1AA848F68786}"/>
            </a:ext>
          </a:extLst>
        </p:cNvPr>
        <p:cNvGrpSpPr/>
        <p:nvPr/>
      </p:nvGrpSpPr>
      <p:grpSpPr>
        <a:xfrm>
          <a:off x="0" y="0"/>
          <a:ext cx="0" cy="0"/>
          <a:chOff x="0" y="0"/>
          <a:chExt cx="0" cy="0"/>
        </a:xfrm>
      </p:grpSpPr>
      <p:sp>
        <p:nvSpPr>
          <p:cNvPr id="30721" name="Slide Number Placeholder 2">
            <a:extLst>
              <a:ext uri="{FF2B5EF4-FFF2-40B4-BE49-F238E27FC236}">
                <a16:creationId xmlns:a16="http://schemas.microsoft.com/office/drawing/2014/main" id="{1E140B56-F9D9-A53A-FB26-15E10772620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35</a:t>
            </a:fld>
            <a:endParaRPr lang="en-US" altLang="en-US" sz="1400">
              <a:solidFill>
                <a:schemeClr val="tx1"/>
              </a:solidFill>
              <a:latin typeface="Arial" pitchFamily="34" charset="0"/>
            </a:endParaRPr>
          </a:p>
        </p:txBody>
      </p:sp>
      <p:sp>
        <p:nvSpPr>
          <p:cNvPr id="30722" name="Content Placeholder 3">
            <a:extLst>
              <a:ext uri="{FF2B5EF4-FFF2-40B4-BE49-F238E27FC236}">
                <a16:creationId xmlns:a16="http://schemas.microsoft.com/office/drawing/2014/main" id="{7F85E927-934A-E565-A982-1E472D103E22}"/>
              </a:ext>
            </a:extLst>
          </p:cNvPr>
          <p:cNvSpPr>
            <a:spLocks noGrp="1"/>
          </p:cNvSpPr>
          <p:nvPr>
            <p:ph sz="quarter" idx="1"/>
          </p:nvPr>
        </p:nvSpPr>
        <p:spPr>
          <a:xfrm>
            <a:off x="19050" y="-1"/>
            <a:ext cx="9124950" cy="5041107"/>
          </a:xfrm>
        </p:spPr>
        <p:txBody>
          <a:bodyPr/>
          <a:lstStyle/>
          <a:p>
            <a:pPr marL="0" marR="0" indent="0">
              <a:buNone/>
            </a:pPr>
            <a:r>
              <a:rPr lang="en-US" sz="4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striving to preserve the unity of the Spirit through the bond of peace: one body and one Spirit, as you were also called to the one hope of your call; one Lord, one faith, one baptism; one God and Father of all, who is over all and through all and in all.</a:t>
            </a:r>
          </a:p>
          <a:p>
            <a:pPr marL="0" marR="0" fontAlgn="base">
              <a:buNone/>
            </a:pPr>
            <a:r>
              <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1047475863"/>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33350"/>
            <a:ext cx="8305800" cy="3352800"/>
          </a:xfrm>
        </p:spPr>
        <p:txBody>
          <a:bodyPr/>
          <a:lstStyle/>
          <a:p>
            <a:pPr algn="l"/>
            <a:r>
              <a:rPr lang="en-US" sz="2800" b="1" dirty="0">
                <a:solidFill>
                  <a:srgbClr val="FFFF00"/>
                </a:solidFill>
                <a:latin typeface="Tahoma" pitchFamily="34" charset="0"/>
                <a:ea typeface="Tahoma" pitchFamily="34" charset="0"/>
                <a:cs typeface="Tahoma" pitchFamily="34" charset="0"/>
              </a:rPr>
              <a:t>Alleluia </a:t>
            </a:r>
            <a:r>
              <a:rPr lang="en-US" sz="2800" b="1" dirty="0" err="1">
                <a:solidFill>
                  <a:srgbClr val="FFFF00"/>
                </a:solidFill>
                <a:latin typeface="Tahoma" pitchFamily="34" charset="0"/>
                <a:ea typeface="Tahoma" pitchFamily="34" charset="0"/>
                <a:cs typeface="Tahoma" pitchFamily="34" charset="0"/>
              </a:rPr>
              <a:t>Alleluia</a:t>
            </a:r>
            <a:br>
              <a:rPr lang="en-US" b="1" dirty="0">
                <a:solidFill>
                  <a:schemeClr val="bg1"/>
                </a:solidFill>
                <a:latin typeface="Tahoma" pitchFamily="34" charset="0"/>
                <a:ea typeface="Tahoma" pitchFamily="34" charset="0"/>
                <a:cs typeface="Tahoma" pitchFamily="34" charset="0"/>
              </a:rPr>
            </a:br>
            <a:r>
              <a:rPr lang="en-US" sz="4000" b="1" kern="0" dirty="0">
                <a:solidFill>
                  <a:schemeClr val="bg1"/>
                </a:solidFill>
                <a:effectLst/>
                <a:latin typeface="Tahoma" panose="020B0604030504040204" pitchFamily="34" charset="0"/>
                <a:ea typeface="Tahoma" panose="020B0604030504040204" pitchFamily="34" charset="0"/>
                <a:cs typeface="Tahoma" panose="020B0604030504040204" pitchFamily="34" charset="0"/>
              </a:rPr>
              <a:t>I am the way, the truth and the life, says the Lord;</a:t>
            </a:r>
            <a:br>
              <a:rPr lang="en-US" sz="4000" b="1" kern="0" dirty="0">
                <a:solidFill>
                  <a:schemeClr val="bg1"/>
                </a:solidFill>
                <a:effectLst/>
                <a:latin typeface="Tahoma" panose="020B0604030504040204" pitchFamily="34" charset="0"/>
                <a:ea typeface="Tahoma" panose="020B0604030504040204" pitchFamily="34" charset="0"/>
                <a:cs typeface="Tahoma" panose="020B0604030504040204" pitchFamily="34" charset="0"/>
              </a:rPr>
            </a:br>
            <a:r>
              <a:rPr lang="en-US" sz="4000" b="1" kern="0" dirty="0">
                <a:solidFill>
                  <a:schemeClr val="bg1"/>
                </a:solidFill>
                <a:effectLst/>
                <a:latin typeface="Tahoma" panose="020B0604030504040204" pitchFamily="34" charset="0"/>
                <a:ea typeface="Tahoma" panose="020B0604030504040204" pitchFamily="34" charset="0"/>
                <a:cs typeface="Tahoma" panose="020B0604030504040204" pitchFamily="34" charset="0"/>
              </a:rPr>
              <a:t>no one comes to the Father, except through me. </a:t>
            </a:r>
            <a:br>
              <a:rPr lang="en-US" sz="1800" kern="0" dirty="0">
                <a:solidFill>
                  <a:schemeClr val="bg1"/>
                </a:solidFill>
                <a:effectLst/>
                <a:latin typeface="Tahoma" panose="020B0604030504040204" pitchFamily="34" charset="0"/>
                <a:ea typeface="Tahoma" panose="020B0604030504040204" pitchFamily="34" charset="0"/>
                <a:cs typeface="Tahoma" panose="020B0604030504040204" pitchFamily="34" charset="0"/>
              </a:rPr>
            </a:br>
            <a:r>
              <a:rPr lang="en-US" sz="2800" b="1" dirty="0">
                <a:solidFill>
                  <a:srgbClr val="FFFF00"/>
                </a:solidFill>
                <a:latin typeface="Tahoma" pitchFamily="34" charset="0"/>
                <a:ea typeface="Tahoma" pitchFamily="34" charset="0"/>
                <a:cs typeface="Tahoma" pitchFamily="34" charset="0"/>
              </a:rPr>
              <a:t>Alleluia </a:t>
            </a:r>
            <a:r>
              <a:rPr lang="en-US" sz="2800" b="1" dirty="0" err="1">
                <a:solidFill>
                  <a:srgbClr val="FFFF00"/>
                </a:solidFill>
                <a:latin typeface="Tahoma" pitchFamily="34" charset="0"/>
                <a:ea typeface="Tahoma" pitchFamily="34" charset="0"/>
                <a:cs typeface="Tahoma" pitchFamily="34" charset="0"/>
              </a:rPr>
              <a:t>Alleluia</a:t>
            </a:r>
            <a:endParaRPr lang="en-US" sz="28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7450518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B7C84-FDC8-1871-AEFB-DBFCC897B8A7}"/>
            </a:ext>
          </a:extLst>
        </p:cNvPr>
        <p:cNvGrpSpPr/>
        <p:nvPr/>
      </p:nvGrpSpPr>
      <p:grpSpPr>
        <a:xfrm>
          <a:off x="0" y="0"/>
          <a:ext cx="0" cy="0"/>
          <a:chOff x="0" y="0"/>
          <a:chExt cx="0" cy="0"/>
        </a:xfrm>
      </p:grpSpPr>
      <p:sp>
        <p:nvSpPr>
          <p:cNvPr id="27650" name="Rectangle 2">
            <a:extLst>
              <a:ext uri="{FF2B5EF4-FFF2-40B4-BE49-F238E27FC236}">
                <a16:creationId xmlns:a16="http://schemas.microsoft.com/office/drawing/2014/main" id="{9545BFEA-4726-22C1-52CE-42FC7150F741}"/>
              </a:ext>
            </a:extLst>
          </p:cNvPr>
          <p:cNvSpPr>
            <a:spLocks noGrp="1" noChangeArrowheads="1"/>
          </p:cNvSpPr>
          <p:nvPr>
            <p:ph type="ctrTitle"/>
          </p:nvPr>
        </p:nvSpPr>
        <p:spPr>
          <a:xfrm>
            <a:off x="4724400" y="3829050"/>
            <a:ext cx="4267200" cy="1042988"/>
          </a:xfrm>
        </p:spPr>
        <p:txBody>
          <a:bodyPr/>
          <a:lstStyle/>
          <a:p>
            <a:pPr marL="0" marR="85725">
              <a:spcBef>
                <a:spcPts val="150"/>
              </a:spcBef>
              <a:spcAft>
                <a:spcPts val="150"/>
              </a:spcAft>
            </a:pPr>
            <a:r>
              <a:rPr lang="en-US" sz="1800" b="1" dirty="0">
                <a:solidFill>
                  <a:srgbClr val="FFFF00"/>
                </a:solidFill>
                <a:effectLst/>
                <a:latin typeface="Times New Roman" panose="02020603050405020304" pitchFamily="18" charset="0"/>
                <a:ea typeface="Times New Roman" panose="02020603050405020304" pitchFamily="18" charset="0"/>
              </a:rPr>
              <a:t>Gospel: </a:t>
            </a:r>
            <a:r>
              <a:rPr lang="en-US" sz="1800" i="1" dirty="0">
                <a:solidFill>
                  <a:srgbClr val="FFFF00"/>
                </a:solidFill>
                <a:effectLst/>
                <a:latin typeface="Times New Roman" panose="02020603050405020304" pitchFamily="18" charset="0"/>
                <a:ea typeface="Times New Roman" panose="02020603050405020304" pitchFamily="18" charset="0"/>
              </a:rPr>
              <a:t>(John 14, 15-17)</a:t>
            </a:r>
            <a:endParaRPr lang="en-US" sz="1800"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024942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66947-214B-B15F-54B9-C743E988AA7F}"/>
            </a:ext>
          </a:extLst>
        </p:cNvPr>
        <p:cNvGrpSpPr/>
        <p:nvPr/>
      </p:nvGrpSpPr>
      <p:grpSpPr>
        <a:xfrm>
          <a:off x="0" y="0"/>
          <a:ext cx="0" cy="0"/>
          <a:chOff x="0" y="0"/>
          <a:chExt cx="0" cy="0"/>
        </a:xfrm>
      </p:grpSpPr>
      <p:sp>
        <p:nvSpPr>
          <p:cNvPr id="30721" name="Slide Number Placeholder 2">
            <a:extLst>
              <a:ext uri="{FF2B5EF4-FFF2-40B4-BE49-F238E27FC236}">
                <a16:creationId xmlns:a16="http://schemas.microsoft.com/office/drawing/2014/main" id="{D464891C-A27A-1C8A-D324-742ADBD0927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39</a:t>
            </a:fld>
            <a:endParaRPr lang="en-US" altLang="en-US" sz="1400">
              <a:solidFill>
                <a:schemeClr val="tx1"/>
              </a:solidFill>
              <a:latin typeface="Arial" pitchFamily="34" charset="0"/>
            </a:endParaRPr>
          </a:p>
        </p:txBody>
      </p:sp>
      <p:sp>
        <p:nvSpPr>
          <p:cNvPr id="30722" name="Content Placeholder 3">
            <a:extLst>
              <a:ext uri="{FF2B5EF4-FFF2-40B4-BE49-F238E27FC236}">
                <a16:creationId xmlns:a16="http://schemas.microsoft.com/office/drawing/2014/main" id="{5F331658-64A0-3C16-92F1-D22896D1D3BF}"/>
              </a:ext>
            </a:extLst>
          </p:cNvPr>
          <p:cNvSpPr>
            <a:spLocks noGrp="1"/>
          </p:cNvSpPr>
          <p:nvPr>
            <p:ph sz="quarter" idx="1"/>
          </p:nvPr>
        </p:nvSpPr>
        <p:spPr>
          <a:xfrm>
            <a:off x="19050" y="-1"/>
            <a:ext cx="9124950" cy="5041107"/>
          </a:xfrm>
        </p:spPr>
        <p:txBody>
          <a:bodyPr/>
          <a:lstStyle/>
          <a:p>
            <a:pPr marL="0" marR="0" indent="0">
              <a:buNone/>
            </a:pPr>
            <a:r>
              <a:rPr lang="en-US" sz="3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Jesus said to his disciples, “If you love me, you will keep my commandments.  And I will ask the Father, and he will give you another Advocate to be with you always, the Spirit of truth, which the world cannot accept, because it neither sees nor knows it.  But you know it, because it remains with you, and will be in you.</a:t>
            </a:r>
          </a:p>
        </p:txBody>
      </p:sp>
    </p:spTree>
    <p:extLst>
      <p:ext uri="{BB962C8B-B14F-4D97-AF65-F5344CB8AC3E}">
        <p14:creationId xmlns:p14="http://schemas.microsoft.com/office/powerpoint/2010/main" val="14652565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6147"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6148" name="Rectangle 7"/>
          <p:cNvSpPr>
            <a:spLocks noChangeArrowheads="1"/>
          </p:cNvSpPr>
          <p:nvPr/>
        </p:nvSpPr>
        <p:spPr bwMode="auto">
          <a:xfrm>
            <a:off x="0" y="171450"/>
            <a:ext cx="90678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r>
              <a:rPr lang="en-US" sz="4000" dirty="0">
                <a:solidFill>
                  <a:schemeClr val="tx2"/>
                </a:solidFill>
              </a:rPr>
              <a:t> </a:t>
            </a:r>
            <a:r>
              <a:rPr lang="en-US" sz="3200" b="1" i="1" dirty="0">
                <a:solidFill>
                  <a:schemeClr val="tx2"/>
                </a:solidFill>
              </a:rPr>
              <a:t> </a:t>
            </a:r>
          </a:p>
          <a:p>
            <a:endParaRPr lang="en-US" sz="3200" dirty="0">
              <a:solidFill>
                <a:schemeClr val="bg1"/>
              </a:solidFill>
              <a:latin typeface="Tahoma" pitchFamily="34" charset="0"/>
              <a:cs typeface="Tahoma" pitchFamily="34" charset="0"/>
            </a:endParaRPr>
          </a:p>
          <a:p>
            <a:pPr algn="l"/>
            <a:r>
              <a:rPr lang="en-US" sz="3200" dirty="0">
                <a:solidFill>
                  <a:schemeClr val="bg1"/>
                </a:solidFill>
                <a:latin typeface="Tahoma" pitchFamily="34" charset="0"/>
                <a:cs typeface="Tahoma" pitchFamily="34" charset="0"/>
              </a:rPr>
              <a:t>3a</a:t>
            </a:r>
            <a:r>
              <a:rPr lang="en-US" sz="4400" dirty="0">
                <a:solidFill>
                  <a:schemeClr val="bg1"/>
                </a:solidFill>
                <a:latin typeface="Tahoma" pitchFamily="34" charset="0"/>
                <a:cs typeface="Tahoma" pitchFamily="34" charset="0"/>
              </a:rPr>
              <a:t>. </a:t>
            </a:r>
            <a:r>
              <a:rPr lang="en-US" sz="4000" b="1" dirty="0">
                <a:solidFill>
                  <a:schemeClr val="bg1"/>
                </a:solidFill>
                <a:latin typeface="Tahoma" pitchFamily="34" charset="0"/>
                <a:cs typeface="Tahoma" pitchFamily="34" charset="0"/>
              </a:rPr>
              <a:t>Praise be to thee Father and Son, and Holy Spirit, with them one; And may the Son on us bestow.</a:t>
            </a:r>
            <a:br>
              <a:rPr lang="en-US" sz="6000" dirty="0">
                <a:solidFill>
                  <a:schemeClr val="bg1"/>
                </a:solidFill>
                <a:latin typeface="Times New Roman" pitchFamily="18" charset="0"/>
              </a:rPr>
            </a:br>
            <a:br>
              <a:rPr lang="en-US" sz="5400" b="1" dirty="0">
                <a:solidFill>
                  <a:schemeClr val="tx2"/>
                </a:solidFill>
                <a:latin typeface="Times New Roman" pitchFamily="18" charset="0"/>
              </a:rPr>
            </a:br>
            <a:br>
              <a:rPr lang="en-US" sz="2000" dirty="0">
                <a:solidFill>
                  <a:schemeClr val="tx2"/>
                </a:solidFill>
              </a:rPr>
            </a:br>
            <a:endParaRPr lang="en-US" sz="2000" dirty="0">
              <a:solidFill>
                <a:schemeClr val="tx2"/>
              </a:solidFill>
            </a:endParaRPr>
          </a:p>
        </p:txBody>
      </p:sp>
      <p:sp>
        <p:nvSpPr>
          <p:cNvPr id="5" name="Rectangle 7"/>
          <p:cNvSpPr>
            <a:spLocks noChangeArrowheads="1"/>
          </p:cNvSpPr>
          <p:nvPr/>
        </p:nvSpPr>
        <p:spPr bwMode="auto">
          <a:xfrm>
            <a:off x="-21841" y="2343150"/>
            <a:ext cx="90678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r>
              <a:rPr lang="en-US" sz="3200" b="1" i="1" dirty="0">
                <a:solidFill>
                  <a:schemeClr val="tx2"/>
                </a:solidFill>
              </a:rPr>
              <a:t> </a:t>
            </a:r>
          </a:p>
          <a:p>
            <a:endParaRPr lang="en-US" sz="3200" b="1" i="1" dirty="0">
              <a:solidFill>
                <a:schemeClr val="tx2"/>
              </a:solidFill>
              <a:latin typeface="Tahoma" pitchFamily="34" charset="0"/>
              <a:cs typeface="Tahoma" pitchFamily="34" charset="0"/>
            </a:endParaRPr>
          </a:p>
          <a:p>
            <a:pPr algn="l"/>
            <a:r>
              <a:rPr lang="en-US" sz="4000" b="1" dirty="0">
                <a:solidFill>
                  <a:schemeClr val="bg1"/>
                </a:solidFill>
                <a:latin typeface="Tahoma" pitchFamily="34" charset="0"/>
                <a:cs typeface="Tahoma" pitchFamily="34" charset="0"/>
              </a:rPr>
              <a:t>The gifts that from the Spirit flow; The gifts that from the Spirit flow.</a:t>
            </a:r>
            <a:br>
              <a:rPr lang="en-US" sz="5400" b="1" dirty="0">
                <a:solidFill>
                  <a:schemeClr val="tx2"/>
                </a:solidFill>
                <a:latin typeface="Times New Roman" pitchFamily="18" charset="0"/>
              </a:rPr>
            </a:br>
            <a:br>
              <a:rPr lang="en-US" sz="2000" dirty="0">
                <a:solidFill>
                  <a:schemeClr val="tx2"/>
                </a:solidFill>
              </a:rPr>
            </a:br>
            <a:endParaRPr lang="en-US" sz="2000" dirty="0">
              <a:solidFill>
                <a:schemeClr val="tx2"/>
              </a:solidFill>
            </a:endParaRPr>
          </a:p>
        </p:txBody>
      </p:sp>
    </p:spTree>
    <p:extLst>
      <p:ext uri="{BB962C8B-B14F-4D97-AF65-F5344CB8AC3E}">
        <p14:creationId xmlns:p14="http://schemas.microsoft.com/office/powerpoint/2010/main" val="19627891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41</a:t>
            </a:fld>
            <a:endParaRPr lang="en-US"/>
          </a:p>
        </p:txBody>
      </p:sp>
      <p:sp>
        <p:nvSpPr>
          <p:cNvPr id="34820" name="Content Placeholder 3"/>
          <p:cNvSpPr>
            <a:spLocks noGrp="1"/>
          </p:cNvSpPr>
          <p:nvPr>
            <p:ph sz="quarter" idx="1"/>
          </p:nvPr>
        </p:nvSpPr>
        <p:spPr>
          <a:xfrm>
            <a:off x="228600" y="342900"/>
            <a:ext cx="86868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I believe in one God, the Father almighty, maker of heaven and earth, of all things visible and invisible. </a:t>
            </a:r>
          </a:p>
        </p:txBody>
      </p:sp>
      <p:sp>
        <p:nvSpPr>
          <p:cNvPr id="2" name="Rectangle 1"/>
          <p:cNvSpPr/>
          <p:nvPr/>
        </p:nvSpPr>
        <p:spPr>
          <a:xfrm>
            <a:off x="2819020" y="2156252"/>
            <a:ext cx="3505960" cy="1107996"/>
          </a:xfrm>
          <a:prstGeom prst="rect">
            <a:avLst/>
          </a:prstGeom>
        </p:spPr>
        <p:txBody>
          <a:bodyPr wrap="none">
            <a:spAutoFit/>
          </a:bodyPr>
          <a:lstStyle/>
          <a:p>
            <a:r>
              <a:rPr lang="en-US" dirty="0"/>
              <a:t>Vocations</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42</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43</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5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44</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5400" b="1" dirty="0">
                <a:solidFill>
                  <a:schemeClr val="bg1"/>
                </a:solidFill>
                <a:latin typeface="Tahoma" pitchFamily="34" charset="0"/>
                <a:cs typeface="Tahoma" pitchFamily="34" charset="0"/>
              </a:rPr>
              <a:t>For us men and for our salvation He came down from heaven, and by the Holy Spirit was </a:t>
            </a:r>
            <a:r>
              <a:rPr lang="en-US" altLang="en-US" sz="6000" b="1" dirty="0">
                <a:solidFill>
                  <a:schemeClr val="bg1"/>
                </a:solidFill>
                <a:latin typeface="Tahoma" pitchFamily="34" charset="0"/>
                <a:cs typeface="Tahoma" pitchFamily="34" charset="0"/>
              </a:rPr>
              <a:t>incarnate</a:t>
            </a:r>
            <a:r>
              <a:rPr lang="en-US" altLang="en-US" sz="5400" b="1" dirty="0">
                <a:solidFill>
                  <a:schemeClr val="bg1"/>
                </a:solidFill>
                <a:latin typeface="Tahoma" pitchFamily="34" charset="0"/>
                <a:cs typeface="Tahoma" pitchFamily="34" charset="0"/>
              </a:rPr>
              <a:t>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45</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5400" b="1">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46</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533400" y="685801"/>
            <a:ext cx="8229600" cy="3394472"/>
          </a:xfrm>
        </p:spPr>
        <p:txBody>
          <a:bodyPr/>
          <a:lstStyle/>
          <a:p>
            <a:pPr marL="0" indent="0" eaLnBrk="1" hangingPunct="1">
              <a:buFontTx/>
              <a:buNone/>
            </a:pPr>
            <a:r>
              <a:rPr lang="en-US" altLang="en-US" sz="6000" b="1">
                <a:solidFill>
                  <a:schemeClr val="bg1"/>
                </a:solidFill>
                <a:latin typeface="Tahoma" pitchFamily="34" charset="0"/>
                <a:cs typeface="Tahoma" pitchFamily="34" charset="0"/>
              </a:rPr>
              <a:t>He will come again in glory to judge the living and the dead and His kingdom will have no end.</a:t>
            </a:r>
            <a:endParaRPr lang="en-US" altLang="en-US" sz="600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48</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fontScale="77500" lnSpcReduction="20000"/>
          </a:bodyPr>
          <a:lstStyle/>
          <a:p>
            <a:pPr marL="0" indent="0" eaLnBrk="1" fontAlgn="auto" hangingPunct="1">
              <a:spcAft>
                <a:spcPts val="0"/>
              </a:spcAft>
              <a:buFont typeface="Arial" pitchFamily="34" charset="0"/>
              <a:buNone/>
              <a:defRPr/>
            </a:pPr>
            <a:r>
              <a:rPr lang="en-US" sz="71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4"/>
          <p:cNvSpPr txBox="1">
            <a:spLocks noChangeArrowheads="1"/>
          </p:cNvSpPr>
          <p:nvPr/>
        </p:nvSpPr>
        <p:spPr bwMode="auto">
          <a:xfrm>
            <a:off x="3200400" y="3886200"/>
            <a:ext cx="43434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a:solidFill>
                  <a:srgbClr val="FFFF00"/>
                </a:solidFill>
                <a:latin typeface="Tahoma" pitchFamily="34" charset="0"/>
                <a:cs typeface="Tahoma" pitchFamily="34" charset="0"/>
              </a:rPr>
              <a:t>Agua De Vida/ Water of Life</a:t>
            </a:r>
          </a:p>
        </p:txBody>
      </p:sp>
    </p:spTree>
    <p:extLst>
      <p:ext uri="{BB962C8B-B14F-4D97-AF65-F5344CB8AC3E}">
        <p14:creationId xmlns:p14="http://schemas.microsoft.com/office/powerpoint/2010/main" val="422372550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50</a:t>
            </a:fld>
            <a:endParaRPr lang="en-US"/>
          </a:p>
        </p:txBody>
      </p:sp>
      <p:sp>
        <p:nvSpPr>
          <p:cNvPr id="44035" name="Content Placeholder 3"/>
          <p:cNvSpPr>
            <a:spLocks noGrp="1"/>
          </p:cNvSpPr>
          <p:nvPr>
            <p:ph sz="quarter" idx="1"/>
          </p:nvPr>
        </p:nvSpPr>
        <p:spPr>
          <a:xfrm>
            <a:off x="381000" y="228600"/>
            <a:ext cx="8610600" cy="39433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51</a:t>
            </a:fld>
            <a:endParaRPr lang="en-US"/>
          </a:p>
        </p:txBody>
      </p:sp>
      <p:sp>
        <p:nvSpPr>
          <p:cNvPr id="27652" name="Content Placeholder 3"/>
          <p:cNvSpPr>
            <a:spLocks noGrp="1"/>
          </p:cNvSpPr>
          <p:nvPr>
            <p:ph sz="quarter" idx="1"/>
          </p:nvPr>
        </p:nvSpPr>
        <p:spPr>
          <a:xfrm>
            <a:off x="228600" y="685800"/>
            <a:ext cx="8610600" cy="3943350"/>
          </a:xfrm>
        </p:spPr>
        <p:txBody>
          <a:bodyPr rtlCol="0">
            <a:normAutofit fontScale="92500" lnSpcReduction="20000"/>
          </a:bodyPr>
          <a:lstStyle/>
          <a:p>
            <a:pPr fontAlgn="auto">
              <a:spcAft>
                <a:spcPts val="0"/>
              </a:spcAft>
              <a:buFont typeface="Wingdings 2" pitchFamily="18" charset="2"/>
              <a:buNone/>
              <a:defRPr/>
            </a:pPr>
            <a:r>
              <a:rPr lang="en-US" sz="66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TextBox 4"/>
          <p:cNvSpPr txBox="1">
            <a:spLocks noChangeArrowheads="1"/>
          </p:cNvSpPr>
          <p:nvPr/>
        </p:nvSpPr>
        <p:spPr bwMode="auto">
          <a:xfrm>
            <a:off x="3200400" y="3886200"/>
            <a:ext cx="43434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a:solidFill>
                  <a:srgbClr val="FFFF00"/>
                </a:solidFill>
                <a:latin typeface="Tahoma" pitchFamily="34" charset="0"/>
                <a:cs typeface="Tahoma" pitchFamily="34" charset="0"/>
              </a:rPr>
              <a:t>Agua De Vida/ Water of Life</a:t>
            </a:r>
          </a:p>
        </p:txBody>
      </p:sp>
    </p:spTree>
    <p:extLst>
      <p:ext uri="{BB962C8B-B14F-4D97-AF65-F5344CB8AC3E}">
        <p14:creationId xmlns:p14="http://schemas.microsoft.com/office/powerpoint/2010/main" val="27380560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152400" y="114300"/>
            <a:ext cx="88392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25097098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Subtitle 2"/>
          <p:cNvSpPr>
            <a:spLocks noGrp="1"/>
          </p:cNvSpPr>
          <p:nvPr>
            <p:ph type="subTitle" idx="1"/>
          </p:nvPr>
        </p:nvSpPr>
        <p:spPr>
          <a:xfrm>
            <a:off x="152400" y="114300"/>
            <a:ext cx="8839200" cy="4914900"/>
          </a:xfrm>
        </p:spPr>
        <p:txBody>
          <a:bodyPr/>
          <a:lstStyle/>
          <a:p>
            <a:pPr algn="l"/>
            <a:r>
              <a:rPr lang="en-US" sz="3600" b="1" dirty="0">
                <a:solidFill>
                  <a:schemeClr val="bg1"/>
                </a:solidFill>
                <a:latin typeface="Tahoma" pitchFamily="34" charset="0"/>
                <a:cs typeface="Tahoma" pitchFamily="34" charset="0"/>
              </a:rPr>
              <a:t>4. </a:t>
            </a:r>
            <a:r>
              <a:rPr lang="en-US" sz="4400" b="1" dirty="0">
                <a:solidFill>
                  <a:schemeClr val="bg1"/>
                </a:solidFill>
                <a:latin typeface="Tahoma" pitchFamily="34" charset="0"/>
                <a:cs typeface="Tahoma" pitchFamily="34" charset="0"/>
              </a:rPr>
              <a:t>All generations, com forth and receive the blessing of this holy water; making us one with the God who forgives, the one who is faithful and just.</a:t>
            </a:r>
          </a:p>
        </p:txBody>
      </p:sp>
    </p:spTree>
    <p:extLst>
      <p:ext uri="{BB962C8B-B14F-4D97-AF65-F5344CB8AC3E}">
        <p14:creationId xmlns:p14="http://schemas.microsoft.com/office/powerpoint/2010/main" val="40260678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152400" y="114300"/>
            <a:ext cx="88392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2771385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Bringing new hope to the children of God, regardless of color or story; Cleansing our spirits with kindness and truth, and keeping the promise a live</a:t>
            </a:r>
          </a:p>
        </p:txBody>
      </p:sp>
    </p:spTree>
    <p:extLst>
      <p:ext uri="{BB962C8B-B14F-4D97-AF65-F5344CB8AC3E}">
        <p14:creationId xmlns:p14="http://schemas.microsoft.com/office/powerpoint/2010/main" val="8520899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152400" y="114300"/>
            <a:ext cx="88392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382846186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Deep as the heavens and wide as the sea, your mercy and love have no ending. Guiding our steps in the journey of faith, you show us the way to your king dom.</a:t>
            </a:r>
          </a:p>
        </p:txBody>
      </p:sp>
    </p:spTree>
    <p:extLst>
      <p:ext uri="{BB962C8B-B14F-4D97-AF65-F5344CB8AC3E}">
        <p14:creationId xmlns:p14="http://schemas.microsoft.com/office/powerpoint/2010/main" val="1661127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152400" y="114300"/>
            <a:ext cx="88392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566751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152400" y="114300"/>
            <a:ext cx="88392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4610504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5029200" y="3657600"/>
            <a:ext cx="388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1400" b="1" i="1" dirty="0">
                <a:solidFill>
                  <a:srgbClr val="FFFF00"/>
                </a:solidFill>
                <a:latin typeface="Tahoma" pitchFamily="34" charset="0"/>
              </a:rPr>
              <a:t>Rite of Confirmation</a:t>
            </a:r>
            <a:br>
              <a:rPr lang="en-US" altLang="en-US" sz="1400" b="1" dirty="0">
                <a:solidFill>
                  <a:srgbClr val="FFFF00"/>
                </a:solidFill>
                <a:latin typeface="Tahoma" pitchFamily="34" charset="0"/>
              </a:rPr>
            </a:br>
            <a:r>
              <a:rPr lang="en-US" altLang="en-US" sz="1400" b="1" dirty="0">
                <a:solidFill>
                  <a:srgbClr val="FFFF00"/>
                </a:solidFill>
                <a:latin typeface="Tahoma" pitchFamily="34" charset="0"/>
              </a:rPr>
              <a:t>Holy Spirit Come Confirm</a:t>
            </a:r>
            <a:endParaRPr lang="en-US" altLang="en-US" sz="1400" b="1" dirty="0">
              <a:solidFill>
                <a:srgbClr val="FFFF00"/>
              </a:solidFill>
            </a:endParaRPr>
          </a:p>
        </p:txBody>
      </p:sp>
    </p:spTree>
    <p:extLst>
      <p:ext uri="{BB962C8B-B14F-4D97-AF65-F5344CB8AC3E}">
        <p14:creationId xmlns:p14="http://schemas.microsoft.com/office/powerpoint/2010/main" val="368841606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171450"/>
            <a:ext cx="9144000" cy="4857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b="1" u="sng" dirty="0">
                <a:solidFill>
                  <a:srgbClr val="FFFF00"/>
                </a:solidFill>
              </a:rPr>
              <a:t>1:</a:t>
            </a:r>
            <a:r>
              <a:rPr lang="en-US" altLang="en-US" b="1" dirty="0">
                <a:solidFill>
                  <a:srgbClr val="FFFF00"/>
                </a:solidFill>
              </a:rPr>
              <a:t> </a:t>
            </a:r>
            <a:r>
              <a:rPr lang="en-US" b="1" dirty="0">
                <a:solidFill>
                  <a:schemeClr val="bg1"/>
                </a:solidFill>
                <a:latin typeface="Tahoma" pitchFamily="34" charset="0"/>
                <a:cs typeface="Tahoma" pitchFamily="34" charset="0"/>
              </a:rPr>
              <a:t>Holy Spirit, come confirm us, in the truth that Christ makes known. We have faith and understanding</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through Your helping gifts alone.</a:t>
            </a:r>
            <a:endParaRPr lang="en-US" altLang="en-US"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7702950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171450"/>
            <a:ext cx="9144000" cy="4857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b="1" u="sng" dirty="0">
                <a:solidFill>
                  <a:srgbClr val="FFFF00"/>
                </a:solidFill>
              </a:rPr>
              <a:t>2.</a:t>
            </a:r>
            <a:r>
              <a:rPr lang="en-US" altLang="en-US" b="1" dirty="0">
                <a:solidFill>
                  <a:srgbClr val="FFFF00"/>
                </a:solidFill>
              </a:rPr>
              <a:t> </a:t>
            </a:r>
            <a:r>
              <a:rPr lang="en-US" b="1" dirty="0">
                <a:solidFill>
                  <a:schemeClr val="bg1"/>
                </a:solidFill>
                <a:latin typeface="Tahoma" pitchFamily="34" charset="0"/>
                <a:cs typeface="Tahoma" pitchFamily="34" charset="0"/>
              </a:rPr>
              <a:t>Holy Spirit, come console us; come as Advocate to plead. Loving Spirit from the Father,</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grant in Christ the help we need.</a:t>
            </a:r>
            <a:endParaRPr lang="en-US" altLang="en-US"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139992315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171450"/>
            <a:ext cx="9144000" cy="4857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b="1" u="sng" dirty="0">
                <a:solidFill>
                  <a:srgbClr val="FFFF00"/>
                </a:solidFill>
                <a:latin typeface="Tahoma" pitchFamily="34" charset="0"/>
                <a:cs typeface="Tahoma" pitchFamily="34" charset="0"/>
              </a:rPr>
              <a:t>3.</a:t>
            </a:r>
            <a:r>
              <a:rPr lang="en-US" altLang="en-US" b="1" dirty="0">
                <a:solidFill>
                  <a:srgbClr val="FFFF00"/>
                </a:solidFill>
                <a:latin typeface="Tahoma" pitchFamily="34" charset="0"/>
                <a:cs typeface="Tahoma" pitchFamily="34" charset="0"/>
              </a:rPr>
              <a:t> </a:t>
            </a:r>
            <a:r>
              <a:rPr lang="en-US" b="1" dirty="0">
                <a:solidFill>
                  <a:schemeClr val="bg1"/>
                </a:solidFill>
                <a:latin typeface="Tahoma" pitchFamily="34" charset="0"/>
                <a:cs typeface="Tahoma" pitchFamily="34" charset="0"/>
              </a:rPr>
              <a:t>Holy Spirit, come renew us; come and teach us how to live: Holy through Your loving Presence</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Holy through the gifts You give.</a:t>
            </a:r>
            <a:endParaRPr lang="en-US" altLang="en-US"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183329363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0"/>
            <a:ext cx="9144000" cy="41148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b="1" u="sng" dirty="0">
                <a:solidFill>
                  <a:srgbClr val="FFFF00"/>
                </a:solidFill>
                <a:latin typeface="Tahoma" pitchFamily="34" charset="0"/>
                <a:cs typeface="Tahoma" pitchFamily="34" charset="0"/>
              </a:rPr>
              <a:t>4.</a:t>
            </a:r>
            <a:r>
              <a:rPr lang="en-US" altLang="en-US" b="1" dirty="0">
                <a:solidFill>
                  <a:srgbClr val="FFFF00"/>
                </a:solidFill>
                <a:latin typeface="Tahoma" pitchFamily="34" charset="0"/>
                <a:cs typeface="Tahoma" pitchFamily="34" charset="0"/>
              </a:rPr>
              <a:t> </a:t>
            </a:r>
            <a:r>
              <a:rPr lang="en-US" b="1" dirty="0">
                <a:solidFill>
                  <a:schemeClr val="bg1"/>
                </a:solidFill>
                <a:latin typeface="Tahoma" pitchFamily="34" charset="0"/>
                <a:cs typeface="Tahoma" pitchFamily="34" charset="0"/>
              </a:rPr>
              <a:t>Holy Spirit, come inspire us, You the loving Trinity. Holy Spirit of the Father, come </a:t>
            </a:r>
            <a:r>
              <a:rPr lang="en-US" b="1" dirty="0" err="1">
                <a:solidFill>
                  <a:schemeClr val="bg1"/>
                </a:solidFill>
                <a:latin typeface="Tahoma" pitchFamily="34" charset="0"/>
                <a:cs typeface="Tahoma" pitchFamily="34" charset="0"/>
              </a:rPr>
              <a:t>fulfil</a:t>
            </a:r>
            <a:r>
              <a:rPr lang="en-US" b="1" dirty="0">
                <a:solidFill>
                  <a:schemeClr val="bg1"/>
                </a:solidFill>
                <a:latin typeface="Tahoma" pitchFamily="34" charset="0"/>
                <a:cs typeface="Tahoma" pitchFamily="34" charset="0"/>
              </a:rPr>
              <a:t> our humble plea.</a:t>
            </a:r>
            <a:endParaRPr lang="en-US" altLang="en-US"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237977122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5029200" y="3657600"/>
            <a:ext cx="388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1400" b="1" i="1" dirty="0">
                <a:solidFill>
                  <a:srgbClr val="FFFF00"/>
                </a:solidFill>
                <a:latin typeface="Tahoma" pitchFamily="34" charset="0"/>
              </a:rPr>
              <a:t>Rite of Confirmation</a:t>
            </a:r>
            <a:br>
              <a:rPr lang="en-US" altLang="en-US" sz="1400" b="1" dirty="0">
                <a:solidFill>
                  <a:srgbClr val="FFFF00"/>
                </a:solidFill>
                <a:latin typeface="Tahoma" pitchFamily="34" charset="0"/>
              </a:rPr>
            </a:br>
            <a:r>
              <a:rPr lang="en-US" altLang="en-US" sz="1400" b="1" dirty="0">
                <a:solidFill>
                  <a:srgbClr val="FFFF00"/>
                </a:solidFill>
                <a:latin typeface="Tahoma" pitchFamily="34" charset="0"/>
              </a:rPr>
              <a:t>Send out your Spirit</a:t>
            </a:r>
            <a:endParaRPr lang="en-US" altLang="en-US" sz="1400" b="1" dirty="0">
              <a:solidFill>
                <a:srgbClr val="FFFF00"/>
              </a:solidFill>
            </a:endParaRPr>
          </a:p>
        </p:txBody>
      </p:sp>
    </p:spTree>
    <p:extLst>
      <p:ext uri="{BB962C8B-B14F-4D97-AF65-F5344CB8AC3E}">
        <p14:creationId xmlns:p14="http://schemas.microsoft.com/office/powerpoint/2010/main" val="11209016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211015" y="189034"/>
            <a:ext cx="8839200" cy="47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dirty="0">
              <a:solidFill>
                <a:schemeClr val="bg1"/>
              </a:solidFill>
              <a:latin typeface="Tahoma" pitchFamily="34" charset="0"/>
              <a:cs typeface="Tahoma" pitchFamily="34" charset="0"/>
            </a:endParaRPr>
          </a:p>
          <a:p>
            <a:pPr eaLnBrk="1" hangingPunct="1"/>
            <a:endParaRPr lang="en-US" altLang="en-US" sz="4000" b="1" dirty="0">
              <a:solidFill>
                <a:schemeClr val="bg1"/>
              </a:solidFill>
              <a:latin typeface="Tahoma" pitchFamily="34" charset="0"/>
              <a:cs typeface="Tahoma" pitchFamily="34" charset="0"/>
            </a:endParaRPr>
          </a:p>
          <a:p>
            <a:pPr eaLnBrk="1" hangingPunct="1"/>
            <a:endParaRPr lang="en-US" altLang="en-US" sz="4000" b="1" dirty="0">
              <a:solidFill>
                <a:schemeClr val="bg1"/>
              </a:solidFill>
              <a:latin typeface="Tahoma" pitchFamily="34" charset="0"/>
              <a:cs typeface="Tahoma" pitchFamily="34" charset="0"/>
            </a:endParaRPr>
          </a:p>
          <a:p>
            <a:pPr algn="l" eaLnBrk="1" hangingPunct="1"/>
            <a:r>
              <a:rPr lang="en-US" altLang="en-US" sz="4000" b="1" dirty="0">
                <a:solidFill>
                  <a:srgbClr val="FFFF00"/>
                </a:solidFill>
                <a:latin typeface="Tahoma" pitchFamily="34" charset="0"/>
                <a:cs typeface="Tahoma" pitchFamily="34" charset="0"/>
              </a:rPr>
              <a:t>1. </a:t>
            </a:r>
            <a:r>
              <a:rPr lang="en-US" altLang="en-US" sz="3600" b="1" dirty="0">
                <a:solidFill>
                  <a:schemeClr val="bg1"/>
                </a:solidFill>
                <a:latin typeface="Tahoma" pitchFamily="34" charset="0"/>
                <a:cs typeface="Tahoma" pitchFamily="34" charset="0"/>
              </a:rPr>
              <a:t>How many are your works, O Lord, in wisdom you have made them all, the moon to mark the end of day, the sun to rise and light our way.</a:t>
            </a:r>
          </a:p>
          <a:p>
            <a:pPr algn="l" eaLnBrk="1" hangingPunct="1"/>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Send out your Spirit upon the earth and let your Spirit bring us to birth. Send out your Spirit and make us new till all creation returns to you.</a:t>
            </a: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408878978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211015" y="189034"/>
            <a:ext cx="8839200" cy="47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dirty="0">
              <a:solidFill>
                <a:schemeClr val="bg1"/>
              </a:solidFill>
              <a:latin typeface="Tahoma" pitchFamily="34" charset="0"/>
              <a:cs typeface="Tahoma" pitchFamily="34" charset="0"/>
            </a:endParaRPr>
          </a:p>
          <a:p>
            <a:pPr eaLnBrk="1" hangingPunct="1"/>
            <a:endParaRPr lang="en-US" altLang="en-US" sz="4000" b="1" dirty="0">
              <a:solidFill>
                <a:schemeClr val="bg1"/>
              </a:solidFill>
              <a:latin typeface="Tahoma" pitchFamily="34" charset="0"/>
              <a:cs typeface="Tahoma" pitchFamily="34" charset="0"/>
            </a:endParaRPr>
          </a:p>
          <a:p>
            <a:pPr algn="l" eaLnBrk="1" hangingPunct="1"/>
            <a:r>
              <a:rPr lang="en-US" altLang="en-US" sz="3600" b="1" dirty="0">
                <a:solidFill>
                  <a:srgbClr val="FFFF00"/>
                </a:solidFill>
                <a:latin typeface="Tahoma" pitchFamily="34" charset="0"/>
                <a:cs typeface="Tahoma" pitchFamily="34" charset="0"/>
              </a:rPr>
              <a:t>2. </a:t>
            </a:r>
            <a:r>
              <a:rPr lang="en-US" altLang="en-US" sz="3600" b="1" dirty="0">
                <a:solidFill>
                  <a:schemeClr val="bg1"/>
                </a:solidFill>
                <a:latin typeface="Tahoma" pitchFamily="34" charset="0"/>
                <a:cs typeface="Tahoma" pitchFamily="34" charset="0"/>
              </a:rPr>
              <a:t>Your majesty and glory tell the wonder of the place you dwell. The waters and the winds obey like messengers upon their way.</a:t>
            </a:r>
          </a:p>
          <a:p>
            <a:pPr algn="l" eaLnBrk="1" hangingPunct="1"/>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Send out your Spirit upon the earth and let your Spirit bring us to birth. Send out your Spirit and make us new till all creation returns to you.</a:t>
            </a: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63056873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211015" y="189034"/>
            <a:ext cx="8839200" cy="47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dirty="0">
              <a:solidFill>
                <a:schemeClr val="bg1"/>
              </a:solidFill>
              <a:latin typeface="Tahoma" pitchFamily="34" charset="0"/>
              <a:cs typeface="Tahoma" pitchFamily="34" charset="0"/>
            </a:endParaRPr>
          </a:p>
          <a:p>
            <a:pPr eaLnBrk="1" hangingPunct="1"/>
            <a:endParaRPr lang="en-US" altLang="en-US" sz="4000" b="1" dirty="0">
              <a:solidFill>
                <a:schemeClr val="bg1"/>
              </a:solidFill>
              <a:latin typeface="Tahoma" pitchFamily="34" charset="0"/>
              <a:cs typeface="Tahoma" pitchFamily="34" charset="0"/>
            </a:endParaRPr>
          </a:p>
          <a:p>
            <a:pPr algn="l" eaLnBrk="1" hangingPunct="1"/>
            <a:r>
              <a:rPr lang="en-US" altLang="en-US" sz="3600" b="1" dirty="0">
                <a:solidFill>
                  <a:srgbClr val="FFFF00"/>
                </a:solidFill>
                <a:latin typeface="Tahoma" pitchFamily="34" charset="0"/>
                <a:cs typeface="Tahoma" pitchFamily="34" charset="0"/>
              </a:rPr>
              <a:t>3. </a:t>
            </a:r>
            <a:r>
              <a:rPr lang="en-US" altLang="en-US" sz="3600" b="1" dirty="0">
                <a:solidFill>
                  <a:schemeClr val="bg1"/>
                </a:solidFill>
                <a:latin typeface="Tahoma" pitchFamily="34" charset="0"/>
                <a:cs typeface="Tahoma" pitchFamily="34" charset="0"/>
              </a:rPr>
              <a:t>You set the earth upon its base from age to age in time and space. The universe your care conveys, the planets echo with your praise.</a:t>
            </a:r>
          </a:p>
          <a:p>
            <a:pPr algn="l" eaLnBrk="1" hangingPunct="1"/>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Send out your Spirit upon the earth and let your Spirit bring us to birth. Send out your Spirit and make us new till all creation returns to you.</a:t>
            </a:r>
          </a:p>
          <a:p>
            <a:pPr eaLnBrk="1" hangingPunct="1"/>
            <a:endParaRPr lang="en-US" altLang="en-US" sz="36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37076469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211015" y="189034"/>
            <a:ext cx="8839200" cy="47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dirty="0">
              <a:solidFill>
                <a:schemeClr val="bg1"/>
              </a:solidFill>
              <a:latin typeface="Tahoma" pitchFamily="34" charset="0"/>
              <a:cs typeface="Tahoma" pitchFamily="34" charset="0"/>
            </a:endParaRPr>
          </a:p>
          <a:p>
            <a:pPr eaLnBrk="1" hangingPunct="1"/>
            <a:endParaRPr lang="en-US" altLang="en-US" sz="4000" b="1" dirty="0">
              <a:solidFill>
                <a:schemeClr val="bg1"/>
              </a:solidFill>
              <a:latin typeface="Tahoma" pitchFamily="34" charset="0"/>
              <a:cs typeface="Tahoma" pitchFamily="34" charset="0"/>
            </a:endParaRPr>
          </a:p>
          <a:p>
            <a:pPr algn="l" eaLnBrk="1" hangingPunct="1"/>
            <a:r>
              <a:rPr lang="en-US" altLang="en-US" sz="3600" b="1" dirty="0">
                <a:solidFill>
                  <a:srgbClr val="FFFF00"/>
                </a:solidFill>
                <a:latin typeface="Tahoma" pitchFamily="34" charset="0"/>
                <a:cs typeface="Tahoma" pitchFamily="34" charset="0"/>
              </a:rPr>
              <a:t>4. </a:t>
            </a:r>
            <a:r>
              <a:rPr lang="en-US" altLang="en-US" sz="3600" b="1" dirty="0">
                <a:solidFill>
                  <a:schemeClr val="bg1"/>
                </a:solidFill>
                <a:latin typeface="Tahoma" pitchFamily="34" charset="0"/>
                <a:cs typeface="Tahoma" pitchFamily="34" charset="0"/>
              </a:rPr>
              <a:t>You give the cattle grass to feed, you make the plants to serve our need. We bring forth bread and wine to share. You signs of love are everywhere.</a:t>
            </a:r>
          </a:p>
          <a:p>
            <a:pPr algn="l" eaLnBrk="1" hangingPunct="1"/>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Send out your Spirit upon the earth and let your Spirit bring us to birth. Send out your Spirit and make us new till all creation returns to you.</a:t>
            </a: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885648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ubtitle 2"/>
          <p:cNvSpPr>
            <a:spLocks noGrp="1"/>
          </p:cNvSpPr>
          <p:nvPr>
            <p:ph type="subTitle" idx="1"/>
          </p:nvPr>
        </p:nvSpPr>
        <p:spPr>
          <a:xfrm>
            <a:off x="152400" y="114300"/>
            <a:ext cx="8839200" cy="4914900"/>
          </a:xfrm>
        </p:spPr>
        <p:txBody>
          <a:bodyPr/>
          <a:lstStyle/>
          <a:p>
            <a:pPr algn="l"/>
            <a:r>
              <a:rPr lang="en-US" sz="3600" b="1" dirty="0">
                <a:solidFill>
                  <a:schemeClr val="bg1"/>
                </a:solidFill>
                <a:latin typeface="Tahoma" pitchFamily="34" charset="0"/>
                <a:cs typeface="Tahoma" pitchFamily="34" charset="0"/>
              </a:rPr>
              <a:t>4. </a:t>
            </a:r>
            <a:r>
              <a:rPr lang="en-US" sz="4400" b="1" dirty="0">
                <a:solidFill>
                  <a:schemeClr val="bg1"/>
                </a:solidFill>
                <a:latin typeface="Tahoma" pitchFamily="34" charset="0"/>
                <a:cs typeface="Tahoma" pitchFamily="34" charset="0"/>
              </a:rPr>
              <a:t>All generations, com forth and receive the blessing of this holy water; making us one with the God who forgives, the one who is faithful and just.</a:t>
            </a:r>
          </a:p>
        </p:txBody>
      </p:sp>
    </p:spTree>
    <p:extLst>
      <p:ext uri="{BB962C8B-B14F-4D97-AF65-F5344CB8AC3E}">
        <p14:creationId xmlns:p14="http://schemas.microsoft.com/office/powerpoint/2010/main" val="51812064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5029200" y="3657600"/>
            <a:ext cx="388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1400" b="1" i="1" dirty="0">
                <a:solidFill>
                  <a:srgbClr val="FFFF00"/>
                </a:solidFill>
                <a:latin typeface="Tahoma" pitchFamily="34" charset="0"/>
              </a:rPr>
              <a:t>Rite of Confirmation</a:t>
            </a:r>
            <a:br>
              <a:rPr lang="en-US" altLang="en-US" sz="1400" b="1" dirty="0">
                <a:solidFill>
                  <a:srgbClr val="FFFF00"/>
                </a:solidFill>
                <a:latin typeface="Tahoma" pitchFamily="34" charset="0"/>
              </a:rPr>
            </a:br>
            <a:r>
              <a:rPr lang="en-US" altLang="en-US" sz="1400" b="1" dirty="0">
                <a:solidFill>
                  <a:srgbClr val="FFFF00"/>
                </a:solidFill>
                <a:latin typeface="Tahoma" pitchFamily="34" charset="0"/>
              </a:rPr>
              <a:t>Send Us Your Spirit</a:t>
            </a:r>
            <a:endParaRPr lang="en-US" altLang="en-US" sz="1400" b="1" dirty="0">
              <a:solidFill>
                <a:srgbClr val="FFFF00"/>
              </a:solidFill>
            </a:endParaRPr>
          </a:p>
        </p:txBody>
      </p:sp>
    </p:spTree>
    <p:extLst>
      <p:ext uri="{BB962C8B-B14F-4D97-AF65-F5344CB8AC3E}">
        <p14:creationId xmlns:p14="http://schemas.microsoft.com/office/powerpoint/2010/main" val="1024318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3875" y="56181"/>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dirty="0">
              <a:solidFill>
                <a:schemeClr val="bg1"/>
              </a:solidFill>
              <a:latin typeface="Tahoma" pitchFamily="34" charset="0"/>
              <a:cs typeface="Tahoma" pitchFamily="34" charset="0"/>
            </a:endParaRPr>
          </a:p>
          <a:p>
            <a:pPr eaLnBrk="1" hangingPunct="1"/>
            <a:endParaRPr lang="en-US" altLang="en-US" sz="4000" b="1" dirty="0">
              <a:solidFill>
                <a:srgbClr val="FFFF00"/>
              </a:solidFill>
              <a:latin typeface="Tahoma" pitchFamily="34" charset="0"/>
              <a:cs typeface="Tahoma" pitchFamily="34" charset="0"/>
            </a:endParaRPr>
          </a:p>
          <a:p>
            <a:pPr eaLnBrk="1" hangingPunct="1"/>
            <a:endParaRPr lang="en-US" altLang="en-US" sz="4000" b="1" dirty="0">
              <a:solidFill>
                <a:srgbClr val="FFFF00"/>
              </a:solidFill>
              <a:latin typeface="Tahoma" pitchFamily="34" charset="0"/>
              <a:cs typeface="Tahoma" pitchFamily="34" charset="0"/>
            </a:endParaRPr>
          </a:p>
          <a:p>
            <a:pPr eaLnBrk="1" hangingPunct="1"/>
            <a:endParaRPr lang="en-US" altLang="en-US" sz="4000" b="1" dirty="0">
              <a:solidFill>
                <a:srgbClr val="FFFF00"/>
              </a:solidFill>
              <a:latin typeface="Tahoma" pitchFamily="34" charset="0"/>
              <a:cs typeface="Tahoma" pitchFamily="34" charset="0"/>
            </a:endParaRPr>
          </a:p>
          <a:p>
            <a:pPr algn="l" eaLnBrk="1" hangingPunct="1"/>
            <a:r>
              <a:rPr lang="en-US" altLang="en-US" sz="4000" b="1" dirty="0">
                <a:solidFill>
                  <a:srgbClr val="FFFF00"/>
                </a:solidFill>
                <a:latin typeface="Tahoma" pitchFamily="34" charset="0"/>
                <a:cs typeface="Tahoma" pitchFamily="34" charset="0"/>
              </a:rPr>
              <a:t>1. </a:t>
            </a:r>
            <a:r>
              <a:rPr lang="en-US" altLang="en-US" sz="4000" b="1" dirty="0">
                <a:solidFill>
                  <a:schemeClr val="bg1"/>
                </a:solidFill>
                <a:latin typeface="Tahoma" pitchFamily="34" charset="0"/>
                <a:cs typeface="Tahoma" pitchFamily="34" charset="0"/>
              </a:rPr>
              <a:t>Send us your Spirit O Lord. Evening enfolds us and holds us too near Wake the morning light. Make our living bright. shine on our darkness O Lord. </a:t>
            </a:r>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32400595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3875" y="56181"/>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dirty="0">
              <a:solidFill>
                <a:schemeClr val="bg1"/>
              </a:solidFill>
              <a:latin typeface="Tahoma" pitchFamily="34" charset="0"/>
              <a:cs typeface="Tahoma" pitchFamily="34" charset="0"/>
            </a:endParaRPr>
          </a:p>
          <a:p>
            <a:pPr eaLnBrk="1" hangingPunct="1"/>
            <a:endParaRPr lang="en-US" altLang="en-US" sz="4000" b="1" dirty="0">
              <a:solidFill>
                <a:srgbClr val="FFFF00"/>
              </a:solidFill>
              <a:latin typeface="Tahoma" pitchFamily="34" charset="0"/>
              <a:cs typeface="Tahoma" pitchFamily="34" charset="0"/>
            </a:endParaRPr>
          </a:p>
          <a:p>
            <a:pPr eaLnBrk="1" hangingPunct="1"/>
            <a:endParaRPr lang="en-US" altLang="en-US" sz="4000" b="1" dirty="0">
              <a:solidFill>
                <a:srgbClr val="FFFF00"/>
              </a:solidFill>
              <a:latin typeface="Tahoma" pitchFamily="34" charset="0"/>
              <a:cs typeface="Tahoma" pitchFamily="34" charset="0"/>
            </a:endParaRPr>
          </a:p>
          <a:p>
            <a:pPr algn="l" eaLnBrk="1" hangingPunct="1"/>
            <a:r>
              <a:rPr lang="en-US" altLang="en-US" sz="4000" b="1" dirty="0">
                <a:solidFill>
                  <a:srgbClr val="FFFF00"/>
                </a:solidFill>
                <a:latin typeface="Tahoma" pitchFamily="34" charset="0"/>
                <a:cs typeface="Tahoma" pitchFamily="34" charset="0"/>
              </a:rPr>
              <a:t>2. </a:t>
            </a:r>
            <a:r>
              <a:rPr lang="en-US" altLang="en-US" sz="4000" b="1" dirty="0">
                <a:solidFill>
                  <a:schemeClr val="bg1"/>
                </a:solidFill>
                <a:latin typeface="Tahoma" pitchFamily="34" charset="0"/>
                <a:cs typeface="Tahoma" pitchFamily="34" charset="0"/>
              </a:rPr>
              <a:t>Hold us with mercy O Lord. Sorrow has spoken have broken our hearts Clothe us in your care. Be the life we bear. Feed us and fill us, O Lord. </a:t>
            </a:r>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60580895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3875" y="56181"/>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dirty="0">
              <a:solidFill>
                <a:schemeClr val="bg1"/>
              </a:solidFill>
              <a:latin typeface="Tahoma" pitchFamily="34" charset="0"/>
              <a:cs typeface="Tahoma" pitchFamily="34" charset="0"/>
            </a:endParaRPr>
          </a:p>
          <a:p>
            <a:pPr eaLnBrk="1" hangingPunct="1"/>
            <a:endParaRPr lang="en-US" altLang="en-US" sz="4000" b="1" dirty="0">
              <a:solidFill>
                <a:srgbClr val="FFFF00"/>
              </a:solidFill>
              <a:latin typeface="Tahoma" pitchFamily="34" charset="0"/>
              <a:cs typeface="Tahoma" pitchFamily="34" charset="0"/>
            </a:endParaRPr>
          </a:p>
          <a:p>
            <a:pPr algn="l" eaLnBrk="1" hangingPunct="1"/>
            <a:r>
              <a:rPr lang="en-US" altLang="en-US" sz="4000" b="1" dirty="0">
                <a:solidFill>
                  <a:srgbClr val="FFFF00"/>
                </a:solidFill>
                <a:latin typeface="Tahoma" pitchFamily="34" charset="0"/>
                <a:cs typeface="Tahoma" pitchFamily="34" charset="0"/>
              </a:rPr>
              <a:t>3. </a:t>
            </a:r>
            <a:r>
              <a:rPr lang="en-US" altLang="en-US" sz="4000" b="1" dirty="0">
                <a:solidFill>
                  <a:schemeClr val="bg1"/>
                </a:solidFill>
                <a:latin typeface="Tahoma" pitchFamily="34" charset="0"/>
                <a:cs typeface="Tahoma" pitchFamily="34" charset="0"/>
              </a:rPr>
              <a:t>Teach us your wisdom O Lord. Shadows have clouded have crowded our sight Give us hearts that see. Set our loving free. Hear us and help us. O Lord.</a:t>
            </a:r>
            <a:endParaRPr lang="en-US" altLang="en-US" sz="4400" b="1" dirty="0">
              <a:solidFill>
                <a:schemeClr val="bg1"/>
              </a:solidFill>
              <a:latin typeface="Tahoma" pitchFamily="34" charset="0"/>
              <a:cs typeface="Tahoma" pitchFamily="34" charset="0"/>
            </a:endParaRPr>
          </a:p>
          <a:p>
            <a:pPr eaLnBrk="1" hangingPunct="1"/>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1514236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5029200" y="3657600"/>
            <a:ext cx="388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vi-VN" altLang="en-US" sz="1400" b="1" i="1" dirty="0">
                <a:solidFill>
                  <a:srgbClr val="FFFF00"/>
                </a:solidFill>
                <a:latin typeface="Tahoma" pitchFamily="34" charset="0"/>
              </a:rPr>
              <a:t>Preparation of The Gift</a:t>
            </a:r>
            <a:r>
              <a:rPr lang="en-US" altLang="en-US" sz="1400" b="1" i="1" dirty="0">
                <a:solidFill>
                  <a:srgbClr val="FFFF00"/>
                </a:solidFill>
                <a:latin typeface="Tahoma" pitchFamily="34" charset="0"/>
              </a:rPr>
              <a:t> Song:</a:t>
            </a:r>
            <a:r>
              <a:rPr lang="en-US" altLang="en-US" sz="1400" b="1" dirty="0">
                <a:solidFill>
                  <a:srgbClr val="FFFF00"/>
                </a:solidFill>
                <a:latin typeface="Tahoma" pitchFamily="34" charset="0"/>
              </a:rPr>
              <a:t> </a:t>
            </a:r>
            <a:br>
              <a:rPr lang="en-US" altLang="en-US" sz="1400" b="1" dirty="0">
                <a:solidFill>
                  <a:srgbClr val="FFFF00"/>
                </a:solidFill>
                <a:latin typeface="Tahoma" pitchFamily="34" charset="0"/>
              </a:rPr>
            </a:br>
            <a:r>
              <a:rPr lang="en-US" altLang="en-US" sz="1400" b="1" dirty="0">
                <a:solidFill>
                  <a:srgbClr val="FFFF00"/>
                </a:solidFill>
                <a:latin typeface="Tahoma" pitchFamily="34" charset="0"/>
              </a:rPr>
              <a:t>The Summons</a:t>
            </a:r>
            <a:endParaRPr lang="en-US" altLang="en-US" sz="1400" b="1" dirty="0">
              <a:solidFill>
                <a:srgbClr val="FFFF00"/>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4C7BB92-6C4B-4FFD-BF29-8EC215B3B547}"/>
              </a:ext>
            </a:extLst>
          </p:cNvPr>
          <p:cNvSpPr>
            <a:spLocks noGrp="1" noChangeArrowheads="1"/>
          </p:cNvSpPr>
          <p:nvPr>
            <p:ph type="ctrTitle"/>
          </p:nvPr>
        </p:nvSpPr>
        <p:spPr>
          <a:xfrm>
            <a:off x="457200" y="171450"/>
            <a:ext cx="8534400" cy="48577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a:t> </a:t>
            </a:r>
            <a:br>
              <a:rPr lang="en-US" altLang="en-US" sz="4000"/>
            </a:br>
            <a:r>
              <a:rPr lang="en-US" altLang="en-US" sz="4000">
                <a:solidFill>
                  <a:schemeClr val="bg1"/>
                </a:solidFill>
              </a:rPr>
              <a:t>1a. </a:t>
            </a:r>
            <a:r>
              <a:rPr lang="en-US" altLang="en-US" b="1">
                <a:solidFill>
                  <a:schemeClr val="bg1"/>
                </a:solidFill>
                <a:latin typeface="Tahoma" panose="020B0604030504040204" pitchFamily="34" charset="0"/>
                <a:cs typeface="Tahoma" panose="020B0604030504040204" pitchFamily="34" charset="0"/>
              </a:rPr>
              <a:t>Will you come and follow me if I but call your name?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Will you go where you don't know and never be the same?</a:t>
            </a:r>
            <a:br>
              <a:rPr lang="en-US" altLang="en-US" b="1">
                <a:latin typeface="Tahoma" panose="020B0604030504040204" pitchFamily="34" charset="0"/>
                <a:cs typeface="Tahoma" panose="020B0604030504040204" pitchFamily="34" charset="0"/>
              </a:rPr>
            </a:br>
            <a:br>
              <a:rPr lang="en-US" altLang="en-US" sz="4800" b="1">
                <a:latin typeface="Times New Roman" panose="02020603050405020304" pitchFamily="18" charset="0"/>
              </a:rPr>
            </a:br>
            <a:br>
              <a:rPr lang="en-US" altLang="en-US" sz="2000"/>
            </a:br>
            <a:endParaRPr lang="en-US" altLang="en-US" sz="200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35CB783-EFCF-1F70-ED92-77EDF13FBE50}"/>
              </a:ext>
            </a:extLst>
          </p:cNvPr>
          <p:cNvSpPr>
            <a:spLocks noGrp="1" noChangeArrowheads="1"/>
          </p:cNvSpPr>
          <p:nvPr>
            <p:ph type="ctrTitle"/>
          </p:nvPr>
        </p:nvSpPr>
        <p:spPr>
          <a:xfrm>
            <a:off x="457200" y="171450"/>
            <a:ext cx="8534400" cy="48577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a:t> </a:t>
            </a:r>
            <a:br>
              <a:rPr lang="en-US" altLang="en-US" sz="4000"/>
            </a:br>
            <a:r>
              <a:rPr lang="en-US" altLang="en-US" sz="4000">
                <a:solidFill>
                  <a:schemeClr val="bg1"/>
                </a:solidFill>
              </a:rPr>
              <a:t>1b. </a:t>
            </a:r>
            <a:r>
              <a:rPr lang="en-US" altLang="en-US" sz="4800" b="1">
                <a:solidFill>
                  <a:schemeClr val="bg1"/>
                </a:solidFill>
                <a:latin typeface="Tahoma" panose="020B0604030504040204" pitchFamily="34" charset="0"/>
                <a:cs typeface="Tahoma" panose="020B0604030504040204" pitchFamily="34" charset="0"/>
              </a:rPr>
              <a:t> </a:t>
            </a:r>
            <a:r>
              <a:rPr lang="en-US" altLang="en-US" b="1">
                <a:solidFill>
                  <a:schemeClr val="bg1"/>
                </a:solidFill>
                <a:latin typeface="Tahoma" panose="020B0604030504040204" pitchFamily="34" charset="0"/>
                <a:cs typeface="Tahoma" panose="020B0604030504040204" pitchFamily="34" charset="0"/>
              </a:rPr>
              <a:t>Will you let my love be shown? Will you let my name be known,</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will you let my life be grown in you and you in me?</a:t>
            </a:r>
            <a:br>
              <a:rPr lang="en-US" altLang="en-US" b="1">
                <a:latin typeface="Times New Roman" panose="02020603050405020304" pitchFamily="18" charset="0"/>
              </a:rPr>
            </a:br>
            <a:br>
              <a:rPr lang="en-US" altLang="en-US"/>
            </a:br>
            <a:endParaRPr lang="en-US" alt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9B40F9E-229E-DC3B-A304-520E2D19B8EE}"/>
              </a:ext>
            </a:extLst>
          </p:cNvPr>
          <p:cNvSpPr>
            <a:spLocks noGrp="1" noChangeArrowheads="1"/>
          </p:cNvSpPr>
          <p:nvPr>
            <p:ph type="ctrTitle"/>
          </p:nvPr>
        </p:nvSpPr>
        <p:spPr>
          <a:xfrm>
            <a:off x="609600" y="171450"/>
            <a:ext cx="8382000" cy="48577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a:t> </a:t>
            </a:r>
            <a:br>
              <a:rPr lang="en-US" altLang="en-US" sz="4000"/>
            </a:br>
            <a:r>
              <a:rPr lang="en-US" altLang="en-US" sz="4000">
                <a:solidFill>
                  <a:schemeClr val="bg1"/>
                </a:solidFill>
                <a:latin typeface="Tahoma" panose="020B0604030504040204" pitchFamily="34" charset="0"/>
                <a:cs typeface="Tahoma" panose="020B0604030504040204" pitchFamily="34" charset="0"/>
              </a:rPr>
              <a:t>2a. </a:t>
            </a:r>
            <a:r>
              <a:rPr lang="en-US" altLang="en-US" b="1">
                <a:solidFill>
                  <a:schemeClr val="bg1"/>
                </a:solidFill>
                <a:latin typeface="Tahoma" panose="020B0604030504040204" pitchFamily="34" charset="0"/>
                <a:cs typeface="Tahoma" panose="020B0604030504040204" pitchFamily="34" charset="0"/>
              </a:rPr>
              <a:t>Will you leave yourself behind if I but call your name?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Will you care for cruel and kind and never be the same?</a:t>
            </a:r>
            <a:br>
              <a:rPr lang="en-US" altLang="en-US" b="1">
                <a:solidFill>
                  <a:schemeClr val="bg1"/>
                </a:solidFill>
                <a:latin typeface="Tahoma" panose="020B0604030504040204" pitchFamily="34" charset="0"/>
                <a:cs typeface="Tahoma" panose="020B0604030504040204" pitchFamily="34" charset="0"/>
              </a:rPr>
            </a:br>
            <a:br>
              <a:rPr lang="en-US" altLang="en-US" b="1">
                <a:latin typeface="Times New Roman" panose="02020603050405020304" pitchFamily="18" charset="0"/>
              </a:rPr>
            </a:br>
            <a:br>
              <a:rPr lang="en-US" altLang="en-US" b="1"/>
            </a:br>
            <a:br>
              <a:rPr lang="en-US" altLang="en-US" sz="2000"/>
            </a:br>
            <a:endParaRPr lang="en-US" altLang="en-US" sz="200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296F405-64FF-EFC1-DE55-37DB3CB6EA48}"/>
              </a:ext>
            </a:extLst>
          </p:cNvPr>
          <p:cNvSpPr>
            <a:spLocks noGrp="1" noChangeArrowheads="1"/>
          </p:cNvSpPr>
          <p:nvPr>
            <p:ph type="ctrTitle"/>
          </p:nvPr>
        </p:nvSpPr>
        <p:spPr>
          <a:xfrm>
            <a:off x="533400" y="171450"/>
            <a:ext cx="8458200" cy="48577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a:t> </a:t>
            </a:r>
            <a:br>
              <a:rPr lang="en-US" altLang="en-US" sz="4000"/>
            </a:br>
            <a:r>
              <a:rPr lang="en-US" altLang="en-US" sz="4000">
                <a:solidFill>
                  <a:schemeClr val="bg1"/>
                </a:solidFill>
              </a:rPr>
              <a:t>2b. </a:t>
            </a:r>
            <a:r>
              <a:rPr lang="en-US" altLang="en-US" b="1">
                <a:solidFill>
                  <a:schemeClr val="bg1"/>
                </a:solidFill>
                <a:latin typeface="Tahoma" panose="020B0604030504040204" pitchFamily="34" charset="0"/>
                <a:cs typeface="Tahoma" panose="020B0604030504040204" pitchFamily="34" charset="0"/>
              </a:rPr>
              <a:t>Will you risk the hostile stare should your life attract or scare?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Will you let me answer prayer in you and you in me?</a:t>
            </a:r>
            <a:br>
              <a:rPr lang="en-US" altLang="en-US" b="1">
                <a:solidFill>
                  <a:schemeClr val="bg1"/>
                </a:solidFill>
                <a:latin typeface="Times New Roman" panose="02020603050405020304" pitchFamily="18" charset="0"/>
              </a:rPr>
            </a:br>
            <a:br>
              <a:rPr lang="en-US" altLang="en-US" b="1">
                <a:solidFill>
                  <a:schemeClr val="bg1"/>
                </a:solidFill>
              </a:rPr>
            </a:br>
            <a:br>
              <a:rPr lang="en-US" altLang="en-US">
                <a:solidFill>
                  <a:schemeClr val="bg1"/>
                </a:solidFill>
              </a:rPr>
            </a:br>
            <a:endParaRPr lang="en-US" altLang="en-US">
              <a:solidFill>
                <a:schemeClr val="bg1"/>
              </a:solidFill>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BCAEB46-6DAF-9835-12DD-5791F7BF71CC}"/>
              </a:ext>
            </a:extLst>
          </p:cNvPr>
          <p:cNvSpPr>
            <a:spLocks noGrp="1" noChangeArrowheads="1"/>
          </p:cNvSpPr>
          <p:nvPr>
            <p:ph type="ctrTitle"/>
          </p:nvPr>
        </p:nvSpPr>
        <p:spPr>
          <a:xfrm>
            <a:off x="533400" y="171450"/>
            <a:ext cx="8458200" cy="4857750"/>
          </a:xfrm>
          <a:solidFill>
            <a:schemeClr val="tx1"/>
          </a:solid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a:t> </a:t>
            </a:r>
            <a:br>
              <a:rPr lang="en-US" altLang="en-US" sz="4000"/>
            </a:br>
            <a:br>
              <a:rPr lang="en-US" altLang="en-US" sz="4000"/>
            </a:br>
            <a:r>
              <a:rPr lang="en-US" altLang="en-US" sz="4000">
                <a:solidFill>
                  <a:schemeClr val="bg1"/>
                </a:solidFill>
              </a:rPr>
              <a:t>3a. </a:t>
            </a:r>
            <a:r>
              <a:rPr lang="en-US" altLang="en-US" sz="4000" b="1">
                <a:solidFill>
                  <a:schemeClr val="bg1"/>
                </a:solidFill>
                <a:latin typeface="Tahoma" panose="020B0604030504040204" pitchFamily="34" charset="0"/>
                <a:cs typeface="Tahoma" panose="020B0604030504040204" pitchFamily="34" charset="0"/>
              </a:rPr>
              <a:t>Will you let the blinded see if I but call your name?</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Will you set the prisoners free and never be the same?</a:t>
            </a:r>
            <a:br>
              <a:rPr lang="en-US" altLang="en-US" sz="4000" b="1">
                <a:solidFill>
                  <a:schemeClr val="bg1"/>
                </a:solidFill>
                <a:latin typeface="Times New Roman" panose="02020603050405020304" pitchFamily="18" charset="0"/>
              </a:rPr>
            </a:br>
            <a:br>
              <a:rPr lang="en-US" altLang="en-US" sz="4000" b="1">
                <a:solidFill>
                  <a:schemeClr val="bg1"/>
                </a:solidFill>
                <a:latin typeface="Times New Roman" panose="02020603050405020304" pitchFamily="18" charset="0"/>
              </a:rPr>
            </a:br>
            <a:br>
              <a:rPr lang="en-US" altLang="en-US" sz="4000" b="1">
                <a:solidFill>
                  <a:schemeClr val="bg1"/>
                </a:solidFill>
              </a:rPr>
            </a:br>
            <a:br>
              <a:rPr lang="en-US" altLang="en-US" sz="4000" b="1"/>
            </a:br>
            <a:br>
              <a:rPr lang="en-US" altLang="en-US" sz="4000"/>
            </a:br>
            <a:endParaRPr lang="en-US" altLang="en-US"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152400" y="114300"/>
            <a:ext cx="88392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357385025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5C11C5E-3419-5E67-1B56-3EABB0CBAA21}"/>
              </a:ext>
            </a:extLst>
          </p:cNvPr>
          <p:cNvSpPr>
            <a:spLocks noGrp="1" noChangeArrowheads="1"/>
          </p:cNvSpPr>
          <p:nvPr>
            <p:ph type="ctrTitle"/>
          </p:nvPr>
        </p:nvSpPr>
        <p:spPr>
          <a:xfrm>
            <a:off x="457200" y="171450"/>
            <a:ext cx="8534400" cy="48577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a:t> </a:t>
            </a:r>
            <a:br>
              <a:rPr lang="en-US" altLang="en-US" sz="4000"/>
            </a:br>
            <a:br>
              <a:rPr lang="en-US" altLang="en-US" sz="4000"/>
            </a:br>
            <a:r>
              <a:rPr lang="en-US" altLang="en-US" sz="4000">
                <a:solidFill>
                  <a:schemeClr val="bg1"/>
                </a:solidFill>
              </a:rPr>
              <a:t>3b. </a:t>
            </a:r>
            <a:r>
              <a:rPr lang="en-US" altLang="en-US" b="1">
                <a:solidFill>
                  <a:schemeClr val="bg1"/>
                </a:solidFill>
                <a:latin typeface="Tahoma" panose="020B0604030504040204" pitchFamily="34" charset="0"/>
                <a:cs typeface="Tahoma" panose="020B0604030504040204" pitchFamily="34" charset="0"/>
              </a:rPr>
              <a:t>Will you kiss the leper clean and do such as this unseen,</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and admit to what I mean in you and you in me?</a:t>
            </a:r>
            <a:br>
              <a:rPr lang="en-US" altLang="en-US" sz="4800" b="1">
                <a:solidFill>
                  <a:schemeClr val="bg1"/>
                </a:solidFill>
                <a:latin typeface="Times New Roman" panose="02020603050405020304" pitchFamily="18" charset="0"/>
              </a:rPr>
            </a:br>
            <a:br>
              <a:rPr lang="en-US" altLang="en-US" b="1"/>
            </a:br>
            <a:br>
              <a:rPr lang="en-US" altLang="en-US" b="1"/>
            </a:br>
            <a:br>
              <a:rPr lang="en-US" altLang="en-US" sz="2000"/>
            </a:br>
            <a:endParaRPr lang="en-US" altLang="en-US" sz="200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442FC2A-3027-5214-984E-AF4F943D3497}"/>
              </a:ext>
            </a:extLst>
          </p:cNvPr>
          <p:cNvSpPr>
            <a:spLocks noGrp="1" noChangeArrowheads="1"/>
          </p:cNvSpPr>
          <p:nvPr>
            <p:ph type="ctrTitle"/>
          </p:nvPr>
        </p:nvSpPr>
        <p:spPr>
          <a:xfrm>
            <a:off x="381000" y="171450"/>
            <a:ext cx="8610600" cy="4857750"/>
          </a:xfrm>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a:t> </a:t>
            </a:r>
            <a:br>
              <a:rPr lang="en-US" altLang="en-US" sz="4000"/>
            </a:br>
            <a:br>
              <a:rPr lang="en-US" altLang="en-US" sz="4000"/>
            </a:br>
            <a:br>
              <a:rPr lang="en-US" altLang="en-US" sz="4000"/>
            </a:br>
            <a:r>
              <a:rPr lang="en-US" altLang="en-US" sz="4000">
                <a:solidFill>
                  <a:schemeClr val="bg1"/>
                </a:solidFill>
              </a:rPr>
              <a:t>4a. </a:t>
            </a:r>
            <a:r>
              <a:rPr lang="en-US" altLang="en-US" b="1">
                <a:solidFill>
                  <a:schemeClr val="bg1"/>
                </a:solidFill>
                <a:latin typeface="Tahoma" panose="020B0604030504040204" pitchFamily="34" charset="0"/>
                <a:cs typeface="Tahoma" panose="020B0604030504040204" pitchFamily="34" charset="0"/>
              </a:rPr>
              <a:t>Will you love the "you" you hide if I but call your name?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Will you quell the fear inside and never be the same?</a:t>
            </a:r>
            <a:br>
              <a:rPr lang="en-US" altLang="en-US" sz="4800" b="1">
                <a:latin typeface="Times New Roman" panose="02020603050405020304" pitchFamily="18" charset="0"/>
              </a:rPr>
            </a:br>
            <a:br>
              <a:rPr lang="en-US" altLang="en-US" b="1"/>
            </a:br>
            <a:br>
              <a:rPr lang="en-US" altLang="en-US" b="1"/>
            </a:br>
            <a:br>
              <a:rPr lang="en-US" altLang="en-US" sz="2000"/>
            </a:br>
            <a:endParaRPr lang="en-US" altLang="en-US" sz="200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FDFE31E-F34A-E5CB-1CEB-B31415C21BFB}"/>
              </a:ext>
            </a:extLst>
          </p:cNvPr>
          <p:cNvSpPr>
            <a:spLocks noGrp="1" noChangeArrowheads="1"/>
          </p:cNvSpPr>
          <p:nvPr>
            <p:ph type="ctrTitle"/>
          </p:nvPr>
        </p:nvSpPr>
        <p:spPr>
          <a:xfrm>
            <a:off x="457200" y="171450"/>
            <a:ext cx="8534400" cy="48577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a:t> </a:t>
            </a:r>
            <a:br>
              <a:rPr lang="en-US" altLang="en-US" sz="4000"/>
            </a:br>
            <a:br>
              <a:rPr lang="en-US" altLang="en-US" sz="4000"/>
            </a:br>
            <a:br>
              <a:rPr lang="en-US" altLang="en-US" sz="4000"/>
            </a:br>
            <a:r>
              <a:rPr lang="en-US" altLang="en-US" sz="2000">
                <a:solidFill>
                  <a:schemeClr val="bg1"/>
                </a:solidFill>
                <a:latin typeface="Tahoma" panose="020B0604030504040204" pitchFamily="34" charset="0"/>
                <a:cs typeface="Tahoma" panose="020B0604030504040204" pitchFamily="34" charset="0"/>
              </a:rPr>
              <a:t>4b. </a:t>
            </a:r>
            <a:r>
              <a:rPr lang="en-US" altLang="en-US" b="1">
                <a:solidFill>
                  <a:schemeClr val="bg1"/>
                </a:solidFill>
                <a:latin typeface="Tahoma" panose="020B0604030504040204" pitchFamily="34" charset="0"/>
                <a:cs typeface="Tahoma" panose="020B0604030504040204" pitchFamily="34" charset="0"/>
              </a:rPr>
              <a:t>Will you use the faith you've found to reshape the world around,</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through my sight and touch and sound in you and you in me?</a:t>
            </a:r>
            <a:br>
              <a:rPr lang="en-US" altLang="en-US" b="1">
                <a:solidFill>
                  <a:schemeClr val="bg1"/>
                </a:solidFill>
                <a:latin typeface="Tahoma" panose="020B0604030504040204" pitchFamily="34" charset="0"/>
                <a:cs typeface="Tahoma" panose="020B0604030504040204" pitchFamily="34" charset="0"/>
              </a:rPr>
            </a:br>
            <a:br>
              <a:rPr lang="en-US" altLang="en-US" sz="6000" b="1">
                <a:solidFill>
                  <a:schemeClr val="bg1"/>
                </a:solidFill>
                <a:latin typeface="Tahoma" panose="020B0604030504040204" pitchFamily="34" charset="0"/>
                <a:cs typeface="Tahoma" panose="020B0604030504040204" pitchFamily="34" charset="0"/>
              </a:rPr>
            </a:br>
            <a:br>
              <a:rPr lang="en-US" altLang="en-US" b="1"/>
            </a:br>
            <a:br>
              <a:rPr lang="en-US" altLang="en-US" sz="2000"/>
            </a:br>
            <a:endParaRPr lang="en-US" altLang="en-US" sz="200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FE0A748-5E0A-7453-3F17-77CA53C18D73}"/>
              </a:ext>
            </a:extLst>
          </p:cNvPr>
          <p:cNvSpPr>
            <a:spLocks noGrp="1" noChangeArrowheads="1"/>
          </p:cNvSpPr>
          <p:nvPr>
            <p:ph type="ctrTitle"/>
          </p:nvPr>
        </p:nvSpPr>
        <p:spPr>
          <a:xfrm>
            <a:off x="457200" y="171450"/>
            <a:ext cx="8534400" cy="48577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a:t> </a:t>
            </a:r>
            <a:br>
              <a:rPr lang="en-US" altLang="en-US" sz="4000"/>
            </a:br>
            <a:br>
              <a:rPr lang="en-US" altLang="en-US" sz="4000"/>
            </a:br>
            <a:br>
              <a:rPr lang="en-US" altLang="en-US" sz="4000"/>
            </a:br>
            <a:r>
              <a:rPr lang="en-US" altLang="en-US">
                <a:solidFill>
                  <a:schemeClr val="bg1"/>
                </a:solidFill>
                <a:latin typeface="Tahoma" panose="020B0604030504040204" pitchFamily="34" charset="0"/>
                <a:cs typeface="Tahoma" panose="020B0604030504040204" pitchFamily="34" charset="0"/>
              </a:rPr>
              <a:t>5a. </a:t>
            </a:r>
            <a:r>
              <a:rPr lang="en-US" altLang="en-US" b="1">
                <a:solidFill>
                  <a:schemeClr val="bg1"/>
                </a:solidFill>
                <a:latin typeface="Tahoma" panose="020B0604030504040204" pitchFamily="34" charset="0"/>
                <a:cs typeface="Tahoma" panose="020B0604030504040204" pitchFamily="34" charset="0"/>
              </a:rPr>
              <a:t>Lord your summons echoes true when you but call my name.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Let me turn and follow you and never be the same.</a:t>
            </a:r>
            <a:br>
              <a:rPr lang="en-US" altLang="en-US" b="1">
                <a:latin typeface="Times New Roman" panose="02020603050405020304" pitchFamily="18" charset="0"/>
              </a:rPr>
            </a:br>
            <a:br>
              <a:rPr lang="en-US" altLang="en-US" b="1">
                <a:latin typeface="Times New Roman" panose="02020603050405020304" pitchFamily="18" charset="0"/>
              </a:rPr>
            </a:br>
            <a:br>
              <a:rPr lang="en-US" altLang="en-US" b="1"/>
            </a:br>
            <a:br>
              <a:rPr lang="en-US" altLang="en-US"/>
            </a:br>
            <a:endParaRPr lang="en-US" alt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1453E05-5D2E-716C-8498-E6E301B04635}"/>
              </a:ext>
            </a:extLst>
          </p:cNvPr>
          <p:cNvSpPr>
            <a:spLocks noGrp="1" noChangeArrowheads="1"/>
          </p:cNvSpPr>
          <p:nvPr>
            <p:ph type="ctrTitle"/>
          </p:nvPr>
        </p:nvSpPr>
        <p:spPr>
          <a:xfrm>
            <a:off x="152400" y="171450"/>
            <a:ext cx="8839200" cy="4857750"/>
          </a:xfrm>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a:t> </a:t>
            </a:r>
            <a:br>
              <a:rPr lang="en-US" altLang="en-US" sz="4000"/>
            </a:br>
            <a:br>
              <a:rPr lang="en-US" altLang="en-US" sz="4000"/>
            </a:br>
            <a:r>
              <a:rPr lang="en-US" altLang="en-US" sz="4000">
                <a:solidFill>
                  <a:schemeClr val="bg1"/>
                </a:solidFill>
              </a:rPr>
              <a:t>5b. </a:t>
            </a:r>
            <a:r>
              <a:rPr lang="en-US" altLang="en-US" b="1">
                <a:solidFill>
                  <a:schemeClr val="bg1"/>
                </a:solidFill>
                <a:latin typeface="Tahoma" panose="020B0604030504040204" pitchFamily="34" charset="0"/>
                <a:cs typeface="Tahoma" panose="020B0604030504040204" pitchFamily="34" charset="0"/>
              </a:rPr>
              <a:t>In Your company I'll go where Your love and footsteps show.</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Thus I'll move and live and grow in you and you in me.</a:t>
            </a:r>
            <a:r>
              <a:rPr lang="en-US" altLang="en-US">
                <a:solidFill>
                  <a:schemeClr val="bg1"/>
                </a:solidFill>
                <a:latin typeface="Tahoma" panose="020B0604030504040204" pitchFamily="34" charset="0"/>
                <a:cs typeface="Tahoma" panose="020B0604030504040204" pitchFamily="34" charset="0"/>
              </a:rPr>
              <a:t> </a:t>
            </a:r>
            <a:br>
              <a:rPr lang="en-US" altLang="en-US" b="1">
                <a:latin typeface="Times New Roman" panose="02020603050405020304" pitchFamily="18" charset="0"/>
              </a:rPr>
            </a:br>
            <a:br>
              <a:rPr lang="en-US" altLang="en-US" b="1"/>
            </a:br>
            <a:br>
              <a:rPr lang="en-US" altLang="en-US" sz="2000"/>
            </a:br>
            <a:endParaRPr lang="en-US" altLang="en-US" sz="200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vi-VN" altLang="en-US" sz="2400" dirty="0">
                <a:solidFill>
                  <a:srgbClr val="FFFF00"/>
                </a:solidFill>
                <a:latin typeface="Tahoma" pitchFamily="34" charset="0"/>
              </a:rPr>
              <a:t>Holy Holy</a:t>
            </a:r>
            <a:r>
              <a:rPr lang="en-US" altLang="en-US" sz="2400" dirty="0">
                <a:solidFill>
                  <a:srgbClr val="FFFF00"/>
                </a:solidFill>
                <a:latin typeface="Times New Roman" pitchFamily="18" charset="0"/>
              </a:rPr>
              <a:t>  </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algn="l"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4000" b="1" dirty="0">
                <a:solidFill>
                  <a:schemeClr val="bg1"/>
                </a:solidFill>
                <a:latin typeface="Tahoma" pitchFamily="34" charset="0"/>
                <a:cs typeface="Tahoma" pitchFamily="34" charset="0"/>
              </a:rPr>
              <a:t>Blessed is he who comes, who comes in the name of the Lord. </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Hosanna, Hosanna! Hosanna in the highest.</a:t>
            </a:r>
            <a:br>
              <a:rPr lang="en-US" altLang="en-US" sz="4000" b="1" dirty="0">
                <a:solidFill>
                  <a:schemeClr val="bg1"/>
                </a:solidFill>
                <a:latin typeface="Tahoma" pitchFamily="34" charset="0"/>
                <a:cs typeface="Tahoma" pitchFamily="34" charset="0"/>
              </a:rPr>
            </a:br>
            <a:br>
              <a:rPr lang="en-US" altLang="en-US" sz="4000" b="1" dirty="0">
                <a:solidFill>
                  <a:schemeClr val="bg1"/>
                </a:solidFill>
              </a:rPr>
            </a:br>
            <a:br>
              <a:rPr lang="en-US" altLang="en-US" sz="6000" dirty="0">
                <a:solidFill>
                  <a:schemeClr val="bg1"/>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990600" y="171450"/>
            <a:ext cx="75438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2800" b="1" dirty="0">
                <a:solidFill>
                  <a:schemeClr val="tx2"/>
                </a:solidFill>
                <a:latin typeface="Arial" pitchFamily="34" charset="0"/>
              </a:rPr>
            </a:br>
            <a:br>
              <a:rPr lang="vi-VN" altLang="en-US" sz="2800" b="1" dirty="0">
                <a:solidFill>
                  <a:schemeClr val="tx2"/>
                </a:solidFill>
                <a:latin typeface="Arial" pitchFamily="34" charset="0"/>
              </a:rPr>
            </a:br>
            <a:br>
              <a:rPr lang="vi-VN" altLang="en-US" sz="28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Bringing new hope to the children of God, regardless of color or story; Cleansing our spirits with kindness and truth, and keeping the promise a live</a:t>
            </a:r>
          </a:p>
        </p:txBody>
      </p:sp>
    </p:spTree>
    <p:extLst>
      <p:ext uri="{BB962C8B-B14F-4D97-AF65-F5344CB8AC3E}">
        <p14:creationId xmlns:p14="http://schemas.microsoft.com/office/powerpoint/2010/main" val="251937811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en-US" altLang="en-US" sz="2000" i="1" dirty="0">
                <a:solidFill>
                  <a:srgbClr val="FFFF00"/>
                </a:solidFill>
                <a:latin typeface="Tahoma" pitchFamily="34" charset="0"/>
              </a:rPr>
            </a:br>
            <a:r>
              <a:rPr lang="en-US" altLang="en-US" sz="2000" i="1" dirty="0">
                <a:solidFill>
                  <a:srgbClr val="FFFF00"/>
                </a:solidFill>
                <a:latin typeface="Tahoma" pitchFamily="34" charset="0"/>
              </a:rPr>
              <a:t>Spirit and Grace</a:t>
            </a:r>
            <a:endParaRPr lang="en-US" altLang="en-US" sz="3600" b="1" dirty="0">
              <a:solidFill>
                <a:srgbClr val="FFFF00"/>
              </a:solidFill>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Spirit and grace, here in this meal; you are the wind that breathes through the field Gather the wheat and form us in Christ. Come, be our source and breath of life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76200" y="514350"/>
            <a:ext cx="89154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3600" i="1" dirty="0">
                <a:solidFill>
                  <a:srgbClr val="FFFF00"/>
                </a:solidFill>
                <a:latin typeface="Tahoma" pitchFamily="34" charset="0"/>
                <a:cs typeface="Tahoma" pitchFamily="34" charset="0"/>
              </a:rPr>
              <a:t>Refrain: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In the bread, blessed, broken and shared. Christ is our life, whose presence we bear Come, O spirit, make your grace revealed. in this holy meal.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057422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42169" y="1057275"/>
            <a:ext cx="8915400"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r>
              <a:rPr lang="en-US" altLang="en-US" sz="3200" b="1" i="1" dirty="0">
                <a:solidFill>
                  <a:schemeClr val="tx2"/>
                </a:solidFill>
              </a:rPr>
              <a:t> </a:t>
            </a:r>
            <a:r>
              <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Spirit and grace, here in this meal; you are the life: that flows through the wine. Gather this drink and form us in Christ. Come, be our source and blood of life.</a:t>
            </a:r>
            <a:br>
              <a:rPr lang="en-US" altLang="en-US" sz="4000" dirty="0">
                <a:solidFill>
                  <a:schemeClr val="bg1"/>
                </a:solidFill>
                <a:latin typeface="Times New Roman" pitchFamily="18" charset="0"/>
              </a:rPr>
            </a:b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41197686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12276</TotalTime>
  <Words>3530</Words>
  <Application>Microsoft Office PowerPoint</Application>
  <PresentationFormat>On-screen Show (16:9)</PresentationFormat>
  <Paragraphs>315</Paragraphs>
  <Slides>112</Slides>
  <Notes>24</Notes>
  <HiddenSlides>19</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112</vt:i4>
      </vt:variant>
    </vt:vector>
  </HeadingPairs>
  <TitlesOfParts>
    <vt:vector size="119" baseType="lpstr">
      <vt:lpstr>Aptos</vt:lpstr>
      <vt:lpstr>Aptos Display</vt: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Kyrie</vt:lpstr>
      <vt:lpstr>  </vt:lpstr>
      <vt:lpstr>PowerPoint Presentation</vt:lpstr>
      <vt:lpstr>  </vt:lpstr>
      <vt:lpstr>PowerPoint Presentation</vt:lpstr>
      <vt:lpstr>  </vt:lpstr>
      <vt:lpstr>PowerPoint Presentation</vt:lpstr>
      <vt:lpstr>Gloria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First Reading: (Is 11: 1-4ab)</vt:lpstr>
      <vt:lpstr>PowerPoint Presentation</vt:lpstr>
      <vt:lpstr>PowerPoint Presentation</vt:lpstr>
      <vt:lpstr>Responsorial Psalm:   Psalm 104 Lord Send out your spirit</vt:lpstr>
      <vt:lpstr>PowerPoint Presentation</vt:lpstr>
      <vt:lpstr>Second Reading: (Eph 4:1-6)</vt:lpstr>
      <vt:lpstr>PowerPoint Presentation</vt:lpstr>
      <vt:lpstr>PowerPoint Presentation</vt:lpstr>
      <vt:lpstr>Gospel Acclamation</vt:lpstr>
      <vt:lpstr>Alleluia Alleluia I am the way, the truth and the life, says the Lord; no one comes to the Father, except through me.  Alleluia Alleluia</vt:lpstr>
      <vt:lpstr>Gospel: (John 14, 15-17)</vt:lpstr>
      <vt:lpstr>PowerPoint Presentation</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Rite of Confirmation Holy Spirit Come Confirm</vt:lpstr>
      <vt:lpstr>1: Holy Spirit, come confirm us, in the truth that Christ makes known. We have faith and understanding through Your helping gifts alone.</vt:lpstr>
      <vt:lpstr>2. Holy Spirit, come console us; come as Advocate to plead. Loving Spirit from the Father, grant in Christ the help we need.</vt:lpstr>
      <vt:lpstr>3. Holy Spirit, come renew us; come and teach us how to live: Holy through Your loving Presence Holy through the gifts You give.</vt:lpstr>
      <vt:lpstr>4. Holy Spirit, come inspire us, You the loving Trinity. Holy Spirit of the Father, come fulfil our humble plea.</vt:lpstr>
      <vt:lpstr>  Rite of Confirmation Send out your Spirit</vt:lpstr>
      <vt:lpstr>PowerPoint Presentation</vt:lpstr>
      <vt:lpstr>PowerPoint Presentation</vt:lpstr>
      <vt:lpstr>PowerPoint Presentation</vt:lpstr>
      <vt:lpstr>PowerPoint Presentation</vt:lpstr>
      <vt:lpstr>  Rite of Confirmation Send Us Your Spirit</vt:lpstr>
      <vt:lpstr>PowerPoint Presentation</vt:lpstr>
      <vt:lpstr>PowerPoint Presentation</vt:lpstr>
      <vt:lpstr>PowerPoint Presentation</vt:lpstr>
      <vt:lpstr>  Preparation of The Gift Song:  The Summons</vt:lpstr>
      <vt:lpstr>  1a. Will you come and follow me if I but call your name? Will you go where you don't know and never be the same?   </vt:lpstr>
      <vt:lpstr>  1b.  Will you let my love be shown? Will you let my name be known, will you let my life be grown in you and you in me?  </vt:lpstr>
      <vt:lpstr>  2a. Will you leave yourself behind if I but call your name? Will you care for cruel and kind and never be the same?    </vt:lpstr>
      <vt:lpstr>  2b. Will you risk the hostile stare should your life attract or scare? Will you let me answer prayer in you and you in me?   </vt:lpstr>
      <vt:lpstr>   3a. Will you let the blinded see if I but call your name? Will you set the prisoners free and never be the same?     </vt:lpstr>
      <vt:lpstr>   3b. Will you kiss the leper clean and do such as this unseen, and admit to what I mean in you and you in me?    </vt:lpstr>
      <vt:lpstr>    4a. Will you love the "you" you hide if I but call your name? Will you quell the fear inside and never be the same?    </vt:lpstr>
      <vt:lpstr>    4b. Will you use the faith you've found to reshape the world around, through my sight and touch and sound in you and you in me?    </vt:lpstr>
      <vt:lpstr>    5a. Lord your summons echoes true when you but call my name. Let me turn and follow you and never be the same.    </vt:lpstr>
      <vt:lpstr>   5b. In Your company I'll go where Your love and footsteps show. Thus I'll move and live and grow in you and you in me.    </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Spirit and Grace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Refrain_a:  We are a pilgrim people, we are the Church of God. A family of believers, disciples of the Lord. </vt:lpstr>
      <vt:lpstr>Refrain_b:  United in one spirit, ignited by the fire. Still burning through the ages, still present in our lives.</vt:lpstr>
      <vt:lpstr>1: Come, Holy Ghost, Creator blest, and in our hearts take up thy rest; Come with thy grace and heavenly aid, to fill the heart which thou hast made.</vt:lpstr>
      <vt:lpstr>Refrain_a: We are a pilgrim people, we are the Church of God. A family of believers, disciples of the Lord. </vt:lpstr>
      <vt:lpstr>2: O Comforter, to thee we cry, thou gift of God sent from on high. Thou font of life and fire of love, the soul’s anointing from above.</vt:lpstr>
      <vt:lpstr>Refrain_b:  United in one spirit, ignited by the fire. Still burning through the ages, still present in our lives.</vt:lpstr>
      <vt:lpstr>Refrain_a: We are a pilgrim people, we are the Church of God. A family of believers, disciples of the Lord. </vt:lpstr>
      <vt:lpstr>Refrain_b:  United in one spirit, ignited by the fire. Still burning through the ages, still present in our lives.</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506</cp:revision>
  <dcterms:created xsi:type="dcterms:W3CDTF">2010-05-12T20:42:28Z</dcterms:created>
  <dcterms:modified xsi:type="dcterms:W3CDTF">2025-05-27T14:33:05Z</dcterms:modified>
</cp:coreProperties>
</file>