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2"/>
  </p:notesMasterIdLst>
  <p:sldIdLst>
    <p:sldId id="1608" r:id="rId2"/>
    <p:sldId id="2636" r:id="rId3"/>
    <p:sldId id="2637" r:id="rId4"/>
    <p:sldId id="2638" r:id="rId5"/>
    <p:sldId id="2005" r:id="rId6"/>
    <p:sldId id="2006" r:id="rId7"/>
    <p:sldId id="2007" r:id="rId8"/>
    <p:sldId id="2008" r:id="rId9"/>
    <p:sldId id="2944" r:id="rId10"/>
    <p:sldId id="2945" r:id="rId11"/>
    <p:sldId id="2946" r:id="rId12"/>
    <p:sldId id="2947" r:id="rId13"/>
    <p:sldId id="2948" r:id="rId14"/>
    <p:sldId id="2949" r:id="rId15"/>
    <p:sldId id="2950" r:id="rId16"/>
    <p:sldId id="2179" r:id="rId17"/>
    <p:sldId id="2180" r:id="rId18"/>
    <p:sldId id="2181" r:id="rId19"/>
    <p:sldId id="2182" r:id="rId20"/>
    <p:sldId id="2183" r:id="rId21"/>
    <p:sldId id="2184" r:id="rId22"/>
    <p:sldId id="2185" r:id="rId23"/>
    <p:sldId id="2186" r:id="rId24"/>
    <p:sldId id="1860" r:id="rId25"/>
    <p:sldId id="2052" r:id="rId26"/>
    <p:sldId id="3064" r:id="rId27"/>
    <p:sldId id="256" r:id="rId28"/>
    <p:sldId id="257" r:id="rId29"/>
    <p:sldId id="258" r:id="rId30"/>
    <p:sldId id="2187" r:id="rId31"/>
    <p:sldId id="2188" r:id="rId32"/>
    <p:sldId id="298" r:id="rId33"/>
    <p:sldId id="2022" r:id="rId34"/>
    <p:sldId id="2023" r:id="rId35"/>
    <p:sldId id="2024" r:id="rId36"/>
    <p:sldId id="2025" r:id="rId37"/>
    <p:sldId id="2026" r:id="rId38"/>
    <p:sldId id="2027" r:id="rId39"/>
    <p:sldId id="2028" r:id="rId40"/>
    <p:sldId id="2029" r:id="rId41"/>
    <p:sldId id="2030" r:id="rId42"/>
    <p:sldId id="2031" r:id="rId43"/>
    <p:sldId id="2053" r:id="rId44"/>
    <p:sldId id="2973" r:id="rId45"/>
    <p:sldId id="2631" r:id="rId46"/>
    <p:sldId id="2632" r:id="rId47"/>
    <p:sldId id="2633" r:id="rId48"/>
    <p:sldId id="2634" r:id="rId49"/>
    <p:sldId id="308" r:id="rId50"/>
    <p:sldId id="2157" r:id="rId51"/>
    <p:sldId id="2158" r:id="rId52"/>
    <p:sldId id="2155" r:id="rId53"/>
    <p:sldId id="2156" r:id="rId54"/>
    <p:sldId id="2039" r:id="rId55"/>
    <p:sldId id="2040" r:id="rId56"/>
    <p:sldId id="2159" r:id="rId57"/>
    <p:sldId id="2160" r:id="rId58"/>
    <p:sldId id="2046" r:id="rId59"/>
    <p:sldId id="2047" r:id="rId60"/>
    <p:sldId id="2845" r:id="rId61"/>
    <p:sldId id="270" r:id="rId62"/>
    <p:sldId id="273" r:id="rId63"/>
    <p:sldId id="271" r:id="rId64"/>
    <p:sldId id="3065" r:id="rId65"/>
    <p:sldId id="272" r:id="rId66"/>
    <p:sldId id="3066" r:id="rId67"/>
    <p:sldId id="3024" r:id="rId68"/>
    <p:sldId id="3025" r:id="rId69"/>
    <p:sldId id="3026" r:id="rId70"/>
    <p:sldId id="3063" r:id="rId71"/>
    <p:sldId id="3069" r:id="rId72"/>
    <p:sldId id="3027" r:id="rId73"/>
    <p:sldId id="3070" r:id="rId74"/>
    <p:sldId id="3072" r:id="rId75"/>
    <p:sldId id="3052" r:id="rId76"/>
    <p:sldId id="3061" r:id="rId77"/>
    <p:sldId id="3062" r:id="rId78"/>
    <p:sldId id="277" r:id="rId79"/>
    <p:sldId id="2759" r:id="rId80"/>
    <p:sldId id="3039" r:id="rId81"/>
    <p:sldId id="275" r:id="rId82"/>
    <p:sldId id="274" r:id="rId83"/>
    <p:sldId id="276" r:id="rId84"/>
    <p:sldId id="3040" r:id="rId85"/>
    <p:sldId id="282" r:id="rId86"/>
    <p:sldId id="3021" r:id="rId87"/>
    <p:sldId id="3022" r:id="rId88"/>
    <p:sldId id="3023" r:id="rId89"/>
    <p:sldId id="3054" r:id="rId90"/>
    <p:sldId id="1188" r:id="rId91"/>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7D8EA5-E7CF-4BFD-A590-F1E7D2AD3B5C}" v="32" dt="2025-06-08T07:08:00.7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79" d="100"/>
          <a:sy n="79" d="100"/>
        </p:scale>
        <p:origin x="600" y="29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presProps" Target="presProps.xml"/><Relationship Id="rId9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167D8EA5-E7CF-4BFD-A590-F1E7D2AD3B5C}"/>
    <pc:docChg chg="undo custSel addSld delSld modSld">
      <pc:chgData name="Phil Le" userId="d56789386392244e" providerId="LiveId" clId="{167D8EA5-E7CF-4BFD-A590-F1E7D2AD3B5C}" dt="2025-06-08T07:08:50.958" v="317" actId="47"/>
      <pc:docMkLst>
        <pc:docMk/>
      </pc:docMkLst>
      <pc:sldChg chg="add">
        <pc:chgData name="Phil Le" userId="d56789386392244e" providerId="LiveId" clId="{167D8EA5-E7CF-4BFD-A590-F1E7D2AD3B5C}" dt="2025-06-07T20:28:54.009" v="177"/>
        <pc:sldMkLst>
          <pc:docMk/>
          <pc:sldMk cId="0" sldId="256"/>
        </pc:sldMkLst>
      </pc:sldChg>
      <pc:sldChg chg="add">
        <pc:chgData name="Phil Le" userId="d56789386392244e" providerId="LiveId" clId="{167D8EA5-E7CF-4BFD-A590-F1E7D2AD3B5C}" dt="2025-06-07T20:28:54.009" v="177"/>
        <pc:sldMkLst>
          <pc:docMk/>
          <pc:sldMk cId="0" sldId="257"/>
        </pc:sldMkLst>
      </pc:sldChg>
      <pc:sldChg chg="add">
        <pc:chgData name="Phil Le" userId="d56789386392244e" providerId="LiveId" clId="{167D8EA5-E7CF-4BFD-A590-F1E7D2AD3B5C}" dt="2025-06-07T20:28:54.009" v="177"/>
        <pc:sldMkLst>
          <pc:docMk/>
          <pc:sldMk cId="0" sldId="258"/>
        </pc:sldMkLst>
      </pc:sldChg>
      <pc:sldChg chg="del">
        <pc:chgData name="Phil Le" userId="d56789386392244e" providerId="LiveId" clId="{167D8EA5-E7CF-4BFD-A590-F1E7D2AD3B5C}" dt="2025-06-08T06:28:03.870" v="188" actId="47"/>
        <pc:sldMkLst>
          <pc:docMk/>
          <pc:sldMk cId="1135375572" sldId="262"/>
        </pc:sldMkLst>
      </pc:sldChg>
      <pc:sldChg chg="del">
        <pc:chgData name="Phil Le" userId="d56789386392244e" providerId="LiveId" clId="{167D8EA5-E7CF-4BFD-A590-F1E7D2AD3B5C}" dt="2025-06-08T06:28:59.880" v="215" actId="47"/>
        <pc:sldMkLst>
          <pc:docMk/>
          <pc:sldMk cId="0" sldId="268"/>
        </pc:sldMkLst>
      </pc:sldChg>
      <pc:sldChg chg="del">
        <pc:chgData name="Phil Le" userId="d56789386392244e" providerId="LiveId" clId="{167D8EA5-E7CF-4BFD-A590-F1E7D2AD3B5C}" dt="2025-06-08T06:29:00.894" v="217" actId="47"/>
        <pc:sldMkLst>
          <pc:docMk/>
          <pc:sldMk cId="1204001143" sldId="269"/>
        </pc:sldMkLst>
      </pc:sldChg>
      <pc:sldChg chg="add">
        <pc:chgData name="Phil Le" userId="d56789386392244e" providerId="LiveId" clId="{167D8EA5-E7CF-4BFD-A590-F1E7D2AD3B5C}" dt="2025-06-08T06:29:31.844" v="221"/>
        <pc:sldMkLst>
          <pc:docMk/>
          <pc:sldMk cId="0" sldId="270"/>
        </pc:sldMkLst>
      </pc:sldChg>
      <pc:sldChg chg="del">
        <pc:chgData name="Phil Le" userId="d56789386392244e" providerId="LiveId" clId="{167D8EA5-E7CF-4BFD-A590-F1E7D2AD3B5C}" dt="2025-06-07T20:24:55.179" v="149" actId="47"/>
        <pc:sldMkLst>
          <pc:docMk/>
          <pc:sldMk cId="3246184588" sldId="271"/>
        </pc:sldMkLst>
      </pc:sldChg>
      <pc:sldChg chg="add">
        <pc:chgData name="Phil Le" userId="d56789386392244e" providerId="LiveId" clId="{167D8EA5-E7CF-4BFD-A590-F1E7D2AD3B5C}" dt="2025-06-08T06:29:31.844" v="221"/>
        <pc:sldMkLst>
          <pc:docMk/>
          <pc:sldMk cId="3411976863" sldId="271"/>
        </pc:sldMkLst>
      </pc:sldChg>
      <pc:sldChg chg="del">
        <pc:chgData name="Phil Le" userId="d56789386392244e" providerId="LiveId" clId="{167D8EA5-E7CF-4BFD-A590-F1E7D2AD3B5C}" dt="2025-06-07T20:24:55.780" v="150" actId="47"/>
        <pc:sldMkLst>
          <pc:docMk/>
          <pc:sldMk cId="327446193" sldId="272"/>
        </pc:sldMkLst>
      </pc:sldChg>
      <pc:sldChg chg="add">
        <pc:chgData name="Phil Le" userId="d56789386392244e" providerId="LiveId" clId="{167D8EA5-E7CF-4BFD-A590-F1E7D2AD3B5C}" dt="2025-06-08T06:29:31.844" v="221"/>
        <pc:sldMkLst>
          <pc:docMk/>
          <pc:sldMk cId="1443268480" sldId="272"/>
        </pc:sldMkLst>
      </pc:sldChg>
      <pc:sldChg chg="add">
        <pc:chgData name="Phil Le" userId="d56789386392244e" providerId="LiveId" clId="{167D8EA5-E7CF-4BFD-A590-F1E7D2AD3B5C}" dt="2025-06-08T06:29:31.844" v="221"/>
        <pc:sldMkLst>
          <pc:docMk/>
          <pc:sldMk cId="10574227" sldId="273"/>
        </pc:sldMkLst>
      </pc:sldChg>
      <pc:sldChg chg="del">
        <pc:chgData name="Phil Le" userId="d56789386392244e" providerId="LiveId" clId="{167D8EA5-E7CF-4BFD-A590-F1E7D2AD3B5C}" dt="2025-06-08T06:29:02.470" v="219" actId="47"/>
        <pc:sldMkLst>
          <pc:docMk/>
          <pc:sldMk cId="2057055147" sldId="273"/>
        </pc:sldMkLst>
      </pc:sldChg>
      <pc:sldChg chg="modSp mod">
        <pc:chgData name="Phil Le" userId="d56789386392244e" providerId="LiveId" clId="{167D8EA5-E7CF-4BFD-A590-F1E7D2AD3B5C}" dt="2025-06-07T20:24:50.948" v="147" actId="6549"/>
        <pc:sldMkLst>
          <pc:docMk/>
          <pc:sldMk cId="0" sldId="1608"/>
        </pc:sldMkLst>
        <pc:spChg chg="mod">
          <ac:chgData name="Phil Le" userId="d56789386392244e" providerId="LiveId" clId="{167D8EA5-E7CF-4BFD-A590-F1E7D2AD3B5C}" dt="2025-06-07T20:24:50.948" v="147" actId="6549"/>
          <ac:spMkLst>
            <pc:docMk/>
            <pc:sldMk cId="0" sldId="1608"/>
            <ac:spMk id="2050" creationId="{00000000-0000-0000-0000-000000000000}"/>
          </ac:spMkLst>
        </pc:spChg>
      </pc:sldChg>
      <pc:sldChg chg="add">
        <pc:chgData name="Phil Le" userId="d56789386392244e" providerId="LiveId" clId="{167D8EA5-E7CF-4BFD-A590-F1E7D2AD3B5C}" dt="2025-06-08T06:28:28.320" v="189"/>
        <pc:sldMkLst>
          <pc:docMk/>
          <pc:sldMk cId="4088789788" sldId="2631"/>
        </pc:sldMkLst>
      </pc:sldChg>
      <pc:sldChg chg="add">
        <pc:chgData name="Phil Le" userId="d56789386392244e" providerId="LiveId" clId="{167D8EA5-E7CF-4BFD-A590-F1E7D2AD3B5C}" dt="2025-06-08T06:28:28.320" v="189"/>
        <pc:sldMkLst>
          <pc:docMk/>
          <pc:sldMk cId="1630568736" sldId="2632"/>
        </pc:sldMkLst>
      </pc:sldChg>
      <pc:sldChg chg="add">
        <pc:chgData name="Phil Le" userId="d56789386392244e" providerId="LiveId" clId="{167D8EA5-E7CF-4BFD-A590-F1E7D2AD3B5C}" dt="2025-06-08T06:28:28.320" v="189"/>
        <pc:sldMkLst>
          <pc:docMk/>
          <pc:sldMk cId="1370764696" sldId="2633"/>
        </pc:sldMkLst>
      </pc:sldChg>
      <pc:sldChg chg="add">
        <pc:chgData name="Phil Le" userId="d56789386392244e" providerId="LiveId" clId="{167D8EA5-E7CF-4BFD-A590-F1E7D2AD3B5C}" dt="2025-06-08T06:28:28.320" v="189"/>
        <pc:sldMkLst>
          <pc:docMk/>
          <pc:sldMk cId="1885648538" sldId="2634"/>
        </pc:sldMkLst>
      </pc:sldChg>
      <pc:sldChg chg="add">
        <pc:chgData name="Phil Le" userId="d56789386392244e" providerId="LiveId" clId="{167D8EA5-E7CF-4BFD-A590-F1E7D2AD3B5C}" dt="2025-06-07T20:25:02.262" v="152"/>
        <pc:sldMkLst>
          <pc:docMk/>
          <pc:sldMk cId="183760004" sldId="2636"/>
        </pc:sldMkLst>
      </pc:sldChg>
      <pc:sldChg chg="add">
        <pc:chgData name="Phil Le" userId="d56789386392244e" providerId="LiveId" clId="{167D8EA5-E7CF-4BFD-A590-F1E7D2AD3B5C}" dt="2025-06-07T20:25:02.262" v="152"/>
        <pc:sldMkLst>
          <pc:docMk/>
          <pc:sldMk cId="721347568" sldId="2637"/>
        </pc:sldMkLst>
      </pc:sldChg>
      <pc:sldChg chg="add">
        <pc:chgData name="Phil Le" userId="d56789386392244e" providerId="LiveId" clId="{167D8EA5-E7CF-4BFD-A590-F1E7D2AD3B5C}" dt="2025-06-07T20:25:02.262" v="152"/>
        <pc:sldMkLst>
          <pc:docMk/>
          <pc:sldMk cId="1962789198" sldId="2638"/>
        </pc:sldMkLst>
      </pc:sldChg>
      <pc:sldChg chg="modSp mod">
        <pc:chgData name="Phil Le" userId="d56789386392244e" providerId="LiveId" clId="{167D8EA5-E7CF-4BFD-A590-F1E7D2AD3B5C}" dt="2025-06-08T06:28:55.141" v="213" actId="20577"/>
        <pc:sldMkLst>
          <pc:docMk/>
          <pc:sldMk cId="279789595" sldId="2845"/>
        </pc:sldMkLst>
        <pc:spChg chg="mod">
          <ac:chgData name="Phil Le" userId="d56789386392244e" providerId="LiveId" clId="{167D8EA5-E7CF-4BFD-A590-F1E7D2AD3B5C}" dt="2025-06-08T06:28:55.141" v="213" actId="20577"/>
          <ac:spMkLst>
            <pc:docMk/>
            <pc:sldMk cId="279789595" sldId="2845"/>
            <ac:spMk id="98306" creationId="{00000000-0000-0000-0000-000000000000}"/>
          </ac:spMkLst>
        </pc:spChg>
      </pc:sldChg>
      <pc:sldChg chg="mod modShow">
        <pc:chgData name="Phil Le" userId="d56789386392244e" providerId="LiveId" clId="{167D8EA5-E7CF-4BFD-A590-F1E7D2AD3B5C}" dt="2025-06-07T20:25:17.415" v="153" actId="729"/>
        <pc:sldMkLst>
          <pc:docMk/>
          <pc:sldMk cId="2808991929" sldId="2944"/>
        </pc:sldMkLst>
      </pc:sldChg>
      <pc:sldChg chg="mod modShow">
        <pc:chgData name="Phil Le" userId="d56789386392244e" providerId="LiveId" clId="{167D8EA5-E7CF-4BFD-A590-F1E7D2AD3B5C}" dt="2025-06-07T20:25:17.415" v="153" actId="729"/>
        <pc:sldMkLst>
          <pc:docMk/>
          <pc:sldMk cId="192516513" sldId="2945"/>
        </pc:sldMkLst>
      </pc:sldChg>
      <pc:sldChg chg="mod modShow">
        <pc:chgData name="Phil Le" userId="d56789386392244e" providerId="LiveId" clId="{167D8EA5-E7CF-4BFD-A590-F1E7D2AD3B5C}" dt="2025-06-07T20:25:17.415" v="153" actId="729"/>
        <pc:sldMkLst>
          <pc:docMk/>
          <pc:sldMk cId="3769401389" sldId="2946"/>
        </pc:sldMkLst>
      </pc:sldChg>
      <pc:sldChg chg="mod modShow">
        <pc:chgData name="Phil Le" userId="d56789386392244e" providerId="LiveId" clId="{167D8EA5-E7CF-4BFD-A590-F1E7D2AD3B5C}" dt="2025-06-07T20:25:17.415" v="153" actId="729"/>
        <pc:sldMkLst>
          <pc:docMk/>
          <pc:sldMk cId="1149535820" sldId="2947"/>
        </pc:sldMkLst>
      </pc:sldChg>
      <pc:sldChg chg="mod modShow">
        <pc:chgData name="Phil Le" userId="d56789386392244e" providerId="LiveId" clId="{167D8EA5-E7CF-4BFD-A590-F1E7D2AD3B5C}" dt="2025-06-07T20:25:17.415" v="153" actId="729"/>
        <pc:sldMkLst>
          <pc:docMk/>
          <pc:sldMk cId="1635672107" sldId="2948"/>
        </pc:sldMkLst>
      </pc:sldChg>
      <pc:sldChg chg="mod modShow">
        <pc:chgData name="Phil Le" userId="d56789386392244e" providerId="LiveId" clId="{167D8EA5-E7CF-4BFD-A590-F1E7D2AD3B5C}" dt="2025-06-07T20:25:17.415" v="153" actId="729"/>
        <pc:sldMkLst>
          <pc:docMk/>
          <pc:sldMk cId="3313372868" sldId="2949"/>
        </pc:sldMkLst>
      </pc:sldChg>
      <pc:sldChg chg="mod modShow">
        <pc:chgData name="Phil Le" userId="d56789386392244e" providerId="LiveId" clId="{167D8EA5-E7CF-4BFD-A590-F1E7D2AD3B5C}" dt="2025-06-07T20:25:17.415" v="153" actId="729"/>
        <pc:sldMkLst>
          <pc:docMk/>
          <pc:sldMk cId="737512431" sldId="2950"/>
        </pc:sldMkLst>
      </pc:sldChg>
      <pc:sldChg chg="modSp mod">
        <pc:chgData name="Phil Le" userId="d56789386392244e" providerId="LiveId" clId="{167D8EA5-E7CF-4BFD-A590-F1E7D2AD3B5C}" dt="2025-06-08T06:27:53.185" v="182" actId="113"/>
        <pc:sldMkLst>
          <pc:docMk/>
          <pc:sldMk cId="2680786838" sldId="2973"/>
        </pc:sldMkLst>
        <pc:spChg chg="mod">
          <ac:chgData name="Phil Le" userId="d56789386392244e" providerId="LiveId" clId="{167D8EA5-E7CF-4BFD-A590-F1E7D2AD3B5C}" dt="2025-06-08T06:27:53.185" v="182" actId="113"/>
          <ac:spMkLst>
            <pc:docMk/>
            <pc:sldMk cId="2680786838" sldId="2973"/>
            <ac:spMk id="83970" creationId="{00000000-0000-0000-0000-000000000000}"/>
          </ac:spMkLst>
        </pc:spChg>
      </pc:sldChg>
      <pc:sldChg chg="modSp mod">
        <pc:chgData name="Phil Le" userId="d56789386392244e" providerId="LiveId" clId="{167D8EA5-E7CF-4BFD-A590-F1E7D2AD3B5C}" dt="2025-06-08T06:43:52.352" v="244" actId="2711"/>
        <pc:sldMkLst>
          <pc:docMk/>
          <pc:sldMk cId="3908541700" sldId="3025"/>
        </pc:sldMkLst>
        <pc:spChg chg="mod">
          <ac:chgData name="Phil Le" userId="d56789386392244e" providerId="LiveId" clId="{167D8EA5-E7CF-4BFD-A590-F1E7D2AD3B5C}" dt="2025-06-08T06:43:52.352" v="244" actId="2711"/>
          <ac:spMkLst>
            <pc:docMk/>
            <pc:sldMk cId="3908541700" sldId="3025"/>
            <ac:spMk id="6146" creationId="{D8AE08B6-9E32-C0C9-641B-FCF3C09D236E}"/>
          </ac:spMkLst>
        </pc:spChg>
      </pc:sldChg>
      <pc:sldChg chg="modSp mod">
        <pc:chgData name="Phil Le" userId="d56789386392244e" providerId="LiveId" clId="{167D8EA5-E7CF-4BFD-A590-F1E7D2AD3B5C}" dt="2025-06-08T06:45:50.742" v="254" actId="14100"/>
        <pc:sldMkLst>
          <pc:docMk/>
          <pc:sldMk cId="2037859344" sldId="3026"/>
        </pc:sldMkLst>
        <pc:spChg chg="mod">
          <ac:chgData name="Phil Le" userId="d56789386392244e" providerId="LiveId" clId="{167D8EA5-E7CF-4BFD-A590-F1E7D2AD3B5C}" dt="2025-06-08T06:45:50.742" v="254" actId="14100"/>
          <ac:spMkLst>
            <pc:docMk/>
            <pc:sldMk cId="2037859344" sldId="3026"/>
            <ac:spMk id="6146" creationId="{476AEECB-9AB2-B2D5-302F-09E9A8E939C9}"/>
          </ac:spMkLst>
        </pc:spChg>
      </pc:sldChg>
      <pc:sldChg chg="modSp mod">
        <pc:chgData name="Phil Le" userId="d56789386392244e" providerId="LiveId" clId="{167D8EA5-E7CF-4BFD-A590-F1E7D2AD3B5C}" dt="2025-06-08T06:52:20.568" v="290" actId="1076"/>
        <pc:sldMkLst>
          <pc:docMk/>
          <pc:sldMk cId="322717623" sldId="3027"/>
        </pc:sldMkLst>
        <pc:spChg chg="mod">
          <ac:chgData name="Phil Le" userId="d56789386392244e" providerId="LiveId" clId="{167D8EA5-E7CF-4BFD-A590-F1E7D2AD3B5C}" dt="2025-06-08T06:52:20.568" v="290" actId="1076"/>
          <ac:spMkLst>
            <pc:docMk/>
            <pc:sldMk cId="322717623" sldId="3027"/>
            <ac:spMk id="6146" creationId="{190A25A8-7D5C-F147-542D-26CD7C653D77}"/>
          </ac:spMkLst>
        </pc:spChg>
      </pc:sldChg>
      <pc:sldChg chg="del">
        <pc:chgData name="Phil Le" userId="d56789386392244e" providerId="LiveId" clId="{167D8EA5-E7CF-4BFD-A590-F1E7D2AD3B5C}" dt="2025-06-08T06:28:00.720" v="183" actId="47"/>
        <pc:sldMkLst>
          <pc:docMk/>
          <pc:sldMk cId="0" sldId="3043"/>
        </pc:sldMkLst>
      </pc:sldChg>
      <pc:sldChg chg="del">
        <pc:chgData name="Phil Le" userId="d56789386392244e" providerId="LiveId" clId="{167D8EA5-E7CF-4BFD-A590-F1E7D2AD3B5C}" dt="2025-06-08T06:28:01.229" v="184" actId="47"/>
        <pc:sldMkLst>
          <pc:docMk/>
          <pc:sldMk cId="1130925472" sldId="3044"/>
        </pc:sldMkLst>
      </pc:sldChg>
      <pc:sldChg chg="del">
        <pc:chgData name="Phil Le" userId="d56789386392244e" providerId="LiveId" clId="{167D8EA5-E7CF-4BFD-A590-F1E7D2AD3B5C}" dt="2025-06-08T06:28:01.747" v="185" actId="47"/>
        <pc:sldMkLst>
          <pc:docMk/>
          <pc:sldMk cId="3125106334" sldId="3045"/>
        </pc:sldMkLst>
      </pc:sldChg>
      <pc:sldChg chg="del">
        <pc:chgData name="Phil Le" userId="d56789386392244e" providerId="LiveId" clId="{167D8EA5-E7CF-4BFD-A590-F1E7D2AD3B5C}" dt="2025-06-08T06:28:02.375" v="186" actId="47"/>
        <pc:sldMkLst>
          <pc:docMk/>
          <pc:sldMk cId="3826868665" sldId="3046"/>
        </pc:sldMkLst>
      </pc:sldChg>
      <pc:sldChg chg="del">
        <pc:chgData name="Phil Le" userId="d56789386392244e" providerId="LiveId" clId="{167D8EA5-E7CF-4BFD-A590-F1E7D2AD3B5C}" dt="2025-06-08T06:28:02.980" v="187" actId="47"/>
        <pc:sldMkLst>
          <pc:docMk/>
          <pc:sldMk cId="1351727880" sldId="3047"/>
        </pc:sldMkLst>
      </pc:sldChg>
      <pc:sldChg chg="del">
        <pc:chgData name="Phil Le" userId="d56789386392244e" providerId="LiveId" clId="{167D8EA5-E7CF-4BFD-A590-F1E7D2AD3B5C}" dt="2025-06-07T20:24:54.609" v="148" actId="47"/>
        <pc:sldMkLst>
          <pc:docMk/>
          <pc:sldMk cId="0" sldId="3055"/>
        </pc:sldMkLst>
      </pc:sldChg>
      <pc:sldChg chg="del">
        <pc:chgData name="Phil Le" userId="d56789386392244e" providerId="LiveId" clId="{167D8EA5-E7CF-4BFD-A590-F1E7D2AD3B5C}" dt="2025-06-07T20:24:57.291" v="151" actId="47"/>
        <pc:sldMkLst>
          <pc:docMk/>
          <pc:sldMk cId="2187899827" sldId="3056"/>
        </pc:sldMkLst>
      </pc:sldChg>
      <pc:sldChg chg="del">
        <pc:chgData name="Phil Le" userId="d56789386392244e" providerId="LiveId" clId="{167D8EA5-E7CF-4BFD-A590-F1E7D2AD3B5C}" dt="2025-06-08T06:28:59.318" v="214" actId="47"/>
        <pc:sldMkLst>
          <pc:docMk/>
          <pc:sldMk cId="2537964291" sldId="3057"/>
        </pc:sldMkLst>
      </pc:sldChg>
      <pc:sldChg chg="del">
        <pc:chgData name="Phil Le" userId="d56789386392244e" providerId="LiveId" clId="{167D8EA5-E7CF-4BFD-A590-F1E7D2AD3B5C}" dt="2025-06-08T06:29:00.415" v="216" actId="47"/>
        <pc:sldMkLst>
          <pc:docMk/>
          <pc:sldMk cId="3375382199" sldId="3058"/>
        </pc:sldMkLst>
      </pc:sldChg>
      <pc:sldChg chg="del">
        <pc:chgData name="Phil Le" userId="d56789386392244e" providerId="LiveId" clId="{167D8EA5-E7CF-4BFD-A590-F1E7D2AD3B5C}" dt="2025-06-08T06:29:01.809" v="218" actId="47"/>
        <pc:sldMkLst>
          <pc:docMk/>
          <pc:sldMk cId="1499626608" sldId="3059"/>
        </pc:sldMkLst>
      </pc:sldChg>
      <pc:sldChg chg="del">
        <pc:chgData name="Phil Le" userId="d56789386392244e" providerId="LiveId" clId="{167D8EA5-E7CF-4BFD-A590-F1E7D2AD3B5C}" dt="2025-06-08T06:29:03.444" v="220" actId="47"/>
        <pc:sldMkLst>
          <pc:docMk/>
          <pc:sldMk cId="2183616916" sldId="3060"/>
        </pc:sldMkLst>
      </pc:sldChg>
      <pc:sldChg chg="modSp mod">
        <pc:chgData name="Phil Le" userId="d56789386392244e" providerId="LiveId" clId="{167D8EA5-E7CF-4BFD-A590-F1E7D2AD3B5C}" dt="2025-06-08T06:48:42.992" v="269" actId="6549"/>
        <pc:sldMkLst>
          <pc:docMk/>
          <pc:sldMk cId="1774438111" sldId="3063"/>
        </pc:sldMkLst>
        <pc:spChg chg="mod">
          <ac:chgData name="Phil Le" userId="d56789386392244e" providerId="LiveId" clId="{167D8EA5-E7CF-4BFD-A590-F1E7D2AD3B5C}" dt="2025-06-08T06:48:42.992" v="269" actId="6549"/>
          <ac:spMkLst>
            <pc:docMk/>
            <pc:sldMk cId="1774438111" sldId="3063"/>
            <ac:spMk id="6146" creationId="{0E0DBADF-B50A-552F-AD6E-B17DD844EB85}"/>
          </ac:spMkLst>
        </pc:spChg>
      </pc:sldChg>
      <pc:sldChg chg="modSp add mod">
        <pc:chgData name="Phil Le" userId="d56789386392244e" providerId="LiveId" clId="{167D8EA5-E7CF-4BFD-A590-F1E7D2AD3B5C}" dt="2025-06-07T20:25:52.946" v="176" actId="20577"/>
        <pc:sldMkLst>
          <pc:docMk/>
          <pc:sldMk cId="90105571" sldId="3064"/>
        </pc:sldMkLst>
        <pc:spChg chg="mod">
          <ac:chgData name="Phil Le" userId="d56789386392244e" providerId="LiveId" clId="{167D8EA5-E7CF-4BFD-A590-F1E7D2AD3B5C}" dt="2025-06-07T20:25:52.946" v="176" actId="20577"/>
          <ac:spMkLst>
            <pc:docMk/>
            <pc:sldMk cId="90105571" sldId="3064"/>
            <ac:spMk id="27650" creationId="{61FA5A11-8701-8C2D-7A9B-079B5F46045F}"/>
          </ac:spMkLst>
        </pc:spChg>
      </pc:sldChg>
      <pc:sldChg chg="add">
        <pc:chgData name="Phil Le" userId="d56789386392244e" providerId="LiveId" clId="{167D8EA5-E7CF-4BFD-A590-F1E7D2AD3B5C}" dt="2025-06-08T06:29:31.844" v="221"/>
        <pc:sldMkLst>
          <pc:docMk/>
          <pc:sldMk cId="1768110518" sldId="3065"/>
        </pc:sldMkLst>
      </pc:sldChg>
      <pc:sldChg chg="add">
        <pc:chgData name="Phil Le" userId="d56789386392244e" providerId="LiveId" clId="{167D8EA5-E7CF-4BFD-A590-F1E7D2AD3B5C}" dt="2025-06-08T06:29:31.844" v="221"/>
        <pc:sldMkLst>
          <pc:docMk/>
          <pc:sldMk cId="2367065064" sldId="3066"/>
        </pc:sldMkLst>
      </pc:sldChg>
      <pc:sldChg chg="add del">
        <pc:chgData name="Phil Le" userId="d56789386392244e" providerId="LiveId" clId="{167D8EA5-E7CF-4BFD-A590-F1E7D2AD3B5C}" dt="2025-06-08T06:53:58.733" v="292" actId="47"/>
        <pc:sldMkLst>
          <pc:docMk/>
          <pc:sldMk cId="780506319" sldId="3067"/>
        </pc:sldMkLst>
      </pc:sldChg>
      <pc:sldChg chg="modSp add del mod">
        <pc:chgData name="Phil Le" userId="d56789386392244e" providerId="LiveId" clId="{167D8EA5-E7CF-4BFD-A590-F1E7D2AD3B5C}" dt="2025-06-08T06:52:52.493" v="291" actId="47"/>
        <pc:sldMkLst>
          <pc:docMk/>
          <pc:sldMk cId="880228774" sldId="3068"/>
        </pc:sldMkLst>
        <pc:spChg chg="mod">
          <ac:chgData name="Phil Le" userId="d56789386392244e" providerId="LiveId" clId="{167D8EA5-E7CF-4BFD-A590-F1E7D2AD3B5C}" dt="2025-06-08T06:49:36.014" v="275" actId="6549"/>
          <ac:spMkLst>
            <pc:docMk/>
            <pc:sldMk cId="880228774" sldId="3068"/>
            <ac:spMk id="6146" creationId="{332B9A25-12C4-3755-91FD-07CC7CF27082}"/>
          </ac:spMkLst>
        </pc:spChg>
      </pc:sldChg>
      <pc:sldChg chg="modSp add mod">
        <pc:chgData name="Phil Le" userId="d56789386392244e" providerId="LiveId" clId="{167D8EA5-E7CF-4BFD-A590-F1E7D2AD3B5C}" dt="2025-06-08T06:50:26.624" v="281" actId="113"/>
        <pc:sldMkLst>
          <pc:docMk/>
          <pc:sldMk cId="741339772" sldId="3069"/>
        </pc:sldMkLst>
        <pc:spChg chg="mod">
          <ac:chgData name="Phil Le" userId="d56789386392244e" providerId="LiveId" clId="{167D8EA5-E7CF-4BFD-A590-F1E7D2AD3B5C}" dt="2025-06-08T06:50:26.624" v="281" actId="113"/>
          <ac:spMkLst>
            <pc:docMk/>
            <pc:sldMk cId="741339772" sldId="3069"/>
            <ac:spMk id="6146" creationId="{22C988E4-56FB-A67F-54D3-8D2998B7BF67}"/>
          </ac:spMkLst>
        </pc:spChg>
      </pc:sldChg>
      <pc:sldChg chg="modSp add mod">
        <pc:chgData name="Phil Le" userId="d56789386392244e" providerId="LiveId" clId="{167D8EA5-E7CF-4BFD-A590-F1E7D2AD3B5C}" dt="2025-06-08T06:56:26.155" v="305" actId="6549"/>
        <pc:sldMkLst>
          <pc:docMk/>
          <pc:sldMk cId="2317658542" sldId="3070"/>
        </pc:sldMkLst>
        <pc:spChg chg="mod">
          <ac:chgData name="Phil Le" userId="d56789386392244e" providerId="LiveId" clId="{167D8EA5-E7CF-4BFD-A590-F1E7D2AD3B5C}" dt="2025-06-08T06:56:26.155" v="305" actId="6549"/>
          <ac:spMkLst>
            <pc:docMk/>
            <pc:sldMk cId="2317658542" sldId="3070"/>
            <ac:spMk id="6146" creationId="{BC3C5A0A-B08A-2780-743A-DDEE3138A07B}"/>
          </ac:spMkLst>
        </pc:spChg>
      </pc:sldChg>
      <pc:sldChg chg="modSp add del mod">
        <pc:chgData name="Phil Le" userId="d56789386392244e" providerId="LiveId" clId="{167D8EA5-E7CF-4BFD-A590-F1E7D2AD3B5C}" dt="2025-06-08T07:08:50.958" v="317" actId="47"/>
        <pc:sldMkLst>
          <pc:docMk/>
          <pc:sldMk cId="2254427947" sldId="3071"/>
        </pc:sldMkLst>
        <pc:spChg chg="mod">
          <ac:chgData name="Phil Le" userId="d56789386392244e" providerId="LiveId" clId="{167D8EA5-E7CF-4BFD-A590-F1E7D2AD3B5C}" dt="2025-06-08T06:57:08.716" v="308" actId="120"/>
          <ac:spMkLst>
            <pc:docMk/>
            <pc:sldMk cId="2254427947" sldId="3071"/>
            <ac:spMk id="6146" creationId="{95F3FE5C-D81C-650F-18D5-10265E7DFC0F}"/>
          </ac:spMkLst>
        </pc:spChg>
      </pc:sldChg>
      <pc:sldChg chg="modSp add mod">
        <pc:chgData name="Phil Le" userId="d56789386392244e" providerId="LiveId" clId="{167D8EA5-E7CF-4BFD-A590-F1E7D2AD3B5C}" dt="2025-06-08T07:08:25.647" v="316" actId="113"/>
        <pc:sldMkLst>
          <pc:docMk/>
          <pc:sldMk cId="3012714478" sldId="3072"/>
        </pc:sldMkLst>
        <pc:spChg chg="mod">
          <ac:chgData name="Phil Le" userId="d56789386392244e" providerId="LiveId" clId="{167D8EA5-E7CF-4BFD-A590-F1E7D2AD3B5C}" dt="2025-06-08T07:08:25.647" v="316" actId="113"/>
          <ac:spMkLst>
            <pc:docMk/>
            <pc:sldMk cId="3012714478" sldId="3072"/>
            <ac:spMk id="6146" creationId="{8F3E87C8-61CA-55A4-E77C-C22B3A1179E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38</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40</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8D448C-8162-46E0-B02B-BF94A892241D}" type="slidenum">
              <a:rPr lang="en-US" smtClean="0"/>
              <a:t>4</a:t>
            </a:fld>
            <a:endParaRPr lang="en-US"/>
          </a:p>
        </p:txBody>
      </p:sp>
    </p:spTree>
    <p:extLst>
      <p:ext uri="{BB962C8B-B14F-4D97-AF65-F5344CB8AC3E}">
        <p14:creationId xmlns:p14="http://schemas.microsoft.com/office/powerpoint/2010/main" val="13556850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42</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43</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Pentecost Sunday</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Come, Holy Ghost</a:t>
            </a:r>
            <a:endParaRPr lang="vi-VN" sz="2000" b="1" dirty="0">
              <a:solidFill>
                <a:schemeClr val="bg1"/>
              </a:solidFill>
              <a:latin typeface="Tahoma" pitchFamily="34" charset="0"/>
              <a:ea typeface="Tahoma" pitchFamily="34" charset="0"/>
              <a:cs typeface="Tahoma" pitchFamily="34" charset="0"/>
            </a:endParaRPr>
          </a:p>
          <a:p>
            <a:pPr marL="0" indent="0">
              <a:buNone/>
            </a:pPr>
            <a:r>
              <a:rPr lang="vi-VN" sz="2000" i="1" dirty="0">
                <a:solidFill>
                  <a:srgbClr val="FFFF00"/>
                </a:solidFill>
              </a:rPr>
              <a:t>Sprinkling Rite</a:t>
            </a:r>
            <a:r>
              <a:rPr lang="en-US" sz="2000" i="1" dirty="0">
                <a:solidFill>
                  <a:srgbClr val="FFFF00"/>
                </a:solidFill>
              </a:rPr>
              <a:t> Hymn:  </a:t>
            </a:r>
          </a:p>
          <a:p>
            <a:pPr marL="0" indent="0">
              <a:buNone/>
            </a:pPr>
            <a:r>
              <a:rPr lang="vi-VN" sz="2000" b="1" dirty="0">
                <a:solidFill>
                  <a:schemeClr val="bg1"/>
                </a:solidFill>
                <a:latin typeface="Tahoma" pitchFamily="34" charset="0"/>
                <a:ea typeface="Tahoma" pitchFamily="34" charset="0"/>
                <a:cs typeface="Tahoma" pitchFamily="34" charset="0"/>
              </a:rPr>
              <a:t>   Water Of Life </a:t>
            </a:r>
            <a:endParaRPr lang="en-US"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103</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Lord, Send out your Spirit</a:t>
            </a:r>
          </a:p>
          <a:p>
            <a:pPr eaLnBrk="1" hangingPunct="1">
              <a:lnSpc>
                <a:spcPct val="80000"/>
              </a:lnSpc>
              <a:buNone/>
              <a:defRPr/>
            </a:pPr>
            <a:r>
              <a:rPr lang="en-US" sz="2000" i="1" dirty="0">
                <a:solidFill>
                  <a:srgbClr val="FFFF00"/>
                </a:solidFill>
              </a:rPr>
              <a:t>Pentecost Sequence</a:t>
            </a:r>
            <a:endParaRPr lang="en-US" sz="2400" i="1" dirty="0">
              <a:solidFill>
                <a:srgbClr val="FFFF00"/>
              </a:solidFill>
            </a:endParaRPr>
          </a:p>
          <a:p>
            <a:pPr eaLnBrk="1" hangingPunct="1">
              <a:lnSpc>
                <a:spcPct val="80000"/>
              </a:lnSpc>
              <a:buFontTx/>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Come, O Holy Spirit</a:t>
            </a:r>
            <a:endPar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Send Out Your Spirit</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rPr>
              <a:t>Spirit and Grace</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Tell The Good News</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92516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p:cNvSpPr>
            <a:spLocks noGrp="1"/>
          </p:cNvSpPr>
          <p:nvPr>
            <p:ph type="subTitle" idx="1"/>
          </p:nvPr>
        </p:nvSpPr>
        <p:spPr>
          <a:xfrm>
            <a:off x="381000" y="114300"/>
            <a:ext cx="8610600" cy="4914900"/>
          </a:xfrm>
        </p:spPr>
        <p:txBody>
          <a:bodyPr/>
          <a:lstStyle/>
          <a:p>
            <a:pPr algn="l"/>
            <a:r>
              <a:rPr lang="en-US" sz="3600" b="1" dirty="0">
                <a:solidFill>
                  <a:schemeClr val="bg1"/>
                </a:solidFill>
                <a:latin typeface="Tahoma" pitchFamily="34" charset="0"/>
                <a:cs typeface="Tahoma" pitchFamily="34" charset="0"/>
              </a:rPr>
              <a:t>4. </a:t>
            </a:r>
            <a:r>
              <a:rPr lang="en-US" sz="4400" b="1" dirty="0">
                <a:solidFill>
                  <a:schemeClr val="bg1"/>
                </a:solidFill>
                <a:latin typeface="Tahoma" pitchFamily="34" charset="0"/>
                <a:cs typeface="Tahoma" pitchFamily="34" charset="0"/>
              </a:rPr>
              <a:t>All generations, com forth and receive the blessing of this holy water; making us one with the God who forgives, the one who is faithful and just.</a:t>
            </a:r>
          </a:p>
        </p:txBody>
      </p:sp>
    </p:spTree>
    <p:extLst>
      <p:ext uri="{BB962C8B-B14F-4D97-AF65-F5344CB8AC3E}">
        <p14:creationId xmlns:p14="http://schemas.microsoft.com/office/powerpoint/2010/main" val="3769401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149535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Bringing new hope to the children of God, regardless of color or story; Cleansing our spirits with kindness and truth, and keeping the promise a live</a:t>
            </a:r>
          </a:p>
        </p:txBody>
      </p:sp>
    </p:spTree>
    <p:extLst>
      <p:ext uri="{BB962C8B-B14F-4D97-AF65-F5344CB8AC3E}">
        <p14:creationId xmlns:p14="http://schemas.microsoft.com/office/powerpoint/2010/main" val="1635672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3313372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Deep as the heavens and wide as the sea, your mercy and love have no ending. Guiding our steps in the journey of faith, you show us the way to your king dom.</a:t>
            </a:r>
          </a:p>
        </p:txBody>
      </p:sp>
    </p:spTree>
    <p:extLst>
      <p:ext uri="{BB962C8B-B14F-4D97-AF65-F5344CB8AC3E}">
        <p14:creationId xmlns:p14="http://schemas.microsoft.com/office/powerpoint/2010/main" val="737512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36689" y="0"/>
            <a:ext cx="8915400" cy="2698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4000" dirty="0">
                <a:solidFill>
                  <a:schemeClr val="tx2"/>
                </a:solidFill>
              </a:rPr>
              <a:t> </a:t>
            </a:r>
            <a:br>
              <a:rPr lang="en-US" sz="4000"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r>
              <a:rPr lang="en-US" sz="3200" b="1" i="1" dirty="0">
                <a:solidFill>
                  <a:schemeClr val="tx2"/>
                </a:solidFill>
              </a:rPr>
              <a:t> </a:t>
            </a:r>
            <a:r>
              <a:rPr lang="en-US" sz="3200" dirty="0">
                <a:solidFill>
                  <a:schemeClr val="bg1"/>
                </a:solidFill>
                <a:latin typeface="Tahoma" pitchFamily="34" charset="0"/>
                <a:cs typeface="Tahoma" pitchFamily="34" charset="0"/>
              </a:rPr>
              <a:t>1a</a:t>
            </a:r>
            <a:r>
              <a:rPr lang="en-US" sz="4400" dirty="0">
                <a:solidFill>
                  <a:schemeClr val="bg1"/>
                </a:solidFill>
                <a:latin typeface="Tahoma" pitchFamily="34" charset="0"/>
                <a:cs typeface="Tahoma" pitchFamily="34" charset="0"/>
              </a:rPr>
              <a:t>. </a:t>
            </a:r>
            <a:r>
              <a:rPr lang="en-US" sz="4000" b="1" dirty="0">
                <a:solidFill>
                  <a:schemeClr val="bg1"/>
                </a:solidFill>
                <a:latin typeface="Tahoma" pitchFamily="34" charset="0"/>
                <a:cs typeface="Tahoma" pitchFamily="34" charset="0"/>
              </a:rPr>
              <a:t>Come Holy Ghost, Creator blest, And in our hearts take up thy rest; Come with thy grace and heavenly aid.</a:t>
            </a:r>
            <a:br>
              <a:rPr lang="en-US" sz="4000" b="1" dirty="0">
                <a:solidFill>
                  <a:schemeClr val="bg1"/>
                </a:solidFill>
                <a:latin typeface="Tahoma" pitchFamily="34" charset="0"/>
                <a:cs typeface="Tahoma" pitchFamily="34" charset="0"/>
              </a:rPr>
            </a:br>
            <a:br>
              <a:rPr lang="en-US" sz="4400" b="1" dirty="0">
                <a:solidFill>
                  <a:schemeClr val="bg1"/>
                </a:solidFill>
              </a:rPr>
            </a:b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
        <p:nvSpPr>
          <p:cNvPr id="5" name="Rectangle 7"/>
          <p:cNvSpPr>
            <a:spLocks noChangeArrowheads="1"/>
          </p:cNvSpPr>
          <p:nvPr/>
        </p:nvSpPr>
        <p:spPr bwMode="auto">
          <a:xfrm>
            <a:off x="8467" y="2743200"/>
            <a:ext cx="90678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4000" dirty="0">
                <a:solidFill>
                  <a:schemeClr val="tx2"/>
                </a:solidFill>
              </a:rPr>
              <a:t> </a:t>
            </a:r>
            <a:br>
              <a:rPr lang="en-US" sz="4000" dirty="0">
                <a:solidFill>
                  <a:schemeClr val="tx2"/>
                </a:solidFill>
              </a:rPr>
            </a:br>
            <a:br>
              <a:rPr lang="en-US" sz="3200" b="1" i="1" dirty="0">
                <a:solidFill>
                  <a:schemeClr val="tx2"/>
                </a:solidFill>
              </a:rPr>
            </a:br>
            <a:br>
              <a:rPr lang="en-US" sz="3200" b="1" i="1" dirty="0">
                <a:solidFill>
                  <a:schemeClr val="tx2"/>
                </a:solidFill>
              </a:rPr>
            </a:br>
            <a:br>
              <a:rPr lang="en-US" sz="3200" b="1" i="1" dirty="0">
                <a:solidFill>
                  <a:schemeClr val="tx2"/>
                </a:solidFill>
              </a:rPr>
            </a:br>
            <a:r>
              <a:rPr lang="en-US" sz="3200" b="1" i="1" dirty="0">
                <a:solidFill>
                  <a:schemeClr val="tx2"/>
                </a:solidFill>
              </a:rPr>
              <a:t> </a:t>
            </a:r>
          </a:p>
          <a:p>
            <a:endParaRPr lang="en-US" sz="3200" dirty="0">
              <a:solidFill>
                <a:schemeClr val="bg1"/>
              </a:solidFill>
              <a:latin typeface="Tahoma" pitchFamily="34" charset="0"/>
              <a:cs typeface="Tahoma" pitchFamily="34" charset="0"/>
            </a:endParaRPr>
          </a:p>
          <a:p>
            <a:pPr algn="l"/>
            <a:r>
              <a:rPr lang="en-US" sz="4000" b="1" dirty="0">
                <a:solidFill>
                  <a:schemeClr val="bg1"/>
                </a:solidFill>
                <a:latin typeface="Tahoma" pitchFamily="34" charset="0"/>
                <a:cs typeface="Tahoma" pitchFamily="34" charset="0"/>
              </a:rPr>
              <a:t>To fill the hearts which thou hast made; To fill the hearts which thou hast made</a:t>
            </a:r>
            <a:br>
              <a:rPr lang="en-US" sz="4000" b="1" dirty="0">
                <a:solidFill>
                  <a:schemeClr val="bg1"/>
                </a:solidFill>
                <a:latin typeface="Tahoma" pitchFamily="34" charset="0"/>
                <a:cs typeface="Tahoma" pitchFamily="34" charset="0"/>
              </a:rPr>
            </a:br>
            <a:br>
              <a:rPr lang="en-US" sz="4400" b="1" dirty="0">
                <a:solidFill>
                  <a:schemeClr val="bg1"/>
                </a:solidFill>
              </a:rPr>
            </a:b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Tree>
    <p:extLst>
      <p:ext uri="{BB962C8B-B14F-4D97-AF65-F5344CB8AC3E}">
        <p14:creationId xmlns:p14="http://schemas.microsoft.com/office/powerpoint/2010/main" val="183760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Psalm 4</a:t>
            </a:r>
            <a:r>
              <a:rPr lang="vi-VN" altLang="en-US" sz="1800" i="1" dirty="0">
                <a:solidFill>
                  <a:srgbClr val="FFFF00"/>
                </a:solidFill>
                <a:latin typeface="Tahoma" pitchFamily="34" charset="0"/>
              </a:rPr>
              <a:t>7</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God Mounts His Throne To Shouts of Joy</a:t>
            </a:r>
            <a:endParaRPr lang="en-US" altLang="en-US" sz="1800" b="1" dirty="0">
              <a:solidFill>
                <a:srgbClr val="FFFF00"/>
              </a:solidFill>
              <a:latin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47</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God mounts his throne to shouts of joy: a blare of trumpets for the Lord</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E7998-1DA9-8306-20FF-83A21B78A228}"/>
            </a:ext>
          </a:extLst>
        </p:cNvPr>
        <p:cNvGrpSpPr/>
        <p:nvPr/>
      </p:nvGrpSpPr>
      <p:grpSpPr>
        <a:xfrm>
          <a:off x="0" y="0"/>
          <a:ext cx="0" cy="0"/>
          <a:chOff x="0" y="0"/>
          <a:chExt cx="0" cy="0"/>
        </a:xfrm>
      </p:grpSpPr>
      <p:sp>
        <p:nvSpPr>
          <p:cNvPr id="27650" name="Rectangle 2">
            <a:extLst>
              <a:ext uri="{FF2B5EF4-FFF2-40B4-BE49-F238E27FC236}">
                <a16:creationId xmlns:a16="http://schemas.microsoft.com/office/drawing/2014/main" id="{61FA5A11-8701-8C2D-7A9B-079B5F46045F}"/>
              </a:ext>
            </a:extLst>
          </p:cNvPr>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Pentecost </a:t>
            </a:r>
            <a:r>
              <a:rPr lang="en-US" altLang="en-US" sz="1800" i="1" dirty="0" err="1">
                <a:solidFill>
                  <a:srgbClr val="FFFF00"/>
                </a:solidFill>
                <a:latin typeface="Tahoma" pitchFamily="34" charset="0"/>
              </a:rPr>
              <a:t>Ssquence</a:t>
            </a:r>
            <a:endParaRPr lang="en-US" altLang="en-US" sz="1800" b="1" dirty="0">
              <a:solidFill>
                <a:srgbClr val="FFFF00"/>
              </a:solidFill>
              <a:latin typeface="Times New Roman" pitchFamily="18" charset="0"/>
            </a:endParaRPr>
          </a:p>
        </p:txBody>
      </p:sp>
    </p:spTree>
    <p:extLst>
      <p:ext uri="{BB962C8B-B14F-4D97-AF65-F5344CB8AC3E}">
        <p14:creationId xmlns:p14="http://schemas.microsoft.com/office/powerpoint/2010/main" val="90105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B2F6465-C5B9-BD66-4DC7-641056775631}"/>
              </a:ext>
            </a:extLst>
          </p:cNvPr>
          <p:cNvSpPr>
            <a:spLocks noGrp="1" noChangeArrowheads="1"/>
          </p:cNvSpPr>
          <p:nvPr>
            <p:ph type="ctrTitle"/>
          </p:nvPr>
        </p:nvSpPr>
        <p:spPr>
          <a:xfrm>
            <a:off x="0" y="114300"/>
            <a:ext cx="8915400" cy="40576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a:solidFill>
                  <a:srgbClr val="FFFF00"/>
                </a:solidFill>
                <a:latin typeface="Tahoma" panose="020B0604030504040204" pitchFamily="34" charset="0"/>
                <a:cs typeface="Tahoma" panose="020B0604030504040204" pitchFamily="34" charset="0"/>
              </a:rPr>
            </a:br>
            <a:r>
              <a:rPr lang="en-US" altLang="en-US" sz="3600" b="1">
                <a:solidFill>
                  <a:srgbClr val="FFFF00"/>
                </a:solidFill>
                <a:latin typeface="Tahoma" panose="020B0604030504040204" pitchFamily="34" charset="0"/>
                <a:cs typeface="Tahoma" panose="020B0604030504040204" pitchFamily="34" charset="0"/>
              </a:rPr>
              <a:t>1. </a:t>
            </a:r>
            <a:r>
              <a:rPr lang="en-US" altLang="en-US" sz="4000" b="1">
                <a:solidFill>
                  <a:schemeClr val="bg1"/>
                </a:solidFill>
                <a:latin typeface="Tahoma" panose="020B0604030504040204" pitchFamily="34" charset="0"/>
                <a:cs typeface="Tahoma" panose="020B0604030504040204" pitchFamily="34" charset="0"/>
              </a:rPr>
              <a:t>Come holy spirit , Come !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And from your celestial home.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Shed a ray of light divine!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Come, Holy Spirit, come!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Come, O Father of the poor!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Come, O Source of all our store! Come, within our bosoms shine! Come, O Holy Spirit, Come!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8FBCE87-7086-4EDA-2110-8C95B7177C51}"/>
              </a:ext>
            </a:extLst>
          </p:cNvPr>
          <p:cNvSpPr>
            <a:spLocks noGrp="1" noChangeArrowheads="1"/>
          </p:cNvSpPr>
          <p:nvPr>
            <p:ph type="ctrTitle"/>
          </p:nvPr>
        </p:nvSpPr>
        <p:spPr>
          <a:xfrm>
            <a:off x="6350" y="114300"/>
            <a:ext cx="9137650" cy="4114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a:solidFill>
                  <a:srgbClr val="FFFF00"/>
                </a:solidFill>
                <a:latin typeface="Tahoma" panose="020B0604030504040204" pitchFamily="34" charset="0"/>
                <a:cs typeface="Tahoma" panose="020B0604030504040204" pitchFamily="34" charset="0"/>
              </a:rPr>
            </a:br>
            <a:r>
              <a:rPr lang="en-US" altLang="en-US" sz="3600" b="1">
                <a:solidFill>
                  <a:srgbClr val="FFFF00"/>
                </a:solidFill>
                <a:latin typeface="Tahoma" panose="020B0604030504040204" pitchFamily="34" charset="0"/>
                <a:cs typeface="Tahoma" panose="020B0604030504040204" pitchFamily="34" charset="0"/>
              </a:rPr>
              <a:t>2. </a:t>
            </a:r>
            <a:r>
              <a:rPr lang="en-US" altLang="en-US" sz="4000" b="1">
                <a:solidFill>
                  <a:schemeClr val="bg1"/>
                </a:solidFill>
                <a:latin typeface="Tahoma" panose="020B0604030504040204" pitchFamily="34" charset="0"/>
                <a:cs typeface="Tahoma" panose="020B0604030504040204" pitchFamily="34" charset="0"/>
              </a:rPr>
              <a:t>You, of comforters the best;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You, the soul’s most welcome guest; Sweet refreshment here below;  Come O Holy Spirit, Come!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In our Labor, rest most sweet; Grateful coolness in the heat;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Solace in the midst of woe.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Come, O holy Spirit, come!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36B0E74-0C29-F20C-D666-79B656138A87}"/>
              </a:ext>
            </a:extLst>
          </p:cNvPr>
          <p:cNvSpPr>
            <a:spLocks noGrp="1" noChangeArrowheads="1"/>
          </p:cNvSpPr>
          <p:nvPr>
            <p:ph type="ctrTitle"/>
          </p:nvPr>
        </p:nvSpPr>
        <p:spPr>
          <a:xfrm>
            <a:off x="6350" y="114300"/>
            <a:ext cx="9137650" cy="4114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a:solidFill>
                  <a:srgbClr val="FFFF00"/>
                </a:solidFill>
                <a:latin typeface="Tahoma" panose="020B0604030504040204" pitchFamily="34" charset="0"/>
                <a:cs typeface="Tahoma" panose="020B0604030504040204" pitchFamily="34" charset="0"/>
              </a:rPr>
            </a:br>
            <a:r>
              <a:rPr lang="en-US" altLang="en-US" sz="3600" b="1">
                <a:solidFill>
                  <a:srgbClr val="FFFF00"/>
                </a:solidFill>
                <a:latin typeface="Tahoma" panose="020B0604030504040204" pitchFamily="34" charset="0"/>
                <a:cs typeface="Tahoma" panose="020B0604030504040204" pitchFamily="34" charset="0"/>
              </a:rPr>
              <a:t>3. </a:t>
            </a:r>
            <a:r>
              <a:rPr lang="en-US" altLang="en-US" sz="4000" b="1">
                <a:solidFill>
                  <a:schemeClr val="bg1"/>
                </a:solidFill>
                <a:latin typeface="Tahoma" panose="020B0604030504040204" pitchFamily="34" charset="0"/>
                <a:cs typeface="Tahoma" panose="020B0604030504040204" pitchFamily="34" charset="0"/>
              </a:rPr>
              <a:t>O most blessed Light divine,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May that Light within us shine,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and our inmost being fill.</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Come, O holy Spirit, come!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In your absence, we have naught,</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Nothing good in deed or thought,</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Nothing free from taint of ill.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Come, O Holy Spirit, come!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4099"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4100" name="Rectangle 7"/>
          <p:cNvSpPr>
            <a:spLocks noChangeArrowheads="1"/>
          </p:cNvSpPr>
          <p:nvPr/>
        </p:nvSpPr>
        <p:spPr bwMode="auto">
          <a:xfrm>
            <a:off x="0" y="171450"/>
            <a:ext cx="90678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i="1" dirty="0">
                <a:solidFill>
                  <a:schemeClr val="tx2"/>
                </a:solidFill>
              </a:rPr>
              <a:t> </a:t>
            </a:r>
          </a:p>
          <a:p>
            <a:endParaRPr lang="en-US" sz="3200" b="1" i="1" dirty="0">
              <a:solidFill>
                <a:schemeClr val="tx2"/>
              </a:solidFill>
              <a:latin typeface="Tahoma" pitchFamily="34" charset="0"/>
              <a:cs typeface="Tahoma" pitchFamily="34" charset="0"/>
            </a:endParaRPr>
          </a:p>
          <a:p>
            <a:endParaRPr lang="en-US" sz="3200" b="1" i="1" dirty="0">
              <a:solidFill>
                <a:schemeClr val="tx2"/>
              </a:solidFill>
              <a:latin typeface="Tahoma" pitchFamily="34" charset="0"/>
              <a:cs typeface="Tahoma" pitchFamily="34" charset="0"/>
            </a:endParaRPr>
          </a:p>
          <a:p>
            <a:endParaRPr lang="en-US" sz="3200" b="1" i="1" dirty="0">
              <a:solidFill>
                <a:schemeClr val="tx2"/>
              </a:solidFill>
              <a:latin typeface="Tahoma" pitchFamily="34" charset="0"/>
              <a:cs typeface="Tahoma" pitchFamily="34" charset="0"/>
            </a:endParaRPr>
          </a:p>
          <a:p>
            <a:pPr algn="l"/>
            <a:r>
              <a:rPr lang="en-US" sz="3200" dirty="0">
                <a:solidFill>
                  <a:schemeClr val="bg1"/>
                </a:solidFill>
                <a:latin typeface="Tahoma" pitchFamily="34" charset="0"/>
                <a:cs typeface="Tahoma" pitchFamily="34" charset="0"/>
              </a:rPr>
              <a:t>2a</a:t>
            </a:r>
            <a:r>
              <a:rPr lang="en-US" sz="4400" dirty="0">
                <a:solidFill>
                  <a:schemeClr val="bg1"/>
                </a:solidFill>
                <a:latin typeface="Tahoma" pitchFamily="34" charset="0"/>
                <a:cs typeface="Tahoma" pitchFamily="34" charset="0"/>
              </a:rPr>
              <a:t>. </a:t>
            </a:r>
            <a:r>
              <a:rPr lang="en-US" sz="4000" b="1" dirty="0">
                <a:solidFill>
                  <a:schemeClr val="bg1"/>
                </a:solidFill>
                <a:latin typeface="Tahoma" pitchFamily="34" charset="0"/>
                <a:cs typeface="Tahoma" pitchFamily="34" charset="0"/>
              </a:rPr>
              <a:t>O Comforter, to thee we cry, Thou heavenly gift of God most high; Thou font of life and fire of love.</a:t>
            </a:r>
            <a:br>
              <a:rPr lang="en-US" sz="4000" b="1" dirty="0">
                <a:solidFill>
                  <a:schemeClr val="bg1"/>
                </a:solidFill>
              </a:rPr>
            </a:b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
        <p:nvSpPr>
          <p:cNvPr id="5" name="Rectangle 7"/>
          <p:cNvSpPr>
            <a:spLocks noChangeArrowheads="1"/>
          </p:cNvSpPr>
          <p:nvPr/>
        </p:nvSpPr>
        <p:spPr bwMode="auto">
          <a:xfrm>
            <a:off x="114300" y="2800350"/>
            <a:ext cx="8915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endParaRPr lang="en-US" sz="3200" b="1" i="1" dirty="0">
              <a:solidFill>
                <a:schemeClr val="tx2"/>
              </a:solidFill>
            </a:endParaRPr>
          </a:p>
          <a:p>
            <a:endParaRPr lang="en-US" sz="3200" b="1" i="1" dirty="0">
              <a:solidFill>
                <a:schemeClr val="tx2"/>
              </a:solidFill>
            </a:endParaRPr>
          </a:p>
          <a:p>
            <a:endParaRPr lang="en-US" sz="3200" b="1" i="1" dirty="0">
              <a:solidFill>
                <a:schemeClr val="tx2"/>
              </a:solidFill>
            </a:endParaRPr>
          </a:p>
          <a:p>
            <a:endParaRPr lang="en-US" sz="3200" b="1" i="1" dirty="0">
              <a:solidFill>
                <a:schemeClr val="tx2"/>
              </a:solidFill>
            </a:endParaRPr>
          </a:p>
          <a:p>
            <a:pPr algn="l"/>
            <a:r>
              <a:rPr lang="en-US" sz="4000" b="1" dirty="0">
                <a:solidFill>
                  <a:schemeClr val="bg1"/>
                </a:solidFill>
                <a:latin typeface="Tahoma" pitchFamily="34" charset="0"/>
                <a:cs typeface="Tahoma" pitchFamily="34" charset="0"/>
              </a:rPr>
              <a:t>And sweet anointing from above; And sweet anointing from above.</a:t>
            </a:r>
            <a:br>
              <a:rPr lang="en-US" sz="4000" b="1" dirty="0">
                <a:solidFill>
                  <a:schemeClr val="bg1"/>
                </a:solidFill>
              </a:rPr>
            </a:br>
            <a:br>
              <a:rPr lang="en-US" sz="4000" dirty="0">
                <a:solidFill>
                  <a:schemeClr val="bg1"/>
                </a:solidFill>
                <a:latin typeface="Times New Roman" pitchFamily="18" charset="0"/>
              </a:rPr>
            </a:br>
            <a:br>
              <a:rPr lang="en-US" sz="4000" b="1" dirty="0">
                <a:solidFill>
                  <a:schemeClr val="tx2"/>
                </a:solidFill>
                <a:latin typeface="Times New Roman" pitchFamily="18" charset="0"/>
              </a:rPr>
            </a:br>
            <a:br>
              <a:rPr lang="en-US" sz="4000" dirty="0">
                <a:solidFill>
                  <a:schemeClr val="tx2"/>
                </a:solidFill>
              </a:rPr>
            </a:br>
            <a:endParaRPr lang="en-US" sz="4000" dirty="0">
              <a:solidFill>
                <a:schemeClr val="tx2"/>
              </a:solidFill>
            </a:endParaRPr>
          </a:p>
        </p:txBody>
      </p:sp>
    </p:spTree>
    <p:extLst>
      <p:ext uri="{BB962C8B-B14F-4D97-AF65-F5344CB8AC3E}">
        <p14:creationId xmlns:p14="http://schemas.microsoft.com/office/powerpoint/2010/main" val="7213475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89154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 and teach all nations, says the Lord;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am with you always, until the end of the world</a:t>
            </a:r>
            <a:r>
              <a:rPr lang="en-US" dirty="0"/>
              <a:t>.</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33</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34</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35</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36</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37</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38</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6147"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6148" name="Rectangle 7"/>
          <p:cNvSpPr>
            <a:spLocks noChangeArrowheads="1"/>
          </p:cNvSpPr>
          <p:nvPr/>
        </p:nvSpPr>
        <p:spPr bwMode="auto">
          <a:xfrm>
            <a:off x="0" y="171450"/>
            <a:ext cx="90678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4000" dirty="0">
                <a:solidFill>
                  <a:schemeClr val="tx2"/>
                </a:solidFill>
              </a:rPr>
              <a:t> </a:t>
            </a:r>
            <a:r>
              <a:rPr lang="en-US" sz="3200" b="1" i="1" dirty="0">
                <a:solidFill>
                  <a:schemeClr val="tx2"/>
                </a:solidFill>
              </a:rPr>
              <a:t> </a:t>
            </a:r>
          </a:p>
          <a:p>
            <a:endParaRPr lang="en-US" sz="3200" dirty="0">
              <a:solidFill>
                <a:schemeClr val="bg1"/>
              </a:solidFill>
              <a:latin typeface="Tahoma" pitchFamily="34" charset="0"/>
              <a:cs typeface="Tahoma" pitchFamily="34" charset="0"/>
            </a:endParaRPr>
          </a:p>
          <a:p>
            <a:pPr algn="l"/>
            <a:r>
              <a:rPr lang="en-US" sz="3200" dirty="0">
                <a:solidFill>
                  <a:schemeClr val="bg1"/>
                </a:solidFill>
                <a:latin typeface="Tahoma" pitchFamily="34" charset="0"/>
                <a:cs typeface="Tahoma" pitchFamily="34" charset="0"/>
              </a:rPr>
              <a:t>3a</a:t>
            </a:r>
            <a:r>
              <a:rPr lang="en-US" sz="4400" dirty="0">
                <a:solidFill>
                  <a:schemeClr val="bg1"/>
                </a:solidFill>
                <a:latin typeface="Tahoma" pitchFamily="34" charset="0"/>
                <a:cs typeface="Tahoma" pitchFamily="34" charset="0"/>
              </a:rPr>
              <a:t>. </a:t>
            </a:r>
            <a:r>
              <a:rPr lang="en-US" sz="4000" b="1" dirty="0">
                <a:solidFill>
                  <a:schemeClr val="bg1"/>
                </a:solidFill>
                <a:latin typeface="Tahoma" pitchFamily="34" charset="0"/>
                <a:cs typeface="Tahoma" pitchFamily="34" charset="0"/>
              </a:rPr>
              <a:t>Praise be to thee Father and Son, and Holy Spirit, with them one; And may the Son on us bestow.</a:t>
            </a:r>
            <a:br>
              <a:rPr lang="en-US" sz="6000" dirty="0">
                <a:solidFill>
                  <a:schemeClr val="bg1"/>
                </a:solidFill>
                <a:latin typeface="Times New Roman" pitchFamily="18" charset="0"/>
              </a:rPr>
            </a:b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
        <p:nvSpPr>
          <p:cNvPr id="5" name="Rectangle 7"/>
          <p:cNvSpPr>
            <a:spLocks noChangeArrowheads="1"/>
          </p:cNvSpPr>
          <p:nvPr/>
        </p:nvSpPr>
        <p:spPr bwMode="auto">
          <a:xfrm>
            <a:off x="-21841" y="2343150"/>
            <a:ext cx="90678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i="1" dirty="0">
                <a:solidFill>
                  <a:schemeClr val="tx2"/>
                </a:solidFill>
              </a:rPr>
              <a:t> </a:t>
            </a:r>
          </a:p>
          <a:p>
            <a:endParaRPr lang="en-US" sz="3200" b="1" i="1" dirty="0">
              <a:solidFill>
                <a:schemeClr val="tx2"/>
              </a:solidFill>
              <a:latin typeface="Tahoma" pitchFamily="34" charset="0"/>
              <a:cs typeface="Tahoma" pitchFamily="34" charset="0"/>
            </a:endParaRPr>
          </a:p>
          <a:p>
            <a:pPr algn="l"/>
            <a:r>
              <a:rPr lang="en-US" sz="4000" b="1" dirty="0">
                <a:solidFill>
                  <a:schemeClr val="bg1"/>
                </a:solidFill>
                <a:latin typeface="Tahoma" pitchFamily="34" charset="0"/>
                <a:cs typeface="Tahoma" pitchFamily="34" charset="0"/>
              </a:rPr>
              <a:t>The gifts that from the Spirit flow; The gifts that from the Spirit flow.</a:t>
            </a:r>
            <a:br>
              <a:rPr lang="en-US" sz="5400" b="1" dirty="0">
                <a:solidFill>
                  <a:schemeClr val="tx2"/>
                </a:solidFill>
                <a:latin typeface="Times New Roman" pitchFamily="18" charset="0"/>
              </a:rPr>
            </a:br>
            <a:br>
              <a:rPr lang="en-US" sz="2000" dirty="0">
                <a:solidFill>
                  <a:schemeClr val="tx2"/>
                </a:solidFill>
              </a:rPr>
            </a:br>
            <a:endParaRPr lang="en-US" sz="2000" dirty="0">
              <a:solidFill>
                <a:schemeClr val="tx2"/>
              </a:solidFill>
            </a:endParaRPr>
          </a:p>
        </p:txBody>
      </p:sp>
    </p:spTree>
    <p:extLst>
      <p:ext uri="{BB962C8B-B14F-4D97-AF65-F5344CB8AC3E}">
        <p14:creationId xmlns:p14="http://schemas.microsoft.com/office/powerpoint/2010/main" val="19627891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40</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42</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43</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Send out your Spirit</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4000" b="1" dirty="0">
                <a:solidFill>
                  <a:srgbClr val="FFFF00"/>
                </a:solidFill>
                <a:latin typeface="Tahoma" pitchFamily="34" charset="0"/>
                <a:cs typeface="Tahoma" pitchFamily="34" charset="0"/>
              </a:rPr>
              <a:t>1. </a:t>
            </a:r>
            <a:r>
              <a:rPr lang="en-US" altLang="en-US" sz="3600" b="1" dirty="0">
                <a:solidFill>
                  <a:schemeClr val="bg1"/>
                </a:solidFill>
                <a:latin typeface="Tahoma" pitchFamily="34" charset="0"/>
                <a:cs typeface="Tahoma" pitchFamily="34" charset="0"/>
              </a:rPr>
              <a:t>How many are your works, O Lord, in wisdom you have made them all, the moon to mark the end of day, the sun to rise and light our way.</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40887897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3600" b="1" dirty="0">
                <a:solidFill>
                  <a:srgbClr val="FFFF00"/>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Your majesty and glory tell the wonder of the place you dwell. The waters and the winds obey like messengers upon their way.</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6305687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3600" b="1" dirty="0">
                <a:solidFill>
                  <a:srgbClr val="FFFF00"/>
                </a:solidFill>
                <a:latin typeface="Tahoma" pitchFamily="34" charset="0"/>
                <a:cs typeface="Tahoma" pitchFamily="34" charset="0"/>
              </a:rPr>
              <a:t>3. </a:t>
            </a:r>
            <a:r>
              <a:rPr lang="en-US" altLang="en-US" sz="3600" b="1" dirty="0">
                <a:solidFill>
                  <a:schemeClr val="bg1"/>
                </a:solidFill>
                <a:latin typeface="Tahoma" pitchFamily="34" charset="0"/>
                <a:cs typeface="Tahoma" pitchFamily="34" charset="0"/>
              </a:rPr>
              <a:t>You set the earth upon its base from age to age in time and space. The universe your care conveys, the planets echo with your praise.</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36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370764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11015" y="189034"/>
            <a:ext cx="8839200" cy="47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dirty="0">
              <a:solidFill>
                <a:schemeClr val="bg1"/>
              </a:solidFill>
              <a:latin typeface="Tahoma" pitchFamily="34" charset="0"/>
              <a:cs typeface="Tahoma" pitchFamily="34" charset="0"/>
            </a:endParaRPr>
          </a:p>
          <a:p>
            <a:pPr eaLnBrk="1" hangingPunct="1"/>
            <a:endParaRPr lang="en-US" altLang="en-US" sz="4000" b="1" dirty="0">
              <a:solidFill>
                <a:schemeClr val="bg1"/>
              </a:solidFill>
              <a:latin typeface="Tahoma" pitchFamily="34" charset="0"/>
              <a:cs typeface="Tahoma" pitchFamily="34" charset="0"/>
            </a:endParaRPr>
          </a:p>
          <a:p>
            <a:pPr algn="l" eaLnBrk="1" hangingPunct="1"/>
            <a:r>
              <a:rPr lang="en-US" altLang="en-US" sz="3600" b="1" dirty="0">
                <a:solidFill>
                  <a:srgbClr val="FFFF00"/>
                </a:solidFill>
                <a:latin typeface="Tahoma" pitchFamily="34" charset="0"/>
                <a:cs typeface="Tahoma" pitchFamily="34" charset="0"/>
              </a:rPr>
              <a:t>4. </a:t>
            </a:r>
            <a:r>
              <a:rPr lang="en-US" altLang="en-US" sz="3600" b="1" dirty="0">
                <a:solidFill>
                  <a:schemeClr val="bg1"/>
                </a:solidFill>
                <a:latin typeface="Tahoma" pitchFamily="34" charset="0"/>
                <a:cs typeface="Tahoma" pitchFamily="34" charset="0"/>
              </a:rPr>
              <a:t>You give the cattle grass to feed, you make the plants to serve our need. We bring forth bread and wine to share. You signs of love are everywhere.</a:t>
            </a:r>
          </a:p>
          <a:p>
            <a:pPr algn="l" eaLnBrk="1" hangingPunct="1"/>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Send out your Spirit upon the earth and let your Spirit bring us to birth. Send out your Spirit and make us new till all creation returns to you.</a:t>
            </a: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endParaRPr lang="en-US" altLang="en-US" sz="4400" b="1" dirty="0">
              <a:solidFill>
                <a:schemeClr val="bg1"/>
              </a:solidFill>
              <a:latin typeface="Tahoma" pitchFamily="34" charset="0"/>
              <a:cs typeface="Tahoma" pitchFamily="34" charset="0"/>
            </a:endParaRPr>
          </a:p>
          <a:p>
            <a:pPr eaLnBrk="1" hangingPunct="1"/>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8856485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6</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en-US" altLang="en-US" sz="2000" i="1" dirty="0">
                <a:solidFill>
                  <a:srgbClr val="FFFF00"/>
                </a:solidFill>
                <a:latin typeface="Tahoma" pitchFamily="34" charset="0"/>
              </a:rPr>
            </a:br>
            <a:r>
              <a:rPr lang="en-US" altLang="en-US" sz="2000" i="1" dirty="0">
                <a:solidFill>
                  <a:srgbClr val="FFFF00"/>
                </a:solidFill>
                <a:latin typeface="Tahoma" pitchFamily="34" charset="0"/>
              </a:rPr>
              <a:t>Spirit and Grace</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meal; you are the wind that breathes through the field Gather the wheat and form us in Christ. Come, be our source and breath of life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05742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42169" y="1057275"/>
            <a:ext cx="8915400"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r>
              <a:rPr lang="en-US" altLang="en-US" sz="3200" b="1" i="1" dirty="0">
                <a:solidFill>
                  <a:schemeClr val="tx2"/>
                </a:solidFill>
              </a:rPr>
              <a:t> </a:t>
            </a:r>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meal; you are the life: that flows through the wine. Gather this drink and form us in Christ. Come, be our source and blood of life.</a:t>
            </a:r>
            <a:br>
              <a:rPr lang="en-US" altLang="en-US" sz="4000" dirty="0">
                <a:solidFill>
                  <a:schemeClr val="bg1"/>
                </a:solidFill>
                <a:latin typeface="Times New Roman" pitchFamily="18" charset="0"/>
              </a:rPr>
            </a:b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41197686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7681105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32890" y="1057275"/>
            <a:ext cx="9131085"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3200" b="1" i="1" dirty="0">
                <a:solidFill>
                  <a:schemeClr val="tx2"/>
                </a:solidFill>
              </a:rPr>
              <a:t> </a:t>
            </a:r>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place; you are the light that shines in this space. Gather your people and form us in Christ. Come, be the heartbeat of our lives. </a:t>
            </a: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4326848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3670650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0" y="0"/>
            <a:ext cx="89916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dirty="0">
                <a:latin typeface="Times New Roman" panose="02020603050405020304" pitchFamily="18" charset="0"/>
              </a:rPr>
            </a:br>
            <a:br>
              <a:rPr lang="en-US" altLang="en-US" sz="3600" b="1" u="sng" dirty="0">
                <a:latin typeface="Times New Roman" panose="02020603050405020304" pitchFamily="18" charset="0"/>
              </a:rPr>
            </a:br>
            <a:br>
              <a:rPr lang="en-US" altLang="en-US" sz="3600" b="1" u="sng" dirty="0">
                <a:latin typeface="Times New Roman" panose="02020603050405020304" pitchFamily="18" charset="0"/>
              </a:rPr>
            </a:br>
            <a:r>
              <a:rPr lang="vi-VN" altLang="en-US" sz="3600" b="1" dirty="0">
                <a:solidFill>
                  <a:srgbClr val="FFFF00"/>
                </a:solidFill>
                <a:latin typeface="Times New Roman" panose="02020603050405020304" pitchFamily="18" charset="0"/>
              </a:rPr>
              <a:t>1.</a:t>
            </a:r>
            <a:r>
              <a:rPr lang="vi-VN" altLang="en-US" sz="3600" b="1" dirty="0">
                <a:solidFill>
                  <a:schemeClr val="bg1"/>
                </a:solidFill>
                <a:latin typeface="Times New Roman" panose="02020603050405020304" pitchFamily="18"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Today’s second collection today is for the Building Fund. This fund helps to maintain, repair, and improve our buildings and facilities. Thank you for your month to month commitment to contribute to this fund.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dirty="0"/>
            </a:br>
            <a:endParaRPr lang="en-US" altLang="en-US" dirty="0"/>
          </a:p>
        </p:txBody>
      </p:sp>
    </p:spTree>
    <p:extLst>
      <p:ext uri="{BB962C8B-B14F-4D97-AF65-F5344CB8AC3E}">
        <p14:creationId xmlns:p14="http://schemas.microsoft.com/office/powerpoint/2010/main" val="39085417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3C69-4C15-B430-5F45-DD87599F48BE}"/>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476AEECB-9AB2-B2D5-302F-09E9A8E939C9}"/>
              </a:ext>
            </a:extLst>
          </p:cNvPr>
          <p:cNvSpPr>
            <a:spLocks noGrp="1" noChangeArrowheads="1"/>
          </p:cNvSpPr>
          <p:nvPr>
            <p:ph type="ctrTitle"/>
          </p:nvPr>
        </p:nvSpPr>
        <p:spPr>
          <a:xfrm>
            <a:off x="0" y="0"/>
            <a:ext cx="91440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dirty="0">
                <a:solidFill>
                  <a:srgbClr val="FFFF00"/>
                </a:solidFill>
                <a:latin typeface="Times New Roman" panose="02020603050405020304" pitchFamily="18" charset="0"/>
              </a:rPr>
              <a:t>2. </a:t>
            </a:r>
            <a:r>
              <a:rPr lang="en-US" b="1" dirty="0">
                <a:solidFill>
                  <a:schemeClr val="bg1"/>
                </a:solidFill>
              </a:rPr>
              <a:t>We are happy to report on the seventeenth week of ADA 2025 campaign results with 8 families pledging a total amount of $2,110 dollars, for a total pledged amount of $151,075 dollars. </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37859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7</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BCB1D-FF90-17E7-A75A-8B517F164377}"/>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0E0DBADF-B50A-552F-AD6E-B17DD844EB85}"/>
              </a:ext>
            </a:extLst>
          </p:cNvPr>
          <p:cNvSpPr>
            <a:spLocks noGrp="1" noChangeArrowheads="1"/>
          </p:cNvSpPr>
          <p:nvPr>
            <p:ph type="ctrTitle"/>
          </p:nvPr>
        </p:nvSpPr>
        <p:spPr>
          <a:xfrm>
            <a:off x="0" y="0"/>
            <a:ext cx="89916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u="sng" dirty="0">
                <a:solidFill>
                  <a:schemeClr val="bg1"/>
                </a:solidFill>
                <a:latin typeface="Times New Roman" panose="02020603050405020304" pitchFamily="18"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Given this result we are $66,673 dollars above the diocesan’s goal of $84,402 dollars, so thanks to all of you who already made your pledge</a:t>
            </a:r>
            <a:r>
              <a:rPr lang="en-US" dirty="0"/>
              <a:t>. </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7443811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968B2-C9FB-B0EC-61FB-A5182FF734CA}"/>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22C988E4-56FB-A67F-54D3-8D2998B7BF67}"/>
              </a:ext>
            </a:extLst>
          </p:cNvPr>
          <p:cNvSpPr>
            <a:spLocks noGrp="1" noChangeArrowheads="1"/>
          </p:cNvSpPr>
          <p:nvPr>
            <p:ph type="ctrTitle"/>
          </p:nvPr>
        </p:nvSpPr>
        <p:spPr>
          <a:xfrm>
            <a:off x="0" y="0"/>
            <a:ext cx="89916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u="sng" dirty="0">
                <a:solidFill>
                  <a:schemeClr val="bg1"/>
                </a:solidFill>
                <a:latin typeface="Times New Roman" panose="02020603050405020304" pitchFamily="18" charset="0"/>
              </a:rPr>
            </a:br>
            <a:br>
              <a:rPr lang="en-US" altLang="en-US" sz="2800" b="1" u="sng" dirty="0">
                <a:solidFill>
                  <a:schemeClr val="bg1"/>
                </a:solidFill>
                <a:latin typeface="Times New Roman" panose="02020603050405020304" pitchFamily="18"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still want to encourage 100% participation from all families attending Masses here, because all new pledges received from now on will be reimbursed to our parish. Thank you all for your support.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4133977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15CB2-0EE5-D741-8103-870ACAA99E6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190A25A8-7D5C-F147-542D-26CD7C653D77}"/>
              </a:ext>
            </a:extLst>
          </p:cNvPr>
          <p:cNvSpPr>
            <a:spLocks noGrp="1" noChangeArrowheads="1"/>
          </p:cNvSpPr>
          <p:nvPr>
            <p:ph type="ctrTitle"/>
          </p:nvPr>
        </p:nvSpPr>
        <p:spPr>
          <a:xfrm>
            <a:off x="131064" y="0"/>
            <a:ext cx="8991600" cy="2590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3. </a:t>
            </a: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On Sunday July 20</a:t>
            </a:r>
            <a:r>
              <a:rPr lang="en-US" sz="4000" b="1" baseline="30000" dirty="0">
                <a:solidFill>
                  <a:schemeClr val="bg1"/>
                </a:solidFill>
                <a:latin typeface="Tahoma" panose="020B0604030504040204" pitchFamily="34" charset="0"/>
                <a:ea typeface="Tahoma" panose="020B0604030504040204" pitchFamily="34" charset="0"/>
                <a:cs typeface="Tahoma" panose="020B0604030504040204" pitchFamily="34" charset="0"/>
              </a:rPr>
              <a:t>th</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2025 a vocations soccer game will be held at the Archbishop Mitty High School Soccer Field from 4:30pm to 8pm.   Admission is $10 dollars per ticket, also you can participate in a raffle by buying tickets at $10 dollars each.</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271762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92F01-D519-F5E8-7483-19894B7BC343}"/>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BC3C5A0A-B08A-2780-743A-DDEE3138A07B}"/>
              </a:ext>
            </a:extLst>
          </p:cNvPr>
          <p:cNvSpPr>
            <a:spLocks noGrp="1" noChangeArrowheads="1"/>
          </p:cNvSpPr>
          <p:nvPr>
            <p:ph type="ctrTitle"/>
          </p:nvPr>
        </p:nvSpPr>
        <p:spPr>
          <a:xfrm>
            <a:off x="0" y="0"/>
            <a:ext cx="89916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All funds collected will be used to support seminarians and their formation program. Tickets on sale </a:t>
            </a:r>
            <a:r>
              <a:rPr lang="en-US" b="1" dirty="0" err="1">
                <a:solidFill>
                  <a:schemeClr val="bg1"/>
                </a:solidFill>
                <a:latin typeface="Tahoma" panose="020B0604030504040204" pitchFamily="34" charset="0"/>
                <a:ea typeface="Tahoma" panose="020B0604030504040204" pitchFamily="34" charset="0"/>
                <a:cs typeface="Tahoma" panose="020B0604030504040204" pitchFamily="34" charset="0"/>
              </a:rPr>
              <a:t>st</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the parish office during its working hours.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1765854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8244-B137-6F67-FB83-FDEBA49E8E01}"/>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8F3E87C8-61CA-55A4-E77C-C22B3A1179E2}"/>
              </a:ext>
            </a:extLst>
          </p:cNvPr>
          <p:cNvSpPr>
            <a:spLocks noGrp="1" noChangeArrowheads="1"/>
          </p:cNvSpPr>
          <p:nvPr>
            <p:ph type="ctrTitle"/>
          </p:nvPr>
        </p:nvSpPr>
        <p:spPr>
          <a:xfrm>
            <a:off x="131064" y="0"/>
            <a:ext cx="8991600" cy="2590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3. </a:t>
            </a: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4</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Last week, our Sunday collections for the parish totaled $11,229 dollars. The parish week-to-week financial report is available on the parish webpage and the weekly bulletin.</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1271447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Tell The Good News</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altLang="en-US" sz="3300">
              <a:solidFill>
                <a:schemeClr val="tx2"/>
              </a:solidFill>
            </a:endParaRPr>
          </a:p>
        </p:txBody>
      </p:sp>
      <p:sp>
        <p:nvSpPr>
          <p:cNvPr id="5123"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altLang="en-US" sz="3000">
                <a:solidFill>
                  <a:schemeClr val="tx2"/>
                </a:solidFill>
              </a:rPr>
              <a:t> </a:t>
            </a:r>
            <a:br>
              <a:rPr lang="en-US" altLang="en-US" sz="3000">
                <a:solidFill>
                  <a:schemeClr val="tx2"/>
                </a:solidFill>
              </a:rPr>
            </a:br>
            <a:endParaRPr lang="en-US" altLang="en-US" sz="4050">
              <a:solidFill>
                <a:schemeClr val="tx2"/>
              </a:solidFill>
            </a:endParaRPr>
          </a:p>
        </p:txBody>
      </p:sp>
      <p:sp>
        <p:nvSpPr>
          <p:cNvPr id="5124" name="Rectangle 7"/>
          <p:cNvSpPr>
            <a:spLocks noChangeArrowheads="1"/>
          </p:cNvSpPr>
          <p:nvPr/>
        </p:nvSpPr>
        <p:spPr bwMode="auto">
          <a:xfrm>
            <a:off x="76200" y="168812"/>
            <a:ext cx="89916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br>
              <a:rPr lang="en-US" altLang="en-US" sz="2400" b="1" i="1" dirty="0">
                <a:solidFill>
                  <a:srgbClr val="FFFF00"/>
                </a:solidFill>
              </a:rPr>
            </a:br>
            <a:r>
              <a:rPr lang="en-US" altLang="en-US" sz="2400" b="1" i="1" dirty="0">
                <a:solidFill>
                  <a:srgbClr val="FFFF00"/>
                </a:solidFill>
              </a:rPr>
              <a:t>1. </a:t>
            </a:r>
            <a:r>
              <a:rPr lang="en-US" altLang="en-US" sz="4400" b="1" dirty="0">
                <a:solidFill>
                  <a:schemeClr val="bg1"/>
                </a:solidFill>
                <a:latin typeface="Tahoma" pitchFamily="34" charset="0"/>
                <a:cs typeface="Tahoma" pitchFamily="34" charset="0"/>
              </a:rPr>
              <a:t>Tell</a:t>
            </a:r>
            <a:r>
              <a:rPr lang="en-US" altLang="en-US" sz="4400" b="1" dirty="0">
                <a:solidFill>
                  <a:srgbClr val="FFFF00"/>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the good news to all the earth: Jesus  reveals our human worth. Let every heart to joy give birth! </a:t>
            </a:r>
          </a:p>
          <a:p>
            <a:pPr algn="l"/>
            <a:r>
              <a:rPr lang="en-US" altLang="en-US" sz="4400" b="1" dirty="0">
                <a:solidFill>
                  <a:schemeClr val="bg1"/>
                </a:solidFill>
                <a:latin typeface="Tahoma" pitchFamily="34" charset="0"/>
                <a:cs typeface="Tahoma" pitchFamily="34" charset="0"/>
              </a:rPr>
              <a:t>Alleluia </a:t>
            </a:r>
            <a:r>
              <a:rPr lang="en-US" altLang="en-US" sz="4400" b="1" dirty="0" err="1">
                <a:solidFill>
                  <a:schemeClr val="bg1"/>
                </a:solidFill>
                <a:latin typeface="Tahoma" pitchFamily="34" charset="0"/>
                <a:cs typeface="Tahoma" pitchFamily="34" charset="0"/>
              </a:rPr>
              <a:t>Alleluia</a:t>
            </a:r>
            <a:r>
              <a:rPr lang="en-US" altLang="en-US" sz="4400" b="1" dirty="0">
                <a:solidFill>
                  <a:schemeClr val="bg1"/>
                </a:solidFill>
                <a:latin typeface="Tahoma" pitchFamily="34" charset="0"/>
                <a:cs typeface="Tahoma" pitchFamily="34" charset="0"/>
              </a:rPr>
              <a:t> alleluia! </a:t>
            </a:r>
            <a:endParaRPr lang="en-US" altLang="en-US" sz="4400" dirty="0">
              <a:solidFill>
                <a:schemeClr val="bg1"/>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altLang="en-US" sz="3300">
              <a:solidFill>
                <a:schemeClr val="tx2"/>
              </a:solidFill>
            </a:endParaRPr>
          </a:p>
        </p:txBody>
      </p:sp>
      <p:sp>
        <p:nvSpPr>
          <p:cNvPr id="5123"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altLang="en-US" sz="3000">
                <a:solidFill>
                  <a:schemeClr val="tx2"/>
                </a:solidFill>
              </a:rPr>
              <a:t> </a:t>
            </a:r>
            <a:br>
              <a:rPr lang="en-US" altLang="en-US" sz="3000">
                <a:solidFill>
                  <a:schemeClr val="tx2"/>
                </a:solidFill>
              </a:rPr>
            </a:br>
            <a:endParaRPr lang="en-US" altLang="en-US" sz="4050">
              <a:solidFill>
                <a:schemeClr val="tx2"/>
              </a:solidFill>
            </a:endParaRPr>
          </a:p>
        </p:txBody>
      </p:sp>
      <p:sp>
        <p:nvSpPr>
          <p:cNvPr id="5124" name="Rectangle 7"/>
          <p:cNvSpPr>
            <a:spLocks noChangeArrowheads="1"/>
          </p:cNvSpPr>
          <p:nvPr/>
        </p:nvSpPr>
        <p:spPr bwMode="auto">
          <a:xfrm>
            <a:off x="0" y="168812"/>
            <a:ext cx="91440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br>
              <a:rPr lang="en-US" altLang="en-US" sz="2400" b="1" i="1" dirty="0">
                <a:solidFill>
                  <a:srgbClr val="FFFF00"/>
                </a:solidFill>
              </a:rPr>
            </a:br>
            <a:r>
              <a:rPr lang="en-US" altLang="en-US" sz="2400" b="1" i="1" dirty="0">
                <a:solidFill>
                  <a:srgbClr val="FFFF00"/>
                </a:solidFill>
              </a:rPr>
              <a:t>2. </a:t>
            </a:r>
            <a:r>
              <a:rPr lang="en-US" altLang="en-US" sz="4400" b="1" dirty="0">
                <a:solidFill>
                  <a:schemeClr val="bg1"/>
                </a:solidFill>
                <a:latin typeface="Tahoma" pitchFamily="34" charset="0"/>
                <a:cs typeface="Tahoma" pitchFamily="34" charset="0"/>
              </a:rPr>
              <a:t>Filled with the Spirit Jesus came Healing the sick, the blind and lame. Let every creature praise his name! </a:t>
            </a:r>
          </a:p>
          <a:p>
            <a:pPr algn="l"/>
            <a:r>
              <a:rPr lang="en-US" altLang="en-US" sz="4400" b="1" dirty="0">
                <a:solidFill>
                  <a:schemeClr val="bg1"/>
                </a:solidFill>
                <a:latin typeface="Tahoma" pitchFamily="34" charset="0"/>
                <a:cs typeface="Tahoma" pitchFamily="34" charset="0"/>
              </a:rPr>
              <a:t>Alleluia Alleluia alleluia! </a:t>
            </a:r>
            <a:endParaRPr lang="en-US" altLang="en-US" sz="4400" dirty="0">
              <a:solidFill>
                <a:schemeClr val="bg1"/>
              </a:solidFill>
            </a:endParaRPr>
          </a:p>
        </p:txBody>
      </p:sp>
    </p:spTree>
    <p:extLst>
      <p:ext uri="{BB962C8B-B14F-4D97-AF65-F5344CB8AC3E}">
        <p14:creationId xmlns:p14="http://schemas.microsoft.com/office/powerpoint/2010/main" val="30563932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altLang="en-US" sz="3300">
              <a:solidFill>
                <a:schemeClr val="tx2"/>
              </a:solidFill>
            </a:endParaRPr>
          </a:p>
        </p:txBody>
      </p:sp>
      <p:sp>
        <p:nvSpPr>
          <p:cNvPr id="5123"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altLang="en-US" sz="3000">
                <a:solidFill>
                  <a:schemeClr val="tx2"/>
                </a:solidFill>
              </a:rPr>
              <a:t> </a:t>
            </a:r>
            <a:br>
              <a:rPr lang="en-US" altLang="en-US" sz="3000">
                <a:solidFill>
                  <a:schemeClr val="tx2"/>
                </a:solidFill>
              </a:rPr>
            </a:br>
            <a:endParaRPr lang="en-US" altLang="en-US" sz="4050">
              <a:solidFill>
                <a:schemeClr val="tx2"/>
              </a:solidFill>
            </a:endParaRPr>
          </a:p>
        </p:txBody>
      </p:sp>
      <p:sp>
        <p:nvSpPr>
          <p:cNvPr id="5124" name="Rectangle 7"/>
          <p:cNvSpPr>
            <a:spLocks noChangeArrowheads="1"/>
          </p:cNvSpPr>
          <p:nvPr/>
        </p:nvSpPr>
        <p:spPr bwMode="auto">
          <a:xfrm>
            <a:off x="0" y="168812"/>
            <a:ext cx="89916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br>
              <a:rPr lang="en-US" altLang="en-US" sz="2400" b="1" i="1" dirty="0">
                <a:solidFill>
                  <a:srgbClr val="FFFF00"/>
                </a:solidFill>
              </a:rPr>
            </a:br>
            <a:r>
              <a:rPr lang="en-US" altLang="en-US" sz="2400" b="1" i="1" dirty="0">
                <a:solidFill>
                  <a:srgbClr val="FFFF00"/>
                </a:solidFill>
              </a:rPr>
              <a:t>3. </a:t>
            </a:r>
            <a:r>
              <a:rPr lang="en-US" altLang="en-US" sz="4400" b="1" dirty="0">
                <a:solidFill>
                  <a:schemeClr val="bg1"/>
                </a:solidFill>
                <a:latin typeface="Tahoma" pitchFamily="34" charset="0"/>
                <a:cs typeface="Tahoma" pitchFamily="34" charset="0"/>
              </a:rPr>
              <a:t>Filled with the Spirit forth we go; Jesus' own word, the seed we sow. Let every land the gospel know! </a:t>
            </a:r>
          </a:p>
          <a:p>
            <a:pPr algn="l"/>
            <a:r>
              <a:rPr lang="en-US" altLang="en-US" sz="4400" b="1" dirty="0">
                <a:solidFill>
                  <a:schemeClr val="bg1"/>
                </a:solidFill>
                <a:latin typeface="Tahoma" pitchFamily="34" charset="0"/>
                <a:cs typeface="Tahoma" pitchFamily="34" charset="0"/>
              </a:rPr>
              <a:t>Alleluia Alleluia alleluia! </a:t>
            </a:r>
            <a:endParaRPr lang="en-US" altLang="en-US" sz="4400" dirty="0">
              <a:solidFill>
                <a:schemeClr val="bg1"/>
              </a:solidFill>
            </a:endParaRPr>
          </a:p>
        </p:txBody>
      </p:sp>
    </p:spTree>
    <p:extLst>
      <p:ext uri="{BB962C8B-B14F-4D97-AF65-F5344CB8AC3E}">
        <p14:creationId xmlns:p14="http://schemas.microsoft.com/office/powerpoint/2010/main" val="394753198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Dear Lady Of Fatima</a:t>
            </a:r>
            <a:endParaRPr lang="en-US" altLang="en-US" sz="1800" b="1" dirty="0">
              <a:solidFill>
                <a:srgbClr val="FFFF00"/>
              </a:solidFill>
            </a:endParaRPr>
          </a:p>
        </p:txBody>
      </p:sp>
    </p:spTree>
    <p:extLst>
      <p:ext uri="{BB962C8B-B14F-4D97-AF65-F5344CB8AC3E}">
        <p14:creationId xmlns:p14="http://schemas.microsoft.com/office/powerpoint/2010/main" val="2688895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8</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171450" y="133350"/>
            <a:ext cx="41719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3300" b="1" dirty="0">
                <a:solidFill>
                  <a:srgbClr val="FFFF00"/>
                </a:solidFill>
                <a:latin typeface="Tahoma" panose="020B0604030504040204" pitchFamily="34" charset="0"/>
                <a:cs typeface="Tahoma" panose="020B0604030504040204" pitchFamily="34" charset="0"/>
              </a:rPr>
              <a:t>1</a:t>
            </a:r>
            <a:r>
              <a:rPr lang="vi-VN" altLang="en-US" sz="3300" b="1" dirty="0">
                <a:solidFill>
                  <a:srgbClr val="FFFF00"/>
                </a:solidFill>
                <a:latin typeface="Tahoma" panose="020B0604030504040204" pitchFamily="34" charset="0"/>
                <a:cs typeface="Tahoma" panose="020B0604030504040204" pitchFamily="34" charset="0"/>
              </a:rPr>
              <a:t>a</a:t>
            </a:r>
            <a:r>
              <a:rPr lang="en-US" altLang="en-US" sz="33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a:t>
            </a:r>
            <a:br>
              <a:rPr lang="en-US" altLang="en-US" sz="405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9250" y="-27071"/>
            <a:ext cx="3724891" cy="5143500"/>
          </a:xfrm>
          <a:prstGeom prst="rect">
            <a:avLst/>
          </a:prstGeom>
        </p:spPr>
      </p:pic>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133350"/>
            <a:ext cx="4972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2400" b="1" dirty="0">
                <a:solidFill>
                  <a:srgbClr val="FFFF00"/>
                </a:solidFill>
                <a:latin typeface="Tahoma" panose="020B0604030504040204" pitchFamily="34" charset="0"/>
                <a:cs typeface="Tahoma" panose="020B0604030504040204" pitchFamily="34" charset="0"/>
              </a:rPr>
              <a:t>1</a:t>
            </a:r>
            <a:r>
              <a:rPr lang="vi-VN" altLang="en-US" sz="2400" b="1" dirty="0">
                <a:solidFill>
                  <a:srgbClr val="FFFF00"/>
                </a:solidFill>
                <a:latin typeface="Tahoma" panose="020B0604030504040204" pitchFamily="34" charset="0"/>
                <a:cs typeface="Tahoma" panose="020B0604030504040204" pitchFamily="34" charset="0"/>
              </a:rPr>
              <a:t>b</a:t>
            </a:r>
            <a:r>
              <a:rPr lang="en-US" altLang="en-US" sz="24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Mary won’t you show us the right and shining way? We pledge our love and offer you a Rosary each day.</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0"/>
            <a:ext cx="3496290" cy="5143500"/>
          </a:xfrm>
          <a:prstGeom prst="rect">
            <a:avLst/>
          </a:prstGeom>
        </p:spPr>
      </p:pic>
    </p:spTree>
    <p:extLst>
      <p:ext uri="{BB962C8B-B14F-4D97-AF65-F5344CB8AC3E}">
        <p14:creationId xmlns:p14="http://schemas.microsoft.com/office/powerpoint/2010/main" val="26007661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57150"/>
            <a:ext cx="508635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endParaRPr lang="vi-VN" altLang="en-US" sz="3000" dirty="0">
              <a:solidFill>
                <a:schemeClr val="tx2"/>
              </a:solidFill>
            </a:endParaRPr>
          </a:p>
          <a:p>
            <a:pPr algn="l" eaLnBrk="1" hangingPunct="1"/>
            <a:r>
              <a:rPr lang="vi-VN" altLang="en-US" sz="1800" b="1" dirty="0">
                <a:solidFill>
                  <a:srgbClr val="FFFF00"/>
                </a:solidFill>
                <a:latin typeface="Tahoma" panose="020B0604030504040204" pitchFamily="34" charset="0"/>
                <a:cs typeface="Tahoma" panose="020B0604030504040204" pitchFamily="34" charset="0"/>
              </a:rPr>
              <a:t>2a</a:t>
            </a:r>
            <a:r>
              <a:rPr lang="en-US" altLang="en-US" sz="18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You promised at Fatima each time that you appeard to help us. If we pray to youto banish war and fear. </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2417" y="0"/>
            <a:ext cx="3352402" cy="5086350"/>
          </a:xfrm>
          <a:prstGeom prst="rect">
            <a:avLst/>
          </a:prstGeom>
        </p:spPr>
      </p:pic>
    </p:spTree>
    <p:extLst>
      <p:ext uri="{BB962C8B-B14F-4D97-AF65-F5344CB8AC3E}">
        <p14:creationId xmlns:p14="http://schemas.microsoft.com/office/powerpoint/2010/main" val="375014786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0"/>
            <a:ext cx="4972051"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vi-VN" altLang="en-US" sz="2400" b="1" dirty="0">
                <a:solidFill>
                  <a:srgbClr val="FFFF00"/>
                </a:solidFill>
                <a:latin typeface="Tahoma" panose="020B0604030504040204" pitchFamily="34" charset="0"/>
                <a:cs typeface="Tahoma" panose="020B0604030504040204" pitchFamily="34" charset="0"/>
              </a:rPr>
              <a:t>2b</a:t>
            </a:r>
            <a:r>
              <a:rPr lang="en-US" altLang="en-US" sz="24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Lady on first Saturday we ask your guidding hand for grace and guidance here on earth and protection for our hand.</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599" y="0"/>
            <a:ext cx="3352402" cy="5200650"/>
          </a:xfrm>
          <a:prstGeom prst="rect">
            <a:avLst/>
          </a:prstGeom>
        </p:spPr>
      </p:pic>
    </p:spTree>
    <p:extLst>
      <p:ext uri="{BB962C8B-B14F-4D97-AF65-F5344CB8AC3E}">
        <p14:creationId xmlns:p14="http://schemas.microsoft.com/office/powerpoint/2010/main" val="49609411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Water of Life </a:t>
            </a:r>
            <a:endParaRPr lang="en-US" sz="2800" b="1" dirty="0">
              <a:solidFill>
                <a:srgbClr val="FFFF00"/>
              </a:solidFill>
              <a:latin typeface="Times New Roman" pitchFamily="18" charset="0"/>
            </a:endParaRPr>
          </a:p>
        </p:txBody>
      </p:sp>
    </p:spTree>
    <p:extLst>
      <p:ext uri="{BB962C8B-B14F-4D97-AF65-F5344CB8AC3E}">
        <p14:creationId xmlns:p14="http://schemas.microsoft.com/office/powerpoint/2010/main" val="280899192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15828</TotalTime>
  <Words>2962</Words>
  <Application>Microsoft Office PowerPoint</Application>
  <PresentationFormat>On-screen Show (16:9)</PresentationFormat>
  <Paragraphs>278</Paragraphs>
  <Slides>90</Slides>
  <Notes>21</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90</vt:i4>
      </vt:variant>
    </vt:vector>
  </HeadingPairs>
  <TitlesOfParts>
    <vt:vector size="95"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Water of Life </vt:lpstr>
      <vt:lpstr>PowerPoint Presentation</vt:lpstr>
      <vt:lpstr>PowerPoint Presentation</vt:lpstr>
      <vt:lpstr>PowerPoint Presentation</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47 God Mounts His Throne To Shouts of Joy</vt:lpstr>
      <vt:lpstr> Responsorial Psalm:   Psalm 47 God mounts his throne to shouts of joy: a blare of trumpets for the Lord</vt:lpstr>
      <vt:lpstr>Pentecost Ssquence</vt:lpstr>
      <vt:lpstr> 1. Come holy spirit , Come !  And from your celestial home.  Shed a ray of light divine!  Come, Holy Spirit, come! Come, O Father of the poor!  Come, O Source of all our store! Come, within our bosoms shine! Come, O Holy Spirit, Come!</vt:lpstr>
      <vt:lpstr> 2. You, of comforters the best;  You, the soul’s most welcome guest; Sweet refreshment here below;  Come O Holy Spirit, Come!  In our Labor, rest most sweet; Grateful coolness in the heat;  Solace in the midst of woe.  Come, O holy Spirit, come!</vt:lpstr>
      <vt:lpstr> 3. O most blessed Light divine,  May that Light within us shine, and our inmost being fill. Come, O holy Spirit, come! In your absence, we have naught, Nothing good in deed or thought, Nothing free from taint of ill.  Come, O Holy Spirit, come!</vt:lpstr>
      <vt:lpstr>Gospel Acclamation</vt:lpstr>
      <vt:lpstr>Alleluia Alleluia Alleluia. Go and teach all nations, says the Lord; I am with you always, until the end of the world.</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Send out your Spirit </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Spirit and Grace</vt:lpstr>
      <vt:lpstr>PowerPoint Presentation</vt:lpstr>
      <vt:lpstr>PowerPoint Presentation</vt:lpstr>
      <vt:lpstr>PowerPoint Presentation</vt:lpstr>
      <vt:lpstr>PowerPoint Presentation</vt:lpstr>
      <vt:lpstr>PowerPoint Presentation</vt:lpstr>
      <vt:lpstr>PowerPoint Presentation</vt:lpstr>
      <vt:lpstr>Announcements:</vt:lpstr>
      <vt:lpstr>   1. Today’s second collection today is for the Building Fund. This fund helps to maintain, repair, and improve our buildings and facilities. Thank you for your month to month commitment to contribute to this fund.  </vt:lpstr>
      <vt:lpstr>2. We are happy to report on the seventeenth week of ADA 2025 campaign results with 8 families pledging a total amount of $2,110 dollars, for a total pledged amount of $151,075 dollars. </vt:lpstr>
      <vt:lpstr> Given this result we are $66,673 dollars above the diocesan’s goal of $84,402 dollars, so thanks to all of you who already made your pledge.  </vt:lpstr>
      <vt:lpstr>  We still want to encourage 100% participation from all families attending Masses here, because all new pledges received from now on will be reimbursed to our parish. Thank you all for your support. </vt:lpstr>
      <vt:lpstr>3.        3. On Sunday July 20th, 2025 a vocations soccer game will be held at the Archbishop Mitty High School Soccer Field from 4:30pm to 8pm.   Admission is $10 dollars per ticket, also you can participate in a raffle by buying tickets at $10 dollars each.</vt:lpstr>
      <vt:lpstr>All funds collected will be used to support seminarians and their formation program. Tickets on sale st the parish office during its working hours. </vt:lpstr>
      <vt:lpstr>3.        4. Last week, our Sunday collections for the parish totaled $11,229 dollars. The parish week-to-week financial report is available on the parish webpage and the weekly bulletin. </vt:lpstr>
      <vt:lpstr>Ending Hymn:  Tell The Good News</vt:lpstr>
      <vt:lpstr>PowerPoint Presentation</vt:lpstr>
      <vt:lpstr>PowerPoint Presentation</vt:lpstr>
      <vt:lpstr>PowerPoint Presentation</vt:lpstr>
      <vt:lpstr>Ending Hymn:  Dear Lady Of Fatima</vt:lpstr>
      <vt:lpstr>PowerPoint Presentation</vt:lpstr>
      <vt:lpstr>PowerPoint Presentation</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556</cp:revision>
  <dcterms:created xsi:type="dcterms:W3CDTF">2010-05-12T20:42:28Z</dcterms:created>
  <dcterms:modified xsi:type="dcterms:W3CDTF">2025-06-08T07:09:00Z</dcterms:modified>
</cp:coreProperties>
</file>