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2"/>
  </p:notesMasterIdLst>
  <p:sldIdLst>
    <p:sldId id="1608" r:id="rId2"/>
    <p:sldId id="269" r:id="rId3"/>
    <p:sldId id="261" r:id="rId4"/>
    <p:sldId id="262" r:id="rId5"/>
    <p:sldId id="260" r:id="rId6"/>
    <p:sldId id="263" r:id="rId7"/>
    <p:sldId id="2005" r:id="rId8"/>
    <p:sldId id="2006" r:id="rId9"/>
    <p:sldId id="2007" r:id="rId10"/>
    <p:sldId id="2008" r:id="rId11"/>
    <p:sldId id="2179" r:id="rId12"/>
    <p:sldId id="2180" r:id="rId13"/>
    <p:sldId id="2181" r:id="rId14"/>
    <p:sldId id="2182" r:id="rId15"/>
    <p:sldId id="2183" r:id="rId16"/>
    <p:sldId id="2184" r:id="rId17"/>
    <p:sldId id="2185" r:id="rId18"/>
    <p:sldId id="2186" r:id="rId19"/>
    <p:sldId id="1860" r:id="rId20"/>
    <p:sldId id="2052" r:id="rId21"/>
    <p:sldId id="2187" r:id="rId22"/>
    <p:sldId id="2188" r:id="rId23"/>
    <p:sldId id="298" r:id="rId24"/>
    <p:sldId id="2022" r:id="rId25"/>
    <p:sldId id="2023" r:id="rId26"/>
    <p:sldId id="2024" r:id="rId27"/>
    <p:sldId id="2025" r:id="rId28"/>
    <p:sldId id="2026" r:id="rId29"/>
    <p:sldId id="2027" r:id="rId30"/>
    <p:sldId id="2028" r:id="rId31"/>
    <p:sldId id="2029" r:id="rId32"/>
    <p:sldId id="2030" r:id="rId33"/>
    <p:sldId id="2031" r:id="rId34"/>
    <p:sldId id="2053" r:id="rId35"/>
    <p:sldId id="2973" r:id="rId36"/>
    <p:sldId id="266" r:id="rId37"/>
    <p:sldId id="267" r:id="rId38"/>
    <p:sldId id="308" r:id="rId39"/>
    <p:sldId id="2157" r:id="rId40"/>
    <p:sldId id="2158" r:id="rId41"/>
    <p:sldId id="2155" r:id="rId42"/>
    <p:sldId id="2156" r:id="rId43"/>
    <p:sldId id="2039" r:id="rId44"/>
    <p:sldId id="2040" r:id="rId45"/>
    <p:sldId id="2159" r:id="rId46"/>
    <p:sldId id="2160" r:id="rId47"/>
    <p:sldId id="2046" r:id="rId48"/>
    <p:sldId id="2047" r:id="rId49"/>
    <p:sldId id="2845" r:id="rId50"/>
    <p:sldId id="3123" r:id="rId51"/>
    <p:sldId id="3124" r:id="rId52"/>
    <p:sldId id="259" r:id="rId53"/>
    <p:sldId id="3125" r:id="rId54"/>
    <p:sldId id="3126" r:id="rId55"/>
    <p:sldId id="3127" r:id="rId56"/>
    <p:sldId id="3128" r:id="rId57"/>
    <p:sldId id="264" r:id="rId58"/>
    <p:sldId id="268" r:id="rId59"/>
    <p:sldId id="3024" r:id="rId60"/>
    <p:sldId id="3131" r:id="rId61"/>
    <p:sldId id="3132" r:id="rId62"/>
    <p:sldId id="3133" r:id="rId63"/>
    <p:sldId id="3134" r:id="rId64"/>
    <p:sldId id="3135" r:id="rId65"/>
    <p:sldId id="3025" r:id="rId66"/>
    <p:sldId id="3108" r:id="rId67"/>
    <p:sldId id="3129" r:id="rId68"/>
    <p:sldId id="273" r:id="rId69"/>
    <p:sldId id="3130" r:id="rId70"/>
    <p:sldId id="274" r:id="rId71"/>
    <p:sldId id="3052" r:id="rId72"/>
    <p:sldId id="257" r:id="rId73"/>
    <p:sldId id="258" r:id="rId74"/>
    <p:sldId id="3040" r:id="rId75"/>
    <p:sldId id="282" r:id="rId76"/>
    <p:sldId id="3021" r:id="rId77"/>
    <p:sldId id="3022" r:id="rId78"/>
    <p:sldId id="3023" r:id="rId79"/>
    <p:sldId id="3054" r:id="rId80"/>
    <p:sldId id="1188" r:id="rId81"/>
  </p:sldIdLst>
  <p:sldSz cx="9144000" cy="5143500" type="screen16x9"/>
  <p:notesSz cx="6858000" cy="9144000"/>
  <p:defaultTextStyle>
    <a:defPPr>
      <a:defRPr lang="en-US"/>
    </a:defPPr>
    <a:lvl1pPr algn="ctr" rtl="0" fontAlgn="base">
      <a:spcBef>
        <a:spcPct val="0"/>
      </a:spcBef>
      <a:spcAft>
        <a:spcPct val="0"/>
      </a:spcAft>
      <a:defRPr sz="6600" kern="1200">
        <a:solidFill>
          <a:schemeClr val="accent2"/>
        </a:solidFill>
        <a:latin typeface="Times New Roman" pitchFamily="18" charset="0"/>
        <a:ea typeface="+mn-ea"/>
        <a:cs typeface="Arial" charset="0"/>
      </a:defRPr>
    </a:lvl1pPr>
    <a:lvl2pPr marL="457200" algn="ctr" rtl="0" fontAlgn="base">
      <a:spcBef>
        <a:spcPct val="0"/>
      </a:spcBef>
      <a:spcAft>
        <a:spcPct val="0"/>
      </a:spcAft>
      <a:defRPr sz="6600" kern="1200">
        <a:solidFill>
          <a:schemeClr val="accent2"/>
        </a:solidFill>
        <a:latin typeface="Times New Roman" pitchFamily="18" charset="0"/>
        <a:ea typeface="+mn-ea"/>
        <a:cs typeface="Arial" charset="0"/>
      </a:defRPr>
    </a:lvl2pPr>
    <a:lvl3pPr marL="914400" algn="ctr" rtl="0" fontAlgn="base">
      <a:spcBef>
        <a:spcPct val="0"/>
      </a:spcBef>
      <a:spcAft>
        <a:spcPct val="0"/>
      </a:spcAft>
      <a:defRPr sz="6600" kern="1200">
        <a:solidFill>
          <a:schemeClr val="accent2"/>
        </a:solidFill>
        <a:latin typeface="Times New Roman" pitchFamily="18" charset="0"/>
        <a:ea typeface="+mn-ea"/>
        <a:cs typeface="Arial" charset="0"/>
      </a:defRPr>
    </a:lvl3pPr>
    <a:lvl4pPr marL="1371600" algn="ctr" rtl="0" fontAlgn="base">
      <a:spcBef>
        <a:spcPct val="0"/>
      </a:spcBef>
      <a:spcAft>
        <a:spcPct val="0"/>
      </a:spcAft>
      <a:defRPr sz="6600" kern="1200">
        <a:solidFill>
          <a:schemeClr val="accent2"/>
        </a:solidFill>
        <a:latin typeface="Times New Roman" pitchFamily="18" charset="0"/>
        <a:ea typeface="+mn-ea"/>
        <a:cs typeface="Arial" charset="0"/>
      </a:defRPr>
    </a:lvl4pPr>
    <a:lvl5pPr marL="1828800" algn="ctr" rtl="0" fontAlgn="base">
      <a:spcBef>
        <a:spcPct val="0"/>
      </a:spcBef>
      <a:spcAft>
        <a:spcPct val="0"/>
      </a:spcAft>
      <a:defRPr sz="6600" kern="1200">
        <a:solidFill>
          <a:schemeClr val="accent2"/>
        </a:solidFill>
        <a:latin typeface="Times New Roman" pitchFamily="18" charset="0"/>
        <a:ea typeface="+mn-ea"/>
        <a:cs typeface="Arial" charset="0"/>
      </a:defRPr>
    </a:lvl5pPr>
    <a:lvl6pPr marL="2286000" algn="l" defTabSz="914400" rtl="0" eaLnBrk="1" latinLnBrk="0" hangingPunct="1">
      <a:defRPr sz="6600" kern="1200">
        <a:solidFill>
          <a:schemeClr val="accent2"/>
        </a:solidFill>
        <a:latin typeface="Times New Roman" pitchFamily="18" charset="0"/>
        <a:ea typeface="+mn-ea"/>
        <a:cs typeface="Arial" charset="0"/>
      </a:defRPr>
    </a:lvl6pPr>
    <a:lvl7pPr marL="2743200" algn="l" defTabSz="914400" rtl="0" eaLnBrk="1" latinLnBrk="0" hangingPunct="1">
      <a:defRPr sz="6600" kern="1200">
        <a:solidFill>
          <a:schemeClr val="accent2"/>
        </a:solidFill>
        <a:latin typeface="Times New Roman" pitchFamily="18" charset="0"/>
        <a:ea typeface="+mn-ea"/>
        <a:cs typeface="Arial" charset="0"/>
      </a:defRPr>
    </a:lvl7pPr>
    <a:lvl8pPr marL="3200400" algn="l" defTabSz="914400" rtl="0" eaLnBrk="1" latinLnBrk="0" hangingPunct="1">
      <a:defRPr sz="6600" kern="1200">
        <a:solidFill>
          <a:schemeClr val="accent2"/>
        </a:solidFill>
        <a:latin typeface="Times New Roman" pitchFamily="18" charset="0"/>
        <a:ea typeface="+mn-ea"/>
        <a:cs typeface="Arial" charset="0"/>
      </a:defRPr>
    </a:lvl8pPr>
    <a:lvl9pPr marL="3657600" algn="l" defTabSz="914400" rtl="0" eaLnBrk="1" latinLnBrk="0" hangingPunct="1">
      <a:defRPr sz="6600" kern="1200">
        <a:solidFill>
          <a:schemeClr val="accent2"/>
        </a:solidFill>
        <a:latin typeface="Times New Roman" pitchFamily="18"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16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AFE2F26-2949-4A93-8167-018B6776D609}" v="30" dt="2025-08-03T14:14:30.43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95" autoAdjust="0"/>
    <p:restoredTop sz="94660"/>
  </p:normalViewPr>
  <p:slideViewPr>
    <p:cSldViewPr>
      <p:cViewPr varScale="1">
        <p:scale>
          <a:sx n="88" d="100"/>
          <a:sy n="88" d="100"/>
        </p:scale>
        <p:origin x="90" y="606"/>
      </p:cViewPr>
      <p:guideLst>
        <p:guide orient="horz" pos="2160"/>
        <p:guide pos="2880"/>
        <p:guide orient="horz" pos="162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viewProps" Target="viewProps.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presProps" Target="presProps.xml"/><Relationship Id="rId88"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microsoft.com/office/2016/11/relationships/changesInfo" Target="changesInfos/changesInfo1.xml"/><Relationship Id="rId61" Type="http://schemas.openxmlformats.org/officeDocument/2006/relationships/slide" Target="slides/slide60.xml"/><Relationship Id="rId82"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hil Le" userId="d56789386392244e" providerId="LiveId" clId="{BAFE2F26-2949-4A93-8167-018B6776D609}"/>
    <pc:docChg chg="undo custSel addSld delSld modSld">
      <pc:chgData name="Phil Le" userId="d56789386392244e" providerId="LiveId" clId="{BAFE2F26-2949-4A93-8167-018B6776D609}" dt="2025-08-03T14:17:16.722" v="605" actId="255"/>
      <pc:docMkLst>
        <pc:docMk/>
      </pc:docMkLst>
      <pc:sldChg chg="modSp add mod setBg">
        <pc:chgData name="Phil Le" userId="d56789386392244e" providerId="LiveId" clId="{BAFE2F26-2949-4A93-8167-018B6776D609}" dt="2025-08-03T13:37:56.858" v="427" actId="120"/>
        <pc:sldMkLst>
          <pc:docMk/>
          <pc:sldMk cId="0" sldId="259"/>
        </pc:sldMkLst>
        <pc:spChg chg="mod">
          <ac:chgData name="Phil Le" userId="d56789386392244e" providerId="LiveId" clId="{BAFE2F26-2949-4A93-8167-018B6776D609}" dt="2025-08-03T13:37:56.858" v="427" actId="120"/>
          <ac:spMkLst>
            <pc:docMk/>
            <pc:sldMk cId="0" sldId="259"/>
            <ac:spMk id="4098" creationId="{A99B1877-C091-F654-2090-14736C0C74D7}"/>
          </ac:spMkLst>
        </pc:spChg>
      </pc:sldChg>
      <pc:sldChg chg="add">
        <pc:chgData name="Phil Le" userId="d56789386392244e" providerId="LiveId" clId="{BAFE2F26-2949-4A93-8167-018B6776D609}" dt="2025-08-02T18:54:46.702" v="153"/>
        <pc:sldMkLst>
          <pc:docMk/>
          <pc:sldMk cId="1885879515" sldId="260"/>
        </pc:sldMkLst>
      </pc:sldChg>
      <pc:sldChg chg="add">
        <pc:chgData name="Phil Le" userId="d56789386392244e" providerId="LiveId" clId="{BAFE2F26-2949-4A93-8167-018B6776D609}" dt="2025-08-02T18:54:46.702" v="153"/>
        <pc:sldMkLst>
          <pc:docMk/>
          <pc:sldMk cId="1306270505" sldId="261"/>
        </pc:sldMkLst>
      </pc:sldChg>
      <pc:sldChg chg="del">
        <pc:chgData name="Phil Le" userId="d56789386392244e" providerId="LiveId" clId="{BAFE2F26-2949-4A93-8167-018B6776D609}" dt="2025-08-02T18:51:00.184" v="140" actId="47"/>
        <pc:sldMkLst>
          <pc:docMk/>
          <pc:sldMk cId="0" sldId="262"/>
        </pc:sldMkLst>
      </pc:sldChg>
      <pc:sldChg chg="add">
        <pc:chgData name="Phil Le" userId="d56789386392244e" providerId="LiveId" clId="{BAFE2F26-2949-4A93-8167-018B6776D609}" dt="2025-08-02T18:54:46.702" v="153"/>
        <pc:sldMkLst>
          <pc:docMk/>
          <pc:sldMk cId="4203231270" sldId="262"/>
        </pc:sldMkLst>
      </pc:sldChg>
      <pc:sldChg chg="add">
        <pc:chgData name="Phil Le" userId="d56789386392244e" providerId="LiveId" clId="{BAFE2F26-2949-4A93-8167-018B6776D609}" dt="2025-08-02T18:54:46.702" v="153"/>
        <pc:sldMkLst>
          <pc:docMk/>
          <pc:sldMk cId="1865297738" sldId="263"/>
        </pc:sldMkLst>
      </pc:sldChg>
      <pc:sldChg chg="modSp add del mod setBg">
        <pc:chgData name="Phil Le" userId="d56789386392244e" providerId="LiveId" clId="{BAFE2F26-2949-4A93-8167-018B6776D609}" dt="2025-08-03T13:38:24.783" v="433" actId="120"/>
        <pc:sldMkLst>
          <pc:docMk/>
          <pc:sldMk cId="0" sldId="264"/>
        </pc:sldMkLst>
        <pc:spChg chg="mod">
          <ac:chgData name="Phil Le" userId="d56789386392244e" providerId="LiveId" clId="{BAFE2F26-2949-4A93-8167-018B6776D609}" dt="2025-08-03T13:38:24.783" v="433" actId="120"/>
          <ac:spMkLst>
            <pc:docMk/>
            <pc:sldMk cId="0" sldId="264"/>
            <ac:spMk id="9218" creationId="{40CCDB24-F88B-7695-056E-19E84CC434EC}"/>
          </ac:spMkLst>
        </pc:spChg>
      </pc:sldChg>
      <pc:sldChg chg="modSp add del mod">
        <pc:chgData name="Phil Le" userId="d56789386392244e" providerId="LiveId" clId="{BAFE2F26-2949-4A93-8167-018B6776D609}" dt="2025-08-02T18:54:42.388" v="150" actId="47"/>
        <pc:sldMkLst>
          <pc:docMk/>
          <pc:sldMk cId="393696172" sldId="264"/>
        </pc:sldMkLst>
        <pc:spChg chg="mod">
          <ac:chgData name="Phil Le" userId="d56789386392244e" providerId="LiveId" clId="{BAFE2F26-2949-4A93-8167-018B6776D609}" dt="2025-08-02T18:53:42.804" v="146" actId="120"/>
          <ac:spMkLst>
            <pc:docMk/>
            <pc:sldMk cId="393696172" sldId="264"/>
            <ac:spMk id="2050" creationId="{00000000-0000-0000-0000-000000000000}"/>
          </ac:spMkLst>
        </pc:spChg>
        <pc:spChg chg="mod">
          <ac:chgData name="Phil Le" userId="d56789386392244e" providerId="LiveId" clId="{BAFE2F26-2949-4A93-8167-018B6776D609}" dt="2025-08-02T18:53:45.840" v="147" actId="120"/>
          <ac:spMkLst>
            <pc:docMk/>
            <pc:sldMk cId="393696172" sldId="264"/>
            <ac:spMk id="2052" creationId="{00000000-0000-0000-0000-000000000000}"/>
          </ac:spMkLst>
        </pc:spChg>
      </pc:sldChg>
      <pc:sldChg chg="modSp add del mod">
        <pc:chgData name="Phil Le" userId="d56789386392244e" providerId="LiveId" clId="{BAFE2F26-2949-4A93-8167-018B6776D609}" dt="2025-08-02T18:54:43.577" v="151" actId="47"/>
        <pc:sldMkLst>
          <pc:docMk/>
          <pc:sldMk cId="347250747" sldId="265"/>
        </pc:sldMkLst>
        <pc:spChg chg="mod">
          <ac:chgData name="Phil Le" userId="d56789386392244e" providerId="LiveId" clId="{BAFE2F26-2949-4A93-8167-018B6776D609}" dt="2025-08-02T18:53:49.230" v="148" actId="120"/>
          <ac:spMkLst>
            <pc:docMk/>
            <pc:sldMk cId="347250747" sldId="265"/>
            <ac:spMk id="3076" creationId="{00000000-0000-0000-0000-000000000000}"/>
          </ac:spMkLst>
        </pc:spChg>
      </pc:sldChg>
      <pc:sldChg chg="add">
        <pc:chgData name="Phil Le" userId="d56789386392244e" providerId="LiveId" clId="{BAFE2F26-2949-4A93-8167-018B6776D609}" dt="2025-08-03T13:34:31.634" v="379"/>
        <pc:sldMkLst>
          <pc:docMk/>
          <pc:sldMk cId="0" sldId="266"/>
        </pc:sldMkLst>
      </pc:sldChg>
      <pc:sldChg chg="add del">
        <pc:chgData name="Phil Le" userId="d56789386392244e" providerId="LiveId" clId="{BAFE2F26-2949-4A93-8167-018B6776D609}" dt="2025-08-02T18:54:44.086" v="152" actId="47"/>
        <pc:sldMkLst>
          <pc:docMk/>
          <pc:sldMk cId="3757409374" sldId="266"/>
        </pc:sldMkLst>
      </pc:sldChg>
      <pc:sldChg chg="add">
        <pc:chgData name="Phil Le" userId="d56789386392244e" providerId="LiveId" clId="{BAFE2F26-2949-4A93-8167-018B6776D609}" dt="2025-08-03T13:34:31.634" v="379"/>
        <pc:sldMkLst>
          <pc:docMk/>
          <pc:sldMk cId="3488558191" sldId="267"/>
        </pc:sldMkLst>
      </pc:sldChg>
      <pc:sldChg chg="modSp add mod setBg">
        <pc:chgData name="Phil Le" userId="d56789386392244e" providerId="LiveId" clId="{BAFE2F26-2949-4A93-8167-018B6776D609}" dt="2025-08-03T13:38:29.310" v="434" actId="120"/>
        <pc:sldMkLst>
          <pc:docMk/>
          <pc:sldMk cId="0" sldId="268"/>
        </pc:sldMkLst>
        <pc:spChg chg="mod">
          <ac:chgData name="Phil Le" userId="d56789386392244e" providerId="LiveId" clId="{BAFE2F26-2949-4A93-8167-018B6776D609}" dt="2025-08-03T13:38:29.310" v="434" actId="120"/>
          <ac:spMkLst>
            <pc:docMk/>
            <pc:sldMk cId="0" sldId="268"/>
            <ac:spMk id="10242" creationId="{B59D7D51-AD0C-A76F-498E-DF21B2FB51B5}"/>
          </ac:spMkLst>
        </pc:spChg>
      </pc:sldChg>
      <pc:sldChg chg="add">
        <pc:chgData name="Phil Le" userId="d56789386392244e" providerId="LiveId" clId="{BAFE2F26-2949-4A93-8167-018B6776D609}" dt="2025-08-02T18:54:46.702" v="153"/>
        <pc:sldMkLst>
          <pc:docMk/>
          <pc:sldMk cId="2240434167" sldId="269"/>
        </pc:sldMkLst>
      </pc:sldChg>
      <pc:sldChg chg="del">
        <pc:chgData name="Phil Le" userId="d56789386392244e" providerId="LiveId" clId="{BAFE2F26-2949-4A93-8167-018B6776D609}" dt="2025-08-02T18:51:00.565" v="141" actId="47"/>
        <pc:sldMkLst>
          <pc:docMk/>
          <pc:sldMk cId="0" sldId="270"/>
        </pc:sldMkLst>
      </pc:sldChg>
      <pc:sldChg chg="del">
        <pc:chgData name="Phil Le" userId="d56789386392244e" providerId="LiveId" clId="{BAFE2F26-2949-4A93-8167-018B6776D609}" dt="2025-08-02T18:51:01.258" v="143" actId="47"/>
        <pc:sldMkLst>
          <pc:docMk/>
          <pc:sldMk cId="0" sldId="271"/>
        </pc:sldMkLst>
      </pc:sldChg>
      <pc:sldChg chg="del">
        <pc:chgData name="Phil Le" userId="d56789386392244e" providerId="LiveId" clId="{BAFE2F26-2949-4A93-8167-018B6776D609}" dt="2025-08-03T13:39:20.705" v="450" actId="47"/>
        <pc:sldMkLst>
          <pc:docMk/>
          <pc:sldMk cId="228564860" sldId="272"/>
        </pc:sldMkLst>
      </pc:sldChg>
      <pc:sldChg chg="modSp add mod setBg">
        <pc:chgData name="Phil Le" userId="d56789386392244e" providerId="LiveId" clId="{BAFE2F26-2949-4A93-8167-018B6776D609}" dt="2025-08-03T13:44:58.400" v="465" actId="27636"/>
        <pc:sldMkLst>
          <pc:docMk/>
          <pc:sldMk cId="1997464022" sldId="273"/>
        </pc:sldMkLst>
        <pc:spChg chg="mod">
          <ac:chgData name="Phil Le" userId="d56789386392244e" providerId="LiveId" clId="{BAFE2F26-2949-4A93-8167-018B6776D609}" dt="2025-08-03T13:44:58.400" v="465" actId="27636"/>
          <ac:spMkLst>
            <pc:docMk/>
            <pc:sldMk cId="1997464022" sldId="273"/>
            <ac:spMk id="3" creationId="{B555EAC6-A97F-BCDA-4A23-B57D2FE42B0E}"/>
          </ac:spMkLst>
        </pc:spChg>
      </pc:sldChg>
      <pc:sldChg chg="modSp add mod setBg">
        <pc:chgData name="Phil Le" userId="d56789386392244e" providerId="LiveId" clId="{BAFE2F26-2949-4A93-8167-018B6776D609}" dt="2025-08-03T13:45:28.776" v="472" actId="27636"/>
        <pc:sldMkLst>
          <pc:docMk/>
          <pc:sldMk cId="968735600" sldId="274"/>
        </pc:sldMkLst>
        <pc:spChg chg="mod">
          <ac:chgData name="Phil Le" userId="d56789386392244e" providerId="LiveId" clId="{BAFE2F26-2949-4A93-8167-018B6776D609}" dt="2025-08-03T13:45:28.776" v="472" actId="27636"/>
          <ac:spMkLst>
            <pc:docMk/>
            <pc:sldMk cId="968735600" sldId="274"/>
            <ac:spMk id="3" creationId="{48B5B660-83EE-1D52-E464-9D9E0C1C61C3}"/>
          </ac:spMkLst>
        </pc:spChg>
      </pc:sldChg>
      <pc:sldChg chg="del">
        <pc:chgData name="Phil Le" userId="d56789386392244e" providerId="LiveId" clId="{BAFE2F26-2949-4A93-8167-018B6776D609}" dt="2025-08-03T13:39:20.215" v="449" actId="47"/>
        <pc:sldMkLst>
          <pc:docMk/>
          <pc:sldMk cId="1174739773" sldId="275"/>
        </pc:sldMkLst>
      </pc:sldChg>
      <pc:sldChg chg="del">
        <pc:chgData name="Phil Le" userId="d56789386392244e" providerId="LiveId" clId="{BAFE2F26-2949-4A93-8167-018B6776D609}" dt="2025-08-03T13:34:24.086" v="373" actId="47"/>
        <pc:sldMkLst>
          <pc:docMk/>
          <pc:sldMk cId="1284781163" sldId="279"/>
        </pc:sldMkLst>
      </pc:sldChg>
      <pc:sldChg chg="del">
        <pc:chgData name="Phil Le" userId="d56789386392244e" providerId="LiveId" clId="{BAFE2F26-2949-4A93-8167-018B6776D609}" dt="2025-08-03T13:34:25.546" v="375" actId="47"/>
        <pc:sldMkLst>
          <pc:docMk/>
          <pc:sldMk cId="373775587" sldId="280"/>
        </pc:sldMkLst>
      </pc:sldChg>
      <pc:sldChg chg="del">
        <pc:chgData name="Phil Le" userId="d56789386392244e" providerId="LiveId" clId="{BAFE2F26-2949-4A93-8167-018B6776D609}" dt="2025-08-03T13:34:27.204" v="377" actId="47"/>
        <pc:sldMkLst>
          <pc:docMk/>
          <pc:sldMk cId="1048949787" sldId="281"/>
        </pc:sldMkLst>
      </pc:sldChg>
      <pc:sldChg chg="del">
        <pc:chgData name="Phil Le" userId="d56789386392244e" providerId="LiveId" clId="{BAFE2F26-2949-4A93-8167-018B6776D609}" dt="2025-08-03T13:34:24.639" v="374" actId="47"/>
        <pc:sldMkLst>
          <pc:docMk/>
          <pc:sldMk cId="601215406" sldId="283"/>
        </pc:sldMkLst>
      </pc:sldChg>
      <pc:sldChg chg="del">
        <pc:chgData name="Phil Le" userId="d56789386392244e" providerId="LiveId" clId="{BAFE2F26-2949-4A93-8167-018B6776D609}" dt="2025-08-03T13:34:26.136" v="376" actId="47"/>
        <pc:sldMkLst>
          <pc:docMk/>
          <pc:sldMk cId="1822032851" sldId="284"/>
        </pc:sldMkLst>
      </pc:sldChg>
      <pc:sldChg chg="del">
        <pc:chgData name="Phil Le" userId="d56789386392244e" providerId="LiveId" clId="{BAFE2F26-2949-4A93-8167-018B6776D609}" dt="2025-08-03T13:34:27.728" v="378" actId="47"/>
        <pc:sldMkLst>
          <pc:docMk/>
          <pc:sldMk cId="2512389246" sldId="285"/>
        </pc:sldMkLst>
      </pc:sldChg>
      <pc:sldChg chg="del">
        <pc:chgData name="Phil Le" userId="d56789386392244e" providerId="LiveId" clId="{BAFE2F26-2949-4A93-8167-018B6776D609}" dt="2025-08-03T13:36:16.323" v="416" actId="47"/>
        <pc:sldMkLst>
          <pc:docMk/>
          <pc:sldMk cId="2920451198" sldId="286"/>
        </pc:sldMkLst>
      </pc:sldChg>
      <pc:sldChg chg="del">
        <pc:chgData name="Phil Le" userId="d56789386392244e" providerId="LiveId" clId="{BAFE2F26-2949-4A93-8167-018B6776D609}" dt="2025-08-03T13:36:17.209" v="417" actId="47"/>
        <pc:sldMkLst>
          <pc:docMk/>
          <pc:sldMk cId="335725183" sldId="287"/>
        </pc:sldMkLst>
      </pc:sldChg>
      <pc:sldChg chg="del">
        <pc:chgData name="Phil Le" userId="d56789386392244e" providerId="LiveId" clId="{BAFE2F26-2949-4A93-8167-018B6776D609}" dt="2025-08-03T13:36:19.835" v="420" actId="47"/>
        <pc:sldMkLst>
          <pc:docMk/>
          <pc:sldMk cId="3802238527" sldId="288"/>
        </pc:sldMkLst>
      </pc:sldChg>
      <pc:sldChg chg="del">
        <pc:chgData name="Phil Le" userId="d56789386392244e" providerId="LiveId" clId="{BAFE2F26-2949-4A93-8167-018B6776D609}" dt="2025-08-03T13:36:21.236" v="422" actId="47"/>
        <pc:sldMkLst>
          <pc:docMk/>
          <pc:sldMk cId="2467943559" sldId="289"/>
        </pc:sldMkLst>
      </pc:sldChg>
      <pc:sldChg chg="del">
        <pc:chgData name="Phil Le" userId="d56789386392244e" providerId="LiveId" clId="{BAFE2F26-2949-4A93-8167-018B6776D609}" dt="2025-08-03T13:36:22.604" v="423" actId="47"/>
        <pc:sldMkLst>
          <pc:docMk/>
          <pc:sldMk cId="1485365932" sldId="290"/>
        </pc:sldMkLst>
      </pc:sldChg>
      <pc:sldChg chg="modSp mod">
        <pc:chgData name="Phil Le" userId="d56789386392244e" providerId="LiveId" clId="{BAFE2F26-2949-4A93-8167-018B6776D609}" dt="2025-08-02T18:50:53.592" v="136" actId="20577"/>
        <pc:sldMkLst>
          <pc:docMk/>
          <pc:sldMk cId="0" sldId="1608"/>
        </pc:sldMkLst>
        <pc:spChg chg="mod">
          <ac:chgData name="Phil Le" userId="d56789386392244e" providerId="LiveId" clId="{BAFE2F26-2949-4A93-8167-018B6776D609}" dt="2025-08-02T18:50:53.592" v="136" actId="20577"/>
          <ac:spMkLst>
            <pc:docMk/>
            <pc:sldMk cId="0" sldId="1608"/>
            <ac:spMk id="2050" creationId="{00000000-0000-0000-0000-000000000000}"/>
          </ac:spMkLst>
        </pc:spChg>
      </pc:sldChg>
      <pc:sldChg chg="modSp mod">
        <pc:chgData name="Phil Le" userId="d56789386392244e" providerId="LiveId" clId="{BAFE2F26-2949-4A93-8167-018B6776D609}" dt="2025-08-03T13:29:45.215" v="196" actId="20577"/>
        <pc:sldMkLst>
          <pc:docMk/>
          <pc:sldMk cId="0" sldId="1860"/>
        </pc:sldMkLst>
        <pc:spChg chg="mod">
          <ac:chgData name="Phil Le" userId="d56789386392244e" providerId="LiveId" clId="{BAFE2F26-2949-4A93-8167-018B6776D609}" dt="2025-08-03T13:29:45.215" v="196" actId="20577"/>
          <ac:spMkLst>
            <pc:docMk/>
            <pc:sldMk cId="0" sldId="1860"/>
            <ac:spMk id="27650" creationId="{00000000-0000-0000-0000-000000000000}"/>
          </ac:spMkLst>
        </pc:spChg>
      </pc:sldChg>
      <pc:sldChg chg="modSp mod">
        <pc:chgData name="Phil Le" userId="d56789386392244e" providerId="LiveId" clId="{BAFE2F26-2949-4A93-8167-018B6776D609}" dt="2025-08-03T13:30:33.071" v="276" actId="20577"/>
        <pc:sldMkLst>
          <pc:docMk/>
          <pc:sldMk cId="0" sldId="2052"/>
        </pc:sldMkLst>
        <pc:spChg chg="mod">
          <ac:chgData name="Phil Le" userId="d56789386392244e" providerId="LiveId" clId="{BAFE2F26-2949-4A93-8167-018B6776D609}" dt="2025-08-03T13:30:33.071" v="276" actId="20577"/>
          <ac:spMkLst>
            <pc:docMk/>
            <pc:sldMk cId="0" sldId="2052"/>
            <ac:spMk id="4" creationId="{00000000-0000-0000-0000-000000000000}"/>
          </ac:spMkLst>
        </pc:spChg>
      </pc:sldChg>
      <pc:sldChg chg="modSp mod">
        <pc:chgData name="Phil Le" userId="d56789386392244e" providerId="LiveId" clId="{BAFE2F26-2949-4A93-8167-018B6776D609}" dt="2025-08-03T13:31:42.992" v="359" actId="20577"/>
        <pc:sldMkLst>
          <pc:docMk/>
          <pc:sldMk cId="2357971545" sldId="2188"/>
        </pc:sldMkLst>
        <pc:spChg chg="mod">
          <ac:chgData name="Phil Le" userId="d56789386392244e" providerId="LiveId" clId="{BAFE2F26-2949-4A93-8167-018B6776D609}" dt="2025-08-03T13:31:42.992" v="359" actId="20577"/>
          <ac:spMkLst>
            <pc:docMk/>
            <pc:sldMk cId="2357971545" sldId="2188"/>
            <ac:spMk id="2" creationId="{00000000-0000-0000-0000-000000000000}"/>
          </ac:spMkLst>
        </pc:spChg>
      </pc:sldChg>
      <pc:sldChg chg="modSp mod">
        <pc:chgData name="Phil Le" userId="d56789386392244e" providerId="LiveId" clId="{BAFE2F26-2949-4A93-8167-018B6776D609}" dt="2025-08-03T13:35:06.212" v="412" actId="20577"/>
        <pc:sldMkLst>
          <pc:docMk/>
          <pc:sldMk cId="279789595" sldId="2845"/>
        </pc:sldMkLst>
        <pc:spChg chg="mod">
          <ac:chgData name="Phil Le" userId="d56789386392244e" providerId="LiveId" clId="{BAFE2F26-2949-4A93-8167-018B6776D609}" dt="2025-08-03T13:35:06.212" v="412" actId="20577"/>
          <ac:spMkLst>
            <pc:docMk/>
            <pc:sldMk cId="279789595" sldId="2845"/>
            <ac:spMk id="98306" creationId="{00000000-0000-0000-0000-000000000000}"/>
          </ac:spMkLst>
        </pc:spChg>
      </pc:sldChg>
      <pc:sldChg chg="modSp mod">
        <pc:chgData name="Phil Le" userId="d56789386392244e" providerId="LiveId" clId="{BAFE2F26-2949-4A93-8167-018B6776D609}" dt="2025-08-03T13:32:48.159" v="370" actId="20577"/>
        <pc:sldMkLst>
          <pc:docMk/>
          <pc:sldMk cId="2680786838" sldId="2973"/>
        </pc:sldMkLst>
        <pc:spChg chg="mod">
          <ac:chgData name="Phil Le" userId="d56789386392244e" providerId="LiveId" clId="{BAFE2F26-2949-4A93-8167-018B6776D609}" dt="2025-08-03T13:32:48.159" v="370" actId="20577"/>
          <ac:spMkLst>
            <pc:docMk/>
            <pc:sldMk cId="2680786838" sldId="2973"/>
            <ac:spMk id="83970" creationId="{00000000-0000-0000-0000-000000000000}"/>
          </ac:spMkLst>
        </pc:spChg>
      </pc:sldChg>
      <pc:sldChg chg="mod modShow">
        <pc:chgData name="Phil Le" userId="d56789386392244e" providerId="LiveId" clId="{BAFE2F26-2949-4A93-8167-018B6776D609}" dt="2025-08-03T14:06:35.500" v="473" actId="729"/>
        <pc:sldMkLst>
          <pc:docMk/>
          <pc:sldMk cId="3429057403" sldId="3024"/>
        </pc:sldMkLst>
      </pc:sldChg>
      <pc:sldChg chg="modSp mod">
        <pc:chgData name="Phil Le" userId="d56789386392244e" providerId="LiveId" clId="{BAFE2F26-2949-4A93-8167-018B6776D609}" dt="2025-08-03T13:39:14.104" v="446" actId="20577"/>
        <pc:sldMkLst>
          <pc:docMk/>
          <pc:sldMk cId="679273175" sldId="3108"/>
        </pc:sldMkLst>
        <pc:spChg chg="mod">
          <ac:chgData name="Phil Le" userId="d56789386392244e" providerId="LiveId" clId="{BAFE2F26-2949-4A93-8167-018B6776D609}" dt="2025-08-03T13:39:14.104" v="446" actId="20577"/>
          <ac:spMkLst>
            <pc:docMk/>
            <pc:sldMk cId="679273175" sldId="3108"/>
            <ac:spMk id="117762" creationId="{F28B6F19-4DC5-52C1-A8B9-EBBC51C90266}"/>
          </ac:spMkLst>
        </pc:spChg>
      </pc:sldChg>
      <pc:sldChg chg="del">
        <pc:chgData name="Phil Le" userId="d56789386392244e" providerId="LiveId" clId="{BAFE2F26-2949-4A93-8167-018B6776D609}" dt="2025-08-02T18:50:59.124" v="137" actId="47"/>
        <pc:sldMkLst>
          <pc:docMk/>
          <pc:sldMk cId="0" sldId="3109"/>
        </pc:sldMkLst>
      </pc:sldChg>
      <pc:sldChg chg="del">
        <pc:chgData name="Phil Le" userId="d56789386392244e" providerId="LiveId" clId="{BAFE2F26-2949-4A93-8167-018B6776D609}" dt="2025-08-02T18:50:59.492" v="138" actId="47"/>
        <pc:sldMkLst>
          <pc:docMk/>
          <pc:sldMk cId="0" sldId="3110"/>
        </pc:sldMkLst>
      </pc:sldChg>
      <pc:sldChg chg="del">
        <pc:chgData name="Phil Le" userId="d56789386392244e" providerId="LiveId" clId="{BAFE2F26-2949-4A93-8167-018B6776D609}" dt="2025-08-02T18:50:59.866" v="139" actId="47"/>
        <pc:sldMkLst>
          <pc:docMk/>
          <pc:sldMk cId="0" sldId="3111"/>
        </pc:sldMkLst>
      </pc:sldChg>
      <pc:sldChg chg="del">
        <pc:chgData name="Phil Le" userId="d56789386392244e" providerId="LiveId" clId="{BAFE2F26-2949-4A93-8167-018B6776D609}" dt="2025-08-03T13:34:22.425" v="371" actId="47"/>
        <pc:sldMkLst>
          <pc:docMk/>
          <pc:sldMk cId="0" sldId="3112"/>
        </pc:sldMkLst>
      </pc:sldChg>
      <pc:sldChg chg="del">
        <pc:chgData name="Phil Le" userId="d56789386392244e" providerId="LiveId" clId="{BAFE2F26-2949-4A93-8167-018B6776D609}" dt="2025-08-03T13:34:23.337" v="372" actId="47"/>
        <pc:sldMkLst>
          <pc:docMk/>
          <pc:sldMk cId="3687309745" sldId="3113"/>
        </pc:sldMkLst>
      </pc:sldChg>
      <pc:sldChg chg="del">
        <pc:chgData name="Phil Le" userId="d56789386392244e" providerId="LiveId" clId="{BAFE2F26-2949-4A93-8167-018B6776D609}" dt="2025-08-03T13:36:14.270" v="413" actId="47"/>
        <pc:sldMkLst>
          <pc:docMk/>
          <pc:sldMk cId="0" sldId="3114"/>
        </pc:sldMkLst>
      </pc:sldChg>
      <pc:sldChg chg="del">
        <pc:chgData name="Phil Le" userId="d56789386392244e" providerId="LiveId" clId="{BAFE2F26-2949-4A93-8167-018B6776D609}" dt="2025-08-03T13:36:14.888" v="414" actId="47"/>
        <pc:sldMkLst>
          <pc:docMk/>
          <pc:sldMk cId="937127655" sldId="3115"/>
        </pc:sldMkLst>
      </pc:sldChg>
      <pc:sldChg chg="del">
        <pc:chgData name="Phil Le" userId="d56789386392244e" providerId="LiveId" clId="{BAFE2F26-2949-4A93-8167-018B6776D609}" dt="2025-08-03T13:36:15.650" v="415" actId="47"/>
        <pc:sldMkLst>
          <pc:docMk/>
          <pc:sldMk cId="1638647814" sldId="3116"/>
        </pc:sldMkLst>
      </pc:sldChg>
      <pc:sldChg chg="del">
        <pc:chgData name="Phil Le" userId="d56789386392244e" providerId="LiveId" clId="{BAFE2F26-2949-4A93-8167-018B6776D609}" dt="2025-08-03T13:36:17.934" v="418" actId="47"/>
        <pc:sldMkLst>
          <pc:docMk/>
          <pc:sldMk cId="4107765846" sldId="3117"/>
        </pc:sldMkLst>
      </pc:sldChg>
      <pc:sldChg chg="del">
        <pc:chgData name="Phil Le" userId="d56789386392244e" providerId="LiveId" clId="{BAFE2F26-2949-4A93-8167-018B6776D609}" dt="2025-08-03T13:36:18.975" v="419" actId="47"/>
        <pc:sldMkLst>
          <pc:docMk/>
          <pc:sldMk cId="2144318655" sldId="3118"/>
        </pc:sldMkLst>
      </pc:sldChg>
      <pc:sldChg chg="del">
        <pc:chgData name="Phil Le" userId="d56789386392244e" providerId="LiveId" clId="{BAFE2F26-2949-4A93-8167-018B6776D609}" dt="2025-08-03T13:36:20.424" v="421" actId="47"/>
        <pc:sldMkLst>
          <pc:docMk/>
          <pc:sldMk cId="72024905" sldId="3119"/>
        </pc:sldMkLst>
      </pc:sldChg>
      <pc:sldChg chg="del">
        <pc:chgData name="Phil Le" userId="d56789386392244e" providerId="LiveId" clId="{BAFE2F26-2949-4A93-8167-018B6776D609}" dt="2025-08-03T13:39:19.285" v="447" actId="47"/>
        <pc:sldMkLst>
          <pc:docMk/>
          <pc:sldMk cId="0" sldId="3120"/>
        </pc:sldMkLst>
      </pc:sldChg>
      <pc:sldChg chg="del">
        <pc:chgData name="Phil Le" userId="d56789386392244e" providerId="LiveId" clId="{BAFE2F26-2949-4A93-8167-018B6776D609}" dt="2025-08-03T13:39:19.771" v="448" actId="47"/>
        <pc:sldMkLst>
          <pc:docMk/>
          <pc:sldMk cId="0" sldId="3121"/>
        </pc:sldMkLst>
      </pc:sldChg>
      <pc:sldChg chg="del">
        <pc:chgData name="Phil Le" userId="d56789386392244e" providerId="LiveId" clId="{BAFE2F26-2949-4A93-8167-018B6776D609}" dt="2025-08-03T13:39:21.152" v="451" actId="47"/>
        <pc:sldMkLst>
          <pc:docMk/>
          <pc:sldMk cId="2062776818" sldId="3122"/>
        </pc:sldMkLst>
      </pc:sldChg>
      <pc:sldChg chg="modSp add del mod setBg">
        <pc:chgData name="Phil Le" userId="d56789386392244e" providerId="LiveId" clId="{BAFE2F26-2949-4A93-8167-018B6776D609}" dt="2025-08-03T13:37:50.314" v="425" actId="120"/>
        <pc:sldMkLst>
          <pc:docMk/>
          <pc:sldMk cId="0" sldId="3123"/>
        </pc:sldMkLst>
        <pc:spChg chg="mod">
          <ac:chgData name="Phil Le" userId="d56789386392244e" providerId="LiveId" clId="{BAFE2F26-2949-4A93-8167-018B6776D609}" dt="2025-08-03T13:37:50.314" v="425" actId="120"/>
          <ac:spMkLst>
            <pc:docMk/>
            <pc:sldMk cId="0" sldId="3123"/>
            <ac:spMk id="2050" creationId="{7C7CF7F7-7FA9-ED8D-3A0E-075E3DABB488}"/>
          </ac:spMkLst>
        </pc:spChg>
      </pc:sldChg>
      <pc:sldChg chg="modSp add mod setBg">
        <pc:chgData name="Phil Le" userId="d56789386392244e" providerId="LiveId" clId="{BAFE2F26-2949-4A93-8167-018B6776D609}" dt="2025-08-03T13:37:53.496" v="426" actId="120"/>
        <pc:sldMkLst>
          <pc:docMk/>
          <pc:sldMk cId="0" sldId="3124"/>
        </pc:sldMkLst>
        <pc:spChg chg="mod">
          <ac:chgData name="Phil Le" userId="d56789386392244e" providerId="LiveId" clId="{BAFE2F26-2949-4A93-8167-018B6776D609}" dt="2025-08-03T13:37:53.496" v="426" actId="120"/>
          <ac:spMkLst>
            <pc:docMk/>
            <pc:sldMk cId="0" sldId="3124"/>
            <ac:spMk id="3074" creationId="{82C568DB-B02C-3783-BF14-DBC108A1AAC6}"/>
          </ac:spMkLst>
        </pc:spChg>
      </pc:sldChg>
      <pc:sldChg chg="modSp add mod setBg">
        <pc:chgData name="Phil Le" userId="d56789386392244e" providerId="LiveId" clId="{BAFE2F26-2949-4A93-8167-018B6776D609}" dt="2025-08-03T13:38:00.070" v="428" actId="120"/>
        <pc:sldMkLst>
          <pc:docMk/>
          <pc:sldMk cId="0" sldId="3125"/>
        </pc:sldMkLst>
        <pc:spChg chg="mod">
          <ac:chgData name="Phil Le" userId="d56789386392244e" providerId="LiveId" clId="{BAFE2F26-2949-4A93-8167-018B6776D609}" dt="2025-08-03T13:38:00.070" v="428" actId="120"/>
          <ac:spMkLst>
            <pc:docMk/>
            <pc:sldMk cId="0" sldId="3125"/>
            <ac:spMk id="5122" creationId="{F5B5E4F9-4CA0-2DE3-D05F-8B500CB8B690}"/>
          </ac:spMkLst>
        </pc:spChg>
      </pc:sldChg>
      <pc:sldChg chg="modSp add mod setBg">
        <pc:chgData name="Phil Le" userId="d56789386392244e" providerId="LiveId" clId="{BAFE2F26-2949-4A93-8167-018B6776D609}" dt="2025-08-03T13:38:08.525" v="429" actId="120"/>
        <pc:sldMkLst>
          <pc:docMk/>
          <pc:sldMk cId="0" sldId="3126"/>
        </pc:sldMkLst>
        <pc:spChg chg="mod">
          <ac:chgData name="Phil Le" userId="d56789386392244e" providerId="LiveId" clId="{BAFE2F26-2949-4A93-8167-018B6776D609}" dt="2025-08-03T13:38:08.525" v="429" actId="120"/>
          <ac:spMkLst>
            <pc:docMk/>
            <pc:sldMk cId="0" sldId="3126"/>
            <ac:spMk id="6146" creationId="{BBD1549D-3AC1-94C9-6392-021AB5A4FBD9}"/>
          </ac:spMkLst>
        </pc:spChg>
      </pc:sldChg>
      <pc:sldChg chg="modSp add mod setBg">
        <pc:chgData name="Phil Le" userId="d56789386392244e" providerId="LiveId" clId="{BAFE2F26-2949-4A93-8167-018B6776D609}" dt="2025-08-03T13:38:12.475" v="430" actId="120"/>
        <pc:sldMkLst>
          <pc:docMk/>
          <pc:sldMk cId="0" sldId="3127"/>
        </pc:sldMkLst>
        <pc:spChg chg="mod">
          <ac:chgData name="Phil Le" userId="d56789386392244e" providerId="LiveId" clId="{BAFE2F26-2949-4A93-8167-018B6776D609}" dt="2025-08-03T13:38:12.475" v="430" actId="120"/>
          <ac:spMkLst>
            <pc:docMk/>
            <pc:sldMk cId="0" sldId="3127"/>
            <ac:spMk id="7170" creationId="{2D3A1729-0386-57E7-CD0A-AB2C1ABA2E26}"/>
          </ac:spMkLst>
        </pc:spChg>
      </pc:sldChg>
      <pc:sldChg chg="modSp add mod setBg">
        <pc:chgData name="Phil Le" userId="d56789386392244e" providerId="LiveId" clId="{BAFE2F26-2949-4A93-8167-018B6776D609}" dt="2025-08-03T13:38:17.634" v="431" actId="120"/>
        <pc:sldMkLst>
          <pc:docMk/>
          <pc:sldMk cId="0" sldId="3128"/>
        </pc:sldMkLst>
        <pc:spChg chg="mod">
          <ac:chgData name="Phil Le" userId="d56789386392244e" providerId="LiveId" clId="{BAFE2F26-2949-4A93-8167-018B6776D609}" dt="2025-08-03T13:38:17.634" v="431" actId="120"/>
          <ac:spMkLst>
            <pc:docMk/>
            <pc:sldMk cId="0" sldId="3128"/>
            <ac:spMk id="8194" creationId="{2969CB79-BAEB-5414-CEEB-409DD9195982}"/>
          </ac:spMkLst>
        </pc:spChg>
      </pc:sldChg>
      <pc:sldChg chg="modSp add mod setBg">
        <pc:chgData name="Phil Le" userId="d56789386392244e" providerId="LiveId" clId="{BAFE2F26-2949-4A93-8167-018B6776D609}" dt="2025-08-03T13:44:47.268" v="461" actId="20577"/>
        <pc:sldMkLst>
          <pc:docMk/>
          <pc:sldMk cId="0" sldId="3129"/>
        </pc:sldMkLst>
        <pc:spChg chg="mod">
          <ac:chgData name="Phil Le" userId="d56789386392244e" providerId="LiveId" clId="{BAFE2F26-2949-4A93-8167-018B6776D609}" dt="2025-08-03T13:44:47.268" v="461" actId="20577"/>
          <ac:spMkLst>
            <pc:docMk/>
            <pc:sldMk cId="0" sldId="3129"/>
            <ac:spMk id="54274" creationId="{23E9184C-55BF-18CC-ECD9-8BC151854D75}"/>
          </ac:spMkLst>
        </pc:spChg>
      </pc:sldChg>
      <pc:sldChg chg="modSp add mod setBg">
        <pc:chgData name="Phil Le" userId="d56789386392244e" providerId="LiveId" clId="{BAFE2F26-2949-4A93-8167-018B6776D609}" dt="2025-08-03T13:45:16.629" v="468" actId="1076"/>
        <pc:sldMkLst>
          <pc:docMk/>
          <pc:sldMk cId="0" sldId="3130"/>
        </pc:sldMkLst>
        <pc:spChg chg="mod">
          <ac:chgData name="Phil Le" userId="d56789386392244e" providerId="LiveId" clId="{BAFE2F26-2949-4A93-8167-018B6776D609}" dt="2025-08-03T13:45:16.629" v="468" actId="1076"/>
          <ac:spMkLst>
            <pc:docMk/>
            <pc:sldMk cId="0" sldId="3130"/>
            <ac:spMk id="3074" creationId="{EA07B6C4-3E3D-EA11-0C21-A18E73C37E41}"/>
          </ac:spMkLst>
        </pc:spChg>
      </pc:sldChg>
      <pc:sldChg chg="addSp delSp modSp add del mod">
        <pc:chgData name="Phil Le" userId="d56789386392244e" providerId="LiveId" clId="{BAFE2F26-2949-4A93-8167-018B6776D609}" dt="2025-08-03T14:07:59.324" v="481" actId="47"/>
        <pc:sldMkLst>
          <pc:docMk/>
          <pc:sldMk cId="2899745954" sldId="3131"/>
        </pc:sldMkLst>
        <pc:spChg chg="del">
          <ac:chgData name="Phil Le" userId="d56789386392244e" providerId="LiveId" clId="{BAFE2F26-2949-4A93-8167-018B6776D609}" dt="2025-08-03T14:06:45.748" v="475" actId="478"/>
          <ac:spMkLst>
            <pc:docMk/>
            <pc:sldMk cId="2899745954" sldId="3131"/>
            <ac:spMk id="3" creationId="{30BE041F-BF18-85FC-5CAB-03CB88C9451F}"/>
          </ac:spMkLst>
        </pc:spChg>
        <pc:spChg chg="add mod">
          <ac:chgData name="Phil Le" userId="d56789386392244e" providerId="LiveId" clId="{BAFE2F26-2949-4A93-8167-018B6776D609}" dt="2025-08-03T14:07:49.848" v="480" actId="255"/>
          <ac:spMkLst>
            <pc:docMk/>
            <pc:sldMk cId="2899745954" sldId="3131"/>
            <ac:spMk id="4" creationId="{A8A3841D-8FB0-68FC-6509-786849D91832}"/>
          </ac:spMkLst>
        </pc:spChg>
      </pc:sldChg>
      <pc:sldChg chg="delSp modSp new mod">
        <pc:chgData name="Phil Le" userId="d56789386392244e" providerId="LiveId" clId="{BAFE2F26-2949-4A93-8167-018B6776D609}" dt="2025-08-03T14:09:19.737" v="506" actId="255"/>
        <pc:sldMkLst>
          <pc:docMk/>
          <pc:sldMk cId="4280529756" sldId="3131"/>
        </pc:sldMkLst>
        <pc:spChg chg="del">
          <ac:chgData name="Phil Le" userId="d56789386392244e" providerId="LiveId" clId="{BAFE2F26-2949-4A93-8167-018B6776D609}" dt="2025-08-03T14:08:43.424" v="485" actId="478"/>
          <ac:spMkLst>
            <pc:docMk/>
            <pc:sldMk cId="4280529756" sldId="3131"/>
            <ac:spMk id="2" creationId="{3A36C459-F106-E6B5-E606-B28A147EC02C}"/>
          </ac:spMkLst>
        </pc:spChg>
        <pc:spChg chg="mod">
          <ac:chgData name="Phil Le" userId="d56789386392244e" providerId="LiveId" clId="{BAFE2F26-2949-4A93-8167-018B6776D609}" dt="2025-08-03T14:09:19.737" v="506" actId="255"/>
          <ac:spMkLst>
            <pc:docMk/>
            <pc:sldMk cId="4280529756" sldId="3131"/>
            <ac:spMk id="3" creationId="{B8F6A80E-48AC-90BE-DE3F-AA8EE2FFC64A}"/>
          </ac:spMkLst>
        </pc:spChg>
      </pc:sldChg>
      <pc:sldChg chg="modSp add mod">
        <pc:chgData name="Phil Le" userId="d56789386392244e" providerId="LiveId" clId="{BAFE2F26-2949-4A93-8167-018B6776D609}" dt="2025-08-03T14:16:05.031" v="596" actId="20577"/>
        <pc:sldMkLst>
          <pc:docMk/>
          <pc:sldMk cId="4141583893" sldId="3132"/>
        </pc:sldMkLst>
        <pc:spChg chg="mod">
          <ac:chgData name="Phil Le" userId="d56789386392244e" providerId="LiveId" clId="{BAFE2F26-2949-4A93-8167-018B6776D609}" dt="2025-08-03T14:16:05.031" v="596" actId="20577"/>
          <ac:spMkLst>
            <pc:docMk/>
            <pc:sldMk cId="4141583893" sldId="3132"/>
            <ac:spMk id="3" creationId="{8B1A71E8-A19E-5033-E33F-EB2814C87D0F}"/>
          </ac:spMkLst>
        </pc:spChg>
      </pc:sldChg>
      <pc:sldChg chg="modSp add mod">
        <pc:chgData name="Phil Le" userId="d56789386392244e" providerId="LiveId" clId="{BAFE2F26-2949-4A93-8167-018B6776D609}" dt="2025-08-03T14:16:29.831" v="600" actId="255"/>
        <pc:sldMkLst>
          <pc:docMk/>
          <pc:sldMk cId="3881635776" sldId="3133"/>
        </pc:sldMkLst>
        <pc:spChg chg="mod">
          <ac:chgData name="Phil Le" userId="d56789386392244e" providerId="LiveId" clId="{BAFE2F26-2949-4A93-8167-018B6776D609}" dt="2025-08-03T14:16:29.831" v="600" actId="255"/>
          <ac:spMkLst>
            <pc:docMk/>
            <pc:sldMk cId="3881635776" sldId="3133"/>
            <ac:spMk id="3" creationId="{5A80E5AF-A187-3546-D8C9-B4163197A6DC}"/>
          </ac:spMkLst>
        </pc:spChg>
      </pc:sldChg>
      <pc:sldChg chg="modSp add mod">
        <pc:chgData name="Phil Le" userId="d56789386392244e" providerId="LiveId" clId="{BAFE2F26-2949-4A93-8167-018B6776D609}" dt="2025-08-03T14:16:41.047" v="601" actId="2711"/>
        <pc:sldMkLst>
          <pc:docMk/>
          <pc:sldMk cId="2278983750" sldId="3134"/>
        </pc:sldMkLst>
        <pc:spChg chg="mod">
          <ac:chgData name="Phil Le" userId="d56789386392244e" providerId="LiveId" clId="{BAFE2F26-2949-4A93-8167-018B6776D609}" dt="2025-08-03T14:16:41.047" v="601" actId="2711"/>
          <ac:spMkLst>
            <pc:docMk/>
            <pc:sldMk cId="2278983750" sldId="3134"/>
            <ac:spMk id="3" creationId="{DECAB99D-4B71-6133-2386-4083BD3492DA}"/>
          </ac:spMkLst>
        </pc:spChg>
      </pc:sldChg>
      <pc:sldChg chg="modSp add mod">
        <pc:chgData name="Phil Le" userId="d56789386392244e" providerId="LiveId" clId="{BAFE2F26-2949-4A93-8167-018B6776D609}" dt="2025-08-03T14:17:16.722" v="605" actId="255"/>
        <pc:sldMkLst>
          <pc:docMk/>
          <pc:sldMk cId="2212627380" sldId="3135"/>
        </pc:sldMkLst>
        <pc:spChg chg="mod">
          <ac:chgData name="Phil Le" userId="d56789386392244e" providerId="LiveId" clId="{BAFE2F26-2949-4A93-8167-018B6776D609}" dt="2025-08-03T14:17:16.722" v="605" actId="255"/>
          <ac:spMkLst>
            <pc:docMk/>
            <pc:sldMk cId="2212627380" sldId="3135"/>
            <ac:spMk id="3" creationId="{04C86B94-6167-71CD-A726-1ADAE29DF5A2}"/>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6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solidFill>
                  <a:schemeClr val="tx1"/>
                </a:solidFill>
                <a:latin typeface="Arial" charset="0"/>
              </a:defRPr>
            </a:lvl1pPr>
          </a:lstStyle>
          <a:p>
            <a:pPr>
              <a:defRPr/>
            </a:pPr>
            <a:endParaRPr lang="en-US"/>
          </a:p>
        </p:txBody>
      </p:sp>
      <p:sp>
        <p:nvSpPr>
          <p:cNvPr id="1436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latin typeface="Arial" charset="0"/>
              </a:defRPr>
            </a:lvl1pPr>
          </a:lstStyle>
          <a:p>
            <a:pPr>
              <a:defRPr/>
            </a:pPr>
            <a:endParaRPr lang="en-US"/>
          </a:p>
        </p:txBody>
      </p:sp>
      <p:sp>
        <p:nvSpPr>
          <p:cNvPr id="125956"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6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436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solidFill>
                  <a:schemeClr val="tx1"/>
                </a:solidFill>
                <a:latin typeface="Arial" charset="0"/>
              </a:defRPr>
            </a:lvl1pPr>
          </a:lstStyle>
          <a:p>
            <a:pPr>
              <a:defRPr/>
            </a:pPr>
            <a:endParaRPr lang="en-US"/>
          </a:p>
        </p:txBody>
      </p:sp>
      <p:sp>
        <p:nvSpPr>
          <p:cNvPr id="1436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latin typeface="Arial" charset="0"/>
              </a:defRPr>
            </a:lvl1pPr>
          </a:lstStyle>
          <a:p>
            <a:pPr>
              <a:defRPr/>
            </a:pPr>
            <a:fld id="{D3ED65D9-7F41-441F-B31A-035894C76204}" type="slidenum">
              <a:rPr lang="en-US"/>
              <a:pPr>
                <a:defRPr/>
              </a:pPr>
              <a:t>‹#›</a:t>
            </a:fld>
            <a:endParaRPr lang="en-US"/>
          </a:p>
        </p:txBody>
      </p:sp>
    </p:spTree>
    <p:extLst>
      <p:ext uri="{BB962C8B-B14F-4D97-AF65-F5344CB8AC3E}">
        <p14:creationId xmlns:p14="http://schemas.microsoft.com/office/powerpoint/2010/main" val="116305828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6047EAC8-2B0D-4A72-ABF0-BECB32E5C3E6}" type="slidenum">
              <a:rPr lang="en-US" altLang="en-US" sz="1200" smtClean="0">
                <a:solidFill>
                  <a:schemeClr val="tx1"/>
                </a:solidFill>
                <a:latin typeface="Arial" charset="0"/>
              </a:rPr>
              <a:pPr eaLnBrk="1" hangingPunct="1"/>
              <a:t>1</a:t>
            </a:fld>
            <a:endParaRPr lang="en-US" altLang="en-US" sz="1200">
              <a:solidFill>
                <a:schemeClr val="tx1"/>
              </a:solidFill>
              <a:latin typeface="Arial" charset="0"/>
            </a:endParaRPr>
          </a:p>
        </p:txBody>
      </p:sp>
      <p:sp>
        <p:nvSpPr>
          <p:cNvPr id="126979" name="Rectangle 2"/>
          <p:cNvSpPr>
            <a:spLocks noGrp="1" noRot="1" noChangeAspect="1" noChangeArrowheads="1" noTextEdit="1"/>
          </p:cNvSpPr>
          <p:nvPr>
            <p:ph type="sldImg"/>
          </p:nvPr>
        </p:nvSpPr>
        <p:spPr>
          <a:xfrm>
            <a:off x="381000" y="685800"/>
            <a:ext cx="6096000" cy="3429000"/>
          </a:xfrm>
          <a:ln/>
        </p:spPr>
      </p:sp>
      <p:sp>
        <p:nvSpPr>
          <p:cNvPr id="1269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17</a:t>
            </a:fld>
            <a:endParaRPr lang="en-US" altLang="en-US" sz="1200">
              <a:solidFill>
                <a:schemeClr val="tx1"/>
              </a:solidFill>
              <a:latin typeface="Arial"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18</a:t>
            </a:fld>
            <a:endParaRPr lang="en-US" altLang="en-US" sz="1200">
              <a:solidFill>
                <a:schemeClr val="tx1"/>
              </a:solidFill>
              <a:latin typeface="Arial"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Slide Image Placeholder 1"/>
          <p:cNvSpPr>
            <a:spLocks noGrp="1" noRot="1" noChangeAspect="1" noTextEdit="1"/>
          </p:cNvSpPr>
          <p:nvPr>
            <p:ph type="sldImg"/>
          </p:nvPr>
        </p:nvSpPr>
        <p:spPr>
          <a:xfrm>
            <a:off x="381000" y="685800"/>
            <a:ext cx="6096000" cy="3429000"/>
          </a:xfrm>
          <a:ln/>
        </p:spPr>
      </p:sp>
      <p:sp>
        <p:nvSpPr>
          <p:cNvPr id="1331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31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9058D038-4B67-437C-9490-2905EB20E2FA}" type="slidenum">
              <a:rPr lang="en-US" altLang="en-US" sz="1200" smtClean="0">
                <a:solidFill>
                  <a:schemeClr val="tx1"/>
                </a:solidFill>
                <a:latin typeface="Arial" charset="0"/>
              </a:rPr>
              <a:pPr eaLnBrk="1" hangingPunct="1"/>
              <a:t>24</a:t>
            </a:fld>
            <a:endParaRPr lang="en-US" altLang="en-US" sz="1200">
              <a:solidFill>
                <a:schemeClr val="tx1"/>
              </a:solidFill>
              <a:latin typeface="Arial"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a:xfrm>
            <a:off x="381000" y="685800"/>
            <a:ext cx="6096000" cy="3429000"/>
          </a:xfrm>
          <a:ln/>
        </p:spPr>
      </p:sp>
      <p:sp>
        <p:nvSpPr>
          <p:cNvPr id="1341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41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C8D5B721-CF0C-427B-9562-CBDDF8848031}" type="slidenum">
              <a:rPr lang="en-US" altLang="en-US" sz="1200" smtClean="0">
                <a:solidFill>
                  <a:schemeClr val="tx1"/>
                </a:solidFill>
                <a:latin typeface="Arial" charset="0"/>
              </a:rPr>
              <a:pPr eaLnBrk="1" hangingPunct="1"/>
              <a:t>25</a:t>
            </a:fld>
            <a:endParaRPr lang="en-US" altLang="en-US" sz="1200">
              <a:solidFill>
                <a:schemeClr val="tx1"/>
              </a:solidFill>
              <a:latin typeface="Arial"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Slide Image Placeholder 1"/>
          <p:cNvSpPr>
            <a:spLocks noGrp="1" noRot="1" noChangeAspect="1" noTextEdit="1"/>
          </p:cNvSpPr>
          <p:nvPr>
            <p:ph type="sldImg"/>
          </p:nvPr>
        </p:nvSpPr>
        <p:spPr>
          <a:xfrm>
            <a:off x="381000" y="685800"/>
            <a:ext cx="6096000" cy="3429000"/>
          </a:xfrm>
          <a:ln/>
        </p:spPr>
      </p:sp>
      <p:sp>
        <p:nvSpPr>
          <p:cNvPr id="1351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51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D805468F-DEDA-40D2-98A3-A77AD6C9A6F6}" type="slidenum">
              <a:rPr lang="en-US" altLang="en-US" sz="1200" smtClean="0">
                <a:solidFill>
                  <a:schemeClr val="tx1"/>
                </a:solidFill>
                <a:latin typeface="Arial" charset="0"/>
              </a:rPr>
              <a:pPr eaLnBrk="1" hangingPunct="1"/>
              <a:t>26</a:t>
            </a:fld>
            <a:endParaRPr lang="en-US" altLang="en-US" sz="1200">
              <a:solidFill>
                <a:schemeClr val="tx1"/>
              </a:solidFill>
              <a:latin typeface="Arial"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Slide Image Placeholder 1"/>
          <p:cNvSpPr>
            <a:spLocks noGrp="1" noRot="1" noChangeAspect="1" noTextEdit="1"/>
          </p:cNvSpPr>
          <p:nvPr>
            <p:ph type="sldImg"/>
          </p:nvPr>
        </p:nvSpPr>
        <p:spPr>
          <a:xfrm>
            <a:off x="381000" y="685800"/>
            <a:ext cx="6096000" cy="3429000"/>
          </a:xfrm>
          <a:ln/>
        </p:spPr>
      </p:sp>
      <p:sp>
        <p:nvSpPr>
          <p:cNvPr id="1361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61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2677A7E8-95CC-40CB-831A-351DA8C571B9}" type="slidenum">
              <a:rPr lang="en-US" altLang="en-US" sz="1200" smtClean="0">
                <a:solidFill>
                  <a:schemeClr val="tx1"/>
                </a:solidFill>
                <a:latin typeface="Arial" charset="0"/>
              </a:rPr>
              <a:pPr eaLnBrk="1" hangingPunct="1"/>
              <a:t>27</a:t>
            </a:fld>
            <a:endParaRPr lang="en-US" altLang="en-US" sz="1200">
              <a:solidFill>
                <a:schemeClr val="tx1"/>
              </a:solidFill>
              <a:latin typeface="Arial"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Slide Image Placeholder 1"/>
          <p:cNvSpPr>
            <a:spLocks noGrp="1" noRot="1" noChangeAspect="1" noTextEdit="1"/>
          </p:cNvSpPr>
          <p:nvPr>
            <p:ph type="sldImg"/>
          </p:nvPr>
        </p:nvSpPr>
        <p:spPr>
          <a:xfrm>
            <a:off x="381000" y="685800"/>
            <a:ext cx="6096000" cy="3429000"/>
          </a:xfrm>
          <a:ln/>
        </p:spPr>
      </p:sp>
      <p:sp>
        <p:nvSpPr>
          <p:cNvPr id="1372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72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16EDCD4F-944D-44AC-923B-870E6B83ACE4}" type="slidenum">
              <a:rPr lang="en-US" altLang="en-US" sz="1200" smtClean="0">
                <a:solidFill>
                  <a:schemeClr val="tx1"/>
                </a:solidFill>
                <a:latin typeface="Arial" charset="0"/>
              </a:rPr>
              <a:pPr eaLnBrk="1" hangingPunct="1"/>
              <a:t>28</a:t>
            </a:fld>
            <a:endParaRPr lang="en-US" altLang="en-US" sz="1200">
              <a:solidFill>
                <a:schemeClr val="tx1"/>
              </a:solidFill>
              <a:latin typeface="Arial"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Slide Image Placeholder 1"/>
          <p:cNvSpPr>
            <a:spLocks noGrp="1" noRot="1" noChangeAspect="1" noTextEdit="1"/>
          </p:cNvSpPr>
          <p:nvPr>
            <p:ph type="sldImg"/>
          </p:nvPr>
        </p:nvSpPr>
        <p:spPr>
          <a:xfrm>
            <a:off x="381000" y="685800"/>
            <a:ext cx="6096000" cy="3429000"/>
          </a:xfrm>
          <a:ln/>
        </p:spPr>
      </p:sp>
      <p:sp>
        <p:nvSpPr>
          <p:cNvPr id="1382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824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74F8C60D-BA09-4B2C-8CF0-3F8529ADE381}" type="slidenum">
              <a:rPr lang="en-US" altLang="en-US" sz="1200" smtClean="0">
                <a:solidFill>
                  <a:schemeClr val="tx1"/>
                </a:solidFill>
                <a:latin typeface="Arial" charset="0"/>
              </a:rPr>
              <a:pPr eaLnBrk="1" hangingPunct="1"/>
              <a:t>29</a:t>
            </a:fld>
            <a:endParaRPr lang="en-US" altLang="en-US" sz="1200">
              <a:solidFill>
                <a:schemeClr val="tx1"/>
              </a:solidFill>
              <a:latin typeface="Arial"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Slide Image Placeholder 1"/>
          <p:cNvSpPr>
            <a:spLocks noGrp="1" noRot="1" noChangeAspect="1" noTextEdit="1"/>
          </p:cNvSpPr>
          <p:nvPr>
            <p:ph type="sldImg"/>
          </p:nvPr>
        </p:nvSpPr>
        <p:spPr>
          <a:xfrm>
            <a:off x="381000" y="685800"/>
            <a:ext cx="6096000" cy="3429000"/>
          </a:xfrm>
          <a:ln/>
        </p:spPr>
      </p:sp>
      <p:sp>
        <p:nvSpPr>
          <p:cNvPr id="1392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926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E521C171-FEE7-4F40-BF39-FF261F6B86B0}" type="slidenum">
              <a:rPr lang="en-US" altLang="en-US" sz="1200" smtClean="0">
                <a:solidFill>
                  <a:schemeClr val="tx1"/>
                </a:solidFill>
                <a:latin typeface="Arial" charset="0"/>
              </a:rPr>
              <a:pPr eaLnBrk="1" hangingPunct="1"/>
              <a:t>31</a:t>
            </a:fld>
            <a:endParaRPr lang="en-US" altLang="en-US" sz="1200">
              <a:solidFill>
                <a:schemeClr val="tx1"/>
              </a:solidFill>
              <a:latin typeface="Arial"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a:xfrm>
            <a:off x="381000" y="685800"/>
            <a:ext cx="6096000" cy="3429000"/>
          </a:xfrm>
          <a:ln/>
        </p:spPr>
      </p:sp>
      <p:sp>
        <p:nvSpPr>
          <p:cNvPr id="1402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402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E60AD6E5-89A8-45AF-B810-E560A75CDEE8}" type="slidenum">
              <a:rPr lang="en-US" altLang="en-US" sz="1200" smtClean="0">
                <a:solidFill>
                  <a:schemeClr val="tx1"/>
                </a:solidFill>
                <a:latin typeface="Arial" charset="0"/>
              </a:rPr>
              <a:pPr eaLnBrk="1" hangingPunct="1"/>
              <a:t>33</a:t>
            </a:fld>
            <a:endParaRPr lang="en-US" altLang="en-US" sz="1200">
              <a:solidFill>
                <a:schemeClr val="tx1"/>
              </a:solidFill>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Slide Image Placeholder 1"/>
          <p:cNvSpPr>
            <a:spLocks noGrp="1" noRot="1" noChangeAspect="1" noTextEdit="1"/>
          </p:cNvSpPr>
          <p:nvPr>
            <p:ph type="sldImg"/>
          </p:nvPr>
        </p:nvSpPr>
        <p:spPr>
          <a:xfrm>
            <a:off x="381000" y="685800"/>
            <a:ext cx="6096000" cy="3429000"/>
          </a:xfrm>
          <a:ln/>
        </p:spPr>
      </p:sp>
      <p:sp>
        <p:nvSpPr>
          <p:cNvPr id="1290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290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5D9E24FA-D2E3-4537-9DE9-7C776C29DD06}" type="slidenum">
              <a:rPr lang="en-US" altLang="en-US" sz="1200" smtClean="0">
                <a:solidFill>
                  <a:schemeClr val="tx1"/>
                </a:solidFill>
                <a:latin typeface="Arial" charset="0"/>
              </a:rPr>
              <a:pPr eaLnBrk="1" hangingPunct="1"/>
              <a:t>8</a:t>
            </a:fld>
            <a:endParaRPr lang="en-US" altLang="en-US" sz="1200">
              <a:solidFill>
                <a:schemeClr val="tx1"/>
              </a:solidFill>
              <a:latin typeface="Arial"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Slide Image Placeholder 1"/>
          <p:cNvSpPr>
            <a:spLocks noGrp="1" noRot="1" noChangeAspect="1" noTextEdit="1"/>
          </p:cNvSpPr>
          <p:nvPr>
            <p:ph type="sldImg"/>
          </p:nvPr>
        </p:nvSpPr>
        <p:spPr>
          <a:xfrm>
            <a:off x="381000" y="685800"/>
            <a:ext cx="6096000" cy="3429000"/>
          </a:xfrm>
          <a:ln/>
        </p:spPr>
      </p:sp>
      <p:sp>
        <p:nvSpPr>
          <p:cNvPr id="1413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413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A050DBDC-C72E-4C4E-BA09-40051E031F2A}" type="slidenum">
              <a:rPr lang="en-US" altLang="en-US" sz="1200" smtClean="0">
                <a:solidFill>
                  <a:schemeClr val="tx1"/>
                </a:solidFill>
                <a:latin typeface="Arial" charset="0"/>
              </a:rPr>
              <a:pPr eaLnBrk="1" hangingPunct="1"/>
              <a:t>34</a:t>
            </a:fld>
            <a:endParaRPr lang="en-US" altLang="en-US" sz="1200">
              <a:solidFill>
                <a:schemeClr val="tx1"/>
              </a:solidFill>
              <a:latin typeface="Arial"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2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5E4EC199-FD68-45FF-857D-047A9D77672A}" type="slidenum">
              <a:rPr lang="en-US" altLang="en-US">
                <a:latin typeface="Arial" panose="020B0604020202020204" pitchFamily="34" charset="0"/>
              </a:rPr>
              <a:pPr eaLnBrk="1" hangingPunct="1"/>
              <a:t>72</a:t>
            </a:fld>
            <a:endParaRPr lang="en-US" altLang="en-US">
              <a:latin typeface="Arial" panose="020B0604020202020204"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2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5E4EC199-FD68-45FF-857D-047A9D77672A}" type="slidenum">
              <a:rPr lang="en-US" altLang="en-US">
                <a:latin typeface="Arial" panose="020B0604020202020204" pitchFamily="34" charset="0"/>
              </a:rPr>
              <a:pPr eaLnBrk="1" hangingPunct="1"/>
              <a:t>73</a:t>
            </a:fld>
            <a:endParaRPr lang="en-US" altLang="en-US">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Slide Image Placeholder 1"/>
          <p:cNvSpPr>
            <a:spLocks noGrp="1" noRot="1" noChangeAspect="1" noTextEdit="1"/>
          </p:cNvSpPr>
          <p:nvPr>
            <p:ph type="sldImg"/>
          </p:nvPr>
        </p:nvSpPr>
        <p:spPr>
          <a:xfrm>
            <a:off x="381000" y="685800"/>
            <a:ext cx="6096000" cy="3429000"/>
          </a:xfrm>
          <a:ln/>
        </p:spPr>
      </p:sp>
      <p:sp>
        <p:nvSpPr>
          <p:cNvPr id="1300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300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4A543DC0-7A86-4D69-8F1A-65ECBB2C805B}" type="slidenum">
              <a:rPr lang="en-US" altLang="en-US" sz="1200" smtClean="0">
                <a:solidFill>
                  <a:schemeClr val="tx1"/>
                </a:solidFill>
                <a:latin typeface="Arial" charset="0"/>
              </a:rPr>
              <a:pPr eaLnBrk="1" hangingPunct="1"/>
              <a:t>9</a:t>
            </a:fld>
            <a:endParaRPr lang="en-US" altLang="en-US" sz="1200">
              <a:solidFill>
                <a:schemeClr val="tx1"/>
              </a:solidFill>
              <a:latin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Slide Image Placeholder 1"/>
          <p:cNvSpPr>
            <a:spLocks noGrp="1" noRot="1" noChangeAspect="1" noTextEdit="1"/>
          </p:cNvSpPr>
          <p:nvPr>
            <p:ph type="sldImg"/>
          </p:nvPr>
        </p:nvSpPr>
        <p:spPr>
          <a:xfrm>
            <a:off x="381000" y="685800"/>
            <a:ext cx="6096000" cy="3429000"/>
          </a:xfrm>
          <a:ln/>
        </p:spPr>
      </p:sp>
      <p:sp>
        <p:nvSpPr>
          <p:cNvPr id="1310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3107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EAE350E1-FCB5-4FFF-AA65-040EE2C16B03}" type="slidenum">
              <a:rPr lang="en-US" altLang="en-US" sz="1200" smtClean="0">
                <a:solidFill>
                  <a:schemeClr val="tx1"/>
                </a:solidFill>
                <a:latin typeface="Arial" charset="0"/>
              </a:rPr>
              <a:pPr eaLnBrk="1" hangingPunct="1"/>
              <a:t>10</a:t>
            </a:fld>
            <a:endParaRPr lang="en-US" altLang="en-US" sz="1200">
              <a:solidFill>
                <a:schemeClr val="tx1"/>
              </a:solidFill>
              <a:latin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12</a:t>
            </a:fld>
            <a:endParaRPr lang="en-US" altLang="en-US" sz="1200">
              <a:solidFill>
                <a:schemeClr val="tx1"/>
              </a:solidFill>
              <a:latin typeface="Arial"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13</a:t>
            </a:fld>
            <a:endParaRPr lang="en-US" altLang="en-US" sz="1200">
              <a:solidFill>
                <a:schemeClr val="tx1"/>
              </a:solidFill>
              <a:latin typeface="Arial"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14</a:t>
            </a:fld>
            <a:endParaRPr lang="en-US" altLang="en-US" sz="1200">
              <a:solidFill>
                <a:schemeClr val="tx1"/>
              </a:solidFill>
              <a:latin typeface="Arial"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15</a:t>
            </a:fld>
            <a:endParaRPr lang="en-US" altLang="en-US" sz="1200">
              <a:solidFill>
                <a:schemeClr val="tx1"/>
              </a:solidFill>
              <a:latin typeface="Arial"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16</a:t>
            </a:fld>
            <a:endParaRPr lang="en-US" altLang="en-US" sz="1200">
              <a:solidFill>
                <a:schemeClr val="tx1"/>
              </a:solidFill>
              <a:latin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9FED226-C2C8-4B90-BE0E-8A1EA7701BBB}" type="slidenum">
              <a:rPr lang="en-US"/>
              <a:pPr>
                <a:defRPr/>
              </a:pPr>
              <a:t>‹#›</a:t>
            </a:fld>
            <a:endParaRPr lang="en-US"/>
          </a:p>
        </p:txBody>
      </p:sp>
    </p:spTree>
    <p:extLst>
      <p:ext uri="{BB962C8B-B14F-4D97-AF65-F5344CB8AC3E}">
        <p14:creationId xmlns:p14="http://schemas.microsoft.com/office/powerpoint/2010/main" val="38478445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749EA02-7C21-4BBE-B70D-2E6CF9FD2AB5}" type="slidenum">
              <a:rPr lang="en-US"/>
              <a:pPr>
                <a:defRPr/>
              </a:pPr>
              <a:t>‹#›</a:t>
            </a:fld>
            <a:endParaRPr lang="en-US"/>
          </a:p>
        </p:txBody>
      </p:sp>
    </p:spTree>
    <p:extLst>
      <p:ext uri="{BB962C8B-B14F-4D97-AF65-F5344CB8AC3E}">
        <p14:creationId xmlns:p14="http://schemas.microsoft.com/office/powerpoint/2010/main" val="21739178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45CD122-7AE2-4B02-9056-49109BBA3098}" type="slidenum">
              <a:rPr lang="en-US"/>
              <a:pPr>
                <a:defRPr/>
              </a:pPr>
              <a:t>‹#›</a:t>
            </a:fld>
            <a:endParaRPr lang="en-US"/>
          </a:p>
        </p:txBody>
      </p:sp>
    </p:spTree>
    <p:extLst>
      <p:ext uri="{BB962C8B-B14F-4D97-AF65-F5344CB8AC3E}">
        <p14:creationId xmlns:p14="http://schemas.microsoft.com/office/powerpoint/2010/main" val="20094404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145C5F2-AC7B-4846-94E1-3B7E92C7FA40}" type="slidenum">
              <a:rPr lang="en-US"/>
              <a:pPr>
                <a:defRPr/>
              </a:pPr>
              <a:t>‹#›</a:t>
            </a:fld>
            <a:endParaRPr lang="en-US"/>
          </a:p>
        </p:txBody>
      </p:sp>
    </p:spTree>
    <p:extLst>
      <p:ext uri="{BB962C8B-B14F-4D97-AF65-F5344CB8AC3E}">
        <p14:creationId xmlns:p14="http://schemas.microsoft.com/office/powerpoint/2010/main" val="32600846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0F2C4A9-3DD8-44B1-B38B-14996F41AFFF}" type="slidenum">
              <a:rPr lang="en-US"/>
              <a:pPr>
                <a:defRPr/>
              </a:pPr>
              <a:t>‹#›</a:t>
            </a:fld>
            <a:endParaRPr lang="en-US"/>
          </a:p>
        </p:txBody>
      </p:sp>
    </p:spTree>
    <p:extLst>
      <p:ext uri="{BB962C8B-B14F-4D97-AF65-F5344CB8AC3E}">
        <p14:creationId xmlns:p14="http://schemas.microsoft.com/office/powerpoint/2010/main" val="18217125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5271A72-9885-4AB0-9C0C-8153FBD5B2EB}" type="slidenum">
              <a:rPr lang="en-US"/>
              <a:pPr>
                <a:defRPr/>
              </a:pPr>
              <a:t>‹#›</a:t>
            </a:fld>
            <a:endParaRPr lang="en-US"/>
          </a:p>
        </p:txBody>
      </p:sp>
    </p:spTree>
    <p:extLst>
      <p:ext uri="{BB962C8B-B14F-4D97-AF65-F5344CB8AC3E}">
        <p14:creationId xmlns:p14="http://schemas.microsoft.com/office/powerpoint/2010/main" val="22330877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1DAD6E7-5C5D-41A5-BEBA-6D2E2F33E43D}" type="slidenum">
              <a:rPr lang="en-US"/>
              <a:pPr>
                <a:defRPr/>
              </a:pPr>
              <a:t>‹#›</a:t>
            </a:fld>
            <a:endParaRPr lang="en-US"/>
          </a:p>
        </p:txBody>
      </p:sp>
    </p:spTree>
    <p:extLst>
      <p:ext uri="{BB962C8B-B14F-4D97-AF65-F5344CB8AC3E}">
        <p14:creationId xmlns:p14="http://schemas.microsoft.com/office/powerpoint/2010/main" val="8909345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3B2FDE27-4DAF-4DAA-8451-61D9818576E4}" type="slidenum">
              <a:rPr lang="en-US"/>
              <a:pPr>
                <a:defRPr/>
              </a:pPr>
              <a:t>‹#›</a:t>
            </a:fld>
            <a:endParaRPr lang="en-US"/>
          </a:p>
        </p:txBody>
      </p:sp>
    </p:spTree>
    <p:extLst>
      <p:ext uri="{BB962C8B-B14F-4D97-AF65-F5344CB8AC3E}">
        <p14:creationId xmlns:p14="http://schemas.microsoft.com/office/powerpoint/2010/main" val="11127842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DD275E99-A137-4A0B-AC46-75FFFF614993}" type="slidenum">
              <a:rPr lang="en-US"/>
              <a:pPr>
                <a:defRPr/>
              </a:pPr>
              <a:t>‹#›</a:t>
            </a:fld>
            <a:endParaRPr lang="en-US"/>
          </a:p>
        </p:txBody>
      </p:sp>
    </p:spTree>
    <p:extLst>
      <p:ext uri="{BB962C8B-B14F-4D97-AF65-F5344CB8AC3E}">
        <p14:creationId xmlns:p14="http://schemas.microsoft.com/office/powerpoint/2010/main" val="31677294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9771A0C-9A6E-4443-9200-37656291E977}" type="slidenum">
              <a:rPr lang="en-US"/>
              <a:pPr>
                <a:defRPr/>
              </a:pPr>
              <a:t>‹#›</a:t>
            </a:fld>
            <a:endParaRPr lang="en-US"/>
          </a:p>
        </p:txBody>
      </p:sp>
    </p:spTree>
    <p:extLst>
      <p:ext uri="{BB962C8B-B14F-4D97-AF65-F5344CB8AC3E}">
        <p14:creationId xmlns:p14="http://schemas.microsoft.com/office/powerpoint/2010/main" val="18837728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CFB253F-9EC1-4520-9B06-A61E933216A7}" type="slidenum">
              <a:rPr lang="en-US"/>
              <a:pPr>
                <a:defRPr/>
              </a:pPr>
              <a:t>‹#›</a:t>
            </a:fld>
            <a:endParaRPr lang="en-US"/>
          </a:p>
        </p:txBody>
      </p:sp>
    </p:spTree>
    <p:extLst>
      <p:ext uri="{BB962C8B-B14F-4D97-AF65-F5344CB8AC3E}">
        <p14:creationId xmlns:p14="http://schemas.microsoft.com/office/powerpoint/2010/main" val="31340593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05979"/>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200151"/>
            <a:ext cx="8229600" cy="3394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457200" y="4683919"/>
            <a:ext cx="2133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solidFill>
                  <a:schemeClr val="tx1"/>
                </a:solidFill>
                <a:latin typeface="+mn-lt"/>
              </a:defRPr>
            </a:lvl1pPr>
          </a:lstStyle>
          <a:p>
            <a:pPr>
              <a:defRPr/>
            </a:pPr>
            <a:endParaRPr lang="en-US"/>
          </a:p>
        </p:txBody>
      </p:sp>
      <p:sp>
        <p:nvSpPr>
          <p:cNvPr id="1029" name="Rectangle 5"/>
          <p:cNvSpPr>
            <a:spLocks noGrp="1" noChangeArrowheads="1"/>
          </p:cNvSpPr>
          <p:nvPr>
            <p:ph type="ftr" sz="quarter" idx="3"/>
          </p:nvPr>
        </p:nvSpPr>
        <p:spPr bwMode="auto">
          <a:xfrm>
            <a:off x="3124200" y="4683919"/>
            <a:ext cx="2895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tx1"/>
                </a:solidFill>
                <a:latin typeface="+mn-lt"/>
              </a:defRPr>
            </a:lvl1pPr>
          </a:lstStyle>
          <a:p>
            <a:pPr>
              <a:defRPr/>
            </a:pPr>
            <a:endParaRPr lang="en-US"/>
          </a:p>
        </p:txBody>
      </p:sp>
      <p:sp>
        <p:nvSpPr>
          <p:cNvPr id="1030" name="Rectangle 6"/>
          <p:cNvSpPr>
            <a:spLocks noGrp="1" noChangeArrowheads="1"/>
          </p:cNvSpPr>
          <p:nvPr>
            <p:ph type="sldNum" sz="quarter" idx="4"/>
          </p:nvPr>
        </p:nvSpPr>
        <p:spPr bwMode="auto">
          <a:xfrm>
            <a:off x="6553200" y="4683919"/>
            <a:ext cx="2133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tx1"/>
                </a:solidFill>
                <a:latin typeface="+mn-lt"/>
              </a:defRPr>
            </a:lvl1pPr>
          </a:lstStyle>
          <a:p>
            <a:pPr>
              <a:defRPr/>
            </a:pPr>
            <a:fld id="{42237E39-DA38-4912-91A3-78E07FCCAA7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7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7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3"/>
          <p:cNvSpPr>
            <a:spLocks noGrp="1" noChangeArrowheads="1"/>
          </p:cNvSpPr>
          <p:nvPr>
            <p:ph type="body" idx="4294967295"/>
          </p:nvPr>
        </p:nvSpPr>
        <p:spPr>
          <a:xfrm>
            <a:off x="0" y="0"/>
            <a:ext cx="4724400" cy="5143500"/>
          </a:xfrm>
        </p:spPr>
        <p:txBody>
          <a:bodyPr/>
          <a:lstStyle/>
          <a:p>
            <a:pPr marL="0" indent="0" algn="ctr">
              <a:buNone/>
            </a:pPr>
            <a:r>
              <a:rPr lang="en-US" sz="2000" b="1" dirty="0">
                <a:solidFill>
                  <a:schemeClr val="bg1"/>
                </a:solidFill>
              </a:rPr>
              <a:t>Ordinary Time 18 Year C</a:t>
            </a:r>
          </a:p>
          <a:p>
            <a:pPr marL="0" indent="0">
              <a:buNone/>
            </a:pPr>
            <a:r>
              <a:rPr lang="en-US" sz="1800" i="1" dirty="0">
                <a:solidFill>
                  <a:srgbClr val="FFFF00"/>
                </a:solidFill>
              </a:rPr>
              <a:t>Gather Hymn:  </a:t>
            </a:r>
          </a:p>
          <a:p>
            <a:pPr marL="0" indent="0">
              <a:buNone/>
            </a:pPr>
            <a:r>
              <a:rPr lang="en-US" sz="2000" b="1" dirty="0">
                <a:solidFill>
                  <a:schemeClr val="bg1"/>
                </a:solidFill>
                <a:latin typeface="Tahoma" pitchFamily="34" charset="0"/>
                <a:ea typeface="Tahoma" pitchFamily="34" charset="0"/>
                <a:cs typeface="Tahoma" pitchFamily="34" charset="0"/>
              </a:rPr>
              <a:t>  Rain Down</a:t>
            </a:r>
            <a:endParaRPr lang="vi-VN" sz="2000" b="1" dirty="0">
              <a:solidFill>
                <a:schemeClr val="bg1"/>
              </a:solidFill>
              <a:latin typeface="Tahoma" pitchFamily="34" charset="0"/>
              <a:ea typeface="Tahoma" pitchFamily="34" charset="0"/>
              <a:cs typeface="Tahoma" pitchFamily="34" charset="0"/>
            </a:endParaRPr>
          </a:p>
          <a:p>
            <a:pPr marL="0" indent="0">
              <a:buNone/>
            </a:pPr>
            <a:r>
              <a:rPr lang="en-US" sz="1800" i="1" dirty="0">
                <a:solidFill>
                  <a:srgbClr val="FFFF00"/>
                </a:solidFill>
              </a:rPr>
              <a:t>Responsorial Psalm: </a:t>
            </a:r>
            <a:r>
              <a:rPr lang="en-US" sz="2000" i="1" dirty="0">
                <a:solidFill>
                  <a:srgbClr val="FFFF00"/>
                </a:solidFill>
              </a:rPr>
              <a:t> 94</a:t>
            </a:r>
          </a:p>
          <a:p>
            <a:pPr eaLnBrk="1" hangingPunct="1">
              <a:lnSpc>
                <a:spcPct val="80000"/>
              </a:lnSpc>
              <a:buFontTx/>
              <a:buNone/>
              <a:defRPr/>
            </a:pPr>
            <a:r>
              <a:rPr lang="en-US" sz="2000" b="1" i="1" dirty="0">
                <a:solidFill>
                  <a:schemeClr val="bg1"/>
                </a:solidFill>
              </a:rPr>
              <a:t>   </a:t>
            </a:r>
            <a:r>
              <a:rPr lang="vi-VN" sz="2000" b="1" i="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rPr>
              <a:t>If You Hear His Voice</a:t>
            </a:r>
          </a:p>
          <a:p>
            <a:pPr eaLnBrk="1" hangingPunct="1">
              <a:lnSpc>
                <a:spcPct val="80000"/>
              </a:lnSpc>
              <a:buFontTx/>
              <a:buNone/>
              <a:defRPr/>
            </a:pPr>
            <a:r>
              <a:rPr lang="en-US" sz="1800" i="1" dirty="0">
                <a:solidFill>
                  <a:srgbClr val="FFFF00"/>
                </a:solidFill>
              </a:rPr>
              <a:t>Prep. of the Gifts Hymn: </a:t>
            </a:r>
            <a:r>
              <a:rPr lang="en-US" sz="1800" b="1" dirty="0">
                <a:solidFill>
                  <a:srgbClr val="FFFF00"/>
                </a:solidFill>
              </a:rPr>
              <a:t> </a:t>
            </a:r>
          </a:p>
          <a:p>
            <a:pPr eaLnBrk="1" hangingPunct="1">
              <a:lnSpc>
                <a:spcPct val="80000"/>
              </a:lnSpc>
              <a:buFontTx/>
              <a:buNone/>
              <a:defRPr/>
            </a:pPr>
            <a:r>
              <a:rPr lang="vi-VN" altLang="en-US" sz="2000" b="1" dirty="0">
                <a:solidFill>
                  <a:schemeClr val="bg1"/>
                </a:solidFill>
                <a:latin typeface="Tahoma" pitchFamily="34" charset="0"/>
              </a:rPr>
              <a:t>	</a:t>
            </a:r>
            <a:r>
              <a:rPr lang="en-US" altLang="en-US" sz="2000" b="1" dirty="0">
                <a:solidFill>
                  <a:schemeClr val="bg1"/>
                </a:solidFill>
                <a:latin typeface="Tahoma" pitchFamily="34" charset="0"/>
              </a:rPr>
              <a:t>Only in God</a:t>
            </a:r>
            <a:endParaRPr lang="en-US" sz="20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eaLnBrk="1" hangingPunct="1">
              <a:lnSpc>
                <a:spcPct val="80000"/>
              </a:lnSpc>
              <a:buFontTx/>
              <a:buNone/>
              <a:defRPr/>
            </a:pPr>
            <a:r>
              <a:rPr lang="en-US" sz="1800" i="1" dirty="0">
                <a:solidFill>
                  <a:srgbClr val="FFFF00"/>
                </a:solidFill>
              </a:rPr>
              <a:t>Communion Hymn: </a:t>
            </a:r>
          </a:p>
          <a:p>
            <a:pPr eaLnBrk="1" hangingPunct="1">
              <a:lnSpc>
                <a:spcPct val="80000"/>
              </a:lnSpc>
              <a:buNone/>
              <a:defRPr/>
            </a:pPr>
            <a:r>
              <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rPr>
              <a:t>    Behold the Body Of Christ.</a:t>
            </a:r>
            <a:endParaRPr lang="vi-VN" sz="2000" b="1" i="1" dirty="0">
              <a:solidFill>
                <a:schemeClr val="bg1"/>
              </a:solidFill>
            </a:endParaRPr>
          </a:p>
          <a:p>
            <a:pPr eaLnBrk="1" hangingPunct="1">
              <a:lnSpc>
                <a:spcPct val="80000"/>
              </a:lnSpc>
              <a:buNone/>
              <a:defRPr/>
            </a:pPr>
            <a:r>
              <a:rPr lang="en-US" sz="1800" i="1" dirty="0">
                <a:solidFill>
                  <a:srgbClr val="FFFF00"/>
                </a:solidFill>
              </a:rPr>
              <a:t>Recessional Hymn:  </a:t>
            </a:r>
          </a:p>
          <a:p>
            <a:pPr eaLnBrk="1" hangingPunct="1">
              <a:lnSpc>
                <a:spcPct val="80000"/>
              </a:lnSpc>
              <a:buFontTx/>
              <a:buNone/>
              <a:defRPr/>
            </a:pPr>
            <a:r>
              <a:rPr lang="en-US" sz="1800" b="1" dirty="0">
                <a:solidFill>
                  <a:schemeClr val="bg1"/>
                </a:solidFill>
                <a:latin typeface="Tahoma" pitchFamily="34" charset="0"/>
                <a:ea typeface="Tahoma" pitchFamily="34" charset="0"/>
                <a:cs typeface="Tahoma" pitchFamily="34" charset="0"/>
              </a:rPr>
              <a:t>	Lead Me Lord</a:t>
            </a:r>
            <a:endParaRPr lang="en-US" sz="2400" b="1" dirty="0">
              <a:solidFill>
                <a:schemeClr val="bg1"/>
              </a:solidFill>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11830" y="209551"/>
            <a:ext cx="3685584" cy="4456974"/>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204A0DE4-4936-4877-A6C5-38E85AC20284}" type="slidenum">
              <a:rPr lang="en-US"/>
              <a:pPr>
                <a:defRPr/>
              </a:pPr>
              <a:t>10</a:t>
            </a:fld>
            <a:endParaRPr lang="en-US"/>
          </a:p>
        </p:txBody>
      </p:sp>
      <p:sp>
        <p:nvSpPr>
          <p:cNvPr id="16387" name="Content Placeholder 3"/>
          <p:cNvSpPr>
            <a:spLocks noGrp="1"/>
          </p:cNvSpPr>
          <p:nvPr>
            <p:ph sz="quarter" idx="1"/>
          </p:nvPr>
        </p:nvSpPr>
        <p:spPr>
          <a:xfrm>
            <a:off x="381000" y="342900"/>
            <a:ext cx="8610600" cy="4457700"/>
          </a:xfrm>
        </p:spPr>
        <p:txBody>
          <a:bodyPr/>
          <a:lstStyle/>
          <a:p>
            <a:pPr>
              <a:buFont typeface="Wingdings 2" pitchFamily="18" charset="2"/>
              <a:buNone/>
            </a:pPr>
            <a:r>
              <a:rPr lang="en-US" altLang="en-US" sz="4000" b="1" u="sng" dirty="0">
                <a:solidFill>
                  <a:schemeClr val="bg1"/>
                </a:solidFill>
                <a:latin typeface="Tahoma" pitchFamily="34" charset="0"/>
                <a:cs typeface="Tahoma" pitchFamily="34" charset="0"/>
              </a:rPr>
              <a:t>therefore</a:t>
            </a:r>
            <a:r>
              <a:rPr lang="en-US" altLang="en-US" sz="4000" b="1" dirty="0">
                <a:solidFill>
                  <a:schemeClr val="bg1"/>
                </a:solidFill>
                <a:latin typeface="Tahoma" pitchFamily="34" charset="0"/>
                <a:cs typeface="Tahoma" pitchFamily="34" charset="0"/>
              </a:rPr>
              <a:t> I ask blessed Mary ever-Virgin, all the Angels and Saints, and you, my brothers and sisters, to pray for me to the </a:t>
            </a:r>
            <a:r>
              <a:rPr lang="en-US" altLang="en-US" sz="5700" b="1" dirty="0">
                <a:solidFill>
                  <a:schemeClr val="bg1"/>
                </a:solidFill>
                <a:latin typeface="Tahoma" pitchFamily="34" charset="0"/>
                <a:cs typeface="Tahoma" pitchFamily="34" charset="0"/>
              </a:rPr>
              <a:t>Lord our God.</a:t>
            </a: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ChangeArrowheads="1"/>
          </p:cNvSpPr>
          <p:nvPr>
            <p:ph type="ctrTitle"/>
          </p:nvPr>
        </p:nvSpPr>
        <p:spPr>
          <a:xfrm>
            <a:off x="5410200" y="4057650"/>
            <a:ext cx="3276600" cy="414338"/>
          </a:xfrm>
        </p:spPr>
        <p:txBody>
          <a:bodyPr/>
          <a:lstStyle/>
          <a:p>
            <a:pPr>
              <a:spcAft>
                <a:spcPts val="600"/>
              </a:spcAft>
            </a:pPr>
            <a:r>
              <a:rPr lang="en-US" altLang="en-US" sz="1800" dirty="0">
                <a:solidFill>
                  <a:srgbClr val="FFFF00"/>
                </a:solidFill>
              </a:rPr>
              <a:t>Gloria Hymn</a:t>
            </a:r>
          </a:p>
        </p:txBody>
      </p:sp>
    </p:spTree>
    <p:extLst>
      <p:ext uri="{BB962C8B-B14F-4D97-AF65-F5344CB8AC3E}">
        <p14:creationId xmlns:p14="http://schemas.microsoft.com/office/powerpoint/2010/main" val="16806405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12</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1800" b="1" dirty="0">
                <a:solidFill>
                  <a:schemeClr val="bg1"/>
                </a:solidFill>
                <a:latin typeface="Tahoma" pitchFamily="34" charset="0"/>
                <a:cs typeface="Tahoma" pitchFamily="34" charset="0"/>
              </a:rPr>
              <a:t>Refrain:</a:t>
            </a:r>
          </a:p>
          <a:p>
            <a:pPr>
              <a:buFont typeface="Wingdings 2" pitchFamily="18" charset="2"/>
              <a:buNone/>
            </a:pPr>
            <a:r>
              <a:rPr lang="en-US" altLang="en-US" sz="4400" b="1" dirty="0">
                <a:solidFill>
                  <a:schemeClr val="bg1"/>
                </a:solidFill>
                <a:latin typeface="Tahoma" pitchFamily="34" charset="0"/>
                <a:cs typeface="Tahoma" pitchFamily="34" charset="0"/>
              </a:rPr>
              <a:t>Glory to God, Glory to God. Glory to God in the highest, and on earth, peace on earth, peace to people of good will</a:t>
            </a:r>
          </a:p>
        </p:txBody>
      </p:sp>
    </p:spTree>
    <p:extLst>
      <p:ext uri="{BB962C8B-B14F-4D97-AF65-F5344CB8AC3E}">
        <p14:creationId xmlns:p14="http://schemas.microsoft.com/office/powerpoint/2010/main" val="2651148168"/>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13</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1800" b="1" dirty="0">
                <a:solidFill>
                  <a:schemeClr val="bg1"/>
                </a:solidFill>
                <a:latin typeface="Tahoma" pitchFamily="34" charset="0"/>
                <a:cs typeface="Tahoma" pitchFamily="34" charset="0"/>
              </a:rPr>
              <a:t>1. </a:t>
            </a:r>
            <a:r>
              <a:rPr lang="en-US" altLang="en-US" sz="4400" b="1" dirty="0">
                <a:solidFill>
                  <a:schemeClr val="bg1"/>
                </a:solidFill>
                <a:latin typeface="Tahoma" pitchFamily="34" charset="0"/>
                <a:cs typeface="Tahoma" pitchFamily="34" charset="0"/>
              </a:rPr>
              <a:t>We praise you, we bless you, we adore you, we glorify you, we give you thanks for your great glory. Lord God, heavenly King, O God, almighty Father.</a:t>
            </a:r>
          </a:p>
        </p:txBody>
      </p:sp>
    </p:spTree>
    <p:extLst>
      <p:ext uri="{BB962C8B-B14F-4D97-AF65-F5344CB8AC3E}">
        <p14:creationId xmlns:p14="http://schemas.microsoft.com/office/powerpoint/2010/main" val="1005648881"/>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14</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2800" b="1" dirty="0">
                <a:solidFill>
                  <a:srgbClr val="FFFF00"/>
                </a:solidFill>
                <a:latin typeface="Tahoma" pitchFamily="34" charset="0"/>
                <a:cs typeface="Tahoma" pitchFamily="34" charset="0"/>
              </a:rPr>
              <a:t>Refrain:</a:t>
            </a:r>
          </a:p>
          <a:p>
            <a:pPr>
              <a:buFont typeface="Wingdings 2" pitchFamily="18" charset="2"/>
              <a:buNone/>
            </a:pPr>
            <a:r>
              <a:rPr lang="en-US" altLang="en-US" sz="4400" b="1" dirty="0">
                <a:solidFill>
                  <a:schemeClr val="bg1"/>
                </a:solidFill>
                <a:latin typeface="Tahoma" pitchFamily="34" charset="0"/>
                <a:cs typeface="Tahoma" pitchFamily="34" charset="0"/>
              </a:rPr>
              <a:t>Glory to God, Glory to God. Glory to God in the highest, and on earth, peace on earth, peace to people of good will</a:t>
            </a:r>
          </a:p>
        </p:txBody>
      </p:sp>
    </p:spTree>
    <p:extLst>
      <p:ext uri="{BB962C8B-B14F-4D97-AF65-F5344CB8AC3E}">
        <p14:creationId xmlns:p14="http://schemas.microsoft.com/office/powerpoint/2010/main" val="925824999"/>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15</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28575" y="57150"/>
            <a:ext cx="8915400" cy="4457700"/>
          </a:xfrm>
        </p:spPr>
        <p:txBody>
          <a:bodyPr/>
          <a:lstStyle/>
          <a:p>
            <a:pPr>
              <a:buFont typeface="Wingdings 2" pitchFamily="18" charset="2"/>
              <a:buNone/>
            </a:pPr>
            <a:r>
              <a:rPr lang="en-US" altLang="en-US" sz="3600" b="1" dirty="0">
                <a:solidFill>
                  <a:schemeClr val="bg1"/>
                </a:solidFill>
                <a:latin typeface="Tahoma" pitchFamily="34" charset="0"/>
                <a:cs typeface="Tahoma" pitchFamily="34" charset="0"/>
              </a:rPr>
              <a:t>2. Lord Jesus Christ, only Begotten Son, Lord God, Lamb of God, Son of the Father, you take away the sins of the world, have mercy on us. You take way the sins of the world, receive our pray you are seated at the right hand, the right hand of the Father, have mercy on us</a:t>
            </a:r>
          </a:p>
        </p:txBody>
      </p:sp>
    </p:spTree>
    <p:extLst>
      <p:ext uri="{BB962C8B-B14F-4D97-AF65-F5344CB8AC3E}">
        <p14:creationId xmlns:p14="http://schemas.microsoft.com/office/powerpoint/2010/main" val="3077343453"/>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16</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2400" b="1" dirty="0">
                <a:solidFill>
                  <a:srgbClr val="FFFF00"/>
                </a:solidFill>
                <a:latin typeface="Tahoma" pitchFamily="34" charset="0"/>
                <a:cs typeface="Tahoma" pitchFamily="34" charset="0"/>
              </a:rPr>
              <a:t>Refrain:</a:t>
            </a:r>
          </a:p>
          <a:p>
            <a:pPr>
              <a:buFont typeface="Wingdings 2" pitchFamily="18" charset="2"/>
              <a:buNone/>
            </a:pPr>
            <a:r>
              <a:rPr lang="en-US" altLang="en-US" sz="4400" b="1" dirty="0">
                <a:solidFill>
                  <a:schemeClr val="bg1"/>
                </a:solidFill>
                <a:latin typeface="Tahoma" pitchFamily="34" charset="0"/>
                <a:cs typeface="Tahoma" pitchFamily="34" charset="0"/>
              </a:rPr>
              <a:t>Glory to God, Glory to God. Glory to God in the highest, and on earth, peace on earth, peace to people of good will</a:t>
            </a:r>
          </a:p>
        </p:txBody>
      </p:sp>
    </p:spTree>
    <p:extLst>
      <p:ext uri="{BB962C8B-B14F-4D97-AF65-F5344CB8AC3E}">
        <p14:creationId xmlns:p14="http://schemas.microsoft.com/office/powerpoint/2010/main" val="2102903513"/>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17</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28575" y="57150"/>
            <a:ext cx="8915400" cy="4457700"/>
          </a:xfrm>
        </p:spPr>
        <p:txBody>
          <a:bodyPr/>
          <a:lstStyle/>
          <a:p>
            <a:pPr>
              <a:buFont typeface="Wingdings 2" pitchFamily="18" charset="2"/>
              <a:buNone/>
            </a:pPr>
            <a:r>
              <a:rPr lang="en-US" altLang="en-US" sz="4400" b="1" dirty="0">
                <a:solidFill>
                  <a:schemeClr val="bg1"/>
                </a:solidFill>
                <a:latin typeface="Tahoma" pitchFamily="34" charset="0"/>
                <a:cs typeface="Tahoma" pitchFamily="34" charset="0"/>
              </a:rPr>
              <a:t>3. For you alone are the Holy One, you alone are the Lord, you alone are the Most High, Jesus Christ with the Holy Spirit, in the glory of God the Father.</a:t>
            </a:r>
          </a:p>
        </p:txBody>
      </p:sp>
    </p:spTree>
    <p:extLst>
      <p:ext uri="{BB962C8B-B14F-4D97-AF65-F5344CB8AC3E}">
        <p14:creationId xmlns:p14="http://schemas.microsoft.com/office/powerpoint/2010/main" val="1778397905"/>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18</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2000" b="1" dirty="0">
                <a:solidFill>
                  <a:srgbClr val="FFFF00"/>
                </a:solidFill>
                <a:latin typeface="Tahoma" pitchFamily="34" charset="0"/>
                <a:cs typeface="Tahoma" pitchFamily="34" charset="0"/>
              </a:rPr>
              <a:t>Refrain:</a:t>
            </a:r>
          </a:p>
          <a:p>
            <a:pPr>
              <a:buFont typeface="Wingdings 2" pitchFamily="18" charset="2"/>
              <a:buNone/>
            </a:pPr>
            <a:r>
              <a:rPr lang="en-US" altLang="en-US" sz="4400" b="1" dirty="0">
                <a:solidFill>
                  <a:schemeClr val="bg1"/>
                </a:solidFill>
                <a:latin typeface="Tahoma" pitchFamily="34" charset="0"/>
                <a:cs typeface="Tahoma" pitchFamily="34" charset="0"/>
              </a:rPr>
              <a:t>Glory to God, Glory to God. Glory to God in the highest, and on earth, peace on earth, peace to people of good will. Amen </a:t>
            </a:r>
            <a:r>
              <a:rPr lang="en-US" altLang="en-US" sz="4400" b="1" dirty="0" err="1">
                <a:solidFill>
                  <a:schemeClr val="bg1"/>
                </a:solidFill>
                <a:latin typeface="Tahoma" pitchFamily="34" charset="0"/>
                <a:cs typeface="Tahoma" pitchFamily="34" charset="0"/>
              </a:rPr>
              <a:t>Amen</a:t>
            </a:r>
            <a:r>
              <a:rPr lang="en-US" altLang="en-US" sz="4400" b="1" dirty="0">
                <a:solidFill>
                  <a:schemeClr val="bg1"/>
                </a:solidFill>
                <a:latin typeface="Tahoma" pitchFamily="34" charset="0"/>
                <a:cs typeface="Tahoma" pitchFamily="34" charset="0"/>
              </a:rPr>
              <a:t>.</a:t>
            </a:r>
          </a:p>
        </p:txBody>
      </p:sp>
    </p:spTree>
    <p:extLst>
      <p:ext uri="{BB962C8B-B14F-4D97-AF65-F5344CB8AC3E}">
        <p14:creationId xmlns:p14="http://schemas.microsoft.com/office/powerpoint/2010/main" val="328257002"/>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ctrTitle"/>
          </p:nvPr>
        </p:nvSpPr>
        <p:spPr>
          <a:xfrm>
            <a:off x="3962400" y="3829050"/>
            <a:ext cx="5029200" cy="1042988"/>
          </a:xfrm>
        </p:spPr>
        <p:txBody>
          <a:bodyPr/>
          <a:lstStyle/>
          <a:p>
            <a:pPr eaLnBrk="1" hangingPunct="1"/>
            <a:r>
              <a:rPr lang="en-US" altLang="en-US" sz="1800" i="1" dirty="0">
                <a:solidFill>
                  <a:srgbClr val="FFFF00"/>
                </a:solidFill>
                <a:latin typeface="Tahoma" pitchFamily="34" charset="0"/>
              </a:rPr>
              <a:t>Responsorial Psalm:  95</a:t>
            </a:r>
            <a:br>
              <a:rPr lang="en-US" altLang="en-US" sz="1800" i="1" dirty="0">
                <a:solidFill>
                  <a:srgbClr val="FFFF00"/>
                </a:solidFill>
                <a:latin typeface="Tahoma" pitchFamily="34" charset="0"/>
              </a:rPr>
            </a:br>
            <a:r>
              <a:rPr lang="en-US" altLang="en-US" sz="1800" i="1" dirty="0">
                <a:solidFill>
                  <a:srgbClr val="FFFF00"/>
                </a:solidFill>
                <a:latin typeface="Tahoma" pitchFamily="34" charset="0"/>
              </a:rPr>
              <a:t>If Today You Hear His Voice</a:t>
            </a:r>
            <a:endParaRPr lang="en-US" altLang="en-US" sz="1800" b="1" dirty="0">
              <a:solidFill>
                <a:srgbClr val="FFFF00"/>
              </a:solidFill>
              <a:latin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3"/>
          <p:cNvSpPr>
            <a:spLocks noGrp="1"/>
          </p:cNvSpPr>
          <p:nvPr>
            <p:ph type="body" idx="4294967295"/>
          </p:nvPr>
        </p:nvSpPr>
        <p:spPr>
          <a:xfrm>
            <a:off x="0" y="114300"/>
            <a:ext cx="9144000" cy="5029200"/>
          </a:xfrm>
        </p:spPr>
        <p:txBody>
          <a:bodyPr rtlCol="0">
            <a:normAutofit fontScale="32500" lnSpcReduction="20000"/>
          </a:bodyPr>
          <a:lstStyle/>
          <a:p>
            <a:pPr eaLnBrk="1" fontAlgn="auto" hangingPunct="1">
              <a:spcAft>
                <a:spcPts val="0"/>
              </a:spcAft>
              <a:buFont typeface="Arial" pitchFamily="34" charset="0"/>
              <a:buNone/>
              <a:defRPr/>
            </a:pPr>
            <a:r>
              <a:rPr lang="en-US" b="1" u="sng" dirty="0">
                <a:solidFill>
                  <a:srgbClr val="FFFF00"/>
                </a:solidFill>
                <a:latin typeface="Tahoma" pitchFamily="34" charset="0"/>
                <a:cs typeface="Tahoma" pitchFamily="34" charset="0"/>
              </a:rPr>
              <a:t>Refrain:</a:t>
            </a:r>
            <a:r>
              <a:rPr lang="en-US" b="1" dirty="0">
                <a:solidFill>
                  <a:srgbClr val="FFFF00"/>
                </a:solidFill>
                <a:latin typeface="Tahoma" pitchFamily="34" charset="0"/>
                <a:cs typeface="Tahoma" pitchFamily="34" charset="0"/>
              </a:rPr>
              <a:t> </a:t>
            </a:r>
          </a:p>
          <a:p>
            <a:pPr eaLnBrk="1" fontAlgn="auto" hangingPunct="1">
              <a:spcAft>
                <a:spcPts val="0"/>
              </a:spcAft>
              <a:buFont typeface="Arial" pitchFamily="34" charset="0"/>
              <a:buNone/>
              <a:defRPr/>
            </a:pPr>
            <a:r>
              <a:rPr lang="en-US" sz="13500" b="1" dirty="0">
                <a:solidFill>
                  <a:schemeClr val="bg1"/>
                </a:solidFill>
                <a:latin typeface="Tahoma" pitchFamily="34" charset="0"/>
                <a:cs typeface="Tahoma" pitchFamily="34" charset="0"/>
              </a:rPr>
              <a:t>Rain down, rain down, </a:t>
            </a:r>
            <a:endParaRPr lang="vi-VN" sz="13500" b="1" dirty="0">
              <a:solidFill>
                <a:schemeClr val="bg1"/>
              </a:solidFill>
              <a:latin typeface="Tahoma" pitchFamily="34" charset="0"/>
              <a:cs typeface="Tahoma" pitchFamily="34" charset="0"/>
            </a:endParaRPr>
          </a:p>
          <a:p>
            <a:pPr eaLnBrk="1" fontAlgn="auto" hangingPunct="1">
              <a:spcAft>
                <a:spcPts val="0"/>
              </a:spcAft>
              <a:buFont typeface="Arial" pitchFamily="34" charset="0"/>
              <a:buNone/>
              <a:defRPr/>
            </a:pPr>
            <a:r>
              <a:rPr lang="en-US" sz="13500" b="1" dirty="0">
                <a:solidFill>
                  <a:schemeClr val="bg1"/>
                </a:solidFill>
                <a:latin typeface="Tahoma" pitchFamily="34" charset="0"/>
                <a:cs typeface="Tahoma" pitchFamily="34" charset="0"/>
              </a:rPr>
              <a:t>rain down</a:t>
            </a:r>
          </a:p>
          <a:p>
            <a:pPr eaLnBrk="1" fontAlgn="auto" hangingPunct="1">
              <a:spcAft>
                <a:spcPts val="0"/>
              </a:spcAft>
              <a:buFont typeface="Arial" pitchFamily="34" charset="0"/>
              <a:buNone/>
              <a:defRPr/>
            </a:pPr>
            <a:r>
              <a:rPr lang="en-US" sz="13500" b="1" dirty="0">
                <a:solidFill>
                  <a:schemeClr val="bg1"/>
                </a:solidFill>
                <a:latin typeface="Tahoma" pitchFamily="34" charset="0"/>
                <a:cs typeface="Tahoma" pitchFamily="34" charset="0"/>
              </a:rPr>
              <a:t>your love on your people.</a:t>
            </a:r>
          </a:p>
          <a:p>
            <a:pPr eaLnBrk="1" fontAlgn="auto" hangingPunct="1">
              <a:spcAft>
                <a:spcPts val="0"/>
              </a:spcAft>
              <a:buFont typeface="Arial" pitchFamily="34" charset="0"/>
              <a:buNone/>
              <a:defRPr/>
            </a:pPr>
            <a:r>
              <a:rPr lang="en-US" sz="13500" b="1" dirty="0">
                <a:solidFill>
                  <a:schemeClr val="bg1"/>
                </a:solidFill>
                <a:latin typeface="Tahoma" pitchFamily="34" charset="0"/>
                <a:cs typeface="Tahoma" pitchFamily="34" charset="0"/>
              </a:rPr>
              <a:t>Rain down, rain down, </a:t>
            </a:r>
            <a:endParaRPr lang="vi-VN" sz="13500" b="1" dirty="0">
              <a:solidFill>
                <a:schemeClr val="bg1"/>
              </a:solidFill>
              <a:latin typeface="Tahoma" pitchFamily="34" charset="0"/>
              <a:cs typeface="Tahoma" pitchFamily="34" charset="0"/>
            </a:endParaRPr>
          </a:p>
          <a:p>
            <a:pPr eaLnBrk="1" fontAlgn="auto" hangingPunct="1">
              <a:spcAft>
                <a:spcPts val="0"/>
              </a:spcAft>
              <a:buFont typeface="Arial" pitchFamily="34" charset="0"/>
              <a:buNone/>
              <a:defRPr/>
            </a:pPr>
            <a:r>
              <a:rPr lang="en-US" sz="13500" b="1" dirty="0">
                <a:solidFill>
                  <a:schemeClr val="bg1"/>
                </a:solidFill>
                <a:latin typeface="Tahoma" pitchFamily="34" charset="0"/>
                <a:cs typeface="Tahoma" pitchFamily="34" charset="0"/>
              </a:rPr>
              <a:t>rain down </a:t>
            </a:r>
          </a:p>
          <a:p>
            <a:pPr eaLnBrk="1" fontAlgn="auto" hangingPunct="1">
              <a:spcAft>
                <a:spcPts val="0"/>
              </a:spcAft>
              <a:buFont typeface="Arial" pitchFamily="34" charset="0"/>
              <a:buNone/>
              <a:defRPr/>
            </a:pPr>
            <a:r>
              <a:rPr lang="en-US" sz="13500" b="1" dirty="0">
                <a:solidFill>
                  <a:schemeClr val="bg1"/>
                </a:solidFill>
                <a:latin typeface="Tahoma" pitchFamily="34" charset="0"/>
                <a:cs typeface="Tahoma" pitchFamily="34" charset="0"/>
              </a:rPr>
              <a:t>Your Love, God of life.</a:t>
            </a:r>
          </a:p>
          <a:p>
            <a:pPr eaLnBrk="1" fontAlgn="auto" hangingPunct="1">
              <a:spcAft>
                <a:spcPts val="0"/>
              </a:spcAft>
              <a:buFont typeface="Arial" pitchFamily="34" charset="0"/>
              <a:buNone/>
              <a:defRPr/>
            </a:pPr>
            <a:endParaRPr lang="en-US" sz="160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eaLnBrk="1" fontAlgn="auto" hangingPunct="1">
              <a:spcAft>
                <a:spcPts val="0"/>
              </a:spcAft>
              <a:buFont typeface="Arial" pitchFamily="34" charset="0"/>
              <a:buNone/>
              <a:defRPr/>
            </a:pPr>
            <a:endParaRPr lang="en-US" b="1" u="sng" dirty="0">
              <a:solidFill>
                <a:schemeClr val="bg1"/>
              </a:solidFill>
              <a:latin typeface="Tahoma" pitchFamily="34" charset="0"/>
              <a:cs typeface="Tahoma" pitchFamily="34" charset="0"/>
            </a:endParaRPr>
          </a:p>
        </p:txBody>
      </p:sp>
    </p:spTree>
    <p:extLst>
      <p:ext uri="{BB962C8B-B14F-4D97-AF65-F5344CB8AC3E}">
        <p14:creationId xmlns:p14="http://schemas.microsoft.com/office/powerpoint/2010/main" val="22404341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5"/>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4" name="Rectangle 2"/>
          <p:cNvSpPr>
            <a:spLocks noGrp="1" noChangeArrowheads="1"/>
          </p:cNvSpPr>
          <p:nvPr>
            <p:ph type="ctrTitle"/>
          </p:nvPr>
        </p:nvSpPr>
        <p:spPr>
          <a:xfrm>
            <a:off x="76200" y="176784"/>
            <a:ext cx="8991600" cy="2971800"/>
          </a:xfrm>
        </p:spPr>
        <p:txBody>
          <a:bodyPr/>
          <a:lstStyle/>
          <a:p>
            <a:pPr algn="l" eaLnBrk="1" hangingPunct="1"/>
            <a:br>
              <a:rPr lang="en-US" altLang="en-US" sz="1800" i="1" dirty="0">
                <a:solidFill>
                  <a:srgbClr val="FFFF00"/>
                </a:solidFill>
                <a:latin typeface="Tahoma" pitchFamily="34" charset="0"/>
              </a:rPr>
            </a:br>
            <a:r>
              <a:rPr lang="en-US" altLang="en-US" sz="1800" i="1" dirty="0">
                <a:solidFill>
                  <a:srgbClr val="FFFF00"/>
                </a:solidFill>
                <a:latin typeface="Tahoma" pitchFamily="34" charset="0"/>
              </a:rPr>
              <a:t>Responsorial Psalm:   Psalm 95</a:t>
            </a:r>
            <a:br>
              <a:rPr lang="en-US" altLang="en-US" sz="1800" i="1" dirty="0">
                <a:solidFill>
                  <a:schemeClr val="bg1"/>
                </a:solidFill>
                <a:latin typeface="Tahoma" pitchFamily="34" charset="0"/>
              </a:rPr>
            </a:b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if Today you hear his voice, harden not your hearts, harden not your hearts</a:t>
            </a:r>
            <a:endParaRPr lang="en-US" altLang="en-US"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p:cNvSpPr>
            <a:spLocks noGrp="1" noChangeArrowheads="1"/>
          </p:cNvSpPr>
          <p:nvPr>
            <p:ph type="ctrTitle"/>
          </p:nvPr>
        </p:nvSpPr>
        <p:spPr>
          <a:xfrm>
            <a:off x="5410200" y="3771900"/>
            <a:ext cx="3276600" cy="1100138"/>
          </a:xfrm>
        </p:spPr>
        <p:txBody>
          <a:bodyPr/>
          <a:lstStyle/>
          <a:p>
            <a:pPr eaLnBrk="1" hangingPunct="1">
              <a:lnSpc>
                <a:spcPct val="80000"/>
              </a:lnSpc>
            </a:pPr>
            <a:r>
              <a:rPr lang="en-US" altLang="en-US" sz="1800" i="1" dirty="0">
                <a:solidFill>
                  <a:srgbClr val="FFFF00"/>
                </a:solidFill>
                <a:cs typeface="Tahoma" pitchFamily="34" charset="0"/>
              </a:rPr>
              <a:t>Gospel Acclamation</a:t>
            </a:r>
          </a:p>
        </p:txBody>
      </p:sp>
    </p:spTree>
    <p:extLst>
      <p:ext uri="{BB962C8B-B14F-4D97-AF65-F5344CB8AC3E}">
        <p14:creationId xmlns:p14="http://schemas.microsoft.com/office/powerpoint/2010/main" val="21096087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 y="57150"/>
            <a:ext cx="9067800" cy="3981449"/>
          </a:xfrm>
        </p:spPr>
        <p:txBody>
          <a:bodyPr/>
          <a:lstStyle/>
          <a:p>
            <a:pPr algn="l"/>
            <a:r>
              <a:rPr lang="en-US" dirty="0">
                <a:solidFill>
                  <a:srgbClr val="FFFF00"/>
                </a:solidFill>
              </a:rPr>
              <a:t>Alleluia </a:t>
            </a:r>
            <a:r>
              <a:rPr lang="en-US" dirty="0" err="1">
                <a:solidFill>
                  <a:srgbClr val="FFFF00"/>
                </a:solidFill>
              </a:rPr>
              <a:t>Alleluia</a:t>
            </a:r>
            <a:r>
              <a:rPr lang="en-US" dirty="0">
                <a:solidFill>
                  <a:srgbClr val="FFFF00"/>
                </a:solidFill>
              </a:rPr>
              <a:t> </a:t>
            </a:r>
            <a:r>
              <a:rPr lang="en-US" dirty="0" err="1">
                <a:solidFill>
                  <a:srgbClr val="FFFF00"/>
                </a:solidFill>
              </a:rPr>
              <a:t>Alleluia</a:t>
            </a:r>
            <a:r>
              <a:rPr lang="en-US" dirty="0">
                <a:solidFill>
                  <a:srgbClr val="FFFF00"/>
                </a:solidFill>
              </a:rPr>
              <a:t>.</a:t>
            </a:r>
            <a:br>
              <a:rPr lang="en-US" dirty="0">
                <a:solidFill>
                  <a:srgbClr val="FFFF00"/>
                </a:solidFill>
              </a:rPr>
            </a:br>
            <a:r>
              <a:rPr lang="en-US" b="1" dirty="0">
                <a:solidFill>
                  <a:schemeClr val="bg1"/>
                </a:solidFill>
              </a:rPr>
              <a:t>Blessed are the poor in spirt, for theirs is the kingdom of heaven.</a:t>
            </a:r>
            <a:endParaRPr lang="en-US"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3579715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ctrTitle"/>
          </p:nvPr>
        </p:nvSpPr>
        <p:spPr>
          <a:xfrm>
            <a:off x="4267200" y="4219575"/>
            <a:ext cx="4876800" cy="414338"/>
          </a:xfrm>
        </p:spPr>
        <p:txBody>
          <a:bodyPr/>
          <a:lstStyle/>
          <a:p>
            <a:pPr eaLnBrk="1" hangingPunct="1"/>
            <a:r>
              <a:rPr lang="en-US" altLang="en-US" sz="1400" dirty="0">
                <a:solidFill>
                  <a:srgbClr val="FFFF00"/>
                </a:solidFill>
                <a:latin typeface="Times New Roman" pitchFamily="18" charset="0"/>
              </a:rPr>
              <a:t>Profession Of Faith</a:t>
            </a:r>
            <a:br>
              <a:rPr lang="en-US" altLang="en-US" sz="1400" dirty="0">
                <a:solidFill>
                  <a:srgbClr val="FFFF00"/>
                </a:solidFill>
                <a:latin typeface="Times New Roman" pitchFamily="18" charset="0"/>
              </a:rPr>
            </a:br>
            <a:r>
              <a:rPr lang="en-US" altLang="en-US" sz="1400" dirty="0">
                <a:solidFill>
                  <a:srgbClr val="FFFF00"/>
                </a:solidFill>
                <a:latin typeface="Times New Roman" pitchFamily="18" charset="0"/>
              </a:rPr>
              <a:t>Creed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228600" y="57150"/>
            <a:ext cx="5105400" cy="342900"/>
          </a:xfrm>
        </p:spPr>
        <p:txBody>
          <a:bodyPr/>
          <a:lstStyle/>
          <a:p>
            <a:pPr eaLnBrk="1" hangingPunct="1"/>
            <a:r>
              <a:rPr lang="en-US" altLang="en-US" sz="2400">
                <a:solidFill>
                  <a:schemeClr val="bg1"/>
                </a:solidFill>
              </a:rPr>
              <a:t>Nicene Creed  p1</a:t>
            </a:r>
          </a:p>
        </p:txBody>
      </p:sp>
      <p:sp>
        <p:nvSpPr>
          <p:cNvPr id="3" name="Slide Number Placeholder 2"/>
          <p:cNvSpPr>
            <a:spLocks noGrp="1"/>
          </p:cNvSpPr>
          <p:nvPr>
            <p:ph type="sldNum" sz="quarter" idx="12"/>
          </p:nvPr>
        </p:nvSpPr>
        <p:spPr/>
        <p:txBody>
          <a:bodyPr/>
          <a:lstStyle/>
          <a:p>
            <a:pPr>
              <a:defRPr/>
            </a:pPr>
            <a:fld id="{18F0440B-33D3-4E6D-958C-47EA36231AF5}" type="slidenum">
              <a:rPr lang="en-US"/>
              <a:pPr>
                <a:defRPr/>
              </a:pPr>
              <a:t>24</a:t>
            </a:fld>
            <a:endParaRPr lang="en-US"/>
          </a:p>
        </p:txBody>
      </p:sp>
      <p:sp>
        <p:nvSpPr>
          <p:cNvPr id="34820" name="Content Placeholder 3"/>
          <p:cNvSpPr>
            <a:spLocks noGrp="1"/>
          </p:cNvSpPr>
          <p:nvPr>
            <p:ph sz="quarter" idx="1"/>
          </p:nvPr>
        </p:nvSpPr>
        <p:spPr>
          <a:xfrm>
            <a:off x="0" y="342900"/>
            <a:ext cx="8915400" cy="4629150"/>
          </a:xfrm>
        </p:spPr>
        <p:txBody>
          <a:bodyPr/>
          <a:lstStyle/>
          <a:p>
            <a:pPr eaLnBrk="1" hangingPunct="1">
              <a:buFont typeface="Wingdings 2" pitchFamily="18" charset="2"/>
              <a:buNone/>
            </a:pPr>
            <a:r>
              <a:rPr lang="en-US" altLang="en-US" sz="6600" b="1" dirty="0">
                <a:solidFill>
                  <a:schemeClr val="bg1"/>
                </a:solidFill>
                <a:latin typeface="Tahoma" pitchFamily="34" charset="0"/>
                <a:cs typeface="Tahoma" pitchFamily="34" charset="0"/>
              </a:rPr>
              <a:t> </a:t>
            </a:r>
            <a:r>
              <a:rPr lang="en-US" altLang="en-US" sz="4400" b="1" dirty="0">
                <a:solidFill>
                  <a:schemeClr val="bg1"/>
                </a:solidFill>
                <a:latin typeface="Tahoma" pitchFamily="34" charset="0"/>
                <a:cs typeface="Tahoma" pitchFamily="34" charset="0"/>
              </a:rPr>
              <a:t>I believe in one God, the Father almighty, maker of heaven and earth, of all things visible and invisible. </a:t>
            </a:r>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67F78E3D-109C-4548-8605-ED8DEFCE3E14}" type="slidenum">
              <a:rPr lang="en-US"/>
              <a:pPr>
                <a:defRPr/>
              </a:pPr>
              <a:t>25</a:t>
            </a:fld>
            <a:endParaRPr lang="en-US"/>
          </a:p>
        </p:txBody>
      </p:sp>
      <p:sp>
        <p:nvSpPr>
          <p:cNvPr id="35843" name="Content Placeholder 3"/>
          <p:cNvSpPr>
            <a:spLocks noGrp="1"/>
          </p:cNvSpPr>
          <p:nvPr>
            <p:ph sz="quarter" idx="1"/>
          </p:nvPr>
        </p:nvSpPr>
        <p:spPr>
          <a:xfrm>
            <a:off x="228600" y="400050"/>
            <a:ext cx="8686800" cy="4572000"/>
          </a:xfrm>
        </p:spPr>
        <p:txBody>
          <a:bodyPr/>
          <a:lstStyle/>
          <a:p>
            <a:pPr eaLnBrk="1" hangingPunct="1">
              <a:buFont typeface="Wingdings 2" pitchFamily="18" charset="2"/>
              <a:buNone/>
            </a:pPr>
            <a:r>
              <a:rPr lang="en-US" altLang="en-US" sz="6600" b="1" dirty="0">
                <a:solidFill>
                  <a:schemeClr val="bg1"/>
                </a:solidFill>
                <a:latin typeface="Tahoma" pitchFamily="34" charset="0"/>
                <a:cs typeface="Tahoma" pitchFamily="34" charset="0"/>
              </a:rPr>
              <a:t> </a:t>
            </a:r>
            <a:r>
              <a:rPr lang="en-US" altLang="en-US" sz="4400" b="1" dirty="0">
                <a:solidFill>
                  <a:schemeClr val="bg1"/>
                </a:solidFill>
                <a:latin typeface="Tahoma" pitchFamily="34" charset="0"/>
                <a:cs typeface="Tahoma" pitchFamily="34" charset="0"/>
              </a:rPr>
              <a:t>I believe in one Lord Jesus Christ, the Only Begotten Son of God, born of the Father before all ages. </a:t>
            </a:r>
          </a:p>
        </p:txBody>
      </p:sp>
      <p:sp>
        <p:nvSpPr>
          <p:cNvPr id="35844" name="Title 1"/>
          <p:cNvSpPr>
            <a:spLocks noGrp="1"/>
          </p:cNvSpPr>
          <p:nvPr>
            <p:ph type="title"/>
          </p:nvPr>
        </p:nvSpPr>
        <p:spPr>
          <a:xfrm>
            <a:off x="228600" y="57150"/>
            <a:ext cx="5105400" cy="342900"/>
          </a:xfrm>
        </p:spPr>
        <p:txBody>
          <a:bodyPr/>
          <a:lstStyle/>
          <a:p>
            <a:pPr eaLnBrk="1" hangingPunct="1"/>
            <a:r>
              <a:rPr lang="en-US" altLang="en-US" sz="2400">
                <a:solidFill>
                  <a:schemeClr val="bg1"/>
                </a:solidFill>
              </a:rPr>
              <a:t>Nicene Creed  p2</a:t>
            </a:r>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44C2682B-C406-43D9-B60F-A3F2709742ED}" type="slidenum">
              <a:rPr lang="en-US"/>
              <a:pPr>
                <a:defRPr/>
              </a:pPr>
              <a:t>26</a:t>
            </a:fld>
            <a:endParaRPr lang="en-US"/>
          </a:p>
        </p:txBody>
      </p:sp>
      <p:sp>
        <p:nvSpPr>
          <p:cNvPr id="36867" name="Content Placeholder 3"/>
          <p:cNvSpPr>
            <a:spLocks noGrp="1"/>
          </p:cNvSpPr>
          <p:nvPr>
            <p:ph sz="quarter" idx="1"/>
          </p:nvPr>
        </p:nvSpPr>
        <p:spPr>
          <a:xfrm>
            <a:off x="152400" y="228600"/>
            <a:ext cx="8686800" cy="46291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 God from God, Light from Light, true God from true God, begotten, not made, consubstantial with the Father; through Him all things were made. </a:t>
            </a:r>
          </a:p>
        </p:txBody>
      </p:sp>
      <p:sp>
        <p:nvSpPr>
          <p:cNvPr id="36868" name="Title 1"/>
          <p:cNvSpPr>
            <a:spLocks noGrp="1"/>
          </p:cNvSpPr>
          <p:nvPr>
            <p:ph type="title"/>
          </p:nvPr>
        </p:nvSpPr>
        <p:spPr>
          <a:xfrm>
            <a:off x="228600" y="57150"/>
            <a:ext cx="5105400" cy="114300"/>
          </a:xfrm>
        </p:spPr>
        <p:txBody>
          <a:bodyPr/>
          <a:lstStyle/>
          <a:p>
            <a:pPr eaLnBrk="1" hangingPunct="1"/>
            <a:r>
              <a:rPr lang="en-US" altLang="en-US" sz="1400">
                <a:solidFill>
                  <a:schemeClr val="bg1"/>
                </a:solidFill>
              </a:rPr>
              <a:t>Nicene Creed  p3</a:t>
            </a:r>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546CBB87-E74E-4F2B-B483-1B03E6272D8C}" type="slidenum">
              <a:rPr lang="en-US"/>
              <a:pPr>
                <a:defRPr/>
              </a:pPr>
              <a:t>27</a:t>
            </a:fld>
            <a:endParaRPr lang="en-US"/>
          </a:p>
        </p:txBody>
      </p:sp>
      <p:sp>
        <p:nvSpPr>
          <p:cNvPr id="37891" name="Content Placeholder 3"/>
          <p:cNvSpPr>
            <a:spLocks noGrp="1"/>
          </p:cNvSpPr>
          <p:nvPr>
            <p:ph sz="quarter" idx="1"/>
          </p:nvPr>
        </p:nvSpPr>
        <p:spPr>
          <a:xfrm>
            <a:off x="228600" y="342900"/>
            <a:ext cx="8763000" cy="42862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For us men and for our salvation He came down from heaven, and by the Holy Spirit was incarnate of the Virgin Mary, and became man. </a:t>
            </a:r>
          </a:p>
        </p:txBody>
      </p:sp>
      <p:sp>
        <p:nvSpPr>
          <p:cNvPr id="37892" name="Title 1"/>
          <p:cNvSpPr>
            <a:spLocks noGrp="1"/>
          </p:cNvSpPr>
          <p:nvPr>
            <p:ph type="title"/>
          </p:nvPr>
        </p:nvSpPr>
        <p:spPr>
          <a:xfrm>
            <a:off x="228600" y="57150"/>
            <a:ext cx="5105400" cy="114300"/>
          </a:xfrm>
        </p:spPr>
        <p:txBody>
          <a:bodyPr/>
          <a:lstStyle/>
          <a:p>
            <a:pPr eaLnBrk="1" hangingPunct="1"/>
            <a:r>
              <a:rPr lang="en-US" altLang="en-US" sz="1400">
                <a:solidFill>
                  <a:schemeClr val="bg1"/>
                </a:solidFill>
              </a:rPr>
              <a:t>Nicene Creed  p4</a:t>
            </a:r>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D41AD52B-019B-46B6-8C0E-22B20712BE16}" type="slidenum">
              <a:rPr lang="en-US"/>
              <a:pPr>
                <a:defRPr/>
              </a:pPr>
              <a:t>28</a:t>
            </a:fld>
            <a:endParaRPr lang="en-US"/>
          </a:p>
        </p:txBody>
      </p:sp>
      <p:sp>
        <p:nvSpPr>
          <p:cNvPr id="38915" name="Content Placeholder 3"/>
          <p:cNvSpPr>
            <a:spLocks noGrp="1"/>
          </p:cNvSpPr>
          <p:nvPr>
            <p:ph sz="quarter" idx="1"/>
          </p:nvPr>
        </p:nvSpPr>
        <p:spPr>
          <a:xfrm>
            <a:off x="228600" y="171450"/>
            <a:ext cx="8915400" cy="58864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For our sake He was crucified under Pontius Pilate, He suffered death and was buried, and rose again on the third day in accordance with the Scriptures. </a:t>
            </a:r>
          </a:p>
        </p:txBody>
      </p:sp>
      <p:sp>
        <p:nvSpPr>
          <p:cNvPr id="38916" name="Title 1"/>
          <p:cNvSpPr>
            <a:spLocks noGrp="1"/>
          </p:cNvSpPr>
          <p:nvPr>
            <p:ph type="title"/>
          </p:nvPr>
        </p:nvSpPr>
        <p:spPr>
          <a:xfrm>
            <a:off x="228600" y="57150"/>
            <a:ext cx="5105400" cy="114300"/>
          </a:xfrm>
        </p:spPr>
        <p:txBody>
          <a:bodyPr/>
          <a:lstStyle/>
          <a:p>
            <a:pPr eaLnBrk="1" hangingPunct="1"/>
            <a:r>
              <a:rPr lang="en-US" altLang="en-US" sz="1400">
                <a:solidFill>
                  <a:schemeClr val="bg1"/>
                </a:solidFill>
              </a:rPr>
              <a:t>Nicene Creed  p5</a:t>
            </a:r>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94455A3B-D704-4C8E-A670-17F31661552C}" type="slidenum">
              <a:rPr lang="en-US"/>
              <a:pPr>
                <a:defRPr/>
              </a:pPr>
              <a:t>29</a:t>
            </a:fld>
            <a:endParaRPr lang="en-US"/>
          </a:p>
        </p:txBody>
      </p:sp>
      <p:sp>
        <p:nvSpPr>
          <p:cNvPr id="39939" name="Content Placeholder 3"/>
          <p:cNvSpPr>
            <a:spLocks noGrp="1"/>
          </p:cNvSpPr>
          <p:nvPr>
            <p:ph sz="quarter" idx="1"/>
          </p:nvPr>
        </p:nvSpPr>
        <p:spPr>
          <a:xfrm>
            <a:off x="228600" y="685800"/>
            <a:ext cx="8915400" cy="3943350"/>
          </a:xfrm>
        </p:spPr>
        <p:txBody>
          <a:bodyPr/>
          <a:lstStyle/>
          <a:p>
            <a:pPr eaLnBrk="1" hangingPunct="1">
              <a:buFont typeface="Wingdings 2" pitchFamily="18" charset="2"/>
              <a:buNone/>
            </a:pPr>
            <a:r>
              <a:rPr lang="en-US" altLang="en-US" sz="6000" b="1">
                <a:solidFill>
                  <a:schemeClr val="bg1"/>
                </a:solidFill>
                <a:latin typeface="Tahoma" pitchFamily="34" charset="0"/>
                <a:cs typeface="Tahoma" pitchFamily="34" charset="0"/>
              </a:rPr>
              <a:t>He ascended into heaven and is seated at the right hand of the Father. </a:t>
            </a:r>
          </a:p>
          <a:p>
            <a:pPr eaLnBrk="1" hangingPunct="1">
              <a:buFont typeface="Wingdings 2" pitchFamily="18" charset="2"/>
              <a:buNone/>
            </a:pPr>
            <a:endParaRPr lang="en-US" altLang="en-US" sz="5400" b="1">
              <a:latin typeface="Tahoma" pitchFamily="34" charset="0"/>
              <a:cs typeface="Tahoma" pitchFamily="34" charset="0"/>
            </a:endParaRPr>
          </a:p>
        </p:txBody>
      </p:sp>
      <p:sp>
        <p:nvSpPr>
          <p:cNvPr id="39940" name="Title 1"/>
          <p:cNvSpPr>
            <a:spLocks noGrp="1"/>
          </p:cNvSpPr>
          <p:nvPr>
            <p:ph type="title"/>
          </p:nvPr>
        </p:nvSpPr>
        <p:spPr>
          <a:xfrm>
            <a:off x="304800" y="171450"/>
            <a:ext cx="5105400" cy="114300"/>
          </a:xfrm>
        </p:spPr>
        <p:txBody>
          <a:bodyPr/>
          <a:lstStyle/>
          <a:p>
            <a:pPr eaLnBrk="1" hangingPunct="1"/>
            <a:r>
              <a:rPr lang="en-US" altLang="en-US" sz="1400">
                <a:solidFill>
                  <a:schemeClr val="bg1"/>
                </a:solidFill>
              </a:rPr>
              <a:t>Nicene Creed  p6</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3"/>
          <p:cNvSpPr>
            <a:spLocks noGrp="1"/>
          </p:cNvSpPr>
          <p:nvPr>
            <p:ph type="body" idx="4294967295"/>
          </p:nvPr>
        </p:nvSpPr>
        <p:spPr>
          <a:xfrm>
            <a:off x="0" y="114300"/>
            <a:ext cx="9144000" cy="5029200"/>
          </a:xfrm>
        </p:spPr>
        <p:txBody>
          <a:bodyPr rtlCol="0">
            <a:normAutofit fontScale="25000" lnSpcReduction="20000"/>
          </a:bodyPr>
          <a:lstStyle/>
          <a:p>
            <a:pPr eaLnBrk="1" fontAlgn="auto" hangingPunct="1">
              <a:spcAft>
                <a:spcPts val="0"/>
              </a:spcAft>
              <a:buFont typeface="Arial" pitchFamily="34" charset="0"/>
              <a:buNone/>
              <a:defRPr/>
            </a:pPr>
            <a:endParaRPr lang="en-US" sz="160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eaLnBrk="1" fontAlgn="auto" hangingPunct="1">
              <a:spcAft>
                <a:spcPts val="0"/>
              </a:spcAft>
              <a:buFont typeface="Arial" pitchFamily="34" charset="0"/>
              <a:buNone/>
              <a:defRPr/>
            </a:pPr>
            <a:r>
              <a:rPr lang="en-US" sz="16000" b="1" dirty="0">
                <a:solidFill>
                  <a:srgbClr val="FFFF00"/>
                </a:solidFill>
                <a:latin typeface="Tahoma" panose="020B0604030504040204" pitchFamily="34" charset="0"/>
                <a:ea typeface="Tahoma" panose="020B0604030504040204" pitchFamily="34" charset="0"/>
                <a:cs typeface="Tahoma" panose="020B0604030504040204" pitchFamily="34" charset="0"/>
              </a:rPr>
              <a:t>1. </a:t>
            </a:r>
            <a:r>
              <a:rPr lang="en-US" sz="16000" b="1" dirty="0">
                <a:solidFill>
                  <a:schemeClr val="bg1"/>
                </a:solidFill>
                <a:latin typeface="Tahoma" panose="020B0604030504040204" pitchFamily="34" charset="0"/>
                <a:ea typeface="Tahoma" panose="020B0604030504040204" pitchFamily="34" charset="0"/>
                <a:cs typeface="Tahoma" panose="020B0604030504040204" pitchFamily="34" charset="0"/>
              </a:rPr>
              <a:t>Faithful and true is the Word </a:t>
            </a:r>
            <a:endParaRPr lang="vi-VN" sz="160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eaLnBrk="1" fontAlgn="auto" hangingPunct="1">
              <a:spcAft>
                <a:spcPts val="0"/>
              </a:spcAft>
              <a:buFont typeface="Arial" pitchFamily="34" charset="0"/>
              <a:buNone/>
              <a:defRPr/>
            </a:pPr>
            <a:r>
              <a:rPr lang="en-US" sz="16000" b="1" dirty="0">
                <a:solidFill>
                  <a:schemeClr val="bg1"/>
                </a:solidFill>
                <a:latin typeface="Tahoma" panose="020B0604030504040204" pitchFamily="34" charset="0"/>
                <a:ea typeface="Tahoma" panose="020B0604030504040204" pitchFamily="34" charset="0"/>
                <a:cs typeface="Tahoma" panose="020B0604030504040204" pitchFamily="34" charset="0"/>
              </a:rPr>
              <a:t>of our God All of God's works are so </a:t>
            </a:r>
          </a:p>
          <a:p>
            <a:pPr eaLnBrk="1" fontAlgn="auto" hangingPunct="1">
              <a:spcAft>
                <a:spcPts val="0"/>
              </a:spcAft>
              <a:buFont typeface="Arial" pitchFamily="34" charset="0"/>
              <a:buNone/>
              <a:defRPr/>
            </a:pPr>
            <a:r>
              <a:rPr lang="en-US" sz="16000" b="1" dirty="0">
                <a:solidFill>
                  <a:schemeClr val="bg1"/>
                </a:solidFill>
                <a:latin typeface="Tahoma" panose="020B0604030504040204" pitchFamily="34" charset="0"/>
                <a:ea typeface="Tahoma" panose="020B0604030504040204" pitchFamily="34" charset="0"/>
                <a:cs typeface="Tahoma" panose="020B0604030504040204" pitchFamily="34" charset="0"/>
              </a:rPr>
              <a:t>worthy of trust God's mercy falls </a:t>
            </a:r>
            <a:r>
              <a:rPr lang="vi-VN" sz="160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16000" b="1" dirty="0">
                <a:solidFill>
                  <a:schemeClr val="bg1"/>
                </a:solidFill>
                <a:latin typeface="Tahoma" panose="020B0604030504040204" pitchFamily="34" charset="0"/>
                <a:ea typeface="Tahoma" panose="020B0604030504040204" pitchFamily="34" charset="0"/>
                <a:cs typeface="Tahoma" panose="020B0604030504040204" pitchFamily="34" charset="0"/>
              </a:rPr>
              <a:t>on the just and the right Full of God's love is the earth</a:t>
            </a:r>
          </a:p>
          <a:p>
            <a:pPr eaLnBrk="1" fontAlgn="auto" hangingPunct="1">
              <a:spcAft>
                <a:spcPts val="0"/>
              </a:spcAft>
              <a:buFont typeface="Arial" pitchFamily="34" charset="0"/>
              <a:buNone/>
              <a:defRPr/>
            </a:pPr>
            <a:endParaRPr lang="en-US" b="1" u="sng" dirty="0">
              <a:solidFill>
                <a:schemeClr val="bg1"/>
              </a:solidFill>
              <a:latin typeface="Tahoma" pitchFamily="34" charset="0"/>
              <a:cs typeface="Tahoma" pitchFamily="34" charset="0"/>
            </a:endParaRPr>
          </a:p>
        </p:txBody>
      </p:sp>
    </p:spTree>
    <p:extLst>
      <p:ext uri="{BB962C8B-B14F-4D97-AF65-F5344CB8AC3E}">
        <p14:creationId xmlns:p14="http://schemas.microsoft.com/office/powerpoint/2010/main" val="130627050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Content Placeholder 2"/>
          <p:cNvSpPr>
            <a:spLocks noGrp="1"/>
          </p:cNvSpPr>
          <p:nvPr>
            <p:ph idx="1"/>
          </p:nvPr>
        </p:nvSpPr>
        <p:spPr>
          <a:xfrm>
            <a:off x="0" y="685801"/>
            <a:ext cx="8763000" cy="3394472"/>
          </a:xfrm>
        </p:spPr>
        <p:txBody>
          <a:bodyPr/>
          <a:lstStyle/>
          <a:p>
            <a:pPr marL="0" indent="0" eaLnBrk="1" hangingPunct="1">
              <a:buFontTx/>
              <a:buNone/>
            </a:pPr>
            <a:r>
              <a:rPr lang="en-US" altLang="en-US" sz="4400" b="1" dirty="0">
                <a:solidFill>
                  <a:schemeClr val="bg1"/>
                </a:solidFill>
                <a:latin typeface="Tahoma" pitchFamily="34" charset="0"/>
                <a:cs typeface="Tahoma" pitchFamily="34" charset="0"/>
              </a:rPr>
              <a:t>He will come again in glory to judge the living and the dead and His kingdom will have no end.</a:t>
            </a:r>
            <a:endParaRPr lang="en-US" altLang="en-US" sz="4400" dirty="0">
              <a:solidFill>
                <a:schemeClr val="bg1"/>
              </a:solidFill>
            </a:endParaRPr>
          </a:p>
        </p:txBody>
      </p:sp>
      <p:sp>
        <p:nvSpPr>
          <p:cNvPr id="40963"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p7</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1C609AEC-7940-40EE-9860-6310468224FE}" type="slidenum">
              <a:rPr lang="en-US"/>
              <a:pPr>
                <a:defRPr/>
              </a:pPr>
              <a:t>31</a:t>
            </a:fld>
            <a:endParaRPr lang="en-US"/>
          </a:p>
        </p:txBody>
      </p:sp>
      <p:sp>
        <p:nvSpPr>
          <p:cNvPr id="41987" name="Content Placeholder 3"/>
          <p:cNvSpPr>
            <a:spLocks noGrp="1"/>
          </p:cNvSpPr>
          <p:nvPr>
            <p:ph sz="quarter" idx="1"/>
          </p:nvPr>
        </p:nvSpPr>
        <p:spPr>
          <a:xfrm>
            <a:off x="228600" y="171450"/>
            <a:ext cx="8305800" cy="39433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I believe in the Holy Spirit, the Lord, the giver of life, who proceeds from the Father and the Son, </a:t>
            </a:r>
          </a:p>
        </p:txBody>
      </p:sp>
      <p:sp>
        <p:nvSpPr>
          <p:cNvPr id="41988"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p8</a:t>
            </a:r>
          </a:p>
        </p:txBody>
      </p:sp>
    </p:spTree>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0051"/>
            <a:ext cx="8458200" cy="4080272"/>
          </a:xfrm>
        </p:spPr>
        <p:txBody>
          <a:bodyPr rtlCol="0">
            <a:normAutofit/>
          </a:bodyPr>
          <a:lstStyle/>
          <a:p>
            <a:pPr marL="0" indent="0" eaLnBrk="1" fontAlgn="auto" hangingPunct="1">
              <a:spcAft>
                <a:spcPts val="0"/>
              </a:spcAft>
              <a:buFont typeface="Arial" pitchFamily="34" charset="0"/>
              <a:buNone/>
              <a:defRPr/>
            </a:pPr>
            <a:r>
              <a:rPr lang="en-US" sz="4400" b="1" dirty="0">
                <a:solidFill>
                  <a:schemeClr val="bg1"/>
                </a:solidFill>
                <a:latin typeface="Tahoma" pitchFamily="34" charset="0"/>
                <a:cs typeface="Tahoma" pitchFamily="34" charset="0"/>
              </a:rPr>
              <a:t>who with the Father and the Son is adored and glorified, who has spoken through the prophets. </a:t>
            </a:r>
          </a:p>
          <a:p>
            <a:pPr eaLnBrk="1" fontAlgn="auto" hangingPunct="1">
              <a:spcAft>
                <a:spcPts val="0"/>
              </a:spcAft>
              <a:buFont typeface="Arial" pitchFamily="34" charset="0"/>
              <a:buChar char="•"/>
              <a:defRPr/>
            </a:pPr>
            <a:endParaRPr lang="en-US" sz="4400" dirty="0"/>
          </a:p>
        </p:txBody>
      </p:sp>
      <p:sp>
        <p:nvSpPr>
          <p:cNvPr id="43011"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p9</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377E161B-7C8B-4117-A674-6328E4879D4C}" type="slidenum">
              <a:rPr lang="en-US"/>
              <a:pPr>
                <a:defRPr/>
              </a:pPr>
              <a:t>33</a:t>
            </a:fld>
            <a:endParaRPr lang="en-US"/>
          </a:p>
        </p:txBody>
      </p:sp>
      <p:sp>
        <p:nvSpPr>
          <p:cNvPr id="44035" name="Content Placeholder 3"/>
          <p:cNvSpPr>
            <a:spLocks noGrp="1"/>
          </p:cNvSpPr>
          <p:nvPr>
            <p:ph sz="quarter" idx="1"/>
          </p:nvPr>
        </p:nvSpPr>
        <p:spPr>
          <a:xfrm>
            <a:off x="76200" y="228600"/>
            <a:ext cx="8915400" cy="39433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I believe in one, holy, catholic and apostolic Church. I confess one Baptism for the forgiveness of sins</a:t>
            </a:r>
          </a:p>
        </p:txBody>
      </p:sp>
      <p:sp>
        <p:nvSpPr>
          <p:cNvPr id="44036"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p10</a:t>
            </a:r>
          </a:p>
        </p:txBody>
      </p:sp>
    </p:spTree>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7AC6ED72-1FBD-43CE-8761-9D5B9291D710}" type="slidenum">
              <a:rPr lang="en-US"/>
              <a:pPr>
                <a:defRPr/>
              </a:pPr>
              <a:t>34</a:t>
            </a:fld>
            <a:endParaRPr lang="en-US"/>
          </a:p>
        </p:txBody>
      </p:sp>
      <p:sp>
        <p:nvSpPr>
          <p:cNvPr id="27652" name="Content Placeholder 3"/>
          <p:cNvSpPr>
            <a:spLocks noGrp="1"/>
          </p:cNvSpPr>
          <p:nvPr>
            <p:ph sz="quarter" idx="1"/>
          </p:nvPr>
        </p:nvSpPr>
        <p:spPr>
          <a:xfrm>
            <a:off x="228600" y="685800"/>
            <a:ext cx="8610600" cy="3943350"/>
          </a:xfrm>
        </p:spPr>
        <p:txBody>
          <a:bodyPr rtlCol="0">
            <a:normAutofit/>
          </a:bodyPr>
          <a:lstStyle/>
          <a:p>
            <a:pPr fontAlgn="auto">
              <a:spcAft>
                <a:spcPts val="0"/>
              </a:spcAft>
              <a:buFont typeface="Wingdings 2" pitchFamily="18" charset="2"/>
              <a:buNone/>
              <a:defRPr/>
            </a:pPr>
            <a:r>
              <a:rPr lang="en-US" sz="4400" b="1" dirty="0">
                <a:solidFill>
                  <a:schemeClr val="bg1"/>
                </a:solidFill>
                <a:latin typeface="Tahoma" pitchFamily="34" charset="0"/>
                <a:cs typeface="Tahoma" pitchFamily="34" charset="0"/>
              </a:rPr>
              <a:t>and I look forward to the resurrection of the dead and the life of the world to come. Amen.</a:t>
            </a:r>
          </a:p>
        </p:txBody>
      </p:sp>
      <p:sp>
        <p:nvSpPr>
          <p:cNvPr id="45060" name="Title 1"/>
          <p:cNvSpPr>
            <a:spLocks noGrp="1"/>
          </p:cNvSpPr>
          <p:nvPr>
            <p:ph type="title"/>
          </p:nvPr>
        </p:nvSpPr>
        <p:spPr>
          <a:xfrm>
            <a:off x="457200" y="171450"/>
            <a:ext cx="5105400" cy="114300"/>
          </a:xfrm>
        </p:spPr>
        <p:txBody>
          <a:bodyPr/>
          <a:lstStyle/>
          <a:p>
            <a:r>
              <a:rPr lang="en-US" altLang="en-US" sz="1400">
                <a:solidFill>
                  <a:schemeClr val="bg1"/>
                </a:solidFill>
              </a:rPr>
              <a:t>Nicene Creed  p11</a:t>
            </a:r>
          </a:p>
        </p:txBody>
      </p:sp>
    </p:spTree>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ctrTitle"/>
          </p:nvPr>
        </p:nvSpPr>
        <p:spPr>
          <a:xfrm>
            <a:off x="3429000" y="3714750"/>
            <a:ext cx="5181600" cy="814388"/>
          </a:xfrm>
        </p:spPr>
        <p:txBody>
          <a:bodyPr/>
          <a:lstStyle/>
          <a:p>
            <a:pPr eaLnBrk="1" hangingPunct="1"/>
            <a:r>
              <a:rPr lang="vi-VN" altLang="en-US" sz="2000" i="1" dirty="0">
                <a:solidFill>
                  <a:srgbClr val="FFFF00"/>
                </a:solidFill>
                <a:latin typeface="Tahoma" pitchFamily="34" charset="0"/>
              </a:rPr>
              <a:t>Preparation of The Gift</a:t>
            </a:r>
            <a:r>
              <a:rPr lang="en-US" altLang="en-US" sz="2000" i="1" dirty="0">
                <a:solidFill>
                  <a:srgbClr val="FFFF00"/>
                </a:solidFill>
                <a:latin typeface="Tahoma" pitchFamily="34" charset="0"/>
              </a:rPr>
              <a:t> Song:</a:t>
            </a:r>
            <a:r>
              <a:rPr lang="en-US" altLang="en-US" sz="2000" dirty="0">
                <a:solidFill>
                  <a:srgbClr val="FFFF00"/>
                </a:solidFill>
                <a:latin typeface="Tahoma" pitchFamily="34" charset="0"/>
              </a:rPr>
              <a:t> </a:t>
            </a:r>
            <a:br>
              <a:rPr lang="en-US" altLang="en-US" sz="2000" b="1" dirty="0">
                <a:solidFill>
                  <a:srgbClr val="FFFF00"/>
                </a:solidFill>
                <a:latin typeface="Tahoma" pitchFamily="34" charset="0"/>
              </a:rPr>
            </a:br>
            <a:r>
              <a:rPr lang="en-US" altLang="en-US" sz="2000" b="1" dirty="0">
                <a:solidFill>
                  <a:srgbClr val="FFFF00"/>
                </a:solidFill>
                <a:latin typeface="Tahoma" pitchFamily="34" charset="0"/>
              </a:rPr>
              <a:t>Only in God</a:t>
            </a:r>
            <a:br>
              <a:rPr lang="en-US" altLang="en-US" sz="2000" dirty="0">
                <a:solidFill>
                  <a:schemeClr val="bg1"/>
                </a:solidFill>
                <a:latin typeface="Times New Roman" pitchFamily="18" charset="0"/>
              </a:rPr>
            </a:br>
            <a:endParaRPr lang="en-US" altLang="en-US" sz="2000" dirty="0">
              <a:solidFill>
                <a:schemeClr val="bg1"/>
              </a:solidFill>
              <a:latin typeface="Tahoma" pitchFamily="34" charset="0"/>
            </a:endParaRPr>
          </a:p>
        </p:txBody>
      </p:sp>
    </p:spTree>
    <p:extLst>
      <p:ext uri="{BB962C8B-B14F-4D97-AF65-F5344CB8AC3E}">
        <p14:creationId xmlns:p14="http://schemas.microsoft.com/office/powerpoint/2010/main" val="268078683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0" y="2576732"/>
            <a:ext cx="8763000" cy="2400300"/>
          </a:xfrm>
          <a:noFill/>
        </p:spPr>
        <p:txBody>
          <a:bodyPr/>
          <a:lstStyle/>
          <a:p>
            <a:pPr algn="l" eaLnBrk="1" hangingPunct="1"/>
            <a:r>
              <a:rPr lang="en-US" altLang="en-US" sz="2800" i="1" dirty="0">
                <a:solidFill>
                  <a:srgbClr val="FFFF00"/>
                </a:solidFill>
                <a:latin typeface="Times New Roman" pitchFamily="18" charset="0"/>
              </a:rPr>
              <a:t>refrain:</a:t>
            </a:r>
            <a:r>
              <a:rPr lang="en-US" altLang="en-US" sz="2800" b="1" dirty="0">
                <a:solidFill>
                  <a:srgbClr val="FFFF00"/>
                </a:solidFill>
                <a:latin typeface="Tahoma" pitchFamily="34" charset="0"/>
              </a:rPr>
              <a:t> </a:t>
            </a:r>
            <a:r>
              <a:rPr lang="en-US" sz="4000" b="1" dirty="0">
                <a:solidFill>
                  <a:schemeClr val="bg1"/>
                </a:solidFill>
                <a:latin typeface="Tahoma" pitchFamily="34" charset="0"/>
                <a:ea typeface="Tahoma" pitchFamily="34" charset="0"/>
                <a:cs typeface="Tahoma" pitchFamily="34" charset="0"/>
              </a:rPr>
              <a:t>My stronghold my Savior</a:t>
            </a:r>
            <a:br>
              <a:rPr lang="en-US" sz="4000" b="1" dirty="0">
                <a:solidFill>
                  <a:schemeClr val="bg1"/>
                </a:solidFill>
                <a:latin typeface="Tahoma" pitchFamily="34" charset="0"/>
                <a:ea typeface="Tahoma" pitchFamily="34" charset="0"/>
                <a:cs typeface="Tahoma" pitchFamily="34" charset="0"/>
              </a:rPr>
            </a:br>
            <a:r>
              <a:rPr lang="en-US" sz="4000" b="1" dirty="0">
                <a:solidFill>
                  <a:schemeClr val="bg1"/>
                </a:solidFill>
                <a:latin typeface="Tahoma" pitchFamily="34" charset="0"/>
                <a:ea typeface="Tahoma" pitchFamily="34" charset="0"/>
                <a:cs typeface="Tahoma" pitchFamily="34" charset="0"/>
              </a:rPr>
              <a:t>I shall not be afraid at all</a:t>
            </a:r>
            <a:br>
              <a:rPr lang="en-US" sz="4000" b="1" dirty="0">
                <a:solidFill>
                  <a:schemeClr val="bg1"/>
                </a:solidFill>
                <a:latin typeface="Tahoma" pitchFamily="34" charset="0"/>
                <a:ea typeface="Tahoma" pitchFamily="34" charset="0"/>
                <a:cs typeface="Tahoma" pitchFamily="34" charset="0"/>
              </a:rPr>
            </a:br>
            <a:r>
              <a:rPr lang="en-US" sz="4000" b="1" dirty="0">
                <a:solidFill>
                  <a:schemeClr val="bg1"/>
                </a:solidFill>
                <a:latin typeface="Tahoma" pitchFamily="34" charset="0"/>
                <a:ea typeface="Tahoma" pitchFamily="34" charset="0"/>
                <a:cs typeface="Tahoma" pitchFamily="34" charset="0"/>
              </a:rPr>
              <a:t>My stronghold my Savior</a:t>
            </a:r>
            <a:br>
              <a:rPr lang="en-US" sz="4000" b="1" dirty="0">
                <a:solidFill>
                  <a:schemeClr val="bg1"/>
                </a:solidFill>
                <a:latin typeface="Tahoma" pitchFamily="34" charset="0"/>
                <a:ea typeface="Tahoma" pitchFamily="34" charset="0"/>
                <a:cs typeface="Tahoma" pitchFamily="34" charset="0"/>
              </a:rPr>
            </a:br>
            <a:r>
              <a:rPr lang="en-US" sz="4000" b="1" dirty="0">
                <a:solidFill>
                  <a:schemeClr val="bg1"/>
                </a:solidFill>
                <a:latin typeface="Tahoma" pitchFamily="34" charset="0"/>
                <a:ea typeface="Tahoma" pitchFamily="34" charset="0"/>
                <a:cs typeface="Tahoma" pitchFamily="34" charset="0"/>
              </a:rPr>
              <a:t>I shall not be moved</a:t>
            </a:r>
            <a:endParaRPr lang="en-US" altLang="en-US" sz="4000" b="1" dirty="0">
              <a:solidFill>
                <a:schemeClr val="bg1"/>
              </a:solidFill>
              <a:latin typeface="Tahoma" pitchFamily="34" charset="0"/>
              <a:ea typeface="Tahoma" pitchFamily="34" charset="0"/>
              <a:cs typeface="Tahoma" pitchFamily="34" charset="0"/>
            </a:endParaRPr>
          </a:p>
        </p:txBody>
      </p:sp>
      <p:sp>
        <p:nvSpPr>
          <p:cNvPr id="3" name="Rectangle 2"/>
          <p:cNvSpPr txBox="1">
            <a:spLocks noChangeArrowheads="1"/>
          </p:cNvSpPr>
          <p:nvPr/>
        </p:nvSpPr>
        <p:spPr bwMode="auto">
          <a:xfrm>
            <a:off x="15241" y="34290"/>
            <a:ext cx="9144001" cy="251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algn="l" eaLnBrk="1" hangingPunct="1">
              <a:defRPr/>
            </a:pPr>
            <a:r>
              <a:rPr lang="en-US" altLang="en-US" sz="3200" b="1" kern="0" dirty="0">
                <a:solidFill>
                  <a:srgbClr val="FFFF00"/>
                </a:solidFill>
                <a:latin typeface="Tahoma" pitchFamily="34" charset="0"/>
              </a:rPr>
              <a:t>1. </a:t>
            </a:r>
            <a:r>
              <a:rPr lang="en-US" sz="4000" b="1" dirty="0">
                <a:solidFill>
                  <a:schemeClr val="bg1"/>
                </a:solidFill>
                <a:latin typeface="Tahoma" pitchFamily="34" charset="0"/>
                <a:ea typeface="Tahoma" pitchFamily="34" charset="0"/>
                <a:cs typeface="Tahoma" pitchFamily="34" charset="0"/>
              </a:rPr>
              <a:t>Only in God is my soul at rest</a:t>
            </a:r>
            <a:br>
              <a:rPr lang="en-US" sz="4000" b="1" dirty="0">
                <a:solidFill>
                  <a:schemeClr val="bg1"/>
                </a:solidFill>
                <a:latin typeface="Tahoma" pitchFamily="34" charset="0"/>
                <a:ea typeface="Tahoma" pitchFamily="34" charset="0"/>
                <a:cs typeface="Tahoma" pitchFamily="34" charset="0"/>
              </a:rPr>
            </a:br>
            <a:r>
              <a:rPr lang="en-US" sz="4000" b="1" dirty="0">
                <a:solidFill>
                  <a:schemeClr val="bg1"/>
                </a:solidFill>
                <a:latin typeface="Tahoma" pitchFamily="34" charset="0"/>
                <a:ea typeface="Tahoma" pitchFamily="34" charset="0"/>
                <a:cs typeface="Tahoma" pitchFamily="34" charset="0"/>
              </a:rPr>
              <a:t>In Him comes my salvation</a:t>
            </a:r>
            <a:br>
              <a:rPr lang="en-US" sz="4000" b="1" dirty="0">
                <a:solidFill>
                  <a:schemeClr val="bg1"/>
                </a:solidFill>
                <a:latin typeface="Tahoma" pitchFamily="34" charset="0"/>
                <a:ea typeface="Tahoma" pitchFamily="34" charset="0"/>
                <a:cs typeface="Tahoma" pitchFamily="34" charset="0"/>
              </a:rPr>
            </a:br>
            <a:r>
              <a:rPr lang="en-US" sz="4000" b="1" dirty="0">
                <a:solidFill>
                  <a:schemeClr val="bg1"/>
                </a:solidFill>
                <a:latin typeface="Tahoma" pitchFamily="34" charset="0"/>
                <a:ea typeface="Tahoma" pitchFamily="34" charset="0"/>
                <a:cs typeface="Tahoma" pitchFamily="34" charset="0"/>
              </a:rPr>
              <a:t>He only is my Rock</a:t>
            </a:r>
            <a:br>
              <a:rPr lang="en-US" sz="4000" b="1" dirty="0">
                <a:solidFill>
                  <a:schemeClr val="bg1"/>
                </a:solidFill>
                <a:latin typeface="Tahoma" pitchFamily="34" charset="0"/>
                <a:ea typeface="Tahoma" pitchFamily="34" charset="0"/>
                <a:cs typeface="Tahoma" pitchFamily="34" charset="0"/>
              </a:rPr>
            </a:br>
            <a:r>
              <a:rPr lang="en-US" sz="4000" b="1" dirty="0">
                <a:solidFill>
                  <a:schemeClr val="bg1"/>
                </a:solidFill>
                <a:latin typeface="Tahoma" pitchFamily="34" charset="0"/>
                <a:ea typeface="Tahoma" pitchFamily="34" charset="0"/>
                <a:cs typeface="Tahoma" pitchFamily="34" charset="0"/>
              </a:rPr>
              <a:t>My strength and my salvation</a:t>
            </a:r>
            <a:endParaRPr lang="en-US" altLang="en-US" sz="4000" b="1" kern="0" dirty="0">
              <a:solidFill>
                <a:schemeClr val="bg1"/>
              </a:solidFill>
              <a:latin typeface="Tahoma" pitchFamily="34" charset="0"/>
              <a:ea typeface="Tahoma" pitchFamily="34" charset="0"/>
              <a:cs typeface="Tahoma" pitchFamily="34" charset="0"/>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5240" y="2548890"/>
            <a:ext cx="8763000" cy="2400300"/>
          </a:xfrm>
          <a:noFill/>
        </p:spPr>
        <p:txBody>
          <a:bodyPr/>
          <a:lstStyle/>
          <a:p>
            <a:pPr algn="l" eaLnBrk="1" hangingPunct="1"/>
            <a:r>
              <a:rPr lang="en-US" altLang="en-US" sz="2800" i="1" dirty="0">
                <a:solidFill>
                  <a:srgbClr val="FFFF00"/>
                </a:solidFill>
                <a:latin typeface="Times New Roman" pitchFamily="18" charset="0"/>
              </a:rPr>
              <a:t>refrain:</a:t>
            </a:r>
            <a:r>
              <a:rPr lang="en-US" altLang="en-US" sz="2800" b="1" dirty="0">
                <a:solidFill>
                  <a:srgbClr val="FFFF00"/>
                </a:solidFill>
                <a:latin typeface="Tahoma" pitchFamily="34" charset="0"/>
              </a:rPr>
              <a:t> </a:t>
            </a:r>
            <a:r>
              <a:rPr lang="en-US" sz="3600" b="1" dirty="0">
                <a:solidFill>
                  <a:schemeClr val="bg1"/>
                </a:solidFill>
                <a:latin typeface="Tahoma" pitchFamily="34" charset="0"/>
                <a:ea typeface="Tahoma" pitchFamily="34" charset="0"/>
                <a:cs typeface="Tahoma" pitchFamily="34" charset="0"/>
              </a:rPr>
              <a:t>My stronghold my Savior</a:t>
            </a:r>
            <a:br>
              <a:rPr lang="en-US" sz="3600" b="1" dirty="0">
                <a:solidFill>
                  <a:schemeClr val="bg1"/>
                </a:solidFill>
                <a:latin typeface="Tahoma" pitchFamily="34" charset="0"/>
                <a:ea typeface="Tahoma" pitchFamily="34" charset="0"/>
                <a:cs typeface="Tahoma" pitchFamily="34" charset="0"/>
              </a:rPr>
            </a:br>
            <a:r>
              <a:rPr lang="en-US" sz="3600" b="1" dirty="0">
                <a:solidFill>
                  <a:schemeClr val="bg1"/>
                </a:solidFill>
                <a:latin typeface="Tahoma" pitchFamily="34" charset="0"/>
                <a:ea typeface="Tahoma" pitchFamily="34" charset="0"/>
                <a:cs typeface="Tahoma" pitchFamily="34" charset="0"/>
              </a:rPr>
              <a:t>I shall not be afraid at all</a:t>
            </a:r>
            <a:br>
              <a:rPr lang="en-US" sz="3600" b="1" dirty="0">
                <a:solidFill>
                  <a:schemeClr val="bg1"/>
                </a:solidFill>
                <a:latin typeface="Tahoma" pitchFamily="34" charset="0"/>
                <a:ea typeface="Tahoma" pitchFamily="34" charset="0"/>
                <a:cs typeface="Tahoma" pitchFamily="34" charset="0"/>
              </a:rPr>
            </a:br>
            <a:r>
              <a:rPr lang="en-US" sz="3600" b="1" dirty="0">
                <a:solidFill>
                  <a:schemeClr val="bg1"/>
                </a:solidFill>
                <a:latin typeface="Tahoma" pitchFamily="34" charset="0"/>
                <a:ea typeface="Tahoma" pitchFamily="34" charset="0"/>
                <a:cs typeface="Tahoma" pitchFamily="34" charset="0"/>
              </a:rPr>
              <a:t>My stronghold my Savior</a:t>
            </a:r>
            <a:br>
              <a:rPr lang="en-US" sz="3600" b="1" dirty="0">
                <a:solidFill>
                  <a:schemeClr val="bg1"/>
                </a:solidFill>
                <a:latin typeface="Tahoma" pitchFamily="34" charset="0"/>
                <a:ea typeface="Tahoma" pitchFamily="34" charset="0"/>
                <a:cs typeface="Tahoma" pitchFamily="34" charset="0"/>
              </a:rPr>
            </a:br>
            <a:r>
              <a:rPr lang="en-US" sz="3600" b="1" dirty="0">
                <a:solidFill>
                  <a:schemeClr val="bg1"/>
                </a:solidFill>
                <a:latin typeface="Tahoma" pitchFamily="34" charset="0"/>
                <a:ea typeface="Tahoma" pitchFamily="34" charset="0"/>
                <a:cs typeface="Tahoma" pitchFamily="34" charset="0"/>
              </a:rPr>
              <a:t>I shall not be moved</a:t>
            </a:r>
            <a:endParaRPr lang="en-US" altLang="en-US" sz="3600" b="1" dirty="0">
              <a:solidFill>
                <a:schemeClr val="bg1"/>
              </a:solidFill>
              <a:latin typeface="Tahoma" pitchFamily="34" charset="0"/>
              <a:ea typeface="Tahoma" pitchFamily="34" charset="0"/>
              <a:cs typeface="Tahoma" pitchFamily="34" charset="0"/>
            </a:endParaRPr>
          </a:p>
        </p:txBody>
      </p:sp>
      <p:sp>
        <p:nvSpPr>
          <p:cNvPr id="3" name="Rectangle 2"/>
          <p:cNvSpPr txBox="1">
            <a:spLocks noChangeArrowheads="1"/>
          </p:cNvSpPr>
          <p:nvPr/>
        </p:nvSpPr>
        <p:spPr bwMode="auto">
          <a:xfrm>
            <a:off x="15241" y="34290"/>
            <a:ext cx="9433559" cy="251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algn="l" eaLnBrk="1" hangingPunct="1">
              <a:defRPr/>
            </a:pPr>
            <a:r>
              <a:rPr lang="en-US" altLang="en-US" sz="3200" b="1" kern="0" dirty="0">
                <a:solidFill>
                  <a:srgbClr val="FFFF00"/>
                </a:solidFill>
                <a:latin typeface="Tahoma" pitchFamily="34" charset="0"/>
              </a:rPr>
              <a:t>2. </a:t>
            </a:r>
            <a:r>
              <a:rPr lang="en-US" sz="3600" b="1" dirty="0">
                <a:solidFill>
                  <a:schemeClr val="bg1"/>
                </a:solidFill>
                <a:latin typeface="Tahoma" pitchFamily="34" charset="0"/>
                <a:ea typeface="Tahoma" pitchFamily="34" charset="0"/>
                <a:cs typeface="Tahoma" pitchFamily="34" charset="0"/>
              </a:rPr>
              <a:t>Only in God is found safety</a:t>
            </a:r>
            <a:br>
              <a:rPr lang="en-US" sz="3600" b="1" dirty="0">
                <a:solidFill>
                  <a:schemeClr val="bg1"/>
                </a:solidFill>
                <a:latin typeface="Tahoma" pitchFamily="34" charset="0"/>
                <a:ea typeface="Tahoma" pitchFamily="34" charset="0"/>
                <a:cs typeface="Tahoma" pitchFamily="34" charset="0"/>
              </a:rPr>
            </a:br>
            <a:r>
              <a:rPr lang="en-US" sz="3600" b="1" dirty="0">
                <a:solidFill>
                  <a:schemeClr val="bg1"/>
                </a:solidFill>
                <a:latin typeface="Tahoma" pitchFamily="34" charset="0"/>
                <a:ea typeface="Tahoma" pitchFamily="34" charset="0"/>
                <a:cs typeface="Tahoma" pitchFamily="34" charset="0"/>
              </a:rPr>
              <a:t>When the enemy pursues me</a:t>
            </a:r>
            <a:br>
              <a:rPr lang="en-US" sz="3600" b="1" dirty="0">
                <a:solidFill>
                  <a:schemeClr val="bg1"/>
                </a:solidFill>
                <a:latin typeface="Tahoma" pitchFamily="34" charset="0"/>
                <a:ea typeface="Tahoma" pitchFamily="34" charset="0"/>
                <a:cs typeface="Tahoma" pitchFamily="34" charset="0"/>
              </a:rPr>
            </a:br>
            <a:r>
              <a:rPr lang="en-US" sz="3600" b="1" dirty="0">
                <a:solidFill>
                  <a:schemeClr val="bg1"/>
                </a:solidFill>
                <a:latin typeface="Tahoma" pitchFamily="34" charset="0"/>
                <a:ea typeface="Tahoma" pitchFamily="34" charset="0"/>
                <a:cs typeface="Tahoma" pitchFamily="34" charset="0"/>
              </a:rPr>
              <a:t>Only in God is found glory</a:t>
            </a:r>
            <a:br>
              <a:rPr lang="en-US" sz="3600" b="1" dirty="0">
                <a:solidFill>
                  <a:schemeClr val="bg1"/>
                </a:solidFill>
                <a:latin typeface="Tahoma" pitchFamily="34" charset="0"/>
                <a:ea typeface="Tahoma" pitchFamily="34" charset="0"/>
                <a:cs typeface="Tahoma" pitchFamily="34" charset="0"/>
              </a:rPr>
            </a:br>
            <a:r>
              <a:rPr lang="en-US" sz="3600" b="1" dirty="0">
                <a:solidFill>
                  <a:schemeClr val="bg1"/>
                </a:solidFill>
                <a:latin typeface="Tahoma" pitchFamily="34" charset="0"/>
                <a:ea typeface="Tahoma" pitchFamily="34" charset="0"/>
                <a:cs typeface="Tahoma" pitchFamily="34" charset="0"/>
              </a:rPr>
              <a:t>When I am found meek and found lowly</a:t>
            </a:r>
            <a:endParaRPr lang="en-US" altLang="en-US" sz="3600" b="1" kern="0" dirty="0">
              <a:solidFill>
                <a:schemeClr val="bg1"/>
              </a:solidFill>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348855819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ctrTitle"/>
          </p:nvPr>
        </p:nvSpPr>
        <p:spPr>
          <a:xfrm>
            <a:off x="4876800" y="3714750"/>
            <a:ext cx="3733800" cy="814388"/>
          </a:xfrm>
        </p:spPr>
        <p:txBody>
          <a:bodyPr/>
          <a:lstStyle/>
          <a:p>
            <a:pPr eaLnBrk="1" hangingPunct="1"/>
            <a:r>
              <a:rPr lang="en-US" altLang="en-US" sz="2400" dirty="0">
                <a:solidFill>
                  <a:srgbClr val="FFFF00"/>
                </a:solidFill>
                <a:latin typeface="Tahoma" pitchFamily="34" charset="0"/>
              </a:rPr>
              <a:t>Holy </a:t>
            </a:r>
            <a:r>
              <a:rPr lang="en-US" altLang="en-US" sz="2400" dirty="0" err="1">
                <a:solidFill>
                  <a:srgbClr val="FFFF00"/>
                </a:solidFill>
                <a:latin typeface="Tahoma" pitchFamily="34" charset="0"/>
              </a:rPr>
              <a:t>Holy</a:t>
            </a:r>
            <a:br>
              <a:rPr lang="en-US" altLang="en-US" sz="2800" dirty="0">
                <a:solidFill>
                  <a:schemeClr val="bg1"/>
                </a:solidFill>
                <a:latin typeface="Times New Roman" pitchFamily="18" charset="0"/>
              </a:rPr>
            </a:br>
            <a:endParaRPr lang="en-US" altLang="en-US" sz="3600" dirty="0">
              <a:solidFill>
                <a:schemeClr val="bg1"/>
              </a:solidFill>
              <a:latin typeface="Tahoma" pitchFamily="34" charset="0"/>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endParaRPr lang="en-US" altLang="en-US" sz="4400">
              <a:solidFill>
                <a:schemeClr val="tx2"/>
              </a:solidFill>
            </a:endParaRPr>
          </a:p>
        </p:txBody>
      </p:sp>
      <p:sp>
        <p:nvSpPr>
          <p:cNvPr id="47106"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47107" name="Rectangle 7"/>
          <p:cNvSpPr>
            <a:spLocks noChangeArrowheads="1"/>
          </p:cNvSpPr>
          <p:nvPr/>
        </p:nvSpPr>
        <p:spPr bwMode="auto">
          <a:xfrm>
            <a:off x="369888" y="107156"/>
            <a:ext cx="85344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dirty="0">
                <a:solidFill>
                  <a:schemeClr val="tx2"/>
                </a:solidFill>
              </a:rPr>
              <a:t> </a:t>
            </a:r>
            <a:br>
              <a:rPr lang="en-US" altLang="en-US" sz="4000" dirty="0">
                <a:solidFill>
                  <a:schemeClr val="tx2"/>
                </a:solidFill>
              </a:rPr>
            </a:br>
            <a:br>
              <a:rPr lang="en-US" altLang="en-US" sz="4000" b="1" i="1" dirty="0">
                <a:solidFill>
                  <a:schemeClr val="tx2"/>
                </a:solidFill>
              </a:rPr>
            </a:br>
            <a:br>
              <a:rPr lang="en-US" altLang="en-US" sz="4000" b="1" i="1" dirty="0">
                <a:solidFill>
                  <a:schemeClr val="tx2"/>
                </a:solidFill>
              </a:rPr>
            </a:br>
            <a:br>
              <a:rPr lang="en-US" altLang="en-US" sz="4000" b="1" i="1" dirty="0">
                <a:solidFill>
                  <a:schemeClr val="tx2"/>
                </a:solidFill>
              </a:rPr>
            </a:br>
            <a:endParaRPr lang="en-US" altLang="en-US" sz="4000" b="1" i="1" dirty="0">
              <a:solidFill>
                <a:schemeClr val="tx2"/>
              </a:solidFill>
            </a:endParaRPr>
          </a:p>
          <a:p>
            <a:pPr algn="l" eaLnBrk="1" hangingPunct="1"/>
            <a:r>
              <a:rPr lang="en-US" altLang="en-US" sz="4000" b="1" dirty="0">
                <a:solidFill>
                  <a:schemeClr val="bg1"/>
                </a:solidFill>
                <a:latin typeface="Tahoma" pitchFamily="34" charset="0"/>
                <a:cs typeface="Tahoma" pitchFamily="34" charset="0"/>
              </a:rPr>
              <a:t>Holy, Holy, Holy Lord God of hosts.</a:t>
            </a:r>
            <a:br>
              <a:rPr lang="en-US" altLang="en-US" sz="4000" b="1" dirty="0">
                <a:solidFill>
                  <a:schemeClr val="bg1"/>
                </a:solidFill>
                <a:latin typeface="Tahoma" pitchFamily="34" charset="0"/>
                <a:cs typeface="Tahoma" pitchFamily="34" charset="0"/>
              </a:rPr>
            </a:br>
            <a:r>
              <a:rPr lang="en-US" altLang="en-US" sz="4000" b="1" dirty="0">
                <a:solidFill>
                  <a:schemeClr val="bg1"/>
                </a:solidFill>
                <a:latin typeface="Tahoma" pitchFamily="34" charset="0"/>
                <a:cs typeface="Tahoma" pitchFamily="34" charset="0"/>
              </a:rPr>
              <a:t>Heaven and earth are full, are full of your glory. Hosanna, Hosanna! Hosanna in the highest.</a:t>
            </a:r>
            <a:br>
              <a:rPr lang="en-US" altLang="en-US" sz="4000" b="1" dirty="0">
                <a:solidFill>
                  <a:schemeClr val="bg1"/>
                </a:solidFill>
                <a:latin typeface="Tahoma" pitchFamily="34" charset="0"/>
                <a:cs typeface="Tahoma" pitchFamily="34" charset="0"/>
              </a:rPr>
            </a:br>
            <a:br>
              <a:rPr lang="en-US" altLang="en-US" sz="4000" dirty="0">
                <a:solidFill>
                  <a:schemeClr val="tx2"/>
                </a:solidFill>
              </a:rPr>
            </a:br>
            <a:br>
              <a:rPr lang="en-US" altLang="en-US" sz="4000" b="1" dirty="0">
                <a:solidFill>
                  <a:schemeClr val="tx2"/>
                </a:solidFill>
              </a:rPr>
            </a:br>
            <a:br>
              <a:rPr lang="en-US" altLang="en-US" sz="4000" dirty="0">
                <a:solidFill>
                  <a:schemeClr val="tx2"/>
                </a:solidFill>
              </a:rPr>
            </a:br>
            <a:endParaRPr lang="en-US" altLang="en-US" sz="4000" dirty="0">
              <a:solidFill>
                <a:schemeClr val="tx2"/>
              </a:solidFill>
            </a:endParaRPr>
          </a:p>
        </p:txBody>
      </p:sp>
    </p:spTree>
    <p:extLst>
      <p:ext uri="{BB962C8B-B14F-4D97-AF65-F5344CB8AC3E}">
        <p14:creationId xmlns:p14="http://schemas.microsoft.com/office/powerpoint/2010/main" val="7508959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3"/>
          <p:cNvSpPr>
            <a:spLocks noGrp="1"/>
          </p:cNvSpPr>
          <p:nvPr>
            <p:ph type="body" idx="4294967295"/>
          </p:nvPr>
        </p:nvSpPr>
        <p:spPr>
          <a:xfrm>
            <a:off x="0" y="114300"/>
            <a:ext cx="9144000" cy="5029200"/>
          </a:xfrm>
        </p:spPr>
        <p:txBody>
          <a:bodyPr rtlCol="0">
            <a:normAutofit fontScale="32500" lnSpcReduction="20000"/>
          </a:bodyPr>
          <a:lstStyle/>
          <a:p>
            <a:pPr eaLnBrk="1" fontAlgn="auto" hangingPunct="1">
              <a:spcAft>
                <a:spcPts val="0"/>
              </a:spcAft>
              <a:buFont typeface="Arial" pitchFamily="34" charset="0"/>
              <a:buNone/>
              <a:defRPr/>
            </a:pPr>
            <a:r>
              <a:rPr lang="en-US" b="1" u="sng" dirty="0">
                <a:solidFill>
                  <a:srgbClr val="FFFF00"/>
                </a:solidFill>
                <a:latin typeface="Tahoma" pitchFamily="34" charset="0"/>
                <a:cs typeface="Tahoma" pitchFamily="34" charset="0"/>
              </a:rPr>
              <a:t>Refrain:</a:t>
            </a:r>
            <a:r>
              <a:rPr lang="en-US" b="1" dirty="0">
                <a:solidFill>
                  <a:srgbClr val="FFFF00"/>
                </a:solidFill>
                <a:latin typeface="Tahoma" pitchFamily="34" charset="0"/>
                <a:cs typeface="Tahoma" pitchFamily="34" charset="0"/>
              </a:rPr>
              <a:t> </a:t>
            </a:r>
          </a:p>
          <a:p>
            <a:pPr eaLnBrk="1" fontAlgn="auto" hangingPunct="1">
              <a:spcAft>
                <a:spcPts val="0"/>
              </a:spcAft>
              <a:buFont typeface="Arial" pitchFamily="34" charset="0"/>
              <a:buNone/>
              <a:defRPr/>
            </a:pPr>
            <a:r>
              <a:rPr lang="en-US" sz="13500" b="1" dirty="0">
                <a:solidFill>
                  <a:schemeClr val="bg1"/>
                </a:solidFill>
                <a:latin typeface="Tahoma" pitchFamily="34" charset="0"/>
                <a:cs typeface="Tahoma" pitchFamily="34" charset="0"/>
              </a:rPr>
              <a:t>Rain down, rain down, </a:t>
            </a:r>
            <a:endParaRPr lang="vi-VN" sz="13500" b="1" dirty="0">
              <a:solidFill>
                <a:schemeClr val="bg1"/>
              </a:solidFill>
              <a:latin typeface="Tahoma" pitchFamily="34" charset="0"/>
              <a:cs typeface="Tahoma" pitchFamily="34" charset="0"/>
            </a:endParaRPr>
          </a:p>
          <a:p>
            <a:pPr eaLnBrk="1" fontAlgn="auto" hangingPunct="1">
              <a:spcAft>
                <a:spcPts val="0"/>
              </a:spcAft>
              <a:buFont typeface="Arial" pitchFamily="34" charset="0"/>
              <a:buNone/>
              <a:defRPr/>
            </a:pPr>
            <a:r>
              <a:rPr lang="en-US" sz="13500" b="1" dirty="0">
                <a:solidFill>
                  <a:schemeClr val="bg1"/>
                </a:solidFill>
                <a:latin typeface="Tahoma" pitchFamily="34" charset="0"/>
                <a:cs typeface="Tahoma" pitchFamily="34" charset="0"/>
              </a:rPr>
              <a:t>rain down</a:t>
            </a:r>
          </a:p>
          <a:p>
            <a:pPr eaLnBrk="1" fontAlgn="auto" hangingPunct="1">
              <a:spcAft>
                <a:spcPts val="0"/>
              </a:spcAft>
              <a:buFont typeface="Arial" pitchFamily="34" charset="0"/>
              <a:buNone/>
              <a:defRPr/>
            </a:pPr>
            <a:r>
              <a:rPr lang="en-US" sz="13500" b="1" dirty="0">
                <a:solidFill>
                  <a:schemeClr val="bg1"/>
                </a:solidFill>
                <a:latin typeface="Tahoma" pitchFamily="34" charset="0"/>
                <a:cs typeface="Tahoma" pitchFamily="34" charset="0"/>
              </a:rPr>
              <a:t>your love on your people.</a:t>
            </a:r>
          </a:p>
          <a:p>
            <a:pPr eaLnBrk="1" fontAlgn="auto" hangingPunct="1">
              <a:spcAft>
                <a:spcPts val="0"/>
              </a:spcAft>
              <a:buFont typeface="Arial" pitchFamily="34" charset="0"/>
              <a:buNone/>
              <a:defRPr/>
            </a:pPr>
            <a:r>
              <a:rPr lang="en-US" sz="13500" b="1" dirty="0">
                <a:solidFill>
                  <a:schemeClr val="bg1"/>
                </a:solidFill>
                <a:latin typeface="Tahoma" pitchFamily="34" charset="0"/>
                <a:cs typeface="Tahoma" pitchFamily="34" charset="0"/>
              </a:rPr>
              <a:t>Rain down, rain down, </a:t>
            </a:r>
            <a:endParaRPr lang="vi-VN" sz="13500" b="1" dirty="0">
              <a:solidFill>
                <a:schemeClr val="bg1"/>
              </a:solidFill>
              <a:latin typeface="Tahoma" pitchFamily="34" charset="0"/>
              <a:cs typeface="Tahoma" pitchFamily="34" charset="0"/>
            </a:endParaRPr>
          </a:p>
          <a:p>
            <a:pPr eaLnBrk="1" fontAlgn="auto" hangingPunct="1">
              <a:spcAft>
                <a:spcPts val="0"/>
              </a:spcAft>
              <a:buFont typeface="Arial" pitchFamily="34" charset="0"/>
              <a:buNone/>
              <a:defRPr/>
            </a:pPr>
            <a:r>
              <a:rPr lang="en-US" sz="13500" b="1" dirty="0">
                <a:solidFill>
                  <a:schemeClr val="bg1"/>
                </a:solidFill>
                <a:latin typeface="Tahoma" pitchFamily="34" charset="0"/>
                <a:cs typeface="Tahoma" pitchFamily="34" charset="0"/>
              </a:rPr>
              <a:t>rain down </a:t>
            </a:r>
          </a:p>
          <a:p>
            <a:pPr eaLnBrk="1" fontAlgn="auto" hangingPunct="1">
              <a:spcAft>
                <a:spcPts val="0"/>
              </a:spcAft>
              <a:buFont typeface="Arial" pitchFamily="34" charset="0"/>
              <a:buNone/>
              <a:defRPr/>
            </a:pPr>
            <a:r>
              <a:rPr lang="en-US" sz="13500" b="1" dirty="0">
                <a:solidFill>
                  <a:schemeClr val="bg1"/>
                </a:solidFill>
                <a:latin typeface="Tahoma" pitchFamily="34" charset="0"/>
                <a:cs typeface="Tahoma" pitchFamily="34" charset="0"/>
              </a:rPr>
              <a:t>Your Love, God of life.</a:t>
            </a:r>
          </a:p>
          <a:p>
            <a:pPr eaLnBrk="1" fontAlgn="auto" hangingPunct="1">
              <a:spcAft>
                <a:spcPts val="0"/>
              </a:spcAft>
              <a:buFont typeface="Arial" pitchFamily="34" charset="0"/>
              <a:buNone/>
              <a:defRPr/>
            </a:pPr>
            <a:endParaRPr lang="en-US" sz="160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eaLnBrk="1" fontAlgn="auto" hangingPunct="1">
              <a:spcAft>
                <a:spcPts val="0"/>
              </a:spcAft>
              <a:buFont typeface="Arial" pitchFamily="34" charset="0"/>
              <a:buNone/>
              <a:defRPr/>
            </a:pPr>
            <a:endParaRPr lang="en-US" b="1" u="sng" dirty="0">
              <a:solidFill>
                <a:schemeClr val="bg1"/>
              </a:solidFill>
              <a:latin typeface="Tahoma" pitchFamily="34" charset="0"/>
              <a:cs typeface="Tahoma" pitchFamily="34" charset="0"/>
            </a:endParaRPr>
          </a:p>
        </p:txBody>
      </p:sp>
    </p:spTree>
    <p:extLst>
      <p:ext uri="{BB962C8B-B14F-4D97-AF65-F5344CB8AC3E}">
        <p14:creationId xmlns:p14="http://schemas.microsoft.com/office/powerpoint/2010/main" val="420323127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endParaRPr lang="en-US" altLang="en-US" sz="4400">
              <a:solidFill>
                <a:schemeClr val="tx2"/>
              </a:solidFill>
            </a:endParaRPr>
          </a:p>
        </p:txBody>
      </p:sp>
      <p:sp>
        <p:nvSpPr>
          <p:cNvPr id="48130"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48131" name="Rectangle 7"/>
          <p:cNvSpPr>
            <a:spLocks noChangeArrowheads="1"/>
          </p:cNvSpPr>
          <p:nvPr/>
        </p:nvSpPr>
        <p:spPr bwMode="auto">
          <a:xfrm>
            <a:off x="369888" y="107156"/>
            <a:ext cx="85344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algn="l" eaLnBrk="1" hangingPunct="1"/>
            <a:r>
              <a:rPr lang="en-US" altLang="en-US" sz="4400" dirty="0">
                <a:solidFill>
                  <a:schemeClr val="tx2"/>
                </a:solidFill>
              </a:rPr>
              <a:t> </a:t>
            </a:r>
            <a:br>
              <a:rPr lang="en-US" altLang="en-US" sz="4400" dirty="0">
                <a:solidFill>
                  <a:schemeClr val="tx2"/>
                </a:solidFill>
              </a:rPr>
            </a:br>
            <a:br>
              <a:rPr lang="en-US" altLang="en-US" sz="4400" b="1" i="1" dirty="0">
                <a:solidFill>
                  <a:schemeClr val="tx2"/>
                </a:solidFill>
              </a:rPr>
            </a:br>
            <a:br>
              <a:rPr lang="en-US" altLang="en-US" sz="4400" b="1" i="1" dirty="0">
                <a:solidFill>
                  <a:schemeClr val="tx2"/>
                </a:solidFill>
              </a:rPr>
            </a:br>
            <a:br>
              <a:rPr lang="en-US" altLang="en-US" sz="4400" b="1" i="1" dirty="0">
                <a:solidFill>
                  <a:schemeClr val="tx2"/>
                </a:solidFill>
              </a:rPr>
            </a:br>
            <a:endParaRPr lang="en-US" altLang="en-US" sz="4400" b="1" i="1" dirty="0">
              <a:solidFill>
                <a:schemeClr val="tx2"/>
              </a:solidFill>
            </a:endParaRPr>
          </a:p>
          <a:p>
            <a:pPr algn="l" eaLnBrk="1" hangingPunct="1"/>
            <a:endParaRPr lang="en-US" altLang="en-US" sz="4400" b="1" i="1" dirty="0">
              <a:solidFill>
                <a:schemeClr val="tx2"/>
              </a:solidFill>
              <a:latin typeface="Tahoma" pitchFamily="34" charset="0"/>
              <a:cs typeface="Tahoma" pitchFamily="34" charset="0"/>
            </a:endParaRPr>
          </a:p>
          <a:p>
            <a:pPr algn="l" eaLnBrk="1" hangingPunct="1"/>
            <a:r>
              <a:rPr lang="en-US" altLang="en-US" sz="4400" b="1" dirty="0">
                <a:solidFill>
                  <a:schemeClr val="bg1"/>
                </a:solidFill>
                <a:latin typeface="Tahoma" pitchFamily="34" charset="0"/>
                <a:cs typeface="Tahoma" pitchFamily="34" charset="0"/>
              </a:rPr>
              <a:t>Blessed is he who comes, who comes in the name of the Lord. </a:t>
            </a:r>
            <a:br>
              <a:rPr lang="en-US" altLang="en-US" sz="4400" b="1" dirty="0">
                <a:solidFill>
                  <a:schemeClr val="bg1"/>
                </a:solidFill>
                <a:latin typeface="Tahoma" pitchFamily="34" charset="0"/>
                <a:cs typeface="Tahoma" pitchFamily="34" charset="0"/>
              </a:rPr>
            </a:br>
            <a:r>
              <a:rPr lang="en-US" altLang="en-US" sz="4400" b="1" dirty="0">
                <a:solidFill>
                  <a:schemeClr val="bg1"/>
                </a:solidFill>
                <a:latin typeface="Tahoma" pitchFamily="34" charset="0"/>
                <a:cs typeface="Tahoma" pitchFamily="34" charset="0"/>
              </a:rPr>
              <a:t>Hosanna, Hosanna! Hosanna in the highest.</a:t>
            </a:r>
            <a:br>
              <a:rPr lang="en-US" altLang="en-US" sz="4400" b="1" dirty="0">
                <a:solidFill>
                  <a:schemeClr val="bg1"/>
                </a:solidFill>
                <a:latin typeface="Tahoma" pitchFamily="34" charset="0"/>
                <a:cs typeface="Tahoma" pitchFamily="34" charset="0"/>
              </a:rPr>
            </a:br>
            <a:br>
              <a:rPr lang="en-US" altLang="en-US" sz="4400" b="1" dirty="0">
                <a:solidFill>
                  <a:schemeClr val="bg1"/>
                </a:solidFill>
              </a:rPr>
            </a:br>
            <a:br>
              <a:rPr lang="en-US" altLang="en-US" sz="4400" dirty="0">
                <a:solidFill>
                  <a:schemeClr val="bg1"/>
                </a:solidFill>
              </a:rPr>
            </a:br>
            <a:br>
              <a:rPr lang="en-US" altLang="en-US" sz="4400" b="1" dirty="0">
                <a:solidFill>
                  <a:schemeClr val="tx2"/>
                </a:solidFill>
              </a:rPr>
            </a:br>
            <a:br>
              <a:rPr lang="en-US" altLang="en-US" sz="4400" dirty="0">
                <a:solidFill>
                  <a:schemeClr val="tx2"/>
                </a:solidFill>
              </a:rPr>
            </a:br>
            <a:endParaRPr lang="en-US" altLang="en-US" sz="4400" dirty="0">
              <a:solidFill>
                <a:schemeClr val="tx2"/>
              </a:solidFill>
            </a:endParaRPr>
          </a:p>
        </p:txBody>
      </p:sp>
    </p:spTree>
    <p:extLst>
      <p:ext uri="{BB962C8B-B14F-4D97-AF65-F5344CB8AC3E}">
        <p14:creationId xmlns:p14="http://schemas.microsoft.com/office/powerpoint/2010/main" val="298511720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Rectangle 2"/>
          <p:cNvSpPr>
            <a:spLocks noGrp="1" noChangeArrowheads="1"/>
          </p:cNvSpPr>
          <p:nvPr>
            <p:ph type="ctrTitle"/>
          </p:nvPr>
        </p:nvSpPr>
        <p:spPr>
          <a:xfrm>
            <a:off x="4724400" y="3600450"/>
            <a:ext cx="3886200" cy="1200150"/>
          </a:xfrm>
        </p:spPr>
        <p:txBody>
          <a:bodyPr/>
          <a:lstStyle/>
          <a:p>
            <a:pPr eaLnBrk="1" hangingPunct="1"/>
            <a:r>
              <a:rPr lang="vi-VN" sz="1600" dirty="0">
                <a:solidFill>
                  <a:srgbClr val="FFFF00"/>
                </a:solidFill>
                <a:latin typeface="Tahoma" pitchFamily="34" charset="0"/>
              </a:rPr>
              <a:t>Memorial Acclamation</a:t>
            </a:r>
            <a:br>
              <a:rPr lang="en-US" sz="3600" dirty="0">
                <a:solidFill>
                  <a:schemeClr val="bg1"/>
                </a:solidFill>
                <a:latin typeface="Tahoma" pitchFamily="34" charset="0"/>
              </a:rPr>
            </a:br>
            <a:endParaRPr lang="en-US" sz="3200" dirty="0">
              <a:solidFill>
                <a:schemeClr val="bg1"/>
              </a:solidFill>
              <a:latin typeface="Times New Roman" pitchFamily="18" charset="0"/>
            </a:endParaRPr>
          </a:p>
        </p:txBody>
      </p:sp>
    </p:spTree>
    <p:extLst>
      <p:ext uri="{BB962C8B-B14F-4D97-AF65-F5344CB8AC3E}">
        <p14:creationId xmlns:p14="http://schemas.microsoft.com/office/powerpoint/2010/main" val="225807957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3"/>
          <p:cNvSpPr>
            <a:spLocks noGrp="1" noChangeArrowheads="1"/>
          </p:cNvSpPr>
          <p:nvPr>
            <p:ph type="subTitle" idx="1"/>
          </p:nvPr>
        </p:nvSpPr>
        <p:spPr/>
        <p:txBody>
          <a:bodyPr/>
          <a:lstStyle/>
          <a:p>
            <a:pPr eaLnBrk="1" hangingPunct="1"/>
            <a:endParaRPr lang="en-US" altLang="en-US"/>
          </a:p>
        </p:txBody>
      </p:sp>
      <p:sp>
        <p:nvSpPr>
          <p:cNvPr id="50179" name="Rectangle 5"/>
          <p:cNvSpPr>
            <a:spLocks noChangeArrowheads="1"/>
          </p:cNvSpPr>
          <p:nvPr/>
        </p:nvSpPr>
        <p:spPr bwMode="auto">
          <a:xfrm>
            <a:off x="304800" y="171450"/>
            <a:ext cx="8229600" cy="462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algn="l" eaLnBrk="1" hangingPunct="1"/>
            <a:br>
              <a:rPr lang="vi-VN" altLang="en-US" sz="4400" b="1" dirty="0">
                <a:solidFill>
                  <a:schemeClr val="tx2"/>
                </a:solidFill>
                <a:latin typeface="Arial" pitchFamily="34" charset="0"/>
              </a:rPr>
            </a:br>
            <a:br>
              <a:rPr lang="vi-VN" altLang="en-US" sz="4400" b="1" dirty="0">
                <a:solidFill>
                  <a:schemeClr val="tx2"/>
                </a:solidFill>
                <a:latin typeface="Arial" pitchFamily="34" charset="0"/>
              </a:rPr>
            </a:br>
            <a:br>
              <a:rPr lang="vi-VN" altLang="en-US" sz="4400" b="1" dirty="0">
                <a:solidFill>
                  <a:schemeClr val="tx2"/>
                </a:solidFill>
                <a:latin typeface="Arial" pitchFamily="34" charset="0"/>
              </a:rPr>
            </a:br>
            <a:r>
              <a:rPr lang="en-US" altLang="en-US" sz="4400" b="1" dirty="0">
                <a:solidFill>
                  <a:schemeClr val="bg1"/>
                </a:solidFill>
                <a:latin typeface="Tahoma" pitchFamily="34" charset="0"/>
                <a:cs typeface="Tahoma" pitchFamily="34" charset="0"/>
              </a:rPr>
              <a:t>We proclaim your Death, O Lord,</a:t>
            </a:r>
            <a:br>
              <a:rPr lang="en-US" altLang="en-US" sz="4400" dirty="0">
                <a:solidFill>
                  <a:schemeClr val="bg1"/>
                </a:solidFill>
                <a:latin typeface="Tahoma" pitchFamily="34" charset="0"/>
                <a:cs typeface="Tahoma" pitchFamily="34" charset="0"/>
              </a:rPr>
            </a:br>
            <a:r>
              <a:rPr lang="en-US" altLang="en-US" sz="4400" b="1" dirty="0">
                <a:solidFill>
                  <a:schemeClr val="bg1"/>
                </a:solidFill>
                <a:latin typeface="Tahoma" pitchFamily="34" charset="0"/>
                <a:cs typeface="Tahoma" pitchFamily="34" charset="0"/>
              </a:rPr>
              <a:t>and profess your Resurrection until you come again</a:t>
            </a:r>
            <a:r>
              <a:rPr lang="en-US" altLang="en-US" sz="4400" dirty="0">
                <a:solidFill>
                  <a:schemeClr val="bg1"/>
                </a:solidFill>
                <a:latin typeface="Tahoma" pitchFamily="34" charset="0"/>
                <a:cs typeface="Tahoma" pitchFamily="34" charset="0"/>
              </a:rPr>
              <a:t>. </a:t>
            </a:r>
            <a:br>
              <a:rPr lang="en-US" altLang="en-US" sz="4400" b="1" dirty="0">
                <a:solidFill>
                  <a:schemeClr val="bg1"/>
                </a:solidFill>
                <a:latin typeface="Tahoma" pitchFamily="34" charset="0"/>
                <a:cs typeface="Tahoma" pitchFamily="34" charset="0"/>
              </a:rPr>
            </a:br>
            <a:br>
              <a:rPr lang="en-US" altLang="en-US" sz="4400" b="1" dirty="0">
                <a:solidFill>
                  <a:schemeClr val="bg1"/>
                </a:solidFill>
                <a:latin typeface="Tahoma" pitchFamily="34" charset="0"/>
                <a:cs typeface="Tahoma" pitchFamily="34" charset="0"/>
              </a:rPr>
            </a:br>
            <a:endParaRPr lang="en-US" altLang="en-US" sz="4400" b="1" dirty="0">
              <a:solidFill>
                <a:schemeClr val="bg1"/>
              </a:solidFill>
              <a:latin typeface="Tahoma" pitchFamily="34" charset="0"/>
              <a:cs typeface="Tahoma" pitchFamily="34" charset="0"/>
            </a:endParaRPr>
          </a:p>
        </p:txBody>
      </p:sp>
    </p:spTree>
    <p:extLst>
      <p:ext uri="{BB962C8B-B14F-4D97-AF65-F5344CB8AC3E}">
        <p14:creationId xmlns:p14="http://schemas.microsoft.com/office/powerpoint/2010/main" val="306662684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ctrTitle"/>
          </p:nvPr>
        </p:nvSpPr>
        <p:spPr>
          <a:xfrm>
            <a:off x="4267200" y="3911928"/>
            <a:ext cx="4876800" cy="985838"/>
          </a:xfrm>
        </p:spPr>
        <p:txBody>
          <a:bodyPr/>
          <a:lstStyle/>
          <a:p>
            <a:pPr eaLnBrk="1" hangingPunct="1"/>
            <a:r>
              <a:rPr lang="en-US" altLang="en-US" sz="2400" dirty="0">
                <a:solidFill>
                  <a:srgbClr val="FFFF00"/>
                </a:solidFill>
                <a:latin typeface="Tahoma" pitchFamily="34" charset="0"/>
              </a:rPr>
              <a:t>Amen</a:t>
            </a:r>
            <a:r>
              <a:rPr lang="en-US" altLang="en-US" sz="2400" dirty="0">
                <a:solidFill>
                  <a:srgbClr val="FFFF00"/>
                </a:solidFill>
                <a:latin typeface="Times New Roman" pitchFamily="18" charset="0"/>
              </a:rPr>
              <a:t> </a:t>
            </a:r>
            <a:r>
              <a:rPr lang="en-US" altLang="en-US" sz="2800" dirty="0">
                <a:solidFill>
                  <a:schemeClr val="bg1"/>
                </a:solidFill>
                <a:latin typeface="Times New Roman" pitchFamily="18" charset="0"/>
              </a:rPr>
              <a:t> </a:t>
            </a:r>
            <a:br>
              <a:rPr lang="en-US" altLang="en-US" sz="2800" dirty="0">
                <a:solidFill>
                  <a:schemeClr val="bg1"/>
                </a:solidFill>
                <a:latin typeface="Times New Roman" pitchFamily="18" charset="0"/>
              </a:rPr>
            </a:br>
            <a:r>
              <a:rPr lang="en-US" altLang="en-US" sz="3600" dirty="0">
                <a:solidFill>
                  <a:schemeClr val="bg1"/>
                </a:solidFill>
                <a:latin typeface="Tahoma" pitchFamily="34" charset="0"/>
              </a:rPr>
              <a:t> </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ctrTitle"/>
          </p:nvPr>
        </p:nvSpPr>
        <p:spPr/>
        <p:txBody>
          <a:bodyPr/>
          <a:lstStyle/>
          <a:p>
            <a:pPr eaLnBrk="1" hangingPunct="1"/>
            <a:endParaRPr lang="en-US" altLang="en-US"/>
          </a:p>
        </p:txBody>
      </p:sp>
      <p:sp>
        <p:nvSpPr>
          <p:cNvPr id="90115" name="Rectangle 3"/>
          <p:cNvSpPr>
            <a:spLocks noGrp="1" noChangeArrowheads="1"/>
          </p:cNvSpPr>
          <p:nvPr>
            <p:ph type="subTitle" idx="1"/>
          </p:nvPr>
        </p:nvSpPr>
        <p:spPr/>
        <p:txBody>
          <a:bodyPr/>
          <a:lstStyle/>
          <a:p>
            <a:pPr eaLnBrk="1" hangingPunct="1"/>
            <a:endParaRPr lang="en-US" altLang="en-US"/>
          </a:p>
        </p:txBody>
      </p:sp>
      <p:sp>
        <p:nvSpPr>
          <p:cNvPr id="90116" name="Rectangle 5"/>
          <p:cNvSpPr>
            <a:spLocks noChangeArrowheads="1"/>
          </p:cNvSpPr>
          <p:nvPr/>
        </p:nvSpPr>
        <p:spPr bwMode="auto">
          <a:xfrm>
            <a:off x="0" y="0"/>
            <a:ext cx="9144000"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br>
              <a:rPr lang="vi-VN" altLang="en-US" sz="2800" b="1" dirty="0">
                <a:solidFill>
                  <a:schemeClr val="tx2"/>
                </a:solidFill>
                <a:latin typeface="Arial" charset="0"/>
              </a:rPr>
            </a:br>
            <a:br>
              <a:rPr lang="vi-VN" altLang="en-US" sz="2800" b="1" dirty="0">
                <a:solidFill>
                  <a:schemeClr val="tx2"/>
                </a:solidFill>
                <a:latin typeface="Arial" charset="0"/>
              </a:rPr>
            </a:br>
            <a:br>
              <a:rPr lang="vi-VN" altLang="en-US" sz="2800" b="1" dirty="0">
                <a:solidFill>
                  <a:schemeClr val="tx2"/>
                </a:solidFill>
                <a:latin typeface="Arial" charset="0"/>
              </a:rPr>
            </a:br>
            <a:r>
              <a:rPr lang="en-US" altLang="en-US" sz="4400" b="1" dirty="0">
                <a:solidFill>
                  <a:schemeClr val="bg1"/>
                </a:solidFill>
              </a:rPr>
              <a:t>Amen, Amen.</a:t>
            </a:r>
            <a:br>
              <a:rPr lang="en-US" altLang="en-US" sz="4400" b="1" dirty="0">
                <a:solidFill>
                  <a:schemeClr val="bg1"/>
                </a:solidFill>
              </a:rPr>
            </a:br>
            <a:r>
              <a:rPr lang="en-US" altLang="en-US" sz="4400" b="1" dirty="0">
                <a:solidFill>
                  <a:schemeClr val="bg1"/>
                </a:solidFill>
              </a:rPr>
              <a:t>Amen, Amen</a:t>
            </a:r>
            <a:br>
              <a:rPr lang="en-US" altLang="en-US" sz="4400" b="1" dirty="0">
                <a:solidFill>
                  <a:schemeClr val="bg1"/>
                </a:solidFill>
              </a:rPr>
            </a:br>
            <a:r>
              <a:rPr lang="en-US" altLang="en-US" sz="4400" b="1" dirty="0" err="1">
                <a:solidFill>
                  <a:schemeClr val="bg1"/>
                </a:solidFill>
              </a:rPr>
              <a:t>Amen</a:t>
            </a:r>
            <a:r>
              <a:rPr lang="en-US" altLang="en-US" sz="4400" b="1" dirty="0">
                <a:solidFill>
                  <a:schemeClr val="bg1"/>
                </a:solidFill>
              </a:rPr>
              <a:t>, Amen</a:t>
            </a:r>
          </a:p>
          <a:p>
            <a:pPr eaLnBrk="1" hangingPunct="1"/>
            <a:r>
              <a:rPr lang="en-US" altLang="en-US" sz="4400" b="1" dirty="0">
                <a:solidFill>
                  <a:schemeClr val="bg1"/>
                </a:solidFill>
              </a:rPr>
              <a:t>Amen. Amen.</a:t>
            </a:r>
            <a:br>
              <a:rPr lang="vi-VN" altLang="en-US" sz="4400" b="1" dirty="0">
                <a:solidFill>
                  <a:schemeClr val="bg1"/>
                </a:solidFill>
              </a:rPr>
            </a:br>
            <a:br>
              <a:rPr lang="en-US" altLang="en-US" sz="4400" b="1" dirty="0">
                <a:solidFill>
                  <a:schemeClr val="bg1"/>
                </a:solidFill>
              </a:rPr>
            </a:br>
            <a:br>
              <a:rPr lang="en-US" altLang="en-US" sz="4400" b="1" dirty="0">
                <a:solidFill>
                  <a:schemeClr val="tx2"/>
                </a:solidFill>
                <a:latin typeface="Arial" charset="0"/>
              </a:rPr>
            </a:br>
            <a:endParaRPr lang="en-US" altLang="en-US" sz="4400" b="1" dirty="0">
              <a:solidFill>
                <a:schemeClr val="tx2"/>
              </a:solidFill>
              <a:latin typeface="Arial" charset="0"/>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Rectangle 2"/>
          <p:cNvSpPr>
            <a:spLocks noGrp="1" noChangeArrowheads="1"/>
          </p:cNvSpPr>
          <p:nvPr>
            <p:ph type="ctrTitle"/>
          </p:nvPr>
        </p:nvSpPr>
        <p:spPr>
          <a:xfrm>
            <a:off x="5092700" y="3543300"/>
            <a:ext cx="4038600" cy="985838"/>
          </a:xfrm>
        </p:spPr>
        <p:txBody>
          <a:bodyPr/>
          <a:lstStyle/>
          <a:p>
            <a:pPr eaLnBrk="1" hangingPunct="1"/>
            <a:r>
              <a:rPr lang="en-US" sz="1800" dirty="0">
                <a:solidFill>
                  <a:srgbClr val="FFFF00"/>
                </a:solidFill>
                <a:latin typeface="Tahoma" pitchFamily="34" charset="0"/>
              </a:rPr>
              <a:t>Lamb Of God</a:t>
            </a:r>
            <a:br>
              <a:rPr lang="en-US" sz="1800" b="1" dirty="0">
                <a:solidFill>
                  <a:srgbClr val="FFFF00"/>
                </a:solidFill>
                <a:latin typeface="Tahoma" pitchFamily="34" charset="0"/>
              </a:rPr>
            </a:br>
            <a:endParaRPr lang="en-US" sz="1800" dirty="0">
              <a:solidFill>
                <a:srgbClr val="FFFF00"/>
              </a:solidFill>
              <a:latin typeface="Times New Roman" pitchFamily="18" charset="0"/>
            </a:endParaRPr>
          </a:p>
        </p:txBody>
      </p:sp>
    </p:spTree>
    <p:extLst>
      <p:ext uri="{BB962C8B-B14F-4D97-AF65-F5344CB8AC3E}">
        <p14:creationId xmlns:p14="http://schemas.microsoft.com/office/powerpoint/2010/main" val="303845898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endParaRPr lang="en-US" altLang="en-US" sz="4400">
              <a:solidFill>
                <a:schemeClr val="tx2"/>
              </a:solidFill>
            </a:endParaRPr>
          </a:p>
        </p:txBody>
      </p:sp>
      <p:sp>
        <p:nvSpPr>
          <p:cNvPr id="54274"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54275" name="Rectangle 7"/>
          <p:cNvSpPr>
            <a:spLocks noChangeArrowheads="1"/>
          </p:cNvSpPr>
          <p:nvPr/>
        </p:nvSpPr>
        <p:spPr bwMode="auto">
          <a:xfrm>
            <a:off x="369888" y="107156"/>
            <a:ext cx="85344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algn="l" eaLnBrk="1" hangingPunct="1"/>
            <a:endParaRPr lang="en-US" altLang="en-US" sz="3200" b="1" i="1" dirty="0">
              <a:solidFill>
                <a:schemeClr val="bg1"/>
              </a:solidFill>
            </a:endParaRPr>
          </a:p>
          <a:p>
            <a:pPr marL="571500" indent="-571500" algn="l" eaLnBrk="1" hangingPunct="1">
              <a:buFont typeface="Arial" charset="0"/>
              <a:buChar char="•"/>
            </a:pPr>
            <a:r>
              <a:rPr lang="en-US" altLang="en-US" sz="4400" b="1" dirty="0">
                <a:solidFill>
                  <a:schemeClr val="bg1"/>
                </a:solidFill>
                <a:latin typeface="Tahoma" pitchFamily="34" charset="0"/>
                <a:cs typeface="Tahoma" pitchFamily="34" charset="0"/>
              </a:rPr>
              <a:t>Lamb of God your take away the sins of the world. Have mercy on us. </a:t>
            </a:r>
            <a:r>
              <a:rPr lang="en-US" altLang="en-US" sz="3200" i="1" dirty="0">
                <a:solidFill>
                  <a:schemeClr val="bg1"/>
                </a:solidFill>
                <a:latin typeface="Tahoma" pitchFamily="34" charset="0"/>
                <a:cs typeface="Tahoma" pitchFamily="34" charset="0"/>
              </a:rPr>
              <a:t>(repeat as needed)</a:t>
            </a:r>
          </a:p>
          <a:p>
            <a:pPr algn="l" eaLnBrk="1" hangingPunct="1"/>
            <a:r>
              <a:rPr lang="en-US" altLang="en-US" sz="4400" b="1" dirty="0">
                <a:solidFill>
                  <a:schemeClr val="bg1"/>
                </a:solidFill>
                <a:latin typeface="Tahoma" pitchFamily="34" charset="0"/>
                <a:cs typeface="Tahoma" pitchFamily="34" charset="0"/>
              </a:rPr>
              <a:t>Lamb of God your take away the sins of the world.</a:t>
            </a:r>
          </a:p>
          <a:p>
            <a:pPr algn="l" eaLnBrk="1" hangingPunct="1"/>
            <a:r>
              <a:rPr lang="en-US" altLang="en-US" sz="4400" b="1" dirty="0">
                <a:solidFill>
                  <a:schemeClr val="bg1"/>
                </a:solidFill>
                <a:latin typeface="Tahoma" pitchFamily="34" charset="0"/>
                <a:cs typeface="Tahoma" pitchFamily="34" charset="0"/>
              </a:rPr>
              <a:t>grant us peace.</a:t>
            </a:r>
            <a:br>
              <a:rPr lang="en-US" altLang="en-US" sz="5400" b="1" dirty="0">
                <a:solidFill>
                  <a:schemeClr val="tx2"/>
                </a:solidFill>
              </a:rPr>
            </a:br>
            <a:br>
              <a:rPr lang="en-US" altLang="en-US" sz="105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353403236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ctrTitle"/>
          </p:nvPr>
        </p:nvSpPr>
        <p:spPr>
          <a:xfrm>
            <a:off x="4800600" y="3257550"/>
            <a:ext cx="4114800" cy="1428750"/>
          </a:xfrm>
        </p:spPr>
        <p:txBody>
          <a:bodyPr/>
          <a:lstStyle/>
          <a:p>
            <a:pPr eaLnBrk="1" hangingPunct="1"/>
            <a:r>
              <a:rPr lang="en-US" altLang="en-US" sz="1800" i="1" dirty="0">
                <a:solidFill>
                  <a:srgbClr val="FFFF00"/>
                </a:solidFill>
                <a:latin typeface="Tahoma" pitchFamily="34" charset="0"/>
              </a:rPr>
              <a:t>Communion respond</a:t>
            </a:r>
            <a:endParaRPr lang="en-US" altLang="en-US" sz="1800" dirty="0">
              <a:solidFill>
                <a:srgbClr val="FFFF00"/>
              </a:solidFill>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5"/>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97283" name="Rectangle 6"/>
          <p:cNvSpPr>
            <a:spLocks noChangeArrowheads="1"/>
          </p:cNvSpPr>
          <p:nvPr/>
        </p:nvSpPr>
        <p:spPr bwMode="auto">
          <a:xfrm>
            <a:off x="152400" y="171450"/>
            <a:ext cx="88392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97284" name="Rectangle 7"/>
          <p:cNvSpPr>
            <a:spLocks noChangeArrowheads="1"/>
          </p:cNvSpPr>
          <p:nvPr/>
        </p:nvSpPr>
        <p:spPr bwMode="auto">
          <a:xfrm>
            <a:off x="369888" y="107156"/>
            <a:ext cx="853440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endParaRPr lang="en-US" altLang="en-US" sz="3200" b="1" i="1" dirty="0">
              <a:solidFill>
                <a:schemeClr val="bg1"/>
              </a:solidFill>
            </a:endParaRPr>
          </a:p>
          <a:p>
            <a:pPr algn="l" eaLnBrk="1" hangingPunct="1"/>
            <a:endParaRPr lang="en-US" altLang="en-US" sz="3200" b="1" i="1" dirty="0">
              <a:solidFill>
                <a:schemeClr val="bg1"/>
              </a:solidFill>
            </a:endParaRPr>
          </a:p>
          <a:p>
            <a:pPr algn="l" eaLnBrk="1" hangingPunct="1"/>
            <a:r>
              <a:rPr lang="en-US" altLang="en-US" sz="3200" b="1" i="1" dirty="0">
                <a:solidFill>
                  <a:schemeClr val="bg1"/>
                </a:solidFill>
              </a:rPr>
              <a:t>Behold the Lamb of God,</a:t>
            </a:r>
          </a:p>
          <a:p>
            <a:pPr algn="l" eaLnBrk="1" hangingPunct="1"/>
            <a:r>
              <a:rPr lang="en-US" altLang="en-US" sz="3200" b="1" i="1" dirty="0">
                <a:solidFill>
                  <a:schemeClr val="bg1"/>
                </a:solidFill>
              </a:rPr>
              <a:t>behold him who takes away the sins of the world.</a:t>
            </a:r>
          </a:p>
          <a:p>
            <a:pPr algn="l" eaLnBrk="1" hangingPunct="1"/>
            <a:r>
              <a:rPr lang="en-US" altLang="en-US" sz="3200" b="1" i="1" dirty="0">
                <a:solidFill>
                  <a:schemeClr val="bg1"/>
                </a:solidFill>
              </a:rPr>
              <a:t>Blessed are those called to the supper of the Lamb.</a:t>
            </a:r>
            <a:br>
              <a:rPr lang="en-US" altLang="en-US" sz="5400" b="1" dirty="0">
                <a:solidFill>
                  <a:schemeClr val="bg1"/>
                </a:solidFill>
              </a:rPr>
            </a:br>
            <a:r>
              <a:rPr lang="en-US" altLang="en-US" sz="4000" b="1" dirty="0">
                <a:solidFill>
                  <a:schemeClr val="bg1"/>
                </a:solidFill>
                <a:latin typeface="Tahoma" pitchFamily="34" charset="0"/>
                <a:cs typeface="Tahoma" pitchFamily="34" charset="0"/>
              </a:rPr>
              <a:t>Lord, I am not worthy</a:t>
            </a:r>
          </a:p>
          <a:p>
            <a:pPr algn="l" eaLnBrk="1" hangingPunct="1"/>
            <a:r>
              <a:rPr lang="en-US" altLang="en-US" sz="4000" b="1" dirty="0">
                <a:solidFill>
                  <a:schemeClr val="bg1"/>
                </a:solidFill>
                <a:latin typeface="Tahoma" pitchFamily="34" charset="0"/>
                <a:cs typeface="Tahoma" pitchFamily="34" charset="0"/>
              </a:rPr>
              <a:t>that You should enter under my roof, but only say the word and my soul shall be healed.</a:t>
            </a:r>
            <a:br>
              <a:rPr lang="en-US" altLang="en-US" sz="4000" dirty="0">
                <a:solidFill>
                  <a:schemeClr val="bg1"/>
                </a:solidFill>
                <a:latin typeface="Tahoma" pitchFamily="34" charset="0"/>
                <a:cs typeface="Tahoma" pitchFamily="34" charset="0"/>
              </a:rPr>
            </a:br>
            <a:br>
              <a:rPr lang="en-US" altLang="en-US" sz="4000" b="1" dirty="0">
                <a:solidFill>
                  <a:schemeClr val="bg1"/>
                </a:solidFill>
                <a:latin typeface="Tahoma" pitchFamily="34" charset="0"/>
                <a:cs typeface="Tahoma" pitchFamily="34" charset="0"/>
              </a:rPr>
            </a:br>
            <a:br>
              <a:rPr lang="en-US" altLang="en-US" sz="2000" dirty="0">
                <a:solidFill>
                  <a:schemeClr val="bg1"/>
                </a:solidFill>
              </a:rPr>
            </a:br>
            <a:endParaRPr lang="en-US" altLang="en-US" sz="2000" dirty="0">
              <a:solidFill>
                <a:schemeClr val="bg1"/>
              </a:solidFill>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type="ctrTitle"/>
          </p:nvPr>
        </p:nvSpPr>
        <p:spPr>
          <a:xfrm>
            <a:off x="4876800" y="3486150"/>
            <a:ext cx="3962400" cy="1143000"/>
          </a:xfrm>
        </p:spPr>
        <p:txBody>
          <a:bodyPr/>
          <a:lstStyle/>
          <a:p>
            <a:pPr eaLnBrk="1" hangingPunct="1"/>
            <a:r>
              <a:rPr lang="en-US" altLang="en-US" sz="2000" i="1" dirty="0">
                <a:solidFill>
                  <a:srgbClr val="FFFF00"/>
                </a:solidFill>
                <a:latin typeface="Tahoma" pitchFamily="34" charset="0"/>
              </a:rPr>
              <a:t>Communion Hymn  1:  </a:t>
            </a:r>
            <a:br>
              <a:rPr lang="vi-VN" altLang="en-US" sz="2000" i="1" dirty="0">
                <a:solidFill>
                  <a:srgbClr val="FFFF00"/>
                </a:solidFill>
                <a:latin typeface="Tahoma" pitchFamily="34" charset="0"/>
              </a:rPr>
            </a:br>
            <a:r>
              <a:rPr lang="en-US" altLang="en-US" sz="2000" i="1" dirty="0">
                <a:solidFill>
                  <a:srgbClr val="FFFF00"/>
                </a:solidFill>
                <a:latin typeface="Tahoma" pitchFamily="34" charset="0"/>
              </a:rPr>
              <a:t>Behold the Body Of </a:t>
            </a:r>
            <a:r>
              <a:rPr lang="en-US" altLang="en-US" sz="2000" i="1" dirty="0" err="1">
                <a:solidFill>
                  <a:srgbClr val="FFFF00"/>
                </a:solidFill>
                <a:latin typeface="Tahoma" pitchFamily="34" charset="0"/>
              </a:rPr>
              <a:t>Chrsit</a:t>
            </a:r>
            <a:endParaRPr lang="en-US" altLang="en-US" sz="2000" dirty="0">
              <a:solidFill>
                <a:srgbClr val="FFFF00"/>
              </a:solidFill>
            </a:endParaRPr>
          </a:p>
        </p:txBody>
      </p:sp>
    </p:spTree>
    <p:extLst>
      <p:ext uri="{BB962C8B-B14F-4D97-AF65-F5344CB8AC3E}">
        <p14:creationId xmlns:p14="http://schemas.microsoft.com/office/powerpoint/2010/main" val="2797895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3"/>
          <p:cNvSpPr>
            <a:spLocks noGrp="1"/>
          </p:cNvSpPr>
          <p:nvPr>
            <p:ph type="body" idx="4294967295"/>
          </p:nvPr>
        </p:nvSpPr>
        <p:spPr>
          <a:xfrm>
            <a:off x="0" y="114300"/>
            <a:ext cx="9144000" cy="5029200"/>
          </a:xfrm>
        </p:spPr>
        <p:txBody>
          <a:bodyPr rtlCol="0">
            <a:normAutofit fontScale="25000" lnSpcReduction="20000"/>
          </a:bodyPr>
          <a:lstStyle/>
          <a:p>
            <a:pPr eaLnBrk="1" fontAlgn="auto" hangingPunct="1">
              <a:spcAft>
                <a:spcPts val="0"/>
              </a:spcAft>
              <a:buFont typeface="Arial" pitchFamily="34" charset="0"/>
              <a:buNone/>
              <a:defRPr/>
            </a:pPr>
            <a:endParaRPr lang="en-US" sz="84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eaLnBrk="1" fontAlgn="auto" hangingPunct="1">
              <a:spcAft>
                <a:spcPts val="0"/>
              </a:spcAft>
              <a:buFont typeface="Arial" pitchFamily="34" charset="0"/>
              <a:buNone/>
              <a:defRPr/>
            </a:pPr>
            <a:r>
              <a:rPr lang="en-US" sz="8400" b="1" dirty="0">
                <a:solidFill>
                  <a:srgbClr val="FFFF00"/>
                </a:solidFill>
                <a:latin typeface="Tahoma" panose="020B0604030504040204" pitchFamily="34" charset="0"/>
                <a:ea typeface="Tahoma" panose="020B0604030504040204" pitchFamily="34" charset="0"/>
                <a:cs typeface="Tahoma" panose="020B0604030504040204" pitchFamily="34" charset="0"/>
              </a:rPr>
              <a:t>3. </a:t>
            </a:r>
            <a:r>
              <a:rPr lang="en-US" sz="16000" b="1" dirty="0">
                <a:solidFill>
                  <a:schemeClr val="bg1"/>
                </a:solidFill>
                <a:latin typeface="Tahoma" panose="020B0604030504040204" pitchFamily="34" charset="0"/>
                <a:ea typeface="Tahoma" panose="020B0604030504040204" pitchFamily="34" charset="0"/>
                <a:cs typeface="Tahoma" panose="020B0604030504040204" pitchFamily="34" charset="0"/>
              </a:rPr>
              <a:t>God of creation, we long for</a:t>
            </a:r>
          </a:p>
          <a:p>
            <a:pPr eaLnBrk="1" fontAlgn="auto" hangingPunct="1">
              <a:spcAft>
                <a:spcPts val="0"/>
              </a:spcAft>
              <a:buFont typeface="Arial" pitchFamily="34" charset="0"/>
              <a:buNone/>
              <a:defRPr/>
            </a:pPr>
            <a:r>
              <a:rPr lang="en-US" sz="16000" b="1" dirty="0">
                <a:solidFill>
                  <a:schemeClr val="bg1"/>
                </a:solidFill>
                <a:latin typeface="Tahoma" panose="020B0604030504040204" pitchFamily="34" charset="0"/>
                <a:ea typeface="Tahoma" panose="020B0604030504040204" pitchFamily="34" charset="0"/>
                <a:cs typeface="Tahoma" panose="020B0604030504040204" pitchFamily="34" charset="0"/>
              </a:rPr>
              <a:t> Your truth You are the water of</a:t>
            </a:r>
          </a:p>
          <a:p>
            <a:pPr eaLnBrk="1" fontAlgn="auto" hangingPunct="1">
              <a:spcAft>
                <a:spcPts val="0"/>
              </a:spcAft>
              <a:buFont typeface="Arial" pitchFamily="34" charset="0"/>
              <a:buNone/>
              <a:defRPr/>
            </a:pPr>
            <a:r>
              <a:rPr lang="en-US" sz="16000" b="1" dirty="0">
                <a:solidFill>
                  <a:schemeClr val="bg1"/>
                </a:solidFill>
                <a:latin typeface="Tahoma" panose="020B0604030504040204" pitchFamily="34" charset="0"/>
                <a:ea typeface="Tahoma" panose="020B0604030504040204" pitchFamily="34" charset="0"/>
                <a:cs typeface="Tahoma" panose="020B0604030504040204" pitchFamily="34" charset="0"/>
              </a:rPr>
              <a:t> life that we thirst Grant that Your</a:t>
            </a:r>
          </a:p>
          <a:p>
            <a:pPr eaLnBrk="1" fontAlgn="auto" hangingPunct="1">
              <a:spcAft>
                <a:spcPts val="0"/>
              </a:spcAft>
              <a:buFont typeface="Arial" pitchFamily="34" charset="0"/>
              <a:buNone/>
              <a:defRPr/>
            </a:pPr>
            <a:r>
              <a:rPr lang="en-US" sz="16000" b="1" dirty="0">
                <a:solidFill>
                  <a:schemeClr val="bg1"/>
                </a:solidFill>
                <a:latin typeface="Tahoma" panose="020B0604030504040204" pitchFamily="34" charset="0"/>
                <a:ea typeface="Tahoma" panose="020B0604030504040204" pitchFamily="34" charset="0"/>
                <a:cs typeface="Tahoma" panose="020B0604030504040204" pitchFamily="34" charset="0"/>
              </a:rPr>
              <a:t> love and peace touch our hearts </a:t>
            </a:r>
          </a:p>
          <a:p>
            <a:pPr eaLnBrk="1" fontAlgn="auto" hangingPunct="1">
              <a:spcAft>
                <a:spcPts val="0"/>
              </a:spcAft>
              <a:buFont typeface="Arial" pitchFamily="34" charset="0"/>
              <a:buNone/>
              <a:defRPr/>
            </a:pPr>
            <a:r>
              <a:rPr lang="en-US" sz="16000" b="1" dirty="0">
                <a:solidFill>
                  <a:schemeClr val="bg1"/>
                </a:solidFill>
                <a:latin typeface="Tahoma" panose="020B0604030504040204" pitchFamily="34" charset="0"/>
                <a:ea typeface="Tahoma" panose="020B0604030504040204" pitchFamily="34" charset="0"/>
                <a:cs typeface="Tahoma" panose="020B0604030504040204" pitchFamily="34" charset="0"/>
              </a:rPr>
              <a:t>All of our hope lies in You.</a:t>
            </a:r>
            <a:endParaRPr lang="en-US" sz="16000" b="1" u="sng"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88587951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6">
            <a:extLst>
              <a:ext uri="{FF2B5EF4-FFF2-40B4-BE49-F238E27FC236}">
                <a16:creationId xmlns:a16="http://schemas.microsoft.com/office/drawing/2014/main" id="{7C7CF7F7-7FA9-ED8D-3A0E-075E3DABB488}"/>
              </a:ext>
            </a:extLst>
          </p:cNvPr>
          <p:cNvSpPr>
            <a:spLocks noChangeArrowheads="1"/>
          </p:cNvSpPr>
          <p:nvPr/>
        </p:nvSpPr>
        <p:spPr bwMode="auto">
          <a:xfrm>
            <a:off x="76200" y="171450"/>
            <a:ext cx="8915400" cy="4743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l" eaLnBrk="1" hangingPunct="1">
              <a:spcBef>
                <a:spcPct val="0"/>
              </a:spcBef>
              <a:buFontTx/>
              <a:buNone/>
            </a:pPr>
            <a:r>
              <a:rPr lang="en-US" altLang="en-US" sz="5400" b="1" dirty="0">
                <a:solidFill>
                  <a:schemeClr val="bg1"/>
                </a:solidFill>
                <a:latin typeface="Times New Roman" panose="02020603050405020304" pitchFamily="18" charset="0"/>
              </a:rPr>
              <a:t> </a:t>
            </a:r>
            <a:r>
              <a:rPr lang="en-US" altLang="en-US" sz="4400" i="1" dirty="0">
                <a:solidFill>
                  <a:srgbClr val="FFFF00"/>
                </a:solidFill>
                <a:latin typeface="Tahoma" panose="020B0604030504040204" pitchFamily="34" charset="0"/>
                <a:cs typeface="Tahoma" panose="020B0604030504040204" pitchFamily="34" charset="0"/>
              </a:rPr>
              <a:t>1a. </a:t>
            </a:r>
            <a:r>
              <a:rPr lang="en-US" altLang="en-US" sz="4800" b="1" dirty="0">
                <a:solidFill>
                  <a:schemeClr val="bg1"/>
                </a:solidFill>
                <a:latin typeface="Tahoma" panose="020B0604030504040204" pitchFamily="34" charset="0"/>
                <a:cs typeface="Tahoma" panose="020B0604030504040204" pitchFamily="34" charset="0"/>
              </a:rPr>
              <a:t>In the presence of our God, as we gather here in Christ, feel the Spirit breathe upon us, the breath of life, graced and divine.</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a:extLst>
              <a:ext uri="{FF2B5EF4-FFF2-40B4-BE49-F238E27FC236}">
                <a16:creationId xmlns:a16="http://schemas.microsoft.com/office/drawing/2014/main" id="{82C568DB-B02C-3783-BF14-DBC108A1AAC6}"/>
              </a:ext>
            </a:extLst>
          </p:cNvPr>
          <p:cNvSpPr>
            <a:spLocks noChangeArrowheads="1"/>
          </p:cNvSpPr>
          <p:nvPr/>
        </p:nvSpPr>
        <p:spPr bwMode="auto">
          <a:xfrm>
            <a:off x="76200" y="171450"/>
            <a:ext cx="89154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l" eaLnBrk="1" hangingPunct="1">
              <a:spcBef>
                <a:spcPct val="0"/>
              </a:spcBef>
              <a:buFontTx/>
              <a:buNone/>
            </a:pPr>
            <a:r>
              <a:rPr lang="en-US" altLang="en-US" sz="5400" b="1" dirty="0">
                <a:solidFill>
                  <a:schemeClr val="tx2"/>
                </a:solidFill>
                <a:latin typeface="Times New Roman" panose="02020603050405020304" pitchFamily="18" charset="0"/>
              </a:rPr>
              <a:t> </a:t>
            </a:r>
            <a:r>
              <a:rPr lang="en-US" altLang="en-US" sz="4800" i="1" dirty="0">
                <a:solidFill>
                  <a:srgbClr val="FFFF00"/>
                </a:solidFill>
                <a:latin typeface="Times New Roman" panose="02020603050405020304" pitchFamily="18" charset="0"/>
              </a:rPr>
              <a:t>1b.</a:t>
            </a:r>
            <a:r>
              <a:rPr lang="en-US" altLang="en-US" sz="5400" b="1" dirty="0">
                <a:solidFill>
                  <a:srgbClr val="FFFF00"/>
                </a:solidFill>
                <a:latin typeface="Times New Roman" panose="02020603050405020304" pitchFamily="18" charset="0"/>
              </a:rPr>
              <a:t> </a:t>
            </a:r>
            <a:r>
              <a:rPr lang="en-US" altLang="en-US" sz="4800" b="1" dirty="0">
                <a:solidFill>
                  <a:schemeClr val="bg1"/>
                </a:solidFill>
                <a:latin typeface="Tahoma" panose="020B0604030504040204" pitchFamily="34" charset="0"/>
                <a:cs typeface="Tahoma" panose="020B0604030504040204" pitchFamily="34" charset="0"/>
              </a:rPr>
              <a:t>We have come to break the bread; we have come to share our lives. Let us bring these fruits to the table. the love of God, yours and mine!</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4">
            <a:extLst>
              <a:ext uri="{FF2B5EF4-FFF2-40B4-BE49-F238E27FC236}">
                <a16:creationId xmlns:a16="http://schemas.microsoft.com/office/drawing/2014/main" id="{A99B1877-C091-F654-2090-14736C0C74D7}"/>
              </a:ext>
            </a:extLst>
          </p:cNvPr>
          <p:cNvSpPr>
            <a:spLocks noChangeArrowheads="1"/>
          </p:cNvSpPr>
          <p:nvPr/>
        </p:nvSpPr>
        <p:spPr bwMode="auto">
          <a:xfrm>
            <a:off x="0" y="165100"/>
            <a:ext cx="9144000" cy="462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l" eaLnBrk="1" hangingPunct="1">
              <a:spcBef>
                <a:spcPct val="0"/>
              </a:spcBef>
              <a:buFontTx/>
              <a:buNone/>
            </a:pPr>
            <a:r>
              <a:rPr lang="en-US" altLang="en-US" b="1" dirty="0">
                <a:solidFill>
                  <a:schemeClr val="tx2"/>
                </a:solidFill>
                <a:latin typeface="Times New Roman" panose="02020603050405020304" pitchFamily="18" charset="0"/>
              </a:rPr>
              <a:t> </a:t>
            </a:r>
            <a:r>
              <a:rPr lang="en-US" altLang="en-US" b="1" i="1" dirty="0">
                <a:solidFill>
                  <a:srgbClr val="FFFF00"/>
                </a:solidFill>
                <a:latin typeface="Times New Roman" panose="02020603050405020304" pitchFamily="18" charset="0"/>
              </a:rPr>
              <a:t>(Refrain)</a:t>
            </a:r>
            <a:r>
              <a:rPr lang="en-US" altLang="en-US" sz="4400" b="1" i="1" dirty="0">
                <a:solidFill>
                  <a:srgbClr val="FFFF00"/>
                </a:solidFill>
                <a:latin typeface="Times New Roman" panose="02020603050405020304" pitchFamily="18" charset="0"/>
              </a:rPr>
              <a:t> </a:t>
            </a:r>
            <a:r>
              <a:rPr lang="en-US" altLang="en-US" sz="4800" b="1" dirty="0">
                <a:solidFill>
                  <a:schemeClr val="bg1"/>
                </a:solidFill>
                <a:latin typeface="Tahoma" panose="020B0604030504040204" pitchFamily="34" charset="0"/>
                <a:cs typeface="Tahoma" panose="020B0604030504040204" pitchFamily="34" charset="0"/>
              </a:rPr>
              <a:t>Ang </a:t>
            </a:r>
            <a:r>
              <a:rPr lang="en-US" altLang="en-US" sz="4800" b="1" dirty="0" err="1">
                <a:solidFill>
                  <a:schemeClr val="bg1"/>
                </a:solidFill>
                <a:latin typeface="Tahoma" panose="020B0604030504040204" pitchFamily="34" charset="0"/>
                <a:cs typeface="Tahoma" panose="020B0604030504040204" pitchFamily="34" charset="0"/>
              </a:rPr>
              <a:t>katawan</a:t>
            </a:r>
            <a:r>
              <a:rPr lang="en-US" altLang="en-US" sz="4800" b="1" dirty="0">
                <a:solidFill>
                  <a:schemeClr val="bg1"/>
                </a:solidFill>
                <a:latin typeface="Tahoma" panose="020B0604030504040204" pitchFamily="34" charset="0"/>
                <a:cs typeface="Tahoma" panose="020B0604030504040204" pitchFamily="34" charset="0"/>
              </a:rPr>
              <a:t> </a:t>
            </a:r>
            <a:r>
              <a:rPr lang="en-US" altLang="en-US" sz="4800" b="1" dirty="0" err="1">
                <a:solidFill>
                  <a:schemeClr val="bg1"/>
                </a:solidFill>
                <a:latin typeface="Tahoma" panose="020B0604030504040204" pitchFamily="34" charset="0"/>
                <a:cs typeface="Tahoma" panose="020B0604030504040204" pitchFamily="34" charset="0"/>
              </a:rPr>
              <a:t>ni</a:t>
            </a:r>
            <a:r>
              <a:rPr lang="en-US" altLang="en-US" sz="4800" b="1" dirty="0">
                <a:solidFill>
                  <a:schemeClr val="bg1"/>
                </a:solidFill>
                <a:latin typeface="Tahoma" panose="020B0604030504040204" pitchFamily="34" charset="0"/>
                <a:cs typeface="Tahoma" panose="020B0604030504040204" pitchFamily="34" charset="0"/>
              </a:rPr>
              <a:t> Kristo, ang </a:t>
            </a:r>
            <a:r>
              <a:rPr lang="en-US" altLang="en-US" sz="4800" b="1" dirty="0" err="1">
                <a:solidFill>
                  <a:schemeClr val="bg1"/>
                </a:solidFill>
                <a:latin typeface="Tahoma" panose="020B0604030504040204" pitchFamily="34" charset="0"/>
                <a:cs typeface="Tahoma" panose="020B0604030504040204" pitchFamily="34" charset="0"/>
              </a:rPr>
              <a:t>katawan</a:t>
            </a:r>
            <a:r>
              <a:rPr lang="en-US" altLang="en-US" sz="4800" b="1" dirty="0">
                <a:solidFill>
                  <a:schemeClr val="bg1"/>
                </a:solidFill>
                <a:latin typeface="Tahoma" panose="020B0604030504040204" pitchFamily="34" charset="0"/>
                <a:cs typeface="Tahoma" panose="020B0604030504040204" pitchFamily="34" charset="0"/>
              </a:rPr>
              <a:t> </a:t>
            </a:r>
            <a:r>
              <a:rPr lang="en-US" altLang="en-US" sz="4800" b="1" dirty="0" err="1">
                <a:solidFill>
                  <a:schemeClr val="bg1"/>
                </a:solidFill>
                <a:latin typeface="Tahoma" panose="020B0604030504040204" pitchFamily="34" charset="0"/>
                <a:cs typeface="Tahoma" panose="020B0604030504040204" pitchFamily="34" charset="0"/>
              </a:rPr>
              <a:t>ni</a:t>
            </a:r>
            <a:r>
              <a:rPr lang="en-US" altLang="en-US" sz="4800" b="1" dirty="0">
                <a:solidFill>
                  <a:schemeClr val="bg1"/>
                </a:solidFill>
                <a:latin typeface="Tahoma" panose="020B0604030504040204" pitchFamily="34" charset="0"/>
                <a:cs typeface="Tahoma" panose="020B0604030504040204" pitchFamily="34" charset="0"/>
              </a:rPr>
              <a:t> Kristo. Behold the body of Christ! Jesus, our Savior and Life! Rejoice, O People of God! We are the Body of Christ!</a:t>
            </a:r>
            <a:r>
              <a:rPr lang="en-US" altLang="en-US" sz="4800" dirty="0">
                <a:solidFill>
                  <a:schemeClr val="bg1"/>
                </a:solidFill>
                <a:latin typeface="Tahoma" panose="020B0604030504040204" pitchFamily="34" charset="0"/>
                <a:cs typeface="Tahoma" panose="020B0604030504040204" pitchFamily="34" charset="0"/>
              </a:rPr>
              <a:t> </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4">
            <a:extLst>
              <a:ext uri="{FF2B5EF4-FFF2-40B4-BE49-F238E27FC236}">
                <a16:creationId xmlns:a16="http://schemas.microsoft.com/office/drawing/2014/main" id="{F5B5E4F9-4CA0-2DE3-D05F-8B500CB8B690}"/>
              </a:ext>
            </a:extLst>
          </p:cNvPr>
          <p:cNvSpPr>
            <a:spLocks noChangeArrowheads="1"/>
          </p:cNvSpPr>
          <p:nvPr/>
        </p:nvSpPr>
        <p:spPr bwMode="auto">
          <a:xfrm>
            <a:off x="228600" y="171450"/>
            <a:ext cx="87630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l" eaLnBrk="1" hangingPunct="1">
              <a:spcBef>
                <a:spcPct val="0"/>
              </a:spcBef>
              <a:buFontTx/>
              <a:buNone/>
            </a:pPr>
            <a:r>
              <a:rPr lang="en-US" altLang="en-US" sz="5400" b="1" dirty="0">
                <a:solidFill>
                  <a:schemeClr val="tx2"/>
                </a:solidFill>
                <a:latin typeface="Times New Roman" panose="02020603050405020304" pitchFamily="18" charset="0"/>
              </a:rPr>
              <a:t> </a:t>
            </a:r>
            <a:r>
              <a:rPr lang="en-US" altLang="en-US" sz="5400" b="1" dirty="0">
                <a:solidFill>
                  <a:srgbClr val="FFFF00"/>
                </a:solidFill>
                <a:latin typeface="Times New Roman" panose="02020603050405020304" pitchFamily="18" charset="0"/>
              </a:rPr>
              <a:t>2a. </a:t>
            </a:r>
            <a:r>
              <a:rPr lang="en-US" altLang="en-US" sz="4800" b="1" dirty="0">
                <a:solidFill>
                  <a:schemeClr val="bg1"/>
                </a:solidFill>
                <a:latin typeface="Tahoma" panose="020B0604030504040204" pitchFamily="34" charset="0"/>
                <a:cs typeface="Tahoma" panose="020B0604030504040204" pitchFamily="34" charset="0"/>
              </a:rPr>
              <a:t>When we gather in our homes, through our prayers and our meals, we are fed and nourished together, our families, broken and blessed.</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4">
            <a:extLst>
              <a:ext uri="{FF2B5EF4-FFF2-40B4-BE49-F238E27FC236}">
                <a16:creationId xmlns:a16="http://schemas.microsoft.com/office/drawing/2014/main" id="{BBD1549D-3AC1-94C9-6392-021AB5A4FBD9}"/>
              </a:ext>
            </a:extLst>
          </p:cNvPr>
          <p:cNvSpPr>
            <a:spLocks noChangeArrowheads="1"/>
          </p:cNvSpPr>
          <p:nvPr/>
        </p:nvSpPr>
        <p:spPr bwMode="auto">
          <a:xfrm>
            <a:off x="0" y="171450"/>
            <a:ext cx="91440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l" eaLnBrk="1" hangingPunct="1">
              <a:spcBef>
                <a:spcPct val="0"/>
              </a:spcBef>
              <a:buFontTx/>
              <a:buNone/>
            </a:pPr>
            <a:r>
              <a:rPr lang="en-US" altLang="en-US" sz="4400" b="1" dirty="0">
                <a:solidFill>
                  <a:srgbClr val="FFFF00"/>
                </a:solidFill>
                <a:latin typeface="Times New Roman" panose="02020603050405020304" pitchFamily="18" charset="0"/>
              </a:rPr>
              <a:t>2b. </a:t>
            </a:r>
            <a:r>
              <a:rPr lang="en-US" altLang="en-US" sz="4800" b="1" dirty="0">
                <a:solidFill>
                  <a:schemeClr val="bg1"/>
                </a:solidFill>
                <a:latin typeface="Tahoma" panose="020B0604030504040204" pitchFamily="34" charset="0"/>
                <a:cs typeface="Tahoma" panose="020B0604030504040204" pitchFamily="34" charset="0"/>
              </a:rPr>
              <a:t>In the household of the Lord, Where we come to share the meal, we are fed the words of our savior, one family strengthened and healed.</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4">
            <a:extLst>
              <a:ext uri="{FF2B5EF4-FFF2-40B4-BE49-F238E27FC236}">
                <a16:creationId xmlns:a16="http://schemas.microsoft.com/office/drawing/2014/main" id="{2D3A1729-0386-57E7-CD0A-AB2C1ABA2E26}"/>
              </a:ext>
            </a:extLst>
          </p:cNvPr>
          <p:cNvSpPr>
            <a:spLocks noChangeArrowheads="1"/>
          </p:cNvSpPr>
          <p:nvPr/>
        </p:nvSpPr>
        <p:spPr bwMode="auto">
          <a:xfrm>
            <a:off x="76200" y="171450"/>
            <a:ext cx="8915400" cy="462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l" eaLnBrk="1" hangingPunct="1">
              <a:spcBef>
                <a:spcPct val="0"/>
              </a:spcBef>
              <a:buFontTx/>
              <a:buNone/>
            </a:pPr>
            <a:r>
              <a:rPr lang="en-US" altLang="en-US" b="1" dirty="0">
                <a:solidFill>
                  <a:schemeClr val="tx2"/>
                </a:solidFill>
                <a:latin typeface="Times New Roman" panose="02020603050405020304" pitchFamily="18" charset="0"/>
              </a:rPr>
              <a:t> </a:t>
            </a:r>
            <a:r>
              <a:rPr lang="en-US" altLang="en-US" b="1" i="1" dirty="0">
                <a:solidFill>
                  <a:srgbClr val="FFFF00"/>
                </a:solidFill>
                <a:latin typeface="Times New Roman" panose="02020603050405020304" pitchFamily="18" charset="0"/>
              </a:rPr>
              <a:t>(Refrain)</a:t>
            </a:r>
            <a:r>
              <a:rPr lang="en-US" altLang="en-US" sz="4400" b="1" i="1" dirty="0">
                <a:solidFill>
                  <a:srgbClr val="FFFF00"/>
                </a:solidFill>
                <a:latin typeface="Times New Roman" panose="02020603050405020304" pitchFamily="18" charset="0"/>
              </a:rPr>
              <a:t> </a:t>
            </a:r>
            <a:r>
              <a:rPr lang="en-US" altLang="en-US" sz="4800" b="1" dirty="0">
                <a:solidFill>
                  <a:schemeClr val="bg1"/>
                </a:solidFill>
                <a:latin typeface="Tahoma" panose="020B0604030504040204" pitchFamily="34" charset="0"/>
                <a:cs typeface="Tahoma" panose="020B0604030504040204" pitchFamily="34" charset="0"/>
              </a:rPr>
              <a:t>Ang </a:t>
            </a:r>
            <a:r>
              <a:rPr lang="en-US" altLang="en-US" sz="4800" b="1" dirty="0" err="1">
                <a:solidFill>
                  <a:schemeClr val="bg1"/>
                </a:solidFill>
                <a:latin typeface="Tahoma" panose="020B0604030504040204" pitchFamily="34" charset="0"/>
                <a:cs typeface="Tahoma" panose="020B0604030504040204" pitchFamily="34" charset="0"/>
              </a:rPr>
              <a:t>katawan</a:t>
            </a:r>
            <a:r>
              <a:rPr lang="en-US" altLang="en-US" sz="4800" b="1" dirty="0">
                <a:solidFill>
                  <a:schemeClr val="bg1"/>
                </a:solidFill>
                <a:latin typeface="Tahoma" panose="020B0604030504040204" pitchFamily="34" charset="0"/>
                <a:cs typeface="Tahoma" panose="020B0604030504040204" pitchFamily="34" charset="0"/>
              </a:rPr>
              <a:t> </a:t>
            </a:r>
            <a:r>
              <a:rPr lang="en-US" altLang="en-US" sz="4800" b="1" dirty="0" err="1">
                <a:solidFill>
                  <a:schemeClr val="bg1"/>
                </a:solidFill>
                <a:latin typeface="Tahoma" panose="020B0604030504040204" pitchFamily="34" charset="0"/>
                <a:cs typeface="Tahoma" panose="020B0604030504040204" pitchFamily="34" charset="0"/>
              </a:rPr>
              <a:t>ni</a:t>
            </a:r>
            <a:r>
              <a:rPr lang="en-US" altLang="en-US" sz="4800" b="1" dirty="0">
                <a:solidFill>
                  <a:schemeClr val="bg1"/>
                </a:solidFill>
                <a:latin typeface="Tahoma" panose="020B0604030504040204" pitchFamily="34" charset="0"/>
                <a:cs typeface="Tahoma" panose="020B0604030504040204" pitchFamily="34" charset="0"/>
              </a:rPr>
              <a:t> Kristo, ang </a:t>
            </a:r>
            <a:r>
              <a:rPr lang="en-US" altLang="en-US" sz="4800" b="1" dirty="0" err="1">
                <a:solidFill>
                  <a:schemeClr val="bg1"/>
                </a:solidFill>
                <a:latin typeface="Tahoma" panose="020B0604030504040204" pitchFamily="34" charset="0"/>
                <a:cs typeface="Tahoma" panose="020B0604030504040204" pitchFamily="34" charset="0"/>
              </a:rPr>
              <a:t>katawan</a:t>
            </a:r>
            <a:r>
              <a:rPr lang="en-US" altLang="en-US" sz="4800" b="1" dirty="0">
                <a:solidFill>
                  <a:schemeClr val="bg1"/>
                </a:solidFill>
                <a:latin typeface="Tahoma" panose="020B0604030504040204" pitchFamily="34" charset="0"/>
                <a:cs typeface="Tahoma" panose="020B0604030504040204" pitchFamily="34" charset="0"/>
              </a:rPr>
              <a:t> </a:t>
            </a:r>
            <a:r>
              <a:rPr lang="en-US" altLang="en-US" sz="4800" b="1" dirty="0" err="1">
                <a:solidFill>
                  <a:schemeClr val="bg1"/>
                </a:solidFill>
                <a:latin typeface="Tahoma" panose="020B0604030504040204" pitchFamily="34" charset="0"/>
                <a:cs typeface="Tahoma" panose="020B0604030504040204" pitchFamily="34" charset="0"/>
              </a:rPr>
              <a:t>ni</a:t>
            </a:r>
            <a:r>
              <a:rPr lang="en-US" altLang="en-US" sz="4800" b="1" dirty="0">
                <a:solidFill>
                  <a:schemeClr val="bg1"/>
                </a:solidFill>
                <a:latin typeface="Tahoma" panose="020B0604030504040204" pitchFamily="34" charset="0"/>
                <a:cs typeface="Tahoma" panose="020B0604030504040204" pitchFamily="34" charset="0"/>
              </a:rPr>
              <a:t> Kristo. Behold the body of Christ! Jesus, our Savior and Life! Rejoice, O People of God! We are the Body of Christ!</a:t>
            </a:r>
            <a:r>
              <a:rPr lang="en-US" altLang="en-US" sz="4800" dirty="0">
                <a:solidFill>
                  <a:schemeClr val="bg1"/>
                </a:solidFill>
                <a:latin typeface="Tahoma" panose="020B0604030504040204" pitchFamily="34" charset="0"/>
                <a:cs typeface="Tahoma" panose="020B0604030504040204" pitchFamily="34" charset="0"/>
              </a:rPr>
              <a:t> </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4">
            <a:extLst>
              <a:ext uri="{FF2B5EF4-FFF2-40B4-BE49-F238E27FC236}">
                <a16:creationId xmlns:a16="http://schemas.microsoft.com/office/drawing/2014/main" id="{2969CB79-BAEB-5414-CEEB-409DD9195982}"/>
              </a:ext>
            </a:extLst>
          </p:cNvPr>
          <p:cNvSpPr>
            <a:spLocks noChangeArrowheads="1"/>
          </p:cNvSpPr>
          <p:nvPr/>
        </p:nvSpPr>
        <p:spPr bwMode="auto">
          <a:xfrm>
            <a:off x="0" y="171450"/>
            <a:ext cx="89916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l" eaLnBrk="1" hangingPunct="1">
              <a:spcBef>
                <a:spcPct val="0"/>
              </a:spcBef>
              <a:buFontTx/>
              <a:buNone/>
            </a:pPr>
            <a:r>
              <a:rPr lang="en-US" altLang="en-US" b="1" dirty="0">
                <a:solidFill>
                  <a:srgbClr val="FFFF00"/>
                </a:solidFill>
                <a:latin typeface="Times New Roman" panose="02020603050405020304" pitchFamily="18" charset="0"/>
              </a:rPr>
              <a:t> </a:t>
            </a:r>
            <a:r>
              <a:rPr lang="en-US" altLang="en-US" b="1" i="1" dirty="0">
                <a:solidFill>
                  <a:srgbClr val="FFFF00"/>
                </a:solidFill>
                <a:latin typeface="Times New Roman" panose="02020603050405020304" pitchFamily="18" charset="0"/>
              </a:rPr>
              <a:t>(Bridge)</a:t>
            </a:r>
            <a:r>
              <a:rPr lang="en-US" altLang="en-US" sz="4400" b="1" i="1" dirty="0">
                <a:solidFill>
                  <a:srgbClr val="FFFF00"/>
                </a:solidFill>
                <a:latin typeface="Times New Roman" panose="02020603050405020304" pitchFamily="18" charset="0"/>
              </a:rPr>
              <a:t> </a:t>
            </a:r>
            <a:r>
              <a:rPr lang="en-US" altLang="en-US" sz="4800" b="1" dirty="0">
                <a:solidFill>
                  <a:schemeClr val="bg1"/>
                </a:solidFill>
                <a:latin typeface="Tahoma" panose="020B0604030504040204" pitchFamily="34" charset="0"/>
                <a:cs typeface="Tahoma" panose="020B0604030504040204" pitchFamily="34" charset="0"/>
              </a:rPr>
              <a:t>Is not the meal that we bless and share a communion in the life of Christ? One bread, one blessing one cup make us one body in our Lord.</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4">
            <a:extLst>
              <a:ext uri="{FF2B5EF4-FFF2-40B4-BE49-F238E27FC236}">
                <a16:creationId xmlns:a16="http://schemas.microsoft.com/office/drawing/2014/main" id="{40CCDB24-F88B-7695-056E-19E84CC434EC}"/>
              </a:ext>
            </a:extLst>
          </p:cNvPr>
          <p:cNvSpPr>
            <a:spLocks noChangeArrowheads="1"/>
          </p:cNvSpPr>
          <p:nvPr/>
        </p:nvSpPr>
        <p:spPr bwMode="auto">
          <a:xfrm>
            <a:off x="76200" y="171450"/>
            <a:ext cx="8991600" cy="468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l" eaLnBrk="1" hangingPunct="1">
              <a:spcBef>
                <a:spcPct val="0"/>
              </a:spcBef>
              <a:buFontTx/>
              <a:buNone/>
            </a:pPr>
            <a:r>
              <a:rPr lang="en-US" altLang="en-US" sz="5400" b="1" dirty="0">
                <a:solidFill>
                  <a:srgbClr val="FFFF00"/>
                </a:solidFill>
                <a:latin typeface="Times New Roman" panose="02020603050405020304" pitchFamily="18" charset="0"/>
              </a:rPr>
              <a:t> </a:t>
            </a:r>
            <a:r>
              <a:rPr lang="en-US" altLang="en-US" sz="5400" dirty="0">
                <a:solidFill>
                  <a:srgbClr val="FFFF00"/>
                </a:solidFill>
                <a:latin typeface="Times New Roman" panose="02020603050405020304" pitchFamily="18" charset="0"/>
              </a:rPr>
              <a:t>3. </a:t>
            </a:r>
            <a:r>
              <a:rPr lang="en-US" altLang="en-US" sz="4800" b="1" dirty="0">
                <a:solidFill>
                  <a:schemeClr val="bg1"/>
                </a:solidFill>
                <a:latin typeface="Tahoma" panose="020B0604030504040204" pitchFamily="34" charset="0"/>
                <a:cs typeface="Tahoma" panose="020B0604030504040204" pitchFamily="34" charset="0"/>
              </a:rPr>
              <a:t>In the presence of our God, by the justice that is shown, we will build a kingdom together; the love of Christ given to all!</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4">
            <a:extLst>
              <a:ext uri="{FF2B5EF4-FFF2-40B4-BE49-F238E27FC236}">
                <a16:creationId xmlns:a16="http://schemas.microsoft.com/office/drawing/2014/main" id="{B59D7D51-AD0C-A76F-498E-DF21B2FB51B5}"/>
              </a:ext>
            </a:extLst>
          </p:cNvPr>
          <p:cNvSpPr>
            <a:spLocks noChangeArrowheads="1"/>
          </p:cNvSpPr>
          <p:nvPr/>
        </p:nvSpPr>
        <p:spPr bwMode="auto">
          <a:xfrm>
            <a:off x="76200" y="171450"/>
            <a:ext cx="8915400" cy="462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l" eaLnBrk="1" hangingPunct="1">
              <a:spcBef>
                <a:spcPct val="0"/>
              </a:spcBef>
              <a:buFontTx/>
              <a:buNone/>
            </a:pPr>
            <a:r>
              <a:rPr lang="en-US" altLang="en-US" b="1" dirty="0">
                <a:solidFill>
                  <a:srgbClr val="FFFF00"/>
                </a:solidFill>
                <a:latin typeface="Times New Roman" panose="02020603050405020304" pitchFamily="18" charset="0"/>
              </a:rPr>
              <a:t> </a:t>
            </a:r>
            <a:r>
              <a:rPr lang="en-US" altLang="en-US" b="1" i="1" dirty="0">
                <a:solidFill>
                  <a:srgbClr val="FFFF00"/>
                </a:solidFill>
                <a:latin typeface="Times New Roman" panose="02020603050405020304" pitchFamily="18" charset="0"/>
              </a:rPr>
              <a:t>(Refrain)</a:t>
            </a:r>
            <a:r>
              <a:rPr lang="en-US" altLang="en-US" sz="4400" b="1" i="1" dirty="0">
                <a:solidFill>
                  <a:srgbClr val="FFFF00"/>
                </a:solidFill>
                <a:latin typeface="Times New Roman" panose="02020603050405020304" pitchFamily="18" charset="0"/>
              </a:rPr>
              <a:t> </a:t>
            </a:r>
            <a:r>
              <a:rPr lang="en-US" altLang="en-US" sz="4800" b="1" dirty="0">
                <a:solidFill>
                  <a:schemeClr val="bg1"/>
                </a:solidFill>
                <a:latin typeface="Tahoma" panose="020B0604030504040204" pitchFamily="34" charset="0"/>
                <a:cs typeface="Tahoma" panose="020B0604030504040204" pitchFamily="34" charset="0"/>
              </a:rPr>
              <a:t>Ang </a:t>
            </a:r>
            <a:r>
              <a:rPr lang="en-US" altLang="en-US" sz="4800" b="1" dirty="0" err="1">
                <a:solidFill>
                  <a:schemeClr val="bg1"/>
                </a:solidFill>
                <a:latin typeface="Tahoma" panose="020B0604030504040204" pitchFamily="34" charset="0"/>
                <a:cs typeface="Tahoma" panose="020B0604030504040204" pitchFamily="34" charset="0"/>
              </a:rPr>
              <a:t>katawan</a:t>
            </a:r>
            <a:r>
              <a:rPr lang="en-US" altLang="en-US" sz="4800" b="1" dirty="0">
                <a:solidFill>
                  <a:schemeClr val="bg1"/>
                </a:solidFill>
                <a:latin typeface="Tahoma" panose="020B0604030504040204" pitchFamily="34" charset="0"/>
                <a:cs typeface="Tahoma" panose="020B0604030504040204" pitchFamily="34" charset="0"/>
              </a:rPr>
              <a:t> </a:t>
            </a:r>
            <a:r>
              <a:rPr lang="en-US" altLang="en-US" sz="4800" b="1" dirty="0" err="1">
                <a:solidFill>
                  <a:schemeClr val="bg1"/>
                </a:solidFill>
                <a:latin typeface="Tahoma" panose="020B0604030504040204" pitchFamily="34" charset="0"/>
                <a:cs typeface="Tahoma" panose="020B0604030504040204" pitchFamily="34" charset="0"/>
              </a:rPr>
              <a:t>ni</a:t>
            </a:r>
            <a:r>
              <a:rPr lang="en-US" altLang="en-US" sz="4800" b="1" dirty="0">
                <a:solidFill>
                  <a:schemeClr val="bg1"/>
                </a:solidFill>
                <a:latin typeface="Tahoma" panose="020B0604030504040204" pitchFamily="34" charset="0"/>
                <a:cs typeface="Tahoma" panose="020B0604030504040204" pitchFamily="34" charset="0"/>
              </a:rPr>
              <a:t> Kristo, ang </a:t>
            </a:r>
            <a:r>
              <a:rPr lang="en-US" altLang="en-US" sz="4800" b="1" dirty="0" err="1">
                <a:solidFill>
                  <a:schemeClr val="bg1"/>
                </a:solidFill>
                <a:latin typeface="Tahoma" panose="020B0604030504040204" pitchFamily="34" charset="0"/>
                <a:cs typeface="Tahoma" panose="020B0604030504040204" pitchFamily="34" charset="0"/>
              </a:rPr>
              <a:t>katawan</a:t>
            </a:r>
            <a:r>
              <a:rPr lang="en-US" altLang="en-US" sz="4800" b="1" dirty="0">
                <a:solidFill>
                  <a:schemeClr val="bg1"/>
                </a:solidFill>
                <a:latin typeface="Tahoma" panose="020B0604030504040204" pitchFamily="34" charset="0"/>
                <a:cs typeface="Tahoma" panose="020B0604030504040204" pitchFamily="34" charset="0"/>
              </a:rPr>
              <a:t> </a:t>
            </a:r>
            <a:r>
              <a:rPr lang="en-US" altLang="en-US" sz="4800" b="1" dirty="0" err="1">
                <a:solidFill>
                  <a:schemeClr val="bg1"/>
                </a:solidFill>
                <a:latin typeface="Tahoma" panose="020B0604030504040204" pitchFamily="34" charset="0"/>
                <a:cs typeface="Tahoma" panose="020B0604030504040204" pitchFamily="34" charset="0"/>
              </a:rPr>
              <a:t>ni</a:t>
            </a:r>
            <a:r>
              <a:rPr lang="en-US" altLang="en-US" sz="4800" b="1" dirty="0">
                <a:solidFill>
                  <a:schemeClr val="bg1"/>
                </a:solidFill>
                <a:latin typeface="Tahoma" panose="020B0604030504040204" pitchFamily="34" charset="0"/>
                <a:cs typeface="Tahoma" panose="020B0604030504040204" pitchFamily="34" charset="0"/>
              </a:rPr>
              <a:t> Kristo. Behold the body of Christ! Jesus, our Savior and Life! Rejoice, O People of God! We are the Body of Christ!</a:t>
            </a:r>
            <a:r>
              <a:rPr lang="en-US" altLang="en-US" sz="4800" dirty="0">
                <a:solidFill>
                  <a:schemeClr val="bg1"/>
                </a:solidFill>
                <a:latin typeface="Tahoma" panose="020B0604030504040204" pitchFamily="34" charset="0"/>
                <a:cs typeface="Tahoma" panose="020B0604030504040204" pitchFamily="34" charset="0"/>
              </a:rPr>
              <a:t> </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65F161-5DC9-5947-892B-EF45325644B4}"/>
            </a:ext>
          </a:extLst>
        </p:cNvPr>
        <p:cNvGrpSpPr/>
        <p:nvPr/>
      </p:nvGrpSpPr>
      <p:grpSpPr>
        <a:xfrm>
          <a:off x="0" y="0"/>
          <a:ext cx="0" cy="0"/>
          <a:chOff x="0" y="0"/>
          <a:chExt cx="0" cy="0"/>
        </a:xfrm>
      </p:grpSpPr>
      <p:sp>
        <p:nvSpPr>
          <p:cNvPr id="117762" name="Rectangle 2">
            <a:extLst>
              <a:ext uri="{FF2B5EF4-FFF2-40B4-BE49-F238E27FC236}">
                <a16:creationId xmlns:a16="http://schemas.microsoft.com/office/drawing/2014/main" id="{A05305DF-8839-3BB5-B21E-80F3BCF87D75}"/>
              </a:ext>
            </a:extLst>
          </p:cNvPr>
          <p:cNvSpPr>
            <a:spLocks noGrp="1" noChangeArrowheads="1"/>
          </p:cNvSpPr>
          <p:nvPr>
            <p:ph type="ctrTitle"/>
          </p:nvPr>
        </p:nvSpPr>
        <p:spPr>
          <a:xfrm>
            <a:off x="5029200" y="3200400"/>
            <a:ext cx="3962400" cy="1428750"/>
          </a:xfrm>
        </p:spPr>
        <p:txBody>
          <a:bodyPr/>
          <a:lstStyle/>
          <a:p>
            <a:pPr eaLnBrk="1" hangingPunct="1"/>
            <a:r>
              <a:rPr lang="en-US" sz="1800" b="1" u="sng" dirty="0">
                <a:effectLst/>
                <a:highlight>
                  <a:srgbClr val="FFFF00"/>
                </a:highlight>
                <a:latin typeface="Arial" panose="020B0604020202020204" pitchFamily="34" charset="0"/>
                <a:ea typeface="Calibri" panose="020F0502020204030204" pitchFamily="34" charset="0"/>
              </a:rPr>
              <a:t>Announcements:</a:t>
            </a:r>
            <a:endParaRPr lang="en-US" altLang="en-US" sz="1800" b="1" dirty="0">
              <a:solidFill>
                <a:srgbClr val="FFFF00"/>
              </a:solidFill>
              <a:highlight>
                <a:srgbClr val="FFFF00"/>
              </a:highlight>
            </a:endParaRPr>
          </a:p>
        </p:txBody>
      </p:sp>
    </p:spTree>
    <p:extLst>
      <p:ext uri="{BB962C8B-B14F-4D97-AF65-F5344CB8AC3E}">
        <p14:creationId xmlns:p14="http://schemas.microsoft.com/office/powerpoint/2010/main" val="34290574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3"/>
          <p:cNvSpPr>
            <a:spLocks noGrp="1"/>
          </p:cNvSpPr>
          <p:nvPr>
            <p:ph type="body" idx="4294967295"/>
          </p:nvPr>
        </p:nvSpPr>
        <p:spPr>
          <a:xfrm>
            <a:off x="0" y="114300"/>
            <a:ext cx="9144000" cy="5029200"/>
          </a:xfrm>
        </p:spPr>
        <p:txBody>
          <a:bodyPr rtlCol="0">
            <a:normAutofit fontScale="32500" lnSpcReduction="20000"/>
          </a:bodyPr>
          <a:lstStyle/>
          <a:p>
            <a:pPr eaLnBrk="1" fontAlgn="auto" hangingPunct="1">
              <a:spcAft>
                <a:spcPts val="0"/>
              </a:spcAft>
              <a:buFont typeface="Arial" pitchFamily="34" charset="0"/>
              <a:buNone/>
              <a:defRPr/>
            </a:pPr>
            <a:r>
              <a:rPr lang="en-US" b="1" u="sng" dirty="0">
                <a:solidFill>
                  <a:srgbClr val="FFFF00"/>
                </a:solidFill>
                <a:latin typeface="Tahoma" pitchFamily="34" charset="0"/>
                <a:cs typeface="Tahoma" pitchFamily="34" charset="0"/>
              </a:rPr>
              <a:t>Refrain:</a:t>
            </a:r>
            <a:r>
              <a:rPr lang="en-US" b="1" dirty="0">
                <a:solidFill>
                  <a:srgbClr val="FFFF00"/>
                </a:solidFill>
                <a:latin typeface="Tahoma" pitchFamily="34" charset="0"/>
                <a:cs typeface="Tahoma" pitchFamily="34" charset="0"/>
              </a:rPr>
              <a:t> </a:t>
            </a:r>
          </a:p>
          <a:p>
            <a:pPr eaLnBrk="1" fontAlgn="auto" hangingPunct="1">
              <a:spcAft>
                <a:spcPts val="0"/>
              </a:spcAft>
              <a:buFont typeface="Arial" pitchFamily="34" charset="0"/>
              <a:buNone/>
              <a:defRPr/>
            </a:pPr>
            <a:r>
              <a:rPr lang="en-US" sz="13500" b="1" dirty="0">
                <a:solidFill>
                  <a:schemeClr val="bg1"/>
                </a:solidFill>
                <a:latin typeface="Tahoma" pitchFamily="34" charset="0"/>
                <a:cs typeface="Tahoma" pitchFamily="34" charset="0"/>
              </a:rPr>
              <a:t>Rain down, rain down, </a:t>
            </a:r>
            <a:endParaRPr lang="vi-VN" sz="13500" b="1" dirty="0">
              <a:solidFill>
                <a:schemeClr val="bg1"/>
              </a:solidFill>
              <a:latin typeface="Tahoma" pitchFamily="34" charset="0"/>
              <a:cs typeface="Tahoma" pitchFamily="34" charset="0"/>
            </a:endParaRPr>
          </a:p>
          <a:p>
            <a:pPr eaLnBrk="1" fontAlgn="auto" hangingPunct="1">
              <a:spcAft>
                <a:spcPts val="0"/>
              </a:spcAft>
              <a:buFont typeface="Arial" pitchFamily="34" charset="0"/>
              <a:buNone/>
              <a:defRPr/>
            </a:pPr>
            <a:r>
              <a:rPr lang="en-US" sz="13500" b="1" dirty="0">
                <a:solidFill>
                  <a:schemeClr val="bg1"/>
                </a:solidFill>
                <a:latin typeface="Tahoma" pitchFamily="34" charset="0"/>
                <a:cs typeface="Tahoma" pitchFamily="34" charset="0"/>
              </a:rPr>
              <a:t>rain down</a:t>
            </a:r>
          </a:p>
          <a:p>
            <a:pPr eaLnBrk="1" fontAlgn="auto" hangingPunct="1">
              <a:spcAft>
                <a:spcPts val="0"/>
              </a:spcAft>
              <a:buFont typeface="Arial" pitchFamily="34" charset="0"/>
              <a:buNone/>
              <a:defRPr/>
            </a:pPr>
            <a:r>
              <a:rPr lang="en-US" sz="13500" b="1" dirty="0">
                <a:solidFill>
                  <a:schemeClr val="bg1"/>
                </a:solidFill>
                <a:latin typeface="Tahoma" pitchFamily="34" charset="0"/>
                <a:cs typeface="Tahoma" pitchFamily="34" charset="0"/>
              </a:rPr>
              <a:t>your love on your people.</a:t>
            </a:r>
          </a:p>
          <a:p>
            <a:pPr eaLnBrk="1" fontAlgn="auto" hangingPunct="1">
              <a:spcAft>
                <a:spcPts val="0"/>
              </a:spcAft>
              <a:buFont typeface="Arial" pitchFamily="34" charset="0"/>
              <a:buNone/>
              <a:defRPr/>
            </a:pPr>
            <a:r>
              <a:rPr lang="en-US" sz="13500" b="1" dirty="0">
                <a:solidFill>
                  <a:schemeClr val="bg1"/>
                </a:solidFill>
                <a:latin typeface="Tahoma" pitchFamily="34" charset="0"/>
                <a:cs typeface="Tahoma" pitchFamily="34" charset="0"/>
              </a:rPr>
              <a:t>Rain down, rain down, </a:t>
            </a:r>
            <a:endParaRPr lang="vi-VN" sz="13500" b="1" dirty="0">
              <a:solidFill>
                <a:schemeClr val="bg1"/>
              </a:solidFill>
              <a:latin typeface="Tahoma" pitchFamily="34" charset="0"/>
              <a:cs typeface="Tahoma" pitchFamily="34" charset="0"/>
            </a:endParaRPr>
          </a:p>
          <a:p>
            <a:pPr eaLnBrk="1" fontAlgn="auto" hangingPunct="1">
              <a:spcAft>
                <a:spcPts val="0"/>
              </a:spcAft>
              <a:buFont typeface="Arial" pitchFamily="34" charset="0"/>
              <a:buNone/>
              <a:defRPr/>
            </a:pPr>
            <a:r>
              <a:rPr lang="en-US" sz="13500" b="1" dirty="0">
                <a:solidFill>
                  <a:schemeClr val="bg1"/>
                </a:solidFill>
                <a:latin typeface="Tahoma" pitchFamily="34" charset="0"/>
                <a:cs typeface="Tahoma" pitchFamily="34" charset="0"/>
              </a:rPr>
              <a:t>rain down </a:t>
            </a:r>
          </a:p>
          <a:p>
            <a:pPr eaLnBrk="1" fontAlgn="auto" hangingPunct="1">
              <a:spcAft>
                <a:spcPts val="0"/>
              </a:spcAft>
              <a:buFont typeface="Arial" pitchFamily="34" charset="0"/>
              <a:buNone/>
              <a:defRPr/>
            </a:pPr>
            <a:r>
              <a:rPr lang="en-US" sz="13500" b="1" dirty="0">
                <a:solidFill>
                  <a:schemeClr val="bg1"/>
                </a:solidFill>
                <a:latin typeface="Tahoma" pitchFamily="34" charset="0"/>
                <a:cs typeface="Tahoma" pitchFamily="34" charset="0"/>
              </a:rPr>
              <a:t>Your Love, God of life.</a:t>
            </a:r>
          </a:p>
          <a:p>
            <a:pPr eaLnBrk="1" fontAlgn="auto" hangingPunct="1">
              <a:spcAft>
                <a:spcPts val="0"/>
              </a:spcAft>
              <a:buFont typeface="Arial" pitchFamily="34" charset="0"/>
              <a:buNone/>
              <a:defRPr/>
            </a:pPr>
            <a:endParaRPr lang="en-US" sz="160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eaLnBrk="1" fontAlgn="auto" hangingPunct="1">
              <a:spcAft>
                <a:spcPts val="0"/>
              </a:spcAft>
              <a:buFont typeface="Arial" pitchFamily="34" charset="0"/>
              <a:buNone/>
              <a:defRPr/>
            </a:pPr>
            <a:endParaRPr lang="en-US" b="1" u="sng" dirty="0">
              <a:solidFill>
                <a:schemeClr val="bg1"/>
              </a:solidFill>
              <a:latin typeface="Tahoma" pitchFamily="34" charset="0"/>
              <a:cs typeface="Tahoma" pitchFamily="34" charset="0"/>
            </a:endParaRPr>
          </a:p>
        </p:txBody>
      </p:sp>
    </p:spTree>
    <p:extLst>
      <p:ext uri="{BB962C8B-B14F-4D97-AF65-F5344CB8AC3E}">
        <p14:creationId xmlns:p14="http://schemas.microsoft.com/office/powerpoint/2010/main" val="186529773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8F6A80E-48AC-90BE-DE3F-AA8EE2FFC64A}"/>
              </a:ext>
            </a:extLst>
          </p:cNvPr>
          <p:cNvSpPr>
            <a:spLocks noGrp="1"/>
          </p:cNvSpPr>
          <p:nvPr>
            <p:ph idx="1"/>
          </p:nvPr>
        </p:nvSpPr>
        <p:spPr>
          <a:xfrm>
            <a:off x="76200" y="13607"/>
            <a:ext cx="9067800" cy="3394472"/>
          </a:xfrm>
        </p:spPr>
        <p:txBody>
          <a:bodyPr/>
          <a:lstStyle/>
          <a:p>
            <a:pPr marL="0" indent="0">
              <a:buNone/>
            </a:pPr>
            <a:r>
              <a:rPr lang="en-US" dirty="0">
                <a:solidFill>
                  <a:schemeClr val="bg1"/>
                </a:solidFill>
              </a:rPr>
              <a:t>1.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Today’s 2nd collection is for the Building Fund. This fund helps to maintain, repair, and improve our buildings and facilities. Thank you for your month-to-month commitment to contribute to this fund. </a:t>
            </a:r>
          </a:p>
          <a:p>
            <a:endParaRPr lang="en-US" dirty="0"/>
          </a:p>
        </p:txBody>
      </p:sp>
    </p:spTree>
    <p:extLst>
      <p:ext uri="{BB962C8B-B14F-4D97-AF65-F5344CB8AC3E}">
        <p14:creationId xmlns:p14="http://schemas.microsoft.com/office/powerpoint/2010/main" val="4280529756"/>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8C88D8-326E-6FEC-A6EE-C965FBC39F6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B1A71E8-A19E-5033-E33F-EB2814C87D0F}"/>
              </a:ext>
            </a:extLst>
          </p:cNvPr>
          <p:cNvSpPr>
            <a:spLocks noGrp="1"/>
          </p:cNvSpPr>
          <p:nvPr>
            <p:ph idx="1"/>
          </p:nvPr>
        </p:nvSpPr>
        <p:spPr>
          <a:xfrm>
            <a:off x="76200" y="13607"/>
            <a:ext cx="9067800" cy="3394472"/>
          </a:xfrm>
        </p:spPr>
        <p:txBody>
          <a:bodyPr/>
          <a:lstStyle/>
          <a:p>
            <a:pPr marL="0" lvl="0" indent="0">
              <a:buNone/>
            </a:pPr>
            <a:r>
              <a:rPr lang="en-US" dirty="0">
                <a:solidFill>
                  <a:schemeClr val="bg1"/>
                </a:solidFill>
              </a:rPr>
              <a:t>2. </a:t>
            </a: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We are pleased to announce that the registration period has been extended through August 15, 2025.</a:t>
            </a:r>
          </a:p>
          <a:p>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 Families wishing to enroll their children or youth in the following programs:</a:t>
            </a:r>
          </a:p>
          <a:p>
            <a:pPr marL="0" indent="0">
              <a:buNone/>
            </a:pP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   •	First Communion</a:t>
            </a:r>
          </a:p>
          <a:p>
            <a:pPr marL="0" indent="0">
              <a:buNone/>
            </a:pP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   •	Confirmation (Grades 9-12)</a:t>
            </a:r>
          </a:p>
          <a:p>
            <a:pPr marL="0" indent="0">
              <a:buNone/>
            </a:pP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   •	OCIA for Adults</a:t>
            </a:r>
          </a:p>
          <a:p>
            <a:pPr marL="0" indent="0">
              <a:buNone/>
            </a:pP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   •	OCIC for children (ages 7 and older)</a:t>
            </a:r>
          </a:p>
          <a:p>
            <a:endParaRPr lang="en-US" dirty="0"/>
          </a:p>
        </p:txBody>
      </p:sp>
    </p:spTree>
    <p:extLst>
      <p:ext uri="{BB962C8B-B14F-4D97-AF65-F5344CB8AC3E}">
        <p14:creationId xmlns:p14="http://schemas.microsoft.com/office/powerpoint/2010/main" val="4141583893"/>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D0EA47-7696-CF4C-A48A-48EA4CC99B8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A80E5AF-A187-3546-D8C9-B4163197A6DC}"/>
              </a:ext>
            </a:extLst>
          </p:cNvPr>
          <p:cNvSpPr>
            <a:spLocks noGrp="1"/>
          </p:cNvSpPr>
          <p:nvPr>
            <p:ph idx="1"/>
          </p:nvPr>
        </p:nvSpPr>
        <p:spPr>
          <a:xfrm>
            <a:off x="76200" y="13607"/>
            <a:ext cx="9067800" cy="3394472"/>
          </a:xfrm>
        </p:spPr>
        <p:txBody>
          <a:bodyPr/>
          <a:lstStyle/>
          <a:p>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must present the following original documents at the time of registration:</a:t>
            </a:r>
          </a:p>
          <a:p>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Birth Certificate</a:t>
            </a:r>
          </a:p>
          <a:p>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Baptismal Certificate</a:t>
            </a:r>
          </a:p>
          <a:p>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First Communion Certificate (if the sacrament has already been received)</a:t>
            </a:r>
          </a:p>
          <a:p>
            <a:endParaRPr lang="en-US" dirty="0"/>
          </a:p>
        </p:txBody>
      </p:sp>
    </p:spTree>
    <p:extLst>
      <p:ext uri="{BB962C8B-B14F-4D97-AF65-F5344CB8AC3E}">
        <p14:creationId xmlns:p14="http://schemas.microsoft.com/office/powerpoint/2010/main" val="388163577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D269BF-58D1-03F5-BB55-172AF1A3393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ECAB99D-4B71-6133-2386-4083BD3492DA}"/>
              </a:ext>
            </a:extLst>
          </p:cNvPr>
          <p:cNvSpPr>
            <a:spLocks noGrp="1"/>
          </p:cNvSpPr>
          <p:nvPr>
            <p:ph idx="1"/>
          </p:nvPr>
        </p:nvSpPr>
        <p:spPr>
          <a:xfrm>
            <a:off x="76200" y="13606"/>
            <a:ext cx="9067800" cy="4844143"/>
          </a:xfrm>
        </p:spPr>
        <p:txBody>
          <a:bodyPr/>
          <a:lstStyle/>
          <a:p>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For more information or to register, please contact Arturo Reyes at 408-715-2276.</a:t>
            </a:r>
          </a:p>
          <a:p>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We thank all families for their commitment to growing in faith and sharing the journey with our parish community.</a:t>
            </a:r>
          </a:p>
          <a:p>
            <a:endParaRPr lang="en-US" dirty="0"/>
          </a:p>
        </p:txBody>
      </p:sp>
    </p:spTree>
    <p:extLst>
      <p:ext uri="{BB962C8B-B14F-4D97-AF65-F5344CB8AC3E}">
        <p14:creationId xmlns:p14="http://schemas.microsoft.com/office/powerpoint/2010/main" val="2278983750"/>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9F01C5-DEFA-7F6A-1280-AFE0593E615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4C86B94-6167-71CD-A726-1ADAE29DF5A2}"/>
              </a:ext>
            </a:extLst>
          </p:cNvPr>
          <p:cNvSpPr>
            <a:spLocks noGrp="1"/>
          </p:cNvSpPr>
          <p:nvPr>
            <p:ph idx="1"/>
          </p:nvPr>
        </p:nvSpPr>
        <p:spPr>
          <a:xfrm>
            <a:off x="76200" y="13606"/>
            <a:ext cx="9067800" cy="4844143"/>
          </a:xfrm>
        </p:spPr>
        <p:txBody>
          <a:bodyPr/>
          <a:lstStyle/>
          <a:p>
            <a:pPr marL="0" lvl="0" indent="0">
              <a:buNone/>
            </a:pPr>
            <a:r>
              <a:rPr lang="en-US" sz="3600" b="1" dirty="0">
                <a:solidFill>
                  <a:srgbClr val="FFFF00"/>
                </a:solidFill>
              </a:rPr>
              <a:t>3.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Last week, our Sunday collections for the parish totaled $9,203 dollars. </a:t>
            </a:r>
          </a:p>
          <a:p>
            <a:pPr marL="0" indent="0">
              <a:buNone/>
            </a:pP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The parish week-to-week financial report is available on the parish webpage and the weekly bulletin.</a:t>
            </a:r>
          </a:p>
          <a:p>
            <a:endParaRPr lang="en-US" dirty="0"/>
          </a:p>
        </p:txBody>
      </p:sp>
    </p:spTree>
    <p:extLst>
      <p:ext uri="{BB962C8B-B14F-4D97-AF65-F5344CB8AC3E}">
        <p14:creationId xmlns:p14="http://schemas.microsoft.com/office/powerpoint/2010/main" val="2212627380"/>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D0E18BB6-1D5F-5F3C-36BC-73937068D2DD}"/>
            </a:ext>
          </a:extLst>
        </p:cNvPr>
        <p:cNvGrpSpPr/>
        <p:nvPr/>
      </p:nvGrpSpPr>
      <p:grpSpPr>
        <a:xfrm>
          <a:off x="0" y="0"/>
          <a:ext cx="0" cy="0"/>
          <a:chOff x="0" y="0"/>
          <a:chExt cx="0" cy="0"/>
        </a:xfrm>
      </p:grpSpPr>
      <p:sp>
        <p:nvSpPr>
          <p:cNvPr id="6146" name="Rectangle 2">
            <a:extLst>
              <a:ext uri="{FF2B5EF4-FFF2-40B4-BE49-F238E27FC236}">
                <a16:creationId xmlns:a16="http://schemas.microsoft.com/office/drawing/2014/main" id="{D8AE08B6-9E32-C0C9-641B-FCF3C09D236E}"/>
              </a:ext>
            </a:extLst>
          </p:cNvPr>
          <p:cNvSpPr>
            <a:spLocks noGrp="1" noChangeArrowheads="1"/>
          </p:cNvSpPr>
          <p:nvPr>
            <p:ph type="ctrTitle"/>
          </p:nvPr>
        </p:nvSpPr>
        <p:spPr>
          <a:xfrm>
            <a:off x="76200" y="361950"/>
            <a:ext cx="8991600" cy="342900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endParaRPr lang="en-US" altLang="en-US" sz="4000" b="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908541700"/>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64D042-7625-A4FD-7C31-056A0E7D2A53}"/>
            </a:ext>
          </a:extLst>
        </p:cNvPr>
        <p:cNvGrpSpPr/>
        <p:nvPr/>
      </p:nvGrpSpPr>
      <p:grpSpPr>
        <a:xfrm>
          <a:off x="0" y="0"/>
          <a:ext cx="0" cy="0"/>
          <a:chOff x="0" y="0"/>
          <a:chExt cx="0" cy="0"/>
        </a:xfrm>
      </p:grpSpPr>
      <p:sp>
        <p:nvSpPr>
          <p:cNvPr id="117762" name="Rectangle 2">
            <a:extLst>
              <a:ext uri="{FF2B5EF4-FFF2-40B4-BE49-F238E27FC236}">
                <a16:creationId xmlns:a16="http://schemas.microsoft.com/office/drawing/2014/main" id="{F28B6F19-4DC5-52C1-A8B9-EBBC51C90266}"/>
              </a:ext>
            </a:extLst>
          </p:cNvPr>
          <p:cNvSpPr>
            <a:spLocks noGrp="1" noChangeArrowheads="1"/>
          </p:cNvSpPr>
          <p:nvPr>
            <p:ph type="ctrTitle"/>
          </p:nvPr>
        </p:nvSpPr>
        <p:spPr>
          <a:xfrm>
            <a:off x="5029200" y="4019550"/>
            <a:ext cx="3962400" cy="938645"/>
          </a:xfrm>
        </p:spPr>
        <p:txBody>
          <a:bodyPr/>
          <a:lstStyle/>
          <a:p>
            <a:pPr eaLnBrk="1" hangingPunct="1"/>
            <a:r>
              <a:rPr lang="en-US" altLang="en-US" sz="1800" i="1" dirty="0">
                <a:solidFill>
                  <a:srgbClr val="FFFF00"/>
                </a:solidFill>
                <a:latin typeface="Tahoma" pitchFamily="34" charset="0"/>
              </a:rPr>
              <a:t>Ending Hymn: </a:t>
            </a:r>
            <a:br>
              <a:rPr lang="vi-VN" altLang="en-US" sz="1800" i="1" dirty="0">
                <a:solidFill>
                  <a:srgbClr val="FFFF00"/>
                </a:solidFill>
                <a:latin typeface="Tahoma" pitchFamily="34" charset="0"/>
              </a:rPr>
            </a:br>
            <a:r>
              <a:rPr lang="en-US" altLang="en-US" sz="1800" i="1" dirty="0">
                <a:solidFill>
                  <a:srgbClr val="FFFF00"/>
                </a:solidFill>
                <a:latin typeface="Tahoma" pitchFamily="34" charset="0"/>
              </a:rPr>
              <a:t>Lead Me Lord</a:t>
            </a:r>
            <a:endParaRPr lang="en-US" altLang="en-US" sz="1800" b="1" dirty="0">
              <a:solidFill>
                <a:srgbClr val="FFFF00"/>
              </a:solidFill>
            </a:endParaRPr>
          </a:p>
        </p:txBody>
      </p:sp>
    </p:spTree>
    <p:extLst>
      <p:ext uri="{BB962C8B-B14F-4D97-AF65-F5344CB8AC3E}">
        <p14:creationId xmlns:p14="http://schemas.microsoft.com/office/powerpoint/2010/main" val="679273175"/>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a:extLst>
              <a:ext uri="{FF2B5EF4-FFF2-40B4-BE49-F238E27FC236}">
                <a16:creationId xmlns:a16="http://schemas.microsoft.com/office/drawing/2014/main" id="{23E9184C-55BF-18CC-ECD9-8BC151854D75}"/>
              </a:ext>
            </a:extLst>
          </p:cNvPr>
          <p:cNvSpPr>
            <a:spLocks noGrp="1" noChangeArrowheads="1"/>
          </p:cNvSpPr>
          <p:nvPr>
            <p:ph type="ctrTitle"/>
          </p:nvPr>
        </p:nvSpPr>
        <p:spPr>
          <a:xfrm>
            <a:off x="0" y="0"/>
            <a:ext cx="9029700" cy="3143250"/>
          </a:xfrm>
        </p:spPr>
        <p:txBody>
          <a:bodyPr rtlCol="0">
            <a:normAutofit fontScale="90000"/>
          </a:bodyPr>
          <a:lstStyle/>
          <a:p>
            <a:pPr algn="l" eaLnBrk="1" fontAlgn="auto" hangingPunct="1">
              <a:spcAft>
                <a:spcPts val="0"/>
              </a:spcAft>
              <a:defRPr/>
            </a:pPr>
            <a:r>
              <a:rPr lang="en-US" sz="3000" dirty="0"/>
              <a:t> </a:t>
            </a:r>
            <a:br>
              <a:rPr lang="en-US" sz="3000" dirty="0"/>
            </a:br>
            <a:br>
              <a:rPr lang="en-US" sz="3000" dirty="0"/>
            </a:br>
            <a:br>
              <a:rPr lang="en-US" sz="2700" b="1" dirty="0">
                <a:solidFill>
                  <a:srgbClr val="FFFF00"/>
                </a:solidFill>
                <a:latin typeface="Tahoma" pitchFamily="34" charset="0"/>
                <a:cs typeface="Tahoma" pitchFamily="34" charset="0"/>
              </a:rPr>
            </a:br>
            <a:br>
              <a:rPr lang="en-US" sz="2700" b="1" dirty="0">
                <a:solidFill>
                  <a:srgbClr val="FFFF00"/>
                </a:solidFill>
                <a:latin typeface="Tahoma" pitchFamily="34" charset="0"/>
                <a:cs typeface="Tahoma" pitchFamily="34" charset="0"/>
              </a:rPr>
            </a:br>
            <a:br>
              <a:rPr lang="en-US" sz="2700" b="1" dirty="0">
                <a:solidFill>
                  <a:srgbClr val="FFFF00"/>
                </a:solidFill>
                <a:latin typeface="Tahoma" pitchFamily="34" charset="0"/>
                <a:cs typeface="Tahoma" pitchFamily="34" charset="0"/>
              </a:rPr>
            </a:br>
            <a:br>
              <a:rPr lang="en-US" sz="2700" b="1" dirty="0">
                <a:solidFill>
                  <a:srgbClr val="FFFF00"/>
                </a:solidFill>
                <a:latin typeface="Tahoma" pitchFamily="34" charset="0"/>
                <a:cs typeface="Tahoma" pitchFamily="34" charset="0"/>
              </a:rPr>
            </a:br>
            <a:br>
              <a:rPr lang="en-US" sz="2700" b="1" dirty="0">
                <a:solidFill>
                  <a:srgbClr val="FFFF00"/>
                </a:solidFill>
                <a:latin typeface="Tahoma" pitchFamily="34" charset="0"/>
                <a:cs typeface="Tahoma" pitchFamily="34" charset="0"/>
              </a:rPr>
            </a:br>
            <a:br>
              <a:rPr lang="en-US" sz="2700" b="1" dirty="0">
                <a:solidFill>
                  <a:srgbClr val="FFFF00"/>
                </a:solidFill>
                <a:latin typeface="Tahoma" pitchFamily="34" charset="0"/>
                <a:cs typeface="Tahoma" pitchFamily="34" charset="0"/>
              </a:rPr>
            </a:br>
            <a:r>
              <a:rPr lang="en-US" sz="2700" b="1" dirty="0">
                <a:solidFill>
                  <a:srgbClr val="FFFF00"/>
                </a:solidFill>
                <a:latin typeface="Tahoma" pitchFamily="34" charset="0"/>
                <a:cs typeface="Tahoma" pitchFamily="34" charset="0"/>
              </a:rPr>
              <a:t>1. </a:t>
            </a:r>
            <a:r>
              <a:rPr lang="en-US" sz="4900" b="1" dirty="0">
                <a:solidFill>
                  <a:schemeClr val="bg1"/>
                </a:solidFill>
                <a:latin typeface="Tahoma" pitchFamily="34" charset="0"/>
                <a:cs typeface="Tahoma" pitchFamily="34" charset="0"/>
              </a:rPr>
              <a:t>Blessed are the poor in spirit, longing for their Lord.  For God’s coming kingdom shall be theirs. Blessed are the sorrowing, for they shall be consoled,  and the meek shall come to rule the world.</a:t>
            </a:r>
            <a:br>
              <a:rPr lang="en-US" sz="4900" b="1" dirty="0">
                <a:solidFill>
                  <a:schemeClr val="bg1"/>
                </a:solidFill>
                <a:latin typeface="Tahoma" pitchFamily="34" charset="0"/>
                <a:cs typeface="Tahoma" pitchFamily="34" charset="0"/>
              </a:rPr>
            </a:br>
            <a:br>
              <a:rPr lang="en-US" sz="4900" b="1" dirty="0">
                <a:solidFill>
                  <a:schemeClr val="bg1"/>
                </a:solidFill>
                <a:latin typeface="Tahoma" pitchFamily="34" charset="0"/>
                <a:cs typeface="Tahoma" pitchFamily="34" charset="0"/>
              </a:rPr>
            </a:br>
            <a:endParaRPr lang="en-US" sz="4900" b="1" dirty="0">
              <a:solidFill>
                <a:schemeClr val="bg1"/>
              </a:solidFill>
              <a:latin typeface="Tahoma" pitchFamily="34" charset="0"/>
              <a:cs typeface="Tahoma" pitchFamily="34" charset="0"/>
            </a:endParaRPr>
          </a:p>
        </p:txBody>
      </p:sp>
      <p:sp>
        <p:nvSpPr>
          <p:cNvPr id="3" name="Rectangle 2">
            <a:extLst>
              <a:ext uri="{FF2B5EF4-FFF2-40B4-BE49-F238E27FC236}">
                <a16:creationId xmlns:a16="http://schemas.microsoft.com/office/drawing/2014/main" id="{C4D401C7-6D01-A09E-9E8C-FAF27ADA7211}"/>
              </a:ext>
            </a:extLst>
          </p:cNvPr>
          <p:cNvSpPr txBox="1">
            <a:spLocks noChangeArrowheads="1"/>
          </p:cNvSpPr>
          <p:nvPr/>
        </p:nvSpPr>
        <p:spPr bwMode="auto">
          <a:xfrm>
            <a:off x="1143000" y="2817020"/>
            <a:ext cx="6858000" cy="2612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normAutofit fontScale="97500"/>
          </a:bodyPr>
          <a:lst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algn="l" fontAlgn="auto">
              <a:spcAft>
                <a:spcPts val="0"/>
              </a:spcAft>
              <a:defRPr/>
            </a:pPr>
            <a:r>
              <a:rPr lang="en-US" sz="3000" dirty="0"/>
              <a:t> </a:t>
            </a:r>
            <a:br>
              <a:rPr lang="en-US" sz="3000" dirty="0"/>
            </a:br>
            <a:endParaRPr lang="en-US" sz="3600" b="1" dirty="0">
              <a:solidFill>
                <a:schemeClr val="bg1"/>
              </a:solidFill>
              <a:latin typeface="Tahoma" pitchFamily="34" charset="0"/>
              <a:cs typeface="Tahoma" pitchFamily="34" charset="0"/>
            </a:endParaRP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0A3610-3B52-29C1-658E-E688C349768F}"/>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B555EAC6-A97F-BCDA-4A23-B57D2FE42B0E}"/>
              </a:ext>
            </a:extLst>
          </p:cNvPr>
          <p:cNvSpPr txBox="1">
            <a:spLocks noChangeArrowheads="1"/>
          </p:cNvSpPr>
          <p:nvPr/>
        </p:nvSpPr>
        <p:spPr bwMode="auto">
          <a:xfrm>
            <a:off x="0" y="-40481"/>
            <a:ext cx="9258300" cy="42124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normAutofit fontScale="90000" lnSpcReduction="20000"/>
          </a:bodyPr>
          <a:lst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algn="l" fontAlgn="auto">
              <a:spcAft>
                <a:spcPts val="0"/>
              </a:spcAft>
              <a:defRPr/>
            </a:pPr>
            <a:r>
              <a:rPr lang="en-US" sz="3000" dirty="0"/>
              <a:t> </a:t>
            </a:r>
            <a:br>
              <a:rPr lang="en-US" sz="3000" dirty="0"/>
            </a:br>
            <a:r>
              <a:rPr lang="en-US" sz="3000" b="1" dirty="0">
                <a:solidFill>
                  <a:schemeClr val="bg1"/>
                </a:solidFill>
                <a:latin typeface="Tahoma" pitchFamily="34" charset="0"/>
                <a:cs typeface="Tahoma" pitchFamily="34" charset="0"/>
              </a:rPr>
              <a:t>** </a:t>
            </a:r>
            <a:r>
              <a:rPr lang="en-US" sz="4900" b="1" dirty="0">
                <a:solidFill>
                  <a:schemeClr val="bg1"/>
                </a:solidFill>
                <a:latin typeface="Tahoma" pitchFamily="34" charset="0"/>
                <a:cs typeface="Tahoma" pitchFamily="34" charset="0"/>
              </a:rPr>
              <a:t>Lead me, Lord. Lead me, Lord, By the light of truth to seek and to find the narrow way. Be my way, be my truth; Be my life, my Lord, and lead me, Lord, today.</a:t>
            </a:r>
            <a:br>
              <a:rPr lang="en-US" sz="4900" b="1" dirty="0">
                <a:solidFill>
                  <a:schemeClr val="bg1"/>
                </a:solidFill>
                <a:latin typeface="Tahoma" pitchFamily="34" charset="0"/>
                <a:cs typeface="Tahoma" pitchFamily="34" charset="0"/>
              </a:rPr>
            </a:br>
            <a:endParaRPr lang="en-US" sz="4900" b="1" dirty="0">
              <a:solidFill>
                <a:schemeClr val="bg1"/>
              </a:solidFill>
              <a:latin typeface="Tahoma" pitchFamily="34" charset="0"/>
              <a:cs typeface="Tahoma" pitchFamily="34" charset="0"/>
            </a:endParaRPr>
          </a:p>
        </p:txBody>
      </p:sp>
    </p:spTree>
    <p:extLst>
      <p:ext uri="{BB962C8B-B14F-4D97-AF65-F5344CB8AC3E}">
        <p14:creationId xmlns:p14="http://schemas.microsoft.com/office/powerpoint/2010/main" val="1997464022"/>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EA07B6C4-3E3D-EA11-0C21-A18E73C37E41}"/>
              </a:ext>
            </a:extLst>
          </p:cNvPr>
          <p:cNvSpPr>
            <a:spLocks noGrp="1" noChangeArrowheads="1"/>
          </p:cNvSpPr>
          <p:nvPr>
            <p:ph type="ctrTitle"/>
          </p:nvPr>
        </p:nvSpPr>
        <p:spPr>
          <a:xfrm>
            <a:off x="0" y="400050"/>
            <a:ext cx="9029700" cy="4343400"/>
          </a:xfrm>
          <a:noFill/>
        </p:spPr>
        <p:txBody>
          <a:bodyPr/>
          <a:lstStyle/>
          <a:p>
            <a:pPr algn="l" eaLnBrk="1" hangingPunct="1"/>
            <a:r>
              <a:rPr lang="en-US" altLang="en-US" sz="3000" dirty="0"/>
              <a:t> </a:t>
            </a:r>
            <a:br>
              <a:rPr lang="en-US" altLang="en-US" sz="3000" dirty="0"/>
            </a:br>
            <a:br>
              <a:rPr lang="en-US" altLang="en-US" sz="3000" dirty="0"/>
            </a:br>
            <a:br>
              <a:rPr lang="en-US" altLang="en-US" sz="3000" dirty="0"/>
            </a:br>
            <a:r>
              <a:rPr lang="en-US" altLang="en-US" sz="3000" b="1" dirty="0">
                <a:solidFill>
                  <a:schemeClr val="bg1"/>
                </a:solidFill>
                <a:latin typeface="Tahoma" panose="020B0604030504040204" pitchFamily="34" charset="0"/>
                <a:cs typeface="Tahoma" panose="020B0604030504040204" pitchFamily="34" charset="0"/>
              </a:rPr>
              <a:t>2. </a:t>
            </a:r>
            <a:r>
              <a:rPr lang="en-US" altLang="en-US" b="1" dirty="0">
                <a:solidFill>
                  <a:schemeClr val="bg1"/>
                </a:solidFill>
                <a:latin typeface="Tahoma" panose="020B0604030504040204" pitchFamily="34" charset="0"/>
                <a:cs typeface="Tahoma" panose="020B0604030504040204" pitchFamily="34" charset="0"/>
              </a:rPr>
              <a:t>Blessed are the merciful, for mercy shall be theirs, and the pure in heart shall see their God. Blest are they whose hunger only holiness can fill. For I say they shall be satisfied.</a:t>
            </a:r>
            <a:br>
              <a:rPr lang="en-US" altLang="en-US" b="1" dirty="0">
                <a:solidFill>
                  <a:schemeClr val="bg1"/>
                </a:solidFill>
                <a:latin typeface="Tahoma" panose="020B0604030504040204" pitchFamily="34" charset="0"/>
                <a:cs typeface="Tahoma" panose="020B0604030504040204" pitchFamily="34" charset="0"/>
              </a:rPr>
            </a:br>
            <a:br>
              <a:rPr lang="en-US" altLang="en-US" sz="4500" b="1" dirty="0">
                <a:solidFill>
                  <a:schemeClr val="bg1"/>
                </a:solidFill>
                <a:latin typeface="Tahoma" panose="020B0604030504040204" pitchFamily="34" charset="0"/>
                <a:cs typeface="Tahoma" panose="020B0604030504040204" pitchFamily="34" charset="0"/>
              </a:rPr>
            </a:br>
            <a:endParaRPr lang="en-US" altLang="en-US" sz="4500" b="1" dirty="0">
              <a:solidFill>
                <a:schemeClr val="bg1"/>
              </a:solidFill>
              <a:latin typeface="Tahoma" panose="020B0604030504040204" pitchFamily="34" charset="0"/>
              <a:cs typeface="Tahoma" panose="020B0604030504040204" pitchFamily="34" charset="0"/>
            </a:endParaRPr>
          </a:p>
        </p:txBody>
      </p:sp>
      <p:sp>
        <p:nvSpPr>
          <p:cNvPr id="3" name="Rectangle 2">
            <a:extLst>
              <a:ext uri="{FF2B5EF4-FFF2-40B4-BE49-F238E27FC236}">
                <a16:creationId xmlns:a16="http://schemas.microsoft.com/office/drawing/2014/main" id="{5DB34BE1-19A3-F62A-36D6-A501DBB92213}"/>
              </a:ext>
            </a:extLst>
          </p:cNvPr>
          <p:cNvSpPr txBox="1">
            <a:spLocks noChangeArrowheads="1"/>
          </p:cNvSpPr>
          <p:nvPr/>
        </p:nvSpPr>
        <p:spPr bwMode="auto">
          <a:xfrm>
            <a:off x="1143000" y="2817020"/>
            <a:ext cx="6858000" cy="2612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normAutofit fontScale="97500"/>
          </a:bodyPr>
          <a:lst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algn="l" fontAlgn="auto">
              <a:spcAft>
                <a:spcPts val="0"/>
              </a:spcAft>
              <a:defRPr/>
            </a:pPr>
            <a:r>
              <a:rPr lang="en-US" sz="3000" dirty="0"/>
              <a:t> </a:t>
            </a:r>
            <a:br>
              <a:rPr lang="en-US" sz="3000" dirty="0"/>
            </a:br>
            <a:endParaRPr lang="en-US" sz="3600" b="1" dirty="0">
              <a:solidFill>
                <a:schemeClr val="bg1"/>
              </a:solidFill>
              <a:latin typeface="Tahoma" pitchFamily="34" charset="0"/>
              <a:cs typeface="Tahoma"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a:xfrm>
            <a:off x="533400" y="4057650"/>
            <a:ext cx="8153400" cy="414338"/>
          </a:xfrm>
        </p:spPr>
        <p:txBody>
          <a:bodyPr/>
          <a:lstStyle/>
          <a:p>
            <a:pPr>
              <a:spcAft>
                <a:spcPts val="600"/>
              </a:spcAft>
            </a:pPr>
            <a:r>
              <a:rPr lang="en-US" altLang="en-US" sz="3600">
                <a:solidFill>
                  <a:schemeClr val="bg1"/>
                </a:solidFill>
              </a:rPr>
              <a:t>Penitential Act </a:t>
            </a:r>
            <a:r>
              <a:rPr lang="en-US" altLang="en-US" sz="3600" i="1">
                <a:solidFill>
                  <a:schemeClr val="bg1"/>
                </a:solidFill>
              </a:rPr>
              <a:t>(Confiteor 2011</a:t>
            </a:r>
            <a:r>
              <a:rPr lang="en-US" altLang="en-US" sz="3600">
                <a:solidFill>
                  <a:schemeClr val="bg1"/>
                </a:solidFill>
              </a:rPr>
              <a:t>) 1 of 3:</a:t>
            </a: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4C946C-24E6-514A-F052-4C90527991A6}"/>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48B5B660-83EE-1D52-E464-9D9E0C1C61C3}"/>
              </a:ext>
            </a:extLst>
          </p:cNvPr>
          <p:cNvSpPr txBox="1">
            <a:spLocks noChangeArrowheads="1"/>
          </p:cNvSpPr>
          <p:nvPr/>
        </p:nvSpPr>
        <p:spPr bwMode="auto">
          <a:xfrm>
            <a:off x="0" y="-40481"/>
            <a:ext cx="9029700" cy="45934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normAutofit fontScale="90000" lnSpcReduction="20000"/>
          </a:bodyPr>
          <a:lst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algn="l" fontAlgn="auto">
              <a:spcAft>
                <a:spcPts val="0"/>
              </a:spcAft>
              <a:defRPr/>
            </a:pPr>
            <a:r>
              <a:rPr lang="en-US" sz="3000" dirty="0"/>
              <a:t> </a:t>
            </a:r>
            <a:br>
              <a:rPr lang="en-US" sz="3000" dirty="0"/>
            </a:br>
            <a:r>
              <a:rPr lang="en-US" sz="3000" b="1" dirty="0">
                <a:solidFill>
                  <a:schemeClr val="bg1"/>
                </a:solidFill>
                <a:latin typeface="Tahoma" pitchFamily="34" charset="0"/>
                <a:cs typeface="Tahoma" pitchFamily="34" charset="0"/>
              </a:rPr>
              <a:t>** </a:t>
            </a:r>
            <a:r>
              <a:rPr lang="en-US" sz="4900" b="1" dirty="0">
                <a:solidFill>
                  <a:schemeClr val="bg1"/>
                </a:solidFill>
                <a:latin typeface="Tahoma" pitchFamily="34" charset="0"/>
                <a:cs typeface="Tahoma" pitchFamily="34" charset="0"/>
              </a:rPr>
              <a:t>Lead me, Lord. Lead me, Lord, By the light of truth to seek and to find the narrow way. Be my way, be my truth; Be my life, my Lord, and lead me, Lord, today.</a:t>
            </a:r>
            <a:br>
              <a:rPr lang="en-US" sz="4900" b="1" dirty="0">
                <a:solidFill>
                  <a:schemeClr val="bg1"/>
                </a:solidFill>
                <a:latin typeface="Tahoma" pitchFamily="34" charset="0"/>
                <a:cs typeface="Tahoma" pitchFamily="34" charset="0"/>
              </a:rPr>
            </a:br>
            <a:endParaRPr lang="en-US" sz="4900" b="1" dirty="0">
              <a:solidFill>
                <a:schemeClr val="bg1"/>
              </a:solidFill>
              <a:latin typeface="Tahoma" pitchFamily="34" charset="0"/>
              <a:cs typeface="Tahoma" pitchFamily="34" charset="0"/>
            </a:endParaRPr>
          </a:p>
        </p:txBody>
      </p:sp>
    </p:spTree>
    <p:extLst>
      <p:ext uri="{BB962C8B-B14F-4D97-AF65-F5344CB8AC3E}">
        <p14:creationId xmlns:p14="http://schemas.microsoft.com/office/powerpoint/2010/main" val="968735600"/>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640DEA1E-F76D-A87A-4F4C-65C410E9A7F0}"/>
            </a:ext>
          </a:extLst>
        </p:cNvPr>
        <p:cNvGrpSpPr/>
        <p:nvPr/>
      </p:nvGrpSpPr>
      <p:grpSpPr>
        <a:xfrm>
          <a:off x="0" y="0"/>
          <a:ext cx="0" cy="0"/>
          <a:chOff x="0" y="0"/>
          <a:chExt cx="0" cy="0"/>
        </a:xfrm>
      </p:grpSpPr>
      <p:sp>
        <p:nvSpPr>
          <p:cNvPr id="117762" name="Rectangle 2">
            <a:extLst>
              <a:ext uri="{FF2B5EF4-FFF2-40B4-BE49-F238E27FC236}">
                <a16:creationId xmlns:a16="http://schemas.microsoft.com/office/drawing/2014/main" id="{A42577C2-4033-0C30-36FC-837AC493FA14}"/>
              </a:ext>
            </a:extLst>
          </p:cNvPr>
          <p:cNvSpPr>
            <a:spLocks noGrp="1" noChangeArrowheads="1"/>
          </p:cNvSpPr>
          <p:nvPr>
            <p:ph type="ctrTitle"/>
          </p:nvPr>
        </p:nvSpPr>
        <p:spPr>
          <a:xfrm>
            <a:off x="5029200" y="4019550"/>
            <a:ext cx="3962400" cy="938645"/>
          </a:xfrm>
        </p:spPr>
        <p:txBody>
          <a:bodyPr/>
          <a:lstStyle/>
          <a:p>
            <a:pPr eaLnBrk="1" hangingPunct="1"/>
            <a:r>
              <a:rPr lang="en-US" altLang="en-US" sz="1800" i="1" dirty="0">
                <a:solidFill>
                  <a:srgbClr val="FFFF00"/>
                </a:solidFill>
                <a:latin typeface="Tahoma" pitchFamily="34" charset="0"/>
              </a:rPr>
              <a:t>Ending Hymn: </a:t>
            </a:r>
            <a:br>
              <a:rPr lang="vi-VN" altLang="en-US" sz="1800" i="1" dirty="0">
                <a:solidFill>
                  <a:srgbClr val="FFFF00"/>
                </a:solidFill>
                <a:latin typeface="Tahoma" pitchFamily="34" charset="0"/>
              </a:rPr>
            </a:br>
            <a:r>
              <a:rPr lang="vi-VN" altLang="en-US" sz="1800" i="1" dirty="0">
                <a:solidFill>
                  <a:srgbClr val="FFFF00"/>
                </a:solidFill>
                <a:latin typeface="Tahoma" pitchFamily="34" charset="0"/>
              </a:rPr>
              <a:t>Lady Of Fatima</a:t>
            </a:r>
            <a:endParaRPr lang="en-US" altLang="en-US" sz="1800" b="1" dirty="0">
              <a:solidFill>
                <a:srgbClr val="FFFF00"/>
              </a:solidFill>
            </a:endParaRPr>
          </a:p>
        </p:txBody>
      </p:sp>
    </p:spTree>
    <p:extLst>
      <p:ext uri="{BB962C8B-B14F-4D97-AF65-F5344CB8AC3E}">
        <p14:creationId xmlns:p14="http://schemas.microsoft.com/office/powerpoint/2010/main" val="209142806"/>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0" y="133350"/>
            <a:ext cx="6637514" cy="495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s-ES" altLang="en-US" sz="3600" b="1" dirty="0">
                <a:solidFill>
                  <a:srgbClr val="FFFF00"/>
                </a:solidFill>
                <a:latin typeface="Tahoma" panose="020B0604030504040204" pitchFamily="34" charset="0"/>
                <a:cs typeface="Tahoma" panose="020B0604030504040204" pitchFamily="34" charset="0"/>
              </a:rPr>
              <a:t>1. </a:t>
            </a:r>
            <a:r>
              <a:rPr lang="en-US" altLang="en-US" sz="3600" b="1" dirty="0">
                <a:solidFill>
                  <a:schemeClr val="bg1"/>
                </a:solidFill>
                <a:latin typeface="Tahoma" panose="020B0604030504040204" pitchFamily="34" charset="0"/>
                <a:cs typeface="Tahoma" panose="020B0604030504040204" pitchFamily="34" charset="0"/>
              </a:rPr>
              <a:t>Dear Lady of Fatima we come on bended knee To beg your intercession for peace and unity. Dear Mary won't you show us the right and shining way? We pledge our love and offer you a Rosary each day. </a:t>
            </a:r>
          </a:p>
        </p:txBody>
      </p:sp>
      <p:sp>
        <p:nvSpPr>
          <p:cNvPr id="2051" name="Text Box 8"/>
          <p:cNvSpPr txBox="1">
            <a:spLocks noChangeArrowheads="1"/>
          </p:cNvSpPr>
          <p:nvPr/>
        </p:nvSpPr>
        <p:spPr bwMode="auto">
          <a:xfrm>
            <a:off x="4213225" y="4337447"/>
            <a:ext cx="18415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endParaRPr lang="en-US" altLang="en-US" sz="1800">
              <a:latin typeface="Arial" panose="020B0604020202020204" pitchFamily="34" charset="0"/>
            </a:endParaRPr>
          </a:p>
        </p:txBody>
      </p:sp>
      <p:sp>
        <p:nvSpPr>
          <p:cNvPr id="4" name="Rectangle 5"/>
          <p:cNvSpPr>
            <a:spLocks noChangeArrowheads="1"/>
          </p:cNvSpPr>
          <p:nvPr/>
        </p:nvSpPr>
        <p:spPr bwMode="auto">
          <a:xfrm>
            <a:off x="304800" y="2571750"/>
            <a:ext cx="8839200" cy="251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4400" b="1" dirty="0">
              <a:solidFill>
                <a:schemeClr val="bg1"/>
              </a:solidFill>
              <a:latin typeface="Tahoma" panose="020B0604030504040204" pitchFamily="34" charset="0"/>
              <a:cs typeface="Tahoma" panose="020B0604030504040204" pitchFamily="34" charset="0"/>
            </a:endParaRP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37514" y="868892"/>
            <a:ext cx="2495550" cy="3333750"/>
          </a:xfrm>
          <a:prstGeom prst="rect">
            <a:avLst/>
          </a:prstGeom>
        </p:spPr>
      </p:pic>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76200" y="209550"/>
            <a:ext cx="6400800" cy="472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s-ES" altLang="en-US" sz="3600" b="1" dirty="0">
                <a:solidFill>
                  <a:srgbClr val="FFFF00"/>
                </a:solidFill>
                <a:latin typeface="Tahoma" panose="020B0604030504040204" pitchFamily="34" charset="0"/>
                <a:cs typeface="Tahoma" panose="020B0604030504040204" pitchFamily="34" charset="0"/>
              </a:rPr>
              <a:t>2. </a:t>
            </a:r>
            <a:r>
              <a:rPr lang="en-US" altLang="en-US" sz="3600" b="1" dirty="0">
                <a:solidFill>
                  <a:schemeClr val="bg1"/>
                </a:solidFill>
                <a:latin typeface="Tahoma" panose="020B0604030504040204" pitchFamily="34" charset="0"/>
                <a:cs typeface="Tahoma" panose="020B0604030504040204" pitchFamily="34" charset="0"/>
              </a:rPr>
              <a:t>You promised at Fatima Each time that you appeared To help us If we pray to you to banish war and fear. Dear Lady on first days we ask your guiding hand for grace and guidance here on earth protection for our land.</a:t>
            </a:r>
          </a:p>
        </p:txBody>
      </p:sp>
      <p:sp>
        <p:nvSpPr>
          <p:cNvPr id="2051" name="Text Box 8"/>
          <p:cNvSpPr txBox="1">
            <a:spLocks noChangeArrowheads="1"/>
          </p:cNvSpPr>
          <p:nvPr/>
        </p:nvSpPr>
        <p:spPr bwMode="auto">
          <a:xfrm>
            <a:off x="4213225" y="4337447"/>
            <a:ext cx="18415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endParaRPr lang="en-US" altLang="en-US" sz="1800">
              <a:latin typeface="Arial" panose="020B0604020202020204" pitchFamily="34" charset="0"/>
            </a:endParaRPr>
          </a:p>
        </p:txBody>
      </p:sp>
      <p:sp>
        <p:nvSpPr>
          <p:cNvPr id="4" name="Rectangle 5"/>
          <p:cNvSpPr>
            <a:spLocks noChangeArrowheads="1"/>
          </p:cNvSpPr>
          <p:nvPr/>
        </p:nvSpPr>
        <p:spPr bwMode="auto">
          <a:xfrm>
            <a:off x="304800" y="2571750"/>
            <a:ext cx="8839200" cy="251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4400" b="1" dirty="0">
              <a:solidFill>
                <a:schemeClr val="bg1"/>
              </a:solidFill>
              <a:latin typeface="Tahoma" panose="020B0604030504040204" pitchFamily="34" charset="0"/>
              <a:cs typeface="Tahoma" panose="020B0604030504040204" pitchFamily="34" charset="0"/>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37514" y="868892"/>
            <a:ext cx="2495550" cy="3333750"/>
          </a:xfrm>
          <a:prstGeom prst="rect">
            <a:avLst/>
          </a:prstGeom>
        </p:spPr>
      </p:pic>
    </p:spTree>
    <p:extLst>
      <p:ext uri="{BB962C8B-B14F-4D97-AF65-F5344CB8AC3E}">
        <p14:creationId xmlns:p14="http://schemas.microsoft.com/office/powerpoint/2010/main" val="1018463075"/>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4C499DAF-071A-7472-32A8-7DE4E9AE927D}"/>
            </a:ext>
          </a:extLst>
        </p:cNvPr>
        <p:cNvGrpSpPr/>
        <p:nvPr/>
      </p:nvGrpSpPr>
      <p:grpSpPr>
        <a:xfrm>
          <a:off x="0" y="0"/>
          <a:ext cx="0" cy="0"/>
          <a:chOff x="0" y="0"/>
          <a:chExt cx="0" cy="0"/>
        </a:xfrm>
      </p:grpSpPr>
      <p:sp>
        <p:nvSpPr>
          <p:cNvPr id="117762" name="Rectangle 2">
            <a:extLst>
              <a:ext uri="{FF2B5EF4-FFF2-40B4-BE49-F238E27FC236}">
                <a16:creationId xmlns:a16="http://schemas.microsoft.com/office/drawing/2014/main" id="{83406943-5739-0196-76A1-9140DA3F2720}"/>
              </a:ext>
            </a:extLst>
          </p:cNvPr>
          <p:cNvSpPr>
            <a:spLocks noGrp="1" noChangeArrowheads="1"/>
          </p:cNvSpPr>
          <p:nvPr>
            <p:ph type="ctrTitle"/>
          </p:nvPr>
        </p:nvSpPr>
        <p:spPr>
          <a:xfrm>
            <a:off x="5029200" y="3200400"/>
            <a:ext cx="3962400" cy="1428750"/>
          </a:xfrm>
        </p:spPr>
        <p:txBody>
          <a:bodyPr/>
          <a:lstStyle/>
          <a:p>
            <a:pPr eaLnBrk="1" hangingPunct="1"/>
            <a:r>
              <a:rPr lang="en-US" altLang="en-US" sz="1800" i="1" dirty="0">
                <a:solidFill>
                  <a:srgbClr val="FFFF00"/>
                </a:solidFill>
                <a:latin typeface="Tahoma" pitchFamily="34" charset="0"/>
              </a:rPr>
              <a:t>Ending Hymn: </a:t>
            </a:r>
            <a:br>
              <a:rPr lang="vi-VN" altLang="en-US" sz="1800" i="1" dirty="0">
                <a:solidFill>
                  <a:srgbClr val="FFFF00"/>
                </a:solidFill>
                <a:latin typeface="Tahoma" pitchFamily="34" charset="0"/>
              </a:rPr>
            </a:br>
            <a:r>
              <a:rPr lang="vi-VN" altLang="en-US" sz="1800" i="1" dirty="0">
                <a:solidFill>
                  <a:srgbClr val="FFFF00"/>
                </a:solidFill>
                <a:latin typeface="Tahoma" pitchFamily="34" charset="0"/>
              </a:rPr>
              <a:t>On This Day</a:t>
            </a:r>
            <a:endParaRPr lang="en-US" altLang="en-US" sz="1800" b="1" dirty="0">
              <a:solidFill>
                <a:srgbClr val="FFFF00"/>
              </a:solidFill>
            </a:endParaRPr>
          </a:p>
        </p:txBody>
      </p:sp>
    </p:spTree>
    <p:extLst>
      <p:ext uri="{BB962C8B-B14F-4D97-AF65-F5344CB8AC3E}">
        <p14:creationId xmlns:p14="http://schemas.microsoft.com/office/powerpoint/2010/main" val="1019386831"/>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 y="114300"/>
            <a:ext cx="5129463" cy="4972050"/>
          </a:xfrm>
          <a:noFill/>
        </p:spPr>
        <p:txBody>
          <a:bodyPr/>
          <a:lstStyle/>
          <a:p>
            <a:pPr algn="l" eaLnBrk="1" hangingPunct="1"/>
            <a:r>
              <a:rPr lang="en-US" altLang="en-US" sz="2800" dirty="0">
                <a:solidFill>
                  <a:schemeClr val="bg1"/>
                </a:solidFill>
              </a:rPr>
              <a:t> </a:t>
            </a:r>
            <a:br>
              <a:rPr lang="en-US" altLang="en-US" sz="2800" dirty="0">
                <a:solidFill>
                  <a:schemeClr val="bg1"/>
                </a:solidFill>
              </a:rPr>
            </a:br>
            <a:r>
              <a:rPr lang="en-US" altLang="en-US" sz="2800" dirty="0">
                <a:solidFill>
                  <a:srgbClr val="FFFF00"/>
                </a:solidFill>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On this day, O beautiful Mother, On this day we give thee our love. Near the, Madonna, fondly we hover, Trusting thy gentle care to prove.</a:t>
            </a:r>
            <a:br>
              <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endParaRPr lang="en-US" altLang="en-US" sz="3600" b="1" dirty="0">
              <a:latin typeface="Tahoma"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29463" y="1"/>
            <a:ext cx="4038600" cy="4867955"/>
          </a:xfrm>
          <a:prstGeom prst="rect">
            <a:avLst/>
          </a:prstGeom>
        </p:spPr>
      </p:pic>
    </p:spTree>
    <p:extLst>
      <p:ext uri="{BB962C8B-B14F-4D97-AF65-F5344CB8AC3E}">
        <p14:creationId xmlns:p14="http://schemas.microsoft.com/office/powerpoint/2010/main" val="702640609"/>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2032" y="0"/>
            <a:ext cx="5129463" cy="4434840"/>
          </a:xfrm>
          <a:noFill/>
        </p:spPr>
        <p:txBody>
          <a:bodyPr/>
          <a:lstStyle/>
          <a:p>
            <a:pPr algn="l" eaLnBrk="1" hangingPunct="1"/>
            <a:r>
              <a:rPr lang="en-US" altLang="en-US" sz="2800" b="1" i="1" dirty="0">
                <a:solidFill>
                  <a:srgbClr val="FFFF00"/>
                </a:solidFill>
              </a:rPr>
              <a:t>1</a:t>
            </a:r>
            <a:r>
              <a:rPr lang="en-US" altLang="en-US" sz="2800" b="1" i="1" dirty="0">
                <a:solidFill>
                  <a:schemeClr val="bg1"/>
                </a:solidFill>
              </a:rPr>
              <a:t>.</a:t>
            </a:r>
            <a:r>
              <a:rPr lang="en-US" altLang="en-US" sz="3600" b="1" i="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On this day we ask to share, Dearest Mother, thy sweet care; Aid us ere our feet astray </a:t>
            </a:r>
            <a:r>
              <a:rPr lang="en-US" sz="3600" b="1" dirty="0" err="1">
                <a:solidFill>
                  <a:schemeClr val="bg1"/>
                </a:solidFill>
                <a:latin typeface="Tahoma" panose="020B0604030504040204" pitchFamily="34" charset="0"/>
                <a:ea typeface="Tahoma" panose="020B0604030504040204" pitchFamily="34" charset="0"/>
                <a:cs typeface="Tahoma" panose="020B0604030504040204" pitchFamily="34" charset="0"/>
              </a:rPr>
              <a:t>Wanner</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 from thy guiding way.</a:t>
            </a:r>
            <a:endParaRPr lang="en-US" altLang="en-US" sz="3600" b="1" dirty="0">
              <a:latin typeface="Tahoma"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29463" y="1"/>
            <a:ext cx="4038600" cy="4867955"/>
          </a:xfrm>
          <a:prstGeom prst="rect">
            <a:avLst/>
          </a:prstGeom>
        </p:spPr>
      </p:pic>
    </p:spTree>
    <p:extLst>
      <p:ext uri="{BB962C8B-B14F-4D97-AF65-F5344CB8AC3E}">
        <p14:creationId xmlns:p14="http://schemas.microsoft.com/office/powerpoint/2010/main" val="89037912"/>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 y="114300"/>
            <a:ext cx="5129463" cy="4972050"/>
          </a:xfrm>
          <a:noFill/>
        </p:spPr>
        <p:txBody>
          <a:bodyPr/>
          <a:lstStyle/>
          <a:p>
            <a:pPr algn="l" eaLnBrk="1" hangingPunct="1"/>
            <a:r>
              <a:rPr lang="en-US" altLang="en-US" sz="2800" dirty="0">
                <a:solidFill>
                  <a:schemeClr val="bg1"/>
                </a:solidFill>
              </a:rPr>
              <a:t> </a:t>
            </a:r>
            <a:br>
              <a:rPr lang="en-US" altLang="en-US" sz="2800" dirty="0">
                <a:solidFill>
                  <a:schemeClr val="bg1"/>
                </a:solidFill>
              </a:rPr>
            </a:br>
            <a:r>
              <a:rPr lang="en-US" altLang="en-US" sz="2800" dirty="0">
                <a:solidFill>
                  <a:srgbClr val="FFFF00"/>
                </a:solidFill>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On this day, O beautiful Mother, On this day we give thee our love. Near the, Madonna, fondly we hover, Trusting thy gentle care to prove.</a:t>
            </a:r>
            <a:br>
              <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endParaRPr lang="en-US" altLang="en-US" sz="3600" b="1" dirty="0">
              <a:latin typeface="Tahoma"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29463" y="1"/>
            <a:ext cx="4038600" cy="4867955"/>
          </a:xfrm>
          <a:prstGeom prst="rect">
            <a:avLst/>
          </a:prstGeom>
        </p:spPr>
      </p:pic>
    </p:spTree>
    <p:extLst>
      <p:ext uri="{BB962C8B-B14F-4D97-AF65-F5344CB8AC3E}">
        <p14:creationId xmlns:p14="http://schemas.microsoft.com/office/powerpoint/2010/main" val="324610101"/>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2032" y="0"/>
            <a:ext cx="5129463" cy="4434840"/>
          </a:xfrm>
          <a:noFill/>
        </p:spPr>
        <p:txBody>
          <a:bodyPr/>
          <a:lstStyle/>
          <a:p>
            <a:pPr algn="l" eaLnBrk="1" hangingPunct="1"/>
            <a:r>
              <a:rPr lang="en-US" altLang="en-US" sz="2800" b="1" i="1" dirty="0">
                <a:solidFill>
                  <a:srgbClr val="FFFF00"/>
                </a:solidFill>
              </a:rPr>
              <a:t>2</a:t>
            </a:r>
            <a:r>
              <a:rPr lang="en-US" altLang="en-US" sz="2800" b="1" i="1" dirty="0">
                <a:solidFill>
                  <a:schemeClr val="bg1"/>
                </a:solidFill>
              </a:rPr>
              <a:t>.</a:t>
            </a:r>
            <a:r>
              <a:rPr lang="en-US" altLang="en-US" sz="3600" b="1" i="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Queen of angels, deign to hear. Lisping children's humble prayer; Young hearts gain, O virgin pure, Sweetly to thyself allure.</a:t>
            </a:r>
            <a:endPar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29463" y="1"/>
            <a:ext cx="4038600" cy="4867955"/>
          </a:xfrm>
          <a:prstGeom prst="rect">
            <a:avLst/>
          </a:prstGeom>
        </p:spPr>
      </p:pic>
    </p:spTree>
    <p:extLst>
      <p:ext uri="{BB962C8B-B14F-4D97-AF65-F5344CB8AC3E}">
        <p14:creationId xmlns:p14="http://schemas.microsoft.com/office/powerpoint/2010/main" val="903803840"/>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522489-7022-39ED-33FD-625194D975FD}"/>
            </a:ext>
          </a:extLst>
        </p:cNvPr>
        <p:cNvGrpSpPr/>
        <p:nvPr/>
      </p:nvGrpSpPr>
      <p:grpSpPr>
        <a:xfrm>
          <a:off x="0" y="0"/>
          <a:ext cx="0" cy="0"/>
          <a:chOff x="0" y="0"/>
          <a:chExt cx="0" cy="0"/>
        </a:xfrm>
      </p:grpSpPr>
      <p:sp>
        <p:nvSpPr>
          <p:cNvPr id="124930" name="Rectangle 2">
            <a:extLst>
              <a:ext uri="{FF2B5EF4-FFF2-40B4-BE49-F238E27FC236}">
                <a16:creationId xmlns:a16="http://schemas.microsoft.com/office/drawing/2014/main" id="{A4840FEE-D568-A89D-F406-8A50C8394198}"/>
              </a:ext>
            </a:extLst>
          </p:cNvPr>
          <p:cNvSpPr>
            <a:spLocks noGrp="1" noChangeArrowheads="1"/>
          </p:cNvSpPr>
          <p:nvPr>
            <p:ph type="title" idx="4294967295"/>
          </p:nvPr>
        </p:nvSpPr>
        <p:spPr>
          <a:xfrm>
            <a:off x="152401" y="209550"/>
            <a:ext cx="8229600" cy="857250"/>
          </a:xfrm>
        </p:spPr>
        <p:txBody>
          <a:bodyPr/>
          <a:lstStyle/>
          <a:p>
            <a:pPr eaLnBrk="1" hangingPunct="1"/>
            <a:r>
              <a:rPr lang="en-US" altLang="en-US" sz="3600" b="1"/>
              <a:t> </a:t>
            </a:r>
          </a:p>
        </p:txBody>
      </p:sp>
      <p:sp>
        <p:nvSpPr>
          <p:cNvPr id="124931" name="Rectangle 3">
            <a:extLst>
              <a:ext uri="{FF2B5EF4-FFF2-40B4-BE49-F238E27FC236}">
                <a16:creationId xmlns:a16="http://schemas.microsoft.com/office/drawing/2014/main" id="{F9F5BD4C-5EC6-3E76-F233-00FE2FDE94C2}"/>
              </a:ext>
            </a:extLst>
          </p:cNvPr>
          <p:cNvSpPr>
            <a:spLocks noGrp="1" noChangeArrowheads="1"/>
          </p:cNvSpPr>
          <p:nvPr>
            <p:ph type="body" idx="4294967295"/>
          </p:nvPr>
        </p:nvSpPr>
        <p:spPr>
          <a:xfrm>
            <a:off x="152401" y="1131689"/>
            <a:ext cx="4267200" cy="3943350"/>
          </a:xfrm>
        </p:spPr>
        <p:txBody>
          <a:bodyPr/>
          <a:lstStyle/>
          <a:p>
            <a:pPr algn="ctr" eaLnBrk="1" hangingPunct="1">
              <a:buFontTx/>
              <a:buNone/>
            </a:pPr>
            <a:r>
              <a:rPr lang="en-US" altLang="en-US" sz="2400" b="1" dirty="0">
                <a:solidFill>
                  <a:srgbClr val="FFFF00"/>
                </a:solidFill>
                <a:latin typeface="Tahoma" pitchFamily="34" charset="0"/>
              </a:rPr>
              <a:t>THANK YOU</a:t>
            </a:r>
            <a:r>
              <a:rPr lang="vi-VN" altLang="en-US" sz="2400" b="1" dirty="0">
                <a:solidFill>
                  <a:srgbClr val="FFFF00"/>
                </a:solidFill>
                <a:latin typeface="Tahoma" pitchFamily="34" charset="0"/>
              </a:rPr>
              <a:t> </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vi-VN" altLang="en-US" sz="2400" b="1" dirty="0">
                <a:solidFill>
                  <a:srgbClr val="FFFF00"/>
                </a:solidFill>
                <a:latin typeface="Tahoma" pitchFamily="34" charset="0"/>
              </a:rPr>
              <a:t>CÁM ƠN </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en-US" altLang="en-US" sz="2400" b="1" i="1" dirty="0">
                <a:solidFill>
                  <a:srgbClr val="FFFF00"/>
                </a:solidFill>
                <a:latin typeface="Tahoma" pitchFamily="34" charset="0"/>
              </a:rPr>
              <a:t>M</a:t>
            </a:r>
            <a:r>
              <a:rPr lang="vi-VN" altLang="en-US" sz="2400" b="1" i="1" dirty="0">
                <a:solidFill>
                  <a:srgbClr val="FFFF00"/>
                </a:solidFill>
                <a:latin typeface="Tahoma" pitchFamily="34" charset="0"/>
              </a:rPr>
              <a:t>ARAMING</a:t>
            </a:r>
            <a:r>
              <a:rPr lang="en-US" altLang="en-US" sz="2400" b="1" i="1" dirty="0">
                <a:solidFill>
                  <a:srgbClr val="FFFF00"/>
                </a:solidFill>
                <a:latin typeface="Tahoma" pitchFamily="34" charset="0"/>
              </a:rPr>
              <a:t> </a:t>
            </a:r>
            <a:r>
              <a:rPr lang="vi-VN" altLang="en-US" sz="2400" b="1" i="1" dirty="0">
                <a:solidFill>
                  <a:srgbClr val="FFFF00"/>
                </a:solidFill>
                <a:latin typeface="Tahoma" pitchFamily="34" charset="0"/>
              </a:rPr>
              <a:t>SALAMAT</a:t>
            </a:r>
            <a:r>
              <a:rPr lang="en-US" altLang="en-US" sz="2400" b="1" i="1" dirty="0">
                <a:solidFill>
                  <a:srgbClr val="FFFF00"/>
                </a:solidFill>
                <a:latin typeface="Tahoma" pitchFamily="34" charset="0"/>
              </a:rPr>
              <a:t> PO</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vi-VN" altLang="en-US" sz="2400" b="1" dirty="0">
                <a:solidFill>
                  <a:srgbClr val="FFFF00"/>
                </a:solidFill>
                <a:latin typeface="Tahoma" pitchFamily="34" charset="0"/>
              </a:rPr>
              <a:t>MUCHAS GRACIAS</a:t>
            </a:r>
            <a:r>
              <a:rPr lang="en-US" altLang="en-US" sz="2400" dirty="0">
                <a:solidFill>
                  <a:srgbClr val="FFFF00"/>
                </a:solidFill>
              </a:rPr>
              <a:t> </a:t>
            </a:r>
          </a:p>
          <a:p>
            <a:pPr marL="457200" lvl="1" indent="0">
              <a:buNone/>
            </a:pPr>
            <a:r>
              <a:rPr lang="en-US" sz="2000" dirty="0">
                <a:solidFill>
                  <a:srgbClr val="FFFF00"/>
                </a:solidFill>
              </a:rPr>
              <a:t>     </a:t>
            </a:r>
            <a:r>
              <a:rPr lang="ta-IN" sz="3200" b="1" dirty="0">
                <a:solidFill>
                  <a:srgbClr val="FFFF00"/>
                </a:solidFill>
              </a:rPr>
              <a:t>நன்றி</a:t>
            </a:r>
            <a:r>
              <a:rPr lang="en-US" sz="3200" b="1" dirty="0">
                <a:solidFill>
                  <a:srgbClr val="FFFF00"/>
                </a:solidFill>
              </a:rPr>
              <a:t> (</a:t>
            </a:r>
            <a:r>
              <a:rPr lang="en-US" sz="3200" b="1" dirty="0" err="1">
                <a:solidFill>
                  <a:srgbClr val="FFFF00"/>
                </a:solidFill>
              </a:rPr>
              <a:t>Naṉṟi</a:t>
            </a:r>
            <a:r>
              <a:rPr lang="en-US" sz="3200" b="1" dirty="0">
                <a:solidFill>
                  <a:srgbClr val="FFFF00"/>
                </a:solidFill>
              </a:rPr>
              <a:t>)</a:t>
            </a:r>
          </a:p>
          <a:p>
            <a:pPr lvl="1" algn="ctr" eaLnBrk="1" hangingPunct="1">
              <a:buFontTx/>
              <a:buNone/>
            </a:pPr>
            <a:r>
              <a:rPr lang="en-US" altLang="en-US" sz="2000" dirty="0">
                <a:solidFill>
                  <a:srgbClr val="FFFF00"/>
                </a:solidFill>
                <a:latin typeface="Tahoma" pitchFamily="34" charset="0"/>
              </a:rPr>
              <a:t> </a:t>
            </a:r>
            <a:endParaRPr lang="en-US" altLang="en-US" sz="2000" b="1" dirty="0">
              <a:solidFill>
                <a:srgbClr val="FFFF00"/>
              </a:solidFill>
              <a:latin typeface="Tahoma" pitchFamily="34" charset="0"/>
            </a:endParaRPr>
          </a:p>
        </p:txBody>
      </p:sp>
      <p:pic>
        <p:nvPicPr>
          <p:cNvPr id="3" name="Picture 2">
            <a:extLst>
              <a:ext uri="{FF2B5EF4-FFF2-40B4-BE49-F238E27FC236}">
                <a16:creationId xmlns:a16="http://schemas.microsoft.com/office/drawing/2014/main" id="{1F2A05DE-6D1A-1B65-D753-791AF1AB4BB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0" y="209550"/>
            <a:ext cx="4149213" cy="4417142"/>
          </a:xfrm>
          <a:prstGeom prst="rect">
            <a:avLst/>
          </a:prstGeom>
        </p:spPr>
      </p:pic>
    </p:spTree>
    <p:extLst>
      <p:ext uri="{BB962C8B-B14F-4D97-AF65-F5344CB8AC3E}">
        <p14:creationId xmlns:p14="http://schemas.microsoft.com/office/powerpoint/2010/main" val="24489260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A0FB2250-8FD7-4921-9925-AED4FF4133DA}" type="slidenum">
              <a:rPr lang="en-US"/>
              <a:pPr>
                <a:defRPr/>
              </a:pPr>
              <a:t>8</a:t>
            </a:fld>
            <a:endParaRPr lang="en-US"/>
          </a:p>
        </p:txBody>
      </p:sp>
      <p:sp>
        <p:nvSpPr>
          <p:cNvPr id="24580" name="Content Placeholder 3"/>
          <p:cNvSpPr>
            <a:spLocks noGrp="1"/>
          </p:cNvSpPr>
          <p:nvPr>
            <p:ph sz="quarter" idx="1"/>
          </p:nvPr>
        </p:nvSpPr>
        <p:spPr>
          <a:xfrm>
            <a:off x="381000" y="447675"/>
            <a:ext cx="8610600" cy="4514850"/>
          </a:xfrm>
        </p:spPr>
        <p:txBody>
          <a:bodyPr rtlCol="0">
            <a:normAutofit fontScale="85000" lnSpcReduction="10000"/>
          </a:bodyPr>
          <a:lstStyle/>
          <a:p>
            <a:pPr fontAlgn="auto">
              <a:spcAft>
                <a:spcPts val="0"/>
              </a:spcAft>
              <a:buFont typeface="Wingdings 2" pitchFamily="18" charset="2"/>
              <a:buNone/>
              <a:defRPr/>
            </a:pPr>
            <a:r>
              <a:rPr lang="en-US" sz="2400" dirty="0"/>
              <a:t>	</a:t>
            </a:r>
            <a:r>
              <a:rPr lang="en-US" sz="6000" b="1" dirty="0">
                <a:solidFill>
                  <a:schemeClr val="bg1"/>
                </a:solidFill>
                <a:latin typeface="Tahoma" pitchFamily="34" charset="0"/>
                <a:cs typeface="Tahoma" pitchFamily="34" charset="0"/>
              </a:rPr>
              <a:t>I confess to almighty God and to you, my brothers and sisters, that I have greatly sinned, in my thoughts and in my words, </a:t>
            </a:r>
          </a:p>
        </p:txBody>
      </p:sp>
    </p:spTree>
  </p:cSld>
  <p:clrMapOvr>
    <a:masterClrMapping/>
  </p:clrMapOvr>
  <p:transition/>
</p:sld>
</file>

<file path=ppt/slides/slide8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24930" name="Rectangle 2"/>
          <p:cNvSpPr>
            <a:spLocks noGrp="1" noChangeArrowheads="1"/>
          </p:cNvSpPr>
          <p:nvPr>
            <p:ph type="title" idx="4294967295"/>
          </p:nvPr>
        </p:nvSpPr>
        <p:spPr/>
        <p:txBody>
          <a:bodyPr/>
          <a:lstStyle/>
          <a:p>
            <a:pPr eaLnBrk="1" hangingPunct="1"/>
            <a:r>
              <a:rPr lang="en-US" altLang="en-US" sz="3600" b="1"/>
              <a:t> </a:t>
            </a:r>
          </a:p>
        </p:txBody>
      </p:sp>
      <p:sp>
        <p:nvSpPr>
          <p:cNvPr id="124931" name="Rectangle 3"/>
          <p:cNvSpPr>
            <a:spLocks noGrp="1" noChangeArrowheads="1"/>
          </p:cNvSpPr>
          <p:nvPr>
            <p:ph type="body" idx="4294967295"/>
          </p:nvPr>
        </p:nvSpPr>
        <p:spPr>
          <a:xfrm>
            <a:off x="4902200" y="545073"/>
            <a:ext cx="4267200" cy="3943350"/>
          </a:xfrm>
        </p:spPr>
        <p:txBody>
          <a:bodyPr/>
          <a:lstStyle/>
          <a:p>
            <a:pPr algn="ctr" eaLnBrk="1" hangingPunct="1">
              <a:buFontTx/>
              <a:buNone/>
            </a:pPr>
            <a:r>
              <a:rPr lang="en-US" altLang="en-US" sz="2400" b="1" dirty="0">
                <a:solidFill>
                  <a:srgbClr val="FFFF00"/>
                </a:solidFill>
                <a:latin typeface="Tahoma" pitchFamily="34" charset="0"/>
              </a:rPr>
              <a:t>THANK YOU</a:t>
            </a:r>
            <a:r>
              <a:rPr lang="vi-VN" altLang="en-US" sz="2400" b="1" dirty="0">
                <a:solidFill>
                  <a:srgbClr val="FFFF00"/>
                </a:solidFill>
                <a:latin typeface="Tahoma" pitchFamily="34" charset="0"/>
              </a:rPr>
              <a:t> </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vi-VN" altLang="en-US" sz="2400" b="1" dirty="0">
                <a:solidFill>
                  <a:srgbClr val="FFFF00"/>
                </a:solidFill>
                <a:latin typeface="Tahoma" pitchFamily="34" charset="0"/>
              </a:rPr>
              <a:t>CÁM ƠN </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en-US" altLang="en-US" sz="2400" b="1" i="1" dirty="0">
                <a:solidFill>
                  <a:srgbClr val="FFFF00"/>
                </a:solidFill>
                <a:latin typeface="Tahoma" pitchFamily="34" charset="0"/>
              </a:rPr>
              <a:t>M</a:t>
            </a:r>
            <a:r>
              <a:rPr lang="vi-VN" altLang="en-US" sz="2400" b="1" i="1" dirty="0">
                <a:solidFill>
                  <a:srgbClr val="FFFF00"/>
                </a:solidFill>
                <a:latin typeface="Tahoma" pitchFamily="34" charset="0"/>
              </a:rPr>
              <a:t>ARAMING</a:t>
            </a:r>
            <a:r>
              <a:rPr lang="en-US" altLang="en-US" sz="2400" b="1" i="1" dirty="0">
                <a:solidFill>
                  <a:srgbClr val="FFFF00"/>
                </a:solidFill>
                <a:latin typeface="Tahoma" pitchFamily="34" charset="0"/>
              </a:rPr>
              <a:t> </a:t>
            </a:r>
            <a:r>
              <a:rPr lang="vi-VN" altLang="en-US" sz="2400" b="1" i="1" dirty="0">
                <a:solidFill>
                  <a:srgbClr val="FFFF00"/>
                </a:solidFill>
                <a:latin typeface="Tahoma" pitchFamily="34" charset="0"/>
              </a:rPr>
              <a:t>SALAMAT</a:t>
            </a:r>
            <a:r>
              <a:rPr lang="en-US" altLang="en-US" sz="2400" b="1" i="1" dirty="0">
                <a:solidFill>
                  <a:srgbClr val="FFFF00"/>
                </a:solidFill>
                <a:latin typeface="Tahoma" pitchFamily="34" charset="0"/>
              </a:rPr>
              <a:t> PO</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vi-VN" altLang="en-US" sz="2400" b="1" dirty="0">
                <a:solidFill>
                  <a:srgbClr val="FFFF00"/>
                </a:solidFill>
                <a:latin typeface="Tahoma" pitchFamily="34" charset="0"/>
              </a:rPr>
              <a:t>MUCHAS GRACIAS</a:t>
            </a:r>
            <a:r>
              <a:rPr lang="en-US" altLang="en-US" sz="2400" dirty="0">
                <a:solidFill>
                  <a:srgbClr val="FFFF00"/>
                </a:solidFill>
              </a:rPr>
              <a:t> </a:t>
            </a:r>
          </a:p>
          <a:p>
            <a:pPr marL="457200" lvl="1" indent="0">
              <a:buNone/>
            </a:pPr>
            <a:r>
              <a:rPr lang="en-US" sz="2000" dirty="0">
                <a:solidFill>
                  <a:srgbClr val="FFFF00"/>
                </a:solidFill>
              </a:rPr>
              <a:t>     </a:t>
            </a:r>
            <a:r>
              <a:rPr lang="ta-IN" sz="3200" b="1" dirty="0">
                <a:solidFill>
                  <a:srgbClr val="FFFF00"/>
                </a:solidFill>
              </a:rPr>
              <a:t>நன்றி</a:t>
            </a:r>
            <a:r>
              <a:rPr lang="en-US" sz="3200" b="1" dirty="0">
                <a:solidFill>
                  <a:srgbClr val="FFFF00"/>
                </a:solidFill>
              </a:rPr>
              <a:t> (</a:t>
            </a:r>
            <a:r>
              <a:rPr lang="en-US" sz="3200" b="1" dirty="0" err="1">
                <a:solidFill>
                  <a:srgbClr val="FFFF00"/>
                </a:solidFill>
              </a:rPr>
              <a:t>Naṉṟi</a:t>
            </a:r>
            <a:r>
              <a:rPr lang="en-US" sz="3200" b="1" dirty="0">
                <a:solidFill>
                  <a:srgbClr val="FFFF00"/>
                </a:solidFill>
              </a:rPr>
              <a:t>)</a:t>
            </a:r>
          </a:p>
          <a:p>
            <a:pPr lvl="1" algn="ctr" eaLnBrk="1" hangingPunct="1">
              <a:buFontTx/>
              <a:buNone/>
            </a:pPr>
            <a:r>
              <a:rPr lang="en-US" altLang="en-US" sz="2000" dirty="0">
                <a:solidFill>
                  <a:srgbClr val="FFFF00"/>
                </a:solidFill>
                <a:latin typeface="Tahoma" pitchFamily="34" charset="0"/>
              </a:rPr>
              <a:t> </a:t>
            </a:r>
            <a:endParaRPr lang="en-US" altLang="en-US" sz="2000" b="1" dirty="0">
              <a:solidFill>
                <a:srgbClr val="FFFF00"/>
              </a:solidFill>
              <a:latin typeface="Tahoma" pitchFamily="34" charset="0"/>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4801" y="228601"/>
            <a:ext cx="4149213" cy="4417142"/>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5333E301-95F7-4383-827B-1E3FA2FABBE9}" type="slidenum">
              <a:rPr lang="en-US"/>
              <a:pPr>
                <a:defRPr/>
              </a:pPr>
              <a:t>9</a:t>
            </a:fld>
            <a:endParaRPr lang="en-US"/>
          </a:p>
        </p:txBody>
      </p:sp>
      <p:sp>
        <p:nvSpPr>
          <p:cNvPr id="24580" name="Content Placeholder 3"/>
          <p:cNvSpPr>
            <a:spLocks noGrp="1"/>
          </p:cNvSpPr>
          <p:nvPr>
            <p:ph sz="quarter" idx="1"/>
          </p:nvPr>
        </p:nvSpPr>
        <p:spPr>
          <a:xfrm>
            <a:off x="228600" y="571500"/>
            <a:ext cx="8534400" cy="4686300"/>
          </a:xfrm>
        </p:spPr>
        <p:txBody>
          <a:bodyPr rtlCol="0">
            <a:normAutofit fontScale="62500" lnSpcReduction="20000"/>
          </a:bodyPr>
          <a:lstStyle/>
          <a:p>
            <a:pPr fontAlgn="auto">
              <a:spcAft>
                <a:spcPts val="0"/>
              </a:spcAft>
              <a:buFont typeface="Wingdings 2" pitchFamily="18" charset="2"/>
              <a:buNone/>
              <a:defRPr/>
            </a:pPr>
            <a:r>
              <a:rPr lang="en-US" sz="2400" dirty="0"/>
              <a:t>	</a:t>
            </a:r>
            <a:r>
              <a:rPr lang="en-US" sz="6700" b="1" dirty="0">
                <a:solidFill>
                  <a:schemeClr val="bg1"/>
                </a:solidFill>
                <a:latin typeface="Tahoma" pitchFamily="34" charset="0"/>
                <a:cs typeface="Tahoma" pitchFamily="34" charset="0"/>
              </a:rPr>
              <a:t>in what I have done</a:t>
            </a:r>
            <a:br>
              <a:rPr lang="en-US" sz="6700" b="1" dirty="0">
                <a:solidFill>
                  <a:schemeClr val="bg1"/>
                </a:solidFill>
                <a:latin typeface="Tahoma" pitchFamily="34" charset="0"/>
                <a:cs typeface="Tahoma" pitchFamily="34" charset="0"/>
              </a:rPr>
            </a:br>
            <a:r>
              <a:rPr lang="en-US" sz="6700" b="1" dirty="0">
                <a:solidFill>
                  <a:schemeClr val="bg1"/>
                </a:solidFill>
                <a:latin typeface="Tahoma" pitchFamily="34" charset="0"/>
                <a:cs typeface="Tahoma" pitchFamily="34" charset="0"/>
              </a:rPr>
              <a:t>and in what I have failed to do,</a:t>
            </a:r>
            <a:br>
              <a:rPr lang="en-US" sz="6700" b="1" dirty="0">
                <a:solidFill>
                  <a:schemeClr val="bg1"/>
                </a:solidFill>
                <a:latin typeface="Tahoma" pitchFamily="34" charset="0"/>
                <a:cs typeface="Tahoma" pitchFamily="34" charset="0"/>
              </a:rPr>
            </a:br>
            <a:r>
              <a:rPr lang="en-US" sz="6700" b="1" u="sng" dirty="0">
                <a:solidFill>
                  <a:schemeClr val="bg1"/>
                </a:solidFill>
                <a:latin typeface="Tahoma" pitchFamily="34" charset="0"/>
                <a:cs typeface="Tahoma" pitchFamily="34" charset="0"/>
              </a:rPr>
              <a:t>through my fault, </a:t>
            </a:r>
          </a:p>
          <a:p>
            <a:pPr fontAlgn="auto">
              <a:spcAft>
                <a:spcPts val="0"/>
              </a:spcAft>
              <a:buFont typeface="Wingdings 2" pitchFamily="18" charset="2"/>
              <a:buNone/>
              <a:defRPr/>
            </a:pPr>
            <a:r>
              <a:rPr lang="en-US" sz="6700" b="1" dirty="0">
                <a:solidFill>
                  <a:schemeClr val="bg1"/>
                </a:solidFill>
                <a:latin typeface="Tahoma" pitchFamily="34" charset="0"/>
                <a:cs typeface="Tahoma" pitchFamily="34" charset="0"/>
              </a:rPr>
              <a:t>  </a:t>
            </a:r>
            <a:r>
              <a:rPr lang="en-US" sz="6700" b="1" u="sng" dirty="0">
                <a:solidFill>
                  <a:schemeClr val="bg1"/>
                </a:solidFill>
                <a:latin typeface="Tahoma" pitchFamily="34" charset="0"/>
                <a:cs typeface="Tahoma" pitchFamily="34" charset="0"/>
              </a:rPr>
              <a:t>through my fault,</a:t>
            </a:r>
            <a:br>
              <a:rPr lang="en-US" sz="6700" b="1" u="sng" dirty="0">
                <a:solidFill>
                  <a:schemeClr val="bg1"/>
                </a:solidFill>
                <a:latin typeface="Tahoma" pitchFamily="34" charset="0"/>
                <a:cs typeface="Tahoma" pitchFamily="34" charset="0"/>
              </a:rPr>
            </a:br>
            <a:r>
              <a:rPr lang="en-US" sz="6700" b="1" u="sng" dirty="0">
                <a:solidFill>
                  <a:schemeClr val="bg1"/>
                </a:solidFill>
                <a:latin typeface="Tahoma" pitchFamily="34" charset="0"/>
                <a:cs typeface="Tahoma" pitchFamily="34" charset="0"/>
              </a:rPr>
              <a:t>through my most </a:t>
            </a:r>
            <a:r>
              <a:rPr lang="en-US" sz="6700" b="1" u="sng" dirty="0" err="1">
                <a:solidFill>
                  <a:schemeClr val="bg1"/>
                </a:solidFill>
                <a:latin typeface="Tahoma" pitchFamily="34" charset="0"/>
                <a:cs typeface="Tahoma" pitchFamily="34" charset="0"/>
              </a:rPr>
              <a:t>grievious</a:t>
            </a:r>
            <a:r>
              <a:rPr lang="en-US" sz="6700" b="1" u="sng" dirty="0">
                <a:solidFill>
                  <a:schemeClr val="bg1"/>
                </a:solidFill>
                <a:latin typeface="Tahoma" pitchFamily="34" charset="0"/>
                <a:cs typeface="Tahoma" pitchFamily="34" charset="0"/>
              </a:rPr>
              <a:t> fault;</a:t>
            </a:r>
            <a:br>
              <a:rPr lang="en-US" sz="6700" b="1" u="sng" dirty="0">
                <a:solidFill>
                  <a:schemeClr val="bg1"/>
                </a:solidFill>
                <a:latin typeface="Tahoma" pitchFamily="34" charset="0"/>
                <a:cs typeface="Tahoma" pitchFamily="34" charset="0"/>
              </a:rPr>
            </a:br>
            <a:endParaRPr lang="en-US" sz="6700" b="1" dirty="0">
              <a:solidFill>
                <a:schemeClr val="bg1"/>
              </a:solidFill>
              <a:latin typeface="Tahoma" pitchFamily="34" charset="0"/>
              <a:cs typeface="Tahoma" pitchFamily="34" charset="0"/>
            </a:endParaRPr>
          </a:p>
        </p:txBody>
      </p:sp>
    </p:spTree>
  </p:cSld>
  <p:clrMapOvr>
    <a:masterClrMapping/>
  </p:clrMapOvr>
  <p:transition/>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6600" b="0" i="0" u="none" strike="noStrike" cap="none" normalizeH="0" baseline="0" smtClean="0">
            <a:ln>
              <a:noFill/>
            </a:ln>
            <a:solidFill>
              <a:schemeClr val="accent2"/>
            </a:solidFill>
            <a:effectLst/>
            <a:latin typeface="Times New Roman" pitchFamily="18" charset="0"/>
            <a:cs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6600" b="0" i="0" u="none" strike="noStrike" cap="none" normalizeH="0" baseline="0" smtClean="0">
            <a:ln>
              <a:noFill/>
            </a:ln>
            <a:solidFill>
              <a:schemeClr val="accent2"/>
            </a:solidFill>
            <a:effectLst/>
            <a:latin typeface="Times New Roman" pitchFamily="18"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18147</TotalTime>
  <Words>2370</Words>
  <Application>Microsoft Office PowerPoint</Application>
  <PresentationFormat>On-screen Show (16:9)</PresentationFormat>
  <Paragraphs>215</Paragraphs>
  <Slides>80</Slides>
  <Notes>22</Notes>
  <HiddenSlides>10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80</vt:i4>
      </vt:variant>
    </vt:vector>
  </HeadingPairs>
  <TitlesOfParts>
    <vt:vector size="85" baseType="lpstr">
      <vt:lpstr>Arial</vt:lpstr>
      <vt:lpstr>Tahoma</vt:lpstr>
      <vt:lpstr>Times New Roman</vt:lpstr>
      <vt:lpstr>Wingdings 2</vt:lpstr>
      <vt:lpstr>Default Design</vt:lpstr>
      <vt:lpstr>PowerPoint Presentation</vt:lpstr>
      <vt:lpstr>PowerPoint Presentation</vt:lpstr>
      <vt:lpstr>PowerPoint Presentation</vt:lpstr>
      <vt:lpstr>PowerPoint Presentation</vt:lpstr>
      <vt:lpstr>PowerPoint Presentation</vt:lpstr>
      <vt:lpstr>PowerPoint Presentation</vt:lpstr>
      <vt:lpstr>Penitential Act (Confiteor 2011) 1 of 3:</vt:lpstr>
      <vt:lpstr>PowerPoint Presentation</vt:lpstr>
      <vt:lpstr>PowerPoint Presentation</vt:lpstr>
      <vt:lpstr>PowerPoint Presentation</vt:lpstr>
      <vt:lpstr>Gloria Hymn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Responsorial Psalm:  95 If Today You Hear His Voice</vt:lpstr>
      <vt:lpstr> Responsorial Psalm:   Psalm 95 if Today you hear his voice, harden not your hearts, harden not your hearts</vt:lpstr>
      <vt:lpstr>Gospel Acclamation</vt:lpstr>
      <vt:lpstr>Alleluia Alleluia Alleluia. Blessed are the poor in spirt, for theirs is the kingdom of heaven.</vt:lpstr>
      <vt:lpstr>Profession Of Faith Creed  </vt:lpstr>
      <vt:lpstr>Nicene Creed  p1</vt:lpstr>
      <vt:lpstr>Nicene Creed  p2</vt:lpstr>
      <vt:lpstr>Nicene Creed  p3</vt:lpstr>
      <vt:lpstr>Nicene Creed  p4</vt:lpstr>
      <vt:lpstr>Nicene Creed  p5</vt:lpstr>
      <vt:lpstr>Nicene Creed  p6</vt:lpstr>
      <vt:lpstr>Nicene Creed  p7</vt:lpstr>
      <vt:lpstr>Nicene Creed  p8</vt:lpstr>
      <vt:lpstr>Nicene Creed  p9</vt:lpstr>
      <vt:lpstr>Nicene Creed  p10</vt:lpstr>
      <vt:lpstr>Nicene Creed  p11</vt:lpstr>
      <vt:lpstr>Preparation of The Gift Song:  Only in God </vt:lpstr>
      <vt:lpstr>refrain: My stronghold my Savior I shall not be afraid at all My stronghold my Savior I shall not be moved</vt:lpstr>
      <vt:lpstr>refrain: My stronghold my Savior I shall not be afraid at all My stronghold my Savior I shall not be moved</vt:lpstr>
      <vt:lpstr>Holy Holy </vt:lpstr>
      <vt:lpstr>PowerPoint Presentation</vt:lpstr>
      <vt:lpstr>PowerPoint Presentation</vt:lpstr>
      <vt:lpstr>Memorial Acclamation </vt:lpstr>
      <vt:lpstr>PowerPoint Presentation</vt:lpstr>
      <vt:lpstr>Amen    </vt:lpstr>
      <vt:lpstr>PowerPoint Presentation</vt:lpstr>
      <vt:lpstr>Lamb Of God </vt:lpstr>
      <vt:lpstr>PowerPoint Presentation</vt:lpstr>
      <vt:lpstr>Communion respond</vt:lpstr>
      <vt:lpstr>PowerPoint Presentation</vt:lpstr>
      <vt:lpstr>Communion Hymn  1:   Behold the Body Of Chrsit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Announcements:</vt:lpstr>
      <vt:lpstr>PowerPoint Presentation</vt:lpstr>
      <vt:lpstr>PowerPoint Presentation</vt:lpstr>
      <vt:lpstr>PowerPoint Presentation</vt:lpstr>
      <vt:lpstr>PowerPoint Presentation</vt:lpstr>
      <vt:lpstr>PowerPoint Presentation</vt:lpstr>
      <vt:lpstr> </vt:lpstr>
      <vt:lpstr>Ending Hymn:  Lead Me Lord</vt:lpstr>
      <vt:lpstr>         1. Blessed are the poor in spirit, longing for their Lord.  For God’s coming kingdom shall be theirs. Blessed are the sorrowing, for they shall be consoled,  and the meek shall come to rule the world.  </vt:lpstr>
      <vt:lpstr>PowerPoint Presentation</vt:lpstr>
      <vt:lpstr>    2. Blessed are the merciful, for mercy shall be theirs, and the pure in heart shall see their God. Blest are they whose hunger only holiness can fill. For I say they shall be satisfied.  </vt:lpstr>
      <vt:lpstr>PowerPoint Presentation</vt:lpstr>
      <vt:lpstr>Ending Hymn:  Lady Of Fatima</vt:lpstr>
      <vt:lpstr>PowerPoint Presentation</vt:lpstr>
      <vt:lpstr>PowerPoint Presentation</vt:lpstr>
      <vt:lpstr>Ending Hymn:  On This Day</vt:lpstr>
      <vt:lpstr>  **. On this day, O beautiful Mother, On this day we give thee our love. Near the, Madonna, fondly we hover, Trusting thy gentle care to prove. </vt:lpstr>
      <vt:lpstr>1. On this day we ask to share, Dearest Mother, thy sweet care; Aid us ere our feet astray Wanner from thy guiding way.</vt:lpstr>
      <vt:lpstr>  **. On this day, O beautiful Mother, On this day we give thee our love. Near the, Madonna, fondly we hover, Trusting thy gentle care to prove. </vt:lpstr>
      <vt:lpstr>2. Queen of angels, deign to hear. Lisping children's humble prayer; Young hearts gain, O virgin pure, Sweetly to thyself allure.</vt:lpstr>
      <vt:lpstr> </vt:lpstr>
      <vt:lpstr> </vt:lpstr>
    </vt:vector>
  </TitlesOfParts>
  <Company>MMC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MMCWSTATION</dc:creator>
  <cp:lastModifiedBy>Phil Le</cp:lastModifiedBy>
  <cp:revision>561</cp:revision>
  <dcterms:created xsi:type="dcterms:W3CDTF">2010-05-12T20:42:28Z</dcterms:created>
  <dcterms:modified xsi:type="dcterms:W3CDTF">2025-08-03T14:17:24Z</dcterms:modified>
</cp:coreProperties>
</file>