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5"/>
  </p:notesMasterIdLst>
  <p:sldIdLst>
    <p:sldId id="1608" r:id="rId2"/>
    <p:sldId id="2340" r:id="rId3"/>
    <p:sldId id="2341" r:id="rId4"/>
    <p:sldId id="2342" r:id="rId5"/>
    <p:sldId id="2343" r:id="rId6"/>
    <p:sldId id="2344" r:id="rId7"/>
    <p:sldId id="2354" r:id="rId8"/>
    <p:sldId id="2355" r:id="rId9"/>
    <p:sldId id="258" r:id="rId10"/>
    <p:sldId id="259" r:id="rId11"/>
    <p:sldId id="2182" r:id="rId12"/>
    <p:sldId id="2183" r:id="rId13"/>
    <p:sldId id="296" r:id="rId14"/>
    <p:sldId id="2019" r:id="rId15"/>
    <p:sldId id="298" r:id="rId16"/>
    <p:sldId id="2022" r:id="rId17"/>
    <p:sldId id="2023" r:id="rId18"/>
    <p:sldId id="2024" r:id="rId19"/>
    <p:sldId id="2025" r:id="rId20"/>
    <p:sldId id="2026" r:id="rId21"/>
    <p:sldId id="2027" r:id="rId22"/>
    <p:sldId id="2028" r:id="rId23"/>
    <p:sldId id="2029" r:id="rId24"/>
    <p:sldId id="2030" r:id="rId25"/>
    <p:sldId id="2031" r:id="rId26"/>
    <p:sldId id="2053" r:id="rId27"/>
    <p:sldId id="2326" r:id="rId28"/>
    <p:sldId id="267" r:id="rId29"/>
    <p:sldId id="268" r:id="rId30"/>
    <p:sldId id="2327" r:id="rId31"/>
    <p:sldId id="269" r:id="rId32"/>
    <p:sldId id="2328" r:id="rId33"/>
    <p:sldId id="270" r:id="rId34"/>
    <p:sldId id="2329" r:id="rId35"/>
    <p:sldId id="2330" r:id="rId36"/>
    <p:sldId id="2331" r:id="rId37"/>
    <p:sldId id="2332" r:id="rId38"/>
    <p:sldId id="2333" r:id="rId39"/>
    <p:sldId id="2334" r:id="rId40"/>
    <p:sldId id="2335" r:id="rId41"/>
    <p:sldId id="2336" r:id="rId42"/>
    <p:sldId id="2337" r:id="rId43"/>
    <p:sldId id="2338" r:id="rId44"/>
    <p:sldId id="2339" r:id="rId45"/>
    <p:sldId id="2194" r:id="rId46"/>
    <p:sldId id="273" r:id="rId47"/>
    <p:sldId id="2319" r:id="rId48"/>
    <p:sldId id="2320" r:id="rId49"/>
    <p:sldId id="274" r:id="rId50"/>
    <p:sldId id="2321" r:id="rId51"/>
    <p:sldId id="2322" r:id="rId52"/>
    <p:sldId id="2323" r:id="rId53"/>
    <p:sldId id="276" r:id="rId54"/>
    <p:sldId id="2324" r:id="rId55"/>
    <p:sldId id="277" r:id="rId56"/>
    <p:sldId id="2325" r:id="rId57"/>
    <p:sldId id="278" r:id="rId58"/>
    <p:sldId id="291" r:id="rId59"/>
    <p:sldId id="2160" r:id="rId60"/>
    <p:sldId id="2161" r:id="rId61"/>
    <p:sldId id="2162" r:id="rId62"/>
    <p:sldId id="2163" r:id="rId63"/>
    <p:sldId id="2164" r:id="rId64"/>
    <p:sldId id="2039" r:id="rId65"/>
    <p:sldId id="2040" r:id="rId66"/>
    <p:sldId id="2165" r:id="rId67"/>
    <p:sldId id="2166" r:id="rId68"/>
    <p:sldId id="2046" r:id="rId69"/>
    <p:sldId id="2047" r:id="rId70"/>
    <p:sldId id="2348" r:id="rId71"/>
    <p:sldId id="282" r:id="rId72"/>
    <p:sldId id="271" r:id="rId73"/>
    <p:sldId id="284" r:id="rId74"/>
    <p:sldId id="279" r:id="rId75"/>
    <p:sldId id="2349" r:id="rId76"/>
    <p:sldId id="280" r:id="rId77"/>
    <p:sldId id="2350" r:id="rId78"/>
    <p:sldId id="281" r:id="rId79"/>
    <p:sldId id="2351" r:id="rId80"/>
    <p:sldId id="283" r:id="rId81"/>
    <p:sldId id="2352" r:id="rId82"/>
    <p:sldId id="2353" r:id="rId83"/>
    <p:sldId id="257" r:id="rId84"/>
    <p:sldId id="260" r:id="rId85"/>
    <p:sldId id="263" r:id="rId86"/>
    <p:sldId id="2205" r:id="rId87"/>
    <p:sldId id="285" r:id="rId88"/>
    <p:sldId id="286" r:id="rId89"/>
    <p:sldId id="287" r:id="rId90"/>
    <p:sldId id="288" r:id="rId91"/>
    <p:sldId id="289" r:id="rId92"/>
    <p:sldId id="2256" r:id="rId93"/>
    <p:sldId id="1188" r:id="rId94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5655ED-7878-4224-92B3-9FC17D9621C7}" v="45" dt="2026-02-18T16:13:40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3" autoAdjust="0"/>
    <p:restoredTop sz="94660"/>
  </p:normalViewPr>
  <p:slideViewPr>
    <p:cSldViewPr>
      <p:cViewPr varScale="1">
        <p:scale>
          <a:sx n="106" d="100"/>
          <a:sy n="106" d="100"/>
        </p:scale>
        <p:origin x="120" y="558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6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6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6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6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3ED65D9-7F41-441F-B31A-035894C76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58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6047EAC8-2B0D-4A72-ABF0-BECB32E5C3E6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A050DBDC-C72E-4C4E-BA09-40051E031F2A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26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9058D038-4B67-437C-9490-2905EB20E2FA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16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C8D5B721-CF0C-427B-9562-CBDDF8848031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17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D805468F-DEDA-40D2-98A3-A77AD6C9A6F6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18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2677A7E8-95CC-40CB-831A-351DA8C571B9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19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16EDCD4F-944D-44AC-923B-870E6B83ACE4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20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74F8C60D-BA09-4B2C-8CF0-3F8529ADE381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21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9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E521C171-FEE7-4F40-BF39-FF261F6B86B0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23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E60AD6E5-89A8-45AF-B810-E560A75CDEE8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25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ED226-C2C8-4B90-BE0E-8A1EA7701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4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9EA02-7C21-4BBE-B70D-2E6CF9FD2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1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CD122-7AE2-4B02-9056-49109BBA3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4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5C5F2-AC7B-4846-94E1-3B7E92C7F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84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2C4A9-3DD8-44B1-B38B-14996F41A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1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71A72-9885-4AB0-9C0C-8153FBD5B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8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AD6E7-5C5D-41A5-BEBA-6D2E2F33E4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3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FDE27-4DAF-4DAA-8451-61D981857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84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75E99-A137-4A0B-AC46-75FFFF614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2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1A0C-9A6E-4443-9200-37656291E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7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B253F-9EC1-4520-9B06-A61E93321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5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2237E39-DA38-4912-91A3-78E07FCCA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5334000" cy="514350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ctr" fontAlgn="base">
              <a:spcAft>
                <a:spcPts val="375"/>
              </a:spcAft>
              <a:buNone/>
            </a:pPr>
            <a:r>
              <a:rPr lang="en-US" sz="2000" b="1" i="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Ash Wednesday</a:t>
            </a:r>
            <a:endParaRPr lang="en-US" sz="2000" i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i="1" dirty="0">
                <a:solidFill>
                  <a:schemeClr val="bg1"/>
                </a:solidFill>
              </a:rPr>
              <a:t>Gather Song: 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1800" b="1" i="1" dirty="0">
                <a:solidFill>
                  <a:schemeClr val="bg1"/>
                </a:solidFill>
              </a:rPr>
              <a:t>	</a:t>
            </a: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Lord, These Forty Days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vi-VN" sz="2000" i="1" dirty="0">
                <a:solidFill>
                  <a:schemeClr val="bg1"/>
                </a:solidFill>
              </a:rPr>
              <a:t>     </a:t>
            </a:r>
            <a:r>
              <a:rPr lang="vi-VN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Mercy On Us. Lord</a:t>
            </a:r>
            <a:endParaRPr lang="en-US" sz="20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i="1" dirty="0">
                <a:solidFill>
                  <a:schemeClr val="bg1"/>
                </a:solidFill>
              </a:rPr>
              <a:t>Responsorial Psalm 51: </a:t>
            </a:r>
            <a:r>
              <a:rPr lang="en-US" sz="2000" i="1" dirty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i="1" dirty="0">
                <a:solidFill>
                  <a:schemeClr val="bg1"/>
                </a:solidFill>
              </a:rPr>
              <a:t>	</a:t>
            </a: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Merciful, Lord</a:t>
            </a:r>
            <a:endParaRPr lang="en-US" sz="20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1800" i="1" dirty="0">
                <a:solidFill>
                  <a:schemeClr val="bg1"/>
                </a:solidFill>
              </a:rPr>
              <a:t>Receive of The Ash: 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Asher to Asher</a:t>
            </a:r>
            <a:endParaRPr lang="en-US" sz="1800" i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i="1" dirty="0">
                <a:solidFill>
                  <a:schemeClr val="bg1"/>
                </a:solidFill>
              </a:rPr>
              <a:t>Prep. of the Gifts: 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 dirty="0">
                <a:solidFill>
                  <a:schemeClr val="bg1"/>
                </a:solidFill>
              </a:rPr>
              <a:t>	God of Mercy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dirty="0">
                <a:solidFill>
                  <a:schemeClr val="bg1"/>
                </a:solidFill>
              </a:rPr>
              <a:t>Communion Song :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000" i="1" dirty="0">
                <a:solidFill>
                  <a:schemeClr val="bg1"/>
                </a:solidFill>
              </a:rPr>
              <a:t>     </a:t>
            </a:r>
            <a:r>
              <a:rPr lang="vi-VN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By Bread Alone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vi-VN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Hoesa</a:t>
            </a: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1800" i="1" dirty="0">
                <a:solidFill>
                  <a:schemeClr val="bg1"/>
                </a:solidFill>
              </a:rPr>
              <a:t>Recessional: 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During the Lenten season, please be silent and wait for the presider to exit before we leave. Thank You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3F49FC-F9FE-2511-9582-70E89EF934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33350"/>
            <a:ext cx="3372638" cy="37909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021DF6-546A-34EC-E09B-85B659FDC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51532E2-28F3-B328-B4FE-99F26D3092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2607" y="1962150"/>
            <a:ext cx="8959099" cy="2895600"/>
          </a:xfrm>
          <a:noFill/>
        </p:spPr>
        <p:txBody>
          <a:bodyPr/>
          <a:lstStyle/>
          <a:p>
            <a:pPr algn="l" eaLnBrk="1" hangingPunct="1"/>
            <a:r>
              <a:rPr lang="en-US" altLang="en-US" sz="2000" dirty="0">
                <a:solidFill>
                  <a:srgbClr val="FFFF00"/>
                </a:solidFill>
              </a:rPr>
              <a:t>3.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We beg you Jesus, God immense in pow er: Lis-ten in kindness as we ask forgive ness. Though sin condemns us, you are strong to save </a:t>
            </a:r>
            <a:endParaRPr lang="en-US" altLang="en-US" sz="40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8FED3D-66E0-F78F-C101-555B4E075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2084" y="0"/>
            <a:ext cx="91074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000" kern="0" dirty="0">
                <a:solidFill>
                  <a:srgbClr val="FFFF00"/>
                </a:solidFill>
              </a:rPr>
              <a:t>Refrain:</a:t>
            </a:r>
            <a:r>
              <a:rPr lang="en-US" altLang="en-US" sz="2000" b="1" kern="0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4000" b="1" kern="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Have mercy on us, Lord Jesus our Savior: Burdened with sin, we implore you! </a:t>
            </a:r>
            <a:endParaRPr lang="en-US" altLang="en-US" sz="4000" kern="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681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04800" y="3790950"/>
            <a:ext cx="7086600" cy="1157288"/>
          </a:xfrm>
        </p:spPr>
        <p:txBody>
          <a:bodyPr/>
          <a:lstStyle/>
          <a:p>
            <a:pPr eaLnBrk="1" hangingPunct="1"/>
            <a: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  <a:t>Responsorial Psalm:   Psalm 51</a:t>
            </a:r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  <a:t>Be Merciful, Lord</a:t>
            </a:r>
            <a:endParaRPr lang="en-US" altLang="en-US" sz="2400" b="1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6981C8-4D87-1193-4CA1-FA6A777723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050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304800" y="438150"/>
            <a:ext cx="883920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3200" i="1" dirty="0">
                <a:solidFill>
                  <a:schemeClr val="bg1"/>
                </a:solidFill>
              </a:rPr>
              <a:t>Refrain:</a:t>
            </a:r>
            <a:r>
              <a:rPr lang="en-US" altLang="en-US" sz="4400" dirty="0">
                <a:solidFill>
                  <a:schemeClr val="bg1"/>
                </a:solidFill>
              </a:rPr>
              <a:t>  </a:t>
            </a:r>
          </a:p>
          <a:p>
            <a:pPr algn="l" eaLnBrk="1" hangingPunct="1"/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</a:rPr>
              <a:t>Be merciful, O Lord, for we have sinned.</a:t>
            </a:r>
            <a:r>
              <a:rPr lang="vi-VN" altLang="en-US" sz="48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</a:rPr>
              <a:t>(2x)</a:t>
            </a:r>
            <a:endParaRPr lang="vi-VN" altLang="en-US" sz="4800" b="1" dirty="0">
              <a:solidFill>
                <a:schemeClr val="bg1"/>
              </a:solidFill>
              <a:latin typeface="Tahoma" pitchFamily="34" charset="0"/>
            </a:endParaRPr>
          </a:p>
          <a:p>
            <a:pPr algn="l" eaLnBrk="1" hangingPunct="1"/>
            <a:endParaRPr lang="en-US" altLang="en-US" sz="4800" b="1" dirty="0">
              <a:solidFill>
                <a:schemeClr val="bg1"/>
              </a:solidFill>
            </a:endParaRPr>
          </a:p>
          <a:p>
            <a:pPr algn="l" eaLnBrk="1" hangingPunct="1"/>
            <a:endParaRPr lang="en-US" alt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572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4171950"/>
            <a:ext cx="4876800" cy="414338"/>
          </a:xfrm>
        </p:spPr>
        <p:txBody>
          <a:bodyPr/>
          <a:lstStyle/>
          <a:p>
            <a:pPr eaLnBrk="1" hangingPunct="1"/>
            <a:r>
              <a:rPr lang="en-US" altLang="en-US" sz="1800" dirty="0">
                <a:solidFill>
                  <a:srgbClr val="FFFF00"/>
                </a:solidFill>
                <a:latin typeface="Times New Roman" pitchFamily="18" charset="0"/>
              </a:rPr>
              <a:t>Gospel Acclamation 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31AA591-F807-5ECB-BB8F-9A2427F042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23" name="Rectangle 6"/>
          <p:cNvSpPr>
            <a:spLocks noChangeArrowheads="1"/>
          </p:cNvSpPr>
          <p:nvPr/>
        </p:nvSpPr>
        <p:spPr bwMode="auto">
          <a:xfrm>
            <a:off x="76200" y="-19050"/>
            <a:ext cx="88392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3200" i="1" dirty="0">
                <a:solidFill>
                  <a:schemeClr val="bg1"/>
                </a:solidFill>
              </a:rPr>
              <a:t>Refrain:</a:t>
            </a:r>
            <a:r>
              <a:rPr lang="en-US" altLang="en-US" sz="4400" dirty="0">
                <a:solidFill>
                  <a:schemeClr val="bg1"/>
                </a:solidFill>
              </a:rPr>
              <a:t>  </a:t>
            </a:r>
            <a:r>
              <a:rPr lang="en-US" altLang="en-US" sz="36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Praise to you, Lord Jesus Christ, Word from the heart of God</a:t>
            </a:r>
          </a:p>
          <a:p>
            <a:pPr algn="l"/>
            <a:r>
              <a:rPr lang="en-US" sz="4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today you hear God’s voice, do not close the doors of your hearts to the word of life and truth.</a:t>
            </a:r>
            <a:endParaRPr lang="en-US" altLang="en-US" sz="4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4114800"/>
            <a:ext cx="4876800" cy="414338"/>
          </a:xfrm>
        </p:spPr>
        <p:txBody>
          <a:bodyPr/>
          <a:lstStyle/>
          <a:p>
            <a:pPr eaLnBrk="1" hangingPunct="1"/>
            <a:r>
              <a:rPr lang="en-US" altLang="en-US" sz="1400" dirty="0">
                <a:solidFill>
                  <a:srgbClr val="FFFF00"/>
                </a:solidFill>
                <a:latin typeface="Times New Roman" pitchFamily="18" charset="0"/>
              </a:rPr>
              <a:t>Profession Of Faith</a:t>
            </a:r>
            <a:br>
              <a:rPr lang="en-US" altLang="en-US" sz="1400" dirty="0">
                <a:solidFill>
                  <a:srgbClr val="FFFF00"/>
                </a:solidFill>
                <a:latin typeface="Times New Roman" pitchFamily="18" charset="0"/>
              </a:rPr>
            </a:br>
            <a:r>
              <a:rPr lang="en-US" altLang="en-US" sz="1400" dirty="0">
                <a:solidFill>
                  <a:srgbClr val="FFFF00"/>
                </a:solidFill>
                <a:latin typeface="Times New Roman" pitchFamily="18" charset="0"/>
              </a:rPr>
              <a:t>Creed 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F279B4-020E-81F6-3734-2740751324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228600" y="57150"/>
            <a:ext cx="5105400" cy="34290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Nicene Creed  p1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F0440B-33D3-4E6D-958C-47EA36231AF5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34820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342900"/>
            <a:ext cx="8686800" cy="46291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I believe in one God, the Father almighty, maker of heaven and earth, of all things visible and invisible. 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78E3D-109C-4548-8605-ED8DEFCE3E14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35843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400050"/>
            <a:ext cx="8686800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I believe in one Lord Jesus Christ, the Only Begotten Son of God, born of the Father before all ages. </a:t>
            </a:r>
          </a:p>
        </p:txBody>
      </p:sp>
      <p:sp>
        <p:nvSpPr>
          <p:cNvPr id="35844" name="Title 1"/>
          <p:cNvSpPr>
            <a:spLocks noGrp="1"/>
          </p:cNvSpPr>
          <p:nvPr>
            <p:ph type="title"/>
          </p:nvPr>
        </p:nvSpPr>
        <p:spPr>
          <a:xfrm>
            <a:off x="228600" y="57150"/>
            <a:ext cx="5105400" cy="34290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Nicene Creed  p2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2682B-C406-43D9-B60F-A3F2709742ED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36867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686800" cy="46291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God from God, Light from Light, true God from true God, begotten, not made, consubstantial with the Father; through Him all things were made. </a:t>
            </a:r>
          </a:p>
        </p:txBody>
      </p:sp>
      <p:sp>
        <p:nvSpPr>
          <p:cNvPr id="36868" name="Title 1"/>
          <p:cNvSpPr>
            <a:spLocks noGrp="1"/>
          </p:cNvSpPr>
          <p:nvPr>
            <p:ph type="title"/>
          </p:nvPr>
        </p:nvSpPr>
        <p:spPr>
          <a:xfrm>
            <a:off x="228600" y="571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p3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CBB87-E74E-4F2B-B483-1B03E6272D8C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37891" name="Content Placeholder 3"/>
          <p:cNvSpPr>
            <a:spLocks noGrp="1"/>
          </p:cNvSpPr>
          <p:nvPr>
            <p:ph sz="quarter" idx="1"/>
          </p:nvPr>
        </p:nvSpPr>
        <p:spPr>
          <a:xfrm>
            <a:off x="76200" y="342900"/>
            <a:ext cx="8915400" cy="42862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For us men and for our salvation He came down from heaven, and by the Holy Spirit was incarnate of the Virgin Mary, and became man. </a:t>
            </a:r>
          </a:p>
        </p:txBody>
      </p:sp>
      <p:sp>
        <p:nvSpPr>
          <p:cNvPr id="37892" name="Title 1"/>
          <p:cNvSpPr>
            <a:spLocks noGrp="1"/>
          </p:cNvSpPr>
          <p:nvPr>
            <p:ph type="title"/>
          </p:nvPr>
        </p:nvSpPr>
        <p:spPr>
          <a:xfrm>
            <a:off x="228600" y="571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p4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77800" y="171450"/>
            <a:ext cx="87884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2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Lord who throughout these forty days, For us did fast and pray. Teach us with you to mourn our sins, And close by you to stay. </a:t>
            </a:r>
            <a:br>
              <a:rPr lang="en-US" altLang="en-US" sz="5400" dirty="0">
                <a:solidFill>
                  <a:schemeClr val="bg1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3434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1AD52B-019B-46B6-8C0E-22B20712BE16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38915" name="Content Placeholder 3"/>
          <p:cNvSpPr>
            <a:spLocks noGrp="1"/>
          </p:cNvSpPr>
          <p:nvPr>
            <p:ph sz="quarter" idx="1"/>
          </p:nvPr>
        </p:nvSpPr>
        <p:spPr>
          <a:xfrm>
            <a:off x="76200" y="57150"/>
            <a:ext cx="9067800" cy="58864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For our sake He was crucified under Pontius Pilate, He suffered death and was buried, and rose again on the third day in accordance with the Scriptures. </a:t>
            </a:r>
          </a:p>
        </p:txBody>
      </p:sp>
      <p:sp>
        <p:nvSpPr>
          <p:cNvPr id="38916" name="Title 1"/>
          <p:cNvSpPr>
            <a:spLocks noGrp="1"/>
          </p:cNvSpPr>
          <p:nvPr>
            <p:ph type="title"/>
          </p:nvPr>
        </p:nvSpPr>
        <p:spPr>
          <a:xfrm>
            <a:off x="228600" y="571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p5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455A3B-D704-4C8E-A670-17F31661552C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39939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685800"/>
            <a:ext cx="8915400" cy="39433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He ascended into heaven and is seated at the right hand of the Father. 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en-US" sz="54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9940" name="Title 1"/>
          <p:cNvSpPr>
            <a:spLocks noGrp="1"/>
          </p:cNvSpPr>
          <p:nvPr>
            <p:ph type="title"/>
          </p:nvPr>
        </p:nvSpPr>
        <p:spPr>
          <a:xfrm>
            <a:off x="304800" y="1714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p6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76200" y="685801"/>
            <a:ext cx="8686800" cy="339447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He will come again in glory to judge the living and the dead and His kingdom will have no end.</a:t>
            </a:r>
            <a:endParaRPr lang="en-US" altLang="en-US" sz="4800" dirty="0">
              <a:solidFill>
                <a:schemeClr val="bg1"/>
              </a:solidFill>
            </a:endParaRPr>
          </a:p>
        </p:txBody>
      </p:sp>
      <p:sp>
        <p:nvSpPr>
          <p:cNvPr id="40963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p7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609AEC-7940-40EE-9860-6310468224FE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41987" name="Content Placeholder 3"/>
          <p:cNvSpPr>
            <a:spLocks noGrp="1"/>
          </p:cNvSpPr>
          <p:nvPr>
            <p:ph sz="quarter" idx="1"/>
          </p:nvPr>
        </p:nvSpPr>
        <p:spPr>
          <a:xfrm>
            <a:off x="0" y="171450"/>
            <a:ext cx="8534400" cy="39433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 believe in the Holy Spirit, the Lord, the giver of life, who proceeds from the Father and the Son, </a:t>
            </a:r>
          </a:p>
        </p:txBody>
      </p:sp>
      <p:sp>
        <p:nvSpPr>
          <p:cNvPr id="41988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p8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0051"/>
            <a:ext cx="8458200" cy="4080272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2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who with the Father and the Son is adored and glorified, who has spoken through the prophets.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3011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p9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7E161B-7C8B-4117-A674-6328E4879D4C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44035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228600"/>
            <a:ext cx="8610600" cy="39433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 believe in one, holy, catholic and apostolic Church. I confess one Baptism for the forgiveness of sins</a:t>
            </a:r>
          </a:p>
        </p:txBody>
      </p:sp>
      <p:sp>
        <p:nvSpPr>
          <p:cNvPr id="44036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105400" cy="114300"/>
          </a:xfrm>
        </p:spPr>
        <p:txBody>
          <a:bodyPr/>
          <a:lstStyle/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Nicene Creed  p10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6ED72-1FBD-43CE-8761-9D5B9291D710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7652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685800"/>
            <a:ext cx="8610600" cy="39433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and I look forward to the resurrection of the dead and the life of the world to come. Amen.</a:t>
            </a:r>
          </a:p>
        </p:txBody>
      </p:sp>
      <p:sp>
        <p:nvSpPr>
          <p:cNvPr id="45060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105400" cy="114300"/>
          </a:xfrm>
        </p:spPr>
        <p:txBody>
          <a:bodyPr/>
          <a:lstStyle/>
          <a:p>
            <a:r>
              <a:rPr lang="en-US" altLang="en-US" sz="1400">
                <a:solidFill>
                  <a:schemeClr val="bg1"/>
                </a:solidFill>
              </a:rPr>
              <a:t>Nicene Creed  p11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5B9294-51E8-F8FB-11A5-2A0C00092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265925B-E805-7AFB-F31B-559BDECF088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-609600" y="3867150"/>
            <a:ext cx="7696200" cy="1028700"/>
          </a:xfrm>
        </p:spPr>
        <p:txBody>
          <a:bodyPr/>
          <a:lstStyle/>
          <a:p>
            <a:pPr eaLnBrk="1" hangingPunct="1"/>
            <a:r>
              <a:rPr lang="en-US" altLang="en-US" sz="3200" i="1" dirty="0">
                <a:solidFill>
                  <a:schemeClr val="bg1"/>
                </a:solidFill>
                <a:latin typeface="Tahoma" pitchFamily="34" charset="0"/>
              </a:rPr>
              <a:t> </a:t>
            </a:r>
            <a:br>
              <a:rPr lang="vi-VN" altLang="en-US" sz="3200" i="1" dirty="0">
                <a:solidFill>
                  <a:schemeClr val="bg1"/>
                </a:solidFill>
                <a:latin typeface="Tahoma" pitchFamily="34" charset="0"/>
              </a:rPr>
            </a:br>
            <a:r>
              <a:rPr lang="en-US" altLang="en-US" sz="2400" b="1" i="1" dirty="0">
                <a:solidFill>
                  <a:srgbClr val="FFFF00"/>
                </a:solidFill>
                <a:latin typeface="Tahoma" pitchFamily="34" charset="0"/>
              </a:rPr>
              <a:t>Receive of the Ash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Asher to Asher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br>
              <a:rPr lang="en-US" altLang="en-US" sz="2400" b="1" dirty="0">
                <a:solidFill>
                  <a:srgbClr val="FFFF00"/>
                </a:solidFill>
              </a:rPr>
            </a:br>
            <a:endParaRPr lang="en-US" altLang="en-US" sz="2400" b="1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CF7359-EA9A-4AFC-14C6-F81F097A00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0848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0150" y="114300"/>
            <a:ext cx="6629400" cy="480060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br>
              <a:rPr lang="en-US" altLang="en-US" sz="2100" b="1" u="sng" dirty="0">
                <a:solidFill>
                  <a:schemeClr val="bg1"/>
                </a:solidFill>
              </a:rPr>
            </a:br>
            <a:r>
              <a:rPr lang="en-US" altLang="en-US" sz="2100" b="1" i="1" u="sng" dirty="0">
                <a:solidFill>
                  <a:srgbClr val="FFFF00"/>
                </a:solidFill>
              </a:rPr>
              <a:t>Refrain:</a:t>
            </a:r>
            <a:br>
              <a:rPr lang="en-US" altLang="en-US" b="1" dirty="0">
                <a:solidFill>
                  <a:schemeClr val="bg1"/>
                </a:solidFill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Ashes to ashes, from dust unto dust. The cross on our forehead, your promise, O God. Ready us to follow the way of your Son, to rise from these ashes, redeemed in the fire of your love.</a:t>
            </a:r>
            <a:endParaRPr lang="en-US" altLang="en-US" sz="3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7300" y="57150"/>
            <a:ext cx="6457950" cy="382905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altLang="en-US" sz="2100" b="1" dirty="0">
                <a:solidFill>
                  <a:srgbClr val="FFFF00"/>
                </a:solidFill>
              </a:rPr>
              <a:t>1. </a:t>
            </a:r>
            <a:r>
              <a:rPr lang="en-US" altLang="en-US" sz="405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Sound the trumpet in Zion, announce from the Lord that the day of God’s favor is ever close at hand.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09042" y="0"/>
            <a:ext cx="888255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2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you with Satan did contend, and did the victory win, O give us strength in you to light, In you to conquer sin. </a:t>
            </a:r>
            <a:br>
              <a:rPr lang="en-US" altLang="en-US" sz="5400" dirty="0">
                <a:solidFill>
                  <a:schemeClr val="bg1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4537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0150" y="114300"/>
            <a:ext cx="6629400" cy="480060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br>
              <a:rPr lang="en-US" altLang="en-US" sz="2100" b="1" u="sng" dirty="0">
                <a:solidFill>
                  <a:schemeClr val="bg1"/>
                </a:solidFill>
              </a:rPr>
            </a:br>
            <a:r>
              <a:rPr lang="en-US" altLang="en-US" sz="2100" b="1" i="1" u="sng" dirty="0">
                <a:solidFill>
                  <a:srgbClr val="FFFF00"/>
                </a:solidFill>
              </a:rPr>
              <a:t>Refrain:</a:t>
            </a:r>
            <a:br>
              <a:rPr lang="en-US" altLang="en-US" b="1" dirty="0">
                <a:solidFill>
                  <a:schemeClr val="bg1"/>
                </a:solidFill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Ashes to ashes, from dust unto dust. The cross on our forehead, your promise, O God. Ready us to follow the way of your Son, to rise from these ashes, redeemed in the fire of your love.</a:t>
            </a:r>
            <a:endParaRPr lang="en-US" altLang="en-US" sz="3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7114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7300" y="57150"/>
            <a:ext cx="6743700" cy="382905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altLang="en-US" sz="2100" b="1" dirty="0">
                <a:solidFill>
                  <a:srgbClr val="FFFF00"/>
                </a:solidFill>
              </a:rPr>
              <a:t>2. </a:t>
            </a:r>
            <a:r>
              <a:rPr lang="en-US" altLang="en-US" sz="405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Rend your hearts, not your garments; return to the Lord, who delights when we offer a truly humble heart.</a:t>
            </a:r>
          </a:p>
        </p:txBody>
      </p:sp>
    </p:spTree>
    <p:extLst>
      <p:ext uri="{BB962C8B-B14F-4D97-AF65-F5344CB8AC3E}">
        <p14:creationId xmlns:p14="http://schemas.microsoft.com/office/powerpoint/2010/main" val="25616085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0150" y="114300"/>
            <a:ext cx="6629400" cy="480060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br>
              <a:rPr lang="en-US" altLang="en-US" sz="2100" b="1" u="sng" dirty="0">
                <a:solidFill>
                  <a:schemeClr val="bg1"/>
                </a:solidFill>
              </a:rPr>
            </a:br>
            <a:r>
              <a:rPr lang="en-US" altLang="en-US" sz="2100" b="1" i="1" u="sng" dirty="0">
                <a:solidFill>
                  <a:srgbClr val="FFFF00"/>
                </a:solidFill>
              </a:rPr>
              <a:t>Refrain:</a:t>
            </a:r>
            <a:br>
              <a:rPr lang="en-US" altLang="en-US" b="1" dirty="0">
                <a:solidFill>
                  <a:schemeClr val="bg1"/>
                </a:solidFill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Ashes to ashes, from dust unto dust. The cross on our forehead, your promise, O God. Ready us to follow the way of your Son, to rise from these ashes, redeemed in the fire of your love.</a:t>
            </a:r>
            <a:endParaRPr lang="en-US" altLang="en-US" sz="3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6645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7300" y="57150"/>
            <a:ext cx="6743700" cy="382905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altLang="en-US" sz="2100" b="1" dirty="0">
                <a:solidFill>
                  <a:srgbClr val="FFFF00"/>
                </a:solidFill>
              </a:rPr>
              <a:t>3. </a:t>
            </a:r>
            <a:r>
              <a:rPr lang="en-US" altLang="en-US" sz="405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We have seen in the heavens and held in our arms what the hand of our Maker can fashion out of dust.</a:t>
            </a:r>
          </a:p>
        </p:txBody>
      </p:sp>
    </p:spTree>
    <p:extLst>
      <p:ext uri="{BB962C8B-B14F-4D97-AF65-F5344CB8AC3E}">
        <p14:creationId xmlns:p14="http://schemas.microsoft.com/office/powerpoint/2010/main" val="5001334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0150" y="114300"/>
            <a:ext cx="6629400" cy="480060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br>
              <a:rPr lang="en-US" altLang="en-US" sz="2100" b="1" u="sng" dirty="0">
                <a:solidFill>
                  <a:schemeClr val="bg1"/>
                </a:solidFill>
              </a:rPr>
            </a:br>
            <a:r>
              <a:rPr lang="en-US" altLang="en-US" sz="2100" b="1" i="1" u="sng" dirty="0">
                <a:solidFill>
                  <a:srgbClr val="FFFF00"/>
                </a:solidFill>
              </a:rPr>
              <a:t>Refrain:</a:t>
            </a:r>
            <a:br>
              <a:rPr lang="en-US" altLang="en-US" b="1" dirty="0">
                <a:solidFill>
                  <a:schemeClr val="bg1"/>
                </a:solidFill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Ashes to ashes, from dust unto dust. The cross on our forehead, your promise, O God. Ready us to follow the way of your Son, to rise from these ashes, redeemed in the fire of your love.</a:t>
            </a:r>
            <a:endParaRPr lang="en-US" altLang="en-US" sz="3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6550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7300" y="57150"/>
            <a:ext cx="6743700" cy="382905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altLang="en-US" sz="2100" b="1" dirty="0">
                <a:solidFill>
                  <a:srgbClr val="FFFF00"/>
                </a:solidFill>
              </a:rPr>
              <a:t>4. </a:t>
            </a:r>
            <a:r>
              <a:rPr lang="en-US" altLang="en-US" sz="405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Let us fast from unkindness and </a:t>
            </a:r>
            <a:r>
              <a:rPr lang="en-US" altLang="en-US" sz="4050" b="1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trun</a:t>
            </a:r>
            <a:r>
              <a:rPr lang="en-US" altLang="en-US" sz="405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from our greed, giving bread to the </a:t>
            </a:r>
            <a:r>
              <a:rPr lang="en-US" altLang="en-US" sz="4050" b="1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hundry</a:t>
            </a:r>
            <a:r>
              <a:rPr lang="en-US" altLang="en-US" sz="405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and lifting up the poor.</a:t>
            </a:r>
          </a:p>
        </p:txBody>
      </p:sp>
    </p:spTree>
    <p:extLst>
      <p:ext uri="{BB962C8B-B14F-4D97-AF65-F5344CB8AC3E}">
        <p14:creationId xmlns:p14="http://schemas.microsoft.com/office/powerpoint/2010/main" val="31766185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0150" y="114300"/>
            <a:ext cx="6629400" cy="480060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br>
              <a:rPr lang="en-US" altLang="en-US" sz="2100" b="1" u="sng" dirty="0">
                <a:solidFill>
                  <a:schemeClr val="bg1"/>
                </a:solidFill>
              </a:rPr>
            </a:br>
            <a:r>
              <a:rPr lang="en-US" altLang="en-US" sz="2100" b="1" i="1" u="sng" dirty="0">
                <a:solidFill>
                  <a:srgbClr val="FFFF00"/>
                </a:solidFill>
              </a:rPr>
              <a:t>Refrain:</a:t>
            </a:r>
            <a:br>
              <a:rPr lang="en-US" altLang="en-US" b="1" dirty="0">
                <a:solidFill>
                  <a:schemeClr val="bg1"/>
                </a:solidFill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Ashes to ashes, from dust unto dust. The cross on our forehead, your promise, O God. Ready us to follow the way of your Son, to rise from these ashes, redeemed in the fire of your love.</a:t>
            </a:r>
            <a:endParaRPr lang="en-US" altLang="en-US" sz="3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0646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7300" y="57150"/>
            <a:ext cx="6743700" cy="382905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altLang="en-US" sz="2100" b="1" dirty="0">
                <a:solidFill>
                  <a:srgbClr val="FFFF00"/>
                </a:solidFill>
              </a:rPr>
              <a:t>5. </a:t>
            </a:r>
            <a:r>
              <a:rPr lang="en-US" altLang="en-US" sz="405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Though this life that we treasure must fade like the grass, heaven’s glory awaits those who put their trust in God.</a:t>
            </a:r>
          </a:p>
        </p:txBody>
      </p:sp>
    </p:spTree>
    <p:extLst>
      <p:ext uri="{BB962C8B-B14F-4D97-AF65-F5344CB8AC3E}">
        <p14:creationId xmlns:p14="http://schemas.microsoft.com/office/powerpoint/2010/main" val="27412208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0150" y="114300"/>
            <a:ext cx="6629400" cy="480060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br>
              <a:rPr lang="en-US" altLang="en-US" sz="2100" b="1" u="sng" dirty="0">
                <a:solidFill>
                  <a:schemeClr val="bg1"/>
                </a:solidFill>
              </a:rPr>
            </a:br>
            <a:r>
              <a:rPr lang="en-US" altLang="en-US" sz="2100" b="1" i="1" u="sng" dirty="0">
                <a:solidFill>
                  <a:srgbClr val="FFFF00"/>
                </a:solidFill>
              </a:rPr>
              <a:t>Refrain:</a:t>
            </a:r>
            <a:br>
              <a:rPr lang="en-US" altLang="en-US" b="1" dirty="0">
                <a:solidFill>
                  <a:schemeClr val="bg1"/>
                </a:solidFill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Ashes to ashes, from dust unto dust. The cross on our forehead, your promise, O God. Ready us to follow the way of your Son, to rise from these ashes, redeemed in the fire of your love.</a:t>
            </a:r>
            <a:endParaRPr lang="en-US" altLang="en-US" sz="3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9418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7300" y="57150"/>
            <a:ext cx="6457950" cy="382905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altLang="en-US" sz="2100" b="1" dirty="0">
                <a:solidFill>
                  <a:srgbClr val="FFFF00"/>
                </a:solidFill>
              </a:rPr>
              <a:t>1L. </a:t>
            </a:r>
            <a:r>
              <a:rPr lang="en-US" altLang="en-US" sz="405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We abide in the shadow of God’s mighty arm, for the Lord is our refuge, the Rock in whom we trust</a:t>
            </a:r>
          </a:p>
        </p:txBody>
      </p:sp>
    </p:spTree>
    <p:extLst>
      <p:ext uri="{BB962C8B-B14F-4D97-AF65-F5344CB8AC3E}">
        <p14:creationId xmlns:p14="http://schemas.microsoft.com/office/powerpoint/2010/main" val="4046655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2700" y="171450"/>
            <a:ext cx="89027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you did hunger bear and thirst, So tech us, gracious Lord. To die to self, and always live by your most holy word. </a:t>
            </a:r>
            <a:br>
              <a:rPr lang="en-US" altLang="en-US" sz="5400" dirty="0">
                <a:solidFill>
                  <a:schemeClr val="bg1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6463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0150" y="114300"/>
            <a:ext cx="6629400" cy="480060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br>
              <a:rPr lang="en-US" altLang="en-US" sz="2100" b="1" u="sng" dirty="0">
                <a:solidFill>
                  <a:schemeClr val="bg1"/>
                </a:solidFill>
              </a:rPr>
            </a:br>
            <a:r>
              <a:rPr lang="en-US" altLang="en-US" sz="2100" b="1" i="1" u="sng" dirty="0">
                <a:solidFill>
                  <a:srgbClr val="FFFF00"/>
                </a:solidFill>
              </a:rPr>
              <a:t>Refrain:</a:t>
            </a:r>
            <a:br>
              <a:rPr lang="en-US" altLang="en-US" b="1" dirty="0">
                <a:solidFill>
                  <a:schemeClr val="bg1"/>
                </a:solidFill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Ashes to ashes, from dust unto dust. The cross on our forehead, your promise, O God. Ready us to follow the way of your Son, to rise from these ashes, redeemed in the fire of your love.</a:t>
            </a:r>
            <a:endParaRPr lang="en-US" altLang="en-US" sz="3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4915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7300" y="57150"/>
            <a:ext cx="6743700" cy="382905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altLang="en-US" sz="2100" b="1" dirty="0">
                <a:solidFill>
                  <a:srgbClr val="FFFF00"/>
                </a:solidFill>
              </a:rPr>
              <a:t>2L. </a:t>
            </a:r>
            <a:r>
              <a:rPr lang="en-US" altLang="en-US" sz="405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As the highest of heavens surpasses the earth, so the might of God’s mercy is far beyond our shame.</a:t>
            </a:r>
          </a:p>
        </p:txBody>
      </p:sp>
    </p:spTree>
    <p:extLst>
      <p:ext uri="{BB962C8B-B14F-4D97-AF65-F5344CB8AC3E}">
        <p14:creationId xmlns:p14="http://schemas.microsoft.com/office/powerpoint/2010/main" val="27950720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0150" y="114300"/>
            <a:ext cx="6629400" cy="480060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br>
              <a:rPr lang="en-US" altLang="en-US" sz="2100" b="1" u="sng" dirty="0">
                <a:solidFill>
                  <a:schemeClr val="bg1"/>
                </a:solidFill>
              </a:rPr>
            </a:br>
            <a:r>
              <a:rPr lang="en-US" altLang="en-US" sz="2100" b="1" i="1" u="sng" dirty="0">
                <a:solidFill>
                  <a:srgbClr val="FFFF00"/>
                </a:solidFill>
              </a:rPr>
              <a:t>Refrain:</a:t>
            </a:r>
            <a:br>
              <a:rPr lang="en-US" altLang="en-US" b="1" dirty="0">
                <a:solidFill>
                  <a:schemeClr val="bg1"/>
                </a:solidFill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Ashes to ashes, from dust unto dust. The cross on our forehead, your promise, O God. Ready us to follow the way of your Son, to rise from these ashes, redeemed in the fire of your love.</a:t>
            </a:r>
            <a:endParaRPr lang="en-US" altLang="en-US" sz="3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665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7300" y="57150"/>
            <a:ext cx="6743700" cy="382905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altLang="en-US" sz="2100" b="1" dirty="0">
                <a:solidFill>
                  <a:srgbClr val="FFFF00"/>
                </a:solidFill>
              </a:rPr>
              <a:t>3L. </a:t>
            </a:r>
            <a:r>
              <a:rPr lang="en-US" altLang="en-US" sz="405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Though his nature is holy yet Christ became sin, so that we might inherit the holiness of God.</a:t>
            </a:r>
          </a:p>
        </p:txBody>
      </p:sp>
    </p:spTree>
    <p:extLst>
      <p:ext uri="{BB962C8B-B14F-4D97-AF65-F5344CB8AC3E}">
        <p14:creationId xmlns:p14="http://schemas.microsoft.com/office/powerpoint/2010/main" val="18771500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0150" y="114300"/>
            <a:ext cx="6629400" cy="4800600"/>
          </a:xfrm>
          <a:noFill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br>
              <a:rPr lang="en-US" altLang="en-US" sz="2100" b="1" u="sng" dirty="0">
                <a:solidFill>
                  <a:schemeClr val="bg1"/>
                </a:solidFill>
              </a:rPr>
            </a:br>
            <a:r>
              <a:rPr lang="en-US" altLang="en-US" sz="2100" b="1" i="1" u="sng" dirty="0">
                <a:solidFill>
                  <a:srgbClr val="FFFF00"/>
                </a:solidFill>
              </a:rPr>
              <a:t>Refrain:</a:t>
            </a:r>
            <a:br>
              <a:rPr lang="en-US" altLang="en-US" b="1" dirty="0">
                <a:solidFill>
                  <a:schemeClr val="bg1"/>
                </a:solidFill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Ashes to ashes, from dust unto dust. The cross on our forehead, your promise, O God. Ready us to follow the way of your Son, to rise from these ashes, redeemed in the fire of your love.</a:t>
            </a:r>
            <a:endParaRPr lang="en-US" altLang="en-US" sz="3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6456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914400" y="4019550"/>
            <a:ext cx="7696200" cy="1028700"/>
          </a:xfrm>
        </p:spPr>
        <p:txBody>
          <a:bodyPr/>
          <a:lstStyle/>
          <a:p>
            <a:pPr eaLnBrk="1" hangingPunct="1"/>
            <a:r>
              <a:rPr lang="en-US" altLang="en-US" sz="3200" i="1" dirty="0">
                <a:solidFill>
                  <a:schemeClr val="bg1"/>
                </a:solidFill>
                <a:latin typeface="Tahoma" pitchFamily="34" charset="0"/>
              </a:rPr>
              <a:t> </a:t>
            </a:r>
            <a:br>
              <a:rPr lang="vi-VN" altLang="en-US" sz="3200" i="1" dirty="0">
                <a:solidFill>
                  <a:schemeClr val="bg1"/>
                </a:solidFill>
                <a:latin typeface="Tahoma" pitchFamily="34" charset="0"/>
              </a:rPr>
            </a:br>
            <a:r>
              <a:rPr lang="vi-VN" altLang="en-US" sz="2400" b="1" i="1" dirty="0">
                <a:solidFill>
                  <a:srgbClr val="FFFF00"/>
                </a:solidFill>
                <a:latin typeface="Tahoma" pitchFamily="34" charset="0"/>
              </a:rPr>
              <a:t>Preparation of The Gift</a:t>
            </a:r>
            <a:r>
              <a:rPr lang="en-US" altLang="en-US" sz="2400" b="1" i="1" dirty="0">
                <a:solidFill>
                  <a:srgbClr val="FFFF00"/>
                </a:solidFill>
                <a:latin typeface="Tahoma" pitchFamily="34" charset="0"/>
              </a:rPr>
              <a:t> Song:</a:t>
            </a: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 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God Of Mercy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br>
              <a:rPr lang="en-US" altLang="en-US" sz="2400" b="1" dirty="0">
                <a:solidFill>
                  <a:srgbClr val="FFFF00"/>
                </a:solidFill>
              </a:rPr>
            </a:br>
            <a:endParaRPr lang="en-US" altLang="en-US" sz="2400" b="1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FF496D3-9848-6461-3858-AD7DBFE74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1739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0" y="171450"/>
            <a:ext cx="88392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refrain</a:t>
            </a:r>
            <a:r>
              <a:rPr lang="en-US" altLang="en-US" sz="1800" dirty="0">
                <a:solidFill>
                  <a:schemeClr val="bg1"/>
                </a:solidFill>
              </a:rPr>
              <a:t>:</a:t>
            </a:r>
            <a:r>
              <a:rPr lang="en-US" altLang="en-US" sz="4400" dirty="0">
                <a:solidFill>
                  <a:schemeClr val="bg1"/>
                </a:solidFill>
              </a:rPr>
              <a:t>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God of mercy holy mystery ever faithful one, you have pitched your tent among us, reconciling love heart and mind of Christ, live within our lives.</a:t>
            </a:r>
            <a:br>
              <a:rPr lang="en-US" altLang="en-US" sz="44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87297" y="2846070"/>
            <a:ext cx="8839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-5862" y="-12896"/>
            <a:ext cx="8839200" cy="3751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endParaRPr lang="vi-VN" altLang="en-US" sz="44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1.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You have called us each by name in your great compassion encompassing our failings with mercy. God of mercy lead us.</a:t>
            </a:r>
            <a:br>
              <a:rPr lang="en-US" altLang="en-US" sz="44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4785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112052" y="171450"/>
            <a:ext cx="88392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refrain</a:t>
            </a:r>
            <a:r>
              <a:rPr lang="en-US" altLang="en-US" sz="1800" dirty="0">
                <a:solidFill>
                  <a:schemeClr val="bg1"/>
                </a:solidFill>
              </a:rPr>
              <a:t>:</a:t>
            </a:r>
            <a:r>
              <a:rPr lang="en-US" altLang="en-US" sz="4400" dirty="0">
                <a:solidFill>
                  <a:schemeClr val="bg1"/>
                </a:solidFill>
              </a:rPr>
              <a:t>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God of mercy holy mystery ever faithful one, you have pitched your tent among us, reconciling love heart and mind of Christ, live within our lives.</a:t>
            </a:r>
            <a:br>
              <a:rPr lang="en-US" altLang="en-US" sz="44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87297" y="2846070"/>
            <a:ext cx="8839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7384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-13434"/>
            <a:ext cx="8839200" cy="347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2.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Slow to anger, rich in love, you bestow forgiveness. May we, in turn, forgive those who harm us. God of mercy lead us.</a:t>
            </a:r>
            <a:br>
              <a:rPr lang="en-US" altLang="en-US" sz="4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7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39700" y="171450"/>
            <a:ext cx="90043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</a:t>
            </a:r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through these days of penitence, and through your Passiontide, Forevermore, in life and death, O Lord, with us a-bide.</a:t>
            </a: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4944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112052" y="171450"/>
            <a:ext cx="88392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refrain</a:t>
            </a:r>
            <a:r>
              <a:rPr lang="en-US" altLang="en-US" sz="1800" dirty="0">
                <a:solidFill>
                  <a:schemeClr val="bg1"/>
                </a:solidFill>
              </a:rPr>
              <a:t>:</a:t>
            </a:r>
            <a:r>
              <a:rPr lang="en-US" altLang="en-US" sz="4400" dirty="0">
                <a:solidFill>
                  <a:schemeClr val="bg1"/>
                </a:solidFill>
              </a:rPr>
              <a:t>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God of mercy holy mystery ever faithful one, you have pitched your tent among us, reconciling love heart and mind of Christ, live within our lives.</a:t>
            </a:r>
            <a:br>
              <a:rPr lang="en-US" altLang="en-US" sz="44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87297" y="2846070"/>
            <a:ext cx="8839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0110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8839200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3.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In our midst as one who pain, wounded down divisions, to all in need you send us as neighbor. God of mercy lead us.</a:t>
            </a:r>
            <a:br>
              <a:rPr lang="en-US" altLang="en-US" sz="4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8499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112052" y="171450"/>
            <a:ext cx="88392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refrain</a:t>
            </a:r>
            <a:r>
              <a:rPr lang="en-US" altLang="en-US" sz="1800" dirty="0">
                <a:solidFill>
                  <a:schemeClr val="bg1"/>
                </a:solidFill>
              </a:rPr>
              <a:t>:</a:t>
            </a:r>
            <a:r>
              <a:rPr lang="en-US" altLang="en-US" sz="4400" dirty="0">
                <a:solidFill>
                  <a:schemeClr val="bg1"/>
                </a:solidFill>
              </a:rPr>
              <a:t>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God of mercy holy mystery ever faithful one, you have pitched your tent among us, reconciling love heart and mind of Christ, live within our lives.</a:t>
            </a:r>
            <a:br>
              <a:rPr lang="en-US" altLang="en-US" sz="44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87297" y="2846070"/>
            <a:ext cx="8839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6937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5373"/>
            <a:ext cx="9067800" cy="2718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4.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Reaching out to those in pain, wounded and abandoned, may we create safe havens for healing. God of mercy lead us.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6268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112052" y="171450"/>
            <a:ext cx="88392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refrain</a:t>
            </a:r>
            <a:r>
              <a:rPr lang="en-US" altLang="en-US" sz="1800" dirty="0">
                <a:solidFill>
                  <a:schemeClr val="bg1"/>
                </a:solidFill>
              </a:rPr>
              <a:t>:</a:t>
            </a:r>
            <a:r>
              <a:rPr lang="en-US" altLang="en-US" sz="4400" dirty="0">
                <a:solidFill>
                  <a:schemeClr val="bg1"/>
                </a:solidFill>
              </a:rPr>
              <a:t>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God of mercy holy mystery ever faithful one, you have pitched your tent among us, reconciling love heart and mind of Christ, live within our lives.</a:t>
            </a:r>
            <a:br>
              <a:rPr lang="en-US" altLang="en-US" sz="44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87297" y="2846070"/>
            <a:ext cx="8839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85960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-11723" y="0"/>
            <a:ext cx="908538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5.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In the word of truth you speak, word of hope and </a:t>
            </a:r>
            <a:r>
              <a:rPr lang="en-US" altLang="en-US" sz="4400" b="1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chalenge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, you summon us to speak for the voiceless. God of mercy lead us.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10663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112052" y="171450"/>
            <a:ext cx="88392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refrain</a:t>
            </a:r>
            <a:r>
              <a:rPr lang="en-US" altLang="en-US" sz="1800" dirty="0">
                <a:solidFill>
                  <a:schemeClr val="bg1"/>
                </a:solidFill>
              </a:rPr>
              <a:t>:</a:t>
            </a:r>
            <a:r>
              <a:rPr lang="en-US" altLang="en-US" sz="4400" dirty="0">
                <a:solidFill>
                  <a:schemeClr val="bg1"/>
                </a:solidFill>
              </a:rPr>
              <a:t>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God of mercy holy mystery ever faithful one, you have pitched your tent among us, reconciling love heart and mind of Christ, live within our lives.</a:t>
            </a:r>
            <a:br>
              <a:rPr lang="en-US" altLang="en-US" sz="44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87297" y="2846070"/>
            <a:ext cx="8839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34544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8956431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6.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In this Bread we break and share in this Cup of blessing, you summon us to work for true justice. God of mercy lead us.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8830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112052" y="171450"/>
            <a:ext cx="88392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refrain</a:t>
            </a:r>
            <a:r>
              <a:rPr lang="en-US" altLang="en-US" sz="1800" dirty="0">
                <a:solidFill>
                  <a:schemeClr val="bg1"/>
                </a:solidFill>
              </a:rPr>
              <a:t>:</a:t>
            </a:r>
            <a:r>
              <a:rPr lang="en-US" altLang="en-US" sz="4400" dirty="0">
                <a:solidFill>
                  <a:schemeClr val="bg1"/>
                </a:solidFill>
              </a:rPr>
              <a:t> </a:t>
            </a: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God of mercy holy mystery ever faithful one, you have pitched your tent among us, reconciling love heart and mind of Christ, live within our lives.</a:t>
            </a:r>
            <a:br>
              <a:rPr lang="en-US" altLang="en-US" sz="44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b="1" i="1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87297" y="2846070"/>
            <a:ext cx="8839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11027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4095750"/>
            <a:ext cx="3733800" cy="814388"/>
          </a:xfrm>
        </p:spPr>
        <p:txBody>
          <a:bodyPr/>
          <a:lstStyle/>
          <a:p>
            <a:pPr eaLnBrk="1" hangingPunct="1"/>
            <a:r>
              <a:rPr lang="vi-VN" altLang="en-US" sz="2400" dirty="0">
                <a:solidFill>
                  <a:srgbClr val="FFFF00"/>
                </a:solidFill>
                <a:latin typeface="Tahoma" pitchFamily="34" charset="0"/>
              </a:rPr>
              <a:t>Holy Holy</a:t>
            </a:r>
            <a:r>
              <a:rPr lang="en-US" altLang="en-US" sz="2400" dirty="0">
                <a:solidFill>
                  <a:srgbClr val="FFFF00"/>
                </a:solidFill>
                <a:latin typeface="Times New Roman" pitchFamily="18" charset="0"/>
              </a:rPr>
              <a:t>  </a:t>
            </a:r>
            <a:br>
              <a:rPr lang="en-US" altLang="en-US" sz="2800" dirty="0">
                <a:solidFill>
                  <a:schemeClr val="bg1"/>
                </a:solidFill>
                <a:latin typeface="Times New Roman" pitchFamily="18" charset="0"/>
              </a:rPr>
            </a:br>
            <a:endParaRPr lang="en-US" altLang="en-US" sz="3600" dirty="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017BE0-B753-22A3-452C-B18C8B010C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593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52400" y="171450"/>
            <a:ext cx="8991600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</a:t>
            </a:r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Abide with us that when this life of suffering is past. An Easter of unending joy We may attain at last!</a:t>
            </a: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8349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7106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47107" name="Rectangle 7"/>
          <p:cNvSpPr>
            <a:spLocks noChangeArrowheads="1"/>
          </p:cNvSpPr>
          <p:nvPr/>
        </p:nvSpPr>
        <p:spPr bwMode="auto">
          <a:xfrm>
            <a:off x="76200" y="107156"/>
            <a:ext cx="8828088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endParaRPr lang="en-US" altLang="en-US" sz="3200" b="1" i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Holy, Holy, Holy Lord God of hosts.</a:t>
            </a:r>
            <a:b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Heaven and earth are full, are full of your glory. Hosanna, Hosanna! Hosanna in the highest.</a:t>
            </a:r>
            <a:b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6000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25206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8130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48131" name="Rectangle 7"/>
          <p:cNvSpPr>
            <a:spLocks noChangeArrowheads="1"/>
          </p:cNvSpPr>
          <p:nvPr/>
        </p:nvSpPr>
        <p:spPr bwMode="auto">
          <a:xfrm>
            <a:off x="152400" y="107156"/>
            <a:ext cx="8751888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endParaRPr lang="en-US" altLang="en-US" sz="3200" b="1" i="1" dirty="0">
              <a:solidFill>
                <a:schemeClr val="tx2"/>
              </a:solidFill>
            </a:endParaRPr>
          </a:p>
          <a:p>
            <a:pPr algn="l" eaLnBrk="1" hangingPunct="1"/>
            <a:endParaRPr lang="en-US" altLang="en-US" sz="3200" b="1" i="1" dirty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 algn="l" eaLnBrk="1" hangingPunct="1"/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Blessed is he who comes, who comes in the name of the Lord. </a:t>
            </a:r>
            <a:b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Hosanna, Hosanna! Hosanna in the highest.</a:t>
            </a:r>
            <a:br>
              <a:rPr lang="en-US" altLang="en-US" sz="4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6456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3790950"/>
            <a:ext cx="3886200" cy="1200150"/>
          </a:xfrm>
        </p:spPr>
        <p:txBody>
          <a:bodyPr/>
          <a:lstStyle/>
          <a:p>
            <a:pPr eaLnBrk="1" hangingPunct="1"/>
            <a:r>
              <a:rPr lang="vi-VN" sz="1600" dirty="0">
                <a:solidFill>
                  <a:srgbClr val="FFFF00"/>
                </a:solidFill>
                <a:latin typeface="Tahoma" pitchFamily="34" charset="0"/>
              </a:rPr>
              <a:t>Memorial Acclamation</a:t>
            </a:r>
            <a:br>
              <a:rPr lang="en-US" sz="3600" dirty="0">
                <a:solidFill>
                  <a:schemeClr val="bg1"/>
                </a:solidFill>
                <a:latin typeface="Tahoma" pitchFamily="34" charset="0"/>
              </a:rPr>
            </a:br>
            <a:endParaRPr lang="en-US" sz="32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8D8EC31-EADA-B7C2-806C-E2FADA0ED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4733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0179" name="Rectangle 5"/>
          <p:cNvSpPr>
            <a:spLocks noChangeArrowheads="1"/>
          </p:cNvSpPr>
          <p:nvPr/>
        </p:nvSpPr>
        <p:spPr bwMode="auto">
          <a:xfrm>
            <a:off x="152400" y="171450"/>
            <a:ext cx="83820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l" eaLnBrk="1" hangingPunct="1"/>
            <a:br>
              <a:rPr lang="vi-VN" altLang="en-US" sz="2800" b="1" dirty="0">
                <a:solidFill>
                  <a:schemeClr val="tx2"/>
                </a:solidFill>
                <a:latin typeface="Arial" pitchFamily="34" charset="0"/>
              </a:rPr>
            </a:br>
            <a:br>
              <a:rPr lang="vi-VN" altLang="en-US" sz="2800" b="1" dirty="0">
                <a:solidFill>
                  <a:schemeClr val="tx2"/>
                </a:solidFill>
                <a:latin typeface="Arial" pitchFamily="34" charset="0"/>
              </a:rPr>
            </a:br>
            <a:br>
              <a:rPr lang="vi-VN" altLang="en-US" sz="2800" b="1" dirty="0">
                <a:solidFill>
                  <a:schemeClr val="tx2"/>
                </a:solidFill>
                <a:latin typeface="Arial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We proclaim your Death, O Lord,</a:t>
            </a:r>
            <a:br>
              <a:rPr lang="en-US" alt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and profess your Resurrection until you come again</a:t>
            </a:r>
            <a:r>
              <a:rPr lang="en-US" alt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 </a:t>
            </a:r>
            <a:b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endParaRPr lang="en-US" altLang="en-US" sz="54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44776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04800" y="3790950"/>
            <a:ext cx="4876800" cy="985838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solidFill>
                  <a:srgbClr val="FFFF00"/>
                </a:solidFill>
                <a:latin typeface="Tahoma" pitchFamily="34" charset="0"/>
              </a:rPr>
              <a:t>Amen</a:t>
            </a:r>
            <a:r>
              <a:rPr lang="en-US" altLang="en-US" sz="24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alt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br>
              <a:rPr lang="en-US" altLang="en-US" sz="2800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en-US" altLang="en-US" sz="3600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1520CFD-2729-304C-E3BC-BF4F16E772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0116" name="Rectangle 5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br>
              <a:rPr lang="vi-VN" altLang="en-US" sz="2800" b="1">
                <a:solidFill>
                  <a:schemeClr val="tx2"/>
                </a:solidFill>
                <a:latin typeface="Arial" charset="0"/>
              </a:rPr>
            </a:br>
            <a:br>
              <a:rPr lang="vi-VN" altLang="en-US" sz="2800" b="1">
                <a:solidFill>
                  <a:schemeClr val="tx2"/>
                </a:solidFill>
                <a:latin typeface="Arial" charset="0"/>
              </a:rPr>
            </a:br>
            <a:br>
              <a:rPr lang="vi-VN" altLang="en-US" sz="2800" b="1">
                <a:solidFill>
                  <a:schemeClr val="tx2"/>
                </a:solidFill>
                <a:latin typeface="Arial" charset="0"/>
              </a:rPr>
            </a:br>
            <a:r>
              <a:rPr lang="en-US" altLang="en-US" b="1">
                <a:solidFill>
                  <a:schemeClr val="bg1"/>
                </a:solidFill>
              </a:rPr>
              <a:t>Amen, Amen.</a:t>
            </a:r>
            <a:br>
              <a:rPr lang="en-US" altLang="en-US" b="1">
                <a:solidFill>
                  <a:schemeClr val="bg1"/>
                </a:solidFill>
              </a:rPr>
            </a:br>
            <a:r>
              <a:rPr lang="en-US" altLang="en-US" b="1">
                <a:solidFill>
                  <a:schemeClr val="bg1"/>
                </a:solidFill>
              </a:rPr>
              <a:t>Amen, Amen</a:t>
            </a:r>
            <a:br>
              <a:rPr lang="en-US" altLang="en-US" b="1">
                <a:solidFill>
                  <a:schemeClr val="bg1"/>
                </a:solidFill>
              </a:rPr>
            </a:br>
            <a:r>
              <a:rPr lang="en-US" altLang="en-US" b="1">
                <a:solidFill>
                  <a:schemeClr val="bg1"/>
                </a:solidFill>
              </a:rPr>
              <a:t>Amen, Amen</a:t>
            </a:r>
          </a:p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Amen. Amen.</a:t>
            </a:r>
            <a:br>
              <a:rPr lang="vi-VN" altLang="en-US" b="1">
                <a:solidFill>
                  <a:schemeClr val="bg1"/>
                </a:solidFill>
              </a:rPr>
            </a:br>
            <a:br>
              <a:rPr lang="en-US" altLang="en-US" b="1">
                <a:solidFill>
                  <a:schemeClr val="bg1"/>
                </a:solidFill>
              </a:rPr>
            </a:br>
            <a:br>
              <a:rPr lang="en-US" altLang="en-US" sz="4400" b="1">
                <a:solidFill>
                  <a:schemeClr val="tx2"/>
                </a:solidFill>
                <a:latin typeface="Arial" charset="0"/>
              </a:rPr>
            </a:br>
            <a:endParaRPr lang="en-US" altLang="en-US" sz="4400" b="1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8575" y="3562350"/>
            <a:ext cx="4038600" cy="985838"/>
          </a:xfrm>
        </p:spPr>
        <p:txBody>
          <a:bodyPr/>
          <a:lstStyle/>
          <a:p>
            <a:pPr eaLnBrk="1" hangingPunct="1"/>
            <a:r>
              <a:rPr lang="en-US" sz="1800" dirty="0">
                <a:solidFill>
                  <a:srgbClr val="FFFF00"/>
                </a:solidFill>
                <a:latin typeface="Tahoma" pitchFamily="34" charset="0"/>
              </a:rPr>
              <a:t>Lamb Of God</a:t>
            </a:r>
            <a:br>
              <a:rPr lang="en-US" sz="1800" b="1" dirty="0">
                <a:solidFill>
                  <a:srgbClr val="FFFF00"/>
                </a:solidFill>
                <a:latin typeface="Tahoma" pitchFamily="34" charset="0"/>
              </a:rPr>
            </a:br>
            <a:endParaRPr lang="en-US" sz="1800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1BF96A-5E4C-61B8-625A-3EEC05ED2A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55709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4274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54275" name="Rectangle 7"/>
          <p:cNvSpPr>
            <a:spLocks noChangeArrowheads="1"/>
          </p:cNvSpPr>
          <p:nvPr/>
        </p:nvSpPr>
        <p:spPr bwMode="auto">
          <a:xfrm>
            <a:off x="76200" y="107156"/>
            <a:ext cx="8828088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l" eaLnBrk="1" hangingPunct="1"/>
            <a:endParaRPr lang="en-US" altLang="en-US" sz="3200" b="1" i="1" dirty="0">
              <a:solidFill>
                <a:schemeClr val="bg1"/>
              </a:solidFill>
            </a:endParaRPr>
          </a:p>
          <a:p>
            <a:pPr marL="571500" indent="-571500" algn="l" eaLnBrk="1" hangingPunct="1">
              <a:buFont typeface="Arial" charset="0"/>
              <a:buChar char="•"/>
            </a:pPr>
            <a: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Lamb of God you take away the sins of the world. Have mercy on us. </a:t>
            </a:r>
            <a:r>
              <a:rPr lang="en-US" altLang="en-US" sz="4000" i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(repeat as needed)</a:t>
            </a:r>
          </a:p>
          <a:p>
            <a:pPr algn="l" eaLnBrk="1" hangingPunct="1"/>
            <a:br>
              <a:rPr lang="en-US" altLang="en-US" sz="4000" b="1">
                <a:solidFill>
                  <a:schemeClr val="tx2"/>
                </a:solidFill>
              </a:rPr>
            </a:br>
            <a:r>
              <a:rPr lang="en-US" altLang="en-US" sz="4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Lamb </a:t>
            </a:r>
            <a: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of God you take away the sins of the world.</a:t>
            </a:r>
          </a:p>
          <a:p>
            <a:pPr algn="l" eaLnBrk="1" hangingPunct="1"/>
            <a: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grant us peace.</a:t>
            </a:r>
            <a:br>
              <a:rPr lang="en-US" altLang="en-US" sz="4000" b="1" dirty="0">
                <a:solidFill>
                  <a:schemeClr val="tx2"/>
                </a:solidFill>
              </a:rPr>
            </a:br>
            <a:br>
              <a:rPr lang="en-US" altLang="en-US" sz="105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87220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3486150"/>
            <a:ext cx="4114800" cy="1428750"/>
          </a:xfrm>
        </p:spPr>
        <p:txBody>
          <a:bodyPr/>
          <a:lstStyle/>
          <a:p>
            <a:pPr eaLnBrk="1" hangingPunct="1"/>
            <a:r>
              <a:rPr lang="en-US" altLang="en-US" sz="1800" i="1" dirty="0">
                <a:solidFill>
                  <a:srgbClr val="FFFF00"/>
                </a:solidFill>
                <a:latin typeface="Tahoma" pitchFamily="34" charset="0"/>
              </a:rPr>
              <a:t>Communion respond</a:t>
            </a:r>
            <a:endParaRPr lang="en-US" altLang="en-US" sz="1800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03ABD1-AC68-D37F-2D39-9B6C285234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97283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97284" name="Rectangle 7"/>
          <p:cNvSpPr>
            <a:spLocks noChangeArrowheads="1"/>
          </p:cNvSpPr>
          <p:nvPr/>
        </p:nvSpPr>
        <p:spPr bwMode="auto">
          <a:xfrm>
            <a:off x="65088" y="107156"/>
            <a:ext cx="8839200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l" eaLnBrk="1" hangingPunct="1"/>
            <a:endParaRPr lang="en-US" altLang="en-US" sz="3200" b="1" i="1" dirty="0">
              <a:solidFill>
                <a:schemeClr val="bg1"/>
              </a:solidFill>
            </a:endParaRPr>
          </a:p>
          <a:p>
            <a:pPr algn="l" eaLnBrk="1" hangingPunct="1"/>
            <a:endParaRPr lang="en-US" altLang="en-US" sz="3200" b="1" i="1" dirty="0">
              <a:solidFill>
                <a:schemeClr val="bg1"/>
              </a:solidFill>
            </a:endParaRPr>
          </a:p>
          <a:p>
            <a:pPr algn="l" eaLnBrk="1" hangingPunct="1"/>
            <a:r>
              <a:rPr lang="en-US" altLang="en-US" sz="3200" b="1" i="1" dirty="0">
                <a:solidFill>
                  <a:schemeClr val="bg1"/>
                </a:solidFill>
              </a:rPr>
              <a:t>Behold the Lamb of God,</a:t>
            </a:r>
          </a:p>
          <a:p>
            <a:pPr algn="l" eaLnBrk="1" hangingPunct="1"/>
            <a:r>
              <a:rPr lang="en-US" altLang="en-US" sz="3200" b="1" i="1" dirty="0">
                <a:solidFill>
                  <a:schemeClr val="bg1"/>
                </a:solidFill>
              </a:rPr>
              <a:t>behold him who takes away the sins of the world.</a:t>
            </a:r>
          </a:p>
          <a:p>
            <a:pPr algn="l" eaLnBrk="1" hangingPunct="1"/>
            <a:r>
              <a:rPr lang="en-US" altLang="en-US" sz="3200" b="1" i="1" dirty="0">
                <a:solidFill>
                  <a:schemeClr val="bg1"/>
                </a:solidFill>
              </a:rPr>
              <a:t>Blessed are those called to the supper of the Lamb.</a:t>
            </a:r>
            <a:br>
              <a:rPr lang="en-US" altLang="en-US" sz="5400" b="1" dirty="0">
                <a:solidFill>
                  <a:schemeClr val="bg1"/>
                </a:solidFill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Lord, I am not worthy</a:t>
            </a:r>
          </a:p>
          <a:p>
            <a:pPr algn="l" eaLnBrk="1" hangingPunct="1"/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that You should enter under my roof, but only say the word and my soul shall be healed.</a:t>
            </a:r>
            <a:br>
              <a:rPr lang="en-US" alt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05CB20-7A41-EFEB-8237-F1FEE1B10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24D9911E-45BC-C7BF-08F8-396C619A38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6800" y="4171950"/>
            <a:ext cx="4876800" cy="414338"/>
          </a:xfrm>
        </p:spPr>
        <p:txBody>
          <a:bodyPr/>
          <a:lstStyle/>
          <a:p>
            <a:pPr eaLnBrk="1" hangingPunct="1"/>
            <a:r>
              <a:rPr lang="en-US" altLang="en-US" sz="1800" dirty="0">
                <a:solidFill>
                  <a:srgbClr val="FFFF00"/>
                </a:solidFill>
                <a:latin typeface="Times New Roman" pitchFamily="18" charset="0"/>
              </a:rPr>
              <a:t>Have Mercy On Us, Lord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636772-DAA9-5CB5-5E47-600589A17B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60409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2ED261-6C38-C66B-97E5-87CD5106F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BA1173B6-C6B5-4CEB-A5BF-71426EC925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-762000" y="3943350"/>
            <a:ext cx="7696200" cy="1028700"/>
          </a:xfrm>
        </p:spPr>
        <p:txBody>
          <a:bodyPr/>
          <a:lstStyle/>
          <a:p>
            <a:pPr eaLnBrk="1" hangingPunct="1"/>
            <a:r>
              <a:rPr lang="en-US" altLang="en-US" sz="3200" i="1" dirty="0">
                <a:solidFill>
                  <a:schemeClr val="bg1"/>
                </a:solidFill>
                <a:latin typeface="Tahoma" pitchFamily="34" charset="0"/>
              </a:rPr>
              <a:t> </a:t>
            </a:r>
            <a:br>
              <a:rPr lang="vi-VN" altLang="en-US" sz="3200" i="1" dirty="0">
                <a:solidFill>
                  <a:schemeClr val="bg1"/>
                </a:solidFill>
                <a:latin typeface="Tahoma" pitchFamily="34" charset="0"/>
              </a:rPr>
            </a:br>
            <a:r>
              <a:rPr lang="en-US" altLang="en-US" sz="2400" b="1" i="1" dirty="0">
                <a:solidFill>
                  <a:srgbClr val="FFFF00"/>
                </a:solidFill>
                <a:latin typeface="Tahoma" pitchFamily="34" charset="0"/>
              </a:rPr>
              <a:t>Communion:</a:t>
            </a: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 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Not By Bread Alone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br>
              <a:rPr lang="en-US" altLang="en-US" sz="2400" b="1" dirty="0">
                <a:solidFill>
                  <a:srgbClr val="FFFF00"/>
                </a:solidFill>
              </a:rPr>
            </a:br>
            <a:endParaRPr lang="en-US" altLang="en-US" sz="2400" b="1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9230F4-EEA7-0A1C-33A1-F61D5E2268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83761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152400" y="173832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sz="3200" dirty="0">
                <a:solidFill>
                  <a:srgbClr val="FFFF00"/>
                </a:solidFill>
              </a:rPr>
              <a:t>Refrain: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Not by bread alone do we live, but by every word that comes from the mouth of God, but by every word that comes from the mouth of God. </a:t>
            </a:r>
            <a:br>
              <a:rPr lang="en-US" altLang="en-US" sz="4800" b="1" dirty="0">
                <a:solidFill>
                  <a:schemeClr val="tx2"/>
                </a:solidFill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6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dirty="0">
                <a:solidFill>
                  <a:schemeClr val="tx2"/>
                </a:solidFill>
              </a:rPr>
            </a:br>
            <a:endParaRPr lang="en-US" altLang="en-US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30974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152400" y="155331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</a:rPr>
              <a:t>1.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Spirit led Jesus out to a desert place to heal sin and </a:t>
            </a:r>
            <a:r>
              <a:rPr lang="en-US" sz="48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broenness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with God's abounding grace, with God's abounding grace. </a:t>
            </a:r>
            <a:br>
              <a:rPr lang="en-US" altLang="en-US" sz="3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6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dirty="0">
                <a:solidFill>
                  <a:schemeClr val="tx2"/>
                </a:solidFill>
              </a:rPr>
            </a:br>
            <a:endParaRPr lang="en-US" altLang="en-US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84927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7910C6-A5C4-83DC-2128-DFA21783D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AA38D557-06C6-976E-FC89-F3C0F68FF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209E59A4-6254-6480-5A34-51B76FBF9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>
            <a:extLst>
              <a:ext uri="{FF2B5EF4-FFF2-40B4-BE49-F238E27FC236}">
                <a16:creationId xmlns:a16="http://schemas.microsoft.com/office/drawing/2014/main" id="{C141182D-7317-B8D0-51B3-DD269E550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3832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sz="3200" dirty="0">
                <a:solidFill>
                  <a:srgbClr val="FFFF00"/>
                </a:solidFill>
              </a:rPr>
              <a:t>Refrain: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Not by bread alone do we live, but by every word that comes from the mouth of God, but by every word that comes from the mouth of God. </a:t>
            </a:r>
            <a:br>
              <a:rPr lang="en-US" altLang="en-US" sz="4800" b="1" dirty="0">
                <a:solidFill>
                  <a:schemeClr val="tx2"/>
                </a:solidFill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6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dirty="0">
                <a:solidFill>
                  <a:schemeClr val="tx2"/>
                </a:solidFill>
              </a:rPr>
            </a:br>
            <a:endParaRPr lang="en-US" altLang="en-US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94681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152400" y="173832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</a:rPr>
              <a:t>2.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Rejecting temptation, no glory would he seek; obeying the will of God his only food and drink, his only food and drink. </a:t>
            </a:r>
          </a:p>
          <a:p>
            <a:pPr eaLnBrk="1" hangingPunct="1"/>
            <a:br>
              <a:rPr lang="en-US" altLang="en-US" sz="3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6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dirty="0">
                <a:solidFill>
                  <a:schemeClr val="tx2"/>
                </a:solidFill>
              </a:rPr>
            </a:br>
            <a:endParaRPr lang="en-US" altLang="en-US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78116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43C550-AA21-EB89-ACED-04A934011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0D090859-72A4-B1EB-345A-3E54E37C2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FC307469-576F-231B-232B-A4504C972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>
            <a:extLst>
              <a:ext uri="{FF2B5EF4-FFF2-40B4-BE49-F238E27FC236}">
                <a16:creationId xmlns:a16="http://schemas.microsoft.com/office/drawing/2014/main" id="{369D2769-53AF-BEE7-7A3C-48F1136BC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3832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sz="3200" dirty="0">
                <a:solidFill>
                  <a:srgbClr val="FFFF00"/>
                </a:solidFill>
              </a:rPr>
              <a:t>Refrain: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Not by bread alone do we live, but by every word that comes from the mouth of God, but by every word that comes from the mouth of God. </a:t>
            </a:r>
            <a:br>
              <a:rPr lang="en-US" altLang="en-US" sz="4800" b="1" dirty="0">
                <a:solidFill>
                  <a:schemeClr val="tx2"/>
                </a:solidFill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6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dirty="0">
                <a:solidFill>
                  <a:schemeClr val="tx2"/>
                </a:solidFill>
              </a:rPr>
            </a:br>
            <a:endParaRPr lang="en-US" altLang="en-US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13482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152400" y="173832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r>
              <a:rPr lang="en-US" altLang="en-US" sz="2800" b="1" dirty="0">
                <a:solidFill>
                  <a:srgbClr val="FFFF00"/>
                </a:solidFill>
              </a:rPr>
              <a:t>3.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knowing our weakness, like us in all but sin, he gave himself willingly that we might fully live, that we might fully live. </a:t>
            </a:r>
          </a:p>
        </p:txBody>
      </p:sp>
    </p:spTree>
    <p:extLst>
      <p:ext uri="{BB962C8B-B14F-4D97-AF65-F5344CB8AC3E}">
        <p14:creationId xmlns:p14="http://schemas.microsoft.com/office/powerpoint/2010/main" val="37377558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2BEFF5-3890-6C05-BDBB-48CB44005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FFEE62AF-BD8D-94DC-CDB3-99A5A0A13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8AA54FC9-6F03-791D-A71C-544D0D76A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>
            <a:extLst>
              <a:ext uri="{FF2B5EF4-FFF2-40B4-BE49-F238E27FC236}">
                <a16:creationId xmlns:a16="http://schemas.microsoft.com/office/drawing/2014/main" id="{4547F139-89D4-35D6-7408-037A34FD6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3832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sz="3200" dirty="0">
                <a:solidFill>
                  <a:srgbClr val="FFFF00"/>
                </a:solidFill>
              </a:rPr>
              <a:t>Refrain: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Not by bread alone do we live, but by every word that comes from the mouth of God, but by every word that comes from the mouth of God. </a:t>
            </a:r>
            <a:br>
              <a:rPr lang="en-US" altLang="en-US" sz="4800" b="1" dirty="0">
                <a:solidFill>
                  <a:schemeClr val="tx2"/>
                </a:solidFill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6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dirty="0">
                <a:solidFill>
                  <a:schemeClr val="tx2"/>
                </a:solidFill>
              </a:rPr>
            </a:br>
            <a:endParaRPr lang="en-US" altLang="en-US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98095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152400" y="173832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2800" b="1" dirty="0">
              <a:solidFill>
                <a:srgbClr val="FFFF00"/>
              </a:solidFill>
            </a:endParaRPr>
          </a:p>
          <a:p>
            <a:pPr eaLnBrk="1" hangingPunct="1"/>
            <a:endParaRPr lang="en-US" altLang="en-US" sz="2800" b="1" dirty="0">
              <a:solidFill>
                <a:srgbClr val="FFFF00"/>
              </a:solidFill>
            </a:endParaRPr>
          </a:p>
          <a:p>
            <a:pPr eaLnBrk="1" hangingPunct="1"/>
            <a:endParaRPr lang="en-US" altLang="en-US" sz="2800" b="1" dirty="0">
              <a:solidFill>
                <a:srgbClr val="FFFF00"/>
              </a:solidFill>
            </a:endParaRPr>
          </a:p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</a:rPr>
              <a:t>4.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Christ, live within us, come tech us wisdom's ways and make use your dwelling place, a sacrifice of praise, a sacrifice of praise. </a:t>
            </a:r>
          </a:p>
          <a:p>
            <a:pPr eaLnBrk="1" hangingPunct="1"/>
            <a:br>
              <a:rPr lang="en-US" altLang="en-US" sz="4000" b="1" dirty="0">
                <a:solidFill>
                  <a:schemeClr val="tx2"/>
                </a:solidFill>
              </a:rPr>
            </a:br>
            <a:br>
              <a:rPr lang="en-US" altLang="en-US" sz="40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94978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9B616E-B545-F38E-2C2E-E7EE3C7C4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9FF0BC8F-0511-989F-827E-0EA5E73D6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B1044670-044C-D4F7-6FD0-EF957D7E0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>
            <a:extLst>
              <a:ext uri="{FF2B5EF4-FFF2-40B4-BE49-F238E27FC236}">
                <a16:creationId xmlns:a16="http://schemas.microsoft.com/office/drawing/2014/main" id="{E4D02C20-97FF-DA0B-CDF1-92BA96A82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3832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sz="3200" dirty="0">
                <a:solidFill>
                  <a:srgbClr val="FFFF00"/>
                </a:solidFill>
              </a:rPr>
              <a:t>Refrain: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Not by bread alone do we live, but by every word that comes from the mouth of God, but by every word that comes from the mouth of God. </a:t>
            </a:r>
            <a:br>
              <a:rPr lang="en-US" altLang="en-US" sz="4800" b="1" dirty="0">
                <a:solidFill>
                  <a:schemeClr val="tx2"/>
                </a:solidFill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6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dirty="0">
                <a:solidFill>
                  <a:schemeClr val="tx2"/>
                </a:solidFill>
              </a:rPr>
            </a:br>
            <a:endParaRPr lang="en-US" altLang="en-US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281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DF69EAD-5659-6051-E9E5-24781F42D75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2607" y="1962150"/>
            <a:ext cx="8959099" cy="28956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dirty="0"/>
              <a:t> </a:t>
            </a:r>
            <a:r>
              <a:rPr lang="en-US" altLang="en-US" sz="2000" dirty="0">
                <a:solidFill>
                  <a:srgbClr val="FFFF00"/>
                </a:solidFill>
              </a:rPr>
              <a:t>1.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 great. Redeem er King of all creation. As we are sinners, we deserve your judgment: Jesus, be gracious: hear prayer of sorrow. </a:t>
            </a:r>
            <a:endParaRPr lang="en-US" altLang="en-US" sz="40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EE815B-07CF-CD73-92C4-26E320FAF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2084" y="0"/>
            <a:ext cx="91074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000" kern="0" dirty="0">
                <a:solidFill>
                  <a:srgbClr val="FFFF00"/>
                </a:solidFill>
              </a:rPr>
              <a:t>Refrain:</a:t>
            </a:r>
            <a:r>
              <a:rPr lang="en-US" altLang="en-US" sz="2000" b="1" kern="0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4000" b="1" kern="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Have mercy on us, Lord Jesus our Savior: Burdened with sin, we implore you! </a:t>
            </a:r>
            <a:endParaRPr lang="en-US" altLang="en-US" sz="4000" kern="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57E522-8E84-D58C-A3AA-7DA963F86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A0936869-E3A4-34FE-A35C-3F2DB26B7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3F8F4BED-D818-D87E-86F1-544CADC68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>
            <a:extLst>
              <a:ext uri="{FF2B5EF4-FFF2-40B4-BE49-F238E27FC236}">
                <a16:creationId xmlns:a16="http://schemas.microsoft.com/office/drawing/2014/main" id="{6C6C01D0-94CC-ABCA-DC6F-ADD788AE5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3832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</a:rPr>
              <a:t>5.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taste, taste and see the goodness of our God how blessed, how blessed those who shelter in the Lord, who shelter in the Lord. </a:t>
            </a:r>
            <a:br>
              <a:rPr lang="en-US" altLang="en-US" sz="4000" b="1" dirty="0">
                <a:solidFill>
                  <a:schemeClr val="tx2"/>
                </a:solidFill>
              </a:rPr>
            </a:br>
            <a:br>
              <a:rPr lang="en-US" altLang="en-US" sz="40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17331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5A6364-2C15-4F87-9F71-257810853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6D32BCC8-3894-12E0-4B2F-C38A00E6F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DD1A8619-5144-7C91-F799-AB0A504C0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76" name="Rectangle 7">
            <a:extLst>
              <a:ext uri="{FF2B5EF4-FFF2-40B4-BE49-F238E27FC236}">
                <a16:creationId xmlns:a16="http://schemas.microsoft.com/office/drawing/2014/main" id="{38529E3E-B7F0-456D-F2B1-7C6CB958F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3832"/>
            <a:ext cx="8839200" cy="46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4000" b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sz="3200" dirty="0">
                <a:solidFill>
                  <a:srgbClr val="FFFF00"/>
                </a:solidFill>
              </a:rPr>
              <a:t>Refrain: </a:t>
            </a: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Not by bread alone do we live, but by every word that comes from the mouth of God, but by every word that comes from the mouth of God. </a:t>
            </a:r>
            <a:br>
              <a:rPr lang="en-US" altLang="en-US" sz="4800" b="1" dirty="0">
                <a:solidFill>
                  <a:schemeClr val="tx2"/>
                </a:solidFill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6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3600" dirty="0">
                <a:solidFill>
                  <a:schemeClr val="tx2"/>
                </a:solidFill>
              </a:rPr>
            </a:br>
            <a:endParaRPr lang="en-US" altLang="en-US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19763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ADA3E5-823A-2D5A-96B4-E12FB36B6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23CE60CC-0445-62F0-9B99-48C8B39534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-34413" y="4076700"/>
            <a:ext cx="7696200" cy="1028700"/>
          </a:xfrm>
        </p:spPr>
        <p:txBody>
          <a:bodyPr/>
          <a:lstStyle/>
          <a:p>
            <a:pPr eaLnBrk="1" hangingPunct="1"/>
            <a:r>
              <a:rPr lang="en-US" altLang="en-US" sz="3200" i="1" dirty="0">
                <a:solidFill>
                  <a:schemeClr val="bg1"/>
                </a:solidFill>
                <a:latin typeface="Tahoma" pitchFamily="34" charset="0"/>
              </a:rPr>
              <a:t> </a:t>
            </a:r>
            <a:br>
              <a:rPr lang="vi-VN" altLang="en-US" sz="3200" i="1" dirty="0">
                <a:solidFill>
                  <a:schemeClr val="bg1"/>
                </a:solidFill>
                <a:latin typeface="Tahoma" pitchFamily="34" charset="0"/>
              </a:rPr>
            </a:br>
            <a:r>
              <a:rPr lang="en-US" altLang="en-US" sz="2400" b="1" i="1" dirty="0">
                <a:solidFill>
                  <a:srgbClr val="FFFF00"/>
                </a:solidFill>
                <a:latin typeface="Tahoma" pitchFamily="34" charset="0"/>
              </a:rPr>
              <a:t>Communion:</a:t>
            </a: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 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Hosea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br>
              <a:rPr lang="en-US" altLang="en-US" sz="2400" b="1" dirty="0">
                <a:solidFill>
                  <a:srgbClr val="FFFF00"/>
                </a:solidFill>
              </a:rPr>
            </a:br>
            <a:endParaRPr lang="en-US" altLang="en-US" sz="2400" b="1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4CBAA4-E956-9DCD-F49A-88DC5C5A1E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04475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DF69EAD-5659-6051-E9E5-24781F42D75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6513" y="57150"/>
            <a:ext cx="9107487" cy="211455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/>
              <a:t> </a:t>
            </a:r>
            <a:br>
              <a:rPr lang="vi-VN" altLang="en-US" sz="4000"/>
            </a:br>
            <a:r>
              <a:rPr lang="en-US" altLang="en-US" sz="4000">
                <a:solidFill>
                  <a:srgbClr val="FFFF00"/>
                </a:solidFill>
              </a:rPr>
              <a:t>1a.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Come back to me with all your heart. Don’t let fear keep us apart. Trees do bend,  though straight and tall; so must we to other call.</a:t>
            </a:r>
            <a:endParaRPr lang="en-US" altLang="en-US" sz="400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EE815B-07CF-CD73-92C4-26E320FAF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2647950"/>
            <a:ext cx="9107488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/>
              <a:t> </a:t>
            </a:r>
            <a:r>
              <a:rPr lang="en-US" altLang="en-US" sz="4000" kern="0" dirty="0">
                <a:solidFill>
                  <a:schemeClr val="bg1"/>
                </a:solidFill>
              </a:rPr>
              <a:t> </a:t>
            </a:r>
            <a:endParaRPr lang="vi-VN" altLang="en-US" sz="4000" kern="0" dirty="0">
              <a:solidFill>
                <a:schemeClr val="bg1"/>
              </a:solidFill>
            </a:endParaRPr>
          </a:p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</a:rPr>
              <a:t>* </a:t>
            </a:r>
            <a:r>
              <a:rPr lang="en-US" altLang="en-US" sz="4000" b="1" kern="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Long have I waited for your coming. Home to me and living deeply our new life.</a:t>
            </a:r>
            <a:endParaRPr lang="en-US" altLang="en-US" sz="4000" kern="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BF0B2BA-0DFD-3434-E0E1-2116300C5F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6513" y="285750"/>
            <a:ext cx="9107487" cy="17145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/>
              <a:t> </a:t>
            </a:r>
            <a:br>
              <a:rPr lang="vi-VN" altLang="en-US" sz="4000"/>
            </a:br>
            <a:r>
              <a:rPr lang="en-US" altLang="en-US" sz="4000">
                <a:solidFill>
                  <a:srgbClr val="FFFF00"/>
                </a:solidFill>
              </a:rPr>
              <a:t>2a.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wilderness will lead you,</a:t>
            </a:r>
            <a:b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to your heart, where I will speak.</a:t>
            </a:r>
            <a:b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Integrity and justice with tenderness, you shall know.</a:t>
            </a:r>
            <a:endParaRPr lang="en-US" altLang="en-US" sz="400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B17D3F-3E58-55D7-2718-E08B15520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2400300"/>
            <a:ext cx="9107488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/>
              <a:t> </a:t>
            </a:r>
            <a:r>
              <a:rPr lang="en-US" altLang="en-US" sz="4000" kern="0" dirty="0">
                <a:solidFill>
                  <a:schemeClr val="bg1"/>
                </a:solidFill>
              </a:rPr>
              <a:t> </a:t>
            </a:r>
            <a:endParaRPr lang="vi-VN" altLang="en-US" sz="4000" kern="0" dirty="0">
              <a:solidFill>
                <a:schemeClr val="bg1"/>
              </a:solidFill>
            </a:endParaRPr>
          </a:p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</a:rPr>
              <a:t>* </a:t>
            </a:r>
            <a:r>
              <a:rPr lang="en-US" altLang="en-US" sz="4000" b="1" kern="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Long have I waited for your coming. Home to me and living deeply our new life.</a:t>
            </a:r>
            <a:endParaRPr lang="en-US" altLang="en-US" sz="4000" kern="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98C47BC-C7F0-BE25-E503-D8524CE9568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6513" y="228600"/>
            <a:ext cx="9107487" cy="12573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/>
              <a:t> </a:t>
            </a:r>
            <a:r>
              <a:rPr lang="en-US" altLang="en-US" sz="4000">
                <a:solidFill>
                  <a:srgbClr val="FFFF00"/>
                </a:solidFill>
              </a:rPr>
              <a:t>3. </a:t>
            </a:r>
            <a:r>
              <a:rPr lang="en-US" altLang="en-US" sz="4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shall sleep secure with peace faithfulness will be your joy.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A79892-CB96-8056-36CF-F0F7AD65C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657350"/>
            <a:ext cx="9107488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/>
              <a:t> </a:t>
            </a:r>
            <a:r>
              <a:rPr lang="en-US" altLang="en-US" sz="4000" kern="0" dirty="0">
                <a:solidFill>
                  <a:schemeClr val="bg1"/>
                </a:solidFill>
              </a:rPr>
              <a:t> * </a:t>
            </a:r>
            <a:r>
              <a:rPr lang="en-US" altLang="en-US" sz="4000" b="1" kern="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Long have I waited for your coming. Home to me and living deeply our new life.</a:t>
            </a:r>
            <a:endParaRPr lang="en-US" altLang="en-US" sz="4000" kern="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4413" y="4076700"/>
            <a:ext cx="7696200" cy="1028700"/>
          </a:xfrm>
        </p:spPr>
        <p:txBody>
          <a:bodyPr/>
          <a:lstStyle/>
          <a:p>
            <a:pPr eaLnBrk="1" hangingPunct="1"/>
            <a:r>
              <a:rPr lang="en-US" altLang="en-US" sz="3200" i="1" dirty="0">
                <a:solidFill>
                  <a:schemeClr val="bg1"/>
                </a:solidFill>
                <a:latin typeface="Tahoma" pitchFamily="34" charset="0"/>
              </a:rPr>
              <a:t> </a:t>
            </a:r>
            <a:br>
              <a:rPr lang="vi-VN" altLang="en-US" sz="3200" i="1" dirty="0">
                <a:solidFill>
                  <a:schemeClr val="bg1"/>
                </a:solidFill>
                <a:latin typeface="Tahoma" pitchFamily="34" charset="0"/>
              </a:rPr>
            </a:br>
            <a:r>
              <a:rPr lang="en-US" altLang="en-US" sz="2400" b="1" i="1" dirty="0">
                <a:solidFill>
                  <a:srgbClr val="FFFF00"/>
                </a:solidFill>
                <a:latin typeface="Tahoma" pitchFamily="34" charset="0"/>
              </a:rPr>
              <a:t>Communion:</a:t>
            </a: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 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  <a:t>As The Deer Longs Psalm 42/43</a:t>
            </a:r>
            <a:br>
              <a:rPr lang="en-US" altLang="en-US" sz="2400" b="1" dirty="0">
                <a:solidFill>
                  <a:srgbClr val="FFFF00"/>
                </a:solidFill>
                <a:latin typeface="Tahoma" pitchFamily="34" charset="0"/>
              </a:rPr>
            </a:br>
            <a:br>
              <a:rPr lang="en-US" altLang="en-US" sz="2400" b="1" dirty="0">
                <a:solidFill>
                  <a:srgbClr val="FFFF00"/>
                </a:solidFill>
              </a:rPr>
            </a:br>
            <a:endParaRPr lang="en-US" altLang="en-US" sz="2400" b="1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67BC01-2840-06DB-1F2F-8B207CE458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74878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27000" y="0"/>
            <a:ext cx="8788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2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Refrain: 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the deer longs for running streams, so I long, so I long so I long for you</a:t>
            </a:r>
          </a:p>
          <a:p>
            <a:pPr eaLnBrk="1" hangingPunct="1"/>
            <a:endParaRPr 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Athirst my soul for you the God who is my life! When shall I see, when shall I see, see the face of God?</a:t>
            </a: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12765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72C924-2C9F-99D8-E388-9D3BB996F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46135362-018D-7FA4-F05E-631BA3B47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BAECBEB-D7A5-8099-38D4-153D7B874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" y="0"/>
            <a:ext cx="8788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2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Refrain: 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the deer longs for running streams, so I long, so I long so I long for you</a:t>
            </a:r>
          </a:p>
          <a:p>
            <a:pPr eaLnBrk="1" hangingPunct="1"/>
            <a:endParaRPr 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Echoes meet as deep is calling unto deep, over my head, all you mighty waters, sweeping over me. </a:t>
            </a: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87802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B480B1-FBB7-9934-780A-C111F481F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D69DD7F8-E012-CBC4-E053-CF787EFC7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6662A72-15F7-E435-9EC1-4C39B874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" y="0"/>
            <a:ext cx="8788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2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Refrain: 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the deer longs for running streams, so I long, so I long so I long for you</a:t>
            </a:r>
          </a:p>
          <a:p>
            <a:pPr eaLnBrk="1" hangingPunct="1"/>
            <a:endParaRPr 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Continually the foe delights in taunting me: "where is God, where is your God" Where, O where are you?</a:t>
            </a: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397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B156C6-78D0-E3D5-F0E4-512B76EDC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63E7558-F134-F836-3DEB-226B1F9A304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2607" y="1962150"/>
            <a:ext cx="8959099" cy="2895600"/>
          </a:xfrm>
          <a:noFill/>
        </p:spPr>
        <p:txBody>
          <a:bodyPr/>
          <a:lstStyle/>
          <a:p>
            <a:pPr algn="l" eaLnBrk="1" hangingPunct="1"/>
            <a:r>
              <a:rPr lang="en-US" altLang="en-US" sz="2000" dirty="0">
                <a:solidFill>
                  <a:srgbClr val="FFFF00"/>
                </a:solidFill>
              </a:rPr>
              <a:t>1.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Ex-alt ed Savior, Cornerstone of heaven, Gate of </a:t>
            </a:r>
            <a:r>
              <a:rPr lang="en-US" altLang="en-US" sz="4000" b="1" dirty="0" err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salvaltion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Way to life immortal: Send forth your Spirit; heal your humbled people. </a:t>
            </a:r>
            <a:endParaRPr lang="en-US" altLang="en-US" sz="40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2F961A-0401-C754-1E31-7CC82877B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2084" y="0"/>
            <a:ext cx="91074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000" kern="0" dirty="0">
                <a:solidFill>
                  <a:srgbClr val="FFFF00"/>
                </a:solidFill>
              </a:rPr>
              <a:t>Refrain:</a:t>
            </a:r>
            <a:r>
              <a:rPr lang="en-US" altLang="en-US" sz="2000" b="1" kern="0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4000" b="1" kern="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Have mercy on us, Lord Jesus our Savior: Burdened with sin, we implore you! </a:t>
            </a:r>
            <a:endParaRPr lang="en-US" altLang="en-US" sz="4000" kern="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13503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464607-395F-8FA9-CBF5-0D178B4D8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22168648-62D8-B03C-FE2F-BDF34A8DC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171F631-538D-B4D3-BC1A-06BCC6970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" y="0"/>
            <a:ext cx="8788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2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Refrain: 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the deer longs for running streams, so I long, so I long so I long for you</a:t>
            </a:r>
          </a:p>
          <a:p>
            <a:pPr eaLnBrk="1" hangingPunct="1"/>
            <a:endParaRPr 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Defend me, God send forth your light and your truth. They will lead me to your holy mountain, to your dwelling place.</a:t>
            </a: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27108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CAD678-0D2D-5754-8D0F-91FBDABDB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FCD61FC6-3582-5448-EBAE-896091040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E7AE824-E880-5DE5-82F2-CDFCB1705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" y="0"/>
            <a:ext cx="8788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20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2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Refrain: 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the deer longs for running streams, so I long, so I long so I long for you</a:t>
            </a:r>
          </a:p>
          <a:p>
            <a:pPr eaLnBrk="1" hangingPunct="1"/>
            <a:endParaRPr 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Then I shall go un-to the altar of my God. Praising you, O my joy and gladness, I shall praise your name.</a:t>
            </a: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90701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8721C4-A50D-D303-1565-2B3FEB824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346F41BD-659C-68D1-71C6-902B21B0F76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09550"/>
            <a:ext cx="5715000" cy="3962400"/>
          </a:xfrm>
        </p:spPr>
        <p:txBody>
          <a:bodyPr/>
          <a:lstStyle/>
          <a:p>
            <a:pPr algn="l" eaLnBrk="1" hangingPunct="1"/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  <a:t>Sending Hymn</a:t>
            </a:r>
            <a:br>
              <a:rPr lang="en-US" altLang="en-US" sz="24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sz="4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During the Lenten season, please be silent and wait for the presider to exit before we leave in silent. </a:t>
            </a:r>
            <a:br>
              <a:rPr lang="en-US" sz="4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</a:t>
            </a:r>
            <a:br>
              <a:rPr lang="en-US" altLang="en-US" sz="4000" i="1" dirty="0">
                <a:solidFill>
                  <a:srgbClr val="FFFF00"/>
                </a:solidFill>
                <a:latin typeface="Tahoma" pitchFamily="34" charset="0"/>
              </a:rPr>
            </a:br>
            <a:endParaRPr lang="en-US" altLang="en-US" sz="4000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34D3AC-F3DA-AC92-C511-C8128FAB79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782" y="285750"/>
            <a:ext cx="3372638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22722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 b="1"/>
              <a:t> 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561975"/>
            <a:ext cx="4267200" cy="39433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  <a:latin typeface="Tahoma" pitchFamily="34" charset="0"/>
              </a:rPr>
              <a:t>THANK YOU</a:t>
            </a: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endParaRPr lang="en-US" altLang="en-US" sz="2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CÁM ƠN </a:t>
            </a:r>
            <a:r>
              <a:rPr lang="en-US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endParaRPr lang="en-US" altLang="en-US" sz="2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i="1" dirty="0">
                <a:solidFill>
                  <a:schemeClr val="bg1"/>
                </a:solidFill>
                <a:latin typeface="Tahoma" pitchFamily="34" charset="0"/>
              </a:rPr>
              <a:t>M</a:t>
            </a:r>
            <a:r>
              <a:rPr lang="vi-VN" altLang="en-US" sz="2400" b="1" i="1" dirty="0">
                <a:solidFill>
                  <a:schemeClr val="bg1"/>
                </a:solidFill>
                <a:latin typeface="Tahoma" pitchFamily="34" charset="0"/>
              </a:rPr>
              <a:t>ARAMING</a:t>
            </a:r>
            <a:r>
              <a:rPr lang="en-US" altLang="en-US" sz="2400" b="1" i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vi-VN" altLang="en-US" sz="2400" b="1" i="1" dirty="0">
                <a:solidFill>
                  <a:schemeClr val="bg1"/>
                </a:solidFill>
                <a:latin typeface="Tahoma" pitchFamily="34" charset="0"/>
              </a:rPr>
              <a:t>SALAMAT</a:t>
            </a:r>
            <a:r>
              <a:rPr lang="en-US" altLang="en-US" sz="2400" b="1" i="1" dirty="0">
                <a:solidFill>
                  <a:schemeClr val="bg1"/>
                </a:solidFill>
                <a:latin typeface="Tahoma" pitchFamily="34" charset="0"/>
              </a:rPr>
              <a:t> PO</a:t>
            </a:r>
            <a:r>
              <a:rPr lang="en-US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endParaRPr lang="en-US" altLang="en-US" sz="2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r>
              <a:rPr lang="vi-VN" altLang="en-US" sz="2400" b="1" dirty="0">
                <a:solidFill>
                  <a:schemeClr val="bg1"/>
                </a:solidFill>
                <a:latin typeface="Tahoma" pitchFamily="34" charset="0"/>
              </a:rPr>
              <a:t>MUCHAS GRACIAS</a:t>
            </a:r>
            <a:r>
              <a:rPr lang="en-US" altLang="en-US" sz="2400"/>
              <a:t> </a:t>
            </a:r>
            <a:r>
              <a:rPr lang="en-US" altLang="en-US" sz="2400">
                <a:latin typeface="Tahoma" pitchFamily="34" charset="0"/>
              </a:rPr>
              <a:t> </a:t>
            </a:r>
            <a:endParaRPr lang="en-US" altLang="en-US" sz="2400" b="1" dirty="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285750"/>
            <a:ext cx="3428999" cy="4286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11274</TotalTime>
  <Words>3196</Words>
  <Application>Microsoft Office PowerPoint</Application>
  <PresentationFormat>On-screen Show (16:9)</PresentationFormat>
  <Paragraphs>265</Paragraphs>
  <Slides>93</Slides>
  <Notes>10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93</vt:i4>
      </vt:variant>
    </vt:vector>
  </HeadingPairs>
  <TitlesOfParts>
    <vt:vector size="98" baseType="lpstr">
      <vt:lpstr>Arial</vt:lpstr>
      <vt:lpstr>Tahoma</vt:lpstr>
      <vt:lpstr>Times New Roman</vt:lpstr>
      <vt:lpstr>Wingdings 2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Mercy On Us, Lord</vt:lpstr>
      <vt:lpstr> 1. O great. Redeem er King of all creation. As we are sinners, we deserve your judgment: Jesus, be gracious: hear prayer of sorrow. </vt:lpstr>
      <vt:lpstr>1. Ex-alt ed Savior, Cornerstone of heaven, Gate of salvaltion Way to life immortal: Send forth your Spirit; heal your humbled people. </vt:lpstr>
      <vt:lpstr>3. We beg you Jesus, God immense in pow er: Lis-ten in kindness as we ask forgive ness. Though sin condemns us, you are strong to save </vt:lpstr>
      <vt:lpstr>Responsorial Psalm:   Psalm 51 Be Merciful, Lord</vt:lpstr>
      <vt:lpstr>PowerPoint Presentation</vt:lpstr>
      <vt:lpstr>Gospel Acclamation  </vt:lpstr>
      <vt:lpstr>PowerPoint Presentation</vt:lpstr>
      <vt:lpstr>Profession Of Faith Creed  </vt:lpstr>
      <vt:lpstr>Nicene Creed  p1</vt:lpstr>
      <vt:lpstr>Nicene Creed  p2</vt:lpstr>
      <vt:lpstr>Nicene Creed  p3</vt:lpstr>
      <vt:lpstr>Nicene Creed  p4</vt:lpstr>
      <vt:lpstr>Nicene Creed  p5</vt:lpstr>
      <vt:lpstr>Nicene Creed  p6</vt:lpstr>
      <vt:lpstr>Nicene Creed  p7</vt:lpstr>
      <vt:lpstr>Nicene Creed  p8</vt:lpstr>
      <vt:lpstr>Nicene Creed  p9</vt:lpstr>
      <vt:lpstr>Nicene Creed  p10</vt:lpstr>
      <vt:lpstr>Nicene Creed  p11</vt:lpstr>
      <vt:lpstr>  Receive of the Ash Asher to Asher  </vt:lpstr>
      <vt:lpstr> Refrain: Ashes to ashes, from dust unto dust. The cross on our forehead, your promise, O God. Ready us to follow the way of your Son, to rise from these ashes, redeemed in the fire of your love.</vt:lpstr>
      <vt:lpstr>1. Sound the trumpet in Zion, announce from the Lord that the day of God’s favor is ever close at hand.</vt:lpstr>
      <vt:lpstr> Refrain: Ashes to ashes, from dust unto dust. The cross on our forehead, your promise, O God. Ready us to follow the way of your Son, to rise from these ashes, redeemed in the fire of your love.</vt:lpstr>
      <vt:lpstr>2. Rend your hearts, not your garments; return to the Lord, who delights when we offer a truly humble heart.</vt:lpstr>
      <vt:lpstr> Refrain: Ashes to ashes, from dust unto dust. The cross on our forehead, your promise, O God. Ready us to follow the way of your Son, to rise from these ashes, redeemed in the fire of your love.</vt:lpstr>
      <vt:lpstr>3. We have seen in the heavens and held in our arms what the hand of our Maker can fashion out of dust.</vt:lpstr>
      <vt:lpstr> Refrain: Ashes to ashes, from dust unto dust. The cross on our forehead, your promise, O God. Ready us to follow the way of your Son, to rise from these ashes, redeemed in the fire of your love.</vt:lpstr>
      <vt:lpstr>4. Let us fast from unkindness and trun from our greed, giving bread to the hundry and lifting up the poor.</vt:lpstr>
      <vt:lpstr> Refrain: Ashes to ashes, from dust unto dust. The cross on our forehead, your promise, O God. Ready us to follow the way of your Son, to rise from these ashes, redeemed in the fire of your love.</vt:lpstr>
      <vt:lpstr>5. Though this life that we treasure must fade like the grass, heaven’s glory awaits those who put their trust in God.</vt:lpstr>
      <vt:lpstr> Refrain: Ashes to ashes, from dust unto dust. The cross on our forehead, your promise, O God. Ready us to follow the way of your Son, to rise from these ashes, redeemed in the fire of your love.</vt:lpstr>
      <vt:lpstr>1L. We abide in the shadow of God’s mighty arm, for the Lord is our refuge, the Rock in whom we trust</vt:lpstr>
      <vt:lpstr> Refrain: Ashes to ashes, from dust unto dust. The cross on our forehead, your promise, O God. Ready us to follow the way of your Son, to rise from these ashes, redeemed in the fire of your love.</vt:lpstr>
      <vt:lpstr>2L. As the highest of heavens surpasses the earth, so the might of God’s mercy is far beyond our shame.</vt:lpstr>
      <vt:lpstr> Refrain: Ashes to ashes, from dust unto dust. The cross on our forehead, your promise, O God. Ready us to follow the way of your Son, to rise from these ashes, redeemed in the fire of your love.</vt:lpstr>
      <vt:lpstr>3L. Though his nature is holy yet Christ became sin, so that we might inherit the holiness of God.</vt:lpstr>
      <vt:lpstr> Refrain: Ashes to ashes, from dust unto dust. The cross on our forehead, your promise, O God. Ready us to follow the way of your Son, to rise from these ashes, redeemed in the fire of your love.</vt:lpstr>
      <vt:lpstr>  Preparation of The Gift Song:  God Of Mercy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Holy Holy   </vt:lpstr>
      <vt:lpstr>PowerPoint Presentation</vt:lpstr>
      <vt:lpstr>PowerPoint Presentation</vt:lpstr>
      <vt:lpstr>Memorial Acclamation </vt:lpstr>
      <vt:lpstr>PowerPoint Presentation</vt:lpstr>
      <vt:lpstr>Amen    </vt:lpstr>
      <vt:lpstr>PowerPoint Presentation</vt:lpstr>
      <vt:lpstr>Lamb Of God </vt:lpstr>
      <vt:lpstr>PowerPoint Presentation</vt:lpstr>
      <vt:lpstr>Communion respond</vt:lpstr>
      <vt:lpstr>PowerPoint Presentation</vt:lpstr>
      <vt:lpstr>  Communion:  Not By Bread Alone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Communion:  Hosea  </vt:lpstr>
      <vt:lpstr>  1a. Come back to me with all your heart. Don’t let fear keep us apart. Trees do bend,  though straight and tall; so must we to other call.</vt:lpstr>
      <vt:lpstr>  2a. The wilderness will lead you, to your heart, where I will speak. Integrity and justice with tenderness, you shall know.</vt:lpstr>
      <vt:lpstr> 3. You shall sleep secure with peace faithfulness will be your joy.</vt:lpstr>
      <vt:lpstr>  Communion:  As The Deer Longs Psalm 42/43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Sending Hymn During the Lenten season, please be silent and wait for the presider to exit before we leave in silent.  Thank You </vt:lpstr>
      <vt:lpstr> </vt:lpstr>
    </vt:vector>
  </TitlesOfParts>
  <Company>MMC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MMCWSTATION</dc:creator>
  <cp:lastModifiedBy>Phil Le</cp:lastModifiedBy>
  <cp:revision>451</cp:revision>
  <dcterms:created xsi:type="dcterms:W3CDTF">2010-05-12T20:42:28Z</dcterms:created>
  <dcterms:modified xsi:type="dcterms:W3CDTF">2026-02-18T16:22:44Z</dcterms:modified>
</cp:coreProperties>
</file>