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74"/>
  </p:notesMasterIdLst>
  <p:sldIdLst>
    <p:sldId id="2491" r:id="rId3"/>
    <p:sldId id="273" r:id="rId4"/>
    <p:sldId id="279" r:id="rId5"/>
    <p:sldId id="2514" r:id="rId6"/>
    <p:sldId id="274" r:id="rId7"/>
    <p:sldId id="2515" r:id="rId8"/>
    <p:sldId id="275" r:id="rId9"/>
    <p:sldId id="2516" r:id="rId10"/>
    <p:sldId id="276" r:id="rId11"/>
    <p:sldId id="2517" r:id="rId12"/>
    <p:sldId id="2518" r:id="rId13"/>
    <p:sldId id="2519" r:id="rId14"/>
    <p:sldId id="278" r:id="rId15"/>
    <p:sldId id="291" r:id="rId16"/>
    <p:sldId id="2471" r:id="rId17"/>
    <p:sldId id="2006" r:id="rId18"/>
    <p:sldId id="2007" r:id="rId19"/>
    <p:sldId id="2008" r:id="rId20"/>
    <p:sldId id="2520" r:id="rId21"/>
    <p:sldId id="2246" r:id="rId22"/>
    <p:sldId id="2247" r:id="rId23"/>
    <p:sldId id="2249" r:id="rId24"/>
    <p:sldId id="2251" r:id="rId25"/>
    <p:sldId id="2252" r:id="rId26"/>
    <p:sldId id="2521" r:id="rId27"/>
    <p:sldId id="2052" r:id="rId28"/>
    <p:sldId id="2522" r:id="rId29"/>
    <p:sldId id="2019" r:id="rId30"/>
    <p:sldId id="2524" r:id="rId31"/>
    <p:sldId id="2022" r:id="rId32"/>
    <p:sldId id="2023" r:id="rId33"/>
    <p:sldId id="2024" r:id="rId34"/>
    <p:sldId id="2025" r:id="rId35"/>
    <p:sldId id="2026" r:id="rId36"/>
    <p:sldId id="2027" r:id="rId37"/>
    <p:sldId id="2028" r:id="rId38"/>
    <p:sldId id="2029" r:id="rId39"/>
    <p:sldId id="2030" r:id="rId40"/>
    <p:sldId id="2031" r:id="rId41"/>
    <p:sldId id="2053" r:id="rId42"/>
    <p:sldId id="2525" r:id="rId43"/>
    <p:sldId id="256" r:id="rId44"/>
    <p:sldId id="257" r:id="rId45"/>
    <p:sldId id="258" r:id="rId46"/>
    <p:sldId id="259" r:id="rId47"/>
    <p:sldId id="260" r:id="rId48"/>
    <p:sldId id="2526" r:id="rId49"/>
    <p:sldId id="2161" r:id="rId50"/>
    <p:sldId id="2162" r:id="rId51"/>
    <p:sldId id="2527" r:id="rId52"/>
    <p:sldId id="2164" r:id="rId53"/>
    <p:sldId id="2528" r:id="rId54"/>
    <p:sldId id="2500" r:id="rId55"/>
    <p:sldId id="2529" r:id="rId56"/>
    <p:sldId id="2166" r:id="rId57"/>
    <p:sldId id="2532" r:id="rId58"/>
    <p:sldId id="2047" r:id="rId59"/>
    <p:sldId id="2533" r:id="rId60"/>
    <p:sldId id="2539" r:id="rId61"/>
    <p:sldId id="2540" r:id="rId62"/>
    <p:sldId id="2541" r:id="rId63"/>
    <p:sldId id="261" r:id="rId64"/>
    <p:sldId id="2542" r:id="rId65"/>
    <p:sldId id="2534" r:id="rId66"/>
    <p:sldId id="2322" r:id="rId67"/>
    <p:sldId id="2536" r:id="rId68"/>
    <p:sldId id="2537" r:id="rId69"/>
    <p:sldId id="2538" r:id="rId70"/>
    <p:sldId id="262" r:id="rId71"/>
    <p:sldId id="264" r:id="rId72"/>
    <p:sldId id="1188" r:id="rId73"/>
  </p:sldIdLst>
  <p:sldSz cx="9144000" cy="5143500" type="screen16x9"/>
  <p:notesSz cx="6858000" cy="9144000"/>
  <p:defaultTextStyle>
    <a:defPPr>
      <a:defRPr lang="en-US"/>
    </a:defPPr>
    <a:lvl1pPr algn="ctr" rtl="0" fontAlgn="base">
      <a:spcBef>
        <a:spcPct val="0"/>
      </a:spcBef>
      <a:spcAft>
        <a:spcPct val="0"/>
      </a:spcAft>
      <a:defRPr sz="6600" kern="1200">
        <a:solidFill>
          <a:schemeClr val="accent2"/>
        </a:solidFill>
        <a:latin typeface="Times New Roman" pitchFamily="18" charset="0"/>
        <a:ea typeface="+mn-ea"/>
        <a:cs typeface="Arial" charset="0"/>
      </a:defRPr>
    </a:lvl1pPr>
    <a:lvl2pPr marL="457200" algn="ctr" rtl="0" fontAlgn="base">
      <a:spcBef>
        <a:spcPct val="0"/>
      </a:spcBef>
      <a:spcAft>
        <a:spcPct val="0"/>
      </a:spcAft>
      <a:defRPr sz="6600" kern="1200">
        <a:solidFill>
          <a:schemeClr val="accent2"/>
        </a:solidFill>
        <a:latin typeface="Times New Roman" pitchFamily="18" charset="0"/>
        <a:ea typeface="+mn-ea"/>
        <a:cs typeface="Arial" charset="0"/>
      </a:defRPr>
    </a:lvl2pPr>
    <a:lvl3pPr marL="914400" algn="ctr" rtl="0" fontAlgn="base">
      <a:spcBef>
        <a:spcPct val="0"/>
      </a:spcBef>
      <a:spcAft>
        <a:spcPct val="0"/>
      </a:spcAft>
      <a:defRPr sz="6600" kern="1200">
        <a:solidFill>
          <a:schemeClr val="accent2"/>
        </a:solidFill>
        <a:latin typeface="Times New Roman" pitchFamily="18" charset="0"/>
        <a:ea typeface="+mn-ea"/>
        <a:cs typeface="Arial" charset="0"/>
      </a:defRPr>
    </a:lvl3pPr>
    <a:lvl4pPr marL="1371600" algn="ctr" rtl="0" fontAlgn="base">
      <a:spcBef>
        <a:spcPct val="0"/>
      </a:spcBef>
      <a:spcAft>
        <a:spcPct val="0"/>
      </a:spcAft>
      <a:defRPr sz="6600" kern="1200">
        <a:solidFill>
          <a:schemeClr val="accent2"/>
        </a:solidFill>
        <a:latin typeface="Times New Roman" pitchFamily="18" charset="0"/>
        <a:ea typeface="+mn-ea"/>
        <a:cs typeface="Arial" charset="0"/>
      </a:defRPr>
    </a:lvl4pPr>
    <a:lvl5pPr marL="1828800" algn="ctr" rtl="0" fontAlgn="base">
      <a:spcBef>
        <a:spcPct val="0"/>
      </a:spcBef>
      <a:spcAft>
        <a:spcPct val="0"/>
      </a:spcAft>
      <a:defRPr sz="6600" kern="1200">
        <a:solidFill>
          <a:schemeClr val="accent2"/>
        </a:solidFill>
        <a:latin typeface="Times New Roman" pitchFamily="18" charset="0"/>
        <a:ea typeface="+mn-ea"/>
        <a:cs typeface="Arial" charset="0"/>
      </a:defRPr>
    </a:lvl5pPr>
    <a:lvl6pPr marL="2286000" algn="l" defTabSz="914400" rtl="0" eaLnBrk="1" latinLnBrk="0" hangingPunct="1">
      <a:defRPr sz="6600" kern="1200">
        <a:solidFill>
          <a:schemeClr val="accent2"/>
        </a:solidFill>
        <a:latin typeface="Times New Roman" pitchFamily="18" charset="0"/>
        <a:ea typeface="+mn-ea"/>
        <a:cs typeface="Arial" charset="0"/>
      </a:defRPr>
    </a:lvl6pPr>
    <a:lvl7pPr marL="2743200" algn="l" defTabSz="914400" rtl="0" eaLnBrk="1" latinLnBrk="0" hangingPunct="1">
      <a:defRPr sz="6600" kern="1200">
        <a:solidFill>
          <a:schemeClr val="accent2"/>
        </a:solidFill>
        <a:latin typeface="Times New Roman" pitchFamily="18" charset="0"/>
        <a:ea typeface="+mn-ea"/>
        <a:cs typeface="Arial" charset="0"/>
      </a:defRPr>
    </a:lvl7pPr>
    <a:lvl8pPr marL="3200400" algn="l" defTabSz="914400" rtl="0" eaLnBrk="1" latinLnBrk="0" hangingPunct="1">
      <a:defRPr sz="6600" kern="1200">
        <a:solidFill>
          <a:schemeClr val="accent2"/>
        </a:solidFill>
        <a:latin typeface="Times New Roman" pitchFamily="18" charset="0"/>
        <a:ea typeface="+mn-ea"/>
        <a:cs typeface="Arial" charset="0"/>
      </a:defRPr>
    </a:lvl8pPr>
    <a:lvl9pPr marL="3657600" algn="l" defTabSz="914400" rtl="0" eaLnBrk="1" latinLnBrk="0" hangingPunct="1">
      <a:defRPr sz="6600" kern="1200">
        <a:solidFill>
          <a:schemeClr val="accent2"/>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A33671-97ED-4350-A8AC-2ADEE6252505}" v="296" dt="2026-08-08T02:03:51.0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872" autoAdjust="0"/>
    <p:restoredTop sz="94660"/>
  </p:normalViewPr>
  <p:slideViewPr>
    <p:cSldViewPr>
      <p:cViewPr varScale="1">
        <p:scale>
          <a:sx n="54" d="100"/>
          <a:sy n="54" d="100"/>
        </p:scale>
        <p:origin x="444" y="48"/>
      </p:cViewPr>
      <p:guideLst>
        <p:guide orient="horz" pos="2160"/>
        <p:guide pos="2880"/>
        <p:guide orient="horz" pos="16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notesMaster" Target="notesMasters/notesMaster1.xml"/><Relationship Id="rId79" Type="http://schemas.microsoft.com/office/2016/11/relationships/changesInfo" Target="changesInfos/changesInfo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microsoft.com/office/2015/10/relationships/revisionInfo" Target="revisionInfo.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 Le" userId="d56789386392244e" providerId="LiveId" clId="{C6036423-22FB-49D3-8C1B-9D60E70F677C}"/>
    <pc:docChg chg="undo custSel addSld delSld modSld sldOrd">
      <pc:chgData name="Phil Le" userId="d56789386392244e" providerId="LiveId" clId="{C6036423-22FB-49D3-8C1B-9D60E70F677C}" dt="2026-07-29T16:00:22.372" v="4431" actId="20577"/>
      <pc:docMkLst>
        <pc:docMk/>
      </pc:docMkLst>
      <pc:sldChg chg="modSp mod">
        <pc:chgData name="Phil Le" userId="d56789386392244e" providerId="LiveId" clId="{C6036423-22FB-49D3-8C1B-9D60E70F677C}" dt="2026-07-29T15:35:25.950" v="4202" actId="20577"/>
        <pc:sldMkLst>
          <pc:docMk/>
          <pc:sldMk cId="0" sldId="2019"/>
        </pc:sldMkLst>
        <pc:spChg chg="mod">
          <ac:chgData name="Phil Le" userId="d56789386392244e" providerId="LiveId" clId="{C6036423-22FB-49D3-8C1B-9D60E70F677C}" dt="2026-07-29T15:35:25.950" v="4202" actId="20577"/>
          <ac:spMkLst>
            <pc:docMk/>
            <pc:sldMk cId="0" sldId="2019"/>
            <ac:spMk id="30723" creationId="{00000000-0000-0000-0000-000000000000}"/>
          </ac:spMkLst>
        </pc:spChg>
      </pc:sldChg>
      <pc:sldChg chg="modSp add del mod">
        <pc:chgData name="Phil Le" userId="d56789386392244e" providerId="LiveId" clId="{C6036423-22FB-49D3-8C1B-9D60E70F677C}" dt="2026-07-29T15:33:28.112" v="4182" actId="20577"/>
        <pc:sldMkLst>
          <pc:docMk/>
          <pc:sldMk cId="0" sldId="2052"/>
        </pc:sldMkLst>
        <pc:spChg chg="mod">
          <ac:chgData name="Phil Le" userId="d56789386392244e" providerId="LiveId" clId="{C6036423-22FB-49D3-8C1B-9D60E70F677C}" dt="2026-07-29T15:33:28.112" v="4182" actId="20577"/>
          <ac:spMkLst>
            <pc:docMk/>
            <pc:sldMk cId="0" sldId="2052"/>
            <ac:spMk id="28675" creationId="{00000000-0000-0000-0000-000000000000}"/>
          </ac:spMkLst>
        </pc:spChg>
      </pc:sldChg>
      <pc:sldChg chg="addSp delSp mod">
        <pc:chgData name="Phil Le" userId="d56789386392244e" providerId="LiveId" clId="{C6036423-22FB-49D3-8C1B-9D60E70F677C}" dt="2026-07-29T15:38:59.390" v="4270" actId="22"/>
        <pc:sldMkLst>
          <pc:docMk/>
          <pc:sldMk cId="1491645633" sldId="2162"/>
        </pc:sldMkLst>
      </pc:sldChg>
      <pc:sldChg chg="addSp delSp modSp mod">
        <pc:chgData name="Phil Le" userId="d56789386392244e" providerId="LiveId" clId="{C6036423-22FB-49D3-8C1B-9D60E70F677C}" dt="2026-07-29T15:33:59.396" v="4187"/>
        <pc:sldMkLst>
          <pc:docMk/>
          <pc:sldMk cId="2944539364" sldId="2252"/>
        </pc:sldMkLst>
      </pc:sldChg>
      <pc:sldChg chg="mod modShow">
        <pc:chgData name="Phil Le" userId="d56789386392244e" providerId="LiveId" clId="{C6036423-22FB-49D3-8C1B-9D60E70F677C}" dt="2026-07-27T05:04:47.798" v="3858" actId="34476"/>
        <pc:sldMkLst>
          <pc:docMk/>
          <pc:sldMk cId="0" sldId="2322"/>
        </pc:sldMkLst>
      </pc:sldChg>
      <pc:sldChg chg="addSp delSp modSp add mod setBg delDesignElem">
        <pc:chgData name="Phil Le" userId="d56789386392244e" providerId="LiveId" clId="{C6036423-22FB-49D3-8C1B-9D60E70F677C}" dt="2026-07-29T15:29:52.547" v="4047" actId="26606"/>
        <pc:sldMkLst>
          <pc:docMk/>
          <pc:sldMk cId="1507087779" sldId="2471"/>
        </pc:sldMkLst>
        <pc:spChg chg="ord">
          <ac:chgData name="Phil Le" userId="d56789386392244e" providerId="LiveId" clId="{C6036423-22FB-49D3-8C1B-9D60E70F677C}" dt="2026-07-29T15:29:52.547" v="4047" actId="26606"/>
          <ac:spMkLst>
            <pc:docMk/>
            <pc:sldMk cId="1507087779" sldId="2471"/>
            <ac:spMk id="9" creationId="{B0C51E09-E5C7-6770-61CF-6839E776B635}"/>
          </ac:spMkLst>
        </pc:spChg>
      </pc:sldChg>
    </pc:docChg>
  </pc:docChgLst>
  <pc:docChgLst>
    <pc:chgData name="Phil Le" userId="d56789386392244e" providerId="LiveId" clId="{004C8346-9596-4917-921E-A60B3DF09813}"/>
    <pc:docChg chg="undo custSel addSld delSld modSld sldOrd">
      <pc:chgData name="Phil Le" userId="d56789386392244e" providerId="LiveId" clId="{004C8346-9596-4917-921E-A60B3DF09813}" dt="2026-08-08T02:08:10.552" v="1351" actId="20577"/>
      <pc:docMkLst>
        <pc:docMk/>
      </pc:docMkLst>
      <pc:sldChg chg="add setBg">
        <pc:chgData name="Phil Le" userId="d56789386392244e" providerId="LiveId" clId="{004C8346-9596-4917-921E-A60B3DF09813}" dt="2026-08-08T01:44:43.233" v="1104"/>
        <pc:sldMkLst>
          <pc:docMk/>
          <pc:sldMk cId="0" sldId="256"/>
        </pc:sldMkLst>
      </pc:sldChg>
      <pc:sldChg chg="add setBg">
        <pc:chgData name="Phil Le" userId="d56789386392244e" providerId="LiveId" clId="{004C8346-9596-4917-921E-A60B3DF09813}" dt="2026-08-08T01:44:43.233" v="1104"/>
        <pc:sldMkLst>
          <pc:docMk/>
          <pc:sldMk cId="0" sldId="257"/>
        </pc:sldMkLst>
      </pc:sldChg>
      <pc:sldChg chg="add setBg">
        <pc:chgData name="Phil Le" userId="d56789386392244e" providerId="LiveId" clId="{004C8346-9596-4917-921E-A60B3DF09813}" dt="2026-08-08T01:44:43.233" v="1104"/>
        <pc:sldMkLst>
          <pc:docMk/>
          <pc:sldMk cId="0" sldId="258"/>
        </pc:sldMkLst>
      </pc:sldChg>
      <pc:sldChg chg="add setBg">
        <pc:chgData name="Phil Le" userId="d56789386392244e" providerId="LiveId" clId="{004C8346-9596-4917-921E-A60B3DF09813}" dt="2026-08-08T01:44:43.233" v="1104"/>
        <pc:sldMkLst>
          <pc:docMk/>
          <pc:sldMk cId="0" sldId="259"/>
        </pc:sldMkLst>
      </pc:sldChg>
      <pc:sldChg chg="add setBg">
        <pc:chgData name="Phil Le" userId="d56789386392244e" providerId="LiveId" clId="{004C8346-9596-4917-921E-A60B3DF09813}" dt="2026-08-08T01:44:43.233" v="1104"/>
        <pc:sldMkLst>
          <pc:docMk/>
          <pc:sldMk cId="0" sldId="260"/>
        </pc:sldMkLst>
      </pc:sldChg>
      <pc:sldChg chg="add del">
        <pc:chgData name="Phil Le" userId="d56789386392244e" providerId="LiveId" clId="{004C8346-9596-4917-921E-A60B3DF09813}" dt="2026-08-08T02:03:51.010" v="1348"/>
        <pc:sldMkLst>
          <pc:docMk/>
          <pc:sldMk cId="2409906433" sldId="261"/>
        </pc:sldMkLst>
      </pc:sldChg>
      <pc:sldChg chg="add del">
        <pc:chgData name="Phil Le" userId="d56789386392244e" providerId="LiveId" clId="{004C8346-9596-4917-921E-A60B3DF09813}" dt="2026-08-08T01:52:30.936" v="1345"/>
        <pc:sldMkLst>
          <pc:docMk/>
          <pc:sldMk cId="0" sldId="262"/>
        </pc:sldMkLst>
      </pc:sldChg>
      <pc:sldChg chg="add del">
        <pc:chgData name="Phil Le" userId="d56789386392244e" providerId="LiveId" clId="{004C8346-9596-4917-921E-A60B3DF09813}" dt="2026-08-08T01:52:30.936" v="1345"/>
        <pc:sldMkLst>
          <pc:docMk/>
          <pc:sldMk cId="0" sldId="264"/>
        </pc:sldMkLst>
      </pc:sldChg>
      <pc:sldChg chg="add del setBg">
        <pc:chgData name="Phil Le" userId="d56789386392244e" providerId="LiveId" clId="{004C8346-9596-4917-921E-A60B3DF09813}" dt="2026-08-08T01:42:29.230" v="1099" actId="47"/>
        <pc:sldMkLst>
          <pc:docMk/>
          <pc:sldMk cId="0" sldId="267"/>
        </pc:sldMkLst>
      </pc:sldChg>
      <pc:sldChg chg="add del setBg">
        <pc:chgData name="Phil Le" userId="d56789386392244e" providerId="LiveId" clId="{004C8346-9596-4917-921E-A60B3DF09813}" dt="2026-08-08T01:42:29.943" v="1100" actId="47"/>
        <pc:sldMkLst>
          <pc:docMk/>
          <pc:sldMk cId="0" sldId="268"/>
        </pc:sldMkLst>
      </pc:sldChg>
      <pc:sldChg chg="add del setBg">
        <pc:chgData name="Phil Le" userId="d56789386392244e" providerId="LiveId" clId="{004C8346-9596-4917-921E-A60B3DF09813}" dt="2026-08-08T01:42:30.540" v="1101" actId="47"/>
        <pc:sldMkLst>
          <pc:docMk/>
          <pc:sldMk cId="0" sldId="269"/>
        </pc:sldMkLst>
      </pc:sldChg>
      <pc:sldChg chg="modSp add del mod">
        <pc:chgData name="Phil Le" userId="d56789386392244e" providerId="LiveId" clId="{004C8346-9596-4917-921E-A60B3DF09813}" dt="2026-08-08T01:23:58.943" v="887" actId="47"/>
        <pc:sldMkLst>
          <pc:docMk/>
          <pc:sldMk cId="2773126724" sldId="270"/>
        </pc:sldMkLst>
      </pc:sldChg>
      <pc:sldChg chg="modSp add del mod">
        <pc:chgData name="Phil Le" userId="d56789386392244e" providerId="LiveId" clId="{004C8346-9596-4917-921E-A60B3DF09813}" dt="2026-08-08T01:23:59.785" v="888" actId="47"/>
        <pc:sldMkLst>
          <pc:docMk/>
          <pc:sldMk cId="1262807359" sldId="271"/>
        </pc:sldMkLst>
      </pc:sldChg>
      <pc:sldChg chg="modSp add del mod">
        <pc:chgData name="Phil Le" userId="d56789386392244e" providerId="LiveId" clId="{004C8346-9596-4917-921E-A60B3DF09813}" dt="2026-08-08T01:24:00.422" v="889" actId="47"/>
        <pc:sldMkLst>
          <pc:docMk/>
          <pc:sldMk cId="3933457072" sldId="272"/>
        </pc:sldMkLst>
      </pc:sldChg>
      <pc:sldChg chg="add">
        <pc:chgData name="Phil Le" userId="d56789386392244e" providerId="LiveId" clId="{004C8346-9596-4917-921E-A60B3DF09813}" dt="2026-08-08T01:34:33.291" v="901"/>
        <pc:sldMkLst>
          <pc:docMk/>
          <pc:sldMk cId="0" sldId="273"/>
        </pc:sldMkLst>
      </pc:sldChg>
      <pc:sldChg chg="add">
        <pc:chgData name="Phil Le" userId="d56789386392244e" providerId="LiveId" clId="{004C8346-9596-4917-921E-A60B3DF09813}" dt="2026-08-08T01:34:33.291" v="901"/>
        <pc:sldMkLst>
          <pc:docMk/>
          <pc:sldMk cId="388970141" sldId="274"/>
        </pc:sldMkLst>
      </pc:sldChg>
      <pc:sldChg chg="add">
        <pc:chgData name="Phil Le" userId="d56789386392244e" providerId="LiveId" clId="{004C8346-9596-4917-921E-A60B3DF09813}" dt="2026-08-08T01:34:33.291" v="901"/>
        <pc:sldMkLst>
          <pc:docMk/>
          <pc:sldMk cId="3054849930" sldId="275"/>
        </pc:sldMkLst>
      </pc:sldChg>
      <pc:sldChg chg="add">
        <pc:chgData name="Phil Le" userId="d56789386392244e" providerId="LiveId" clId="{004C8346-9596-4917-921E-A60B3DF09813}" dt="2026-08-08T01:34:33.291" v="901"/>
        <pc:sldMkLst>
          <pc:docMk/>
          <pc:sldMk cId="1275626865" sldId="276"/>
        </pc:sldMkLst>
      </pc:sldChg>
      <pc:sldChg chg="add del">
        <pc:chgData name="Phil Le" userId="d56789386392244e" providerId="LiveId" clId="{004C8346-9596-4917-921E-A60B3DF09813}" dt="2026-08-08T01:51:36.603" v="1342" actId="47"/>
        <pc:sldMkLst>
          <pc:docMk/>
          <pc:sldMk cId="0" sldId="277"/>
        </pc:sldMkLst>
      </pc:sldChg>
      <pc:sldChg chg="add">
        <pc:chgData name="Phil Le" userId="d56789386392244e" providerId="LiveId" clId="{004C8346-9596-4917-921E-A60B3DF09813}" dt="2026-08-08T01:34:33.291" v="901"/>
        <pc:sldMkLst>
          <pc:docMk/>
          <pc:sldMk cId="3547883052" sldId="278"/>
        </pc:sldMkLst>
      </pc:sldChg>
      <pc:sldChg chg="add">
        <pc:chgData name="Phil Le" userId="d56789386392244e" providerId="LiveId" clId="{004C8346-9596-4917-921E-A60B3DF09813}" dt="2026-08-08T01:34:33.291" v="901"/>
        <pc:sldMkLst>
          <pc:docMk/>
          <pc:sldMk cId="3685478510" sldId="279"/>
        </pc:sldMkLst>
      </pc:sldChg>
      <pc:sldChg chg="add del">
        <pc:chgData name="Phil Le" userId="d56789386392244e" providerId="LiveId" clId="{004C8346-9596-4917-921E-A60B3DF09813}" dt="2026-08-08T01:49:00.195" v="1216" actId="47"/>
        <pc:sldMkLst>
          <pc:docMk/>
          <pc:sldMk cId="1638647814" sldId="281"/>
        </pc:sldMkLst>
      </pc:sldChg>
      <pc:sldChg chg="add del">
        <pc:chgData name="Phil Le" userId="d56789386392244e" providerId="LiveId" clId="{004C8346-9596-4917-921E-A60B3DF09813}" dt="2026-08-08T01:49:03.078" v="1219" actId="47"/>
        <pc:sldMkLst>
          <pc:docMk/>
          <pc:sldMk cId="4107765846" sldId="282"/>
        </pc:sldMkLst>
      </pc:sldChg>
      <pc:sldChg chg="add del">
        <pc:chgData name="Phil Le" userId="d56789386392244e" providerId="LiveId" clId="{004C8346-9596-4917-921E-A60B3DF09813}" dt="2026-08-08T01:49:03.928" v="1220" actId="47"/>
        <pc:sldMkLst>
          <pc:docMk/>
          <pc:sldMk cId="2144318655" sldId="283"/>
        </pc:sldMkLst>
      </pc:sldChg>
      <pc:sldChg chg="add del">
        <pc:chgData name="Phil Le" userId="d56789386392244e" providerId="LiveId" clId="{004C8346-9596-4917-921E-A60B3DF09813}" dt="2026-08-08T01:49:05.628" v="1222" actId="47"/>
        <pc:sldMkLst>
          <pc:docMk/>
          <pc:sldMk cId="72024905" sldId="284"/>
        </pc:sldMkLst>
      </pc:sldChg>
      <pc:sldChg chg="add del">
        <pc:chgData name="Phil Le" userId="d56789386392244e" providerId="LiveId" clId="{004C8346-9596-4917-921E-A60B3DF09813}" dt="2026-08-08T01:48:59.375" v="1215" actId="47"/>
        <pc:sldMkLst>
          <pc:docMk/>
          <pc:sldMk cId="937127655" sldId="285"/>
        </pc:sldMkLst>
      </pc:sldChg>
      <pc:sldChg chg="add del">
        <pc:chgData name="Phil Le" userId="d56789386392244e" providerId="LiveId" clId="{004C8346-9596-4917-921E-A60B3DF09813}" dt="2026-08-08T01:49:01.561" v="1217" actId="47"/>
        <pc:sldMkLst>
          <pc:docMk/>
          <pc:sldMk cId="2920451198" sldId="286"/>
        </pc:sldMkLst>
      </pc:sldChg>
      <pc:sldChg chg="add del">
        <pc:chgData name="Phil Le" userId="d56789386392244e" providerId="LiveId" clId="{004C8346-9596-4917-921E-A60B3DF09813}" dt="2026-08-08T01:49:02.328" v="1218" actId="47"/>
        <pc:sldMkLst>
          <pc:docMk/>
          <pc:sldMk cId="335725183" sldId="287"/>
        </pc:sldMkLst>
      </pc:sldChg>
      <pc:sldChg chg="add del">
        <pc:chgData name="Phil Le" userId="d56789386392244e" providerId="LiveId" clId="{004C8346-9596-4917-921E-A60B3DF09813}" dt="2026-08-08T01:49:04.848" v="1221" actId="47"/>
        <pc:sldMkLst>
          <pc:docMk/>
          <pc:sldMk cId="3802238527" sldId="288"/>
        </pc:sldMkLst>
      </pc:sldChg>
      <pc:sldChg chg="add del">
        <pc:chgData name="Phil Le" userId="d56789386392244e" providerId="LiveId" clId="{004C8346-9596-4917-921E-A60B3DF09813}" dt="2026-08-08T01:49:06.395" v="1223" actId="47"/>
        <pc:sldMkLst>
          <pc:docMk/>
          <pc:sldMk cId="2467943559" sldId="289"/>
        </pc:sldMkLst>
      </pc:sldChg>
      <pc:sldChg chg="add del">
        <pc:chgData name="Phil Le" userId="d56789386392244e" providerId="LiveId" clId="{004C8346-9596-4917-921E-A60B3DF09813}" dt="2026-08-08T01:49:07.204" v="1224" actId="47"/>
        <pc:sldMkLst>
          <pc:docMk/>
          <pc:sldMk cId="1485365932" sldId="290"/>
        </pc:sldMkLst>
      </pc:sldChg>
      <pc:sldChg chg="add">
        <pc:chgData name="Phil Le" userId="d56789386392244e" providerId="LiveId" clId="{004C8346-9596-4917-921E-A60B3DF09813}" dt="2026-08-08T01:34:33.291" v="901"/>
        <pc:sldMkLst>
          <pc:docMk/>
          <pc:sldMk cId="867110276" sldId="291"/>
        </pc:sldMkLst>
      </pc:sldChg>
      <pc:sldChg chg="addSp delSp mod">
        <pc:chgData name="Phil Le" userId="d56789386392244e" providerId="LiveId" clId="{004C8346-9596-4917-921E-A60B3DF09813}" dt="2026-08-06T01:29:44.425" v="220" actId="22"/>
        <pc:sldMkLst>
          <pc:docMk/>
          <pc:sldMk cId="0" sldId="2008"/>
        </pc:sldMkLst>
      </pc:sldChg>
      <pc:sldChg chg="modSp mod">
        <pc:chgData name="Phil Le" userId="d56789386392244e" providerId="LiveId" clId="{004C8346-9596-4917-921E-A60B3DF09813}" dt="2026-08-08T01:40:17.525" v="1070" actId="113"/>
        <pc:sldMkLst>
          <pc:docMk/>
          <pc:sldMk cId="0" sldId="2019"/>
        </pc:sldMkLst>
        <pc:spChg chg="mod">
          <ac:chgData name="Phil Le" userId="d56789386392244e" providerId="LiveId" clId="{004C8346-9596-4917-921E-A60B3DF09813}" dt="2026-08-08T01:40:17.525" v="1070" actId="113"/>
          <ac:spMkLst>
            <pc:docMk/>
            <pc:sldMk cId="0" sldId="2019"/>
            <ac:spMk id="30723" creationId="{00000000-0000-0000-0000-000000000000}"/>
          </ac:spMkLst>
        </pc:spChg>
      </pc:sldChg>
      <pc:sldChg chg="modSp mod">
        <pc:chgData name="Phil Le" userId="d56789386392244e" providerId="LiveId" clId="{004C8346-9596-4917-921E-A60B3DF09813}" dt="2026-08-08T01:37:55.904" v="1058" actId="20577"/>
        <pc:sldMkLst>
          <pc:docMk/>
          <pc:sldMk cId="0" sldId="2052"/>
        </pc:sldMkLst>
        <pc:spChg chg="mod">
          <ac:chgData name="Phil Le" userId="d56789386392244e" providerId="LiveId" clId="{004C8346-9596-4917-921E-A60B3DF09813}" dt="2026-08-08T01:37:55.904" v="1058" actId="20577"/>
          <ac:spMkLst>
            <pc:docMk/>
            <pc:sldMk cId="0" sldId="2052"/>
            <ac:spMk id="28675" creationId="{00000000-0000-0000-0000-000000000000}"/>
          </ac:spMkLst>
        </pc:spChg>
      </pc:sldChg>
      <pc:sldChg chg="addSp mod">
        <pc:chgData name="Phil Le" userId="d56789386392244e" providerId="LiveId" clId="{004C8346-9596-4917-921E-A60B3DF09813}" dt="2026-08-08T01:46:01.725" v="1117" actId="22"/>
        <pc:sldMkLst>
          <pc:docMk/>
          <pc:sldMk cId="3475447762" sldId="2164"/>
        </pc:sldMkLst>
        <pc:spChg chg="add">
          <ac:chgData name="Phil Le" userId="d56789386392244e" providerId="LiveId" clId="{004C8346-9596-4917-921E-A60B3DF09813}" dt="2026-08-08T01:46:01.725" v="1117" actId="22"/>
          <ac:spMkLst>
            <pc:docMk/>
            <pc:sldMk cId="3475447762" sldId="2164"/>
            <ac:spMk id="3" creationId="{6C3FC1B0-FBB6-2DC7-B6A8-7918BF4C2717}"/>
          </ac:spMkLst>
        </pc:spChg>
      </pc:sldChg>
      <pc:sldChg chg="addSp delSp modSp mod ord setBg setClrOvrMap">
        <pc:chgData name="Phil Le" userId="d56789386392244e" providerId="LiveId" clId="{004C8346-9596-4917-921E-A60B3DF09813}" dt="2026-08-08T01:32:41.529" v="900" actId="26606"/>
        <pc:sldMkLst>
          <pc:docMk/>
          <pc:sldMk cId="1507087779" sldId="2471"/>
        </pc:sldMkLst>
        <pc:spChg chg="mod ord">
          <ac:chgData name="Phil Le" userId="d56789386392244e" providerId="LiveId" clId="{004C8346-9596-4917-921E-A60B3DF09813}" dt="2026-08-08T01:32:41.529" v="900" actId="26606"/>
          <ac:spMkLst>
            <pc:docMk/>
            <pc:sldMk cId="1507087779" sldId="2471"/>
            <ac:spMk id="9" creationId="{B0C51E09-E5C7-6770-61CF-6839E776B635}"/>
          </ac:spMkLst>
        </pc:spChg>
        <pc:spChg chg="add del">
          <ac:chgData name="Phil Le" userId="d56789386392244e" providerId="LiveId" clId="{004C8346-9596-4917-921E-A60B3DF09813}" dt="2026-08-08T01:32:41.529" v="900" actId="26606"/>
          <ac:spMkLst>
            <pc:docMk/>
            <pc:sldMk cId="1507087779" sldId="2471"/>
            <ac:spMk id="32" creationId="{71B2258F-86CA-4D4D-8270-BC05FCDEBFB3}"/>
          </ac:spMkLst>
        </pc:spChg>
        <pc:spChg chg="add del">
          <ac:chgData name="Phil Le" userId="d56789386392244e" providerId="LiveId" clId="{004C8346-9596-4917-921E-A60B3DF09813}" dt="2026-08-08T01:32:41.522" v="899" actId="26606"/>
          <ac:spMkLst>
            <pc:docMk/>
            <pc:sldMk cId="1507087779" sldId="2471"/>
            <ac:spMk id="37" creationId="{37C89E4B-3C9F-44B9-8B86-D9E3D112D8EC}"/>
          </ac:spMkLst>
        </pc:spChg>
        <pc:spChg chg="add">
          <ac:chgData name="Phil Le" userId="d56789386392244e" providerId="LiveId" clId="{004C8346-9596-4917-921E-A60B3DF09813}" dt="2026-08-08T01:32:41.529" v="900" actId="26606"/>
          <ac:spMkLst>
            <pc:docMk/>
            <pc:sldMk cId="1507087779" sldId="2471"/>
            <ac:spMk id="43" creationId="{33F70A3C-4474-2A39-470C-FD55A8837503}"/>
          </ac:spMkLst>
        </pc:spChg>
        <pc:spChg chg="add">
          <ac:chgData name="Phil Le" userId="d56789386392244e" providerId="LiveId" clId="{004C8346-9596-4917-921E-A60B3DF09813}" dt="2026-08-08T01:32:41.529" v="900" actId="26606"/>
          <ac:spMkLst>
            <pc:docMk/>
            <pc:sldMk cId="1507087779" sldId="2471"/>
            <ac:spMk id="44" creationId="{4D60F200-5EB0-B223-2439-C96C67F0FEE1}"/>
          </ac:spMkLst>
        </pc:spChg>
        <pc:spChg chg="add">
          <ac:chgData name="Phil Le" userId="d56789386392244e" providerId="LiveId" clId="{004C8346-9596-4917-921E-A60B3DF09813}" dt="2026-08-08T01:32:41.529" v="900" actId="26606"/>
          <ac:spMkLst>
            <pc:docMk/>
            <pc:sldMk cId="1507087779" sldId="2471"/>
            <ac:spMk id="45" creationId="{BAC3F7D4-9613-0E1F-901C-98FE831DEBC0}"/>
          </ac:spMkLst>
        </pc:spChg>
        <pc:spChg chg="add">
          <ac:chgData name="Phil Le" userId="d56789386392244e" providerId="LiveId" clId="{004C8346-9596-4917-921E-A60B3DF09813}" dt="2026-08-08T01:32:41.529" v="900" actId="26606"/>
          <ac:spMkLst>
            <pc:docMk/>
            <pc:sldMk cId="1507087779" sldId="2471"/>
            <ac:spMk id="46" creationId="{74067CD3-146F-6228-E362-39AA720C25F7}"/>
          </ac:spMkLst>
        </pc:spChg>
        <pc:spChg chg="add">
          <ac:chgData name="Phil Le" userId="d56789386392244e" providerId="LiveId" clId="{004C8346-9596-4917-921E-A60B3DF09813}" dt="2026-08-08T01:32:41.529" v="900" actId="26606"/>
          <ac:spMkLst>
            <pc:docMk/>
            <pc:sldMk cId="1507087779" sldId="2471"/>
            <ac:spMk id="47" creationId="{AFD5167C-AF48-26F0-7A9F-3F7643374872}"/>
          </ac:spMkLst>
        </pc:spChg>
        <pc:spChg chg="add">
          <ac:chgData name="Phil Le" userId="d56789386392244e" providerId="LiveId" clId="{004C8346-9596-4917-921E-A60B3DF09813}" dt="2026-08-08T01:32:41.529" v="900" actId="26606"/>
          <ac:spMkLst>
            <pc:docMk/>
            <pc:sldMk cId="1507087779" sldId="2471"/>
            <ac:spMk id="48" creationId="{271C7E5C-A0F8-E9FA-56DB-31A257FD4EDB}"/>
          </ac:spMkLst>
        </pc:spChg>
        <pc:spChg chg="add">
          <ac:chgData name="Phil Le" userId="d56789386392244e" providerId="LiveId" clId="{004C8346-9596-4917-921E-A60B3DF09813}" dt="2026-08-08T01:32:41.529" v="900" actId="26606"/>
          <ac:spMkLst>
            <pc:docMk/>
            <pc:sldMk cId="1507087779" sldId="2471"/>
            <ac:spMk id="49" creationId="{87B30A01-FCA8-86A5-A840-C32A3BE2EDD6}"/>
          </ac:spMkLst>
        </pc:spChg>
        <pc:picChg chg="add del mod">
          <ac:chgData name="Phil Le" userId="d56789386392244e" providerId="LiveId" clId="{004C8346-9596-4917-921E-A60B3DF09813}" dt="2026-08-08T01:32:30.111" v="896" actId="478"/>
          <ac:picMkLst>
            <pc:docMk/>
            <pc:sldMk cId="1507087779" sldId="2471"/>
            <ac:picMk id="3" creationId="{B1FC32B4-9513-60FA-D904-2F224085B004}"/>
          </ac:picMkLst>
        </pc:picChg>
        <pc:picChg chg="add mod">
          <ac:chgData name="Phil Le" userId="d56789386392244e" providerId="LiveId" clId="{004C8346-9596-4917-921E-A60B3DF09813}" dt="2026-08-08T01:32:41.529" v="900" actId="26606"/>
          <ac:picMkLst>
            <pc:docMk/>
            <pc:sldMk cId="1507087779" sldId="2471"/>
            <ac:picMk id="4" creationId="{BD3AADBD-0B3B-825E-1EDF-9EA625F349CF}"/>
          </ac:picMkLst>
        </pc:picChg>
        <pc:cxnChg chg="add del">
          <ac:chgData name="Phil Le" userId="d56789386392244e" providerId="LiveId" clId="{004C8346-9596-4917-921E-A60B3DF09813}" dt="2026-08-08T01:32:41.522" v="899" actId="26606"/>
          <ac:cxnSpMkLst>
            <pc:docMk/>
            <pc:sldMk cId="1507087779" sldId="2471"/>
            <ac:cxnSpMk id="39" creationId="{AA2EAA10-076F-46BD-8F0F-B9A2FB77A85C}"/>
          </ac:cxnSpMkLst>
        </pc:cxnChg>
        <pc:cxnChg chg="add del">
          <ac:chgData name="Phil Le" userId="d56789386392244e" providerId="LiveId" clId="{004C8346-9596-4917-921E-A60B3DF09813}" dt="2026-08-08T01:32:41.522" v="899" actId="26606"/>
          <ac:cxnSpMkLst>
            <pc:docMk/>
            <pc:sldMk cId="1507087779" sldId="2471"/>
            <ac:cxnSpMk id="41" creationId="{D891E407-403B-4764-86C9-33A56D3BCAA3}"/>
          </ac:cxnSpMkLst>
        </pc:cxnChg>
      </pc:sldChg>
      <pc:sldChg chg="addSp delSp modSp new mod">
        <pc:chgData name="Phil Le" userId="d56789386392244e" providerId="LiveId" clId="{004C8346-9596-4917-921E-A60B3DF09813}" dt="2026-08-08T01:32:03.092" v="895" actId="167"/>
        <pc:sldMkLst>
          <pc:docMk/>
          <pc:sldMk cId="621783370" sldId="2491"/>
        </pc:sldMkLst>
        <pc:spChg chg="add mod">
          <ac:chgData name="Phil Le" userId="d56789386392244e" providerId="LiveId" clId="{004C8346-9596-4917-921E-A60B3DF09813}" dt="2026-08-08T01:23:51.588" v="886" actId="20577"/>
          <ac:spMkLst>
            <pc:docMk/>
            <pc:sldMk cId="621783370" sldId="2491"/>
            <ac:spMk id="7" creationId="{BDA93806-D345-7B98-08A6-81043EB841A7}"/>
          </ac:spMkLst>
        </pc:spChg>
        <pc:picChg chg="add mod ord">
          <ac:chgData name="Phil Le" userId="d56789386392244e" providerId="LiveId" clId="{004C8346-9596-4917-921E-A60B3DF09813}" dt="2026-08-08T01:32:03.092" v="895" actId="167"/>
          <ac:picMkLst>
            <pc:docMk/>
            <pc:sldMk cId="621783370" sldId="2491"/>
            <ac:picMk id="3" creationId="{7534700C-4D22-D7B8-F638-26B4AD5FAAA8}"/>
          </ac:picMkLst>
        </pc:picChg>
        <pc:picChg chg="add del mod">
          <ac:chgData name="Phil Le" userId="d56789386392244e" providerId="LiveId" clId="{004C8346-9596-4917-921E-A60B3DF09813}" dt="2026-08-08T01:30:44.599" v="890" actId="478"/>
          <ac:picMkLst>
            <pc:docMk/>
            <pc:sldMk cId="621783370" sldId="2491"/>
            <ac:picMk id="5" creationId="{5EA2F12C-D296-FAB7-AC85-A0B6E69995AF}"/>
          </ac:picMkLst>
        </pc:picChg>
      </pc:sldChg>
      <pc:sldChg chg="delSp modSp add del setBg delDesignElem">
        <pc:chgData name="Phil Le" userId="d56789386392244e" providerId="LiveId" clId="{004C8346-9596-4917-921E-A60B3DF09813}" dt="2026-08-08T01:35:11.400" v="907" actId="47"/>
        <pc:sldMkLst>
          <pc:docMk/>
          <pc:sldMk cId="2594187922" sldId="2492"/>
        </pc:sldMkLst>
      </pc:sldChg>
      <pc:sldChg chg="modSp add del mod">
        <pc:chgData name="Phil Le" userId="d56789386392244e" providerId="LiveId" clId="{004C8346-9596-4917-921E-A60B3DF09813}" dt="2026-08-08T01:36:49.333" v="973" actId="47"/>
        <pc:sldMkLst>
          <pc:docMk/>
          <pc:sldMk cId="2668896559" sldId="2493"/>
        </pc:sldMkLst>
      </pc:sldChg>
      <pc:sldChg chg="modSp add del">
        <pc:chgData name="Phil Le" userId="d56789386392244e" providerId="LiveId" clId="{004C8346-9596-4917-921E-A60B3DF09813}" dt="2026-08-08T01:38:50.702" v="1064" actId="47"/>
        <pc:sldMkLst>
          <pc:docMk/>
          <pc:sldMk cId="1569860829" sldId="2494"/>
        </pc:sldMkLst>
      </pc:sldChg>
      <pc:sldChg chg="modSp add del">
        <pc:chgData name="Phil Le" userId="d56789386392244e" providerId="LiveId" clId="{004C8346-9596-4917-921E-A60B3DF09813}" dt="2026-08-08T01:41:34.091" v="1081" actId="47"/>
        <pc:sldMkLst>
          <pc:docMk/>
          <pc:sldMk cId="2440031062" sldId="2495"/>
        </pc:sldMkLst>
      </pc:sldChg>
      <pc:sldChg chg="modSp add del">
        <pc:chgData name="Phil Le" userId="d56789386392244e" providerId="LiveId" clId="{004C8346-9596-4917-921E-A60B3DF09813}" dt="2026-08-08T01:42:13.289" v="1087" actId="47"/>
        <pc:sldMkLst>
          <pc:docMk/>
          <pc:sldMk cId="2947677656" sldId="2496"/>
        </pc:sldMkLst>
      </pc:sldChg>
      <pc:sldChg chg="modSp add del">
        <pc:chgData name="Phil Le" userId="d56789386392244e" providerId="LiveId" clId="{004C8346-9596-4917-921E-A60B3DF09813}" dt="2026-08-08T01:45:23.137" v="1110" actId="47"/>
        <pc:sldMkLst>
          <pc:docMk/>
          <pc:sldMk cId="4236021390" sldId="2497"/>
        </pc:sldMkLst>
      </pc:sldChg>
      <pc:sldChg chg="modSp add del">
        <pc:chgData name="Phil Le" userId="d56789386392244e" providerId="LiveId" clId="{004C8346-9596-4917-921E-A60B3DF09813}" dt="2026-08-08T01:45:54.213" v="1116" actId="47"/>
        <pc:sldMkLst>
          <pc:docMk/>
          <pc:sldMk cId="4253643763" sldId="2498"/>
        </pc:sldMkLst>
      </pc:sldChg>
      <pc:sldChg chg="modSp add del">
        <pc:chgData name="Phil Le" userId="d56789386392244e" providerId="LiveId" clId="{004C8346-9596-4917-921E-A60B3DF09813}" dt="2026-08-08T01:46:26.939" v="1126" actId="47"/>
        <pc:sldMkLst>
          <pc:docMk/>
          <pc:sldMk cId="2435345008" sldId="2499"/>
        </pc:sldMkLst>
      </pc:sldChg>
      <pc:sldChg chg="modSp add mod">
        <pc:chgData name="Phil Le" userId="d56789386392244e" providerId="LiveId" clId="{004C8346-9596-4917-921E-A60B3DF09813}" dt="2026-08-08T02:08:10.552" v="1351" actId="20577"/>
        <pc:sldMkLst>
          <pc:docMk/>
          <pc:sldMk cId="1400863004" sldId="2500"/>
        </pc:sldMkLst>
        <pc:spChg chg="mod">
          <ac:chgData name="Phil Le" userId="d56789386392244e" providerId="LiveId" clId="{004C8346-9596-4917-921E-A60B3DF09813}" dt="2026-08-08T02:08:10.552" v="1351" actId="20577"/>
          <ac:spMkLst>
            <pc:docMk/>
            <pc:sldMk cId="1400863004" sldId="2500"/>
            <ac:spMk id="50179" creationId="{6BA7F4C3-0A6E-9CF1-79C0-B4C966C157D5}"/>
          </ac:spMkLst>
        </pc:spChg>
      </pc:sldChg>
      <pc:sldChg chg="modSp add del">
        <pc:chgData name="Phil Le" userId="d56789386392244e" providerId="LiveId" clId="{004C8346-9596-4917-921E-A60B3DF09813}" dt="2026-08-08T01:46:55.193" v="1158" actId="47"/>
        <pc:sldMkLst>
          <pc:docMk/>
          <pc:sldMk cId="1802821221" sldId="2501"/>
        </pc:sldMkLst>
      </pc:sldChg>
      <pc:sldChg chg="modSp add del">
        <pc:chgData name="Phil Le" userId="d56789386392244e" providerId="LiveId" clId="{004C8346-9596-4917-921E-A60B3DF09813}" dt="2026-08-08T01:47:16.742" v="1162" actId="47"/>
        <pc:sldMkLst>
          <pc:docMk/>
          <pc:sldMk cId="3987482134" sldId="2502"/>
        </pc:sldMkLst>
      </pc:sldChg>
      <pc:sldChg chg="modSp add del">
        <pc:chgData name="Phil Le" userId="d56789386392244e" providerId="LiveId" clId="{004C8346-9596-4917-921E-A60B3DF09813}" dt="2026-08-08T01:48:56.644" v="1213" actId="47"/>
        <pc:sldMkLst>
          <pc:docMk/>
          <pc:sldMk cId="3692379693" sldId="2503"/>
        </pc:sldMkLst>
      </pc:sldChg>
      <pc:sldChg chg="modSp add del">
        <pc:chgData name="Phil Le" userId="d56789386392244e" providerId="LiveId" clId="{004C8346-9596-4917-921E-A60B3DF09813}" dt="2026-08-08T01:49:47.440" v="1248" actId="47"/>
        <pc:sldMkLst>
          <pc:docMk/>
          <pc:sldMk cId="2210005991" sldId="2504"/>
        </pc:sldMkLst>
      </pc:sldChg>
      <pc:sldChg chg="modSp add del">
        <pc:chgData name="Phil Le" userId="d56789386392244e" providerId="LiveId" clId="{004C8346-9596-4917-921E-A60B3DF09813}" dt="2026-08-08T01:51:29.952" v="1336" actId="47"/>
        <pc:sldMkLst>
          <pc:docMk/>
          <pc:sldMk cId="3694577636" sldId="2505"/>
        </pc:sldMkLst>
      </pc:sldChg>
      <pc:sldChg chg="add del setBg">
        <pc:chgData name="Phil Le" userId="d56789386392244e" providerId="LiveId" clId="{004C8346-9596-4917-921E-A60B3DF09813}" dt="2026-08-08T01:42:31.415" v="1102" actId="47"/>
        <pc:sldMkLst>
          <pc:docMk/>
          <pc:sldMk cId="0" sldId="2506"/>
        </pc:sldMkLst>
      </pc:sldChg>
      <pc:sldChg chg="add del setBg">
        <pc:chgData name="Phil Le" userId="d56789386392244e" providerId="LiveId" clId="{004C8346-9596-4917-921E-A60B3DF09813}" dt="2026-08-08T01:42:32.515" v="1103" actId="47"/>
        <pc:sldMkLst>
          <pc:docMk/>
          <pc:sldMk cId="0" sldId="2507"/>
        </pc:sldMkLst>
      </pc:sldChg>
      <pc:sldChg chg="add del">
        <pc:chgData name="Phil Le" userId="d56789386392244e" providerId="LiveId" clId="{004C8346-9596-4917-921E-A60B3DF09813}" dt="2026-08-08T01:48:58.921" v="1214" actId="47"/>
        <pc:sldMkLst>
          <pc:docMk/>
          <pc:sldMk cId="0" sldId="2508"/>
        </pc:sldMkLst>
      </pc:sldChg>
      <pc:sldChg chg="add del">
        <pc:chgData name="Phil Le" userId="d56789386392244e" providerId="LiveId" clId="{004C8346-9596-4917-921E-A60B3DF09813}" dt="2026-08-08T01:51:32.671" v="1337" actId="47"/>
        <pc:sldMkLst>
          <pc:docMk/>
          <pc:sldMk cId="0" sldId="2509"/>
        </pc:sldMkLst>
      </pc:sldChg>
      <pc:sldChg chg="add del">
        <pc:chgData name="Phil Le" userId="d56789386392244e" providerId="LiveId" clId="{004C8346-9596-4917-921E-A60B3DF09813}" dt="2026-08-08T01:51:33.448" v="1338" actId="47"/>
        <pc:sldMkLst>
          <pc:docMk/>
          <pc:sldMk cId="0" sldId="2510"/>
        </pc:sldMkLst>
      </pc:sldChg>
      <pc:sldChg chg="add del">
        <pc:chgData name="Phil Le" userId="d56789386392244e" providerId="LiveId" clId="{004C8346-9596-4917-921E-A60B3DF09813}" dt="2026-08-08T01:51:34.200" v="1339" actId="47"/>
        <pc:sldMkLst>
          <pc:docMk/>
          <pc:sldMk cId="0" sldId="2511"/>
        </pc:sldMkLst>
      </pc:sldChg>
      <pc:sldChg chg="add del">
        <pc:chgData name="Phil Le" userId="d56789386392244e" providerId="LiveId" clId="{004C8346-9596-4917-921E-A60B3DF09813}" dt="2026-08-08T01:51:34.983" v="1340" actId="47"/>
        <pc:sldMkLst>
          <pc:docMk/>
          <pc:sldMk cId="0" sldId="2512"/>
        </pc:sldMkLst>
      </pc:sldChg>
      <pc:sldChg chg="add del">
        <pc:chgData name="Phil Le" userId="d56789386392244e" providerId="LiveId" clId="{004C8346-9596-4917-921E-A60B3DF09813}" dt="2026-08-08T01:51:35.803" v="1341" actId="47"/>
        <pc:sldMkLst>
          <pc:docMk/>
          <pc:sldMk cId="0" sldId="2513"/>
        </pc:sldMkLst>
      </pc:sldChg>
      <pc:sldChg chg="add">
        <pc:chgData name="Phil Le" userId="d56789386392244e" providerId="LiveId" clId="{004C8346-9596-4917-921E-A60B3DF09813}" dt="2026-08-08T01:34:33.291" v="901"/>
        <pc:sldMkLst>
          <pc:docMk/>
          <pc:sldMk cId="2751738432" sldId="2514"/>
        </pc:sldMkLst>
      </pc:sldChg>
      <pc:sldChg chg="add">
        <pc:chgData name="Phil Le" userId="d56789386392244e" providerId="LiveId" clId="{004C8346-9596-4917-921E-A60B3DF09813}" dt="2026-08-08T01:34:33.291" v="901"/>
        <pc:sldMkLst>
          <pc:docMk/>
          <pc:sldMk cId="924011048" sldId="2515"/>
        </pc:sldMkLst>
      </pc:sldChg>
      <pc:sldChg chg="add">
        <pc:chgData name="Phil Le" userId="d56789386392244e" providerId="LiveId" clId="{004C8346-9596-4917-921E-A60B3DF09813}" dt="2026-08-08T01:34:33.291" v="901"/>
        <pc:sldMkLst>
          <pc:docMk/>
          <pc:sldMk cId="1506693713" sldId="2516"/>
        </pc:sldMkLst>
      </pc:sldChg>
      <pc:sldChg chg="add">
        <pc:chgData name="Phil Le" userId="d56789386392244e" providerId="LiveId" clId="{004C8346-9596-4917-921E-A60B3DF09813}" dt="2026-08-08T01:34:33.291" v="901"/>
        <pc:sldMkLst>
          <pc:docMk/>
          <pc:sldMk cId="2530859609" sldId="2517"/>
        </pc:sldMkLst>
      </pc:sldChg>
      <pc:sldChg chg="add">
        <pc:chgData name="Phil Le" userId="d56789386392244e" providerId="LiveId" clId="{004C8346-9596-4917-921E-A60B3DF09813}" dt="2026-08-08T01:34:33.291" v="901"/>
        <pc:sldMkLst>
          <pc:docMk/>
          <pc:sldMk cId="2176106630" sldId="2518"/>
        </pc:sldMkLst>
      </pc:sldChg>
      <pc:sldChg chg="add">
        <pc:chgData name="Phil Le" userId="d56789386392244e" providerId="LiveId" clId="{004C8346-9596-4917-921E-A60B3DF09813}" dt="2026-08-08T01:34:33.291" v="901"/>
        <pc:sldMkLst>
          <pc:docMk/>
          <pc:sldMk cId="3177345448" sldId="2519"/>
        </pc:sldMkLst>
      </pc:sldChg>
      <pc:sldChg chg="modSp add">
        <pc:chgData name="Phil Le" userId="d56789386392244e" providerId="LiveId" clId="{004C8346-9596-4917-921E-A60B3DF09813}" dt="2026-08-08T01:35:07.702" v="906"/>
        <pc:sldMkLst>
          <pc:docMk/>
          <pc:sldMk cId="2810708552" sldId="2520"/>
        </pc:sldMkLst>
        <pc:spChg chg="mod">
          <ac:chgData name="Phil Le" userId="d56789386392244e" providerId="LiveId" clId="{004C8346-9596-4917-921E-A60B3DF09813}" dt="2026-08-08T01:35:07.702" v="906"/>
          <ac:spMkLst>
            <pc:docMk/>
            <pc:sldMk cId="2810708552" sldId="2520"/>
            <ac:spMk id="9" creationId="{7E4D3822-DEC7-45AA-76FB-B38E29595B64}"/>
          </ac:spMkLst>
        </pc:spChg>
      </pc:sldChg>
      <pc:sldChg chg="addSp delSp add del setBg delDesignElem">
        <pc:chgData name="Phil Le" userId="d56789386392244e" providerId="LiveId" clId="{004C8346-9596-4917-921E-A60B3DF09813}" dt="2026-08-08T01:34:53.418" v="904"/>
        <pc:sldMkLst>
          <pc:docMk/>
          <pc:sldMk cId="3488183994" sldId="2520"/>
        </pc:sldMkLst>
        <pc:spChg chg="add del">
          <ac:chgData name="Phil Le" userId="d56789386392244e" providerId="LiveId" clId="{004C8346-9596-4917-921E-A60B3DF09813}" dt="2026-08-08T01:34:53.418" v="904"/>
          <ac:spMkLst>
            <pc:docMk/>
            <pc:sldMk cId="3488183994" sldId="2520"/>
            <ac:spMk id="43" creationId="{0F0E6447-BDBA-F57A-F7AE-F0C57B77AED6}"/>
          </ac:spMkLst>
        </pc:spChg>
        <pc:spChg chg="add del">
          <ac:chgData name="Phil Le" userId="d56789386392244e" providerId="LiveId" clId="{004C8346-9596-4917-921E-A60B3DF09813}" dt="2026-08-08T01:34:53.418" v="904"/>
          <ac:spMkLst>
            <pc:docMk/>
            <pc:sldMk cId="3488183994" sldId="2520"/>
            <ac:spMk id="44" creationId="{56284922-21E0-4714-D6B5-7FF5A6676C89}"/>
          </ac:spMkLst>
        </pc:spChg>
        <pc:spChg chg="add del">
          <ac:chgData name="Phil Le" userId="d56789386392244e" providerId="LiveId" clId="{004C8346-9596-4917-921E-A60B3DF09813}" dt="2026-08-08T01:34:53.418" v="904"/>
          <ac:spMkLst>
            <pc:docMk/>
            <pc:sldMk cId="3488183994" sldId="2520"/>
            <ac:spMk id="45" creationId="{9650AFA6-6E9A-5824-990F-8B7CDBF02D54}"/>
          </ac:spMkLst>
        </pc:spChg>
        <pc:spChg chg="add del">
          <ac:chgData name="Phil Le" userId="d56789386392244e" providerId="LiveId" clId="{004C8346-9596-4917-921E-A60B3DF09813}" dt="2026-08-08T01:34:53.418" v="904"/>
          <ac:spMkLst>
            <pc:docMk/>
            <pc:sldMk cId="3488183994" sldId="2520"/>
            <ac:spMk id="46" creationId="{64528271-8AD5-C436-FDAF-B3EC88FCDD28}"/>
          </ac:spMkLst>
        </pc:spChg>
        <pc:spChg chg="add del">
          <ac:chgData name="Phil Le" userId="d56789386392244e" providerId="LiveId" clId="{004C8346-9596-4917-921E-A60B3DF09813}" dt="2026-08-08T01:34:53.418" v="904"/>
          <ac:spMkLst>
            <pc:docMk/>
            <pc:sldMk cId="3488183994" sldId="2520"/>
            <ac:spMk id="47" creationId="{494BC7DC-DB60-E07C-7C07-565463482389}"/>
          </ac:spMkLst>
        </pc:spChg>
        <pc:spChg chg="add del">
          <ac:chgData name="Phil Le" userId="d56789386392244e" providerId="LiveId" clId="{004C8346-9596-4917-921E-A60B3DF09813}" dt="2026-08-08T01:34:53.418" v="904"/>
          <ac:spMkLst>
            <pc:docMk/>
            <pc:sldMk cId="3488183994" sldId="2520"/>
            <ac:spMk id="48" creationId="{6178CBCC-CAA3-C200-4BE0-0D49E347E224}"/>
          </ac:spMkLst>
        </pc:spChg>
        <pc:spChg chg="add del">
          <ac:chgData name="Phil Le" userId="d56789386392244e" providerId="LiveId" clId="{004C8346-9596-4917-921E-A60B3DF09813}" dt="2026-08-08T01:34:53.418" v="904"/>
          <ac:spMkLst>
            <pc:docMk/>
            <pc:sldMk cId="3488183994" sldId="2520"/>
            <ac:spMk id="49" creationId="{DDAC41D4-731E-70CD-DFDF-0717CD26D7F3}"/>
          </ac:spMkLst>
        </pc:spChg>
      </pc:sldChg>
      <pc:sldChg chg="addSp delSp add del setBg delDesignElem">
        <pc:chgData name="Phil Le" userId="d56789386392244e" providerId="LiveId" clId="{004C8346-9596-4917-921E-A60B3DF09813}" dt="2026-08-08T01:35:28.049" v="910"/>
        <pc:sldMkLst>
          <pc:docMk/>
          <pc:sldMk cId="3439937735" sldId="2521"/>
        </pc:sldMkLst>
        <pc:spChg chg="add del">
          <ac:chgData name="Phil Le" userId="d56789386392244e" providerId="LiveId" clId="{004C8346-9596-4917-921E-A60B3DF09813}" dt="2026-08-08T01:35:28.049" v="910"/>
          <ac:spMkLst>
            <pc:docMk/>
            <pc:sldMk cId="3439937735" sldId="2521"/>
            <ac:spMk id="43" creationId="{9425D2B5-04E6-F2E7-63DB-485A2204C090}"/>
          </ac:spMkLst>
        </pc:spChg>
        <pc:spChg chg="add del">
          <ac:chgData name="Phil Le" userId="d56789386392244e" providerId="LiveId" clId="{004C8346-9596-4917-921E-A60B3DF09813}" dt="2026-08-08T01:35:28.049" v="910"/>
          <ac:spMkLst>
            <pc:docMk/>
            <pc:sldMk cId="3439937735" sldId="2521"/>
            <ac:spMk id="44" creationId="{6F7AFDBC-138E-A5E0-9F0B-A93873EEBB34}"/>
          </ac:spMkLst>
        </pc:spChg>
        <pc:spChg chg="add del">
          <ac:chgData name="Phil Le" userId="d56789386392244e" providerId="LiveId" clId="{004C8346-9596-4917-921E-A60B3DF09813}" dt="2026-08-08T01:35:28.049" v="910"/>
          <ac:spMkLst>
            <pc:docMk/>
            <pc:sldMk cId="3439937735" sldId="2521"/>
            <ac:spMk id="45" creationId="{FD384BD9-F454-A25E-B942-F67E61E04059}"/>
          </ac:spMkLst>
        </pc:spChg>
        <pc:spChg chg="add del">
          <ac:chgData name="Phil Le" userId="d56789386392244e" providerId="LiveId" clId="{004C8346-9596-4917-921E-A60B3DF09813}" dt="2026-08-08T01:35:28.049" v="910"/>
          <ac:spMkLst>
            <pc:docMk/>
            <pc:sldMk cId="3439937735" sldId="2521"/>
            <ac:spMk id="46" creationId="{888090B6-93F8-D654-3507-58F49AAA046D}"/>
          </ac:spMkLst>
        </pc:spChg>
        <pc:spChg chg="add del">
          <ac:chgData name="Phil Le" userId="d56789386392244e" providerId="LiveId" clId="{004C8346-9596-4917-921E-A60B3DF09813}" dt="2026-08-08T01:35:28.049" v="910"/>
          <ac:spMkLst>
            <pc:docMk/>
            <pc:sldMk cId="3439937735" sldId="2521"/>
            <ac:spMk id="47" creationId="{FD664E40-BDB0-E1F3-36C6-D2539E4D5F26}"/>
          </ac:spMkLst>
        </pc:spChg>
        <pc:spChg chg="add del">
          <ac:chgData name="Phil Le" userId="d56789386392244e" providerId="LiveId" clId="{004C8346-9596-4917-921E-A60B3DF09813}" dt="2026-08-08T01:35:28.049" v="910"/>
          <ac:spMkLst>
            <pc:docMk/>
            <pc:sldMk cId="3439937735" sldId="2521"/>
            <ac:spMk id="48" creationId="{54C87504-91D7-8870-7B47-1630667AD0CD}"/>
          </ac:spMkLst>
        </pc:spChg>
        <pc:spChg chg="add del">
          <ac:chgData name="Phil Le" userId="d56789386392244e" providerId="LiveId" clId="{004C8346-9596-4917-921E-A60B3DF09813}" dt="2026-08-08T01:35:28.049" v="910"/>
          <ac:spMkLst>
            <pc:docMk/>
            <pc:sldMk cId="3439937735" sldId="2521"/>
            <ac:spMk id="49" creationId="{70155BB1-C1E6-556F-B3FF-8C3F2F3A94B0}"/>
          </ac:spMkLst>
        </pc:spChg>
      </pc:sldChg>
      <pc:sldChg chg="modSp add">
        <pc:chgData name="Phil Le" userId="d56789386392244e" providerId="LiveId" clId="{004C8346-9596-4917-921E-A60B3DF09813}" dt="2026-08-08T01:36:41.029" v="972" actId="20577"/>
        <pc:sldMkLst>
          <pc:docMk/>
          <pc:sldMk cId="3699839034" sldId="2521"/>
        </pc:sldMkLst>
        <pc:spChg chg="mod">
          <ac:chgData name="Phil Le" userId="d56789386392244e" providerId="LiveId" clId="{004C8346-9596-4917-921E-A60B3DF09813}" dt="2026-08-08T01:36:41.029" v="972" actId="20577"/>
          <ac:spMkLst>
            <pc:docMk/>
            <pc:sldMk cId="3699839034" sldId="2521"/>
            <ac:spMk id="9" creationId="{A8ECC8BB-E8C1-62B0-5857-86CD2E0D772A}"/>
          </ac:spMkLst>
        </pc:spChg>
      </pc:sldChg>
      <pc:sldChg chg="addSp delSp add del setBg delDesignElem">
        <pc:chgData name="Phil Le" userId="d56789386392244e" providerId="LiveId" clId="{004C8346-9596-4917-921E-A60B3DF09813}" dt="2026-08-08T01:38:24.502" v="1061"/>
        <pc:sldMkLst>
          <pc:docMk/>
          <pc:sldMk cId="2046756534" sldId="2522"/>
        </pc:sldMkLst>
        <pc:spChg chg="add del">
          <ac:chgData name="Phil Le" userId="d56789386392244e" providerId="LiveId" clId="{004C8346-9596-4917-921E-A60B3DF09813}" dt="2026-08-08T01:38:24.502" v="1061"/>
          <ac:spMkLst>
            <pc:docMk/>
            <pc:sldMk cId="2046756534" sldId="2522"/>
            <ac:spMk id="43" creationId="{E6DB6340-A189-08A1-3A54-B6F538C8DF87}"/>
          </ac:spMkLst>
        </pc:spChg>
        <pc:spChg chg="add del">
          <ac:chgData name="Phil Le" userId="d56789386392244e" providerId="LiveId" clId="{004C8346-9596-4917-921E-A60B3DF09813}" dt="2026-08-08T01:38:24.502" v="1061"/>
          <ac:spMkLst>
            <pc:docMk/>
            <pc:sldMk cId="2046756534" sldId="2522"/>
            <ac:spMk id="44" creationId="{DE4A7C7D-C1E8-96BE-EB50-B31C8AD8ABAF}"/>
          </ac:spMkLst>
        </pc:spChg>
        <pc:spChg chg="add del">
          <ac:chgData name="Phil Le" userId="d56789386392244e" providerId="LiveId" clId="{004C8346-9596-4917-921E-A60B3DF09813}" dt="2026-08-08T01:38:24.502" v="1061"/>
          <ac:spMkLst>
            <pc:docMk/>
            <pc:sldMk cId="2046756534" sldId="2522"/>
            <ac:spMk id="45" creationId="{76016A44-1ED3-59D8-6334-DE418DA18BD7}"/>
          </ac:spMkLst>
        </pc:spChg>
        <pc:spChg chg="add del">
          <ac:chgData name="Phil Le" userId="d56789386392244e" providerId="LiveId" clId="{004C8346-9596-4917-921E-A60B3DF09813}" dt="2026-08-08T01:38:24.502" v="1061"/>
          <ac:spMkLst>
            <pc:docMk/>
            <pc:sldMk cId="2046756534" sldId="2522"/>
            <ac:spMk id="46" creationId="{20297F5C-7651-AACD-4A8A-EDBAE6B6F4F8}"/>
          </ac:spMkLst>
        </pc:spChg>
        <pc:spChg chg="add del">
          <ac:chgData name="Phil Le" userId="d56789386392244e" providerId="LiveId" clId="{004C8346-9596-4917-921E-A60B3DF09813}" dt="2026-08-08T01:38:24.502" v="1061"/>
          <ac:spMkLst>
            <pc:docMk/>
            <pc:sldMk cId="2046756534" sldId="2522"/>
            <ac:spMk id="47" creationId="{9DCAF305-B200-89E3-2664-FDD7AE056A56}"/>
          </ac:spMkLst>
        </pc:spChg>
        <pc:spChg chg="add del">
          <ac:chgData name="Phil Le" userId="d56789386392244e" providerId="LiveId" clId="{004C8346-9596-4917-921E-A60B3DF09813}" dt="2026-08-08T01:38:24.502" v="1061"/>
          <ac:spMkLst>
            <pc:docMk/>
            <pc:sldMk cId="2046756534" sldId="2522"/>
            <ac:spMk id="48" creationId="{28675CA1-5E70-DDF5-CA0C-EEB1B4A05EF3}"/>
          </ac:spMkLst>
        </pc:spChg>
        <pc:spChg chg="add del">
          <ac:chgData name="Phil Le" userId="d56789386392244e" providerId="LiveId" clId="{004C8346-9596-4917-921E-A60B3DF09813}" dt="2026-08-08T01:38:24.502" v="1061"/>
          <ac:spMkLst>
            <pc:docMk/>
            <pc:sldMk cId="2046756534" sldId="2522"/>
            <ac:spMk id="49" creationId="{1F02C389-DE6A-312B-73D4-C5A10761A29A}"/>
          </ac:spMkLst>
        </pc:spChg>
      </pc:sldChg>
      <pc:sldChg chg="modSp add">
        <pc:chgData name="Phil Le" userId="d56789386392244e" providerId="LiveId" clId="{004C8346-9596-4917-921E-A60B3DF09813}" dt="2026-08-08T01:38:46.246" v="1063"/>
        <pc:sldMkLst>
          <pc:docMk/>
          <pc:sldMk cId="3573856190" sldId="2522"/>
        </pc:sldMkLst>
        <pc:spChg chg="mod">
          <ac:chgData name="Phil Le" userId="d56789386392244e" providerId="LiveId" clId="{004C8346-9596-4917-921E-A60B3DF09813}" dt="2026-08-08T01:38:46.246" v="1063"/>
          <ac:spMkLst>
            <pc:docMk/>
            <pc:sldMk cId="3573856190" sldId="2522"/>
            <ac:spMk id="9" creationId="{EC978610-C40D-83BD-3B7D-21F321DCA19D}"/>
          </ac:spMkLst>
        </pc:spChg>
      </pc:sldChg>
      <pc:sldChg chg="delSp modSp add del mod setBg delDesignElem">
        <pc:chgData name="Phil Le" userId="d56789386392244e" providerId="LiveId" clId="{004C8346-9596-4917-921E-A60B3DF09813}" dt="2026-08-08T01:41:33.436" v="1080" actId="47"/>
        <pc:sldMkLst>
          <pc:docMk/>
          <pc:sldMk cId="1206417297" sldId="2523"/>
        </pc:sldMkLst>
        <pc:spChg chg="mod">
          <ac:chgData name="Phil Le" userId="d56789386392244e" providerId="LiveId" clId="{004C8346-9596-4917-921E-A60B3DF09813}" dt="2026-08-08T01:40:52.199" v="1073"/>
          <ac:spMkLst>
            <pc:docMk/>
            <pc:sldMk cId="1206417297" sldId="2523"/>
            <ac:spMk id="9" creationId="{145B0116-4680-BAD3-DD21-9F3CC5533AF8}"/>
          </ac:spMkLst>
        </pc:spChg>
        <pc:spChg chg="del">
          <ac:chgData name="Phil Le" userId="d56789386392244e" providerId="LiveId" clId="{004C8346-9596-4917-921E-A60B3DF09813}" dt="2026-08-08T01:40:37.681" v="1072"/>
          <ac:spMkLst>
            <pc:docMk/>
            <pc:sldMk cId="1206417297" sldId="2523"/>
            <ac:spMk id="43" creationId="{04FDCEDA-8C8B-E8F8-13A2-99523415140A}"/>
          </ac:spMkLst>
        </pc:spChg>
        <pc:spChg chg="del">
          <ac:chgData name="Phil Le" userId="d56789386392244e" providerId="LiveId" clId="{004C8346-9596-4917-921E-A60B3DF09813}" dt="2026-08-08T01:40:37.681" v="1072"/>
          <ac:spMkLst>
            <pc:docMk/>
            <pc:sldMk cId="1206417297" sldId="2523"/>
            <ac:spMk id="44" creationId="{70F2D015-0395-E9CD-704E-2F4269255B19}"/>
          </ac:spMkLst>
        </pc:spChg>
        <pc:spChg chg="del">
          <ac:chgData name="Phil Le" userId="d56789386392244e" providerId="LiveId" clId="{004C8346-9596-4917-921E-A60B3DF09813}" dt="2026-08-08T01:40:37.681" v="1072"/>
          <ac:spMkLst>
            <pc:docMk/>
            <pc:sldMk cId="1206417297" sldId="2523"/>
            <ac:spMk id="45" creationId="{A51DF000-693D-13C5-2834-51085A16265F}"/>
          </ac:spMkLst>
        </pc:spChg>
        <pc:spChg chg="del">
          <ac:chgData name="Phil Le" userId="d56789386392244e" providerId="LiveId" clId="{004C8346-9596-4917-921E-A60B3DF09813}" dt="2026-08-08T01:40:37.681" v="1072"/>
          <ac:spMkLst>
            <pc:docMk/>
            <pc:sldMk cId="1206417297" sldId="2523"/>
            <ac:spMk id="46" creationId="{577419F4-07B3-35F5-B98A-53DED72CDDD3}"/>
          </ac:spMkLst>
        </pc:spChg>
        <pc:spChg chg="del">
          <ac:chgData name="Phil Le" userId="d56789386392244e" providerId="LiveId" clId="{004C8346-9596-4917-921E-A60B3DF09813}" dt="2026-08-08T01:40:37.681" v="1072"/>
          <ac:spMkLst>
            <pc:docMk/>
            <pc:sldMk cId="1206417297" sldId="2523"/>
            <ac:spMk id="47" creationId="{7F71539F-34A1-EB87-3D90-D7D07EF1523A}"/>
          </ac:spMkLst>
        </pc:spChg>
        <pc:spChg chg="del">
          <ac:chgData name="Phil Le" userId="d56789386392244e" providerId="LiveId" clId="{004C8346-9596-4917-921E-A60B3DF09813}" dt="2026-08-08T01:40:37.681" v="1072"/>
          <ac:spMkLst>
            <pc:docMk/>
            <pc:sldMk cId="1206417297" sldId="2523"/>
            <ac:spMk id="48" creationId="{281D7CAA-D35D-0363-7DA1-0B18E367AB25}"/>
          </ac:spMkLst>
        </pc:spChg>
        <pc:spChg chg="del">
          <ac:chgData name="Phil Le" userId="d56789386392244e" providerId="LiveId" clId="{004C8346-9596-4917-921E-A60B3DF09813}" dt="2026-08-08T01:40:37.681" v="1072"/>
          <ac:spMkLst>
            <pc:docMk/>
            <pc:sldMk cId="1206417297" sldId="2523"/>
            <ac:spMk id="49" creationId="{EDA9E633-97E3-FE0C-EA78-388F51C4CE6D}"/>
          </ac:spMkLst>
        </pc:spChg>
        <pc:picChg chg="mod">
          <ac:chgData name="Phil Le" userId="d56789386392244e" providerId="LiveId" clId="{004C8346-9596-4917-921E-A60B3DF09813}" dt="2026-08-08T01:41:18.535" v="1078" actId="1076"/>
          <ac:picMkLst>
            <pc:docMk/>
            <pc:sldMk cId="1206417297" sldId="2523"/>
            <ac:picMk id="4" creationId="{4CD15F80-51C1-F80F-9340-57D240744360}"/>
          </ac:picMkLst>
        </pc:picChg>
      </pc:sldChg>
      <pc:sldChg chg="addSp delSp add del setBg delDesignElem">
        <pc:chgData name="Phil Le" userId="d56789386392244e" providerId="LiveId" clId="{004C8346-9596-4917-921E-A60B3DF09813}" dt="2026-08-08T01:41:12.559" v="1076"/>
        <pc:sldMkLst>
          <pc:docMk/>
          <pc:sldMk cId="1867854071" sldId="2524"/>
        </pc:sldMkLst>
        <pc:spChg chg="add del">
          <ac:chgData name="Phil Le" userId="d56789386392244e" providerId="LiveId" clId="{004C8346-9596-4917-921E-A60B3DF09813}" dt="2026-08-08T01:41:12.559" v="1076"/>
          <ac:spMkLst>
            <pc:docMk/>
            <pc:sldMk cId="1867854071" sldId="2524"/>
            <ac:spMk id="43" creationId="{770496B4-512F-162B-3E69-4B3A51E7220C}"/>
          </ac:spMkLst>
        </pc:spChg>
        <pc:spChg chg="add del">
          <ac:chgData name="Phil Le" userId="d56789386392244e" providerId="LiveId" clId="{004C8346-9596-4917-921E-A60B3DF09813}" dt="2026-08-08T01:41:12.559" v="1076"/>
          <ac:spMkLst>
            <pc:docMk/>
            <pc:sldMk cId="1867854071" sldId="2524"/>
            <ac:spMk id="44" creationId="{02ADD7CB-4BBA-B602-3BAB-D4C0E560C5ED}"/>
          </ac:spMkLst>
        </pc:spChg>
        <pc:spChg chg="add del">
          <ac:chgData name="Phil Le" userId="d56789386392244e" providerId="LiveId" clId="{004C8346-9596-4917-921E-A60B3DF09813}" dt="2026-08-08T01:41:12.559" v="1076"/>
          <ac:spMkLst>
            <pc:docMk/>
            <pc:sldMk cId="1867854071" sldId="2524"/>
            <ac:spMk id="45" creationId="{053E2BB0-B8FF-3CE6-1324-0F39329EB3EA}"/>
          </ac:spMkLst>
        </pc:spChg>
        <pc:spChg chg="add del">
          <ac:chgData name="Phil Le" userId="d56789386392244e" providerId="LiveId" clId="{004C8346-9596-4917-921E-A60B3DF09813}" dt="2026-08-08T01:41:12.559" v="1076"/>
          <ac:spMkLst>
            <pc:docMk/>
            <pc:sldMk cId="1867854071" sldId="2524"/>
            <ac:spMk id="46" creationId="{1DB179FB-C812-AFC5-55CF-8468D4A73893}"/>
          </ac:spMkLst>
        </pc:spChg>
        <pc:spChg chg="add del">
          <ac:chgData name="Phil Le" userId="d56789386392244e" providerId="LiveId" clId="{004C8346-9596-4917-921E-A60B3DF09813}" dt="2026-08-08T01:41:12.559" v="1076"/>
          <ac:spMkLst>
            <pc:docMk/>
            <pc:sldMk cId="1867854071" sldId="2524"/>
            <ac:spMk id="47" creationId="{15A3D850-B17E-53CB-A53C-C2821A369842}"/>
          </ac:spMkLst>
        </pc:spChg>
        <pc:spChg chg="add del">
          <ac:chgData name="Phil Le" userId="d56789386392244e" providerId="LiveId" clId="{004C8346-9596-4917-921E-A60B3DF09813}" dt="2026-08-08T01:41:12.559" v="1076"/>
          <ac:spMkLst>
            <pc:docMk/>
            <pc:sldMk cId="1867854071" sldId="2524"/>
            <ac:spMk id="48" creationId="{BF5D4597-185D-1055-D837-23EF2BDCE9E6}"/>
          </ac:spMkLst>
        </pc:spChg>
        <pc:spChg chg="add del">
          <ac:chgData name="Phil Le" userId="d56789386392244e" providerId="LiveId" clId="{004C8346-9596-4917-921E-A60B3DF09813}" dt="2026-08-08T01:41:12.559" v="1076"/>
          <ac:spMkLst>
            <pc:docMk/>
            <pc:sldMk cId="1867854071" sldId="2524"/>
            <ac:spMk id="49" creationId="{D9144D22-9B0D-BCF4-6282-D081E717F913}"/>
          </ac:spMkLst>
        </pc:spChg>
      </pc:sldChg>
      <pc:sldChg chg="modSp add">
        <pc:chgData name="Phil Le" userId="d56789386392244e" providerId="LiveId" clId="{004C8346-9596-4917-921E-A60B3DF09813}" dt="2026-08-08T01:41:30.060" v="1079"/>
        <pc:sldMkLst>
          <pc:docMk/>
          <pc:sldMk cId="2173176618" sldId="2524"/>
        </pc:sldMkLst>
        <pc:spChg chg="mod">
          <ac:chgData name="Phil Le" userId="d56789386392244e" providerId="LiveId" clId="{004C8346-9596-4917-921E-A60B3DF09813}" dt="2026-08-08T01:41:30.060" v="1079"/>
          <ac:spMkLst>
            <pc:docMk/>
            <pc:sldMk cId="2173176618" sldId="2524"/>
            <ac:spMk id="9" creationId="{53432E48-BE6E-6E0B-55FF-AF5905C87C63}"/>
          </ac:spMkLst>
        </pc:spChg>
      </pc:sldChg>
      <pc:sldChg chg="addSp delSp add del setBg delDesignElem">
        <pc:chgData name="Phil Le" userId="d56789386392244e" providerId="LiveId" clId="{004C8346-9596-4917-921E-A60B3DF09813}" dt="2026-08-08T01:41:53.445" v="1084"/>
        <pc:sldMkLst>
          <pc:docMk/>
          <pc:sldMk cId="3178230949" sldId="2525"/>
        </pc:sldMkLst>
        <pc:spChg chg="add del">
          <ac:chgData name="Phil Le" userId="d56789386392244e" providerId="LiveId" clId="{004C8346-9596-4917-921E-A60B3DF09813}" dt="2026-08-08T01:41:53.445" v="1084"/>
          <ac:spMkLst>
            <pc:docMk/>
            <pc:sldMk cId="3178230949" sldId="2525"/>
            <ac:spMk id="43" creationId="{B95A51E8-3C0F-A7EE-286B-36DD62C69154}"/>
          </ac:spMkLst>
        </pc:spChg>
        <pc:spChg chg="add del">
          <ac:chgData name="Phil Le" userId="d56789386392244e" providerId="LiveId" clId="{004C8346-9596-4917-921E-A60B3DF09813}" dt="2026-08-08T01:41:53.445" v="1084"/>
          <ac:spMkLst>
            <pc:docMk/>
            <pc:sldMk cId="3178230949" sldId="2525"/>
            <ac:spMk id="44" creationId="{F549F3A4-E968-80E5-B0C2-79D09395B165}"/>
          </ac:spMkLst>
        </pc:spChg>
        <pc:spChg chg="add del">
          <ac:chgData name="Phil Le" userId="d56789386392244e" providerId="LiveId" clId="{004C8346-9596-4917-921E-A60B3DF09813}" dt="2026-08-08T01:41:53.445" v="1084"/>
          <ac:spMkLst>
            <pc:docMk/>
            <pc:sldMk cId="3178230949" sldId="2525"/>
            <ac:spMk id="45" creationId="{ED3A4025-C441-4667-69A0-26D5DD3C9CC6}"/>
          </ac:spMkLst>
        </pc:spChg>
        <pc:spChg chg="add del">
          <ac:chgData name="Phil Le" userId="d56789386392244e" providerId="LiveId" clId="{004C8346-9596-4917-921E-A60B3DF09813}" dt="2026-08-08T01:41:53.445" v="1084"/>
          <ac:spMkLst>
            <pc:docMk/>
            <pc:sldMk cId="3178230949" sldId="2525"/>
            <ac:spMk id="46" creationId="{95A131A2-B1B2-28BA-10E7-65BAC8DBA8B4}"/>
          </ac:spMkLst>
        </pc:spChg>
        <pc:spChg chg="add del">
          <ac:chgData name="Phil Le" userId="d56789386392244e" providerId="LiveId" clId="{004C8346-9596-4917-921E-A60B3DF09813}" dt="2026-08-08T01:41:53.445" v="1084"/>
          <ac:spMkLst>
            <pc:docMk/>
            <pc:sldMk cId="3178230949" sldId="2525"/>
            <ac:spMk id="47" creationId="{BA17EE8C-ED83-7BE6-DB0A-5067CF0EC5AA}"/>
          </ac:spMkLst>
        </pc:spChg>
        <pc:spChg chg="add del">
          <ac:chgData name="Phil Le" userId="d56789386392244e" providerId="LiveId" clId="{004C8346-9596-4917-921E-A60B3DF09813}" dt="2026-08-08T01:41:53.445" v="1084"/>
          <ac:spMkLst>
            <pc:docMk/>
            <pc:sldMk cId="3178230949" sldId="2525"/>
            <ac:spMk id="48" creationId="{F78FE740-B944-3B5E-C0D4-02CE6B59ABBB}"/>
          </ac:spMkLst>
        </pc:spChg>
        <pc:spChg chg="add del">
          <ac:chgData name="Phil Le" userId="d56789386392244e" providerId="LiveId" clId="{004C8346-9596-4917-921E-A60B3DF09813}" dt="2026-08-08T01:41:53.445" v="1084"/>
          <ac:spMkLst>
            <pc:docMk/>
            <pc:sldMk cId="3178230949" sldId="2525"/>
            <ac:spMk id="49" creationId="{96F59058-69FE-0475-BF28-ED1AD664A4BE}"/>
          </ac:spMkLst>
        </pc:spChg>
      </pc:sldChg>
      <pc:sldChg chg="modSp add">
        <pc:chgData name="Phil Le" userId="d56789386392244e" providerId="LiveId" clId="{004C8346-9596-4917-921E-A60B3DF09813}" dt="2026-08-08T01:42:21.898" v="1098" actId="20577"/>
        <pc:sldMkLst>
          <pc:docMk/>
          <pc:sldMk cId="3230743554" sldId="2525"/>
        </pc:sldMkLst>
        <pc:spChg chg="mod">
          <ac:chgData name="Phil Le" userId="d56789386392244e" providerId="LiveId" clId="{004C8346-9596-4917-921E-A60B3DF09813}" dt="2026-08-08T01:42:21.898" v="1098" actId="20577"/>
          <ac:spMkLst>
            <pc:docMk/>
            <pc:sldMk cId="3230743554" sldId="2525"/>
            <ac:spMk id="9" creationId="{11EFBB50-08D9-A676-0085-A7911D080467}"/>
          </ac:spMkLst>
        </pc:spChg>
      </pc:sldChg>
      <pc:sldChg chg="modSp add">
        <pc:chgData name="Phil Le" userId="d56789386392244e" providerId="LiveId" clId="{004C8346-9596-4917-921E-A60B3DF09813}" dt="2026-08-08T01:45:19.153" v="1109"/>
        <pc:sldMkLst>
          <pc:docMk/>
          <pc:sldMk cId="1473331678" sldId="2526"/>
        </pc:sldMkLst>
        <pc:spChg chg="mod">
          <ac:chgData name="Phil Le" userId="d56789386392244e" providerId="LiveId" clId="{004C8346-9596-4917-921E-A60B3DF09813}" dt="2026-08-08T01:45:19.153" v="1109"/>
          <ac:spMkLst>
            <pc:docMk/>
            <pc:sldMk cId="1473331678" sldId="2526"/>
            <ac:spMk id="9" creationId="{55F5D385-46EA-CFBC-E707-E04474CE7C5F}"/>
          </ac:spMkLst>
        </pc:spChg>
      </pc:sldChg>
      <pc:sldChg chg="addSp delSp add del setBg delDesignElem">
        <pc:chgData name="Phil Le" userId="d56789386392244e" providerId="LiveId" clId="{004C8346-9596-4917-921E-A60B3DF09813}" dt="2026-08-08T01:44:58.492" v="1107"/>
        <pc:sldMkLst>
          <pc:docMk/>
          <pc:sldMk cId="3600950986" sldId="2526"/>
        </pc:sldMkLst>
        <pc:spChg chg="add del">
          <ac:chgData name="Phil Le" userId="d56789386392244e" providerId="LiveId" clId="{004C8346-9596-4917-921E-A60B3DF09813}" dt="2026-08-08T01:44:58.492" v="1107"/>
          <ac:spMkLst>
            <pc:docMk/>
            <pc:sldMk cId="3600950986" sldId="2526"/>
            <ac:spMk id="43" creationId="{3E28A693-5379-17A6-8A0E-7659FBF4AD84}"/>
          </ac:spMkLst>
        </pc:spChg>
        <pc:spChg chg="add del">
          <ac:chgData name="Phil Le" userId="d56789386392244e" providerId="LiveId" clId="{004C8346-9596-4917-921E-A60B3DF09813}" dt="2026-08-08T01:44:58.492" v="1107"/>
          <ac:spMkLst>
            <pc:docMk/>
            <pc:sldMk cId="3600950986" sldId="2526"/>
            <ac:spMk id="44" creationId="{96FCF7CD-480D-D95C-481E-958AF80B3225}"/>
          </ac:spMkLst>
        </pc:spChg>
        <pc:spChg chg="add del">
          <ac:chgData name="Phil Le" userId="d56789386392244e" providerId="LiveId" clId="{004C8346-9596-4917-921E-A60B3DF09813}" dt="2026-08-08T01:44:58.492" v="1107"/>
          <ac:spMkLst>
            <pc:docMk/>
            <pc:sldMk cId="3600950986" sldId="2526"/>
            <ac:spMk id="45" creationId="{390C2205-E370-46C7-7F17-089538188612}"/>
          </ac:spMkLst>
        </pc:spChg>
        <pc:spChg chg="add del">
          <ac:chgData name="Phil Le" userId="d56789386392244e" providerId="LiveId" clId="{004C8346-9596-4917-921E-A60B3DF09813}" dt="2026-08-08T01:44:58.492" v="1107"/>
          <ac:spMkLst>
            <pc:docMk/>
            <pc:sldMk cId="3600950986" sldId="2526"/>
            <ac:spMk id="46" creationId="{79AC667B-94D8-24E9-D04B-8DEDB45F6D6A}"/>
          </ac:spMkLst>
        </pc:spChg>
        <pc:spChg chg="add del">
          <ac:chgData name="Phil Le" userId="d56789386392244e" providerId="LiveId" clId="{004C8346-9596-4917-921E-A60B3DF09813}" dt="2026-08-08T01:44:58.492" v="1107"/>
          <ac:spMkLst>
            <pc:docMk/>
            <pc:sldMk cId="3600950986" sldId="2526"/>
            <ac:spMk id="47" creationId="{E93A34E9-A53E-B60A-7257-87F553720CEC}"/>
          </ac:spMkLst>
        </pc:spChg>
        <pc:spChg chg="add del">
          <ac:chgData name="Phil Le" userId="d56789386392244e" providerId="LiveId" clId="{004C8346-9596-4917-921E-A60B3DF09813}" dt="2026-08-08T01:44:58.492" v="1107"/>
          <ac:spMkLst>
            <pc:docMk/>
            <pc:sldMk cId="3600950986" sldId="2526"/>
            <ac:spMk id="48" creationId="{7D365A1A-5F34-7685-C090-74A623C5C28D}"/>
          </ac:spMkLst>
        </pc:spChg>
        <pc:spChg chg="add del">
          <ac:chgData name="Phil Le" userId="d56789386392244e" providerId="LiveId" clId="{004C8346-9596-4917-921E-A60B3DF09813}" dt="2026-08-08T01:44:58.492" v="1107"/>
          <ac:spMkLst>
            <pc:docMk/>
            <pc:sldMk cId="3600950986" sldId="2526"/>
            <ac:spMk id="49" creationId="{C8E8362D-6265-C937-E1FB-310A766BBD9D}"/>
          </ac:spMkLst>
        </pc:spChg>
      </pc:sldChg>
      <pc:sldChg chg="addSp delSp add del setBg delDesignElem">
        <pc:chgData name="Phil Le" userId="d56789386392244e" providerId="LiveId" clId="{004C8346-9596-4917-921E-A60B3DF09813}" dt="2026-08-08T01:45:34.983" v="1113"/>
        <pc:sldMkLst>
          <pc:docMk/>
          <pc:sldMk cId="1483403505" sldId="2527"/>
        </pc:sldMkLst>
        <pc:spChg chg="add del">
          <ac:chgData name="Phil Le" userId="d56789386392244e" providerId="LiveId" clId="{004C8346-9596-4917-921E-A60B3DF09813}" dt="2026-08-08T01:45:34.983" v="1113"/>
          <ac:spMkLst>
            <pc:docMk/>
            <pc:sldMk cId="1483403505" sldId="2527"/>
            <ac:spMk id="43" creationId="{5ECB592F-F639-3DDD-C867-6C4292BB3B68}"/>
          </ac:spMkLst>
        </pc:spChg>
        <pc:spChg chg="add del">
          <ac:chgData name="Phil Le" userId="d56789386392244e" providerId="LiveId" clId="{004C8346-9596-4917-921E-A60B3DF09813}" dt="2026-08-08T01:45:34.983" v="1113"/>
          <ac:spMkLst>
            <pc:docMk/>
            <pc:sldMk cId="1483403505" sldId="2527"/>
            <ac:spMk id="44" creationId="{89FE3783-78D1-4F51-58D8-2F86D1FDF4EF}"/>
          </ac:spMkLst>
        </pc:spChg>
        <pc:spChg chg="add del">
          <ac:chgData name="Phil Le" userId="d56789386392244e" providerId="LiveId" clId="{004C8346-9596-4917-921E-A60B3DF09813}" dt="2026-08-08T01:45:34.983" v="1113"/>
          <ac:spMkLst>
            <pc:docMk/>
            <pc:sldMk cId="1483403505" sldId="2527"/>
            <ac:spMk id="45" creationId="{C2B3DE1B-1805-6AC9-1B64-7ACF4697FF03}"/>
          </ac:spMkLst>
        </pc:spChg>
        <pc:spChg chg="add del">
          <ac:chgData name="Phil Le" userId="d56789386392244e" providerId="LiveId" clId="{004C8346-9596-4917-921E-A60B3DF09813}" dt="2026-08-08T01:45:34.983" v="1113"/>
          <ac:spMkLst>
            <pc:docMk/>
            <pc:sldMk cId="1483403505" sldId="2527"/>
            <ac:spMk id="46" creationId="{FA7FECC7-A413-17F0-E464-112AFCB0BD86}"/>
          </ac:spMkLst>
        </pc:spChg>
        <pc:spChg chg="add del">
          <ac:chgData name="Phil Le" userId="d56789386392244e" providerId="LiveId" clId="{004C8346-9596-4917-921E-A60B3DF09813}" dt="2026-08-08T01:45:34.983" v="1113"/>
          <ac:spMkLst>
            <pc:docMk/>
            <pc:sldMk cId="1483403505" sldId="2527"/>
            <ac:spMk id="47" creationId="{89D4724B-207C-9618-1DE2-1F53B2E85303}"/>
          </ac:spMkLst>
        </pc:spChg>
        <pc:spChg chg="add del">
          <ac:chgData name="Phil Le" userId="d56789386392244e" providerId="LiveId" clId="{004C8346-9596-4917-921E-A60B3DF09813}" dt="2026-08-08T01:45:34.983" v="1113"/>
          <ac:spMkLst>
            <pc:docMk/>
            <pc:sldMk cId="1483403505" sldId="2527"/>
            <ac:spMk id="48" creationId="{22EC64EF-E9F8-7FFE-78DF-A02517513E4E}"/>
          </ac:spMkLst>
        </pc:spChg>
        <pc:spChg chg="add del">
          <ac:chgData name="Phil Le" userId="d56789386392244e" providerId="LiveId" clId="{004C8346-9596-4917-921E-A60B3DF09813}" dt="2026-08-08T01:45:34.983" v="1113"/>
          <ac:spMkLst>
            <pc:docMk/>
            <pc:sldMk cId="1483403505" sldId="2527"/>
            <ac:spMk id="49" creationId="{FD1342A2-D654-DD15-AEEF-912CB613A31F}"/>
          </ac:spMkLst>
        </pc:spChg>
      </pc:sldChg>
      <pc:sldChg chg="modSp add">
        <pc:chgData name="Phil Le" userId="d56789386392244e" providerId="LiveId" clId="{004C8346-9596-4917-921E-A60B3DF09813}" dt="2026-08-08T01:45:50.663" v="1115"/>
        <pc:sldMkLst>
          <pc:docMk/>
          <pc:sldMk cId="1531413705" sldId="2527"/>
        </pc:sldMkLst>
        <pc:spChg chg="mod">
          <ac:chgData name="Phil Le" userId="d56789386392244e" providerId="LiveId" clId="{004C8346-9596-4917-921E-A60B3DF09813}" dt="2026-08-08T01:45:50.663" v="1115"/>
          <ac:spMkLst>
            <pc:docMk/>
            <pc:sldMk cId="1531413705" sldId="2527"/>
            <ac:spMk id="9" creationId="{7B05C851-1382-0079-3177-D38479D4B902}"/>
          </ac:spMkLst>
        </pc:spChg>
      </pc:sldChg>
      <pc:sldChg chg="modSp add">
        <pc:chgData name="Phil Le" userId="d56789386392244e" providerId="LiveId" clId="{004C8346-9596-4917-921E-A60B3DF09813}" dt="2026-08-08T01:46:23.977" v="1125" actId="20577"/>
        <pc:sldMkLst>
          <pc:docMk/>
          <pc:sldMk cId="1120860300" sldId="2528"/>
        </pc:sldMkLst>
        <pc:spChg chg="mod">
          <ac:chgData name="Phil Le" userId="d56789386392244e" providerId="LiveId" clId="{004C8346-9596-4917-921E-A60B3DF09813}" dt="2026-08-08T01:46:23.977" v="1125" actId="20577"/>
          <ac:spMkLst>
            <pc:docMk/>
            <pc:sldMk cId="1120860300" sldId="2528"/>
            <ac:spMk id="9" creationId="{9BDFACE4-D958-53CB-7E43-68A71871D6B8}"/>
          </ac:spMkLst>
        </pc:spChg>
      </pc:sldChg>
      <pc:sldChg chg="addSp delSp add del setBg delDesignElem">
        <pc:chgData name="Phil Le" userId="d56789386392244e" providerId="LiveId" clId="{004C8346-9596-4917-921E-A60B3DF09813}" dt="2026-08-08T01:46:15.846" v="1120"/>
        <pc:sldMkLst>
          <pc:docMk/>
          <pc:sldMk cId="4152503372" sldId="2528"/>
        </pc:sldMkLst>
        <pc:spChg chg="add del">
          <ac:chgData name="Phil Le" userId="d56789386392244e" providerId="LiveId" clId="{004C8346-9596-4917-921E-A60B3DF09813}" dt="2026-08-08T01:46:15.846" v="1120"/>
          <ac:spMkLst>
            <pc:docMk/>
            <pc:sldMk cId="4152503372" sldId="2528"/>
            <ac:spMk id="43" creationId="{FE002E53-B2AE-6169-A0EC-BAFF89727605}"/>
          </ac:spMkLst>
        </pc:spChg>
        <pc:spChg chg="add del">
          <ac:chgData name="Phil Le" userId="d56789386392244e" providerId="LiveId" clId="{004C8346-9596-4917-921E-A60B3DF09813}" dt="2026-08-08T01:46:15.846" v="1120"/>
          <ac:spMkLst>
            <pc:docMk/>
            <pc:sldMk cId="4152503372" sldId="2528"/>
            <ac:spMk id="44" creationId="{5467FE79-32A8-0AF1-7D5B-1EB80BFC693D}"/>
          </ac:spMkLst>
        </pc:spChg>
        <pc:spChg chg="add del">
          <ac:chgData name="Phil Le" userId="d56789386392244e" providerId="LiveId" clId="{004C8346-9596-4917-921E-A60B3DF09813}" dt="2026-08-08T01:46:15.846" v="1120"/>
          <ac:spMkLst>
            <pc:docMk/>
            <pc:sldMk cId="4152503372" sldId="2528"/>
            <ac:spMk id="45" creationId="{3E90FB6F-C2FC-02D1-F17F-56546C470ACD}"/>
          </ac:spMkLst>
        </pc:spChg>
        <pc:spChg chg="add del">
          <ac:chgData name="Phil Le" userId="d56789386392244e" providerId="LiveId" clId="{004C8346-9596-4917-921E-A60B3DF09813}" dt="2026-08-08T01:46:15.846" v="1120"/>
          <ac:spMkLst>
            <pc:docMk/>
            <pc:sldMk cId="4152503372" sldId="2528"/>
            <ac:spMk id="46" creationId="{34BEDA35-EF54-3C74-B6BF-2902FA061CF9}"/>
          </ac:spMkLst>
        </pc:spChg>
        <pc:spChg chg="add del">
          <ac:chgData name="Phil Le" userId="d56789386392244e" providerId="LiveId" clId="{004C8346-9596-4917-921E-A60B3DF09813}" dt="2026-08-08T01:46:15.846" v="1120"/>
          <ac:spMkLst>
            <pc:docMk/>
            <pc:sldMk cId="4152503372" sldId="2528"/>
            <ac:spMk id="47" creationId="{2FDAECAD-CD23-0B89-5E54-94664BDBAE8C}"/>
          </ac:spMkLst>
        </pc:spChg>
        <pc:spChg chg="add del">
          <ac:chgData name="Phil Le" userId="d56789386392244e" providerId="LiveId" clId="{004C8346-9596-4917-921E-A60B3DF09813}" dt="2026-08-08T01:46:15.846" v="1120"/>
          <ac:spMkLst>
            <pc:docMk/>
            <pc:sldMk cId="4152503372" sldId="2528"/>
            <ac:spMk id="48" creationId="{ABC83EFC-BCEC-006D-7113-433126C9BDB8}"/>
          </ac:spMkLst>
        </pc:spChg>
        <pc:spChg chg="add del">
          <ac:chgData name="Phil Le" userId="d56789386392244e" providerId="LiveId" clId="{004C8346-9596-4917-921E-A60B3DF09813}" dt="2026-08-08T01:46:15.846" v="1120"/>
          <ac:spMkLst>
            <pc:docMk/>
            <pc:sldMk cId="4152503372" sldId="2528"/>
            <ac:spMk id="49" creationId="{EC02E358-36E3-3DAE-DFF9-BE82783EF552}"/>
          </ac:spMkLst>
        </pc:spChg>
      </pc:sldChg>
      <pc:sldChg chg="addSp delSp add del setBg delDesignElem">
        <pc:chgData name="Phil Le" userId="d56789386392244e" providerId="LiveId" clId="{004C8346-9596-4917-921E-A60B3DF09813}" dt="2026-08-08T01:46:38.655" v="1129"/>
        <pc:sldMkLst>
          <pc:docMk/>
          <pc:sldMk cId="594402562" sldId="2529"/>
        </pc:sldMkLst>
        <pc:spChg chg="add del">
          <ac:chgData name="Phil Le" userId="d56789386392244e" providerId="LiveId" clId="{004C8346-9596-4917-921E-A60B3DF09813}" dt="2026-08-08T01:46:38.655" v="1129"/>
          <ac:spMkLst>
            <pc:docMk/>
            <pc:sldMk cId="594402562" sldId="2529"/>
            <ac:spMk id="43" creationId="{EF5B7263-2344-A707-C2FD-C85A864036E1}"/>
          </ac:spMkLst>
        </pc:spChg>
        <pc:spChg chg="add del">
          <ac:chgData name="Phil Le" userId="d56789386392244e" providerId="LiveId" clId="{004C8346-9596-4917-921E-A60B3DF09813}" dt="2026-08-08T01:46:38.655" v="1129"/>
          <ac:spMkLst>
            <pc:docMk/>
            <pc:sldMk cId="594402562" sldId="2529"/>
            <ac:spMk id="44" creationId="{8F04D86B-5FF2-8243-A5C0-A674D0F3F1BA}"/>
          </ac:spMkLst>
        </pc:spChg>
        <pc:spChg chg="add del">
          <ac:chgData name="Phil Le" userId="d56789386392244e" providerId="LiveId" clId="{004C8346-9596-4917-921E-A60B3DF09813}" dt="2026-08-08T01:46:38.655" v="1129"/>
          <ac:spMkLst>
            <pc:docMk/>
            <pc:sldMk cId="594402562" sldId="2529"/>
            <ac:spMk id="45" creationId="{7E49A209-CAEB-C0D6-589D-D9E46D48DEAE}"/>
          </ac:spMkLst>
        </pc:spChg>
        <pc:spChg chg="add del">
          <ac:chgData name="Phil Le" userId="d56789386392244e" providerId="LiveId" clId="{004C8346-9596-4917-921E-A60B3DF09813}" dt="2026-08-08T01:46:38.655" v="1129"/>
          <ac:spMkLst>
            <pc:docMk/>
            <pc:sldMk cId="594402562" sldId="2529"/>
            <ac:spMk id="46" creationId="{9E7578F5-2640-76BE-2DAA-45B1779953F0}"/>
          </ac:spMkLst>
        </pc:spChg>
        <pc:spChg chg="add del">
          <ac:chgData name="Phil Le" userId="d56789386392244e" providerId="LiveId" clId="{004C8346-9596-4917-921E-A60B3DF09813}" dt="2026-08-08T01:46:38.655" v="1129"/>
          <ac:spMkLst>
            <pc:docMk/>
            <pc:sldMk cId="594402562" sldId="2529"/>
            <ac:spMk id="47" creationId="{D25A78D2-9F4A-CF9C-ECDF-1AEFF2CD2CF2}"/>
          </ac:spMkLst>
        </pc:spChg>
        <pc:spChg chg="add del">
          <ac:chgData name="Phil Le" userId="d56789386392244e" providerId="LiveId" clId="{004C8346-9596-4917-921E-A60B3DF09813}" dt="2026-08-08T01:46:38.655" v="1129"/>
          <ac:spMkLst>
            <pc:docMk/>
            <pc:sldMk cId="594402562" sldId="2529"/>
            <ac:spMk id="48" creationId="{6ED26150-94A6-C9DF-D818-B72F54017E13}"/>
          </ac:spMkLst>
        </pc:spChg>
        <pc:spChg chg="add del">
          <ac:chgData name="Phil Le" userId="d56789386392244e" providerId="LiveId" clId="{004C8346-9596-4917-921E-A60B3DF09813}" dt="2026-08-08T01:46:38.655" v="1129"/>
          <ac:spMkLst>
            <pc:docMk/>
            <pc:sldMk cId="594402562" sldId="2529"/>
            <ac:spMk id="49" creationId="{8D70880C-5013-B89C-55AD-06B22B356026}"/>
          </ac:spMkLst>
        </pc:spChg>
      </pc:sldChg>
      <pc:sldChg chg="modSp add modAnim">
        <pc:chgData name="Phil Le" userId="d56789386392244e" providerId="LiveId" clId="{004C8346-9596-4917-921E-A60B3DF09813}" dt="2026-08-08T01:46:51.852" v="1157" actId="20577"/>
        <pc:sldMkLst>
          <pc:docMk/>
          <pc:sldMk cId="2491945038" sldId="2529"/>
        </pc:sldMkLst>
        <pc:spChg chg="mod">
          <ac:chgData name="Phil Le" userId="d56789386392244e" providerId="LiveId" clId="{004C8346-9596-4917-921E-A60B3DF09813}" dt="2026-08-08T01:46:51.852" v="1157" actId="20577"/>
          <ac:spMkLst>
            <pc:docMk/>
            <pc:sldMk cId="2491945038" sldId="2529"/>
            <ac:spMk id="9" creationId="{146D9F19-87B1-0258-78AE-A534821CF86F}"/>
          </ac:spMkLst>
        </pc:spChg>
      </pc:sldChg>
      <pc:sldChg chg="delSp modSp add del setBg delDesignElem">
        <pc:chgData name="Phil Le" userId="d56789386392244e" providerId="LiveId" clId="{004C8346-9596-4917-921E-A60B3DF09813}" dt="2026-08-08T01:48:05.499" v="1173" actId="47"/>
        <pc:sldMkLst>
          <pc:docMk/>
          <pc:sldMk cId="1896199155" sldId="2530"/>
        </pc:sldMkLst>
        <pc:spChg chg="mod">
          <ac:chgData name="Phil Le" userId="d56789386392244e" providerId="LiveId" clId="{004C8346-9596-4917-921E-A60B3DF09813}" dt="2026-08-08T01:47:13.570" v="1161"/>
          <ac:spMkLst>
            <pc:docMk/>
            <pc:sldMk cId="1896199155" sldId="2530"/>
            <ac:spMk id="9" creationId="{5312AF37-4E50-8D99-C1B0-29610B554FC5}"/>
          </ac:spMkLst>
        </pc:spChg>
        <pc:spChg chg="del">
          <ac:chgData name="Phil Le" userId="d56789386392244e" providerId="LiveId" clId="{004C8346-9596-4917-921E-A60B3DF09813}" dt="2026-08-08T01:47:02.110" v="1160"/>
          <ac:spMkLst>
            <pc:docMk/>
            <pc:sldMk cId="1896199155" sldId="2530"/>
            <ac:spMk id="43" creationId="{0C81C771-C298-7F6B-C95F-DA04B002F614}"/>
          </ac:spMkLst>
        </pc:spChg>
        <pc:spChg chg="del">
          <ac:chgData name="Phil Le" userId="d56789386392244e" providerId="LiveId" clId="{004C8346-9596-4917-921E-A60B3DF09813}" dt="2026-08-08T01:47:02.110" v="1160"/>
          <ac:spMkLst>
            <pc:docMk/>
            <pc:sldMk cId="1896199155" sldId="2530"/>
            <ac:spMk id="44" creationId="{9B32CB1F-41EE-3752-3C36-9486242197ED}"/>
          </ac:spMkLst>
        </pc:spChg>
        <pc:spChg chg="del">
          <ac:chgData name="Phil Le" userId="d56789386392244e" providerId="LiveId" clId="{004C8346-9596-4917-921E-A60B3DF09813}" dt="2026-08-08T01:47:02.110" v="1160"/>
          <ac:spMkLst>
            <pc:docMk/>
            <pc:sldMk cId="1896199155" sldId="2530"/>
            <ac:spMk id="45" creationId="{6E75DDF2-7678-4650-8188-71034F0E7E21}"/>
          </ac:spMkLst>
        </pc:spChg>
        <pc:spChg chg="del">
          <ac:chgData name="Phil Le" userId="d56789386392244e" providerId="LiveId" clId="{004C8346-9596-4917-921E-A60B3DF09813}" dt="2026-08-08T01:47:02.110" v="1160"/>
          <ac:spMkLst>
            <pc:docMk/>
            <pc:sldMk cId="1896199155" sldId="2530"/>
            <ac:spMk id="46" creationId="{3D5A07CC-5E04-9057-92AA-852094884E7C}"/>
          </ac:spMkLst>
        </pc:spChg>
        <pc:spChg chg="del">
          <ac:chgData name="Phil Le" userId="d56789386392244e" providerId="LiveId" clId="{004C8346-9596-4917-921E-A60B3DF09813}" dt="2026-08-08T01:47:02.110" v="1160"/>
          <ac:spMkLst>
            <pc:docMk/>
            <pc:sldMk cId="1896199155" sldId="2530"/>
            <ac:spMk id="47" creationId="{44314F6F-FF9B-504E-534B-0F0402BE8837}"/>
          </ac:spMkLst>
        </pc:spChg>
        <pc:spChg chg="del">
          <ac:chgData name="Phil Le" userId="d56789386392244e" providerId="LiveId" clId="{004C8346-9596-4917-921E-A60B3DF09813}" dt="2026-08-08T01:47:02.110" v="1160"/>
          <ac:spMkLst>
            <pc:docMk/>
            <pc:sldMk cId="1896199155" sldId="2530"/>
            <ac:spMk id="48" creationId="{E507F2FA-52A9-C93D-D656-C0845179685A}"/>
          </ac:spMkLst>
        </pc:spChg>
        <pc:spChg chg="del">
          <ac:chgData name="Phil Le" userId="d56789386392244e" providerId="LiveId" clId="{004C8346-9596-4917-921E-A60B3DF09813}" dt="2026-08-08T01:47:02.110" v="1160"/>
          <ac:spMkLst>
            <pc:docMk/>
            <pc:sldMk cId="1896199155" sldId="2530"/>
            <ac:spMk id="49" creationId="{924E4390-0627-2856-81AA-95436F0DF240}"/>
          </ac:spMkLst>
        </pc:spChg>
      </pc:sldChg>
      <pc:sldChg chg="add del">
        <pc:chgData name="Phil Le" userId="d56789386392244e" providerId="LiveId" clId="{004C8346-9596-4917-921E-A60B3DF09813}" dt="2026-08-08T01:48:19.383" v="1178" actId="47"/>
        <pc:sldMkLst>
          <pc:docMk/>
          <pc:sldMk cId="1964727746" sldId="2531"/>
        </pc:sldMkLst>
      </pc:sldChg>
      <pc:sldChg chg="add del">
        <pc:chgData name="Phil Le" userId="d56789386392244e" providerId="LiveId" clId="{004C8346-9596-4917-921E-A60B3DF09813}" dt="2026-08-08T01:47:34.800" v="1166"/>
        <pc:sldMkLst>
          <pc:docMk/>
          <pc:sldMk cId="3998548194" sldId="2531"/>
        </pc:sldMkLst>
      </pc:sldChg>
      <pc:sldChg chg="add del">
        <pc:chgData name="Phil Le" userId="d56789386392244e" providerId="LiveId" clId="{004C8346-9596-4917-921E-A60B3DF09813}" dt="2026-08-08T01:47:32.016" v="1164"/>
        <pc:sldMkLst>
          <pc:docMk/>
          <pc:sldMk cId="4108947246" sldId="2531"/>
        </pc:sldMkLst>
      </pc:sldChg>
      <pc:sldChg chg="modSp add">
        <pc:chgData name="Phil Le" userId="d56789386392244e" providerId="LiveId" clId="{004C8346-9596-4917-921E-A60B3DF09813}" dt="2026-08-08T01:48:02.563" v="1172"/>
        <pc:sldMkLst>
          <pc:docMk/>
          <pc:sldMk cId="1104554370" sldId="2532"/>
        </pc:sldMkLst>
        <pc:spChg chg="mod">
          <ac:chgData name="Phil Le" userId="d56789386392244e" providerId="LiveId" clId="{004C8346-9596-4917-921E-A60B3DF09813}" dt="2026-08-08T01:48:02.563" v="1172"/>
          <ac:spMkLst>
            <pc:docMk/>
            <pc:sldMk cId="1104554370" sldId="2532"/>
            <ac:spMk id="9" creationId="{833F24FC-FE54-ADF7-F166-F7E782809C79}"/>
          </ac:spMkLst>
        </pc:spChg>
      </pc:sldChg>
      <pc:sldChg chg="addSp delSp add del setBg delDesignElem">
        <pc:chgData name="Phil Le" userId="d56789386392244e" providerId="LiveId" clId="{004C8346-9596-4917-921E-A60B3DF09813}" dt="2026-08-08T01:47:47.970" v="1170"/>
        <pc:sldMkLst>
          <pc:docMk/>
          <pc:sldMk cId="4272028750" sldId="2532"/>
        </pc:sldMkLst>
        <pc:spChg chg="add del">
          <ac:chgData name="Phil Le" userId="d56789386392244e" providerId="LiveId" clId="{004C8346-9596-4917-921E-A60B3DF09813}" dt="2026-08-08T01:47:47.970" v="1170"/>
          <ac:spMkLst>
            <pc:docMk/>
            <pc:sldMk cId="4272028750" sldId="2532"/>
            <ac:spMk id="43" creationId="{B59AAE58-5C22-6C1E-0504-B9C70D8DBF4A}"/>
          </ac:spMkLst>
        </pc:spChg>
        <pc:spChg chg="add del">
          <ac:chgData name="Phil Le" userId="d56789386392244e" providerId="LiveId" clId="{004C8346-9596-4917-921E-A60B3DF09813}" dt="2026-08-08T01:47:47.970" v="1170"/>
          <ac:spMkLst>
            <pc:docMk/>
            <pc:sldMk cId="4272028750" sldId="2532"/>
            <ac:spMk id="44" creationId="{F6D3425C-6B72-4970-BC2E-6BA6D813B5C9}"/>
          </ac:spMkLst>
        </pc:spChg>
        <pc:spChg chg="add del">
          <ac:chgData name="Phil Le" userId="d56789386392244e" providerId="LiveId" clId="{004C8346-9596-4917-921E-A60B3DF09813}" dt="2026-08-08T01:47:47.970" v="1170"/>
          <ac:spMkLst>
            <pc:docMk/>
            <pc:sldMk cId="4272028750" sldId="2532"/>
            <ac:spMk id="45" creationId="{B692E347-76A0-31C3-57C8-A0A65F775CD9}"/>
          </ac:spMkLst>
        </pc:spChg>
        <pc:spChg chg="add del">
          <ac:chgData name="Phil Le" userId="d56789386392244e" providerId="LiveId" clId="{004C8346-9596-4917-921E-A60B3DF09813}" dt="2026-08-08T01:47:47.970" v="1170"/>
          <ac:spMkLst>
            <pc:docMk/>
            <pc:sldMk cId="4272028750" sldId="2532"/>
            <ac:spMk id="46" creationId="{F9A957C9-A5DC-84E7-3AAE-19890AA87587}"/>
          </ac:spMkLst>
        </pc:spChg>
        <pc:spChg chg="add del">
          <ac:chgData name="Phil Le" userId="d56789386392244e" providerId="LiveId" clId="{004C8346-9596-4917-921E-A60B3DF09813}" dt="2026-08-08T01:47:47.970" v="1170"/>
          <ac:spMkLst>
            <pc:docMk/>
            <pc:sldMk cId="4272028750" sldId="2532"/>
            <ac:spMk id="47" creationId="{5D55D19F-3C40-57B0-94C9-25927278747C}"/>
          </ac:spMkLst>
        </pc:spChg>
        <pc:spChg chg="add del">
          <ac:chgData name="Phil Le" userId="d56789386392244e" providerId="LiveId" clId="{004C8346-9596-4917-921E-A60B3DF09813}" dt="2026-08-08T01:47:47.970" v="1170"/>
          <ac:spMkLst>
            <pc:docMk/>
            <pc:sldMk cId="4272028750" sldId="2532"/>
            <ac:spMk id="48" creationId="{288B221F-DA77-E921-E77D-8BA881608F4C}"/>
          </ac:spMkLst>
        </pc:spChg>
        <pc:spChg chg="add del">
          <ac:chgData name="Phil Le" userId="d56789386392244e" providerId="LiveId" clId="{004C8346-9596-4917-921E-A60B3DF09813}" dt="2026-08-08T01:47:47.970" v="1170"/>
          <ac:spMkLst>
            <pc:docMk/>
            <pc:sldMk cId="4272028750" sldId="2532"/>
            <ac:spMk id="49" creationId="{F39878F1-1E8C-89FE-06A2-8F66381EDB86}"/>
          </ac:spMkLst>
        </pc:spChg>
      </pc:sldChg>
      <pc:sldChg chg="addSp delSp add del setBg delDesignElem">
        <pc:chgData name="Phil Le" userId="d56789386392244e" providerId="LiveId" clId="{004C8346-9596-4917-921E-A60B3DF09813}" dt="2026-08-08T01:48:15.458" v="1176"/>
        <pc:sldMkLst>
          <pc:docMk/>
          <pc:sldMk cId="2272914955" sldId="2533"/>
        </pc:sldMkLst>
        <pc:spChg chg="add del">
          <ac:chgData name="Phil Le" userId="d56789386392244e" providerId="LiveId" clId="{004C8346-9596-4917-921E-A60B3DF09813}" dt="2026-08-08T01:48:15.458" v="1176"/>
          <ac:spMkLst>
            <pc:docMk/>
            <pc:sldMk cId="2272914955" sldId="2533"/>
            <ac:spMk id="43" creationId="{58D5C72B-D163-B701-2D49-ECBBF8C05772}"/>
          </ac:spMkLst>
        </pc:spChg>
        <pc:spChg chg="add del">
          <ac:chgData name="Phil Le" userId="d56789386392244e" providerId="LiveId" clId="{004C8346-9596-4917-921E-A60B3DF09813}" dt="2026-08-08T01:48:15.458" v="1176"/>
          <ac:spMkLst>
            <pc:docMk/>
            <pc:sldMk cId="2272914955" sldId="2533"/>
            <ac:spMk id="44" creationId="{3E49056D-D50A-399E-76E7-ADCBC4F5CD1F}"/>
          </ac:spMkLst>
        </pc:spChg>
        <pc:spChg chg="add del">
          <ac:chgData name="Phil Le" userId="d56789386392244e" providerId="LiveId" clId="{004C8346-9596-4917-921E-A60B3DF09813}" dt="2026-08-08T01:48:15.458" v="1176"/>
          <ac:spMkLst>
            <pc:docMk/>
            <pc:sldMk cId="2272914955" sldId="2533"/>
            <ac:spMk id="45" creationId="{EE0EA898-35C5-CDDD-DE95-343AEBCA61D0}"/>
          </ac:spMkLst>
        </pc:spChg>
        <pc:spChg chg="add del">
          <ac:chgData name="Phil Le" userId="d56789386392244e" providerId="LiveId" clId="{004C8346-9596-4917-921E-A60B3DF09813}" dt="2026-08-08T01:48:15.458" v="1176"/>
          <ac:spMkLst>
            <pc:docMk/>
            <pc:sldMk cId="2272914955" sldId="2533"/>
            <ac:spMk id="46" creationId="{A4DBAE80-8A34-2AA8-5462-F5AA4884B61A}"/>
          </ac:spMkLst>
        </pc:spChg>
        <pc:spChg chg="add del">
          <ac:chgData name="Phil Le" userId="d56789386392244e" providerId="LiveId" clId="{004C8346-9596-4917-921E-A60B3DF09813}" dt="2026-08-08T01:48:15.458" v="1176"/>
          <ac:spMkLst>
            <pc:docMk/>
            <pc:sldMk cId="2272914955" sldId="2533"/>
            <ac:spMk id="47" creationId="{57619789-6CA2-F80C-EE72-522123B2601B}"/>
          </ac:spMkLst>
        </pc:spChg>
        <pc:spChg chg="add del">
          <ac:chgData name="Phil Le" userId="d56789386392244e" providerId="LiveId" clId="{004C8346-9596-4917-921E-A60B3DF09813}" dt="2026-08-08T01:48:15.458" v="1176"/>
          <ac:spMkLst>
            <pc:docMk/>
            <pc:sldMk cId="2272914955" sldId="2533"/>
            <ac:spMk id="48" creationId="{5521A9D5-A21E-B248-8127-C0A193C95D27}"/>
          </ac:spMkLst>
        </pc:spChg>
        <pc:spChg chg="add del">
          <ac:chgData name="Phil Le" userId="d56789386392244e" providerId="LiveId" clId="{004C8346-9596-4917-921E-A60B3DF09813}" dt="2026-08-08T01:48:15.458" v="1176"/>
          <ac:spMkLst>
            <pc:docMk/>
            <pc:sldMk cId="2272914955" sldId="2533"/>
            <ac:spMk id="49" creationId="{20F9D6AE-C90B-157A-C59A-144842E8E4F9}"/>
          </ac:spMkLst>
        </pc:spChg>
      </pc:sldChg>
      <pc:sldChg chg="modSp add mod">
        <pc:chgData name="Phil Le" userId="d56789386392244e" providerId="LiveId" clId="{004C8346-9596-4917-921E-A60B3DF09813}" dt="2026-08-08T01:48:52.652" v="1212" actId="20577"/>
        <pc:sldMkLst>
          <pc:docMk/>
          <pc:sldMk cId="3419182654" sldId="2533"/>
        </pc:sldMkLst>
        <pc:spChg chg="mod">
          <ac:chgData name="Phil Le" userId="d56789386392244e" providerId="LiveId" clId="{004C8346-9596-4917-921E-A60B3DF09813}" dt="2026-08-08T01:48:52.652" v="1212" actId="20577"/>
          <ac:spMkLst>
            <pc:docMk/>
            <pc:sldMk cId="3419182654" sldId="2533"/>
            <ac:spMk id="9" creationId="{71CF21E4-281B-4CAD-9679-C9C74EF9A0A3}"/>
          </ac:spMkLst>
        </pc:spChg>
      </pc:sldChg>
      <pc:sldChg chg="modSp add">
        <pc:chgData name="Phil Le" userId="d56789386392244e" providerId="LiveId" clId="{004C8346-9596-4917-921E-A60B3DF09813}" dt="2026-08-08T01:49:43.955" v="1247" actId="20577"/>
        <pc:sldMkLst>
          <pc:docMk/>
          <pc:sldMk cId="1712252815" sldId="2534"/>
        </pc:sldMkLst>
        <pc:spChg chg="mod">
          <ac:chgData name="Phil Le" userId="d56789386392244e" providerId="LiveId" clId="{004C8346-9596-4917-921E-A60B3DF09813}" dt="2026-08-08T01:49:43.955" v="1247" actId="20577"/>
          <ac:spMkLst>
            <pc:docMk/>
            <pc:sldMk cId="1712252815" sldId="2534"/>
            <ac:spMk id="9" creationId="{BB7F1EFC-7BC3-CCBE-A311-9832B64CD97D}"/>
          </ac:spMkLst>
        </pc:spChg>
      </pc:sldChg>
      <pc:sldChg chg="addSp delSp add del setBg delDesignElem">
        <pc:chgData name="Phil Le" userId="d56789386392244e" providerId="LiveId" clId="{004C8346-9596-4917-921E-A60B3DF09813}" dt="2026-08-08T01:49:18.274" v="1227"/>
        <pc:sldMkLst>
          <pc:docMk/>
          <pc:sldMk cId="2349064016" sldId="2534"/>
        </pc:sldMkLst>
        <pc:spChg chg="add del">
          <ac:chgData name="Phil Le" userId="d56789386392244e" providerId="LiveId" clId="{004C8346-9596-4917-921E-A60B3DF09813}" dt="2026-08-08T01:49:18.274" v="1227"/>
          <ac:spMkLst>
            <pc:docMk/>
            <pc:sldMk cId="2349064016" sldId="2534"/>
            <ac:spMk id="43" creationId="{2ADA5147-48DB-0A91-04B6-8E9D6BF71C5F}"/>
          </ac:spMkLst>
        </pc:spChg>
        <pc:spChg chg="add del">
          <ac:chgData name="Phil Le" userId="d56789386392244e" providerId="LiveId" clId="{004C8346-9596-4917-921E-A60B3DF09813}" dt="2026-08-08T01:49:18.274" v="1227"/>
          <ac:spMkLst>
            <pc:docMk/>
            <pc:sldMk cId="2349064016" sldId="2534"/>
            <ac:spMk id="44" creationId="{911D7B25-71A0-3CAE-BF48-DC4832A2F335}"/>
          </ac:spMkLst>
        </pc:spChg>
        <pc:spChg chg="add del">
          <ac:chgData name="Phil Le" userId="d56789386392244e" providerId="LiveId" clId="{004C8346-9596-4917-921E-A60B3DF09813}" dt="2026-08-08T01:49:18.274" v="1227"/>
          <ac:spMkLst>
            <pc:docMk/>
            <pc:sldMk cId="2349064016" sldId="2534"/>
            <ac:spMk id="45" creationId="{FAD5A096-B3AD-994E-3B6E-49E25961463F}"/>
          </ac:spMkLst>
        </pc:spChg>
        <pc:spChg chg="add del">
          <ac:chgData name="Phil Le" userId="d56789386392244e" providerId="LiveId" clId="{004C8346-9596-4917-921E-A60B3DF09813}" dt="2026-08-08T01:49:18.274" v="1227"/>
          <ac:spMkLst>
            <pc:docMk/>
            <pc:sldMk cId="2349064016" sldId="2534"/>
            <ac:spMk id="46" creationId="{2C559A60-38F8-3011-CBAA-404AA652AE3F}"/>
          </ac:spMkLst>
        </pc:spChg>
        <pc:spChg chg="add del">
          <ac:chgData name="Phil Le" userId="d56789386392244e" providerId="LiveId" clId="{004C8346-9596-4917-921E-A60B3DF09813}" dt="2026-08-08T01:49:18.274" v="1227"/>
          <ac:spMkLst>
            <pc:docMk/>
            <pc:sldMk cId="2349064016" sldId="2534"/>
            <ac:spMk id="47" creationId="{307B9283-3806-8EBD-79D2-0B32A2FEE882}"/>
          </ac:spMkLst>
        </pc:spChg>
        <pc:spChg chg="add del">
          <ac:chgData name="Phil Le" userId="d56789386392244e" providerId="LiveId" clId="{004C8346-9596-4917-921E-A60B3DF09813}" dt="2026-08-08T01:49:18.274" v="1227"/>
          <ac:spMkLst>
            <pc:docMk/>
            <pc:sldMk cId="2349064016" sldId="2534"/>
            <ac:spMk id="48" creationId="{C76F7E55-284C-B9E2-8AF6-1E76F96B0FFD}"/>
          </ac:spMkLst>
        </pc:spChg>
        <pc:spChg chg="add del">
          <ac:chgData name="Phil Le" userId="d56789386392244e" providerId="LiveId" clId="{004C8346-9596-4917-921E-A60B3DF09813}" dt="2026-08-08T01:49:18.274" v="1227"/>
          <ac:spMkLst>
            <pc:docMk/>
            <pc:sldMk cId="2349064016" sldId="2534"/>
            <ac:spMk id="49" creationId="{1098FC54-C70E-2FEA-4F15-1BA93B565DDD}"/>
          </ac:spMkLst>
        </pc:spChg>
      </pc:sldChg>
      <pc:sldChg chg="delSp modSp add del setBg delDesignElem">
        <pc:chgData name="Phil Le" userId="d56789386392244e" providerId="LiveId" clId="{004C8346-9596-4917-921E-A60B3DF09813}" dt="2026-08-08T01:51:24.178" v="1335" actId="47"/>
        <pc:sldMkLst>
          <pc:docMk/>
          <pc:sldMk cId="3495982398" sldId="2535"/>
        </pc:sldMkLst>
        <pc:spChg chg="mod">
          <ac:chgData name="Phil Le" userId="d56789386392244e" providerId="LiveId" clId="{004C8346-9596-4917-921E-A60B3DF09813}" dt="2026-08-08T01:50:12.702" v="1251"/>
          <ac:spMkLst>
            <pc:docMk/>
            <pc:sldMk cId="3495982398" sldId="2535"/>
            <ac:spMk id="9" creationId="{57CE6AE7-6F35-B439-C4E0-5A26F89F4DE9}"/>
          </ac:spMkLst>
        </pc:spChg>
        <pc:spChg chg="del">
          <ac:chgData name="Phil Le" userId="d56789386392244e" providerId="LiveId" clId="{004C8346-9596-4917-921E-A60B3DF09813}" dt="2026-08-08T01:49:58.699" v="1250"/>
          <ac:spMkLst>
            <pc:docMk/>
            <pc:sldMk cId="3495982398" sldId="2535"/>
            <ac:spMk id="43" creationId="{DF493EFE-0569-C62E-6F73-E5C5B45CD660}"/>
          </ac:spMkLst>
        </pc:spChg>
        <pc:spChg chg="del">
          <ac:chgData name="Phil Le" userId="d56789386392244e" providerId="LiveId" clId="{004C8346-9596-4917-921E-A60B3DF09813}" dt="2026-08-08T01:49:58.699" v="1250"/>
          <ac:spMkLst>
            <pc:docMk/>
            <pc:sldMk cId="3495982398" sldId="2535"/>
            <ac:spMk id="44" creationId="{883F096D-A7CD-241D-8C3D-7366220709B8}"/>
          </ac:spMkLst>
        </pc:spChg>
        <pc:spChg chg="del">
          <ac:chgData name="Phil Le" userId="d56789386392244e" providerId="LiveId" clId="{004C8346-9596-4917-921E-A60B3DF09813}" dt="2026-08-08T01:49:58.699" v="1250"/>
          <ac:spMkLst>
            <pc:docMk/>
            <pc:sldMk cId="3495982398" sldId="2535"/>
            <ac:spMk id="45" creationId="{48DF57EC-5B5C-B9E5-CC3E-D3DE7F89DE24}"/>
          </ac:spMkLst>
        </pc:spChg>
        <pc:spChg chg="del">
          <ac:chgData name="Phil Le" userId="d56789386392244e" providerId="LiveId" clId="{004C8346-9596-4917-921E-A60B3DF09813}" dt="2026-08-08T01:49:58.699" v="1250"/>
          <ac:spMkLst>
            <pc:docMk/>
            <pc:sldMk cId="3495982398" sldId="2535"/>
            <ac:spMk id="46" creationId="{DAAE0412-0229-2363-B20B-98F0825C7944}"/>
          </ac:spMkLst>
        </pc:spChg>
        <pc:spChg chg="del">
          <ac:chgData name="Phil Le" userId="d56789386392244e" providerId="LiveId" clId="{004C8346-9596-4917-921E-A60B3DF09813}" dt="2026-08-08T01:49:58.699" v="1250"/>
          <ac:spMkLst>
            <pc:docMk/>
            <pc:sldMk cId="3495982398" sldId="2535"/>
            <ac:spMk id="47" creationId="{9FE707EB-8C97-E75C-D85C-DF7616D4DDB0}"/>
          </ac:spMkLst>
        </pc:spChg>
        <pc:spChg chg="del">
          <ac:chgData name="Phil Le" userId="d56789386392244e" providerId="LiveId" clId="{004C8346-9596-4917-921E-A60B3DF09813}" dt="2026-08-08T01:49:58.699" v="1250"/>
          <ac:spMkLst>
            <pc:docMk/>
            <pc:sldMk cId="3495982398" sldId="2535"/>
            <ac:spMk id="48" creationId="{C89B7F78-1C9C-06D2-C350-DE46B5B9CFCB}"/>
          </ac:spMkLst>
        </pc:spChg>
        <pc:spChg chg="del">
          <ac:chgData name="Phil Le" userId="d56789386392244e" providerId="LiveId" clId="{004C8346-9596-4917-921E-A60B3DF09813}" dt="2026-08-08T01:49:58.699" v="1250"/>
          <ac:spMkLst>
            <pc:docMk/>
            <pc:sldMk cId="3495982398" sldId="2535"/>
            <ac:spMk id="49" creationId="{9463C51B-6B89-A4AA-91CD-9D48F301F806}"/>
          </ac:spMkLst>
        </pc:spChg>
      </pc:sldChg>
      <pc:sldChg chg="addSp delSp add del setBg delDesignElem">
        <pc:chgData name="Phil Le" userId="d56789386392244e" providerId="LiveId" clId="{004C8346-9596-4917-921E-A60B3DF09813}" dt="2026-08-08T01:50:34.045" v="1254"/>
        <pc:sldMkLst>
          <pc:docMk/>
          <pc:sldMk cId="1307047378" sldId="2536"/>
        </pc:sldMkLst>
        <pc:spChg chg="add del">
          <ac:chgData name="Phil Le" userId="d56789386392244e" providerId="LiveId" clId="{004C8346-9596-4917-921E-A60B3DF09813}" dt="2026-08-08T01:50:34.045" v="1254"/>
          <ac:spMkLst>
            <pc:docMk/>
            <pc:sldMk cId="1307047378" sldId="2536"/>
            <ac:spMk id="43" creationId="{6BAE026A-6501-EB05-98A9-6EB591F02C18}"/>
          </ac:spMkLst>
        </pc:spChg>
        <pc:spChg chg="add del">
          <ac:chgData name="Phil Le" userId="d56789386392244e" providerId="LiveId" clId="{004C8346-9596-4917-921E-A60B3DF09813}" dt="2026-08-08T01:50:34.045" v="1254"/>
          <ac:spMkLst>
            <pc:docMk/>
            <pc:sldMk cId="1307047378" sldId="2536"/>
            <ac:spMk id="44" creationId="{02F2D82E-6B4D-0738-6C0E-E795D16E2FDC}"/>
          </ac:spMkLst>
        </pc:spChg>
        <pc:spChg chg="add del">
          <ac:chgData name="Phil Le" userId="d56789386392244e" providerId="LiveId" clId="{004C8346-9596-4917-921E-A60B3DF09813}" dt="2026-08-08T01:50:34.045" v="1254"/>
          <ac:spMkLst>
            <pc:docMk/>
            <pc:sldMk cId="1307047378" sldId="2536"/>
            <ac:spMk id="45" creationId="{BA9890E0-8990-0B74-1ADC-0A21D3C8922C}"/>
          </ac:spMkLst>
        </pc:spChg>
        <pc:spChg chg="add del">
          <ac:chgData name="Phil Le" userId="d56789386392244e" providerId="LiveId" clId="{004C8346-9596-4917-921E-A60B3DF09813}" dt="2026-08-08T01:50:34.045" v="1254"/>
          <ac:spMkLst>
            <pc:docMk/>
            <pc:sldMk cId="1307047378" sldId="2536"/>
            <ac:spMk id="46" creationId="{110DDFFC-7AE6-1BBE-CAF8-82E4EA83E7C2}"/>
          </ac:spMkLst>
        </pc:spChg>
        <pc:spChg chg="add del">
          <ac:chgData name="Phil Le" userId="d56789386392244e" providerId="LiveId" clId="{004C8346-9596-4917-921E-A60B3DF09813}" dt="2026-08-08T01:50:34.045" v="1254"/>
          <ac:spMkLst>
            <pc:docMk/>
            <pc:sldMk cId="1307047378" sldId="2536"/>
            <ac:spMk id="47" creationId="{91506B94-B73C-F70D-4DD7-2CA14F6E5FB8}"/>
          </ac:spMkLst>
        </pc:spChg>
        <pc:spChg chg="add del">
          <ac:chgData name="Phil Le" userId="d56789386392244e" providerId="LiveId" clId="{004C8346-9596-4917-921E-A60B3DF09813}" dt="2026-08-08T01:50:34.045" v="1254"/>
          <ac:spMkLst>
            <pc:docMk/>
            <pc:sldMk cId="1307047378" sldId="2536"/>
            <ac:spMk id="48" creationId="{7C28C735-C317-5593-073E-0A4A6F355711}"/>
          </ac:spMkLst>
        </pc:spChg>
        <pc:spChg chg="add del">
          <ac:chgData name="Phil Le" userId="d56789386392244e" providerId="LiveId" clId="{004C8346-9596-4917-921E-A60B3DF09813}" dt="2026-08-08T01:50:34.045" v="1254"/>
          <ac:spMkLst>
            <pc:docMk/>
            <pc:sldMk cId="1307047378" sldId="2536"/>
            <ac:spMk id="49" creationId="{444CCD34-EB91-E94C-38E6-6167804A2DFA}"/>
          </ac:spMkLst>
        </pc:spChg>
      </pc:sldChg>
      <pc:sldChg chg="modSp add mod">
        <pc:chgData name="Phil Le" userId="d56789386392244e" providerId="LiveId" clId="{004C8346-9596-4917-921E-A60B3DF09813}" dt="2026-08-08T01:51:18.010" v="1334" actId="20577"/>
        <pc:sldMkLst>
          <pc:docMk/>
          <pc:sldMk cId="3951899305" sldId="2536"/>
        </pc:sldMkLst>
        <pc:spChg chg="mod">
          <ac:chgData name="Phil Le" userId="d56789386392244e" providerId="LiveId" clId="{004C8346-9596-4917-921E-A60B3DF09813}" dt="2026-08-08T01:51:18.010" v="1334" actId="20577"/>
          <ac:spMkLst>
            <pc:docMk/>
            <pc:sldMk cId="3951899305" sldId="2536"/>
            <ac:spMk id="9" creationId="{07929951-A8AB-F134-72BE-D853EE8095E9}"/>
          </ac:spMkLst>
        </pc:spChg>
      </pc:sldChg>
      <pc:sldChg chg="add del">
        <pc:chgData name="Phil Le" userId="d56789386392244e" providerId="LiveId" clId="{004C8346-9596-4917-921E-A60B3DF09813}" dt="2026-08-08T01:52:30.936" v="1345"/>
        <pc:sldMkLst>
          <pc:docMk/>
          <pc:sldMk cId="0" sldId="2537"/>
        </pc:sldMkLst>
      </pc:sldChg>
      <pc:sldChg chg="add del">
        <pc:chgData name="Phil Le" userId="d56789386392244e" providerId="LiveId" clId="{004C8346-9596-4917-921E-A60B3DF09813}" dt="2026-08-08T01:52:30.936" v="1345"/>
        <pc:sldMkLst>
          <pc:docMk/>
          <pc:sldMk cId="0" sldId="2538"/>
        </pc:sldMkLst>
      </pc:sldChg>
      <pc:sldChg chg="add del">
        <pc:chgData name="Phil Le" userId="d56789386392244e" providerId="LiveId" clId="{004C8346-9596-4917-921E-A60B3DF09813}" dt="2026-08-08T02:03:51.010" v="1348"/>
        <pc:sldMkLst>
          <pc:docMk/>
          <pc:sldMk cId="0" sldId="2539"/>
        </pc:sldMkLst>
      </pc:sldChg>
      <pc:sldChg chg="add del">
        <pc:chgData name="Phil Le" userId="d56789386392244e" providerId="LiveId" clId="{004C8346-9596-4917-921E-A60B3DF09813}" dt="2026-08-08T02:03:51.010" v="1348"/>
        <pc:sldMkLst>
          <pc:docMk/>
          <pc:sldMk cId="2589546326" sldId="2540"/>
        </pc:sldMkLst>
      </pc:sldChg>
      <pc:sldChg chg="add del">
        <pc:chgData name="Phil Le" userId="d56789386392244e" providerId="LiveId" clId="{004C8346-9596-4917-921E-A60B3DF09813}" dt="2026-08-08T02:03:51.010" v="1348"/>
        <pc:sldMkLst>
          <pc:docMk/>
          <pc:sldMk cId="531045624" sldId="2541"/>
        </pc:sldMkLst>
      </pc:sldChg>
      <pc:sldChg chg="add del">
        <pc:chgData name="Phil Le" userId="d56789386392244e" providerId="LiveId" clId="{004C8346-9596-4917-921E-A60B3DF09813}" dt="2026-08-08T02:03:51.010" v="1348"/>
        <pc:sldMkLst>
          <pc:docMk/>
          <pc:sldMk cId="3918132291" sldId="254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66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pPr>
              <a:defRPr/>
            </a:pPr>
            <a:endParaRPr lang="en-US"/>
          </a:p>
        </p:txBody>
      </p:sp>
      <p:sp>
        <p:nvSpPr>
          <p:cNvPr id="14366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endParaRPr lang="en-US"/>
          </a:p>
        </p:txBody>
      </p:sp>
      <p:sp>
        <p:nvSpPr>
          <p:cNvPr id="12595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66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66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pPr>
              <a:defRPr/>
            </a:pPr>
            <a:endParaRPr lang="en-US"/>
          </a:p>
        </p:txBody>
      </p:sp>
      <p:sp>
        <p:nvSpPr>
          <p:cNvPr id="14366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pPr>
              <a:defRPr/>
            </a:pPr>
            <a:fld id="{D3ED65D9-7F41-441F-B31A-035894C76204}" type="slidenum">
              <a:rPr lang="en-US"/>
              <a:pPr>
                <a:defRPr/>
              </a:pPr>
              <a:t>‹#›</a:t>
            </a:fld>
            <a:endParaRPr lang="en-US"/>
          </a:p>
        </p:txBody>
      </p:sp>
    </p:spTree>
    <p:extLst>
      <p:ext uri="{BB962C8B-B14F-4D97-AF65-F5344CB8AC3E}">
        <p14:creationId xmlns:p14="http://schemas.microsoft.com/office/powerpoint/2010/main" val="1163058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FE208-9CC3-557D-8143-A586D3274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740018-EB58-5CE7-A41C-DC7BD6969D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3D06D-C00B-D3C8-25E2-37433636DE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DC2DBF-3F11-BA63-8126-2AB211DBACC9}"/>
              </a:ext>
            </a:extLst>
          </p:cNvPr>
          <p:cNvSpPr>
            <a:spLocks noGrp="1"/>
          </p:cNvSpPr>
          <p:nvPr>
            <p:ph type="sldNum" sz="quarter" idx="5"/>
          </p:nvPr>
        </p:nvSpPr>
        <p:spPr/>
        <p:txBody>
          <a:bodyPr/>
          <a:lstStyle/>
          <a:p>
            <a:pPr>
              <a:defRPr/>
            </a:pPr>
            <a:fld id="{D3ED65D9-7F41-441F-B31A-035894C76204}" type="slidenum">
              <a:rPr lang="en-US" smtClean="0"/>
              <a:pPr>
                <a:defRPr/>
              </a:pPr>
              <a:t>15</a:t>
            </a:fld>
            <a:endParaRPr lang="en-US"/>
          </a:p>
        </p:txBody>
      </p:sp>
    </p:spTree>
    <p:extLst>
      <p:ext uri="{BB962C8B-B14F-4D97-AF65-F5344CB8AC3E}">
        <p14:creationId xmlns:p14="http://schemas.microsoft.com/office/powerpoint/2010/main" val="1720890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24</a:t>
            </a:fld>
            <a:endParaRPr lang="en-US" altLang="en-US" sz="1200">
              <a:solidFill>
                <a:schemeClr val="tx1"/>
              </a:solidFill>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A83FD-9AD5-CAF6-845D-7F52866CCE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251BC9-35AB-7D87-849F-6EA3D35DD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B7E9F0-45DA-F4E1-A2F9-4B82179142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FFC3E0-39C4-B469-036A-55BA14EA1A1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979650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E5093-E71C-F675-3425-CE461E8FA4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D4ECD7-8100-3798-A3B3-990A6BBA13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D10181-594A-4FC0-A17E-0B3A552E8F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77C079-05CE-CA64-2F7E-A0279E03983E}"/>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9584594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49081-7B07-0090-ACB4-9B506DFC5E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A0A13C-B019-5F57-305E-C732536384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BE7A30-CD4D-F28B-1286-B6BD6F317E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84E087-EB9A-80ED-C4F5-9FB8A753B35E}"/>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299733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xfrm>
            <a:off x="381000" y="685800"/>
            <a:ext cx="6096000" cy="3429000"/>
          </a:xfrm>
          <a:ln/>
        </p:spPr>
      </p:sp>
      <p:sp>
        <p:nvSpPr>
          <p:cNvPr id="133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3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9058D038-4B67-437C-9490-2905EB20E2FA}" type="slidenum">
              <a:rPr lang="en-US" altLang="en-US" sz="1200" smtClean="0">
                <a:solidFill>
                  <a:schemeClr val="tx1"/>
                </a:solidFill>
                <a:latin typeface="Arial" charset="0"/>
              </a:rPr>
              <a:pPr eaLnBrk="1" hangingPunct="1"/>
              <a:t>30</a:t>
            </a:fld>
            <a:endParaRPr lang="en-US" altLang="en-US" sz="1200">
              <a:solidFill>
                <a:schemeClr val="tx1"/>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xfrm>
            <a:off x="381000" y="685800"/>
            <a:ext cx="6096000" cy="3429000"/>
          </a:xfrm>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4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C8D5B721-CF0C-427B-9562-CBDDF8848031}" type="slidenum">
              <a:rPr lang="en-US" altLang="en-US" sz="1200" smtClean="0">
                <a:solidFill>
                  <a:schemeClr val="tx1"/>
                </a:solidFill>
                <a:latin typeface="Arial" charset="0"/>
              </a:rPr>
              <a:pPr eaLnBrk="1" hangingPunct="1"/>
              <a:t>31</a:t>
            </a:fld>
            <a:endParaRPr lang="en-US" altLang="en-US" sz="1200">
              <a:solidFill>
                <a:schemeClr val="tx1"/>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xfrm>
            <a:off x="381000" y="685800"/>
            <a:ext cx="6096000" cy="3429000"/>
          </a:xfrm>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5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D805468F-DEDA-40D2-98A3-A77AD6C9A6F6}" type="slidenum">
              <a:rPr lang="en-US" altLang="en-US" sz="1200" smtClean="0">
                <a:solidFill>
                  <a:schemeClr val="tx1"/>
                </a:solidFill>
                <a:latin typeface="Arial" charset="0"/>
              </a:rPr>
              <a:pPr eaLnBrk="1" hangingPunct="1"/>
              <a:t>32</a:t>
            </a:fld>
            <a:endParaRPr lang="en-US" altLang="en-US" sz="1200">
              <a:solidFill>
                <a:schemeClr val="tx1"/>
              </a:solidFill>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xfrm>
            <a:off x="381000" y="685800"/>
            <a:ext cx="6096000" cy="3429000"/>
          </a:xfrm>
          <a:ln/>
        </p:spPr>
      </p:sp>
      <p:sp>
        <p:nvSpPr>
          <p:cNvPr id="136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6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2677A7E8-95CC-40CB-831A-351DA8C571B9}" type="slidenum">
              <a:rPr lang="en-US" altLang="en-US" sz="1200" smtClean="0">
                <a:solidFill>
                  <a:schemeClr val="tx1"/>
                </a:solidFill>
                <a:latin typeface="Arial" charset="0"/>
              </a:rPr>
              <a:pPr eaLnBrk="1" hangingPunct="1"/>
              <a:t>33</a:t>
            </a:fld>
            <a:endParaRPr lang="en-US" altLang="en-US" sz="1200">
              <a:solidFill>
                <a:schemeClr val="tx1"/>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xfrm>
            <a:off x="381000" y="685800"/>
            <a:ext cx="6096000" cy="3429000"/>
          </a:xfrm>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7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16EDCD4F-944D-44AC-923B-870E6B83ACE4}" type="slidenum">
              <a:rPr lang="en-US" altLang="en-US" sz="1200" smtClean="0">
                <a:solidFill>
                  <a:schemeClr val="tx1"/>
                </a:solidFill>
                <a:latin typeface="Arial" charset="0"/>
              </a:rPr>
              <a:pPr eaLnBrk="1" hangingPunct="1"/>
              <a:t>34</a:t>
            </a:fld>
            <a:endParaRPr lang="en-US" altLang="en-US" sz="1200">
              <a:solidFill>
                <a:schemeClr val="tx1"/>
              </a:solidFill>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xfrm>
            <a:off x="381000" y="685800"/>
            <a:ext cx="6096000" cy="3429000"/>
          </a:xfrm>
          <a:ln/>
        </p:spPr>
      </p:sp>
      <p:sp>
        <p:nvSpPr>
          <p:cNvPr id="138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8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74F8C60D-BA09-4B2C-8CF0-3F8529ADE381}" type="slidenum">
              <a:rPr lang="en-US" altLang="en-US" sz="1200" smtClean="0">
                <a:solidFill>
                  <a:schemeClr val="tx1"/>
                </a:solidFill>
                <a:latin typeface="Arial" charset="0"/>
              </a:rPr>
              <a:pPr eaLnBrk="1" hangingPunct="1"/>
              <a:t>35</a:t>
            </a:fld>
            <a:endParaRPr lang="en-US" altLang="en-US" sz="1200">
              <a:solidFill>
                <a:schemeClr val="tx1"/>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xfrm>
            <a:off x="381000" y="685800"/>
            <a:ext cx="6096000" cy="3429000"/>
          </a:xfrm>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5D9E24FA-D2E3-4537-9DE9-7C776C29DD06}" type="slidenum">
              <a:rPr lang="en-US" altLang="en-US" sz="1200" smtClean="0">
                <a:solidFill>
                  <a:schemeClr val="tx1"/>
                </a:solidFill>
                <a:latin typeface="Arial" charset="0"/>
              </a:rPr>
              <a:pPr eaLnBrk="1" hangingPunct="1"/>
              <a:t>16</a:t>
            </a:fld>
            <a:endParaRPr lang="en-US" altLang="en-US" sz="1200">
              <a:solidFill>
                <a:schemeClr val="tx1"/>
              </a:solidFill>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xfrm>
            <a:off x="381000" y="685800"/>
            <a:ext cx="6096000" cy="3429000"/>
          </a:xfrm>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9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521C171-FEE7-4F40-BF39-FF261F6B86B0}" type="slidenum">
              <a:rPr lang="en-US" altLang="en-US" sz="1200" smtClean="0">
                <a:solidFill>
                  <a:schemeClr val="tx1"/>
                </a:solidFill>
                <a:latin typeface="Arial" charset="0"/>
              </a:rPr>
              <a:pPr eaLnBrk="1" hangingPunct="1"/>
              <a:t>37</a:t>
            </a:fld>
            <a:endParaRPr lang="en-US" altLang="en-US" sz="1200">
              <a:solidFill>
                <a:schemeClr val="tx1"/>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xfrm>
            <a:off x="381000" y="685800"/>
            <a:ext cx="6096000" cy="3429000"/>
          </a:xfrm>
          <a:ln/>
        </p:spPr>
      </p:sp>
      <p:sp>
        <p:nvSpPr>
          <p:cNvPr id="140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40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60AD6E5-89A8-45AF-B810-E560A75CDEE8}" type="slidenum">
              <a:rPr lang="en-US" altLang="en-US" sz="1200" smtClean="0">
                <a:solidFill>
                  <a:schemeClr val="tx1"/>
                </a:solidFill>
                <a:latin typeface="Arial" charset="0"/>
              </a:rPr>
              <a:pPr eaLnBrk="1" hangingPunct="1"/>
              <a:t>39</a:t>
            </a:fld>
            <a:endParaRPr lang="en-US" altLang="en-US" sz="1200">
              <a:solidFill>
                <a:schemeClr val="tx1"/>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xfrm>
            <a:off x="381000" y="685800"/>
            <a:ext cx="6096000" cy="3429000"/>
          </a:xfrm>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41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A050DBDC-C72E-4C4E-BA09-40051E031F2A}" type="slidenum">
              <a:rPr lang="en-US" altLang="en-US" sz="1200" smtClean="0">
                <a:solidFill>
                  <a:schemeClr val="tx1"/>
                </a:solidFill>
                <a:latin typeface="Arial" charset="0"/>
              </a:rPr>
              <a:pPr eaLnBrk="1" hangingPunct="1"/>
              <a:t>40</a:t>
            </a:fld>
            <a:endParaRPr lang="en-US" altLang="en-US" sz="1200">
              <a:solidFill>
                <a:schemeClr val="tx1"/>
              </a:solidFill>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61C28-EC5F-653B-0E82-4719DDADF3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99327-ED5B-990C-165B-26155719AC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80DD55-A62E-6E58-20D3-0169F95535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E6375C-169F-EE6C-F399-B610BA245F97}"/>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4016057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5F790-B497-EE73-B75E-6FE37239E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A1D283-2516-5F07-AA0B-27F00198C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978D01-AE3D-5A28-E7D4-638413ED5D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3CD209-3A46-C25C-6673-E4F35909692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0645353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2221C-1B2F-73C0-9D97-4FF32493C9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38C3F-A370-AD61-E0A1-97A378E5FB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F451A-BF32-72DA-D170-D4F74D150E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0FB74A-A750-DA56-AC10-392E2FA49E2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8027879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539E0-7EAF-27F3-EED4-1EEE575326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C2528-B4BC-7B64-0850-453FA52AD9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7934C3-BF08-E890-987D-868C4C367C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08B881-C5B8-2CD3-2521-E6562886ACA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958028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178B1-1697-08BA-01D7-A672D5EBAE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2A3CAE-1778-433C-F5A4-6A25D3E4FB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1FF96-F4B9-2BB5-7002-8070DFA555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165F3B-3948-6D50-03D6-9B6FF583115B}"/>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778040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4E534-D7C7-54F8-A3ED-C6BD71BBAE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FECA73-F845-FCB1-9344-6DBE2E448F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163F6B-B0A9-EECC-D579-281A0A9188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525285-8B83-D2A1-7774-59AB61D3B82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82356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5900E-0849-2974-95E4-0AA404C65A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7B5433-9F44-2044-1095-9460B34A58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788B04-6553-1A6A-D0D8-718345EA4E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7D7576-A7EC-A14D-C7CE-4029A2009C87}"/>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546996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xfrm>
            <a:off x="381000" y="685800"/>
            <a:ext cx="6096000" cy="3429000"/>
          </a:xfrm>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300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4A543DC0-7A86-4D69-8F1A-65ECBB2C805B}" type="slidenum">
              <a:rPr lang="en-US" altLang="en-US" sz="1200" smtClean="0">
                <a:solidFill>
                  <a:schemeClr val="tx1"/>
                </a:solidFill>
                <a:latin typeface="Arial" charset="0"/>
              </a:rPr>
              <a:pPr eaLnBrk="1" hangingPunct="1"/>
              <a:t>17</a:t>
            </a:fld>
            <a:endParaRPr lang="en-US" altLang="en-US" sz="1200">
              <a:solidFill>
                <a:schemeClr val="tx1"/>
              </a:solidFill>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4382D-A215-30C2-3177-BEFD64A474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A41EA-F157-F5E7-E818-2B981AD54D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DEAAC2-81D5-57A7-C011-D22313A17D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ED7449-1F81-D865-9579-2DF3354AEDE1}"/>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2386186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0B79A-6846-8A76-F580-480411FDB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AAD43D-9587-AEC9-6E2F-91B7EE1FF9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84EE5C-8DFA-7866-75D0-00252BCCF6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830D3A-2007-428A-54A3-B6799F3CB9DE}"/>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971468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xfrm>
            <a:off x="381000" y="685800"/>
            <a:ext cx="6096000" cy="3429000"/>
          </a:xfrm>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310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AE350E1-FCB5-4FFF-AA65-040EE2C16B03}" type="slidenum">
              <a:rPr lang="en-US" altLang="en-US" sz="1200" smtClean="0">
                <a:solidFill>
                  <a:schemeClr val="tx1"/>
                </a:solidFill>
                <a:latin typeface="Arial" charset="0"/>
              </a:rPr>
              <a:pPr eaLnBrk="1" hangingPunct="1"/>
              <a:t>18</a:t>
            </a:fld>
            <a:endParaRPr lang="en-US" altLang="en-US" sz="1200">
              <a:solidFill>
                <a:schemeClr val="tx1"/>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FCCCA-D17C-CF07-C97C-BBCF4361BC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0D6E9-C292-BBF5-350B-7847942885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21966-18D0-891A-26E8-7DE1546CBE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7CD319-1BFE-0B3F-2E5F-EAE5C55DB5AA}"/>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630188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20</a:t>
            </a:fld>
            <a:endParaRPr lang="en-US" altLang="en-US" sz="1200">
              <a:solidFill>
                <a:schemeClr val="tx1"/>
              </a:solidFill>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21</a:t>
            </a:fld>
            <a:endParaRPr lang="en-US" altLang="en-US" sz="1200">
              <a:solidFill>
                <a:schemeClr val="tx1"/>
              </a:solidFill>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22</a:t>
            </a:fld>
            <a:endParaRPr lang="en-US" altLang="en-US" sz="1200">
              <a:solidFill>
                <a:schemeClr val="tx1"/>
              </a:solidFill>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23</a:t>
            </a:fld>
            <a:endParaRPr lang="en-US" altLang="en-US" sz="1200">
              <a:solidFill>
                <a:schemeClr val="tx1"/>
              </a:solidFill>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FED226-C2C8-4B90-BE0E-8A1EA7701BBB}" type="slidenum">
              <a:rPr lang="en-US"/>
              <a:pPr>
                <a:defRPr/>
              </a:pPr>
              <a:t>‹#›</a:t>
            </a:fld>
            <a:endParaRPr lang="en-US"/>
          </a:p>
        </p:txBody>
      </p:sp>
    </p:spTree>
    <p:extLst>
      <p:ext uri="{BB962C8B-B14F-4D97-AF65-F5344CB8AC3E}">
        <p14:creationId xmlns:p14="http://schemas.microsoft.com/office/powerpoint/2010/main" val="3847844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49EA02-7C21-4BBE-B70D-2E6CF9FD2AB5}" type="slidenum">
              <a:rPr lang="en-US"/>
              <a:pPr>
                <a:defRPr/>
              </a:pPr>
              <a:t>‹#›</a:t>
            </a:fld>
            <a:endParaRPr lang="en-US"/>
          </a:p>
        </p:txBody>
      </p:sp>
    </p:spTree>
    <p:extLst>
      <p:ext uri="{BB962C8B-B14F-4D97-AF65-F5344CB8AC3E}">
        <p14:creationId xmlns:p14="http://schemas.microsoft.com/office/powerpoint/2010/main" val="2173917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5CD122-7AE2-4B02-9056-49109BBA3098}" type="slidenum">
              <a:rPr lang="en-US"/>
              <a:pPr>
                <a:defRPr/>
              </a:pPr>
              <a:t>‹#›</a:t>
            </a:fld>
            <a:endParaRPr lang="en-US"/>
          </a:p>
        </p:txBody>
      </p:sp>
    </p:spTree>
    <p:extLst>
      <p:ext uri="{BB962C8B-B14F-4D97-AF65-F5344CB8AC3E}">
        <p14:creationId xmlns:p14="http://schemas.microsoft.com/office/powerpoint/2010/main" val="20094404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B0E40D29-AF81-C7F8-711F-0F6346459C3D}"/>
              </a:ext>
            </a:extLst>
          </p:cNvPr>
          <p:cNvSpPr>
            <a:spLocks noGrp="1"/>
          </p:cNvSpPr>
          <p:nvPr>
            <p:ph type="dt" sz="half" idx="10"/>
          </p:nvPr>
        </p:nvSpPr>
        <p:spPr/>
        <p:txBody>
          <a:bodyPr/>
          <a:lstStyle>
            <a:lvl1pPr>
              <a:defRPr/>
            </a:lvl1pPr>
          </a:lstStyle>
          <a:p>
            <a:pPr>
              <a:defRPr/>
            </a:pPr>
            <a:fld id="{DAA0032B-A6D1-4E6F-A67C-95A7FFB6FE1F}" type="datetimeFigureOut">
              <a:rPr lang="en-US"/>
              <a:pPr>
                <a:defRPr/>
              </a:pPr>
              <a:t>8/7/2026</a:t>
            </a:fld>
            <a:endParaRPr lang="en-US"/>
          </a:p>
        </p:txBody>
      </p:sp>
      <p:sp>
        <p:nvSpPr>
          <p:cNvPr id="5" name="Footer Placeholder 4">
            <a:extLst>
              <a:ext uri="{FF2B5EF4-FFF2-40B4-BE49-F238E27FC236}">
                <a16:creationId xmlns:a16="http://schemas.microsoft.com/office/drawing/2014/main" id="{595AC40E-B2BF-157B-816D-E0EDE2DC438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ED38FCA-7C89-F889-8152-E2E7E27FFE1C}"/>
              </a:ext>
            </a:extLst>
          </p:cNvPr>
          <p:cNvSpPr>
            <a:spLocks noGrp="1"/>
          </p:cNvSpPr>
          <p:nvPr>
            <p:ph type="sldNum" sz="quarter" idx="12"/>
          </p:nvPr>
        </p:nvSpPr>
        <p:spPr/>
        <p:txBody>
          <a:bodyPr/>
          <a:lstStyle>
            <a:lvl1pPr>
              <a:defRPr/>
            </a:lvl1pPr>
          </a:lstStyle>
          <a:p>
            <a:fld id="{AFF2E20D-FD16-4279-88E8-05732692D924}" type="slidenum">
              <a:rPr lang="en-US" altLang="en-US"/>
              <a:pPr/>
              <a:t>‹#›</a:t>
            </a:fld>
            <a:endParaRPr lang="en-US" altLang="en-US"/>
          </a:p>
        </p:txBody>
      </p:sp>
    </p:spTree>
    <p:extLst>
      <p:ext uri="{BB962C8B-B14F-4D97-AF65-F5344CB8AC3E}">
        <p14:creationId xmlns:p14="http://schemas.microsoft.com/office/powerpoint/2010/main" val="1577985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CB6FDB-F56C-217D-D44F-852236CC5AD4}"/>
              </a:ext>
            </a:extLst>
          </p:cNvPr>
          <p:cNvSpPr>
            <a:spLocks noGrp="1"/>
          </p:cNvSpPr>
          <p:nvPr>
            <p:ph type="dt" sz="half" idx="10"/>
          </p:nvPr>
        </p:nvSpPr>
        <p:spPr/>
        <p:txBody>
          <a:bodyPr/>
          <a:lstStyle>
            <a:lvl1pPr>
              <a:defRPr/>
            </a:lvl1pPr>
          </a:lstStyle>
          <a:p>
            <a:pPr>
              <a:defRPr/>
            </a:pPr>
            <a:fld id="{89AE74FB-E030-4837-9D9E-ECF323DE70EA}" type="datetimeFigureOut">
              <a:rPr lang="en-US"/>
              <a:pPr>
                <a:defRPr/>
              </a:pPr>
              <a:t>8/7/2026</a:t>
            </a:fld>
            <a:endParaRPr lang="en-US"/>
          </a:p>
        </p:txBody>
      </p:sp>
      <p:sp>
        <p:nvSpPr>
          <p:cNvPr id="5" name="Footer Placeholder 4">
            <a:extLst>
              <a:ext uri="{FF2B5EF4-FFF2-40B4-BE49-F238E27FC236}">
                <a16:creationId xmlns:a16="http://schemas.microsoft.com/office/drawing/2014/main" id="{8BC907FC-E67A-0FFA-50AF-D005195889D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94E8130-C15C-1CEB-58FB-D30974A8E810}"/>
              </a:ext>
            </a:extLst>
          </p:cNvPr>
          <p:cNvSpPr>
            <a:spLocks noGrp="1"/>
          </p:cNvSpPr>
          <p:nvPr>
            <p:ph type="sldNum" sz="quarter" idx="12"/>
          </p:nvPr>
        </p:nvSpPr>
        <p:spPr/>
        <p:txBody>
          <a:bodyPr/>
          <a:lstStyle>
            <a:lvl1pPr>
              <a:defRPr/>
            </a:lvl1pPr>
          </a:lstStyle>
          <a:p>
            <a:fld id="{1F6FDAE4-766D-4025-8FF7-D9AEA3997148}" type="slidenum">
              <a:rPr lang="en-US" altLang="en-US"/>
              <a:pPr/>
              <a:t>‹#›</a:t>
            </a:fld>
            <a:endParaRPr lang="en-US" altLang="en-US"/>
          </a:p>
        </p:txBody>
      </p:sp>
    </p:spTree>
    <p:extLst>
      <p:ext uri="{BB962C8B-B14F-4D97-AF65-F5344CB8AC3E}">
        <p14:creationId xmlns:p14="http://schemas.microsoft.com/office/powerpoint/2010/main" val="34825301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FE8195-52B8-5DA2-F8D5-4C17DE7B1CB5}"/>
              </a:ext>
            </a:extLst>
          </p:cNvPr>
          <p:cNvSpPr>
            <a:spLocks noGrp="1"/>
          </p:cNvSpPr>
          <p:nvPr>
            <p:ph type="dt" sz="half" idx="10"/>
          </p:nvPr>
        </p:nvSpPr>
        <p:spPr/>
        <p:txBody>
          <a:bodyPr/>
          <a:lstStyle>
            <a:lvl1pPr>
              <a:defRPr/>
            </a:lvl1pPr>
          </a:lstStyle>
          <a:p>
            <a:pPr>
              <a:defRPr/>
            </a:pPr>
            <a:fld id="{508F0325-5CB0-44E8-AA12-2072CAFE1080}" type="datetimeFigureOut">
              <a:rPr lang="en-US"/>
              <a:pPr>
                <a:defRPr/>
              </a:pPr>
              <a:t>8/7/2026</a:t>
            </a:fld>
            <a:endParaRPr lang="en-US"/>
          </a:p>
        </p:txBody>
      </p:sp>
      <p:sp>
        <p:nvSpPr>
          <p:cNvPr id="5" name="Footer Placeholder 4">
            <a:extLst>
              <a:ext uri="{FF2B5EF4-FFF2-40B4-BE49-F238E27FC236}">
                <a16:creationId xmlns:a16="http://schemas.microsoft.com/office/drawing/2014/main" id="{5447E935-BF16-94B5-D165-C9EA2763137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C47BC03-4CED-534E-F638-A144CACFF4D0}"/>
              </a:ext>
            </a:extLst>
          </p:cNvPr>
          <p:cNvSpPr>
            <a:spLocks noGrp="1"/>
          </p:cNvSpPr>
          <p:nvPr>
            <p:ph type="sldNum" sz="quarter" idx="12"/>
          </p:nvPr>
        </p:nvSpPr>
        <p:spPr/>
        <p:txBody>
          <a:bodyPr/>
          <a:lstStyle>
            <a:lvl1pPr>
              <a:defRPr/>
            </a:lvl1pPr>
          </a:lstStyle>
          <a:p>
            <a:fld id="{41DF6B84-1C35-4FB2-AFF9-987906B24F11}" type="slidenum">
              <a:rPr lang="en-US" altLang="en-US"/>
              <a:pPr/>
              <a:t>‹#›</a:t>
            </a:fld>
            <a:endParaRPr lang="en-US" altLang="en-US"/>
          </a:p>
        </p:txBody>
      </p:sp>
    </p:spTree>
    <p:extLst>
      <p:ext uri="{BB962C8B-B14F-4D97-AF65-F5344CB8AC3E}">
        <p14:creationId xmlns:p14="http://schemas.microsoft.com/office/powerpoint/2010/main" val="3988312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26BC9F5-1C12-02E1-53EB-4B83BD9C538D}"/>
              </a:ext>
            </a:extLst>
          </p:cNvPr>
          <p:cNvSpPr>
            <a:spLocks noGrp="1"/>
          </p:cNvSpPr>
          <p:nvPr>
            <p:ph type="dt" sz="half" idx="10"/>
          </p:nvPr>
        </p:nvSpPr>
        <p:spPr/>
        <p:txBody>
          <a:bodyPr/>
          <a:lstStyle>
            <a:lvl1pPr>
              <a:defRPr/>
            </a:lvl1pPr>
          </a:lstStyle>
          <a:p>
            <a:pPr>
              <a:defRPr/>
            </a:pPr>
            <a:fld id="{0E31AD3B-7E3F-42AC-85AA-3A28D1018A5B}" type="datetimeFigureOut">
              <a:rPr lang="en-US"/>
              <a:pPr>
                <a:defRPr/>
              </a:pPr>
              <a:t>8/7/2026</a:t>
            </a:fld>
            <a:endParaRPr lang="en-US"/>
          </a:p>
        </p:txBody>
      </p:sp>
      <p:sp>
        <p:nvSpPr>
          <p:cNvPr id="6" name="Footer Placeholder 4">
            <a:extLst>
              <a:ext uri="{FF2B5EF4-FFF2-40B4-BE49-F238E27FC236}">
                <a16:creationId xmlns:a16="http://schemas.microsoft.com/office/drawing/2014/main" id="{5257F403-89D0-1CDC-D342-D2FE6AFA4B9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75EA725-E75F-98B4-8A6E-383A8EC01DDD}"/>
              </a:ext>
            </a:extLst>
          </p:cNvPr>
          <p:cNvSpPr>
            <a:spLocks noGrp="1"/>
          </p:cNvSpPr>
          <p:nvPr>
            <p:ph type="sldNum" sz="quarter" idx="12"/>
          </p:nvPr>
        </p:nvSpPr>
        <p:spPr/>
        <p:txBody>
          <a:bodyPr/>
          <a:lstStyle>
            <a:lvl1pPr>
              <a:defRPr/>
            </a:lvl1pPr>
          </a:lstStyle>
          <a:p>
            <a:fld id="{4A00002D-4EEB-4C39-8736-6EFFDB85540F}" type="slidenum">
              <a:rPr lang="en-US" altLang="en-US"/>
              <a:pPr/>
              <a:t>‹#›</a:t>
            </a:fld>
            <a:endParaRPr lang="en-US" altLang="en-US"/>
          </a:p>
        </p:txBody>
      </p:sp>
    </p:spTree>
    <p:extLst>
      <p:ext uri="{BB962C8B-B14F-4D97-AF65-F5344CB8AC3E}">
        <p14:creationId xmlns:p14="http://schemas.microsoft.com/office/powerpoint/2010/main" val="160816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3001AEF-01E3-B647-AE48-7188000EA5E1}"/>
              </a:ext>
            </a:extLst>
          </p:cNvPr>
          <p:cNvSpPr>
            <a:spLocks noGrp="1"/>
          </p:cNvSpPr>
          <p:nvPr>
            <p:ph type="dt" sz="half" idx="10"/>
          </p:nvPr>
        </p:nvSpPr>
        <p:spPr/>
        <p:txBody>
          <a:bodyPr/>
          <a:lstStyle>
            <a:lvl1pPr>
              <a:defRPr/>
            </a:lvl1pPr>
          </a:lstStyle>
          <a:p>
            <a:pPr>
              <a:defRPr/>
            </a:pPr>
            <a:fld id="{9E7C02F7-15AA-4568-B9E8-C1339E0B0A70}" type="datetimeFigureOut">
              <a:rPr lang="en-US"/>
              <a:pPr>
                <a:defRPr/>
              </a:pPr>
              <a:t>8/7/2026</a:t>
            </a:fld>
            <a:endParaRPr lang="en-US"/>
          </a:p>
        </p:txBody>
      </p:sp>
      <p:sp>
        <p:nvSpPr>
          <p:cNvPr id="8" name="Footer Placeholder 4">
            <a:extLst>
              <a:ext uri="{FF2B5EF4-FFF2-40B4-BE49-F238E27FC236}">
                <a16:creationId xmlns:a16="http://schemas.microsoft.com/office/drawing/2014/main" id="{D00877B1-D3F2-5A57-4204-FAEF00D3661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11A2EDA6-57CF-8876-84DD-73D9923E1FB3}"/>
              </a:ext>
            </a:extLst>
          </p:cNvPr>
          <p:cNvSpPr>
            <a:spLocks noGrp="1"/>
          </p:cNvSpPr>
          <p:nvPr>
            <p:ph type="sldNum" sz="quarter" idx="12"/>
          </p:nvPr>
        </p:nvSpPr>
        <p:spPr/>
        <p:txBody>
          <a:bodyPr/>
          <a:lstStyle>
            <a:lvl1pPr>
              <a:defRPr/>
            </a:lvl1pPr>
          </a:lstStyle>
          <a:p>
            <a:fld id="{AC4618EC-DF81-4F9C-A8C9-F501A902377D}" type="slidenum">
              <a:rPr lang="en-US" altLang="en-US"/>
              <a:pPr/>
              <a:t>‹#›</a:t>
            </a:fld>
            <a:endParaRPr lang="en-US" altLang="en-US"/>
          </a:p>
        </p:txBody>
      </p:sp>
    </p:spTree>
    <p:extLst>
      <p:ext uri="{BB962C8B-B14F-4D97-AF65-F5344CB8AC3E}">
        <p14:creationId xmlns:p14="http://schemas.microsoft.com/office/powerpoint/2010/main" val="2618016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DA04E5F9-C0F2-45CE-01A3-F7DEE972BE9B}"/>
              </a:ext>
            </a:extLst>
          </p:cNvPr>
          <p:cNvSpPr>
            <a:spLocks noGrp="1"/>
          </p:cNvSpPr>
          <p:nvPr>
            <p:ph type="dt" sz="half" idx="10"/>
          </p:nvPr>
        </p:nvSpPr>
        <p:spPr/>
        <p:txBody>
          <a:bodyPr/>
          <a:lstStyle>
            <a:lvl1pPr>
              <a:defRPr/>
            </a:lvl1pPr>
          </a:lstStyle>
          <a:p>
            <a:pPr>
              <a:defRPr/>
            </a:pPr>
            <a:fld id="{ECDD01AD-66DA-4D9E-9685-C485D06BCED3}" type="datetimeFigureOut">
              <a:rPr lang="en-US"/>
              <a:pPr>
                <a:defRPr/>
              </a:pPr>
              <a:t>8/7/2026</a:t>
            </a:fld>
            <a:endParaRPr lang="en-US"/>
          </a:p>
        </p:txBody>
      </p:sp>
      <p:sp>
        <p:nvSpPr>
          <p:cNvPr id="4" name="Footer Placeholder 4">
            <a:extLst>
              <a:ext uri="{FF2B5EF4-FFF2-40B4-BE49-F238E27FC236}">
                <a16:creationId xmlns:a16="http://schemas.microsoft.com/office/drawing/2014/main" id="{A0940500-9652-08EE-786C-288F3337DC0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EEC43A3-E3D2-237A-7B0D-86C90E325512}"/>
              </a:ext>
            </a:extLst>
          </p:cNvPr>
          <p:cNvSpPr>
            <a:spLocks noGrp="1"/>
          </p:cNvSpPr>
          <p:nvPr>
            <p:ph type="sldNum" sz="quarter" idx="12"/>
          </p:nvPr>
        </p:nvSpPr>
        <p:spPr/>
        <p:txBody>
          <a:bodyPr/>
          <a:lstStyle>
            <a:lvl1pPr>
              <a:defRPr/>
            </a:lvl1pPr>
          </a:lstStyle>
          <a:p>
            <a:fld id="{3CB21BEB-93A9-404E-8594-204AC12B9D34}" type="slidenum">
              <a:rPr lang="en-US" altLang="en-US"/>
              <a:pPr/>
              <a:t>‹#›</a:t>
            </a:fld>
            <a:endParaRPr lang="en-US" altLang="en-US"/>
          </a:p>
        </p:txBody>
      </p:sp>
    </p:spTree>
    <p:extLst>
      <p:ext uri="{BB962C8B-B14F-4D97-AF65-F5344CB8AC3E}">
        <p14:creationId xmlns:p14="http://schemas.microsoft.com/office/powerpoint/2010/main" val="10924552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613CCEA-D36D-6C1A-B247-C17058080D6E}"/>
              </a:ext>
            </a:extLst>
          </p:cNvPr>
          <p:cNvSpPr>
            <a:spLocks noGrp="1"/>
          </p:cNvSpPr>
          <p:nvPr>
            <p:ph type="dt" sz="half" idx="10"/>
          </p:nvPr>
        </p:nvSpPr>
        <p:spPr/>
        <p:txBody>
          <a:bodyPr/>
          <a:lstStyle>
            <a:lvl1pPr>
              <a:defRPr/>
            </a:lvl1pPr>
          </a:lstStyle>
          <a:p>
            <a:pPr>
              <a:defRPr/>
            </a:pPr>
            <a:fld id="{1CB701EE-8F42-4284-B0E1-79E575EE435E}" type="datetimeFigureOut">
              <a:rPr lang="en-US"/>
              <a:pPr>
                <a:defRPr/>
              </a:pPr>
              <a:t>8/7/2026</a:t>
            </a:fld>
            <a:endParaRPr lang="en-US"/>
          </a:p>
        </p:txBody>
      </p:sp>
      <p:sp>
        <p:nvSpPr>
          <p:cNvPr id="3" name="Footer Placeholder 4">
            <a:extLst>
              <a:ext uri="{FF2B5EF4-FFF2-40B4-BE49-F238E27FC236}">
                <a16:creationId xmlns:a16="http://schemas.microsoft.com/office/drawing/2014/main" id="{BF722571-F9CA-D983-B97E-65367F1097F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FB0D71-AB03-A2FF-70B5-FDC72505695E}"/>
              </a:ext>
            </a:extLst>
          </p:cNvPr>
          <p:cNvSpPr>
            <a:spLocks noGrp="1"/>
          </p:cNvSpPr>
          <p:nvPr>
            <p:ph type="sldNum" sz="quarter" idx="12"/>
          </p:nvPr>
        </p:nvSpPr>
        <p:spPr/>
        <p:txBody>
          <a:bodyPr/>
          <a:lstStyle>
            <a:lvl1pPr>
              <a:defRPr/>
            </a:lvl1pPr>
          </a:lstStyle>
          <a:p>
            <a:fld id="{44A76028-4112-45E7-9400-96B4EBF1CF74}" type="slidenum">
              <a:rPr lang="en-US" altLang="en-US"/>
              <a:pPr/>
              <a:t>‹#›</a:t>
            </a:fld>
            <a:endParaRPr lang="en-US" altLang="en-US"/>
          </a:p>
        </p:txBody>
      </p:sp>
    </p:spTree>
    <p:extLst>
      <p:ext uri="{BB962C8B-B14F-4D97-AF65-F5344CB8AC3E}">
        <p14:creationId xmlns:p14="http://schemas.microsoft.com/office/powerpoint/2010/main" val="2706638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52CCCED-4225-03E5-505D-23B0834790BA}"/>
              </a:ext>
            </a:extLst>
          </p:cNvPr>
          <p:cNvSpPr>
            <a:spLocks noGrp="1"/>
          </p:cNvSpPr>
          <p:nvPr>
            <p:ph type="dt" sz="half" idx="10"/>
          </p:nvPr>
        </p:nvSpPr>
        <p:spPr/>
        <p:txBody>
          <a:bodyPr/>
          <a:lstStyle>
            <a:lvl1pPr>
              <a:defRPr/>
            </a:lvl1pPr>
          </a:lstStyle>
          <a:p>
            <a:pPr>
              <a:defRPr/>
            </a:pPr>
            <a:fld id="{B14A312B-06CD-4512-A054-7BCFABB57A3A}" type="datetimeFigureOut">
              <a:rPr lang="en-US"/>
              <a:pPr>
                <a:defRPr/>
              </a:pPr>
              <a:t>8/7/2026</a:t>
            </a:fld>
            <a:endParaRPr lang="en-US"/>
          </a:p>
        </p:txBody>
      </p:sp>
      <p:sp>
        <p:nvSpPr>
          <p:cNvPr id="6" name="Footer Placeholder 4">
            <a:extLst>
              <a:ext uri="{FF2B5EF4-FFF2-40B4-BE49-F238E27FC236}">
                <a16:creationId xmlns:a16="http://schemas.microsoft.com/office/drawing/2014/main" id="{6317B0CF-B724-3B28-7A99-DE0473822F9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35E4F2A-C8D5-1C05-2E0E-8D0B6E3D6638}"/>
              </a:ext>
            </a:extLst>
          </p:cNvPr>
          <p:cNvSpPr>
            <a:spLocks noGrp="1"/>
          </p:cNvSpPr>
          <p:nvPr>
            <p:ph type="sldNum" sz="quarter" idx="12"/>
          </p:nvPr>
        </p:nvSpPr>
        <p:spPr/>
        <p:txBody>
          <a:bodyPr/>
          <a:lstStyle>
            <a:lvl1pPr>
              <a:defRPr/>
            </a:lvl1pPr>
          </a:lstStyle>
          <a:p>
            <a:fld id="{01C21354-68F3-46D7-9B2A-953022D75541}" type="slidenum">
              <a:rPr lang="en-US" altLang="en-US"/>
              <a:pPr/>
              <a:t>‹#›</a:t>
            </a:fld>
            <a:endParaRPr lang="en-US" altLang="en-US"/>
          </a:p>
        </p:txBody>
      </p:sp>
    </p:spTree>
    <p:extLst>
      <p:ext uri="{BB962C8B-B14F-4D97-AF65-F5344CB8AC3E}">
        <p14:creationId xmlns:p14="http://schemas.microsoft.com/office/powerpoint/2010/main" val="2229526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45C5F2-AC7B-4846-94E1-3B7E92C7FA40}" type="slidenum">
              <a:rPr lang="en-US"/>
              <a:pPr>
                <a:defRPr/>
              </a:pPr>
              <a:t>‹#›</a:t>
            </a:fld>
            <a:endParaRPr lang="en-US"/>
          </a:p>
        </p:txBody>
      </p:sp>
    </p:spTree>
    <p:extLst>
      <p:ext uri="{BB962C8B-B14F-4D97-AF65-F5344CB8AC3E}">
        <p14:creationId xmlns:p14="http://schemas.microsoft.com/office/powerpoint/2010/main" val="32600846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6814826-F01C-434B-5863-29E6C8C751EB}"/>
              </a:ext>
            </a:extLst>
          </p:cNvPr>
          <p:cNvSpPr>
            <a:spLocks noGrp="1"/>
          </p:cNvSpPr>
          <p:nvPr>
            <p:ph type="dt" sz="half" idx="10"/>
          </p:nvPr>
        </p:nvSpPr>
        <p:spPr/>
        <p:txBody>
          <a:bodyPr/>
          <a:lstStyle>
            <a:lvl1pPr>
              <a:defRPr/>
            </a:lvl1pPr>
          </a:lstStyle>
          <a:p>
            <a:pPr>
              <a:defRPr/>
            </a:pPr>
            <a:fld id="{7F1F7F34-7C05-40E4-B5AD-10CBD52F73B0}" type="datetimeFigureOut">
              <a:rPr lang="en-US"/>
              <a:pPr>
                <a:defRPr/>
              </a:pPr>
              <a:t>8/7/2026</a:t>
            </a:fld>
            <a:endParaRPr lang="en-US"/>
          </a:p>
        </p:txBody>
      </p:sp>
      <p:sp>
        <p:nvSpPr>
          <p:cNvPr id="6" name="Footer Placeholder 4">
            <a:extLst>
              <a:ext uri="{FF2B5EF4-FFF2-40B4-BE49-F238E27FC236}">
                <a16:creationId xmlns:a16="http://schemas.microsoft.com/office/drawing/2014/main" id="{A8FB7AEA-F6B8-EE51-4085-3CA5B5E0B30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34197CD-77B2-E8BA-D6F8-AE40DAD93338}"/>
              </a:ext>
            </a:extLst>
          </p:cNvPr>
          <p:cNvSpPr>
            <a:spLocks noGrp="1"/>
          </p:cNvSpPr>
          <p:nvPr>
            <p:ph type="sldNum" sz="quarter" idx="12"/>
          </p:nvPr>
        </p:nvSpPr>
        <p:spPr/>
        <p:txBody>
          <a:bodyPr/>
          <a:lstStyle>
            <a:lvl1pPr>
              <a:defRPr/>
            </a:lvl1pPr>
          </a:lstStyle>
          <a:p>
            <a:fld id="{71AEB5DD-73B3-4952-96CE-0CE285304CF2}" type="slidenum">
              <a:rPr lang="en-US" altLang="en-US"/>
              <a:pPr/>
              <a:t>‹#›</a:t>
            </a:fld>
            <a:endParaRPr lang="en-US" altLang="en-US"/>
          </a:p>
        </p:txBody>
      </p:sp>
    </p:spTree>
    <p:extLst>
      <p:ext uri="{BB962C8B-B14F-4D97-AF65-F5344CB8AC3E}">
        <p14:creationId xmlns:p14="http://schemas.microsoft.com/office/powerpoint/2010/main" val="3266454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DCFEC5-491C-83B0-06D1-EA86ADE88356}"/>
              </a:ext>
            </a:extLst>
          </p:cNvPr>
          <p:cNvSpPr>
            <a:spLocks noGrp="1"/>
          </p:cNvSpPr>
          <p:nvPr>
            <p:ph type="dt" sz="half" idx="10"/>
          </p:nvPr>
        </p:nvSpPr>
        <p:spPr/>
        <p:txBody>
          <a:bodyPr/>
          <a:lstStyle>
            <a:lvl1pPr>
              <a:defRPr/>
            </a:lvl1pPr>
          </a:lstStyle>
          <a:p>
            <a:pPr>
              <a:defRPr/>
            </a:pPr>
            <a:fld id="{591DCA4B-1160-49BC-9938-9F1BA5E21835}" type="datetimeFigureOut">
              <a:rPr lang="en-US"/>
              <a:pPr>
                <a:defRPr/>
              </a:pPr>
              <a:t>8/7/2026</a:t>
            </a:fld>
            <a:endParaRPr lang="en-US"/>
          </a:p>
        </p:txBody>
      </p:sp>
      <p:sp>
        <p:nvSpPr>
          <p:cNvPr id="5" name="Footer Placeholder 4">
            <a:extLst>
              <a:ext uri="{FF2B5EF4-FFF2-40B4-BE49-F238E27FC236}">
                <a16:creationId xmlns:a16="http://schemas.microsoft.com/office/drawing/2014/main" id="{CB49EAC3-1AF6-5E3D-B9F7-DC3B0E2B752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47F74D5-5AE5-CA33-ACC8-D2B2B5D1CFD7}"/>
              </a:ext>
            </a:extLst>
          </p:cNvPr>
          <p:cNvSpPr>
            <a:spLocks noGrp="1"/>
          </p:cNvSpPr>
          <p:nvPr>
            <p:ph type="sldNum" sz="quarter" idx="12"/>
          </p:nvPr>
        </p:nvSpPr>
        <p:spPr/>
        <p:txBody>
          <a:bodyPr/>
          <a:lstStyle>
            <a:lvl1pPr>
              <a:defRPr/>
            </a:lvl1pPr>
          </a:lstStyle>
          <a:p>
            <a:fld id="{23A1817F-36FD-4D45-9768-6E06B3C683E7}" type="slidenum">
              <a:rPr lang="en-US" altLang="en-US"/>
              <a:pPr/>
              <a:t>‹#›</a:t>
            </a:fld>
            <a:endParaRPr lang="en-US" altLang="en-US"/>
          </a:p>
        </p:txBody>
      </p:sp>
    </p:spTree>
    <p:extLst>
      <p:ext uri="{BB962C8B-B14F-4D97-AF65-F5344CB8AC3E}">
        <p14:creationId xmlns:p14="http://schemas.microsoft.com/office/powerpoint/2010/main" val="2055936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CDAC24-15D4-C61E-DB85-010F455AB996}"/>
              </a:ext>
            </a:extLst>
          </p:cNvPr>
          <p:cNvSpPr>
            <a:spLocks noGrp="1"/>
          </p:cNvSpPr>
          <p:nvPr>
            <p:ph type="dt" sz="half" idx="10"/>
          </p:nvPr>
        </p:nvSpPr>
        <p:spPr/>
        <p:txBody>
          <a:bodyPr/>
          <a:lstStyle>
            <a:lvl1pPr>
              <a:defRPr/>
            </a:lvl1pPr>
          </a:lstStyle>
          <a:p>
            <a:pPr>
              <a:defRPr/>
            </a:pPr>
            <a:fld id="{4747D3A8-F6FB-482A-B5F2-4EA38764D583}" type="datetimeFigureOut">
              <a:rPr lang="en-US"/>
              <a:pPr>
                <a:defRPr/>
              </a:pPr>
              <a:t>8/7/2026</a:t>
            </a:fld>
            <a:endParaRPr lang="en-US"/>
          </a:p>
        </p:txBody>
      </p:sp>
      <p:sp>
        <p:nvSpPr>
          <p:cNvPr id="5" name="Footer Placeholder 4">
            <a:extLst>
              <a:ext uri="{FF2B5EF4-FFF2-40B4-BE49-F238E27FC236}">
                <a16:creationId xmlns:a16="http://schemas.microsoft.com/office/drawing/2014/main" id="{C8D8AC3E-0BF4-F4CC-1DF0-F9D1372DF32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65DD6B6-A049-505C-FF77-CE60984CF435}"/>
              </a:ext>
            </a:extLst>
          </p:cNvPr>
          <p:cNvSpPr>
            <a:spLocks noGrp="1"/>
          </p:cNvSpPr>
          <p:nvPr>
            <p:ph type="sldNum" sz="quarter" idx="12"/>
          </p:nvPr>
        </p:nvSpPr>
        <p:spPr/>
        <p:txBody>
          <a:bodyPr/>
          <a:lstStyle>
            <a:lvl1pPr>
              <a:defRPr/>
            </a:lvl1pPr>
          </a:lstStyle>
          <a:p>
            <a:fld id="{F03347A1-9D4C-439F-A442-9DEAE0E64FF3}" type="slidenum">
              <a:rPr lang="en-US" altLang="en-US"/>
              <a:pPr/>
              <a:t>‹#›</a:t>
            </a:fld>
            <a:endParaRPr lang="en-US" altLang="en-US"/>
          </a:p>
        </p:txBody>
      </p:sp>
    </p:spTree>
    <p:extLst>
      <p:ext uri="{BB962C8B-B14F-4D97-AF65-F5344CB8AC3E}">
        <p14:creationId xmlns:p14="http://schemas.microsoft.com/office/powerpoint/2010/main" val="2518731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F2C4A9-3DD8-44B1-B38B-14996F41AFFF}" type="slidenum">
              <a:rPr lang="en-US"/>
              <a:pPr>
                <a:defRPr/>
              </a:pPr>
              <a:t>‹#›</a:t>
            </a:fld>
            <a:endParaRPr lang="en-US"/>
          </a:p>
        </p:txBody>
      </p:sp>
    </p:spTree>
    <p:extLst>
      <p:ext uri="{BB962C8B-B14F-4D97-AF65-F5344CB8AC3E}">
        <p14:creationId xmlns:p14="http://schemas.microsoft.com/office/powerpoint/2010/main" val="1821712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5271A72-9885-4AB0-9C0C-8153FBD5B2EB}" type="slidenum">
              <a:rPr lang="en-US"/>
              <a:pPr>
                <a:defRPr/>
              </a:pPr>
              <a:t>‹#›</a:t>
            </a:fld>
            <a:endParaRPr lang="en-US"/>
          </a:p>
        </p:txBody>
      </p:sp>
    </p:spTree>
    <p:extLst>
      <p:ext uri="{BB962C8B-B14F-4D97-AF65-F5344CB8AC3E}">
        <p14:creationId xmlns:p14="http://schemas.microsoft.com/office/powerpoint/2010/main" val="2233087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1DAD6E7-5C5D-41A5-BEBA-6D2E2F33E43D}" type="slidenum">
              <a:rPr lang="en-US"/>
              <a:pPr>
                <a:defRPr/>
              </a:pPr>
              <a:t>‹#›</a:t>
            </a:fld>
            <a:endParaRPr lang="en-US"/>
          </a:p>
        </p:txBody>
      </p:sp>
    </p:spTree>
    <p:extLst>
      <p:ext uri="{BB962C8B-B14F-4D97-AF65-F5344CB8AC3E}">
        <p14:creationId xmlns:p14="http://schemas.microsoft.com/office/powerpoint/2010/main" val="890934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B2FDE27-4DAF-4DAA-8451-61D9818576E4}" type="slidenum">
              <a:rPr lang="en-US"/>
              <a:pPr>
                <a:defRPr/>
              </a:pPr>
              <a:t>‹#›</a:t>
            </a:fld>
            <a:endParaRPr lang="en-US"/>
          </a:p>
        </p:txBody>
      </p:sp>
    </p:spTree>
    <p:extLst>
      <p:ext uri="{BB962C8B-B14F-4D97-AF65-F5344CB8AC3E}">
        <p14:creationId xmlns:p14="http://schemas.microsoft.com/office/powerpoint/2010/main" val="1112784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D275E99-A137-4A0B-AC46-75FFFF614993}" type="slidenum">
              <a:rPr lang="en-US"/>
              <a:pPr>
                <a:defRPr/>
              </a:pPr>
              <a:t>‹#›</a:t>
            </a:fld>
            <a:endParaRPr lang="en-US"/>
          </a:p>
        </p:txBody>
      </p:sp>
    </p:spTree>
    <p:extLst>
      <p:ext uri="{BB962C8B-B14F-4D97-AF65-F5344CB8AC3E}">
        <p14:creationId xmlns:p14="http://schemas.microsoft.com/office/powerpoint/2010/main" val="316772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9771A0C-9A6E-4443-9200-37656291E977}" type="slidenum">
              <a:rPr lang="en-US"/>
              <a:pPr>
                <a:defRPr/>
              </a:pPr>
              <a:t>‹#›</a:t>
            </a:fld>
            <a:endParaRPr lang="en-US"/>
          </a:p>
        </p:txBody>
      </p:sp>
    </p:spTree>
    <p:extLst>
      <p:ext uri="{BB962C8B-B14F-4D97-AF65-F5344CB8AC3E}">
        <p14:creationId xmlns:p14="http://schemas.microsoft.com/office/powerpoint/2010/main" val="1883772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CFB253F-9EC1-4520-9B06-A61E933216A7}" type="slidenum">
              <a:rPr lang="en-US"/>
              <a:pPr>
                <a:defRPr/>
              </a:pPr>
              <a:t>‹#›</a:t>
            </a:fld>
            <a:endParaRPr lang="en-US"/>
          </a:p>
        </p:txBody>
      </p:sp>
    </p:spTree>
    <p:extLst>
      <p:ext uri="{BB962C8B-B14F-4D97-AF65-F5344CB8AC3E}">
        <p14:creationId xmlns:p14="http://schemas.microsoft.com/office/powerpoint/2010/main" val="3134059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a:defRPr/>
            </a:pPr>
            <a:fld id="{42237E39-DA38-4912-91A3-78E07FCCAA7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45317DC-46AC-C696-25AC-22C0B0FE45B4}"/>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884B2A0-B946-0D4A-576C-19CBF771ECF3}"/>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53F2028-91D5-85AB-6530-3DE944857EBF}"/>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D98C53D-0FE2-4257-AC37-C244DA55BFE2}" type="datetimeFigureOut">
              <a:rPr lang="en-US"/>
              <a:pPr>
                <a:defRPr/>
              </a:pPr>
              <a:t>8/7/2026</a:t>
            </a:fld>
            <a:endParaRPr lang="en-US"/>
          </a:p>
        </p:txBody>
      </p:sp>
      <p:sp>
        <p:nvSpPr>
          <p:cNvPr id="5" name="Footer Placeholder 4">
            <a:extLst>
              <a:ext uri="{FF2B5EF4-FFF2-40B4-BE49-F238E27FC236}">
                <a16:creationId xmlns:a16="http://schemas.microsoft.com/office/drawing/2014/main" id="{6510328A-7FBA-FED2-2EAB-86421E77D347}"/>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21796E5F-CB9D-DBE7-226F-33B37447B132}"/>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FA5D4342-9EC1-478D-AB99-F0C9A56628A7}" type="slidenum">
              <a:rPr lang="en-US" altLang="en-US"/>
              <a:pPr/>
              <a:t>‹#›</a:t>
            </a:fld>
            <a:endParaRPr lang="en-US" altLang="en-US"/>
          </a:p>
        </p:txBody>
      </p:sp>
    </p:spTree>
    <p:extLst>
      <p:ext uri="{BB962C8B-B14F-4D97-AF65-F5344CB8AC3E}">
        <p14:creationId xmlns:p14="http://schemas.microsoft.com/office/powerpoint/2010/main" val="21725806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34700C-4D22-D7B8-F638-26B4AD5FAA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250"/>
            <a:ext cx="9144000" cy="6096000"/>
          </a:xfrm>
          <a:prstGeom prst="rect">
            <a:avLst/>
          </a:prstGeom>
        </p:spPr>
      </p:pic>
      <p:sp>
        <p:nvSpPr>
          <p:cNvPr id="7" name="TextBox 6">
            <a:extLst>
              <a:ext uri="{FF2B5EF4-FFF2-40B4-BE49-F238E27FC236}">
                <a16:creationId xmlns:a16="http://schemas.microsoft.com/office/drawing/2014/main" id="{BDA93806-D345-7B98-08A6-81043EB841A7}"/>
              </a:ext>
            </a:extLst>
          </p:cNvPr>
          <p:cNvSpPr txBox="1"/>
          <p:nvPr/>
        </p:nvSpPr>
        <p:spPr>
          <a:xfrm>
            <a:off x="152400" y="438150"/>
            <a:ext cx="4643438" cy="4413516"/>
          </a:xfrm>
          <a:prstGeom prst="rect">
            <a:avLst/>
          </a:prstGeom>
          <a:noFill/>
        </p:spPr>
        <p:txBody>
          <a:bodyPr wrap="square">
            <a:spAutoFit/>
          </a:bodyPr>
          <a:lstStyle/>
          <a:p>
            <a:r>
              <a:rPr lang="en-US" sz="2400" b="1" dirty="0">
                <a:solidFill>
                  <a:schemeClr val="bg1"/>
                </a:solidFill>
              </a:rPr>
              <a:t>Welcome to Our Lady of Refuge Catholic </a:t>
            </a:r>
            <a:r>
              <a:rPr lang="vi-VN" sz="2400" b="1" dirty="0">
                <a:solidFill>
                  <a:schemeClr val="bg1"/>
                </a:solidFill>
              </a:rPr>
              <a:t>Church</a:t>
            </a:r>
          </a:p>
          <a:p>
            <a:r>
              <a:rPr lang="vi-VN" sz="2000" b="1" dirty="0">
                <a:solidFill>
                  <a:schemeClr val="bg1"/>
                </a:solidFill>
              </a:rPr>
              <a:t>Sunday </a:t>
            </a:r>
            <a:r>
              <a:rPr lang="en-US" sz="2000" b="1" dirty="0">
                <a:solidFill>
                  <a:schemeClr val="bg1"/>
                </a:solidFill>
              </a:rPr>
              <a:t>Ordinary</a:t>
            </a:r>
            <a:r>
              <a:rPr lang="vi-VN" sz="2000" b="1" dirty="0">
                <a:solidFill>
                  <a:schemeClr val="bg1"/>
                </a:solidFill>
              </a:rPr>
              <a:t> </a:t>
            </a:r>
            <a:r>
              <a:rPr lang="en-US" sz="2000" b="1" dirty="0">
                <a:solidFill>
                  <a:schemeClr val="bg1"/>
                </a:solidFill>
              </a:rPr>
              <a:t>Time</a:t>
            </a:r>
            <a:r>
              <a:rPr lang="vi-VN" sz="2000" b="1" dirty="0">
                <a:solidFill>
                  <a:schemeClr val="bg1"/>
                </a:solidFill>
              </a:rPr>
              <a:t> </a:t>
            </a:r>
            <a:r>
              <a:rPr lang="en-US" sz="2000" b="1" dirty="0">
                <a:solidFill>
                  <a:schemeClr val="bg1"/>
                </a:solidFill>
              </a:rPr>
              <a:t>21th</a:t>
            </a:r>
            <a:r>
              <a:rPr lang="vi-VN" sz="2000" b="1" dirty="0">
                <a:solidFill>
                  <a:schemeClr val="bg1"/>
                </a:solidFill>
              </a:rPr>
              <a:t> Year A</a:t>
            </a:r>
          </a:p>
          <a:p>
            <a:endParaRPr lang="vi-VN" sz="2000" b="1" dirty="0">
              <a:solidFill>
                <a:schemeClr val="bg1"/>
              </a:solidFill>
            </a:endParaRPr>
          </a:p>
          <a:p>
            <a:pPr marL="0" indent="0" algn="l">
              <a:buNone/>
            </a:pPr>
            <a:r>
              <a:rPr lang="en-US" sz="2000" b="1" i="1" dirty="0">
                <a:solidFill>
                  <a:schemeClr val="bg1"/>
                </a:solidFill>
              </a:rPr>
              <a:t>Gather Song:  </a:t>
            </a:r>
          </a:p>
          <a:p>
            <a:pPr algn="l" eaLnBrk="1" hangingPunct="1">
              <a:lnSpc>
                <a:spcPct val="80000"/>
              </a:lnSpc>
              <a:buNone/>
              <a:defRPr/>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   God Of Mercy</a:t>
            </a:r>
          </a:p>
          <a:p>
            <a:pPr algn="l" eaLnBrk="1" hangingPunct="1">
              <a:lnSpc>
                <a:spcPct val="80000"/>
              </a:lnSpc>
              <a:buNone/>
              <a:defRPr/>
            </a:pPr>
            <a:r>
              <a:rPr lang="en-US" sz="1800" b="1" i="1" dirty="0">
                <a:solidFill>
                  <a:schemeClr val="bg1"/>
                </a:solidFill>
              </a:rPr>
              <a:t>Responsorial Psalm 138:  </a:t>
            </a:r>
          </a:p>
          <a:p>
            <a:pPr algn="l" eaLnBrk="1" hangingPunct="1">
              <a:lnSpc>
                <a:spcPct val="80000"/>
              </a:lnSpc>
              <a:buFontTx/>
              <a:buNone/>
              <a:defRPr/>
            </a:pPr>
            <a:r>
              <a:rPr lang="vi-VN"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vi-VN" sz="2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Lord Your Love is Eternal</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FontTx/>
              <a:buNone/>
              <a:defRPr/>
            </a:pPr>
            <a:r>
              <a:rPr lang="en-US" sz="1800" b="1" i="1" dirty="0">
                <a:solidFill>
                  <a:schemeClr val="bg1"/>
                </a:solidFill>
              </a:rPr>
              <a:t>Prep. of the Gifts:  </a:t>
            </a:r>
          </a:p>
          <a:p>
            <a:pPr algn="l" eaLnBrk="1" hangingPunct="1">
              <a:lnSpc>
                <a:spcPct val="80000"/>
              </a:lnSpc>
              <a:buFontTx/>
              <a:buNone/>
              <a:defRPr/>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The Summons</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FontTx/>
              <a:buNone/>
              <a:defRPr/>
            </a:pPr>
            <a:r>
              <a:rPr lang="en-US" sz="1800" b="1" i="1" dirty="0">
                <a:solidFill>
                  <a:schemeClr val="bg1"/>
                </a:solidFill>
              </a:rPr>
              <a:t>Communion Song : </a:t>
            </a:r>
          </a:p>
          <a:p>
            <a:pPr algn="l" eaLnBrk="1" hangingPunct="1">
              <a:lnSpc>
                <a:spcPct val="80000"/>
              </a:lnSpc>
              <a:buNone/>
              <a:defRPr/>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 Bread of Life</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None/>
              <a:defRPr/>
            </a:pPr>
            <a:r>
              <a:rPr lang="en-US" sz="1800" i="1" dirty="0">
                <a:solidFill>
                  <a:schemeClr val="bg1"/>
                </a:solidFill>
              </a:rPr>
              <a:t>Recessional:  </a:t>
            </a:r>
          </a:p>
          <a:p>
            <a:pPr algn="l" eaLnBrk="1" hangingPunct="1">
              <a:lnSpc>
                <a:spcPct val="80000"/>
              </a:lnSpc>
              <a:buNone/>
              <a:defRPr/>
            </a:pPr>
            <a:r>
              <a:rPr lang="vi-VN" sz="1800" b="1" dirty="0">
                <a:solidFill>
                  <a:schemeClr val="bg1"/>
                </a:solidFill>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The Church Of One Foundation</a:t>
            </a:r>
            <a:endParaRPr lang="en-US" dirty="0">
              <a:solidFill>
                <a:schemeClr val="bg1"/>
              </a:solidFill>
            </a:endParaRPr>
          </a:p>
        </p:txBody>
      </p:sp>
    </p:spTree>
    <p:extLst>
      <p:ext uri="{BB962C8B-B14F-4D97-AF65-F5344CB8AC3E}">
        <p14:creationId xmlns:p14="http://schemas.microsoft.com/office/powerpoint/2010/main" val="621783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112052" y="171450"/>
            <a:ext cx="88392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r>
              <a:rPr lang="en-US" altLang="en-US" sz="1800" dirty="0">
                <a:solidFill>
                  <a:srgbClr val="FFFF00"/>
                </a:solidFill>
              </a:rPr>
              <a:t>refrain</a:t>
            </a:r>
            <a:r>
              <a:rPr lang="en-US" altLang="en-US" sz="1800" dirty="0">
                <a:solidFill>
                  <a:schemeClr val="bg1"/>
                </a:solidFill>
              </a:rPr>
              <a:t>:</a:t>
            </a:r>
            <a:r>
              <a:rPr lang="en-US" altLang="en-US" sz="4400" dirty="0">
                <a:solidFill>
                  <a:schemeClr val="bg1"/>
                </a:solidFill>
              </a:rPr>
              <a:t> </a:t>
            </a:r>
            <a:r>
              <a:rPr lang="en-US" altLang="en-US" sz="4400" b="1" dirty="0">
                <a:solidFill>
                  <a:schemeClr val="bg1"/>
                </a:solidFill>
                <a:latin typeface="Tahoma" pitchFamily="34" charset="0"/>
                <a:ea typeface="Tahoma" pitchFamily="34" charset="0"/>
                <a:cs typeface="Tahoma" pitchFamily="34" charset="0"/>
              </a:rPr>
              <a:t>God of mercy holy mystery ever faithful one, you have pitched your tent among us, reconciling love heart and mind of Christ, live within our lives.</a:t>
            </a:r>
            <a:br>
              <a:rPr lang="en-US" altLang="en-US" sz="4400" b="1" i="1" dirty="0">
                <a:solidFill>
                  <a:schemeClr val="tx2"/>
                </a:solidFill>
                <a:latin typeface="Tahoma" pitchFamily="34" charset="0"/>
                <a:ea typeface="Tahoma" pitchFamily="34" charset="0"/>
                <a:cs typeface="Tahoma" pitchFamily="34" charset="0"/>
              </a:rPr>
            </a:br>
            <a:br>
              <a:rPr lang="en-US" altLang="en-US" b="1" i="1" dirty="0">
                <a:solidFill>
                  <a:schemeClr val="tx2"/>
                </a:solidFill>
              </a:rPr>
            </a:br>
            <a:br>
              <a:rPr lang="en-US" altLang="en-US" b="1" i="1"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
        <p:nvSpPr>
          <p:cNvPr id="5" name="Rectangle 7"/>
          <p:cNvSpPr>
            <a:spLocks noChangeArrowheads="1"/>
          </p:cNvSpPr>
          <p:nvPr/>
        </p:nvSpPr>
        <p:spPr bwMode="auto">
          <a:xfrm>
            <a:off x="87297" y="2846070"/>
            <a:ext cx="8839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2530859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11723" y="0"/>
            <a:ext cx="908538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dirty="0">
                <a:solidFill>
                  <a:srgbClr val="FFFF00"/>
                </a:solidFill>
              </a:rPr>
              <a:t>5. </a:t>
            </a:r>
            <a:r>
              <a:rPr lang="en-US" altLang="en-US" sz="4400" b="1" dirty="0">
                <a:solidFill>
                  <a:schemeClr val="bg1"/>
                </a:solidFill>
                <a:latin typeface="Tahoma" pitchFamily="34" charset="0"/>
                <a:cs typeface="Tahoma" pitchFamily="34" charset="0"/>
              </a:rPr>
              <a:t>In the word of truth you speak, word of hope and </a:t>
            </a:r>
            <a:r>
              <a:rPr lang="en-US" altLang="en-US" sz="4400" b="1" dirty="0" err="1">
                <a:solidFill>
                  <a:schemeClr val="bg1"/>
                </a:solidFill>
                <a:latin typeface="Tahoma" pitchFamily="34" charset="0"/>
                <a:cs typeface="Tahoma" pitchFamily="34" charset="0"/>
              </a:rPr>
              <a:t>chalenge</a:t>
            </a:r>
            <a:r>
              <a:rPr lang="en-US" altLang="en-US" sz="4400" b="1" dirty="0">
                <a:solidFill>
                  <a:schemeClr val="bg1"/>
                </a:solidFill>
                <a:latin typeface="Tahoma" pitchFamily="34" charset="0"/>
                <a:cs typeface="Tahoma" pitchFamily="34" charset="0"/>
              </a:rPr>
              <a:t> , you summon us to speak for the voiceless. God of mercy lead us.</a:t>
            </a:r>
            <a:endParaRPr lang="en-US" altLang="en-US" sz="4400" dirty="0">
              <a:solidFill>
                <a:schemeClr val="tx2"/>
              </a:solidFill>
            </a:endParaRPr>
          </a:p>
        </p:txBody>
      </p:sp>
    </p:spTree>
    <p:extLst>
      <p:ext uri="{BB962C8B-B14F-4D97-AF65-F5344CB8AC3E}">
        <p14:creationId xmlns:p14="http://schemas.microsoft.com/office/powerpoint/2010/main" val="2176106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112052" y="171450"/>
            <a:ext cx="88392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r>
              <a:rPr lang="en-US" altLang="en-US" sz="1800" dirty="0">
                <a:solidFill>
                  <a:srgbClr val="FFFF00"/>
                </a:solidFill>
              </a:rPr>
              <a:t>refrain</a:t>
            </a:r>
            <a:r>
              <a:rPr lang="en-US" altLang="en-US" sz="1800" dirty="0">
                <a:solidFill>
                  <a:schemeClr val="bg1"/>
                </a:solidFill>
              </a:rPr>
              <a:t>:</a:t>
            </a:r>
            <a:r>
              <a:rPr lang="en-US" altLang="en-US" sz="4400" dirty="0">
                <a:solidFill>
                  <a:schemeClr val="bg1"/>
                </a:solidFill>
              </a:rPr>
              <a:t> </a:t>
            </a:r>
            <a:r>
              <a:rPr lang="en-US" altLang="en-US" sz="4400" b="1" dirty="0">
                <a:solidFill>
                  <a:schemeClr val="bg1"/>
                </a:solidFill>
                <a:latin typeface="Tahoma" pitchFamily="34" charset="0"/>
                <a:ea typeface="Tahoma" pitchFamily="34" charset="0"/>
                <a:cs typeface="Tahoma" pitchFamily="34" charset="0"/>
              </a:rPr>
              <a:t>God of mercy holy mystery ever faithful one, you have pitched your tent among us, reconciling love heart and mind of Christ, live within our lives.</a:t>
            </a:r>
            <a:br>
              <a:rPr lang="en-US" altLang="en-US" sz="4400" b="1" i="1" dirty="0">
                <a:solidFill>
                  <a:schemeClr val="tx2"/>
                </a:solidFill>
                <a:latin typeface="Tahoma" pitchFamily="34" charset="0"/>
                <a:ea typeface="Tahoma" pitchFamily="34" charset="0"/>
                <a:cs typeface="Tahoma" pitchFamily="34" charset="0"/>
              </a:rPr>
            </a:br>
            <a:br>
              <a:rPr lang="en-US" altLang="en-US" b="1" i="1" dirty="0">
                <a:solidFill>
                  <a:schemeClr val="tx2"/>
                </a:solidFill>
              </a:rPr>
            </a:br>
            <a:br>
              <a:rPr lang="en-US" altLang="en-US" b="1" i="1"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
        <p:nvSpPr>
          <p:cNvPr id="5" name="Rectangle 7"/>
          <p:cNvSpPr>
            <a:spLocks noChangeArrowheads="1"/>
          </p:cNvSpPr>
          <p:nvPr/>
        </p:nvSpPr>
        <p:spPr bwMode="auto">
          <a:xfrm>
            <a:off x="87297" y="2846070"/>
            <a:ext cx="8839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177345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0" y="0"/>
            <a:ext cx="8956431" cy="36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dirty="0">
                <a:solidFill>
                  <a:srgbClr val="FFFF00"/>
                </a:solidFill>
              </a:rPr>
              <a:t>6. </a:t>
            </a:r>
            <a:r>
              <a:rPr lang="en-US" altLang="en-US" sz="4400" b="1" dirty="0">
                <a:solidFill>
                  <a:schemeClr val="bg1"/>
                </a:solidFill>
                <a:latin typeface="Tahoma" pitchFamily="34" charset="0"/>
                <a:cs typeface="Tahoma" pitchFamily="34" charset="0"/>
              </a:rPr>
              <a:t>In this Bread we break and share in this Cup of blessing, you summon us to work for true justice. God of mercy lead us.</a:t>
            </a:r>
            <a:endParaRPr lang="en-US" altLang="en-US" sz="4400" dirty="0">
              <a:solidFill>
                <a:schemeClr val="tx2"/>
              </a:solidFill>
            </a:endParaRPr>
          </a:p>
        </p:txBody>
      </p:sp>
    </p:spTree>
    <p:extLst>
      <p:ext uri="{BB962C8B-B14F-4D97-AF65-F5344CB8AC3E}">
        <p14:creationId xmlns:p14="http://schemas.microsoft.com/office/powerpoint/2010/main" val="3547883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112052" y="171450"/>
            <a:ext cx="88392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r>
              <a:rPr lang="en-US" altLang="en-US" sz="1800" dirty="0">
                <a:solidFill>
                  <a:srgbClr val="FFFF00"/>
                </a:solidFill>
              </a:rPr>
              <a:t>refrain</a:t>
            </a:r>
            <a:r>
              <a:rPr lang="en-US" altLang="en-US" sz="1800" dirty="0">
                <a:solidFill>
                  <a:schemeClr val="bg1"/>
                </a:solidFill>
              </a:rPr>
              <a:t>:</a:t>
            </a:r>
            <a:r>
              <a:rPr lang="en-US" altLang="en-US" sz="4400" dirty="0">
                <a:solidFill>
                  <a:schemeClr val="bg1"/>
                </a:solidFill>
              </a:rPr>
              <a:t> </a:t>
            </a:r>
            <a:r>
              <a:rPr lang="en-US" altLang="en-US" sz="4400" b="1" dirty="0">
                <a:solidFill>
                  <a:schemeClr val="bg1"/>
                </a:solidFill>
                <a:latin typeface="Tahoma" pitchFamily="34" charset="0"/>
                <a:ea typeface="Tahoma" pitchFamily="34" charset="0"/>
                <a:cs typeface="Tahoma" pitchFamily="34" charset="0"/>
              </a:rPr>
              <a:t>God of mercy holy mystery ever faithful one, you have pitched your tent among us, reconciling love heart and mind of Christ, live within our lives.</a:t>
            </a:r>
            <a:br>
              <a:rPr lang="en-US" altLang="en-US" sz="4400" b="1" i="1" dirty="0">
                <a:solidFill>
                  <a:schemeClr val="tx2"/>
                </a:solidFill>
                <a:latin typeface="Tahoma" pitchFamily="34" charset="0"/>
                <a:ea typeface="Tahoma" pitchFamily="34" charset="0"/>
                <a:cs typeface="Tahoma" pitchFamily="34" charset="0"/>
              </a:rPr>
            </a:br>
            <a:br>
              <a:rPr lang="en-US" altLang="en-US" b="1" i="1" dirty="0">
                <a:solidFill>
                  <a:schemeClr val="tx2"/>
                </a:solidFill>
              </a:rPr>
            </a:br>
            <a:br>
              <a:rPr lang="en-US" altLang="en-US" b="1" i="1"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
        <p:nvSpPr>
          <p:cNvPr id="5" name="Rectangle 7"/>
          <p:cNvSpPr>
            <a:spLocks noChangeArrowheads="1"/>
          </p:cNvSpPr>
          <p:nvPr/>
        </p:nvSpPr>
        <p:spPr bwMode="auto">
          <a:xfrm>
            <a:off x="87297" y="2846070"/>
            <a:ext cx="8839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867110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5C9D28-C0BE-3BD9-27D5-7E3F6AB992B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D3AADBD-0B3B-825E-1EDF-9EA625F349CF}"/>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74067CD3-146F-6228-E362-39AA720C25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8" name="Rectangle 47">
            <a:extLst>
              <a:ext uri="{FF2B5EF4-FFF2-40B4-BE49-F238E27FC236}">
                <a16:creationId xmlns:a16="http://schemas.microsoft.com/office/drawing/2014/main" id="{271C7E5C-A0F8-E9FA-56DB-31A257FD4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33F70A3C-4474-2A39-470C-FD55A8837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5" name="Rectangle 44">
            <a:extLst>
              <a:ext uri="{FF2B5EF4-FFF2-40B4-BE49-F238E27FC236}">
                <a16:creationId xmlns:a16="http://schemas.microsoft.com/office/drawing/2014/main" id="{BAC3F7D4-9613-0E1F-901C-98FE831DE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AFD5167C-AF48-26F0-7A9F-3F7643374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87B30A01-FCA8-86A5-A840-C32A3BE2E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2">
            <a:extLst>
              <a:ext uri="{FF2B5EF4-FFF2-40B4-BE49-F238E27FC236}">
                <a16:creationId xmlns:a16="http://schemas.microsoft.com/office/drawing/2014/main" id="{B0C51E09-E5C7-6770-61CF-6839E776B635}"/>
              </a:ext>
            </a:extLst>
          </p:cNvPr>
          <p:cNvSpPr>
            <a:spLocks noGrp="1" noChangeArrowheads="1"/>
          </p:cNvSpPr>
          <p:nvPr>
            <p:ph type="ctrTitle"/>
          </p:nvPr>
        </p:nvSpPr>
        <p:spPr>
          <a:xfrm>
            <a:off x="644271" y="1616391"/>
            <a:ext cx="3120174" cy="2129454"/>
          </a:xfrm>
        </p:spPr>
        <p:txBody>
          <a:bodyPr>
            <a:normAutofit/>
          </a:bodyPr>
          <a:lstStyle/>
          <a:p>
            <a:pPr algn="l">
              <a:spcAft>
                <a:spcPts val="600"/>
              </a:spcAft>
            </a:pPr>
            <a:r>
              <a:rPr lang="en-US" altLang="en-US" sz="3000" b="1">
                <a:solidFill>
                  <a:srgbClr val="FFFFFF"/>
                </a:solidFill>
                <a:latin typeface="Tahoma" panose="020B0604030504040204" pitchFamily="34" charset="0"/>
                <a:ea typeface="Tahoma" panose="020B0604030504040204" pitchFamily="34" charset="0"/>
                <a:cs typeface="Tahoma" panose="020B0604030504040204" pitchFamily="34" charset="0"/>
              </a:rPr>
              <a:t>Penitential Act</a:t>
            </a:r>
          </a:p>
        </p:txBody>
      </p:sp>
    </p:spTree>
    <p:extLst>
      <p:ext uri="{BB962C8B-B14F-4D97-AF65-F5344CB8AC3E}">
        <p14:creationId xmlns:p14="http://schemas.microsoft.com/office/powerpoint/2010/main" val="150708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0FB2250-8FD7-4921-9925-AED4FF4133DA}" type="slidenum">
              <a:rPr lang="en-US"/>
              <a:pPr>
                <a:defRPr/>
              </a:pPr>
              <a:t>16</a:t>
            </a:fld>
            <a:endParaRPr lang="en-US"/>
          </a:p>
        </p:txBody>
      </p:sp>
      <p:sp>
        <p:nvSpPr>
          <p:cNvPr id="24580" name="Content Placeholder 3"/>
          <p:cNvSpPr>
            <a:spLocks noGrp="1"/>
          </p:cNvSpPr>
          <p:nvPr>
            <p:ph sz="quarter" idx="1"/>
          </p:nvPr>
        </p:nvSpPr>
        <p:spPr>
          <a:xfrm>
            <a:off x="0" y="447675"/>
            <a:ext cx="8991600" cy="4514850"/>
          </a:xfrm>
        </p:spPr>
        <p:txBody>
          <a:bodyPr rtlCol="0">
            <a:normAutofit fontScale="92500" lnSpcReduction="20000"/>
          </a:bodyPr>
          <a:lstStyle/>
          <a:p>
            <a:pPr fontAlgn="auto">
              <a:spcAft>
                <a:spcPts val="0"/>
              </a:spcAft>
              <a:buFont typeface="Wingdings 2" pitchFamily="18" charset="2"/>
              <a:buNone/>
              <a:defRPr/>
            </a:pPr>
            <a:r>
              <a:rPr lang="en-US" sz="2400" dirty="0"/>
              <a:t>	</a:t>
            </a:r>
            <a:r>
              <a:rPr lang="en-US" sz="6000" b="1" dirty="0">
                <a:solidFill>
                  <a:schemeClr val="bg1"/>
                </a:solidFill>
                <a:latin typeface="Tahoma" pitchFamily="34" charset="0"/>
                <a:cs typeface="Tahoma" pitchFamily="34" charset="0"/>
              </a:rPr>
              <a:t>I confess to almighty God and to you, my brothers and sisters, that I have greatly sinned, in my thoughts and in my words, </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5333E301-95F7-4383-827B-1E3FA2FABBE9}" type="slidenum">
              <a:rPr lang="en-US"/>
              <a:pPr>
                <a:defRPr/>
              </a:pPr>
              <a:t>17</a:t>
            </a:fld>
            <a:endParaRPr lang="en-US"/>
          </a:p>
        </p:txBody>
      </p:sp>
      <p:sp>
        <p:nvSpPr>
          <p:cNvPr id="24580" name="Content Placeholder 3"/>
          <p:cNvSpPr>
            <a:spLocks noGrp="1"/>
          </p:cNvSpPr>
          <p:nvPr>
            <p:ph sz="quarter" idx="1"/>
          </p:nvPr>
        </p:nvSpPr>
        <p:spPr>
          <a:xfrm>
            <a:off x="0" y="285750"/>
            <a:ext cx="8763000" cy="4686300"/>
          </a:xfrm>
        </p:spPr>
        <p:txBody>
          <a:bodyPr rtlCol="0">
            <a:normAutofit fontScale="62500" lnSpcReduction="20000"/>
          </a:bodyPr>
          <a:lstStyle/>
          <a:p>
            <a:pPr fontAlgn="auto">
              <a:spcAft>
                <a:spcPts val="0"/>
              </a:spcAft>
              <a:buFont typeface="Wingdings 2" pitchFamily="18" charset="2"/>
              <a:buNone/>
              <a:defRPr/>
            </a:pPr>
            <a:r>
              <a:rPr lang="en-US" sz="2400" dirty="0"/>
              <a:t>	</a:t>
            </a:r>
            <a:r>
              <a:rPr lang="en-US" sz="6700" b="1" dirty="0">
                <a:solidFill>
                  <a:schemeClr val="bg1"/>
                </a:solidFill>
                <a:latin typeface="Tahoma" pitchFamily="34" charset="0"/>
                <a:cs typeface="Tahoma" pitchFamily="34" charset="0"/>
              </a:rPr>
              <a:t>in what I have done</a:t>
            </a:r>
            <a:br>
              <a:rPr lang="en-US" sz="6700" b="1" dirty="0">
                <a:solidFill>
                  <a:schemeClr val="bg1"/>
                </a:solidFill>
                <a:latin typeface="Tahoma" pitchFamily="34" charset="0"/>
                <a:cs typeface="Tahoma" pitchFamily="34" charset="0"/>
              </a:rPr>
            </a:br>
            <a:r>
              <a:rPr lang="en-US" sz="6700" b="1" dirty="0">
                <a:solidFill>
                  <a:schemeClr val="bg1"/>
                </a:solidFill>
                <a:latin typeface="Tahoma" pitchFamily="34" charset="0"/>
                <a:cs typeface="Tahoma" pitchFamily="34" charset="0"/>
              </a:rPr>
              <a:t>and in what I have failed to do,</a:t>
            </a:r>
            <a:br>
              <a:rPr lang="en-US" sz="6700" b="1" dirty="0">
                <a:solidFill>
                  <a:schemeClr val="bg1"/>
                </a:solidFill>
                <a:latin typeface="Tahoma" pitchFamily="34" charset="0"/>
                <a:cs typeface="Tahoma" pitchFamily="34" charset="0"/>
              </a:rPr>
            </a:br>
            <a:r>
              <a:rPr lang="en-US" sz="6700" b="1" u="sng" dirty="0">
                <a:solidFill>
                  <a:schemeClr val="bg1"/>
                </a:solidFill>
                <a:latin typeface="Tahoma" pitchFamily="34" charset="0"/>
                <a:cs typeface="Tahoma" pitchFamily="34" charset="0"/>
              </a:rPr>
              <a:t>through my fault, </a:t>
            </a:r>
          </a:p>
          <a:p>
            <a:pPr fontAlgn="auto">
              <a:spcAft>
                <a:spcPts val="0"/>
              </a:spcAft>
              <a:buFont typeface="Wingdings 2" pitchFamily="18" charset="2"/>
              <a:buNone/>
              <a:defRPr/>
            </a:pPr>
            <a:r>
              <a:rPr lang="en-US" sz="6700" b="1" dirty="0">
                <a:solidFill>
                  <a:schemeClr val="bg1"/>
                </a:solidFill>
                <a:latin typeface="Tahoma" pitchFamily="34" charset="0"/>
                <a:cs typeface="Tahoma" pitchFamily="34" charset="0"/>
              </a:rPr>
              <a:t>  </a:t>
            </a:r>
            <a:r>
              <a:rPr lang="en-US" sz="6700" b="1" u="sng" dirty="0">
                <a:solidFill>
                  <a:schemeClr val="bg1"/>
                </a:solidFill>
                <a:latin typeface="Tahoma" pitchFamily="34" charset="0"/>
                <a:cs typeface="Tahoma" pitchFamily="34" charset="0"/>
              </a:rPr>
              <a:t>through my fault,</a:t>
            </a:r>
            <a:br>
              <a:rPr lang="en-US" sz="6700" b="1" u="sng" dirty="0">
                <a:solidFill>
                  <a:schemeClr val="bg1"/>
                </a:solidFill>
                <a:latin typeface="Tahoma" pitchFamily="34" charset="0"/>
                <a:cs typeface="Tahoma" pitchFamily="34" charset="0"/>
              </a:rPr>
            </a:br>
            <a:r>
              <a:rPr lang="en-US" sz="6700" b="1" u="sng" dirty="0">
                <a:solidFill>
                  <a:schemeClr val="bg1"/>
                </a:solidFill>
                <a:latin typeface="Tahoma" pitchFamily="34" charset="0"/>
                <a:cs typeface="Tahoma" pitchFamily="34" charset="0"/>
              </a:rPr>
              <a:t>through my most </a:t>
            </a:r>
            <a:r>
              <a:rPr lang="en-US" sz="6700" b="1" u="sng" dirty="0" err="1">
                <a:solidFill>
                  <a:schemeClr val="bg1"/>
                </a:solidFill>
                <a:latin typeface="Tahoma" pitchFamily="34" charset="0"/>
                <a:cs typeface="Tahoma" pitchFamily="34" charset="0"/>
              </a:rPr>
              <a:t>grievious</a:t>
            </a:r>
            <a:r>
              <a:rPr lang="en-US" sz="6700" b="1" u="sng" dirty="0">
                <a:solidFill>
                  <a:schemeClr val="bg1"/>
                </a:solidFill>
                <a:latin typeface="Tahoma" pitchFamily="34" charset="0"/>
                <a:cs typeface="Tahoma" pitchFamily="34" charset="0"/>
              </a:rPr>
              <a:t> fault;</a:t>
            </a:r>
            <a:br>
              <a:rPr lang="en-US" sz="6700" b="1" u="sng" dirty="0">
                <a:solidFill>
                  <a:schemeClr val="bg1"/>
                </a:solidFill>
                <a:latin typeface="Tahoma" pitchFamily="34" charset="0"/>
                <a:cs typeface="Tahoma" pitchFamily="34" charset="0"/>
              </a:rPr>
            </a:br>
            <a:endParaRPr lang="en-US" sz="6700" b="1" dirty="0">
              <a:solidFill>
                <a:schemeClr val="bg1"/>
              </a:solidFill>
              <a:latin typeface="Tahoma" pitchFamily="34" charset="0"/>
              <a:cs typeface="Tahoma" pitchFamily="34"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04A0DE4-4936-4877-A6C5-38E85AC20284}" type="slidenum">
              <a:rPr lang="en-US"/>
              <a:pPr>
                <a:defRPr/>
              </a:pPr>
              <a:t>18</a:t>
            </a:fld>
            <a:endParaRPr lang="en-US"/>
          </a:p>
        </p:txBody>
      </p:sp>
      <p:sp>
        <p:nvSpPr>
          <p:cNvPr id="16387" name="Content Placeholder 3"/>
          <p:cNvSpPr>
            <a:spLocks noGrp="1"/>
          </p:cNvSpPr>
          <p:nvPr>
            <p:ph sz="quarter" idx="1"/>
          </p:nvPr>
        </p:nvSpPr>
        <p:spPr>
          <a:xfrm>
            <a:off x="152400" y="65414"/>
            <a:ext cx="8839200" cy="4457700"/>
          </a:xfrm>
        </p:spPr>
        <p:txBody>
          <a:bodyPr/>
          <a:lstStyle/>
          <a:p>
            <a:pPr>
              <a:buFont typeface="Wingdings 2" pitchFamily="18" charset="2"/>
              <a:buNone/>
            </a:pPr>
            <a:r>
              <a:rPr lang="en-US" altLang="en-US" sz="4400" b="1" u="sng" dirty="0">
                <a:solidFill>
                  <a:schemeClr val="bg1"/>
                </a:solidFill>
                <a:latin typeface="Tahoma" pitchFamily="34" charset="0"/>
                <a:cs typeface="Tahoma" pitchFamily="34" charset="0"/>
              </a:rPr>
              <a:t>therefore</a:t>
            </a:r>
            <a:r>
              <a:rPr lang="en-US" altLang="en-US" sz="4400" b="1" dirty="0">
                <a:solidFill>
                  <a:schemeClr val="bg1"/>
                </a:solidFill>
                <a:latin typeface="Tahoma" pitchFamily="34" charset="0"/>
                <a:cs typeface="Tahoma" pitchFamily="34" charset="0"/>
              </a:rPr>
              <a:t> I ask blessed Mary ever-Virgin, all the Angels and Saints, and you, my brothers and sisters, to pray for me to the Lord our God.</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194D8D-DE2D-E970-A8B7-225ACA61A6B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CF88402-143A-B3CA-3066-B9EC1C7CEFEA}"/>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5B91ED94-E3B4-404E-01D9-A5E8DA2F4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6" name="Rectangle 45">
            <a:extLst>
              <a:ext uri="{FF2B5EF4-FFF2-40B4-BE49-F238E27FC236}">
                <a16:creationId xmlns:a16="http://schemas.microsoft.com/office/drawing/2014/main" id="{37A5728F-79DC-1561-3EC7-7A577CA8D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8" name="Rectangle 47">
            <a:extLst>
              <a:ext uri="{FF2B5EF4-FFF2-40B4-BE49-F238E27FC236}">
                <a16:creationId xmlns:a16="http://schemas.microsoft.com/office/drawing/2014/main" id="{0256843F-71AA-0189-1C95-A269A1C69E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16EDBAC4-47C1-5F22-6E00-036A1136A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5" name="Rectangle 44">
            <a:extLst>
              <a:ext uri="{FF2B5EF4-FFF2-40B4-BE49-F238E27FC236}">
                <a16:creationId xmlns:a16="http://schemas.microsoft.com/office/drawing/2014/main" id="{FE87AEAE-8061-6EDA-1E3E-3749C71AC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7" name="Rectangle 46">
            <a:extLst>
              <a:ext uri="{FF2B5EF4-FFF2-40B4-BE49-F238E27FC236}">
                <a16:creationId xmlns:a16="http://schemas.microsoft.com/office/drawing/2014/main" id="{2AC75D2D-29DB-F962-1D26-112958284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9" name="Rectangle 48">
            <a:extLst>
              <a:ext uri="{FF2B5EF4-FFF2-40B4-BE49-F238E27FC236}">
                <a16:creationId xmlns:a16="http://schemas.microsoft.com/office/drawing/2014/main" id="{C2C55B24-C105-ED6A-7F90-FE51B2CE5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7E4D3822-DEC7-45AA-76FB-B38E29595B64}"/>
              </a:ext>
            </a:extLst>
          </p:cNvPr>
          <p:cNvSpPr>
            <a:spLocks noGrp="1" noChangeArrowheads="1"/>
          </p:cNvSpPr>
          <p:nvPr>
            <p:ph type="ctrTitle"/>
          </p:nvPr>
        </p:nvSpPr>
        <p:spPr>
          <a:xfrm>
            <a:off x="644271" y="1616391"/>
            <a:ext cx="3120174" cy="2129454"/>
          </a:xfrm>
        </p:spPr>
        <p:txBody>
          <a:bodyPr>
            <a:normAutofit/>
          </a:bodyPr>
          <a:lstStyle/>
          <a:p>
            <a:pPr algn="l">
              <a:spcAft>
                <a:spcPts val="600"/>
              </a:spcAft>
            </a:pPr>
            <a:r>
              <a:rPr lang="vi-VN" alt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Gloria Prayer</a:t>
            </a:r>
            <a:endParaRPr lang="en-US" altLang="en-US" sz="3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1070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0" y="171450"/>
            <a:ext cx="88392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r>
              <a:rPr lang="en-US" altLang="en-US" sz="1800" dirty="0">
                <a:solidFill>
                  <a:srgbClr val="FFFF00"/>
                </a:solidFill>
              </a:rPr>
              <a:t>refrain</a:t>
            </a:r>
            <a:r>
              <a:rPr lang="en-US" altLang="en-US" sz="1800" dirty="0">
                <a:solidFill>
                  <a:schemeClr val="bg1"/>
                </a:solidFill>
              </a:rPr>
              <a:t>:</a:t>
            </a:r>
            <a:r>
              <a:rPr lang="en-US" altLang="en-US" sz="4400" dirty="0">
                <a:solidFill>
                  <a:schemeClr val="bg1"/>
                </a:solidFill>
              </a:rPr>
              <a:t> </a:t>
            </a:r>
            <a:r>
              <a:rPr lang="en-US" altLang="en-US" sz="4400" b="1" dirty="0">
                <a:solidFill>
                  <a:schemeClr val="bg1"/>
                </a:solidFill>
                <a:latin typeface="Tahoma" pitchFamily="34" charset="0"/>
                <a:ea typeface="Tahoma" pitchFamily="34" charset="0"/>
                <a:cs typeface="Tahoma" pitchFamily="34" charset="0"/>
              </a:rPr>
              <a:t>God of mercy holy mystery ever faithful one, you have pitched your tent among us, reconciling love heart and mind of Christ, live within our lives.</a:t>
            </a:r>
            <a:br>
              <a:rPr lang="en-US" altLang="en-US" sz="4400" b="1" i="1" dirty="0">
                <a:solidFill>
                  <a:schemeClr val="tx2"/>
                </a:solidFill>
                <a:latin typeface="Tahoma" pitchFamily="34" charset="0"/>
                <a:ea typeface="Tahoma" pitchFamily="34" charset="0"/>
                <a:cs typeface="Tahoma" pitchFamily="34" charset="0"/>
              </a:rPr>
            </a:br>
            <a:br>
              <a:rPr lang="en-US" altLang="en-US" b="1" i="1" dirty="0">
                <a:solidFill>
                  <a:schemeClr val="tx2"/>
                </a:solidFill>
              </a:rPr>
            </a:br>
            <a:br>
              <a:rPr lang="en-US" altLang="en-US" b="1" i="1"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
        <p:nvSpPr>
          <p:cNvPr id="5" name="Rectangle 7"/>
          <p:cNvSpPr>
            <a:spLocks noChangeArrowheads="1"/>
          </p:cNvSpPr>
          <p:nvPr/>
        </p:nvSpPr>
        <p:spPr bwMode="auto">
          <a:xfrm>
            <a:off x="87297" y="2846070"/>
            <a:ext cx="8839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20</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8021" y="1333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Refrain:</a:t>
            </a:r>
          </a:p>
          <a:p>
            <a:pPr>
              <a:buFont typeface="Wingdings 2" pitchFamily="18" charset="2"/>
              <a:buNone/>
            </a:pPr>
            <a:r>
              <a:rPr lang="vi-VN" altLang="en-US" sz="4800" b="1" dirty="0">
                <a:solidFill>
                  <a:schemeClr val="bg1"/>
                </a:solidFill>
                <a:latin typeface="Tahoma" pitchFamily="34" charset="0"/>
                <a:cs typeface="Tahoma" pitchFamily="34" charset="0"/>
              </a:rPr>
              <a:t> </a:t>
            </a:r>
            <a:r>
              <a:rPr lang="en-US" altLang="en-US" sz="4800" b="1" dirty="0">
                <a:solidFill>
                  <a:schemeClr val="bg1"/>
                </a:solidFill>
                <a:latin typeface="Tahoma" pitchFamily="34" charset="0"/>
                <a:cs typeface="Tahoma" pitchFamily="34" charset="0"/>
              </a:rPr>
              <a:t>Glory to God, Glory to God. Glory to God in the highest, and on earth, peace on earth, peace to people of good will</a:t>
            </a:r>
          </a:p>
        </p:txBody>
      </p:sp>
    </p:spTree>
    <p:extLst>
      <p:ext uri="{BB962C8B-B14F-4D97-AF65-F5344CB8AC3E}">
        <p14:creationId xmlns:p14="http://schemas.microsoft.com/office/powerpoint/2010/main" val="79466633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21</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76200" y="34290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1. </a:t>
            </a:r>
            <a:r>
              <a:rPr lang="en-US" altLang="en-US" sz="4400" b="1" dirty="0">
                <a:solidFill>
                  <a:schemeClr val="bg1"/>
                </a:solidFill>
                <a:latin typeface="Tahoma" pitchFamily="34" charset="0"/>
                <a:cs typeface="Tahoma" pitchFamily="34" charset="0"/>
              </a:rPr>
              <a:t>We praise you, we bless you, we adore you, we glorify you, we give you thanks for your great glory. Lord God, heavenly King, O God, almighty Father.</a:t>
            </a:r>
          </a:p>
        </p:txBody>
      </p:sp>
    </p:spTree>
    <p:extLst>
      <p:ext uri="{BB962C8B-B14F-4D97-AF65-F5344CB8AC3E}">
        <p14:creationId xmlns:p14="http://schemas.microsoft.com/office/powerpoint/2010/main" val="177951473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22</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28575" y="571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2. </a:t>
            </a:r>
            <a:r>
              <a:rPr lang="en-US" altLang="en-US" sz="3600" b="1" dirty="0">
                <a:solidFill>
                  <a:schemeClr val="bg1"/>
                </a:solidFill>
                <a:latin typeface="Tahoma" pitchFamily="34" charset="0"/>
                <a:cs typeface="Tahoma" pitchFamily="34" charset="0"/>
              </a:rPr>
              <a:t>Lord Jesus Christ, only Begotten Son, Lord God, Lamb of God, Son of the Father, you take away the sins of the world, have mercy on us. You take way the sins of the world, receive our pray you are seated at the right hand, the right hand of the Father, have mercy on us</a:t>
            </a:r>
          </a:p>
        </p:txBody>
      </p:sp>
    </p:spTree>
    <p:extLst>
      <p:ext uri="{BB962C8B-B14F-4D97-AF65-F5344CB8AC3E}">
        <p14:creationId xmlns:p14="http://schemas.microsoft.com/office/powerpoint/2010/main" val="4204830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23</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28575" y="571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3. </a:t>
            </a:r>
            <a:r>
              <a:rPr lang="en-US" altLang="en-US" sz="4400" b="1" dirty="0">
                <a:solidFill>
                  <a:schemeClr val="bg1"/>
                </a:solidFill>
                <a:latin typeface="Tahoma" pitchFamily="34" charset="0"/>
                <a:cs typeface="Tahoma" pitchFamily="34" charset="0"/>
              </a:rPr>
              <a:t>For you alone are the Holy One, you alone are the Lord, you alone are the Most High, Jesus Christ with the Holy Spirit, in the glory of God the Father.</a:t>
            </a:r>
          </a:p>
        </p:txBody>
      </p:sp>
    </p:spTree>
    <p:extLst>
      <p:ext uri="{BB962C8B-B14F-4D97-AF65-F5344CB8AC3E}">
        <p14:creationId xmlns:p14="http://schemas.microsoft.com/office/powerpoint/2010/main" val="307950608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24</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76200" y="34290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Refrain:</a:t>
            </a:r>
          </a:p>
          <a:p>
            <a:pPr>
              <a:buFont typeface="Wingdings 2" pitchFamily="18" charset="2"/>
              <a:buNone/>
            </a:pPr>
            <a:r>
              <a:rPr lang="en-US" altLang="en-US" sz="4400" b="1" dirty="0">
                <a:solidFill>
                  <a:schemeClr val="bg1"/>
                </a:solidFill>
                <a:latin typeface="Tahoma" pitchFamily="34" charset="0"/>
                <a:cs typeface="Tahoma" pitchFamily="34" charset="0"/>
              </a:rPr>
              <a:t>Glory to God, Glory to God. Glory to God in the highest, and on earth, peace on earth, peace to people of good will. Amen </a:t>
            </a:r>
            <a:r>
              <a:rPr lang="en-US" altLang="en-US" sz="4400" b="1" dirty="0" err="1">
                <a:solidFill>
                  <a:schemeClr val="bg1"/>
                </a:solidFill>
                <a:latin typeface="Tahoma" pitchFamily="34" charset="0"/>
                <a:cs typeface="Tahoma" pitchFamily="34" charset="0"/>
              </a:rPr>
              <a:t>Amen</a:t>
            </a:r>
            <a:r>
              <a:rPr lang="en-US" altLang="en-US" sz="4400" b="1" dirty="0">
                <a:solidFill>
                  <a:schemeClr val="bg1"/>
                </a:solidFill>
                <a:latin typeface="Tahoma" pitchFamily="34" charset="0"/>
                <a:cs typeface="Tahoma" pitchFamily="34" charset="0"/>
              </a:rPr>
              <a:t>.</a:t>
            </a:r>
          </a:p>
        </p:txBody>
      </p:sp>
    </p:spTree>
    <p:extLst>
      <p:ext uri="{BB962C8B-B14F-4D97-AF65-F5344CB8AC3E}">
        <p14:creationId xmlns:p14="http://schemas.microsoft.com/office/powerpoint/2010/main" val="294453936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8A5BFE-52AD-ABDD-1206-50F6B262911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CCE5A57-2AA0-E42F-9A28-D478832276F0}"/>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C986EE67-3242-DF08-430D-004A91FE80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6" name="Rectangle 45">
            <a:extLst>
              <a:ext uri="{FF2B5EF4-FFF2-40B4-BE49-F238E27FC236}">
                <a16:creationId xmlns:a16="http://schemas.microsoft.com/office/drawing/2014/main" id="{8BD6AFCE-8CCF-6EB4-FD36-FD402EBF9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8" name="Rectangle 47">
            <a:extLst>
              <a:ext uri="{FF2B5EF4-FFF2-40B4-BE49-F238E27FC236}">
                <a16:creationId xmlns:a16="http://schemas.microsoft.com/office/drawing/2014/main" id="{46CF45A7-096E-ED6F-001C-2D707F8AEC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192B71F6-0DE6-311F-1C18-5406C70108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5" name="Rectangle 44">
            <a:extLst>
              <a:ext uri="{FF2B5EF4-FFF2-40B4-BE49-F238E27FC236}">
                <a16:creationId xmlns:a16="http://schemas.microsoft.com/office/drawing/2014/main" id="{8C0E6B45-A900-514C-AE93-BA5CACAA4F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7" name="Rectangle 46">
            <a:extLst>
              <a:ext uri="{FF2B5EF4-FFF2-40B4-BE49-F238E27FC236}">
                <a16:creationId xmlns:a16="http://schemas.microsoft.com/office/drawing/2014/main" id="{D176913B-05F5-B2FE-D0A5-E345A7BCE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9" name="Rectangle 48">
            <a:extLst>
              <a:ext uri="{FF2B5EF4-FFF2-40B4-BE49-F238E27FC236}">
                <a16:creationId xmlns:a16="http://schemas.microsoft.com/office/drawing/2014/main" id="{274288FD-D128-7E66-929B-F60F894AA7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A8ECC8BB-E8C1-62B0-5857-86CD2E0D772A}"/>
              </a:ext>
            </a:extLst>
          </p:cNvPr>
          <p:cNvSpPr>
            <a:spLocks noGrp="1" noChangeArrowheads="1"/>
          </p:cNvSpPr>
          <p:nvPr>
            <p:ph type="ctrTitle"/>
          </p:nvPr>
        </p:nvSpPr>
        <p:spPr>
          <a:xfrm>
            <a:off x="644271" y="1616391"/>
            <a:ext cx="3120174" cy="2129454"/>
          </a:xfrm>
        </p:spPr>
        <p:txBody>
          <a:bodyPr>
            <a:normAutofit/>
          </a:bodyPr>
          <a:lstStyle/>
          <a:p>
            <a:pPr algn="l">
              <a:spcAft>
                <a:spcPts val="600"/>
              </a:spcAft>
            </a:pPr>
            <a:r>
              <a:rPr lang="en-US" alt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Psalm 138  </a:t>
            </a:r>
            <a:br>
              <a:rPr lang="en-US" alt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altLang="en-US" sz="3200" b="1" dirty="0">
                <a:solidFill>
                  <a:schemeClr val="bg1"/>
                </a:solidFill>
              </a:rPr>
              <a:t>Lord, Your Love is Eternal</a:t>
            </a:r>
            <a:endParaRPr lang="en-US" altLang="en-US" sz="3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99839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28675" name="Rectangle 6"/>
          <p:cNvSpPr>
            <a:spLocks noChangeArrowheads="1"/>
          </p:cNvSpPr>
          <p:nvPr/>
        </p:nvSpPr>
        <p:spPr bwMode="auto">
          <a:xfrm>
            <a:off x="11784" y="171450"/>
            <a:ext cx="9132216"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r>
              <a:rPr lang="en-US" altLang="en-US" sz="2400" b="1" dirty="0">
                <a:solidFill>
                  <a:srgbClr val="FFFF00"/>
                </a:solidFill>
                <a:latin typeface="Tahoma" pitchFamily="34" charset="0"/>
              </a:rPr>
              <a:t>Responsorial Psalm 138:</a:t>
            </a:r>
          </a:p>
          <a:p>
            <a:pPr algn="l" eaLnBrk="1" hangingPunct="1"/>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Lord, your love is eternal, do not forsake the work of your hands.</a:t>
            </a:r>
            <a:endPar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8C212D-3E22-1655-C7A4-99CA7E1C52B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E6F44FE-B818-45A5-2EEF-A10E836C364B}"/>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0E6C337B-0D46-6BB9-AC3F-E8949CFD6E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6" name="Rectangle 45">
            <a:extLst>
              <a:ext uri="{FF2B5EF4-FFF2-40B4-BE49-F238E27FC236}">
                <a16:creationId xmlns:a16="http://schemas.microsoft.com/office/drawing/2014/main" id="{283C45BA-D2E8-DD55-0164-E8C729D52F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8" name="Rectangle 47">
            <a:extLst>
              <a:ext uri="{FF2B5EF4-FFF2-40B4-BE49-F238E27FC236}">
                <a16:creationId xmlns:a16="http://schemas.microsoft.com/office/drawing/2014/main" id="{775BE45B-BBFA-A75E-5992-3AEF69E2B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9D778809-7A25-5DAD-AD9E-B419EEB1D1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5" name="Rectangle 44">
            <a:extLst>
              <a:ext uri="{FF2B5EF4-FFF2-40B4-BE49-F238E27FC236}">
                <a16:creationId xmlns:a16="http://schemas.microsoft.com/office/drawing/2014/main" id="{6C4FFBEE-F640-8DAC-A185-87675DFB7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7" name="Rectangle 46">
            <a:extLst>
              <a:ext uri="{FF2B5EF4-FFF2-40B4-BE49-F238E27FC236}">
                <a16:creationId xmlns:a16="http://schemas.microsoft.com/office/drawing/2014/main" id="{EB5B0B8D-A3D9-FE51-F48A-3033B47D8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9" name="Rectangle 48">
            <a:extLst>
              <a:ext uri="{FF2B5EF4-FFF2-40B4-BE49-F238E27FC236}">
                <a16:creationId xmlns:a16="http://schemas.microsoft.com/office/drawing/2014/main" id="{0BD9D689-2DF7-B167-AB62-49C125E55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EC978610-C40D-83BD-3B7D-21F321DCA19D}"/>
              </a:ext>
            </a:extLst>
          </p:cNvPr>
          <p:cNvSpPr>
            <a:spLocks noGrp="1" noChangeArrowheads="1"/>
          </p:cNvSpPr>
          <p:nvPr>
            <p:ph type="ctrTitle"/>
          </p:nvPr>
        </p:nvSpPr>
        <p:spPr>
          <a:xfrm>
            <a:off x="644271" y="1616391"/>
            <a:ext cx="3120174" cy="2129454"/>
          </a:xfrm>
        </p:spPr>
        <p:txBody>
          <a:bodyPr>
            <a:normAutofit/>
          </a:bodyPr>
          <a:lstStyle/>
          <a:p>
            <a:pPr algn="l">
              <a:spcAft>
                <a:spcPts val="600"/>
              </a:spcAft>
            </a:pPr>
            <a:r>
              <a:rPr lang="en-US" alt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Gospel Acclamation</a:t>
            </a:r>
            <a:endParaRPr lang="en-US" altLang="en-US" sz="3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7385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30723" name="Rectangle 6"/>
          <p:cNvSpPr>
            <a:spLocks noChangeArrowheads="1"/>
          </p:cNvSpPr>
          <p:nvPr/>
        </p:nvSpPr>
        <p:spPr bwMode="auto">
          <a:xfrm>
            <a:off x="80554" y="0"/>
            <a:ext cx="8982891"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r>
              <a:rPr lang="en-US" altLang="en-US" sz="4000" b="1" i="1" dirty="0">
                <a:solidFill>
                  <a:srgbClr val="FFFF00"/>
                </a:solidFill>
                <a:latin typeface="Tahoma" panose="020B0604030504040204" pitchFamily="34" charset="0"/>
                <a:ea typeface="Tahoma" panose="020B0604030504040204" pitchFamily="34" charset="0"/>
                <a:cs typeface="Tahoma" panose="020B0604030504040204" pitchFamily="34" charset="0"/>
              </a:rPr>
              <a:t>Refrain:</a:t>
            </a:r>
            <a:r>
              <a:rPr lang="en-US" altLang="en-US" sz="4000" b="1"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Alleluia!</a:t>
            </a:r>
          </a:p>
          <a:p>
            <a:pPr algn="l"/>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You are Peter and upon this rock I will build my Church and the</a:t>
            </a:r>
          </a:p>
          <a:p>
            <a:pPr algn="l"/>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gates of the netherworld shall not prevail against it.</a:t>
            </a:r>
            <a:endPar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EAAD24-2F16-3B3E-7CBE-67E220BF35C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EE3588D-993F-CD79-22BB-6D4C67D289F2}"/>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B92A3B0B-5592-F36A-B45D-A0B34BF8EE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6" name="Rectangle 45">
            <a:extLst>
              <a:ext uri="{FF2B5EF4-FFF2-40B4-BE49-F238E27FC236}">
                <a16:creationId xmlns:a16="http://schemas.microsoft.com/office/drawing/2014/main" id="{02053A5B-6E58-CF89-0C3A-E06616342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8" name="Rectangle 47">
            <a:extLst>
              <a:ext uri="{FF2B5EF4-FFF2-40B4-BE49-F238E27FC236}">
                <a16:creationId xmlns:a16="http://schemas.microsoft.com/office/drawing/2014/main" id="{AF50D394-7E65-F7D4-19EE-6E91C43F31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025C334F-4693-716C-0F4D-EB9C936AEE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5" name="Rectangle 44">
            <a:extLst>
              <a:ext uri="{FF2B5EF4-FFF2-40B4-BE49-F238E27FC236}">
                <a16:creationId xmlns:a16="http://schemas.microsoft.com/office/drawing/2014/main" id="{F575B28E-D4BA-0EB2-8AC3-61278BC73B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7" name="Rectangle 46">
            <a:extLst>
              <a:ext uri="{FF2B5EF4-FFF2-40B4-BE49-F238E27FC236}">
                <a16:creationId xmlns:a16="http://schemas.microsoft.com/office/drawing/2014/main" id="{7E23C2EF-F5CE-03C8-BE61-A42A31E37D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9" name="Rectangle 48">
            <a:extLst>
              <a:ext uri="{FF2B5EF4-FFF2-40B4-BE49-F238E27FC236}">
                <a16:creationId xmlns:a16="http://schemas.microsoft.com/office/drawing/2014/main" id="{BA23C648-A506-2DFD-3567-1F3D6BFC0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53432E48-BE6E-6E0B-55FF-AF5905C87C63}"/>
              </a:ext>
            </a:extLst>
          </p:cNvPr>
          <p:cNvSpPr>
            <a:spLocks noGrp="1" noChangeArrowheads="1"/>
          </p:cNvSpPr>
          <p:nvPr>
            <p:ph type="ctrTitle"/>
          </p:nvPr>
        </p:nvSpPr>
        <p:spPr>
          <a:xfrm>
            <a:off x="644271" y="1616391"/>
            <a:ext cx="3120174" cy="2129454"/>
          </a:xfrm>
        </p:spPr>
        <p:txBody>
          <a:bodyPr>
            <a:normAutofit/>
          </a:bodyPr>
          <a:lstStyle/>
          <a:p>
            <a:pPr algn="l">
              <a:spcAft>
                <a:spcPts val="600"/>
              </a:spcAft>
            </a:pPr>
            <a:r>
              <a:rPr lang="en-US" alt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Profession of Faith</a:t>
            </a:r>
            <a:endParaRPr lang="en-US" altLang="en-US" sz="3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73176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5862" y="-12896"/>
            <a:ext cx="8839200" cy="3751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endParaRPr lang="vi-VN" altLang="en-US" sz="4400" dirty="0">
              <a:solidFill>
                <a:schemeClr val="tx2"/>
              </a:solidFill>
            </a:endParaRPr>
          </a:p>
          <a:p>
            <a:pPr eaLnBrk="1" hangingPunct="1">
              <a:spcBef>
                <a:spcPct val="0"/>
              </a:spcBef>
              <a:buFontTx/>
              <a:buNone/>
            </a:pPr>
            <a:r>
              <a:rPr lang="en-US" altLang="en-US" sz="1800" dirty="0">
                <a:solidFill>
                  <a:srgbClr val="FFFF00"/>
                </a:solidFill>
              </a:rPr>
              <a:t>1. </a:t>
            </a:r>
            <a:r>
              <a:rPr lang="en-US" altLang="en-US" sz="4400" b="1" dirty="0">
                <a:solidFill>
                  <a:schemeClr val="bg1"/>
                </a:solidFill>
                <a:latin typeface="Tahoma" pitchFamily="34" charset="0"/>
                <a:ea typeface="Tahoma" pitchFamily="34" charset="0"/>
                <a:cs typeface="Tahoma" pitchFamily="34" charset="0"/>
              </a:rPr>
              <a:t>You have called us each by name in your great compassion encompassing our failings with mercy. God of mercy lead us.</a:t>
            </a:r>
            <a:br>
              <a:rPr lang="en-US" altLang="en-US" sz="4400" b="1" i="1" dirty="0">
                <a:solidFill>
                  <a:schemeClr val="tx2"/>
                </a:solidFill>
                <a:latin typeface="Tahoma" pitchFamily="34" charset="0"/>
                <a:ea typeface="Tahoma" pitchFamily="34" charset="0"/>
                <a:cs typeface="Tahoma" pitchFamily="34" charset="0"/>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685478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28600" y="57150"/>
            <a:ext cx="5105400" cy="342900"/>
          </a:xfrm>
        </p:spPr>
        <p:txBody>
          <a:bodyPr/>
          <a:lstStyle/>
          <a:p>
            <a:pPr eaLnBrk="1" hangingPunct="1"/>
            <a:r>
              <a:rPr lang="en-US" altLang="en-US" sz="2400">
                <a:solidFill>
                  <a:schemeClr val="bg1"/>
                </a:solidFill>
              </a:rPr>
              <a:t>Nicene Creed  p1</a:t>
            </a:r>
          </a:p>
        </p:txBody>
      </p:sp>
      <p:sp>
        <p:nvSpPr>
          <p:cNvPr id="3" name="Slide Number Placeholder 2"/>
          <p:cNvSpPr>
            <a:spLocks noGrp="1"/>
          </p:cNvSpPr>
          <p:nvPr>
            <p:ph type="sldNum" sz="quarter" idx="12"/>
          </p:nvPr>
        </p:nvSpPr>
        <p:spPr/>
        <p:txBody>
          <a:bodyPr/>
          <a:lstStyle/>
          <a:p>
            <a:pPr>
              <a:defRPr/>
            </a:pPr>
            <a:fld id="{18F0440B-33D3-4E6D-958C-47EA36231AF5}" type="slidenum">
              <a:rPr lang="en-US"/>
              <a:pPr>
                <a:defRPr/>
              </a:pPr>
              <a:t>30</a:t>
            </a:fld>
            <a:endParaRPr lang="en-US"/>
          </a:p>
        </p:txBody>
      </p:sp>
      <p:sp>
        <p:nvSpPr>
          <p:cNvPr id="34820" name="Content Placeholder 3"/>
          <p:cNvSpPr>
            <a:spLocks noGrp="1"/>
          </p:cNvSpPr>
          <p:nvPr>
            <p:ph sz="quarter" idx="1"/>
          </p:nvPr>
        </p:nvSpPr>
        <p:spPr>
          <a:xfrm>
            <a:off x="228600" y="342900"/>
            <a:ext cx="8686800" cy="46291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 I believe in one God, the Father almighty, maker of heaven and earth, of all things visible and invisible. </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67F78E3D-109C-4548-8605-ED8DEFCE3E14}" type="slidenum">
              <a:rPr lang="en-US"/>
              <a:pPr>
                <a:defRPr/>
              </a:pPr>
              <a:t>31</a:t>
            </a:fld>
            <a:endParaRPr lang="en-US"/>
          </a:p>
        </p:txBody>
      </p:sp>
      <p:sp>
        <p:nvSpPr>
          <p:cNvPr id="35843" name="Content Placeholder 3"/>
          <p:cNvSpPr>
            <a:spLocks noGrp="1"/>
          </p:cNvSpPr>
          <p:nvPr>
            <p:ph sz="quarter" idx="1"/>
          </p:nvPr>
        </p:nvSpPr>
        <p:spPr>
          <a:xfrm>
            <a:off x="228600" y="400050"/>
            <a:ext cx="8686800" cy="4572000"/>
          </a:xfrm>
        </p:spPr>
        <p:txBody>
          <a:bodyPr/>
          <a:lstStyle/>
          <a:p>
            <a:pPr eaLnBrk="1" hangingPunct="1">
              <a:buFont typeface="Wingdings 2" pitchFamily="18" charset="2"/>
              <a:buNone/>
            </a:pPr>
            <a:r>
              <a:rPr lang="en-US" altLang="en-US" sz="5400" b="1" dirty="0">
                <a:solidFill>
                  <a:schemeClr val="bg1"/>
                </a:solidFill>
                <a:latin typeface="Tahoma" pitchFamily="34" charset="0"/>
                <a:cs typeface="Tahoma" pitchFamily="34" charset="0"/>
              </a:rPr>
              <a:t> I believe in one Lord Jesus Christ, the Only Begotten Son of God, born of the Father before all ages. </a:t>
            </a:r>
          </a:p>
        </p:txBody>
      </p:sp>
      <p:sp>
        <p:nvSpPr>
          <p:cNvPr id="35844" name="Title 1"/>
          <p:cNvSpPr>
            <a:spLocks noGrp="1"/>
          </p:cNvSpPr>
          <p:nvPr>
            <p:ph type="title"/>
          </p:nvPr>
        </p:nvSpPr>
        <p:spPr>
          <a:xfrm>
            <a:off x="228600" y="57150"/>
            <a:ext cx="5105400" cy="342900"/>
          </a:xfrm>
        </p:spPr>
        <p:txBody>
          <a:bodyPr/>
          <a:lstStyle/>
          <a:p>
            <a:pPr eaLnBrk="1" hangingPunct="1"/>
            <a:r>
              <a:rPr lang="en-US" altLang="en-US" sz="2400">
                <a:solidFill>
                  <a:schemeClr val="bg1"/>
                </a:solidFill>
              </a:rPr>
              <a:t>Nicene Creed  p2</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44C2682B-C406-43D9-B60F-A3F2709742ED}" type="slidenum">
              <a:rPr lang="en-US"/>
              <a:pPr>
                <a:defRPr/>
              </a:pPr>
              <a:t>32</a:t>
            </a:fld>
            <a:endParaRPr lang="en-US"/>
          </a:p>
        </p:txBody>
      </p:sp>
      <p:sp>
        <p:nvSpPr>
          <p:cNvPr id="36867" name="Content Placeholder 3"/>
          <p:cNvSpPr>
            <a:spLocks noGrp="1"/>
          </p:cNvSpPr>
          <p:nvPr>
            <p:ph sz="quarter" idx="1"/>
          </p:nvPr>
        </p:nvSpPr>
        <p:spPr>
          <a:xfrm>
            <a:off x="152400" y="228600"/>
            <a:ext cx="8686800" cy="46291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 God from God, Light from Light, true God from true God, begotten, not made, consubstantial with the Father; through Him all things were made. </a:t>
            </a:r>
          </a:p>
        </p:txBody>
      </p:sp>
      <p:sp>
        <p:nvSpPr>
          <p:cNvPr id="36868"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p3</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546CBB87-E74E-4F2B-B483-1B03E6272D8C}" type="slidenum">
              <a:rPr lang="en-US"/>
              <a:pPr>
                <a:defRPr/>
              </a:pPr>
              <a:t>33</a:t>
            </a:fld>
            <a:endParaRPr lang="en-US"/>
          </a:p>
        </p:txBody>
      </p:sp>
      <p:sp>
        <p:nvSpPr>
          <p:cNvPr id="37891" name="Content Placeholder 3"/>
          <p:cNvSpPr>
            <a:spLocks noGrp="1"/>
          </p:cNvSpPr>
          <p:nvPr>
            <p:ph sz="quarter" idx="1"/>
          </p:nvPr>
        </p:nvSpPr>
        <p:spPr>
          <a:xfrm>
            <a:off x="76200" y="342900"/>
            <a:ext cx="8915400" cy="42862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For us men and for our salvation He came down from heaven, and by the Holy Spirit was incarnate of the Virgin Mary, and became man. </a:t>
            </a:r>
          </a:p>
        </p:txBody>
      </p:sp>
      <p:sp>
        <p:nvSpPr>
          <p:cNvPr id="37892"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p4</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D41AD52B-019B-46B6-8C0E-22B20712BE16}" type="slidenum">
              <a:rPr lang="en-US"/>
              <a:pPr>
                <a:defRPr/>
              </a:pPr>
              <a:t>34</a:t>
            </a:fld>
            <a:endParaRPr lang="en-US"/>
          </a:p>
        </p:txBody>
      </p:sp>
      <p:sp>
        <p:nvSpPr>
          <p:cNvPr id="38915" name="Content Placeholder 3"/>
          <p:cNvSpPr>
            <a:spLocks noGrp="1"/>
          </p:cNvSpPr>
          <p:nvPr>
            <p:ph sz="quarter" idx="1"/>
          </p:nvPr>
        </p:nvSpPr>
        <p:spPr>
          <a:xfrm>
            <a:off x="76200" y="57150"/>
            <a:ext cx="9067800" cy="5886450"/>
          </a:xfrm>
        </p:spPr>
        <p:txBody>
          <a:bodyPr/>
          <a:lstStyle/>
          <a:p>
            <a:pPr eaLnBrk="1" hangingPunct="1">
              <a:buFont typeface="Wingdings 2" pitchFamily="18" charset="2"/>
              <a:buNone/>
            </a:pPr>
            <a:r>
              <a:rPr lang="en-US" altLang="en-US" sz="4400" b="1" dirty="0">
                <a:solidFill>
                  <a:schemeClr val="bg1"/>
                </a:solidFill>
                <a:latin typeface="Tahoma" pitchFamily="34" charset="0"/>
                <a:cs typeface="Tahoma" pitchFamily="34" charset="0"/>
              </a:rPr>
              <a:t>For our sake He was crucified under Pontius Pilate, He suffered death and was buried, and rose again on the third day in accordance with the Scriptures. </a:t>
            </a:r>
          </a:p>
        </p:txBody>
      </p:sp>
      <p:sp>
        <p:nvSpPr>
          <p:cNvPr id="38916"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p5</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4455A3B-D704-4C8E-A670-17F31661552C}" type="slidenum">
              <a:rPr lang="en-US"/>
              <a:pPr>
                <a:defRPr/>
              </a:pPr>
              <a:t>35</a:t>
            </a:fld>
            <a:endParaRPr lang="en-US"/>
          </a:p>
        </p:txBody>
      </p:sp>
      <p:sp>
        <p:nvSpPr>
          <p:cNvPr id="39939" name="Content Placeholder 3"/>
          <p:cNvSpPr>
            <a:spLocks noGrp="1"/>
          </p:cNvSpPr>
          <p:nvPr>
            <p:ph sz="quarter" idx="1"/>
          </p:nvPr>
        </p:nvSpPr>
        <p:spPr>
          <a:xfrm>
            <a:off x="228600" y="685800"/>
            <a:ext cx="89154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He ascended into heaven and is seated at the right hand of the Father. </a:t>
            </a:r>
          </a:p>
          <a:p>
            <a:pPr eaLnBrk="1" hangingPunct="1">
              <a:buFont typeface="Wingdings 2" pitchFamily="18" charset="2"/>
              <a:buNone/>
            </a:pPr>
            <a:endParaRPr lang="en-US" altLang="en-US" sz="5400" b="1" dirty="0">
              <a:latin typeface="Tahoma" pitchFamily="34" charset="0"/>
              <a:cs typeface="Tahoma" pitchFamily="34" charset="0"/>
            </a:endParaRPr>
          </a:p>
        </p:txBody>
      </p:sp>
      <p:sp>
        <p:nvSpPr>
          <p:cNvPr id="39940" name="Title 1"/>
          <p:cNvSpPr>
            <a:spLocks noGrp="1"/>
          </p:cNvSpPr>
          <p:nvPr>
            <p:ph type="title"/>
          </p:nvPr>
        </p:nvSpPr>
        <p:spPr>
          <a:xfrm>
            <a:off x="304800" y="171450"/>
            <a:ext cx="5105400" cy="114300"/>
          </a:xfrm>
        </p:spPr>
        <p:txBody>
          <a:bodyPr/>
          <a:lstStyle/>
          <a:p>
            <a:pPr eaLnBrk="1" hangingPunct="1"/>
            <a:r>
              <a:rPr lang="en-US" altLang="en-US" sz="1400">
                <a:solidFill>
                  <a:schemeClr val="bg1"/>
                </a:solidFill>
              </a:rPr>
              <a:t>Nicene Creed  p6</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1"/>
          </p:nvPr>
        </p:nvSpPr>
        <p:spPr>
          <a:xfrm>
            <a:off x="76200" y="685801"/>
            <a:ext cx="8686800" cy="3394472"/>
          </a:xfrm>
        </p:spPr>
        <p:txBody>
          <a:bodyPr/>
          <a:lstStyle/>
          <a:p>
            <a:pPr marL="0" indent="0" eaLnBrk="1" hangingPunct="1">
              <a:buFontTx/>
              <a:buNone/>
            </a:pPr>
            <a:r>
              <a:rPr lang="en-US" altLang="en-US" sz="4800" b="1" dirty="0">
                <a:solidFill>
                  <a:schemeClr val="bg1"/>
                </a:solidFill>
                <a:latin typeface="Tahoma" pitchFamily="34" charset="0"/>
                <a:cs typeface="Tahoma" pitchFamily="34" charset="0"/>
              </a:rPr>
              <a:t>He will come again in glory to judge the living and the dead and His kingdom will have no end.</a:t>
            </a:r>
            <a:endParaRPr lang="en-US" altLang="en-US" sz="4800" dirty="0">
              <a:solidFill>
                <a:schemeClr val="bg1"/>
              </a:solidFill>
            </a:endParaRPr>
          </a:p>
        </p:txBody>
      </p:sp>
      <p:sp>
        <p:nvSpPr>
          <p:cNvPr id="40963"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1C609AEC-7940-40EE-9860-6310468224FE}" type="slidenum">
              <a:rPr lang="en-US"/>
              <a:pPr>
                <a:defRPr/>
              </a:pPr>
              <a:t>37</a:t>
            </a:fld>
            <a:endParaRPr lang="en-US"/>
          </a:p>
        </p:txBody>
      </p:sp>
      <p:sp>
        <p:nvSpPr>
          <p:cNvPr id="41987" name="Content Placeholder 3"/>
          <p:cNvSpPr>
            <a:spLocks noGrp="1"/>
          </p:cNvSpPr>
          <p:nvPr>
            <p:ph sz="quarter" idx="1"/>
          </p:nvPr>
        </p:nvSpPr>
        <p:spPr>
          <a:xfrm>
            <a:off x="0" y="171450"/>
            <a:ext cx="85344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I believe in the Holy Spirit, the Lord, the giver of life, who proceeds from the Father and the Son, </a:t>
            </a:r>
          </a:p>
        </p:txBody>
      </p:sp>
      <p:sp>
        <p:nvSpPr>
          <p:cNvPr id="41988"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p8</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0051"/>
            <a:ext cx="8458200" cy="4080272"/>
          </a:xfrm>
        </p:spPr>
        <p:txBody>
          <a:bodyPr rtlCol="0">
            <a:normAutofit fontScale="92500" lnSpcReduction="10000"/>
          </a:bodyPr>
          <a:lstStyle/>
          <a:p>
            <a:pPr marL="0" indent="0" eaLnBrk="1" fontAlgn="auto" hangingPunct="1">
              <a:spcAft>
                <a:spcPts val="0"/>
              </a:spcAft>
              <a:buFont typeface="Arial" pitchFamily="34" charset="0"/>
              <a:buNone/>
              <a:defRPr/>
            </a:pPr>
            <a:r>
              <a:rPr lang="en-US" sz="6200" b="1" dirty="0">
                <a:solidFill>
                  <a:schemeClr val="bg1"/>
                </a:solidFill>
                <a:latin typeface="Tahoma" pitchFamily="34" charset="0"/>
                <a:cs typeface="Tahoma" pitchFamily="34" charset="0"/>
              </a:rPr>
              <a:t>who with the Father and the Son is adored and glorified, who has spoken through the prophets. </a:t>
            </a:r>
          </a:p>
          <a:p>
            <a:pPr eaLnBrk="1" fontAlgn="auto" hangingPunct="1">
              <a:spcAft>
                <a:spcPts val="0"/>
              </a:spcAft>
              <a:buFont typeface="Arial" pitchFamily="34" charset="0"/>
              <a:buChar char="•"/>
              <a:defRPr/>
            </a:pPr>
            <a:endParaRPr lang="en-US" dirty="0"/>
          </a:p>
        </p:txBody>
      </p:sp>
      <p:sp>
        <p:nvSpPr>
          <p:cNvPr id="43011"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377E161B-7C8B-4117-A674-6328E4879D4C}" type="slidenum">
              <a:rPr lang="en-US"/>
              <a:pPr>
                <a:defRPr/>
              </a:pPr>
              <a:t>39</a:t>
            </a:fld>
            <a:endParaRPr lang="en-US"/>
          </a:p>
        </p:txBody>
      </p:sp>
      <p:sp>
        <p:nvSpPr>
          <p:cNvPr id="44035" name="Content Placeholder 3"/>
          <p:cNvSpPr>
            <a:spLocks noGrp="1"/>
          </p:cNvSpPr>
          <p:nvPr>
            <p:ph sz="quarter" idx="1"/>
          </p:nvPr>
        </p:nvSpPr>
        <p:spPr>
          <a:xfrm>
            <a:off x="381000" y="228600"/>
            <a:ext cx="86106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I believe in one, holy, catholic and apostolic Church. I confess one Baptism for the forgiveness of sins</a:t>
            </a:r>
          </a:p>
        </p:txBody>
      </p:sp>
      <p:sp>
        <p:nvSpPr>
          <p:cNvPr id="44036"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p10</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112052" y="171450"/>
            <a:ext cx="88392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r>
              <a:rPr lang="en-US" altLang="en-US" sz="1800" dirty="0">
                <a:solidFill>
                  <a:srgbClr val="FFFF00"/>
                </a:solidFill>
              </a:rPr>
              <a:t>refrain</a:t>
            </a:r>
            <a:r>
              <a:rPr lang="en-US" altLang="en-US" sz="1800" dirty="0">
                <a:solidFill>
                  <a:schemeClr val="bg1"/>
                </a:solidFill>
              </a:rPr>
              <a:t>:</a:t>
            </a:r>
            <a:r>
              <a:rPr lang="en-US" altLang="en-US" sz="4400" dirty="0">
                <a:solidFill>
                  <a:schemeClr val="bg1"/>
                </a:solidFill>
              </a:rPr>
              <a:t> </a:t>
            </a:r>
            <a:r>
              <a:rPr lang="en-US" altLang="en-US" sz="4400" b="1" dirty="0">
                <a:solidFill>
                  <a:schemeClr val="bg1"/>
                </a:solidFill>
                <a:latin typeface="Tahoma" pitchFamily="34" charset="0"/>
                <a:ea typeface="Tahoma" pitchFamily="34" charset="0"/>
                <a:cs typeface="Tahoma" pitchFamily="34" charset="0"/>
              </a:rPr>
              <a:t>God of mercy holy mystery ever faithful one, you have pitched your tent among us, reconciling love heart and mind of Christ, live within our lives.</a:t>
            </a:r>
            <a:br>
              <a:rPr lang="en-US" altLang="en-US" sz="4400" b="1" i="1" dirty="0">
                <a:solidFill>
                  <a:schemeClr val="tx2"/>
                </a:solidFill>
                <a:latin typeface="Tahoma" pitchFamily="34" charset="0"/>
                <a:ea typeface="Tahoma" pitchFamily="34" charset="0"/>
                <a:cs typeface="Tahoma" pitchFamily="34" charset="0"/>
              </a:rPr>
            </a:br>
            <a:br>
              <a:rPr lang="en-US" altLang="en-US" b="1" i="1" dirty="0">
                <a:solidFill>
                  <a:schemeClr val="tx2"/>
                </a:solidFill>
              </a:rPr>
            </a:br>
            <a:br>
              <a:rPr lang="en-US" altLang="en-US" b="1" i="1"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
        <p:nvSpPr>
          <p:cNvPr id="5" name="Rectangle 7"/>
          <p:cNvSpPr>
            <a:spLocks noChangeArrowheads="1"/>
          </p:cNvSpPr>
          <p:nvPr/>
        </p:nvSpPr>
        <p:spPr bwMode="auto">
          <a:xfrm>
            <a:off x="87297" y="2846070"/>
            <a:ext cx="8839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27517384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AC6ED72-1FBD-43CE-8761-9D5B9291D710}" type="slidenum">
              <a:rPr lang="en-US"/>
              <a:pPr>
                <a:defRPr/>
              </a:pPr>
              <a:t>40</a:t>
            </a:fld>
            <a:endParaRPr lang="en-US"/>
          </a:p>
        </p:txBody>
      </p:sp>
      <p:sp>
        <p:nvSpPr>
          <p:cNvPr id="27652" name="Content Placeholder 3"/>
          <p:cNvSpPr>
            <a:spLocks noGrp="1"/>
          </p:cNvSpPr>
          <p:nvPr>
            <p:ph sz="quarter" idx="1"/>
          </p:nvPr>
        </p:nvSpPr>
        <p:spPr>
          <a:xfrm>
            <a:off x="228600" y="685800"/>
            <a:ext cx="8610600" cy="3943350"/>
          </a:xfrm>
        </p:spPr>
        <p:txBody>
          <a:bodyPr rtlCol="0">
            <a:normAutofit/>
          </a:bodyPr>
          <a:lstStyle/>
          <a:p>
            <a:pPr fontAlgn="auto">
              <a:spcAft>
                <a:spcPts val="0"/>
              </a:spcAft>
              <a:buFont typeface="Wingdings 2" pitchFamily="18" charset="2"/>
              <a:buNone/>
              <a:defRPr/>
            </a:pPr>
            <a:r>
              <a:rPr lang="en-US" sz="5400" b="1" dirty="0">
                <a:solidFill>
                  <a:schemeClr val="bg1"/>
                </a:solidFill>
                <a:latin typeface="Tahoma" pitchFamily="34" charset="0"/>
                <a:cs typeface="Tahoma" pitchFamily="34" charset="0"/>
              </a:rPr>
              <a:t>and I look forward to the resurrection of the dead and the life of the world to come. Amen.</a:t>
            </a:r>
          </a:p>
        </p:txBody>
      </p:sp>
      <p:sp>
        <p:nvSpPr>
          <p:cNvPr id="45060" name="Title 1"/>
          <p:cNvSpPr>
            <a:spLocks noGrp="1"/>
          </p:cNvSpPr>
          <p:nvPr>
            <p:ph type="title"/>
          </p:nvPr>
        </p:nvSpPr>
        <p:spPr>
          <a:xfrm>
            <a:off x="457200" y="171450"/>
            <a:ext cx="5105400" cy="114300"/>
          </a:xfrm>
        </p:spPr>
        <p:txBody>
          <a:bodyPr/>
          <a:lstStyle/>
          <a:p>
            <a:r>
              <a:rPr lang="en-US" altLang="en-US" sz="1400">
                <a:solidFill>
                  <a:schemeClr val="bg1"/>
                </a:solidFill>
              </a:rPr>
              <a:t>Nicene Creed  p11</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D7A8C3-64D8-0ADB-00E3-D4359EC6519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380C0DD-E39A-8534-F991-80B2FB06E6D5}"/>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95555EC9-BBE4-C107-0CCB-6813AEA060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6" name="Rectangle 45">
            <a:extLst>
              <a:ext uri="{FF2B5EF4-FFF2-40B4-BE49-F238E27FC236}">
                <a16:creationId xmlns:a16="http://schemas.microsoft.com/office/drawing/2014/main" id="{E08AAB88-3A68-6F21-BF77-7651333E9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8" name="Rectangle 47">
            <a:extLst>
              <a:ext uri="{FF2B5EF4-FFF2-40B4-BE49-F238E27FC236}">
                <a16:creationId xmlns:a16="http://schemas.microsoft.com/office/drawing/2014/main" id="{36E80A55-BC5A-3CBB-17C9-99112971FC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423409B0-74AA-46F8-483E-83B5416154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5" name="Rectangle 44">
            <a:extLst>
              <a:ext uri="{FF2B5EF4-FFF2-40B4-BE49-F238E27FC236}">
                <a16:creationId xmlns:a16="http://schemas.microsoft.com/office/drawing/2014/main" id="{A2D6FEFA-52BB-9C9E-8CB7-0EF677A287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7" name="Rectangle 46">
            <a:extLst>
              <a:ext uri="{FF2B5EF4-FFF2-40B4-BE49-F238E27FC236}">
                <a16:creationId xmlns:a16="http://schemas.microsoft.com/office/drawing/2014/main" id="{F49A267D-0B67-86B1-D89B-492C35FA7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9" name="Rectangle 48">
            <a:extLst>
              <a:ext uri="{FF2B5EF4-FFF2-40B4-BE49-F238E27FC236}">
                <a16:creationId xmlns:a16="http://schemas.microsoft.com/office/drawing/2014/main" id="{642181B1-55D6-CEB6-7676-2B510A5686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11EFBB50-08D9-A676-0085-A7911D080467}"/>
              </a:ext>
            </a:extLst>
          </p:cNvPr>
          <p:cNvSpPr>
            <a:spLocks noGrp="1" noChangeArrowheads="1"/>
          </p:cNvSpPr>
          <p:nvPr>
            <p:ph type="ctrTitle"/>
          </p:nvPr>
        </p:nvSpPr>
        <p:spPr>
          <a:xfrm>
            <a:off x="644271" y="1616391"/>
            <a:ext cx="3120174" cy="2129454"/>
          </a:xfrm>
        </p:spPr>
        <p:txBody>
          <a:bodyPr>
            <a:normAutofit/>
          </a:bodyPr>
          <a:lstStyle/>
          <a:p>
            <a:pPr algn="l">
              <a:spcAft>
                <a:spcPts val="600"/>
              </a:spcAft>
            </a:pPr>
            <a:r>
              <a:rPr lang="vi-VN" altLang="en-US" sz="3200" i="1" dirty="0">
                <a:solidFill>
                  <a:schemeClr val="bg1"/>
                </a:solidFill>
                <a:latin typeface="Tahoma" pitchFamily="34" charset="0"/>
              </a:rPr>
              <a:t>Preparation of The Gift</a:t>
            </a:r>
            <a:r>
              <a:rPr lang="en-US" altLang="en-US" sz="3200" i="1" dirty="0">
                <a:solidFill>
                  <a:schemeClr val="bg1"/>
                </a:solidFill>
                <a:latin typeface="Tahoma" pitchFamily="34" charset="0"/>
              </a:rPr>
              <a:t> Song</a:t>
            </a:r>
            <a:br>
              <a:rPr lang="en-US" altLang="en-US" sz="3200" i="1" dirty="0">
                <a:solidFill>
                  <a:schemeClr val="bg1"/>
                </a:solidFill>
                <a:latin typeface="Tahoma" pitchFamily="34" charset="0"/>
              </a:rPr>
            </a:br>
            <a:r>
              <a:rPr lang="en-US" altLang="en-US" sz="3200" b="1" dirty="0">
                <a:solidFill>
                  <a:schemeClr val="bg1"/>
                </a:solidFill>
                <a:latin typeface="Tahoma" pitchFamily="34" charset="0"/>
              </a:rPr>
              <a:t>The Summons</a:t>
            </a:r>
            <a:endParaRPr lang="en-US" altLang="en-US" sz="3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30743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5F4B9C3E-A6AE-3226-AB87-CA58E5070AF2}"/>
              </a:ext>
            </a:extLst>
          </p:cNvPr>
          <p:cNvSpPr>
            <a:spLocks noGrp="1" noChangeArrowheads="1"/>
          </p:cNvSpPr>
          <p:nvPr>
            <p:ph type="ctrTitle"/>
          </p:nvPr>
        </p:nvSpPr>
        <p:spPr>
          <a:xfrm>
            <a:off x="76200" y="-1588"/>
            <a:ext cx="8991600" cy="5145088"/>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br>
              <a:rPr lang="en-US" altLang="en-US" sz="4000"/>
            </a:br>
            <a:br>
              <a:rPr lang="vi-VN" altLang="en-US" sz="4000"/>
            </a:br>
            <a:r>
              <a:rPr lang="en-US" altLang="en-US" sz="4000">
                <a:solidFill>
                  <a:srgbClr val="FFFF00"/>
                </a:solidFill>
              </a:rPr>
              <a:t>1. </a:t>
            </a:r>
            <a:r>
              <a:rPr lang="en-US" altLang="en-US" sz="4000" b="1">
                <a:solidFill>
                  <a:schemeClr val="bg1"/>
                </a:solidFill>
                <a:latin typeface="Tahoma" panose="020B0604030504040204" pitchFamily="34" charset="0"/>
                <a:cs typeface="Tahoma" panose="020B0604030504040204" pitchFamily="34" charset="0"/>
              </a:rPr>
              <a:t>Will you come and follow me if I but call your name?</a:t>
            </a:r>
            <a:br>
              <a:rPr lang="en-US"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Will you go where you don't know and never be the same?</a:t>
            </a:r>
            <a:br>
              <a:rPr lang="en-US" altLang="en-US" sz="4000" b="1">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Will you let my love be </a:t>
            </a:r>
            <a:r>
              <a:rPr lang="en-US" altLang="en-US" sz="4800" b="1">
                <a:solidFill>
                  <a:schemeClr val="bg1"/>
                </a:solidFill>
                <a:latin typeface="Tahoma" panose="020B0604030504040204" pitchFamily="34" charset="0"/>
                <a:cs typeface="Tahoma" panose="020B0604030504040204" pitchFamily="34" charset="0"/>
              </a:rPr>
              <a:t>shown? </a:t>
            </a:r>
            <a:r>
              <a:rPr lang="en-US" altLang="en-US" sz="4000" b="1">
                <a:solidFill>
                  <a:schemeClr val="bg1"/>
                </a:solidFill>
                <a:latin typeface="Tahoma" panose="020B0604030504040204" pitchFamily="34" charset="0"/>
                <a:cs typeface="Tahoma" panose="020B0604030504040204" pitchFamily="34" charset="0"/>
              </a:rPr>
              <a:t>Will you let my name be known,</a:t>
            </a:r>
            <a:br>
              <a:rPr lang="en-US"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will you let my life be grown in you and you in me?</a:t>
            </a:r>
            <a:br>
              <a:rPr lang="en-US" altLang="en-US" sz="4000" b="1">
                <a:latin typeface="Times New Roman" panose="02020603050405020304" pitchFamily="18" charset="0"/>
              </a:rPr>
            </a:br>
            <a:br>
              <a:rPr lang="en-US" altLang="en-US" sz="4800" b="1">
                <a:latin typeface="Times New Roman" panose="02020603050405020304" pitchFamily="18" charset="0"/>
              </a:rPr>
            </a:br>
            <a:br>
              <a:rPr lang="en-US" altLang="en-US" sz="2000"/>
            </a:br>
            <a:endParaRPr lang="en-US" altLang="en-US" sz="20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1006BF5-F8D8-BD53-2466-873687260EA7}"/>
              </a:ext>
            </a:extLst>
          </p:cNvPr>
          <p:cNvSpPr>
            <a:spLocks noGrp="1" noChangeArrowheads="1"/>
          </p:cNvSpPr>
          <p:nvPr>
            <p:ph type="ctrTitle"/>
          </p:nvPr>
        </p:nvSpPr>
        <p:spPr>
          <a:xfrm>
            <a:off x="0" y="171450"/>
            <a:ext cx="8991600" cy="4857750"/>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r>
              <a:rPr lang="en-US" altLang="en-US" sz="4000"/>
              <a:t> </a:t>
            </a:r>
            <a:br>
              <a:rPr lang="vi-VN" altLang="en-US" sz="4000"/>
            </a:br>
            <a:br>
              <a:rPr lang="vi-VN" altLang="en-US" sz="4000"/>
            </a:br>
            <a:br>
              <a:rPr lang="vi-VN" altLang="en-US" sz="4000"/>
            </a:br>
            <a:br>
              <a:rPr lang="vi-VN" altLang="en-US" sz="4000"/>
            </a:br>
            <a:r>
              <a:rPr lang="en-US" altLang="en-US" sz="2800" b="1">
                <a:solidFill>
                  <a:srgbClr val="FFFF00"/>
                </a:solidFill>
                <a:latin typeface="Tahoma" panose="020B0604030504040204" pitchFamily="34" charset="0"/>
                <a:cs typeface="Tahoma" panose="020B0604030504040204" pitchFamily="34" charset="0"/>
              </a:rPr>
              <a:t>2. </a:t>
            </a:r>
            <a:r>
              <a:rPr lang="en-US" altLang="en-US" sz="4000" b="1">
                <a:solidFill>
                  <a:schemeClr val="bg1"/>
                </a:solidFill>
                <a:latin typeface="Tahoma" panose="020B0604030504040204" pitchFamily="34" charset="0"/>
                <a:cs typeface="Tahoma" panose="020B0604030504040204" pitchFamily="34" charset="0"/>
              </a:rPr>
              <a:t>Will you leave yourself behind if I but call your name?</a:t>
            </a:r>
            <a:br>
              <a:rPr lang="en-US"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Will you care for cruel and kind and never be the same?</a:t>
            </a:r>
            <a:br>
              <a:rPr lang="en-US"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Will you risk the hostile stare should your life attract or scare?</a:t>
            </a:r>
            <a:br>
              <a:rPr lang="en-US"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Will you let me answer prayer in you and you in me?</a:t>
            </a:r>
            <a:br>
              <a:rPr lang="en-US" altLang="en-US" sz="4000" b="1">
                <a:solidFill>
                  <a:schemeClr val="bg1"/>
                </a:solidFill>
                <a:latin typeface="Times New Roman" panose="02020603050405020304" pitchFamily="18" charset="0"/>
              </a:rPr>
            </a:br>
            <a:br>
              <a:rPr lang="en-US" altLang="en-US" b="1">
                <a:solidFill>
                  <a:schemeClr val="bg1"/>
                </a:solidFill>
              </a:rPr>
            </a:br>
            <a:br>
              <a:rPr lang="en-US" altLang="en-US" b="1">
                <a:latin typeface="Times New Roman" panose="02020603050405020304" pitchFamily="18" charset="0"/>
              </a:rPr>
            </a:br>
            <a:br>
              <a:rPr lang="en-US" altLang="en-US" b="1"/>
            </a:br>
            <a:br>
              <a:rPr lang="en-US" altLang="en-US" sz="2000"/>
            </a:br>
            <a:endParaRPr lang="en-US" altLang="en-US" sz="20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4398CBBF-1DC1-7BED-77CC-6553C6D2D056}"/>
              </a:ext>
            </a:extLst>
          </p:cNvPr>
          <p:cNvSpPr>
            <a:spLocks noGrp="1" noChangeArrowheads="1"/>
          </p:cNvSpPr>
          <p:nvPr>
            <p:ph type="ctrTitle"/>
          </p:nvPr>
        </p:nvSpPr>
        <p:spPr>
          <a:xfrm>
            <a:off x="76200" y="171450"/>
            <a:ext cx="9067800" cy="4857750"/>
          </a:xfrm>
          <a:solidFill>
            <a:schemeClr val="tx1"/>
          </a:solid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r>
              <a:rPr lang="en-US" altLang="en-US" sz="4000"/>
              <a:t> </a:t>
            </a:r>
            <a:br>
              <a:rPr lang="en-US" altLang="en-US" sz="4000"/>
            </a:br>
            <a:br>
              <a:rPr lang="vi-VN" altLang="en-US" sz="4000"/>
            </a:br>
            <a:br>
              <a:rPr lang="vi-VN" altLang="en-US" sz="4000"/>
            </a:br>
            <a:br>
              <a:rPr lang="vi-VN" altLang="en-US" sz="4000"/>
            </a:br>
            <a:br>
              <a:rPr lang="vi-VN" altLang="en-US" sz="4000"/>
            </a:br>
            <a:r>
              <a:rPr lang="en-US" altLang="en-US" sz="3200" b="1">
                <a:solidFill>
                  <a:srgbClr val="FFFF00"/>
                </a:solidFill>
              </a:rPr>
              <a:t>3. </a:t>
            </a:r>
            <a:r>
              <a:rPr lang="en-US" altLang="en-US" sz="4000" b="1">
                <a:solidFill>
                  <a:schemeClr val="bg1"/>
                </a:solidFill>
                <a:latin typeface="Tahoma" panose="020B0604030504040204" pitchFamily="34" charset="0"/>
                <a:cs typeface="Tahoma" panose="020B0604030504040204" pitchFamily="34" charset="0"/>
              </a:rPr>
              <a:t>Will you let the blinded see if I but call your name?</a:t>
            </a:r>
            <a:br>
              <a:rPr lang="en-US"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Will you set the prisoners free and never be the same?</a:t>
            </a:r>
            <a:br>
              <a:rPr lang="en-US" altLang="en-US" sz="4000" b="1">
                <a:solidFill>
                  <a:schemeClr val="bg1"/>
                </a:solidFill>
                <a:latin typeface="Times New Roman" panose="02020603050405020304" pitchFamily="18" charset="0"/>
              </a:rPr>
            </a:br>
            <a:r>
              <a:rPr lang="en-US" altLang="en-US" sz="4000" b="1">
                <a:solidFill>
                  <a:schemeClr val="bg1"/>
                </a:solidFill>
                <a:latin typeface="Tahoma" panose="020B0604030504040204" pitchFamily="34" charset="0"/>
                <a:cs typeface="Tahoma" panose="020B0604030504040204" pitchFamily="34" charset="0"/>
              </a:rPr>
              <a:t>Will you kiss the leper clean and do such as this unseen,</a:t>
            </a:r>
            <a:br>
              <a:rPr lang="en-US"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and admit to what I mean in you and you in me?</a:t>
            </a:r>
            <a:br>
              <a:rPr lang="en-US" altLang="en-US" sz="4000" b="1">
                <a:solidFill>
                  <a:schemeClr val="bg1"/>
                </a:solidFill>
                <a:latin typeface="Times New Roman" panose="02020603050405020304" pitchFamily="18" charset="0"/>
              </a:rPr>
            </a:br>
            <a:br>
              <a:rPr lang="en-US" altLang="en-US" sz="4000" b="1">
                <a:solidFill>
                  <a:schemeClr val="bg1"/>
                </a:solidFill>
                <a:latin typeface="Times New Roman" panose="02020603050405020304" pitchFamily="18" charset="0"/>
              </a:rPr>
            </a:br>
            <a:br>
              <a:rPr lang="en-US" altLang="en-US" sz="4000" b="1">
                <a:solidFill>
                  <a:schemeClr val="bg1"/>
                </a:solidFill>
              </a:rPr>
            </a:br>
            <a:br>
              <a:rPr lang="en-US" altLang="en-US" sz="4000" b="1"/>
            </a:br>
            <a:br>
              <a:rPr lang="en-US" altLang="en-US" sz="4000"/>
            </a:br>
            <a:endParaRPr lang="en-US" altLang="en-US" sz="40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28D5085-53BD-2D22-421C-B3B808A5F090}"/>
              </a:ext>
            </a:extLst>
          </p:cNvPr>
          <p:cNvSpPr>
            <a:spLocks noGrp="1" noChangeArrowheads="1"/>
          </p:cNvSpPr>
          <p:nvPr>
            <p:ph type="ctrTitle"/>
          </p:nvPr>
        </p:nvSpPr>
        <p:spPr>
          <a:xfrm>
            <a:off x="0" y="0"/>
            <a:ext cx="9144000" cy="5086350"/>
          </a:xfrm>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br>
              <a:rPr lang="vi-VN" altLang="en-US" sz="2800" b="1">
                <a:solidFill>
                  <a:srgbClr val="FFFF00"/>
                </a:solidFill>
              </a:rPr>
            </a:br>
            <a:br>
              <a:rPr lang="vi-VN" altLang="en-US" sz="2800" b="1">
                <a:solidFill>
                  <a:srgbClr val="FFFF00"/>
                </a:solidFill>
              </a:rPr>
            </a:br>
            <a:br>
              <a:rPr lang="vi-VN" altLang="en-US" sz="2800" b="1">
                <a:solidFill>
                  <a:srgbClr val="FFFF00"/>
                </a:solidFill>
              </a:rPr>
            </a:br>
            <a:br>
              <a:rPr lang="vi-VN" altLang="en-US" sz="2800" b="1">
                <a:solidFill>
                  <a:srgbClr val="FFFF00"/>
                </a:solidFill>
              </a:rPr>
            </a:br>
            <a:br>
              <a:rPr lang="vi-VN" altLang="en-US" sz="2800" b="1">
                <a:solidFill>
                  <a:srgbClr val="FFFF00"/>
                </a:solidFill>
              </a:rPr>
            </a:br>
            <a:r>
              <a:rPr lang="en-US" altLang="en-US" sz="2800" b="1">
                <a:solidFill>
                  <a:srgbClr val="FFFF00"/>
                </a:solidFill>
              </a:rPr>
              <a:t>4</a:t>
            </a:r>
            <a:r>
              <a:rPr lang="vi-VN" altLang="en-US" sz="2800" b="1">
                <a:solidFill>
                  <a:srgbClr val="FFFF00"/>
                </a:solidFill>
              </a:rPr>
              <a:t>.</a:t>
            </a:r>
            <a:r>
              <a:rPr lang="en-US" altLang="en-US" sz="2800" b="1">
                <a:solidFill>
                  <a:srgbClr val="FFFF00"/>
                </a:solidFill>
              </a:rPr>
              <a:t> </a:t>
            </a:r>
            <a:r>
              <a:rPr lang="en-US" altLang="en-US" sz="4000" b="1">
                <a:solidFill>
                  <a:schemeClr val="bg1"/>
                </a:solidFill>
                <a:latin typeface="Tahoma" panose="020B0604030504040204" pitchFamily="34" charset="0"/>
                <a:cs typeface="Tahoma" panose="020B0604030504040204" pitchFamily="34" charset="0"/>
              </a:rPr>
              <a:t>Will you love the "you" you hide if I but call your name?</a:t>
            </a:r>
            <a:br>
              <a:rPr lang="en-US"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Will you quell the fear inside and never be the same?</a:t>
            </a:r>
            <a:br>
              <a:rPr lang="vi-VN"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Will you use the faith you've found to reshape the world around,</a:t>
            </a:r>
            <a:br>
              <a:rPr lang="en-US"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through my sight and touch and sound in you and you in me?</a:t>
            </a:r>
            <a:br>
              <a:rPr lang="en-US" altLang="en-US" sz="4000" b="1">
                <a:solidFill>
                  <a:schemeClr val="bg1"/>
                </a:solidFill>
                <a:latin typeface="Tahoma" panose="020B0604030504040204" pitchFamily="34" charset="0"/>
                <a:cs typeface="Tahoma" panose="020B0604030504040204" pitchFamily="34" charset="0"/>
              </a:rPr>
            </a:br>
            <a:br>
              <a:rPr lang="en-US" altLang="en-US" sz="4000" b="1">
                <a:latin typeface="Times New Roman" panose="02020603050405020304" pitchFamily="18" charset="0"/>
              </a:rPr>
            </a:br>
            <a:br>
              <a:rPr lang="en-US" altLang="en-US" sz="4000" b="1"/>
            </a:br>
            <a:br>
              <a:rPr lang="en-US" altLang="en-US" b="1"/>
            </a:br>
            <a:br>
              <a:rPr lang="en-US" altLang="en-US" sz="2000"/>
            </a:br>
            <a:endParaRPr lang="en-US" altLang="en-US" sz="20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982BF589-46AD-1460-C281-74037E8AB90B}"/>
              </a:ext>
            </a:extLst>
          </p:cNvPr>
          <p:cNvSpPr>
            <a:spLocks noGrp="1" noChangeArrowheads="1"/>
          </p:cNvSpPr>
          <p:nvPr>
            <p:ph type="ctrTitle"/>
          </p:nvPr>
        </p:nvSpPr>
        <p:spPr>
          <a:xfrm>
            <a:off x="0" y="171450"/>
            <a:ext cx="9067800" cy="4857750"/>
          </a:xfrm>
          <a:noFill/>
          <a:extLst>
            <a:ext uri="{91240B29-F687-4F45-9708-019B960494DF}">
              <a14:hiddenLine xmlns:a14="http://schemas.microsoft.com/office/drawing/2010/main" w="50800">
                <a:solidFill>
                  <a:srgbClr val="000000"/>
                </a:solidFill>
                <a:miter lim="800000"/>
                <a:headEnd/>
                <a:tailEnd/>
              </a14:hiddenLine>
            </a:ext>
          </a:extLst>
        </p:spPr>
        <p:txBody>
          <a:bodyPr/>
          <a:lstStyle/>
          <a:p>
            <a:pPr algn="l" eaLnBrk="1" hangingPunct="1"/>
            <a:r>
              <a:rPr lang="en-US" altLang="en-US" sz="4000"/>
              <a:t> </a:t>
            </a:r>
            <a:br>
              <a:rPr lang="en-US" altLang="en-US" sz="4000"/>
            </a:br>
            <a:br>
              <a:rPr lang="vi-VN" altLang="en-US" sz="4000"/>
            </a:br>
            <a:br>
              <a:rPr lang="vi-VN" altLang="en-US" sz="4000"/>
            </a:br>
            <a:r>
              <a:rPr lang="en-US" altLang="en-US" sz="2800">
                <a:solidFill>
                  <a:srgbClr val="FFFF00"/>
                </a:solidFill>
                <a:latin typeface="Tahoma" panose="020B0604030504040204" pitchFamily="34" charset="0"/>
                <a:cs typeface="Tahoma" panose="020B0604030504040204" pitchFamily="34" charset="0"/>
              </a:rPr>
              <a:t>5. </a:t>
            </a:r>
            <a:r>
              <a:rPr lang="en-US" altLang="en-US" sz="4000" b="1">
                <a:solidFill>
                  <a:schemeClr val="bg1"/>
                </a:solidFill>
                <a:latin typeface="Tahoma" panose="020B0604030504040204" pitchFamily="34" charset="0"/>
                <a:cs typeface="Tahoma" panose="020B0604030504040204" pitchFamily="34" charset="0"/>
              </a:rPr>
              <a:t>Lord your summons echoes true when you but call my name.</a:t>
            </a:r>
            <a:br>
              <a:rPr lang="en-US"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Let me turn and follow you and never be the same.</a:t>
            </a:r>
            <a:br>
              <a:rPr lang="en-US" altLang="en-US" sz="4000" b="1">
                <a:latin typeface="Times New Roman" panose="02020603050405020304" pitchFamily="18" charset="0"/>
              </a:rPr>
            </a:br>
            <a:r>
              <a:rPr lang="en-US" altLang="en-US" sz="4000" b="1">
                <a:solidFill>
                  <a:schemeClr val="bg1"/>
                </a:solidFill>
                <a:latin typeface="Tahoma" panose="020B0604030504040204" pitchFamily="34" charset="0"/>
                <a:cs typeface="Tahoma" panose="020B0604030504040204" pitchFamily="34" charset="0"/>
              </a:rPr>
              <a:t>In Your company I'll go where Your love and foot</a:t>
            </a:r>
            <a:r>
              <a:rPr lang="vi-VN" altLang="en-US" sz="4000" b="1">
                <a:solidFill>
                  <a:schemeClr val="bg1"/>
                </a:solidFill>
                <a:latin typeface="Tahoma" panose="020B0604030504040204" pitchFamily="34" charset="0"/>
                <a:cs typeface="Tahoma" panose="020B0604030504040204" pitchFamily="34" charset="0"/>
              </a:rPr>
              <a:t> </a:t>
            </a:r>
            <a:r>
              <a:rPr lang="en-US" altLang="en-US" sz="4000" b="1">
                <a:solidFill>
                  <a:schemeClr val="bg1"/>
                </a:solidFill>
                <a:latin typeface="Tahoma" panose="020B0604030504040204" pitchFamily="34" charset="0"/>
                <a:cs typeface="Tahoma" panose="020B0604030504040204" pitchFamily="34" charset="0"/>
              </a:rPr>
              <a:t>steps show.</a:t>
            </a:r>
            <a:br>
              <a:rPr lang="en-US" altLang="en-US" sz="4000" b="1">
                <a:solidFill>
                  <a:schemeClr val="bg1"/>
                </a:solidFill>
                <a:latin typeface="Tahoma" panose="020B0604030504040204" pitchFamily="34" charset="0"/>
                <a:cs typeface="Tahoma" panose="020B0604030504040204" pitchFamily="34" charset="0"/>
              </a:rPr>
            </a:br>
            <a:r>
              <a:rPr lang="en-US" altLang="en-US" sz="4000" b="1">
                <a:solidFill>
                  <a:schemeClr val="bg1"/>
                </a:solidFill>
                <a:latin typeface="Tahoma" panose="020B0604030504040204" pitchFamily="34" charset="0"/>
                <a:cs typeface="Tahoma" panose="020B0604030504040204" pitchFamily="34" charset="0"/>
              </a:rPr>
              <a:t>Thus I'll move and live and grow in you and you in me.</a:t>
            </a:r>
            <a:br>
              <a:rPr lang="en-US" altLang="en-US" sz="4000" b="1">
                <a:latin typeface="Tahoma" panose="020B0604030504040204" pitchFamily="34" charset="0"/>
                <a:cs typeface="Tahoma" panose="020B0604030504040204" pitchFamily="34" charset="0"/>
              </a:rPr>
            </a:br>
            <a:br>
              <a:rPr lang="en-US" altLang="en-US" b="1"/>
            </a:br>
            <a:br>
              <a:rPr lang="en-US" altLang="en-US"/>
            </a:br>
            <a:endParaRPr lang="en-US" alt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880B09-F09C-B5C8-FE04-3D6BDBFBED2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540B260-5153-9A42-493F-B3ED060CFE49}"/>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DB7B80C9-7CAF-78FB-A7FE-3C3E4C624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6" name="Rectangle 45">
            <a:extLst>
              <a:ext uri="{FF2B5EF4-FFF2-40B4-BE49-F238E27FC236}">
                <a16:creationId xmlns:a16="http://schemas.microsoft.com/office/drawing/2014/main" id="{60FE10A7-1F42-0334-EF79-AE874104F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8" name="Rectangle 47">
            <a:extLst>
              <a:ext uri="{FF2B5EF4-FFF2-40B4-BE49-F238E27FC236}">
                <a16:creationId xmlns:a16="http://schemas.microsoft.com/office/drawing/2014/main" id="{67731AA6-B2E8-E646-30F8-B8BE16CAD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B8F80F2B-5F38-C1C9-37FC-A94F39E5C1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5" name="Rectangle 44">
            <a:extLst>
              <a:ext uri="{FF2B5EF4-FFF2-40B4-BE49-F238E27FC236}">
                <a16:creationId xmlns:a16="http://schemas.microsoft.com/office/drawing/2014/main" id="{C6AC7BAA-6835-D86D-BA3B-35433DE12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7" name="Rectangle 46">
            <a:extLst>
              <a:ext uri="{FF2B5EF4-FFF2-40B4-BE49-F238E27FC236}">
                <a16:creationId xmlns:a16="http://schemas.microsoft.com/office/drawing/2014/main" id="{F7E4BCD4-73CA-BEE2-7D21-857B3C292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9" name="Rectangle 48">
            <a:extLst>
              <a:ext uri="{FF2B5EF4-FFF2-40B4-BE49-F238E27FC236}">
                <a16:creationId xmlns:a16="http://schemas.microsoft.com/office/drawing/2014/main" id="{A3D4DA17-13EE-7675-8358-506C7A55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55F5D385-46EA-CFBC-E707-E04474CE7C5F}"/>
              </a:ext>
            </a:extLst>
          </p:cNvPr>
          <p:cNvSpPr>
            <a:spLocks noGrp="1" noChangeArrowheads="1"/>
          </p:cNvSpPr>
          <p:nvPr>
            <p:ph type="ctrTitle"/>
          </p:nvPr>
        </p:nvSpPr>
        <p:spPr>
          <a:xfrm>
            <a:off x="644271" y="1616391"/>
            <a:ext cx="3120174" cy="2129454"/>
          </a:xfrm>
        </p:spPr>
        <p:txBody>
          <a:bodyPr>
            <a:normAutofit/>
          </a:bodyPr>
          <a:lstStyle/>
          <a:p>
            <a:pPr algn="l">
              <a:spcAft>
                <a:spcPts val="600"/>
              </a:spcAft>
            </a:pPr>
            <a:r>
              <a:rPr lang="en-US" altLang="en-US" sz="3200" i="1" dirty="0">
                <a:solidFill>
                  <a:schemeClr val="bg1"/>
                </a:solidFill>
                <a:latin typeface="Tahoma" pitchFamily="34" charset="0"/>
              </a:rPr>
              <a:t>Holy </a:t>
            </a:r>
            <a:r>
              <a:rPr lang="en-US" altLang="en-US" sz="3200" i="1" dirty="0" err="1">
                <a:solidFill>
                  <a:schemeClr val="bg1"/>
                </a:solidFill>
                <a:latin typeface="Tahoma" pitchFamily="34" charset="0"/>
              </a:rPr>
              <a:t>Holy</a:t>
            </a:r>
            <a:r>
              <a:rPr lang="en-US" altLang="en-US" sz="3200" i="1" dirty="0">
                <a:solidFill>
                  <a:schemeClr val="bg1"/>
                </a:solidFill>
                <a:latin typeface="Tahoma" pitchFamily="34" charset="0"/>
              </a:rPr>
              <a:t> </a:t>
            </a:r>
            <a:r>
              <a:rPr lang="en-US" altLang="en-US" sz="3200" i="1" dirty="0" err="1">
                <a:solidFill>
                  <a:schemeClr val="bg1"/>
                </a:solidFill>
                <a:latin typeface="Tahoma" pitchFamily="34" charset="0"/>
              </a:rPr>
              <a:t>Holy</a:t>
            </a:r>
            <a:endParaRPr lang="en-US" altLang="en-US" sz="3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7333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47106"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47107" name="Rectangle 7"/>
          <p:cNvSpPr>
            <a:spLocks noChangeArrowheads="1"/>
          </p:cNvSpPr>
          <p:nvPr/>
        </p:nvSpPr>
        <p:spPr bwMode="auto">
          <a:xfrm>
            <a:off x="76200" y="107156"/>
            <a:ext cx="88280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endParaRPr lang="en-US" altLang="en-US" sz="3200" b="1" i="1" dirty="0">
              <a:solidFill>
                <a:schemeClr val="tx2"/>
              </a:solidFill>
            </a:endParaRPr>
          </a:p>
          <a:p>
            <a:pPr algn="l" eaLnBrk="1" hangingPunct="1"/>
            <a:r>
              <a:rPr lang="en-US" altLang="en-US" sz="4800" b="1" dirty="0">
                <a:solidFill>
                  <a:schemeClr val="bg1"/>
                </a:solidFill>
                <a:latin typeface="Tahoma" pitchFamily="34" charset="0"/>
                <a:cs typeface="Tahoma" pitchFamily="34" charset="0"/>
              </a:rPr>
              <a:t>Holy, Holy, Holy Lord God of hosts.</a:t>
            </a:r>
            <a:br>
              <a:rPr lang="en-US" altLang="en-US" sz="4800" b="1" dirty="0">
                <a:solidFill>
                  <a:schemeClr val="bg1"/>
                </a:solidFill>
                <a:latin typeface="Tahoma" pitchFamily="34" charset="0"/>
                <a:cs typeface="Tahoma" pitchFamily="34" charset="0"/>
              </a:rPr>
            </a:br>
            <a:r>
              <a:rPr lang="en-US" altLang="en-US" sz="4800" b="1" dirty="0">
                <a:solidFill>
                  <a:schemeClr val="bg1"/>
                </a:solidFill>
                <a:latin typeface="Tahoma" pitchFamily="34" charset="0"/>
                <a:cs typeface="Tahoma" pitchFamily="34" charset="0"/>
              </a:rPr>
              <a:t>Heaven and earth are full, are full of your glory. Hosanna, Hosanna! Hosanna in the highest.</a:t>
            </a:r>
            <a:br>
              <a:rPr lang="en-US" altLang="en-US" sz="4800" b="1" dirty="0">
                <a:solidFill>
                  <a:schemeClr val="bg1"/>
                </a:solidFill>
                <a:latin typeface="Tahoma" pitchFamily="34" charset="0"/>
                <a:cs typeface="Tahoma" pitchFamily="34" charset="0"/>
              </a:rPr>
            </a:br>
            <a:br>
              <a:rPr lang="en-US" altLang="en-US" sz="6000" dirty="0">
                <a:solidFill>
                  <a:schemeClr val="tx2"/>
                </a:solidFill>
              </a:rPr>
            </a:br>
            <a:br>
              <a:rPr lang="en-US" altLang="en-US" sz="5400" b="1" dirty="0">
                <a:solidFill>
                  <a:schemeClr val="tx2"/>
                </a:solidFill>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8782520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48130"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48131" name="Rectangle 7"/>
          <p:cNvSpPr>
            <a:spLocks noChangeArrowheads="1"/>
          </p:cNvSpPr>
          <p:nvPr/>
        </p:nvSpPr>
        <p:spPr bwMode="auto">
          <a:xfrm>
            <a:off x="152400" y="107156"/>
            <a:ext cx="87518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endParaRPr lang="en-US" altLang="en-US" sz="3200" b="1" i="1" dirty="0">
              <a:solidFill>
                <a:schemeClr val="tx2"/>
              </a:solidFill>
            </a:endParaRPr>
          </a:p>
          <a:p>
            <a:pPr algn="l" eaLnBrk="1" hangingPunct="1"/>
            <a:endParaRPr lang="en-US" altLang="en-US" sz="3200" b="1" i="1" dirty="0">
              <a:solidFill>
                <a:schemeClr val="tx2"/>
              </a:solidFill>
              <a:latin typeface="Tahoma" pitchFamily="34" charset="0"/>
              <a:cs typeface="Tahoma" pitchFamily="34" charset="0"/>
            </a:endParaRPr>
          </a:p>
          <a:p>
            <a:pPr algn="l" eaLnBrk="1" hangingPunct="1"/>
            <a:r>
              <a:rPr lang="en-US" altLang="en-US" sz="4800" b="1" dirty="0">
                <a:solidFill>
                  <a:schemeClr val="bg1"/>
                </a:solidFill>
                <a:latin typeface="Tahoma" pitchFamily="34" charset="0"/>
                <a:cs typeface="Tahoma" pitchFamily="34" charset="0"/>
              </a:rPr>
              <a:t>Blessed is he who comes, who comes in the name of the Lord. </a:t>
            </a:r>
            <a:br>
              <a:rPr lang="en-US" altLang="en-US" sz="4800" b="1" dirty="0">
                <a:solidFill>
                  <a:schemeClr val="bg1"/>
                </a:solidFill>
                <a:latin typeface="Tahoma" pitchFamily="34" charset="0"/>
                <a:cs typeface="Tahoma" pitchFamily="34" charset="0"/>
              </a:rPr>
            </a:br>
            <a:r>
              <a:rPr lang="en-US" altLang="en-US" sz="4800" b="1" dirty="0">
                <a:solidFill>
                  <a:schemeClr val="bg1"/>
                </a:solidFill>
                <a:latin typeface="Tahoma" pitchFamily="34" charset="0"/>
                <a:cs typeface="Tahoma" pitchFamily="34" charset="0"/>
              </a:rPr>
              <a:t>Hosanna, Hosanna! Hosanna in the highest.</a:t>
            </a:r>
            <a:br>
              <a:rPr lang="en-US" altLang="en-US" sz="4800" b="1" dirty="0">
                <a:solidFill>
                  <a:schemeClr val="bg1"/>
                </a:solidFill>
                <a:latin typeface="Tahoma" pitchFamily="34" charset="0"/>
                <a:cs typeface="Tahoma" pitchFamily="34" charset="0"/>
              </a:rPr>
            </a:br>
            <a:br>
              <a:rPr lang="en-US" altLang="en-US" sz="5400" b="1" dirty="0">
                <a:solidFill>
                  <a:schemeClr val="bg1"/>
                </a:solidFill>
              </a:rPr>
            </a:br>
            <a:br>
              <a:rPr lang="en-US" altLang="en-US" sz="6000" dirty="0">
                <a:solidFill>
                  <a:schemeClr val="bg1"/>
                </a:solidFill>
              </a:rPr>
            </a:br>
            <a:br>
              <a:rPr lang="en-US" altLang="en-US" sz="5400" b="1" dirty="0">
                <a:solidFill>
                  <a:schemeClr val="tx2"/>
                </a:solidFill>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1491645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0" y="-13434"/>
            <a:ext cx="8839200" cy="3470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r>
              <a:rPr lang="en-US" altLang="en-US" sz="1800" dirty="0">
                <a:solidFill>
                  <a:srgbClr val="FFFF00"/>
                </a:solidFill>
              </a:rPr>
              <a:t>2. </a:t>
            </a:r>
            <a:r>
              <a:rPr lang="en-US" altLang="en-US" sz="4400" b="1" dirty="0">
                <a:solidFill>
                  <a:schemeClr val="bg1"/>
                </a:solidFill>
                <a:latin typeface="Tahoma" pitchFamily="34" charset="0"/>
                <a:cs typeface="Tahoma" pitchFamily="34" charset="0"/>
              </a:rPr>
              <a:t>Slow to anger, rich in love, you bestow forgiveness. May we, in turn, forgive those who harm us. God of mercy lead us.</a:t>
            </a:r>
            <a:br>
              <a:rPr lang="en-US" altLang="en-US" sz="4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889701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157AAE-4EC6-ECAA-3D0F-02B505634D6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F319DD4-F90A-3DE5-A736-0C73D97A6D8B}"/>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D19B1CA9-CCDC-91C9-8389-1349F5A46A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6" name="Rectangle 45">
            <a:extLst>
              <a:ext uri="{FF2B5EF4-FFF2-40B4-BE49-F238E27FC236}">
                <a16:creationId xmlns:a16="http://schemas.microsoft.com/office/drawing/2014/main" id="{893C11A4-9B69-B4F3-7615-10DC35137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8" name="Rectangle 47">
            <a:extLst>
              <a:ext uri="{FF2B5EF4-FFF2-40B4-BE49-F238E27FC236}">
                <a16:creationId xmlns:a16="http://schemas.microsoft.com/office/drawing/2014/main" id="{FAE2FCAC-77ED-6710-614B-2447234E4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E48C629E-A917-3570-21D5-434EDC4D9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5" name="Rectangle 44">
            <a:extLst>
              <a:ext uri="{FF2B5EF4-FFF2-40B4-BE49-F238E27FC236}">
                <a16:creationId xmlns:a16="http://schemas.microsoft.com/office/drawing/2014/main" id="{725E11F8-1944-9119-4D76-FD489E4A46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7" name="Rectangle 46">
            <a:extLst>
              <a:ext uri="{FF2B5EF4-FFF2-40B4-BE49-F238E27FC236}">
                <a16:creationId xmlns:a16="http://schemas.microsoft.com/office/drawing/2014/main" id="{F1CCE82E-C939-7D37-4FFF-83C5381324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9" name="Rectangle 48">
            <a:extLst>
              <a:ext uri="{FF2B5EF4-FFF2-40B4-BE49-F238E27FC236}">
                <a16:creationId xmlns:a16="http://schemas.microsoft.com/office/drawing/2014/main" id="{C2B72311-90FD-2DA0-DDBF-A8D2659264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7B05C851-1382-0079-3177-D38479D4B902}"/>
              </a:ext>
            </a:extLst>
          </p:cNvPr>
          <p:cNvSpPr>
            <a:spLocks noGrp="1" noChangeArrowheads="1"/>
          </p:cNvSpPr>
          <p:nvPr>
            <p:ph type="ctrTitle"/>
          </p:nvPr>
        </p:nvSpPr>
        <p:spPr>
          <a:xfrm>
            <a:off x="644271" y="1616391"/>
            <a:ext cx="3120174" cy="2129454"/>
          </a:xfrm>
        </p:spPr>
        <p:txBody>
          <a:bodyPr>
            <a:normAutofit/>
          </a:bodyPr>
          <a:lstStyle/>
          <a:p>
            <a:pPr algn="l">
              <a:spcAft>
                <a:spcPts val="600"/>
              </a:spcAft>
            </a:pPr>
            <a:r>
              <a:rPr lang="en-US" altLang="en-US" sz="3200" i="1" dirty="0">
                <a:solidFill>
                  <a:schemeClr val="bg1"/>
                </a:solidFill>
                <a:latin typeface="Tahoma" pitchFamily="34" charset="0"/>
              </a:rPr>
              <a:t>Memorial acclamation</a:t>
            </a:r>
            <a:endParaRPr lang="en-US" altLang="en-US" sz="3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3141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subTitle" idx="1"/>
          </p:nvPr>
        </p:nvSpPr>
        <p:spPr/>
        <p:txBody>
          <a:bodyPr/>
          <a:lstStyle/>
          <a:p>
            <a:pPr eaLnBrk="1" hangingPunct="1"/>
            <a:endParaRPr lang="en-US" altLang="en-US"/>
          </a:p>
        </p:txBody>
      </p:sp>
      <p:sp>
        <p:nvSpPr>
          <p:cNvPr id="50179" name="Rectangle 5"/>
          <p:cNvSpPr>
            <a:spLocks noChangeArrowheads="1"/>
          </p:cNvSpPr>
          <p:nvPr/>
        </p:nvSpPr>
        <p:spPr bwMode="auto">
          <a:xfrm>
            <a:off x="152400" y="171450"/>
            <a:ext cx="83820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r>
              <a:rPr lang="en-US" altLang="en-US" sz="4400" b="1" dirty="0">
                <a:solidFill>
                  <a:schemeClr val="bg1"/>
                </a:solidFill>
                <a:latin typeface="Tahoma" pitchFamily="34" charset="0"/>
                <a:cs typeface="Tahoma" pitchFamily="34" charset="0"/>
              </a:rPr>
              <a:t>We proclaim your Death, O Lord,</a:t>
            </a:r>
            <a:br>
              <a:rPr lang="en-US" altLang="en-US" sz="4400" dirty="0">
                <a:solidFill>
                  <a:schemeClr val="bg1"/>
                </a:solidFill>
                <a:latin typeface="Tahoma" pitchFamily="34" charset="0"/>
                <a:cs typeface="Tahoma" pitchFamily="34" charset="0"/>
              </a:rPr>
            </a:br>
            <a:r>
              <a:rPr lang="en-US" altLang="en-US" sz="4400" b="1" dirty="0">
                <a:solidFill>
                  <a:schemeClr val="bg1"/>
                </a:solidFill>
                <a:latin typeface="Tahoma" pitchFamily="34" charset="0"/>
                <a:cs typeface="Tahoma" pitchFamily="34" charset="0"/>
              </a:rPr>
              <a:t>and profess your Resurrection until you come again</a:t>
            </a:r>
            <a:r>
              <a:rPr lang="en-US" altLang="en-US" sz="4400" dirty="0">
                <a:solidFill>
                  <a:schemeClr val="bg1"/>
                </a:solidFill>
                <a:latin typeface="Tahoma" pitchFamily="34" charset="0"/>
                <a:cs typeface="Tahoma" pitchFamily="34" charset="0"/>
              </a:rPr>
              <a:t>. </a:t>
            </a:r>
            <a:br>
              <a:rPr lang="en-US" altLang="en-US" sz="4400" b="1"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endParaRPr lang="en-US" altLang="en-US" sz="5400" b="1" dirty="0">
              <a:solidFill>
                <a:schemeClr val="bg1"/>
              </a:solidFill>
              <a:latin typeface="Tahoma" pitchFamily="34" charset="0"/>
              <a:cs typeface="Tahoma" pitchFamily="34" charset="0"/>
            </a:endParaRPr>
          </a:p>
        </p:txBody>
      </p:sp>
      <p:sp>
        <p:nvSpPr>
          <p:cNvPr id="3" name="TextBox 2">
            <a:extLst>
              <a:ext uri="{FF2B5EF4-FFF2-40B4-BE49-F238E27FC236}">
                <a16:creationId xmlns:a16="http://schemas.microsoft.com/office/drawing/2014/main" id="{6C3FC1B0-FBB6-2DC7-B6A8-7918BF4C2717}"/>
              </a:ext>
            </a:extLst>
          </p:cNvPr>
          <p:cNvSpPr txBox="1"/>
          <p:nvPr/>
        </p:nvSpPr>
        <p:spPr>
          <a:xfrm>
            <a:off x="2214748" y="1847733"/>
            <a:ext cx="4619500" cy="1446550"/>
          </a:xfrm>
          <a:prstGeom prst="rect">
            <a:avLst/>
          </a:prstGeom>
          <a:noFill/>
        </p:spPr>
        <p:txBody>
          <a:bodyPr wrap="square">
            <a:spAutoFit/>
          </a:bodyPr>
          <a:lstStyle/>
          <a:p>
            <a:r>
              <a:rPr lang="en-US" altLang="en-US" sz="4400" i="1" dirty="0">
                <a:solidFill>
                  <a:schemeClr val="bg1"/>
                </a:solidFill>
                <a:latin typeface="Tahoma" pitchFamily="34" charset="0"/>
              </a:rPr>
              <a:t>Memorial acclamation</a:t>
            </a:r>
            <a:endParaRPr lang="en-US" dirty="0"/>
          </a:p>
        </p:txBody>
      </p:sp>
    </p:spTree>
    <p:extLst>
      <p:ext uri="{BB962C8B-B14F-4D97-AF65-F5344CB8AC3E}">
        <p14:creationId xmlns:p14="http://schemas.microsoft.com/office/powerpoint/2010/main" val="34754477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44C934-7590-57B0-E06C-D5DCE4CE0D4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FBAF04C-B794-C8F9-87E7-3A337F331968}"/>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03278595-D042-002C-B1CA-863E74BF8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6" name="Rectangle 45">
            <a:extLst>
              <a:ext uri="{FF2B5EF4-FFF2-40B4-BE49-F238E27FC236}">
                <a16:creationId xmlns:a16="http://schemas.microsoft.com/office/drawing/2014/main" id="{575CC000-C4CF-E436-4536-4A373010E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8" name="Rectangle 47">
            <a:extLst>
              <a:ext uri="{FF2B5EF4-FFF2-40B4-BE49-F238E27FC236}">
                <a16:creationId xmlns:a16="http://schemas.microsoft.com/office/drawing/2014/main" id="{FEEAE0BF-5217-02A4-81D0-2D21CE71C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1652A671-C0FF-0618-0CFF-C3957D58CE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5" name="Rectangle 44">
            <a:extLst>
              <a:ext uri="{FF2B5EF4-FFF2-40B4-BE49-F238E27FC236}">
                <a16:creationId xmlns:a16="http://schemas.microsoft.com/office/drawing/2014/main" id="{A9CB60F2-3662-C8DB-9606-4E8193624E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7" name="Rectangle 46">
            <a:extLst>
              <a:ext uri="{FF2B5EF4-FFF2-40B4-BE49-F238E27FC236}">
                <a16:creationId xmlns:a16="http://schemas.microsoft.com/office/drawing/2014/main" id="{81395CA0-FCFC-CA25-911F-07E9003D8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9" name="Rectangle 48">
            <a:extLst>
              <a:ext uri="{FF2B5EF4-FFF2-40B4-BE49-F238E27FC236}">
                <a16:creationId xmlns:a16="http://schemas.microsoft.com/office/drawing/2014/main" id="{36C1E78D-78D8-F225-D3F0-68725E7192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9BDFACE4-D958-53CB-7E43-68A71871D6B8}"/>
              </a:ext>
            </a:extLst>
          </p:cNvPr>
          <p:cNvSpPr>
            <a:spLocks noGrp="1" noChangeArrowheads="1"/>
          </p:cNvSpPr>
          <p:nvPr>
            <p:ph type="ctrTitle"/>
          </p:nvPr>
        </p:nvSpPr>
        <p:spPr>
          <a:xfrm>
            <a:off x="644271" y="1616391"/>
            <a:ext cx="3120174" cy="2129454"/>
          </a:xfrm>
        </p:spPr>
        <p:txBody>
          <a:bodyPr>
            <a:normAutofit/>
          </a:bodyPr>
          <a:lstStyle/>
          <a:p>
            <a:pPr algn="l">
              <a:spcAft>
                <a:spcPts val="600"/>
              </a:spcAft>
            </a:pPr>
            <a:r>
              <a:rPr lang="en-US" altLang="en-US" sz="3200" i="1" dirty="0">
                <a:solidFill>
                  <a:schemeClr val="bg1"/>
                </a:solidFill>
                <a:latin typeface="Tahoma" pitchFamily="34" charset="0"/>
              </a:rPr>
              <a:t>Amen</a:t>
            </a:r>
            <a:endParaRPr lang="en-US" altLang="en-US" sz="3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2086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0A4CF-143F-218C-2B3C-F6673E4E5FA1}"/>
            </a:ext>
          </a:extLst>
        </p:cNvPr>
        <p:cNvGrpSpPr/>
        <p:nvPr/>
      </p:nvGrpSpPr>
      <p:grpSpPr>
        <a:xfrm>
          <a:off x="0" y="0"/>
          <a:ext cx="0" cy="0"/>
          <a:chOff x="0" y="0"/>
          <a:chExt cx="0" cy="0"/>
        </a:xfrm>
      </p:grpSpPr>
      <p:sp>
        <p:nvSpPr>
          <p:cNvPr id="50178" name="Rectangle 3">
            <a:extLst>
              <a:ext uri="{FF2B5EF4-FFF2-40B4-BE49-F238E27FC236}">
                <a16:creationId xmlns:a16="http://schemas.microsoft.com/office/drawing/2014/main" id="{07A1D338-8506-96FE-1803-80517343898A}"/>
              </a:ext>
            </a:extLst>
          </p:cNvPr>
          <p:cNvSpPr>
            <a:spLocks noGrp="1" noChangeArrowheads="1"/>
          </p:cNvSpPr>
          <p:nvPr>
            <p:ph type="subTitle" idx="1"/>
          </p:nvPr>
        </p:nvSpPr>
        <p:spPr/>
        <p:txBody>
          <a:bodyPr/>
          <a:lstStyle/>
          <a:p>
            <a:pPr eaLnBrk="1" hangingPunct="1"/>
            <a:endParaRPr lang="en-US" altLang="en-US"/>
          </a:p>
        </p:txBody>
      </p:sp>
      <p:sp>
        <p:nvSpPr>
          <p:cNvPr id="50179" name="Rectangle 5">
            <a:extLst>
              <a:ext uri="{FF2B5EF4-FFF2-40B4-BE49-F238E27FC236}">
                <a16:creationId xmlns:a16="http://schemas.microsoft.com/office/drawing/2014/main" id="{6BA7F4C3-0A6E-9CF1-79C0-B4C966C157D5}"/>
              </a:ext>
            </a:extLst>
          </p:cNvPr>
          <p:cNvSpPr>
            <a:spLocks noChangeArrowheads="1"/>
          </p:cNvSpPr>
          <p:nvPr/>
        </p:nvSpPr>
        <p:spPr bwMode="auto">
          <a:xfrm>
            <a:off x="152400" y="171450"/>
            <a:ext cx="83820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r>
              <a:rPr lang="en-US" altLang="en-US" sz="4400" b="1" dirty="0">
                <a:solidFill>
                  <a:schemeClr val="bg1"/>
                </a:solidFill>
                <a:latin typeface="Tahoma" pitchFamily="34" charset="0"/>
                <a:cs typeface="Tahoma" pitchFamily="34" charset="0"/>
              </a:rPr>
              <a:t>Amen </a:t>
            </a:r>
            <a:r>
              <a:rPr lang="en-US" altLang="en-US" sz="4400" b="1" dirty="0" err="1">
                <a:solidFill>
                  <a:schemeClr val="bg1"/>
                </a:solidFill>
                <a:latin typeface="Tahoma" pitchFamily="34" charset="0"/>
                <a:cs typeface="Tahoma" pitchFamily="34" charset="0"/>
              </a:rPr>
              <a:t>Amen</a:t>
            </a:r>
            <a:r>
              <a:rPr lang="en-US" altLang="en-US" sz="4400" b="1" dirty="0">
                <a:solidFill>
                  <a:schemeClr val="bg1"/>
                </a:solidFill>
                <a:latin typeface="Tahoma" pitchFamily="34" charset="0"/>
                <a:cs typeface="Tahoma" pitchFamily="34" charset="0"/>
              </a:rPr>
              <a:t> </a:t>
            </a:r>
            <a:r>
              <a:rPr lang="en-US" altLang="en-US" sz="4400" b="1">
                <a:solidFill>
                  <a:schemeClr val="bg1"/>
                </a:solidFill>
                <a:latin typeface="Tahoma" pitchFamily="34" charset="0"/>
                <a:cs typeface="Tahoma" pitchFamily="34" charset="0"/>
              </a:rPr>
              <a:t>Amen</a:t>
            </a:r>
            <a:br>
              <a:rPr lang="en-US" altLang="en-US" sz="4400" b="1"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endParaRPr lang="en-US" altLang="en-US" sz="5400" b="1" dirty="0">
              <a:solidFill>
                <a:schemeClr val="bg1"/>
              </a:solidFill>
              <a:latin typeface="Tahoma" pitchFamily="34" charset="0"/>
              <a:cs typeface="Tahoma" pitchFamily="34" charset="0"/>
            </a:endParaRPr>
          </a:p>
        </p:txBody>
      </p:sp>
    </p:spTree>
    <p:extLst>
      <p:ext uri="{BB962C8B-B14F-4D97-AF65-F5344CB8AC3E}">
        <p14:creationId xmlns:p14="http://schemas.microsoft.com/office/powerpoint/2010/main" val="14008630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EF987C-A818-261B-9C30-FCB5C0CF64A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5596097-6696-96C8-50B2-615EE990F61D}"/>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2EF4A0B1-FEA4-03E3-7A14-6CB3C46173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6" name="Rectangle 45">
            <a:extLst>
              <a:ext uri="{FF2B5EF4-FFF2-40B4-BE49-F238E27FC236}">
                <a16:creationId xmlns:a16="http://schemas.microsoft.com/office/drawing/2014/main" id="{093148C9-A2B5-4706-BFEF-23A67D4DC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8" name="Rectangle 47">
            <a:extLst>
              <a:ext uri="{FF2B5EF4-FFF2-40B4-BE49-F238E27FC236}">
                <a16:creationId xmlns:a16="http://schemas.microsoft.com/office/drawing/2014/main" id="{38728645-0782-7A35-0B63-7C551B363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F479812C-73AE-23F5-9682-44F3601B25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5" name="Rectangle 44">
            <a:extLst>
              <a:ext uri="{FF2B5EF4-FFF2-40B4-BE49-F238E27FC236}">
                <a16:creationId xmlns:a16="http://schemas.microsoft.com/office/drawing/2014/main" id="{6D4E554B-065E-B3DE-46D7-879C5CD33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7" name="Rectangle 46">
            <a:extLst>
              <a:ext uri="{FF2B5EF4-FFF2-40B4-BE49-F238E27FC236}">
                <a16:creationId xmlns:a16="http://schemas.microsoft.com/office/drawing/2014/main" id="{90EE373B-620C-3182-A1F0-55E8EDEF2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9" name="Rectangle 48">
            <a:extLst>
              <a:ext uri="{FF2B5EF4-FFF2-40B4-BE49-F238E27FC236}">
                <a16:creationId xmlns:a16="http://schemas.microsoft.com/office/drawing/2014/main" id="{2717C1B3-0A7B-BD03-E7B5-B62DAE4D0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146D9F19-87B1-0258-78AE-A534821CF86F}"/>
              </a:ext>
            </a:extLst>
          </p:cNvPr>
          <p:cNvSpPr>
            <a:spLocks noGrp="1" noChangeArrowheads="1"/>
          </p:cNvSpPr>
          <p:nvPr>
            <p:ph type="ctrTitle"/>
          </p:nvPr>
        </p:nvSpPr>
        <p:spPr>
          <a:xfrm>
            <a:off x="644271" y="1616391"/>
            <a:ext cx="3120174" cy="2129454"/>
          </a:xfrm>
        </p:spPr>
        <p:txBody>
          <a:bodyPr>
            <a:normAutofit/>
          </a:bodyPr>
          <a:lstStyle/>
          <a:p>
            <a:pPr algn="l">
              <a:spcAft>
                <a:spcPts val="600"/>
              </a:spcAft>
            </a:pPr>
            <a:r>
              <a:rPr lang="en-US" altLang="en-US" sz="3200" i="1" dirty="0">
                <a:solidFill>
                  <a:schemeClr val="bg1"/>
                </a:solidFill>
                <a:latin typeface="Tahoma" pitchFamily="34" charset="0"/>
              </a:rPr>
              <a:t>Lamb Of God</a:t>
            </a:r>
            <a:endParaRPr lang="en-US" altLang="en-US" sz="3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9194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54274"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54275" name="Rectangle 7"/>
          <p:cNvSpPr>
            <a:spLocks noChangeArrowheads="1"/>
          </p:cNvSpPr>
          <p:nvPr/>
        </p:nvSpPr>
        <p:spPr bwMode="auto">
          <a:xfrm>
            <a:off x="76200" y="107156"/>
            <a:ext cx="88280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endParaRPr lang="en-US" altLang="en-US" sz="3200" b="1" i="1" dirty="0">
              <a:solidFill>
                <a:schemeClr val="bg1"/>
              </a:solidFill>
            </a:endParaRPr>
          </a:p>
          <a:p>
            <a:pPr marL="571500" indent="-571500" algn="l" eaLnBrk="1" hangingPunct="1">
              <a:buFont typeface="Arial" charset="0"/>
              <a:buChar char="•"/>
            </a:pPr>
            <a:r>
              <a:rPr lang="en-US" altLang="en-US" sz="4000" b="1" dirty="0">
                <a:solidFill>
                  <a:schemeClr val="bg1"/>
                </a:solidFill>
                <a:latin typeface="Tahoma" pitchFamily="34" charset="0"/>
                <a:cs typeface="Tahoma" pitchFamily="34" charset="0"/>
              </a:rPr>
              <a:t>Lamb of God you take away the sins of the world. Have mercy on us. </a:t>
            </a:r>
            <a:r>
              <a:rPr lang="en-US" altLang="en-US" sz="4000" i="1" dirty="0">
                <a:solidFill>
                  <a:schemeClr val="bg1"/>
                </a:solidFill>
                <a:latin typeface="Tahoma" pitchFamily="34" charset="0"/>
                <a:cs typeface="Tahoma" pitchFamily="34" charset="0"/>
              </a:rPr>
              <a:t>(repeat as needed)</a:t>
            </a:r>
          </a:p>
          <a:p>
            <a:pPr algn="l" eaLnBrk="1" hangingPunct="1"/>
            <a:br>
              <a:rPr lang="en-US" altLang="en-US" sz="4000" b="1">
                <a:solidFill>
                  <a:schemeClr val="tx2"/>
                </a:solidFill>
              </a:rPr>
            </a:br>
            <a:r>
              <a:rPr lang="en-US" altLang="en-US" sz="4000" b="1">
                <a:solidFill>
                  <a:schemeClr val="bg1"/>
                </a:solidFill>
                <a:latin typeface="Tahoma" pitchFamily="34" charset="0"/>
                <a:cs typeface="Tahoma" pitchFamily="34" charset="0"/>
              </a:rPr>
              <a:t>Lamb </a:t>
            </a:r>
            <a:r>
              <a:rPr lang="en-US" altLang="en-US" sz="4000" b="1" dirty="0">
                <a:solidFill>
                  <a:schemeClr val="bg1"/>
                </a:solidFill>
                <a:latin typeface="Tahoma" pitchFamily="34" charset="0"/>
                <a:cs typeface="Tahoma" pitchFamily="34" charset="0"/>
              </a:rPr>
              <a:t>of God you take away the sins of the world.</a:t>
            </a:r>
          </a:p>
          <a:p>
            <a:pPr algn="l" eaLnBrk="1" hangingPunct="1"/>
            <a:r>
              <a:rPr lang="en-US" altLang="en-US" sz="4000" b="1" dirty="0">
                <a:solidFill>
                  <a:schemeClr val="bg1"/>
                </a:solidFill>
                <a:latin typeface="Tahoma" pitchFamily="34" charset="0"/>
                <a:cs typeface="Tahoma" pitchFamily="34" charset="0"/>
              </a:rPr>
              <a:t>grant us peace.</a:t>
            </a:r>
            <a:br>
              <a:rPr lang="en-US" altLang="en-US" sz="4000" b="1" dirty="0">
                <a:solidFill>
                  <a:schemeClr val="tx2"/>
                </a:solidFill>
              </a:rPr>
            </a:br>
            <a:br>
              <a:rPr lang="en-US" altLang="en-US" sz="105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8498722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C76B1F-6ABB-1A75-7731-ABB8ADFCD85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D0BAF7B-6CC3-F331-478B-4C394C4BF70B}"/>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D5A25788-27D5-4CB3-B302-778BCCF3E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6" name="Rectangle 45">
            <a:extLst>
              <a:ext uri="{FF2B5EF4-FFF2-40B4-BE49-F238E27FC236}">
                <a16:creationId xmlns:a16="http://schemas.microsoft.com/office/drawing/2014/main" id="{F0076C14-9409-6D91-E5E9-FCFF62256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8" name="Rectangle 47">
            <a:extLst>
              <a:ext uri="{FF2B5EF4-FFF2-40B4-BE49-F238E27FC236}">
                <a16:creationId xmlns:a16="http://schemas.microsoft.com/office/drawing/2014/main" id="{8DA3F53A-DD95-D974-7F12-FAAFCAAF7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6BFF80A0-D974-CF65-CA77-598F46864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5" name="Rectangle 44">
            <a:extLst>
              <a:ext uri="{FF2B5EF4-FFF2-40B4-BE49-F238E27FC236}">
                <a16:creationId xmlns:a16="http://schemas.microsoft.com/office/drawing/2014/main" id="{2D3A4172-D3BF-00E6-5024-659A1BA2D1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7" name="Rectangle 46">
            <a:extLst>
              <a:ext uri="{FF2B5EF4-FFF2-40B4-BE49-F238E27FC236}">
                <a16:creationId xmlns:a16="http://schemas.microsoft.com/office/drawing/2014/main" id="{519F0143-0E65-CACF-7C07-DCDF0A68E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9" name="Rectangle 48">
            <a:extLst>
              <a:ext uri="{FF2B5EF4-FFF2-40B4-BE49-F238E27FC236}">
                <a16:creationId xmlns:a16="http://schemas.microsoft.com/office/drawing/2014/main" id="{24A2806A-F85F-26C4-E245-4B5FB13A45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833F24FC-FE54-ADF7-F166-F7E782809C79}"/>
              </a:ext>
            </a:extLst>
          </p:cNvPr>
          <p:cNvSpPr>
            <a:spLocks noGrp="1" noChangeArrowheads="1"/>
          </p:cNvSpPr>
          <p:nvPr>
            <p:ph type="ctrTitle"/>
          </p:nvPr>
        </p:nvSpPr>
        <p:spPr>
          <a:xfrm>
            <a:off x="644271" y="1616391"/>
            <a:ext cx="3120174" cy="2129454"/>
          </a:xfrm>
        </p:spPr>
        <p:txBody>
          <a:bodyPr>
            <a:normAutofit/>
          </a:bodyPr>
          <a:lstStyle/>
          <a:p>
            <a:pPr algn="l">
              <a:spcAft>
                <a:spcPts val="600"/>
              </a:spcAft>
            </a:pPr>
            <a:r>
              <a:rPr lang="en-US" altLang="en-US" sz="3200" i="1" dirty="0">
                <a:solidFill>
                  <a:schemeClr val="bg1"/>
                </a:solidFill>
                <a:latin typeface="Tahoma" pitchFamily="34" charset="0"/>
              </a:rPr>
              <a:t>Communion Respond</a:t>
            </a:r>
            <a:endParaRPr lang="en-US" altLang="en-US" sz="3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04554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97283" name="Rectangle 6"/>
          <p:cNvSpPr>
            <a:spLocks noChangeArrowheads="1"/>
          </p:cNvSpPr>
          <p:nvPr/>
        </p:nvSpPr>
        <p:spPr bwMode="auto">
          <a:xfrm>
            <a:off x="152400" y="171450"/>
            <a:ext cx="88392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97284" name="Rectangle 7"/>
          <p:cNvSpPr>
            <a:spLocks noChangeArrowheads="1"/>
          </p:cNvSpPr>
          <p:nvPr/>
        </p:nvSpPr>
        <p:spPr bwMode="auto">
          <a:xfrm>
            <a:off x="0" y="107156"/>
            <a:ext cx="8904288"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endParaRPr lang="en-US" altLang="en-US" sz="3200" b="1" i="1" dirty="0">
              <a:solidFill>
                <a:schemeClr val="bg1"/>
              </a:solidFill>
            </a:endParaRPr>
          </a:p>
          <a:p>
            <a:pPr algn="l" eaLnBrk="1" hangingPunct="1"/>
            <a:endParaRPr lang="en-US" altLang="en-US" sz="3200" b="1" i="1" dirty="0">
              <a:solidFill>
                <a:schemeClr val="bg1"/>
              </a:solidFill>
            </a:endParaRPr>
          </a:p>
          <a:p>
            <a:pPr algn="l" eaLnBrk="1" hangingPunct="1"/>
            <a:r>
              <a:rPr lang="en-US" altLang="en-US" sz="3200" b="1" i="1" dirty="0">
                <a:solidFill>
                  <a:schemeClr val="bg1"/>
                </a:solidFill>
              </a:rPr>
              <a:t>Behold the Lamb of God,</a:t>
            </a:r>
          </a:p>
          <a:p>
            <a:pPr algn="l" eaLnBrk="1" hangingPunct="1"/>
            <a:r>
              <a:rPr lang="en-US" altLang="en-US" sz="3200" b="1" i="1" dirty="0">
                <a:solidFill>
                  <a:schemeClr val="bg1"/>
                </a:solidFill>
              </a:rPr>
              <a:t>behold him who takes away the sins of the world.</a:t>
            </a:r>
          </a:p>
          <a:p>
            <a:pPr algn="l" eaLnBrk="1" hangingPunct="1"/>
            <a:r>
              <a:rPr lang="en-US" altLang="en-US" sz="3200" b="1" i="1" dirty="0">
                <a:solidFill>
                  <a:schemeClr val="bg1"/>
                </a:solidFill>
              </a:rPr>
              <a:t>Blessed are those called to the supper of the Lamb.</a:t>
            </a:r>
            <a:br>
              <a:rPr lang="en-US" altLang="en-US" sz="5400" b="1" dirty="0">
                <a:solidFill>
                  <a:schemeClr val="bg1"/>
                </a:solidFill>
              </a:rPr>
            </a:br>
            <a:r>
              <a:rPr lang="en-US" altLang="en-US" sz="4400" b="1" dirty="0">
                <a:solidFill>
                  <a:schemeClr val="bg1"/>
                </a:solidFill>
                <a:latin typeface="Tahoma" pitchFamily="34" charset="0"/>
                <a:cs typeface="Tahoma" pitchFamily="34" charset="0"/>
              </a:rPr>
              <a:t>Lord, I am not worthy</a:t>
            </a:r>
          </a:p>
          <a:p>
            <a:pPr algn="l" eaLnBrk="1" hangingPunct="1"/>
            <a:r>
              <a:rPr lang="en-US" altLang="en-US" sz="4400" b="1" dirty="0">
                <a:solidFill>
                  <a:schemeClr val="bg1"/>
                </a:solidFill>
                <a:latin typeface="Tahoma" pitchFamily="34" charset="0"/>
                <a:cs typeface="Tahoma" pitchFamily="34" charset="0"/>
              </a:rPr>
              <a:t>that You should enter under my roof, but only say the word and my soul shall be healed.</a:t>
            </a:r>
            <a:br>
              <a:rPr lang="en-US" altLang="en-US" sz="4400"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br>
              <a:rPr lang="en-US" altLang="en-US" sz="2000" dirty="0">
                <a:solidFill>
                  <a:schemeClr val="bg1"/>
                </a:solidFill>
              </a:rPr>
            </a:br>
            <a:endParaRPr lang="en-US" altLang="en-US" sz="2000" dirty="0">
              <a:solidFill>
                <a:schemeClr val="bg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43AA12-6351-8847-A5F5-6B6B74FB251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3FC1148-FC9D-DA32-8BB2-C87E0544AA1F}"/>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E14E6C29-D130-FA49-EE4D-C7D14BEE95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6" name="Rectangle 45">
            <a:extLst>
              <a:ext uri="{FF2B5EF4-FFF2-40B4-BE49-F238E27FC236}">
                <a16:creationId xmlns:a16="http://schemas.microsoft.com/office/drawing/2014/main" id="{EA20E273-7C4F-DE0A-32D1-F3DED8494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8" name="Rectangle 47">
            <a:extLst>
              <a:ext uri="{FF2B5EF4-FFF2-40B4-BE49-F238E27FC236}">
                <a16:creationId xmlns:a16="http://schemas.microsoft.com/office/drawing/2014/main" id="{4BF5A36C-B60C-817C-1437-FE73FD6A58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AED8E446-29D7-4045-BCAD-E8C27A9AB6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5" name="Rectangle 44">
            <a:extLst>
              <a:ext uri="{FF2B5EF4-FFF2-40B4-BE49-F238E27FC236}">
                <a16:creationId xmlns:a16="http://schemas.microsoft.com/office/drawing/2014/main" id="{97D81B38-236F-63BD-27EB-033A9AF20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7" name="Rectangle 46">
            <a:extLst>
              <a:ext uri="{FF2B5EF4-FFF2-40B4-BE49-F238E27FC236}">
                <a16:creationId xmlns:a16="http://schemas.microsoft.com/office/drawing/2014/main" id="{0F7319E9-F50C-9C20-DEC2-FB51BEAD51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9" name="Rectangle 48">
            <a:extLst>
              <a:ext uri="{FF2B5EF4-FFF2-40B4-BE49-F238E27FC236}">
                <a16:creationId xmlns:a16="http://schemas.microsoft.com/office/drawing/2014/main" id="{D10D10D0-06B7-65A2-9CA2-BF1196255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71CF21E4-281B-4CAD-9679-C9C74EF9A0A3}"/>
              </a:ext>
            </a:extLst>
          </p:cNvPr>
          <p:cNvSpPr>
            <a:spLocks noGrp="1" noChangeArrowheads="1"/>
          </p:cNvSpPr>
          <p:nvPr>
            <p:ph type="ctrTitle"/>
          </p:nvPr>
        </p:nvSpPr>
        <p:spPr>
          <a:xfrm>
            <a:off x="644271" y="1616391"/>
            <a:ext cx="3120174" cy="2129454"/>
          </a:xfrm>
        </p:spPr>
        <p:txBody>
          <a:bodyPr>
            <a:normAutofit fontScale="90000"/>
          </a:bodyPr>
          <a:lstStyle/>
          <a:p>
            <a:pPr algn="l">
              <a:spcAft>
                <a:spcPts val="600"/>
              </a:spcAft>
            </a:pPr>
            <a:r>
              <a:rPr lang="en-US" altLang="en-US" sz="3200" i="1" dirty="0">
                <a:solidFill>
                  <a:schemeClr val="bg1"/>
                </a:solidFill>
                <a:latin typeface="Tahoma" pitchFamily="34" charset="0"/>
              </a:rPr>
              <a:t>Communion Hymn </a:t>
            </a:r>
            <a:br>
              <a:rPr lang="en-US" altLang="en-US" sz="3200" i="1" dirty="0">
                <a:solidFill>
                  <a:schemeClr val="bg1"/>
                </a:solidFill>
                <a:latin typeface="Tahoma" pitchFamily="34" charset="0"/>
              </a:rPr>
            </a:br>
            <a:r>
              <a:rPr lang="en-US" altLang="en-US" b="1" dirty="0">
                <a:solidFill>
                  <a:schemeClr val="bg1"/>
                </a:solidFill>
                <a:latin typeface="Tahoma" pitchFamily="34" charset="0"/>
              </a:rPr>
              <a:t>Bread of Life</a:t>
            </a:r>
            <a:endParaRPr lang="en-US" altLang="en-US" sz="3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19182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6">
            <a:extLst>
              <a:ext uri="{FF2B5EF4-FFF2-40B4-BE49-F238E27FC236}">
                <a16:creationId xmlns:a16="http://schemas.microsoft.com/office/drawing/2014/main" id="{FB49A0B3-2C39-F20F-6786-B74B3F8033B4}"/>
              </a:ext>
            </a:extLst>
          </p:cNvPr>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br>
            <a:endParaRPr kumimoji="0" lang="en-US" altLang="en-US" sz="54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sp>
        <p:nvSpPr>
          <p:cNvPr id="3077" name="Rectangle 7">
            <a:extLst>
              <a:ext uri="{FF2B5EF4-FFF2-40B4-BE49-F238E27FC236}">
                <a16:creationId xmlns:a16="http://schemas.microsoft.com/office/drawing/2014/main" id="{54A5784E-C3ED-F879-C428-767C23D31C67}"/>
              </a:ext>
            </a:extLst>
          </p:cNvPr>
          <p:cNvSpPr>
            <a:spLocks noChangeArrowheads="1"/>
          </p:cNvSpPr>
          <p:nvPr/>
        </p:nvSpPr>
        <p:spPr bwMode="auto">
          <a:xfrm>
            <a:off x="0" y="114300"/>
            <a:ext cx="9144000" cy="21145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40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40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refrain.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Bread of life, hope of the world, Jesus Christ our brother: feed us now, give us life, lead us to one another. </a:t>
            </a:r>
            <a:br>
              <a:rPr kumimoji="0" lang="en-US" alt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
        <p:nvSpPr>
          <p:cNvPr id="3" name="Rectangle 7">
            <a:extLst>
              <a:ext uri="{FF2B5EF4-FFF2-40B4-BE49-F238E27FC236}">
                <a16:creationId xmlns:a16="http://schemas.microsoft.com/office/drawing/2014/main" id="{C8A6BB70-2C68-C17B-06C0-CB2AA810A48C}"/>
              </a:ext>
            </a:extLst>
          </p:cNvPr>
          <p:cNvSpPr>
            <a:spLocks noChangeArrowheads="1"/>
          </p:cNvSpPr>
          <p:nvPr/>
        </p:nvSpPr>
        <p:spPr bwMode="auto">
          <a:xfrm>
            <a:off x="32084" y="2914650"/>
            <a:ext cx="8991600" cy="262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1.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As we proclaim your death, as we recall your life, We remember your promise. to return again. </a:t>
            </a:r>
            <a:br>
              <a:rPr kumimoji="0" lang="en-US" alt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112052" y="171450"/>
            <a:ext cx="88392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r>
              <a:rPr lang="en-US" altLang="en-US" sz="1800" dirty="0">
                <a:solidFill>
                  <a:srgbClr val="FFFF00"/>
                </a:solidFill>
              </a:rPr>
              <a:t>refrain</a:t>
            </a:r>
            <a:r>
              <a:rPr lang="en-US" altLang="en-US" sz="1800" dirty="0">
                <a:solidFill>
                  <a:schemeClr val="bg1"/>
                </a:solidFill>
              </a:rPr>
              <a:t>:</a:t>
            </a:r>
            <a:r>
              <a:rPr lang="en-US" altLang="en-US" sz="4400" dirty="0">
                <a:solidFill>
                  <a:schemeClr val="bg1"/>
                </a:solidFill>
              </a:rPr>
              <a:t> </a:t>
            </a:r>
            <a:r>
              <a:rPr lang="en-US" altLang="en-US" sz="4400" b="1" dirty="0">
                <a:solidFill>
                  <a:schemeClr val="bg1"/>
                </a:solidFill>
                <a:latin typeface="Tahoma" pitchFamily="34" charset="0"/>
                <a:ea typeface="Tahoma" pitchFamily="34" charset="0"/>
                <a:cs typeface="Tahoma" pitchFamily="34" charset="0"/>
              </a:rPr>
              <a:t>God of mercy holy mystery ever faithful one, you have pitched your tent among us, reconciling love heart and mind of Christ, live within our lives.</a:t>
            </a:r>
            <a:br>
              <a:rPr lang="en-US" altLang="en-US" sz="4400" b="1" i="1" dirty="0">
                <a:solidFill>
                  <a:schemeClr val="tx2"/>
                </a:solidFill>
                <a:latin typeface="Tahoma" pitchFamily="34" charset="0"/>
                <a:ea typeface="Tahoma" pitchFamily="34" charset="0"/>
                <a:cs typeface="Tahoma" pitchFamily="34" charset="0"/>
              </a:rPr>
            </a:br>
            <a:br>
              <a:rPr lang="en-US" altLang="en-US" b="1" i="1" dirty="0">
                <a:solidFill>
                  <a:schemeClr val="tx2"/>
                </a:solidFill>
              </a:rPr>
            </a:br>
            <a:br>
              <a:rPr lang="en-US" altLang="en-US" b="1" i="1"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
        <p:nvSpPr>
          <p:cNvPr id="5" name="Rectangle 7"/>
          <p:cNvSpPr>
            <a:spLocks noChangeArrowheads="1"/>
          </p:cNvSpPr>
          <p:nvPr/>
        </p:nvSpPr>
        <p:spPr bwMode="auto">
          <a:xfrm>
            <a:off x="87297" y="2846070"/>
            <a:ext cx="8839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9240110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40959-A9EE-9E01-3A42-79C7F62FED5B}"/>
            </a:ext>
          </a:extLst>
        </p:cNvPr>
        <p:cNvGrpSpPr/>
        <p:nvPr/>
      </p:nvGrpSpPr>
      <p:grpSpPr>
        <a:xfrm>
          <a:off x="0" y="0"/>
          <a:ext cx="0" cy="0"/>
          <a:chOff x="0" y="0"/>
          <a:chExt cx="0" cy="0"/>
        </a:xfrm>
      </p:grpSpPr>
      <p:sp>
        <p:nvSpPr>
          <p:cNvPr id="3076" name="Rectangle 6">
            <a:extLst>
              <a:ext uri="{FF2B5EF4-FFF2-40B4-BE49-F238E27FC236}">
                <a16:creationId xmlns:a16="http://schemas.microsoft.com/office/drawing/2014/main" id="{EAC03875-662F-6B89-BD74-A612DB39F685}"/>
              </a:ext>
            </a:extLst>
          </p:cNvPr>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br>
            <a:endParaRPr kumimoji="0" lang="en-US" altLang="en-US" sz="54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sp>
        <p:nvSpPr>
          <p:cNvPr id="3077" name="Rectangle 7">
            <a:extLst>
              <a:ext uri="{FF2B5EF4-FFF2-40B4-BE49-F238E27FC236}">
                <a16:creationId xmlns:a16="http://schemas.microsoft.com/office/drawing/2014/main" id="{75BA6B4B-4EAC-3298-2B61-7DA1EF2715CF}"/>
              </a:ext>
            </a:extLst>
          </p:cNvPr>
          <p:cNvSpPr>
            <a:spLocks noChangeArrowheads="1"/>
          </p:cNvSpPr>
          <p:nvPr/>
        </p:nvSpPr>
        <p:spPr bwMode="auto">
          <a:xfrm>
            <a:off x="0" y="114300"/>
            <a:ext cx="9144000" cy="21145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40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40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refrain.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Bread of life, hope of the world, Jesus Christ our brother: feed us now, give us life, lead us to one another. </a:t>
            </a:r>
            <a:br>
              <a:rPr kumimoji="0" lang="en-US" alt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
        <p:nvSpPr>
          <p:cNvPr id="3" name="Rectangle 7">
            <a:extLst>
              <a:ext uri="{FF2B5EF4-FFF2-40B4-BE49-F238E27FC236}">
                <a16:creationId xmlns:a16="http://schemas.microsoft.com/office/drawing/2014/main" id="{69FE2205-8E79-2360-3072-0CB3328D4E35}"/>
              </a:ext>
            </a:extLst>
          </p:cNvPr>
          <p:cNvSpPr>
            <a:spLocks noChangeArrowheads="1"/>
          </p:cNvSpPr>
          <p:nvPr/>
        </p:nvSpPr>
        <p:spPr bwMode="auto">
          <a:xfrm>
            <a:off x="32084" y="2914650"/>
            <a:ext cx="8991600" cy="262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2.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The bread we break and share was scattered once as grain: Just as now it is gathered. make your people one.</a:t>
            </a:r>
            <a:br>
              <a:rPr kumimoji="0" lang="en-US" alt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895463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0B1DA-FFF8-2A23-609A-F89B107F24AB}"/>
            </a:ext>
          </a:extLst>
        </p:cNvPr>
        <p:cNvGrpSpPr/>
        <p:nvPr/>
      </p:nvGrpSpPr>
      <p:grpSpPr>
        <a:xfrm>
          <a:off x="0" y="0"/>
          <a:ext cx="0" cy="0"/>
          <a:chOff x="0" y="0"/>
          <a:chExt cx="0" cy="0"/>
        </a:xfrm>
      </p:grpSpPr>
      <p:sp>
        <p:nvSpPr>
          <p:cNvPr id="3076" name="Rectangle 6">
            <a:extLst>
              <a:ext uri="{FF2B5EF4-FFF2-40B4-BE49-F238E27FC236}">
                <a16:creationId xmlns:a16="http://schemas.microsoft.com/office/drawing/2014/main" id="{9B047D97-4F2B-5439-08F8-F508AD48317A}"/>
              </a:ext>
            </a:extLst>
          </p:cNvPr>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br>
            <a:endParaRPr kumimoji="0" lang="en-US" altLang="en-US" sz="54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sp>
        <p:nvSpPr>
          <p:cNvPr id="3077" name="Rectangle 7">
            <a:extLst>
              <a:ext uri="{FF2B5EF4-FFF2-40B4-BE49-F238E27FC236}">
                <a16:creationId xmlns:a16="http://schemas.microsoft.com/office/drawing/2014/main" id="{A0D464EB-5799-DA36-DA9E-D53D72418860}"/>
              </a:ext>
            </a:extLst>
          </p:cNvPr>
          <p:cNvSpPr>
            <a:spLocks noChangeArrowheads="1"/>
          </p:cNvSpPr>
          <p:nvPr/>
        </p:nvSpPr>
        <p:spPr bwMode="auto">
          <a:xfrm>
            <a:off x="0" y="114300"/>
            <a:ext cx="9144000" cy="21145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40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40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refrain.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Bread of life, hope of the world, Jesus Christ our brother: feed us now, give us life, lead us to one another. </a:t>
            </a:r>
            <a:br>
              <a:rPr kumimoji="0" lang="en-US" alt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
        <p:nvSpPr>
          <p:cNvPr id="3" name="Rectangle 7">
            <a:extLst>
              <a:ext uri="{FF2B5EF4-FFF2-40B4-BE49-F238E27FC236}">
                <a16:creationId xmlns:a16="http://schemas.microsoft.com/office/drawing/2014/main" id="{4082F292-5C44-BD6A-4895-12F9A9E81B0F}"/>
              </a:ext>
            </a:extLst>
          </p:cNvPr>
          <p:cNvSpPr>
            <a:spLocks noChangeArrowheads="1"/>
          </p:cNvSpPr>
          <p:nvPr/>
        </p:nvSpPr>
        <p:spPr bwMode="auto">
          <a:xfrm>
            <a:off x="32084" y="2914650"/>
            <a:ext cx="8991600" cy="262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3.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We eat this living bread, we drink this saving cup: sign of hope in our broken world, source of lasting love.</a:t>
            </a:r>
            <a:br>
              <a:rPr kumimoji="0" lang="en-US" alt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5310456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BC9DC-2F90-23D5-3B96-703A249D25F7}"/>
            </a:ext>
          </a:extLst>
        </p:cNvPr>
        <p:cNvGrpSpPr/>
        <p:nvPr/>
      </p:nvGrpSpPr>
      <p:grpSpPr>
        <a:xfrm>
          <a:off x="0" y="0"/>
          <a:ext cx="0" cy="0"/>
          <a:chOff x="0" y="0"/>
          <a:chExt cx="0" cy="0"/>
        </a:xfrm>
      </p:grpSpPr>
      <p:sp>
        <p:nvSpPr>
          <p:cNvPr id="3076" name="Rectangle 6">
            <a:extLst>
              <a:ext uri="{FF2B5EF4-FFF2-40B4-BE49-F238E27FC236}">
                <a16:creationId xmlns:a16="http://schemas.microsoft.com/office/drawing/2014/main" id="{309E9ADE-1BAB-C218-CFEE-711FACA340BB}"/>
              </a:ext>
            </a:extLst>
          </p:cNvPr>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br>
            <a:endParaRPr kumimoji="0" lang="en-US" altLang="en-US" sz="54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sp>
        <p:nvSpPr>
          <p:cNvPr id="3077" name="Rectangle 7">
            <a:extLst>
              <a:ext uri="{FF2B5EF4-FFF2-40B4-BE49-F238E27FC236}">
                <a16:creationId xmlns:a16="http://schemas.microsoft.com/office/drawing/2014/main" id="{5AEAD960-4CF5-4B66-0DF8-0B729133F275}"/>
              </a:ext>
            </a:extLst>
          </p:cNvPr>
          <p:cNvSpPr>
            <a:spLocks noChangeArrowheads="1"/>
          </p:cNvSpPr>
          <p:nvPr/>
        </p:nvSpPr>
        <p:spPr bwMode="auto">
          <a:xfrm>
            <a:off x="0" y="114300"/>
            <a:ext cx="9144000" cy="21145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40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40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refrain.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Bread of life, hope of the world, Jesus Christ our brother: feed us now, give us life, lead us to one another. </a:t>
            </a:r>
            <a:br>
              <a:rPr kumimoji="0" lang="en-US" alt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
        <p:nvSpPr>
          <p:cNvPr id="3" name="Rectangle 7">
            <a:extLst>
              <a:ext uri="{FF2B5EF4-FFF2-40B4-BE49-F238E27FC236}">
                <a16:creationId xmlns:a16="http://schemas.microsoft.com/office/drawing/2014/main" id="{034F4246-FD09-40D5-554A-45F99956381E}"/>
              </a:ext>
            </a:extLst>
          </p:cNvPr>
          <p:cNvSpPr>
            <a:spLocks noChangeArrowheads="1"/>
          </p:cNvSpPr>
          <p:nvPr/>
        </p:nvSpPr>
        <p:spPr bwMode="auto">
          <a:xfrm>
            <a:off x="32084" y="2914650"/>
            <a:ext cx="8991600" cy="262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4.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Hold us in unity, in love for all to see that the world may believe in you God of all who live. </a:t>
            </a:r>
            <a:br>
              <a:rPr kumimoji="0" lang="en-US" alt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4099064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C01C6-BE96-7211-528E-A3F8952604DC}"/>
            </a:ext>
          </a:extLst>
        </p:cNvPr>
        <p:cNvGrpSpPr/>
        <p:nvPr/>
      </p:nvGrpSpPr>
      <p:grpSpPr>
        <a:xfrm>
          <a:off x="0" y="0"/>
          <a:ext cx="0" cy="0"/>
          <a:chOff x="0" y="0"/>
          <a:chExt cx="0" cy="0"/>
        </a:xfrm>
      </p:grpSpPr>
      <p:sp>
        <p:nvSpPr>
          <p:cNvPr id="3076" name="Rectangle 6">
            <a:extLst>
              <a:ext uri="{FF2B5EF4-FFF2-40B4-BE49-F238E27FC236}">
                <a16:creationId xmlns:a16="http://schemas.microsoft.com/office/drawing/2014/main" id="{A5329750-1FBA-75E4-9730-401138C29D45}"/>
              </a:ext>
            </a:extLst>
          </p:cNvPr>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br>
            <a:endParaRPr kumimoji="0" lang="en-US" altLang="en-US" sz="54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sp>
        <p:nvSpPr>
          <p:cNvPr id="3077" name="Rectangle 7">
            <a:extLst>
              <a:ext uri="{FF2B5EF4-FFF2-40B4-BE49-F238E27FC236}">
                <a16:creationId xmlns:a16="http://schemas.microsoft.com/office/drawing/2014/main" id="{ED42725F-CC28-9B8D-DB80-EC768753A181}"/>
              </a:ext>
            </a:extLst>
          </p:cNvPr>
          <p:cNvSpPr>
            <a:spLocks noChangeArrowheads="1"/>
          </p:cNvSpPr>
          <p:nvPr/>
        </p:nvSpPr>
        <p:spPr bwMode="auto">
          <a:xfrm>
            <a:off x="0" y="114300"/>
            <a:ext cx="9144000" cy="21145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40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40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refrain.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Bread of life, hope of the world, Jesus Christ our brother: feed us now, give us life, lead us to one another. </a:t>
            </a:r>
            <a:br>
              <a:rPr kumimoji="0" lang="en-US" alt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
        <p:nvSpPr>
          <p:cNvPr id="3" name="Rectangle 7">
            <a:extLst>
              <a:ext uri="{FF2B5EF4-FFF2-40B4-BE49-F238E27FC236}">
                <a16:creationId xmlns:a16="http://schemas.microsoft.com/office/drawing/2014/main" id="{716D78A2-FD49-D5E9-DB5C-7AD50AD6F445}"/>
              </a:ext>
            </a:extLst>
          </p:cNvPr>
          <p:cNvSpPr>
            <a:spLocks noChangeArrowheads="1"/>
          </p:cNvSpPr>
          <p:nvPr/>
        </p:nvSpPr>
        <p:spPr bwMode="auto">
          <a:xfrm>
            <a:off x="32084" y="2914650"/>
            <a:ext cx="8991600" cy="262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5.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You are the bread of peace, you are the wine of joy, broken now for your people, poured in endless love. </a:t>
            </a:r>
            <a:br>
              <a:rPr kumimoji="0" lang="en-US" alt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9181322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7D9FC3-3C98-A0A2-5E8A-CCC5E08861D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D139D29-4CA0-AD69-EC16-998F57C06EBA}"/>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6E98EB00-0409-410C-4A00-688C3B17A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6" name="Rectangle 45">
            <a:extLst>
              <a:ext uri="{FF2B5EF4-FFF2-40B4-BE49-F238E27FC236}">
                <a16:creationId xmlns:a16="http://schemas.microsoft.com/office/drawing/2014/main" id="{B1911BAD-E448-CBF3-3B0D-E4182EF8E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8" name="Rectangle 47">
            <a:extLst>
              <a:ext uri="{FF2B5EF4-FFF2-40B4-BE49-F238E27FC236}">
                <a16:creationId xmlns:a16="http://schemas.microsoft.com/office/drawing/2014/main" id="{33F09D58-0582-C380-E713-1979E4695D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E4A47B20-0CF6-CC53-1B41-F5F6D0493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5" name="Rectangle 44">
            <a:extLst>
              <a:ext uri="{FF2B5EF4-FFF2-40B4-BE49-F238E27FC236}">
                <a16:creationId xmlns:a16="http://schemas.microsoft.com/office/drawing/2014/main" id="{9937212A-7B8C-21A3-C655-6A1A045BF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7" name="Rectangle 46">
            <a:extLst>
              <a:ext uri="{FF2B5EF4-FFF2-40B4-BE49-F238E27FC236}">
                <a16:creationId xmlns:a16="http://schemas.microsoft.com/office/drawing/2014/main" id="{DCD1FA3C-C98D-8D68-6F39-65F4FD1B3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9" name="Rectangle 48">
            <a:extLst>
              <a:ext uri="{FF2B5EF4-FFF2-40B4-BE49-F238E27FC236}">
                <a16:creationId xmlns:a16="http://schemas.microsoft.com/office/drawing/2014/main" id="{16144543-5665-67E1-8913-92C75512E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BB7F1EFC-7BC3-CCBE-A311-9832B64CD97D}"/>
              </a:ext>
            </a:extLst>
          </p:cNvPr>
          <p:cNvSpPr>
            <a:spLocks noGrp="1" noChangeArrowheads="1"/>
          </p:cNvSpPr>
          <p:nvPr>
            <p:ph type="ctrTitle"/>
          </p:nvPr>
        </p:nvSpPr>
        <p:spPr>
          <a:xfrm>
            <a:off x="644271" y="1616391"/>
            <a:ext cx="3120174" cy="2129454"/>
          </a:xfrm>
        </p:spPr>
        <p:txBody>
          <a:bodyPr>
            <a:normAutofit fontScale="90000"/>
          </a:bodyPr>
          <a:lstStyle/>
          <a:p>
            <a:pPr algn="l">
              <a:spcAft>
                <a:spcPts val="600"/>
              </a:spcAft>
            </a:pPr>
            <a:r>
              <a:rPr lang="en-US" altLang="en-US" sz="3200" i="1" dirty="0">
                <a:solidFill>
                  <a:schemeClr val="bg1"/>
                </a:solidFill>
                <a:latin typeface="Tahoma" pitchFamily="34" charset="0"/>
              </a:rPr>
              <a:t>Communion Hymn 2</a:t>
            </a:r>
            <a:br>
              <a:rPr lang="vi-VN" altLang="en-US" i="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vi-VN" altLang="en-US" b="1" dirty="0">
                <a:solidFill>
                  <a:schemeClr val="bg1"/>
                </a:solidFill>
                <a:latin typeface="Tahoma" panose="020B0604030504040204" pitchFamily="34" charset="0"/>
                <a:ea typeface="Tahoma" panose="020B0604030504040204" pitchFamily="34" charset="0"/>
                <a:cs typeface="Tahoma" panose="020B0604030504040204" pitchFamily="34" charset="0"/>
              </a:rPr>
              <a:t>Ave Maria, Gratia Plena</a:t>
            </a:r>
            <a:endParaRPr lang="en-US" altLang="en-US" sz="3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1225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BDBB6A7F-51DF-DAAC-3761-67408AAA38D6}"/>
              </a:ext>
            </a:extLst>
          </p:cNvPr>
          <p:cNvSpPr>
            <a:spLocks noGrp="1"/>
          </p:cNvSpPr>
          <p:nvPr>
            <p:ph type="ctrTitle"/>
          </p:nvPr>
        </p:nvSpPr>
        <p:spPr>
          <a:xfrm>
            <a:off x="76200" y="171450"/>
            <a:ext cx="8991600" cy="4686300"/>
          </a:xfrm>
          <a:solidFill>
            <a:schemeClr val="tx1"/>
          </a:solidFill>
        </p:spPr>
        <p:txBody>
          <a:bodyPr/>
          <a:lstStyle/>
          <a:p>
            <a:pPr algn="l" eaLnBrk="1" hangingPunct="1"/>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Ave Maria, gratia plena,</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Dominus tecum,</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benedicta tu in mulieribus,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et benedictus fructus ventris tui, Iesus.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Sancta Maria, Mater Dei,</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ora pro nobis peccatoribus,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nunc et in hora mortis nostrae.</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Amen.</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E899C7-07C1-8371-CAEE-8BDDA27B278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E3E1EA8-68A1-D2F0-69A0-791FC50A06F0}"/>
              </a:ext>
            </a:extLst>
          </p:cNvPr>
          <p:cNvPicPr>
            <a:picLocks noChangeAspect="1"/>
          </p:cNvPicPr>
          <p:nvPr/>
        </p:nvPicPr>
        <p:blipFill>
          <a:blip r:embed="rId3">
            <a:extLst>
              <a:ext uri="{28A0092B-C50C-407E-A947-70E740481C1C}">
                <a14:useLocalDpi xmlns:a14="http://schemas.microsoft.com/office/drawing/2010/main" val="0"/>
              </a:ext>
            </a:extLst>
          </a:blip>
          <a:srcRect t="15369"/>
          <a:stretch>
            <a:fillRect/>
          </a:stretch>
        </p:blipFill>
        <p:spPr>
          <a:xfrm>
            <a:off x="20" y="-5714"/>
            <a:ext cx="9143979" cy="5165522"/>
          </a:xfrm>
          <a:prstGeom prst="rect">
            <a:avLst/>
          </a:prstGeom>
        </p:spPr>
      </p:pic>
      <p:sp>
        <p:nvSpPr>
          <p:cNvPr id="44" name="Rectangle 43">
            <a:extLst>
              <a:ext uri="{FF2B5EF4-FFF2-40B4-BE49-F238E27FC236}">
                <a16:creationId xmlns:a16="http://schemas.microsoft.com/office/drawing/2014/main" id="{04553484-FF79-95BC-4037-3233BFDE39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15"/>
            <a:ext cx="4174944" cy="5165523"/>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6" name="Rectangle 45">
            <a:extLst>
              <a:ext uri="{FF2B5EF4-FFF2-40B4-BE49-F238E27FC236}">
                <a16:creationId xmlns:a16="http://schemas.microsoft.com/office/drawing/2014/main" id="{BFE55FC5-DC9B-ED3B-4698-BD89A777E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7582" y="641861"/>
            <a:ext cx="5165524" cy="3870356"/>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8" name="Rectangle 47">
            <a:extLst>
              <a:ext uri="{FF2B5EF4-FFF2-40B4-BE49-F238E27FC236}">
                <a16:creationId xmlns:a16="http://schemas.microsoft.com/office/drawing/2014/main" id="{BCC2DC6C-5AEE-212A-D97B-36420CF2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36"/>
            <a:ext cx="1559634" cy="5149235"/>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320EA07A-E201-D6CA-546C-E0475B2DA1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80082" y="2301570"/>
            <a:ext cx="3378495" cy="2841930"/>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5" name="Rectangle 44">
            <a:extLst>
              <a:ext uri="{FF2B5EF4-FFF2-40B4-BE49-F238E27FC236}">
                <a16:creationId xmlns:a16="http://schemas.microsoft.com/office/drawing/2014/main" id="{07C6404B-AEAF-A03D-6348-0B4AC0803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580917" y="-4863"/>
            <a:ext cx="2570370" cy="5159808"/>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7" name="Rectangle 46">
            <a:extLst>
              <a:ext uri="{FF2B5EF4-FFF2-40B4-BE49-F238E27FC236}">
                <a16:creationId xmlns:a16="http://schemas.microsoft.com/office/drawing/2014/main" id="{ACC30B2D-CAD6-A3CD-AD30-C726D6101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8529" y="-796392"/>
            <a:ext cx="2761518" cy="9158579"/>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49" name="Rectangle 48">
            <a:extLst>
              <a:ext uri="{FF2B5EF4-FFF2-40B4-BE49-F238E27FC236}">
                <a16:creationId xmlns:a16="http://schemas.microsoft.com/office/drawing/2014/main" id="{B49A37C2-B4F0-9324-694B-CEC9D781E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5729"/>
            <a:ext cx="3659866" cy="5165529"/>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07929951-A8AB-F134-72BE-D853EE8095E9}"/>
              </a:ext>
            </a:extLst>
          </p:cNvPr>
          <p:cNvSpPr>
            <a:spLocks noGrp="1" noChangeArrowheads="1"/>
          </p:cNvSpPr>
          <p:nvPr>
            <p:ph type="ctrTitle"/>
          </p:nvPr>
        </p:nvSpPr>
        <p:spPr>
          <a:xfrm>
            <a:off x="644271" y="1616391"/>
            <a:ext cx="3120174" cy="2129454"/>
          </a:xfrm>
        </p:spPr>
        <p:txBody>
          <a:bodyPr>
            <a:normAutofit fontScale="90000"/>
          </a:bodyPr>
          <a:lstStyle/>
          <a:p>
            <a:pPr algn="l">
              <a:spcAft>
                <a:spcPts val="600"/>
              </a:spcAft>
            </a:pPr>
            <a:r>
              <a:rPr lang="en-US" altLang="en-US" sz="3200" i="1" dirty="0">
                <a:solidFill>
                  <a:schemeClr val="bg1"/>
                </a:solidFill>
                <a:latin typeface="Tahoma" pitchFamily="34" charset="0"/>
              </a:rPr>
              <a:t>Sending Hymn</a:t>
            </a:r>
            <a:br>
              <a:rPr lang="vi-VN" altLang="en-US" i="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rPr>
              <a:t>The Church of One foundation</a:t>
            </a:r>
            <a:endParaRPr lang="en-US" altLang="en-US" sz="3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51899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952DAB26-53F1-98D4-E340-1D80E2C5C082}"/>
              </a:ext>
            </a:extLst>
          </p:cNvPr>
          <p:cNvSpPr>
            <a:spLocks noGrp="1" noChangeArrowheads="1"/>
          </p:cNvSpPr>
          <p:nvPr>
            <p:ph type="ctrTitle"/>
          </p:nvPr>
        </p:nvSpPr>
        <p:spPr>
          <a:xfrm>
            <a:off x="685800" y="1598613"/>
            <a:ext cx="7772400" cy="1101725"/>
          </a:xfrm>
        </p:spPr>
        <p:txBody>
          <a:bodyPr/>
          <a:lstStyle/>
          <a:p>
            <a:pPr eaLnBrk="1" hangingPunct="1"/>
            <a:endParaRPr lang="en-US" altLang="en-US"/>
          </a:p>
        </p:txBody>
      </p:sp>
      <p:sp>
        <p:nvSpPr>
          <p:cNvPr id="106499" name="Rectangle 3">
            <a:extLst>
              <a:ext uri="{FF2B5EF4-FFF2-40B4-BE49-F238E27FC236}">
                <a16:creationId xmlns:a16="http://schemas.microsoft.com/office/drawing/2014/main" id="{7AFEC950-9605-DB7C-2DF8-2CC048C927D1}"/>
              </a:ext>
            </a:extLst>
          </p:cNvPr>
          <p:cNvSpPr>
            <a:spLocks noGrp="1" noChangeArrowheads="1"/>
          </p:cNvSpPr>
          <p:nvPr>
            <p:ph type="subTitle" idx="1"/>
          </p:nvPr>
        </p:nvSpPr>
        <p:spPr/>
        <p:txBody>
          <a:bodyPr rtlCol="0">
            <a:normAutofit/>
          </a:bodyPr>
          <a:lstStyle/>
          <a:p>
            <a:pPr eaLnBrk="1" fontAlgn="auto" hangingPunct="1">
              <a:spcAft>
                <a:spcPts val="0"/>
              </a:spcAft>
              <a:defRPr/>
            </a:pPr>
            <a:endParaRPr lang="en-US"/>
          </a:p>
        </p:txBody>
      </p:sp>
      <p:sp>
        <p:nvSpPr>
          <p:cNvPr id="3076" name="Rectangle 6">
            <a:extLst>
              <a:ext uri="{FF2B5EF4-FFF2-40B4-BE49-F238E27FC236}">
                <a16:creationId xmlns:a16="http://schemas.microsoft.com/office/drawing/2014/main" id="{FB49A0B3-2C39-F20F-6786-B74B3F8033B4}"/>
              </a:ext>
            </a:extLst>
          </p:cNvPr>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br>
            <a:endParaRPr kumimoji="0" lang="en-US" altLang="en-US" sz="54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sp>
        <p:nvSpPr>
          <p:cNvPr id="3077" name="Rectangle 7">
            <a:extLst>
              <a:ext uri="{FF2B5EF4-FFF2-40B4-BE49-F238E27FC236}">
                <a16:creationId xmlns:a16="http://schemas.microsoft.com/office/drawing/2014/main" id="{54A5784E-C3ED-F879-C428-767C23D31C67}"/>
              </a:ext>
            </a:extLst>
          </p:cNvPr>
          <p:cNvSpPr>
            <a:spLocks noChangeArrowheads="1"/>
          </p:cNvSpPr>
          <p:nvPr/>
        </p:nvSpPr>
        <p:spPr bwMode="auto">
          <a:xfrm>
            <a:off x="0" y="0"/>
            <a:ext cx="9144000" cy="51435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1.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The Church's one foundation Is Jesus Christ her Lord; She is his new creation By water and the word: From </a:t>
            </a:r>
            <a:r>
              <a:rPr kumimoji="0" lang="en-US" altLang="en-US" sz="4000" b="1" i="0" u="none" strike="noStrike" kern="1200" cap="none" spc="0" normalizeH="0" baseline="0" noProof="0" dirty="0" err="1">
                <a:ln>
                  <a:noFill/>
                </a:ln>
                <a:solidFill>
                  <a:prstClr val="white"/>
                </a:solidFill>
                <a:effectLst/>
                <a:uLnTx/>
                <a:uFillTx/>
                <a:latin typeface="Tahoma" panose="020B0604030504040204" pitchFamily="34" charset="0"/>
                <a:ea typeface="+mn-ea"/>
                <a:cs typeface="Tahoma" panose="020B0604030504040204" pitchFamily="34" charset="0"/>
              </a:rPr>
              <a:t>heav'n</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 he came and sought her to be his holy bride; with his own blood he bought her, and for her life he died.</a:t>
            </a:r>
            <a:br>
              <a:rPr kumimoji="0" lang="en-US" alt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618C1592-00D9-1DAF-B478-941031E3BB2B}"/>
              </a:ext>
            </a:extLst>
          </p:cNvPr>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44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sp>
        <p:nvSpPr>
          <p:cNvPr id="5123" name="Rectangle 6">
            <a:extLst>
              <a:ext uri="{FF2B5EF4-FFF2-40B4-BE49-F238E27FC236}">
                <a16:creationId xmlns:a16="http://schemas.microsoft.com/office/drawing/2014/main" id="{6B3DBCE6-C24D-E23A-322B-DA172B007B48}"/>
              </a:ext>
            </a:extLst>
          </p:cNvPr>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br>
            <a:endParaRPr kumimoji="0" lang="en-US" altLang="en-US" sz="54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sp>
        <p:nvSpPr>
          <p:cNvPr id="5124" name="Rectangle 7">
            <a:extLst>
              <a:ext uri="{FF2B5EF4-FFF2-40B4-BE49-F238E27FC236}">
                <a16:creationId xmlns:a16="http://schemas.microsoft.com/office/drawing/2014/main" id="{42B96151-8023-B047-4824-A9ADDC70B36E}"/>
              </a:ext>
            </a:extLst>
          </p:cNvPr>
          <p:cNvSpPr>
            <a:spLocks noChangeArrowheads="1"/>
          </p:cNvSpPr>
          <p:nvPr/>
        </p:nvSpPr>
        <p:spPr bwMode="auto">
          <a:xfrm>
            <a:off x="0" y="171450"/>
            <a:ext cx="89916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2.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Elect from every nation Yet one o'er all the earth, Her charter of salvation "One Lord one faith, one birth!" One holy Name she bless-es, partakes one holy food. And to one hope she presses with </a:t>
            </a:r>
            <a:r>
              <a:rPr kumimoji="0" lang="en-US" altLang="en-US" sz="4000" b="1" i="0" u="none" strike="noStrike" kern="1200" cap="none" spc="0" normalizeH="0" baseline="0" noProof="0" dirty="0" err="1">
                <a:ln>
                  <a:noFill/>
                </a:ln>
                <a:solidFill>
                  <a:prstClr val="white"/>
                </a:solidFill>
                <a:effectLst/>
                <a:uLnTx/>
                <a:uFillTx/>
                <a:latin typeface="Tahoma" panose="020B0604030504040204" pitchFamily="34" charset="0"/>
                <a:ea typeface="+mn-ea"/>
                <a:cs typeface="Tahoma" panose="020B0604030504040204" pitchFamily="34" charset="0"/>
              </a:rPr>
              <a:t>ev</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a:t>
            </a:r>
            <a:r>
              <a:rPr kumimoji="0" lang="en-US" altLang="en-US" sz="4000" b="1" i="0" u="none" strike="noStrike" kern="1200" cap="none" spc="0" normalizeH="0" baseline="0" noProof="0" dirty="0" err="1">
                <a:ln>
                  <a:noFill/>
                </a:ln>
                <a:solidFill>
                  <a:prstClr val="white"/>
                </a:solidFill>
                <a:effectLst/>
                <a:uLnTx/>
                <a:uFillTx/>
                <a:latin typeface="Tahoma" panose="020B0604030504040204" pitchFamily="34" charset="0"/>
                <a:ea typeface="+mn-ea"/>
                <a:cs typeface="Tahoma" panose="020B0604030504040204" pitchFamily="34" charset="0"/>
              </a:rPr>
              <a:t>ry</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 grace endued.</a:t>
            </a:r>
            <a:br>
              <a:rPr kumimoji="0" lang="en-US" alt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a:extLst>
              <a:ext uri="{FF2B5EF4-FFF2-40B4-BE49-F238E27FC236}">
                <a16:creationId xmlns:a16="http://schemas.microsoft.com/office/drawing/2014/main" id="{FA0B5980-BA7D-9D09-35FD-5696094D980C}"/>
              </a:ext>
            </a:extLst>
          </p:cNvPr>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44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sp>
        <p:nvSpPr>
          <p:cNvPr id="7171" name="Rectangle 6">
            <a:extLst>
              <a:ext uri="{FF2B5EF4-FFF2-40B4-BE49-F238E27FC236}">
                <a16:creationId xmlns:a16="http://schemas.microsoft.com/office/drawing/2014/main" id="{1C48B5A7-765B-B7EA-703A-70482BBFF2A3}"/>
              </a:ext>
            </a:extLst>
          </p:cNvPr>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br>
            <a:endParaRPr kumimoji="0" lang="en-US" altLang="en-US" sz="54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sp>
        <p:nvSpPr>
          <p:cNvPr id="7172" name="Rectangle 7">
            <a:extLst>
              <a:ext uri="{FF2B5EF4-FFF2-40B4-BE49-F238E27FC236}">
                <a16:creationId xmlns:a16="http://schemas.microsoft.com/office/drawing/2014/main" id="{F9C1D10C-7B5F-7DF8-B40C-35E3B76157F9}"/>
              </a:ext>
            </a:extLst>
          </p:cNvPr>
          <p:cNvSpPr>
            <a:spLocks noChangeArrowheads="1"/>
          </p:cNvSpPr>
          <p:nvPr/>
        </p:nvSpPr>
        <p:spPr bwMode="auto">
          <a:xfrm>
            <a:off x="76200" y="114300"/>
            <a:ext cx="8839200"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br>
              <a:rPr kumimoji="0" lang="en-US" altLang="en-US" sz="320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b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3.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Mid toil and tribulation, And tumult of her war, She waits the consummation of peace forevermore, till with the vision glorious her longing eyes are blest. And the great Church victorious shall be the church at rest.</a:t>
            </a:r>
            <a:br>
              <a:rPr kumimoji="0" lang="en-US" alt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0" y="0"/>
            <a:ext cx="8839200" cy="36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r>
              <a:rPr lang="en-US" altLang="en-US" sz="1800" dirty="0">
                <a:solidFill>
                  <a:srgbClr val="FFFF00"/>
                </a:solidFill>
              </a:rPr>
              <a:t>3. </a:t>
            </a:r>
            <a:r>
              <a:rPr lang="en-US" altLang="en-US" sz="4400" b="1" dirty="0">
                <a:solidFill>
                  <a:schemeClr val="bg1"/>
                </a:solidFill>
                <a:latin typeface="Tahoma" pitchFamily="34" charset="0"/>
                <a:cs typeface="Tahoma" pitchFamily="34" charset="0"/>
              </a:rPr>
              <a:t>In our midst as one who pain, wounded down divisions, to all in need you send us as neighbor. God of mercy lead us.</a:t>
            </a:r>
            <a:br>
              <a:rPr lang="en-US" altLang="en-US" sz="4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0548499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658334E7-3AD5-C7EB-671E-8538FC16DB57}"/>
              </a:ext>
            </a:extLst>
          </p:cNvPr>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44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sp>
        <p:nvSpPr>
          <p:cNvPr id="9219" name="Rectangle 6">
            <a:extLst>
              <a:ext uri="{FF2B5EF4-FFF2-40B4-BE49-F238E27FC236}">
                <a16:creationId xmlns:a16="http://schemas.microsoft.com/office/drawing/2014/main" id="{21D13C79-24DA-8230-F75C-3AF2BB9CE02E}"/>
              </a:ext>
            </a:extLst>
          </p:cNvPr>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br>
            <a:endParaRPr kumimoji="0" lang="en-US" altLang="en-US" sz="54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sp>
        <p:nvSpPr>
          <p:cNvPr id="9220" name="Rectangle 7">
            <a:extLst>
              <a:ext uri="{FF2B5EF4-FFF2-40B4-BE49-F238E27FC236}">
                <a16:creationId xmlns:a16="http://schemas.microsoft.com/office/drawing/2014/main" id="{E9E30B5B-23C7-783C-AE16-4D0C3DE50922}"/>
              </a:ext>
            </a:extLst>
          </p:cNvPr>
          <p:cNvSpPr>
            <a:spLocks noChangeArrowheads="1"/>
          </p:cNvSpPr>
          <p:nvPr/>
        </p:nvSpPr>
        <p:spPr bwMode="auto">
          <a:xfrm>
            <a:off x="0" y="114300"/>
            <a:ext cx="9144000"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t> </a:t>
            </a:r>
            <a:br>
              <a:rPr kumimoji="0" lang="en-US" altLang="en-US" sz="4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vi-VN" altLang="en-US" sz="4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1" i="1" u="none" strike="noStrike" kern="1200" cap="none" spc="0" normalizeH="0" baseline="0" noProof="0" dirty="0">
                <a:ln>
                  <a:noFill/>
                </a:ln>
                <a:solidFill>
                  <a:srgbClr val="FFFF00"/>
                </a:solidFill>
                <a:effectLst/>
                <a:uLnTx/>
                <a:uFillTx/>
                <a:latin typeface="Calibri" panose="020F0502020204030204" pitchFamily="34" charset="0"/>
                <a:ea typeface="+mn-ea"/>
                <a:cs typeface="Arial" panose="020B0604020202020204" pitchFamily="34" charset="0"/>
              </a:rPr>
              <a:t>4. </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Yet she on earth bath union with God, the </a:t>
            </a:r>
            <a:r>
              <a:rPr kumimoji="0" lang="en-US" altLang="en-US" sz="4000" b="1" i="0" u="none" strike="noStrike" kern="1200" cap="none" spc="0" normalizeH="0" baseline="0" noProof="0">
                <a:ln>
                  <a:noFill/>
                </a:ln>
                <a:solidFill>
                  <a:prstClr val="white"/>
                </a:solidFill>
                <a:effectLst/>
                <a:uLnTx/>
                <a:uFillTx/>
                <a:latin typeface="Tahoma" panose="020B0604030504040204" pitchFamily="34" charset="0"/>
                <a:ea typeface="+mn-ea"/>
                <a:cs typeface="Tahoma" panose="020B0604030504040204" pitchFamily="34" charset="0"/>
              </a:rPr>
              <a:t>Three in One</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 and with the saints, communion with those </a:t>
            </a:r>
            <a:r>
              <a:rPr kumimoji="0" lang="en-US" altLang="en-US" sz="4000" b="1" i="0" u="none" strike="noStrike" kern="1200" cap="none" spc="0" normalizeH="0" baseline="0" noProof="0" dirty="0" err="1">
                <a:ln>
                  <a:noFill/>
                </a:ln>
                <a:solidFill>
                  <a:prstClr val="white"/>
                </a:solidFill>
                <a:effectLst/>
                <a:uLnTx/>
                <a:uFillTx/>
                <a:latin typeface="Tahoma" panose="020B0604030504040204" pitchFamily="34" charset="0"/>
                <a:ea typeface="+mn-ea"/>
                <a:cs typeface="Tahoma" panose="020B0604030504040204" pitchFamily="34" charset="0"/>
              </a:rPr>
              <a:t>sose</a:t>
            </a:r>
            <a: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t> rest is won. O happy ones and holy! Lord, give us grace that we like them, the meek and lowly on high may dwell with thee.</a:t>
            </a:r>
            <a:br>
              <a:rPr kumimoji="0" lang="en-US" altLang="en-US" sz="4000" b="1"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rPr>
            </a:br>
            <a:br>
              <a:rPr kumimoji="0" lang="en-US" altLang="en-US" sz="48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48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br>
              <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rPr>
            </a:br>
            <a:endParaRPr kumimoji="0" lang="en-US" alt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Arial" panose="020B0604020202020204" pitchFamily="34"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24939" name="Rectangle 12493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30" name="Rectangle 2"/>
          <p:cNvSpPr>
            <a:spLocks noGrp="1" noChangeArrowheads="1"/>
          </p:cNvSpPr>
          <p:nvPr>
            <p:ph type="title" idx="4294967295"/>
          </p:nvPr>
        </p:nvSpPr>
        <p:spPr>
          <a:xfrm>
            <a:off x="109799" y="376515"/>
            <a:ext cx="4735286" cy="1232227"/>
          </a:xfrm>
        </p:spPr>
        <p:txBody>
          <a:bodyPr vert="horz" lIns="91440" tIns="45720" rIns="91440" bIns="45720" rtlCol="0" anchor="b">
            <a:normAutofit/>
          </a:bodyPr>
          <a:lstStyle/>
          <a:p>
            <a:pPr algn="l" eaLnBrk="1" hangingPunct="1">
              <a:lnSpc>
                <a:spcPct val="90000"/>
              </a:lnSpc>
            </a:pPr>
            <a:r>
              <a:rPr lang="en-US" altLang="en-US" sz="3000" b="1" kern="1200" dirty="0">
                <a:solidFill>
                  <a:schemeClr val="tx1"/>
                </a:solidFill>
                <a:latin typeface="+mj-lt"/>
                <a:ea typeface="+mj-ea"/>
                <a:cs typeface="+mj-cs"/>
              </a:rPr>
              <a:t> </a:t>
            </a:r>
          </a:p>
        </p:txBody>
      </p:sp>
      <p:sp>
        <p:nvSpPr>
          <p:cNvPr id="124931" name="Rectangle 3"/>
          <p:cNvSpPr>
            <a:spLocks noGrp="1" noChangeArrowheads="1"/>
          </p:cNvSpPr>
          <p:nvPr>
            <p:ph type="body" idx="4294967295"/>
          </p:nvPr>
        </p:nvSpPr>
        <p:spPr>
          <a:xfrm>
            <a:off x="0" y="681810"/>
            <a:ext cx="5456172" cy="3773922"/>
          </a:xfrm>
        </p:spPr>
        <p:txBody>
          <a:bodyPr vert="horz" lIns="91440" tIns="45720" rIns="91440" bIns="45720" rtlCol="0" anchor="t">
            <a:noAutofit/>
          </a:bodyPr>
          <a:lstStyle/>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THANK YOU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CÁM ƠN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MARAMING SALAMAT PO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MUCHAS GRACIAS</a:t>
            </a:r>
          </a:p>
          <a:p>
            <a:pPr indent="-228600" eaLnBrk="1" hangingPunct="1">
              <a:lnSpc>
                <a:spcPct val="90000"/>
              </a:lnSpc>
              <a:buFont typeface="Arial" panose="020B0604020202020204" pitchFamily="34" charset="0"/>
              <a:buChar char="•"/>
            </a:pPr>
            <a:r>
              <a:rPr lang="en-US" sz="28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நன்றி</a:t>
            </a: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Nanri</a:t>
            </a:r>
            <a:r>
              <a:rPr 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p>
        </p:txBody>
      </p:sp>
      <p:sp>
        <p:nvSpPr>
          <p:cNvPr id="124938" name="Rectangle 124937">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3"/>
            <a:ext cx="3069391" cy="5143499"/>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40" name="Rectangle 124939">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
            <a:ext cx="3069391" cy="4800276"/>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942" name="Rectangle 124941">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6"/>
            <a:ext cx="3051501" cy="4800291"/>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944" name="Rectangle 124943">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7"/>
            <a:ext cx="2708601" cy="51434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6B01AA0A-8577-ACF8-97FA-2746D984AB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4062" y="183543"/>
            <a:ext cx="3335960" cy="443317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112052" y="171450"/>
            <a:ext cx="88392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r>
              <a:rPr lang="en-US" altLang="en-US" sz="1800" dirty="0">
                <a:solidFill>
                  <a:srgbClr val="FFFF00"/>
                </a:solidFill>
              </a:rPr>
              <a:t>refrain</a:t>
            </a:r>
            <a:r>
              <a:rPr lang="en-US" altLang="en-US" sz="1800" dirty="0">
                <a:solidFill>
                  <a:schemeClr val="bg1"/>
                </a:solidFill>
              </a:rPr>
              <a:t>:</a:t>
            </a:r>
            <a:r>
              <a:rPr lang="en-US" altLang="en-US" sz="4400" dirty="0">
                <a:solidFill>
                  <a:schemeClr val="bg1"/>
                </a:solidFill>
              </a:rPr>
              <a:t> </a:t>
            </a:r>
            <a:r>
              <a:rPr lang="en-US" altLang="en-US" sz="4400" b="1" dirty="0">
                <a:solidFill>
                  <a:schemeClr val="bg1"/>
                </a:solidFill>
                <a:latin typeface="Tahoma" pitchFamily="34" charset="0"/>
                <a:ea typeface="Tahoma" pitchFamily="34" charset="0"/>
                <a:cs typeface="Tahoma" pitchFamily="34" charset="0"/>
              </a:rPr>
              <a:t>God of mercy holy mystery ever faithful one, you have pitched your tent among us, reconciling love heart and mind of Christ, live within our lives.</a:t>
            </a:r>
            <a:br>
              <a:rPr lang="en-US" altLang="en-US" sz="4400" b="1" i="1" dirty="0">
                <a:solidFill>
                  <a:schemeClr val="tx2"/>
                </a:solidFill>
                <a:latin typeface="Tahoma" pitchFamily="34" charset="0"/>
                <a:ea typeface="Tahoma" pitchFamily="34" charset="0"/>
                <a:cs typeface="Tahoma" pitchFamily="34" charset="0"/>
              </a:rPr>
            </a:br>
            <a:br>
              <a:rPr lang="en-US" altLang="en-US" b="1" i="1" dirty="0">
                <a:solidFill>
                  <a:schemeClr val="tx2"/>
                </a:solidFill>
              </a:rPr>
            </a:br>
            <a:br>
              <a:rPr lang="en-US" altLang="en-US" b="1" i="1"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
        <p:nvSpPr>
          <p:cNvPr id="5" name="Rectangle 7"/>
          <p:cNvSpPr>
            <a:spLocks noChangeArrowheads="1"/>
          </p:cNvSpPr>
          <p:nvPr/>
        </p:nvSpPr>
        <p:spPr bwMode="auto">
          <a:xfrm>
            <a:off x="87297" y="2846070"/>
            <a:ext cx="8839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5400" b="1" dirty="0">
                <a:solidFill>
                  <a:schemeClr val="tx2"/>
                </a:solidFill>
                <a:latin typeface="Times New Roman" pitchFamily="18" charset="0"/>
              </a:rPr>
            </a:br>
            <a:br>
              <a:rPr lang="en-US" altLang="en-US" sz="6000" dirty="0">
                <a:solidFill>
                  <a:schemeClr val="tx2"/>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1506693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0" y="5373"/>
            <a:ext cx="9067800" cy="2718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dirty="0">
                <a:solidFill>
                  <a:srgbClr val="FFFF00"/>
                </a:solidFill>
              </a:rPr>
              <a:t>4. </a:t>
            </a:r>
            <a:r>
              <a:rPr lang="en-US" altLang="en-US" sz="4400" b="1" dirty="0">
                <a:solidFill>
                  <a:schemeClr val="bg1"/>
                </a:solidFill>
                <a:latin typeface="Tahoma" pitchFamily="34" charset="0"/>
                <a:cs typeface="Tahoma" pitchFamily="34" charset="0"/>
              </a:rPr>
              <a:t>Reaching out to those in pain, wounded and abandoned, may we create safe havens for healing. God of mercy lead us.</a:t>
            </a:r>
            <a:endParaRPr lang="en-US" altLang="en-US" sz="4400" dirty="0">
              <a:solidFill>
                <a:schemeClr val="tx2"/>
              </a:solidFill>
            </a:endParaRPr>
          </a:p>
        </p:txBody>
      </p:sp>
    </p:spTree>
    <p:extLst>
      <p:ext uri="{BB962C8B-B14F-4D97-AF65-F5344CB8AC3E}">
        <p14:creationId xmlns:p14="http://schemas.microsoft.com/office/powerpoint/2010/main" val="1275626865"/>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6600" b="0" i="0" u="none" strike="noStrike" cap="none" normalizeH="0" baseline="0" smtClean="0">
            <a:ln>
              <a:noFill/>
            </a:ln>
            <a:solidFill>
              <a:schemeClr val="accent2"/>
            </a:solidFill>
            <a:effectLst/>
            <a:latin typeface="Times New Roman" pitchFamily="18"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6600" b="0" i="0" u="none" strike="noStrike" cap="none" normalizeH="0" baseline="0" smtClean="0">
            <a:ln>
              <a:noFill/>
            </a:ln>
            <a:solidFill>
              <a:schemeClr val="accent2"/>
            </a:solidFill>
            <a:effectLst/>
            <a:latin typeface="Times New Roman" pitchFamily="18"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12065</TotalTime>
  <Words>2601</Words>
  <Application>Microsoft Office PowerPoint</Application>
  <PresentationFormat>On-screen Show (16:9)</PresentationFormat>
  <Paragraphs>221</Paragraphs>
  <Slides>71</Slides>
  <Notes>31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71</vt:i4>
      </vt:variant>
    </vt:vector>
  </HeadingPairs>
  <TitlesOfParts>
    <vt:vector size="78" baseType="lpstr">
      <vt:lpstr>Arial</vt:lpstr>
      <vt:lpstr>Calibri</vt:lpstr>
      <vt:lpstr>Tahoma</vt:lpstr>
      <vt:lpstr>Times New Roman</vt:lpstr>
      <vt:lpstr>Wingdings 2</vt:lpstr>
      <vt:lpstr>Default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Penitential Act</vt:lpstr>
      <vt:lpstr>PowerPoint Presentation</vt:lpstr>
      <vt:lpstr>PowerPoint Presentation</vt:lpstr>
      <vt:lpstr>PowerPoint Presentation</vt:lpstr>
      <vt:lpstr>Gloria Prayer</vt:lpstr>
      <vt:lpstr>PowerPoint Presentation</vt:lpstr>
      <vt:lpstr>PowerPoint Presentation</vt:lpstr>
      <vt:lpstr>PowerPoint Presentation</vt:lpstr>
      <vt:lpstr>PowerPoint Presentation</vt:lpstr>
      <vt:lpstr>PowerPoint Presentation</vt:lpstr>
      <vt:lpstr>Psalm 138   Lord, Your Love is Eternal</vt:lpstr>
      <vt:lpstr>PowerPoint Presentation</vt:lpstr>
      <vt:lpstr>Gospel Acclamation</vt:lpstr>
      <vt:lpstr>PowerPoint Presentation</vt:lpstr>
      <vt:lpstr>Profession of Faith</vt:lpstr>
      <vt:lpstr>Nicene Creed  p1</vt:lpstr>
      <vt:lpstr>Nicene Creed  p2</vt:lpstr>
      <vt:lpstr>Nicene Creed  p3</vt:lpstr>
      <vt:lpstr>Nicene Creed  p4</vt:lpstr>
      <vt:lpstr>Nicene Creed  p5</vt:lpstr>
      <vt:lpstr>Nicene Creed  p6</vt:lpstr>
      <vt:lpstr>Nicene Creed  p7</vt:lpstr>
      <vt:lpstr>Nicene Creed  p8</vt:lpstr>
      <vt:lpstr>Nicene Creed  p9</vt:lpstr>
      <vt:lpstr>Nicene Creed  p10</vt:lpstr>
      <vt:lpstr>Nicene Creed  p11</vt:lpstr>
      <vt:lpstr>Preparation of The Gift Song The Summons</vt:lpstr>
      <vt:lpstr>  1. Will you come and follow me if I but call your name? Will you go where you don't know and never be the same? Will you let my love be shown? Will you let my name be known, will you let my life be grown in you and you in me?   </vt:lpstr>
      <vt:lpstr>     2. Will you leave yourself behind if I but call your name? Will you care for cruel and kind and never be the same? Will you risk the hostile stare should your life attract or scare? Will you let me answer prayer in you and you in me?     </vt:lpstr>
      <vt:lpstr>      3. Will you let the blinded see if I but call your name? Will you set the prisoners free and never be the same? Will you kiss the leper clean and do such as this unseen, and admit to what I mean in you and you in me?     </vt:lpstr>
      <vt:lpstr>     4. Will you love the "you" you hide if I but call your name? Will you quell the fear inside and never be the same? Will you use the faith you've found to reshape the world around, through my sight and touch and sound in you and you in me?     </vt:lpstr>
      <vt:lpstr>    5. Lord your summons echoes true when you but call my name. Let me turn and follow you and never be the same. In Your company I'll go where Your love and foot steps show. Thus I'll move and live and grow in you and you in me.   </vt:lpstr>
      <vt:lpstr>Holy Holy Holy</vt:lpstr>
      <vt:lpstr>PowerPoint Presentation</vt:lpstr>
      <vt:lpstr>PowerPoint Presentation</vt:lpstr>
      <vt:lpstr>Memorial acclamation</vt:lpstr>
      <vt:lpstr>PowerPoint Presentation</vt:lpstr>
      <vt:lpstr>Amen</vt:lpstr>
      <vt:lpstr>PowerPoint Presentation</vt:lpstr>
      <vt:lpstr>Lamb Of God</vt:lpstr>
      <vt:lpstr>PowerPoint Presentation</vt:lpstr>
      <vt:lpstr>Communion Respond</vt:lpstr>
      <vt:lpstr>PowerPoint Presentation</vt:lpstr>
      <vt:lpstr>Communion Hymn  Bread of Life</vt:lpstr>
      <vt:lpstr>PowerPoint Presentation</vt:lpstr>
      <vt:lpstr>PowerPoint Presentation</vt:lpstr>
      <vt:lpstr>PowerPoint Presentation</vt:lpstr>
      <vt:lpstr>PowerPoint Presentation</vt:lpstr>
      <vt:lpstr>PowerPoint Presentation</vt:lpstr>
      <vt:lpstr>Communion Hymn 2 Ave Maria, Gratia Plena</vt:lpstr>
      <vt:lpstr>Ave Maria, gratia plena, Dominus tecum, benedicta tu in mulieribus, et benedictus fructus ventris tui, Iesus. Sancta Maria, Mater Dei, ora pro nobis peccatoribus, nunc et in hora mortis nostrae. Amen.</vt:lpstr>
      <vt:lpstr>Sending Hymn The Church of One foundation</vt:lpstr>
      <vt:lpstr>PowerPoint Presentation</vt:lpstr>
      <vt:lpstr>PowerPoint Presentation</vt:lpstr>
      <vt:lpstr>PowerPoint Presentation</vt:lpstr>
      <vt:lpstr>PowerPoint Presentation</vt:lpstr>
      <vt:lpstr> </vt:lpstr>
    </vt:vector>
  </TitlesOfParts>
  <Company>MMC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MMCWSTATION</dc:creator>
  <cp:lastModifiedBy>Phil Le</cp:lastModifiedBy>
  <cp:revision>445</cp:revision>
  <dcterms:created xsi:type="dcterms:W3CDTF">2010-05-12T20:42:28Z</dcterms:created>
  <dcterms:modified xsi:type="dcterms:W3CDTF">2026-08-08T02:08:15Z</dcterms:modified>
</cp:coreProperties>
</file>